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9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13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</p:sldMasterIdLst>
  <p:notesMasterIdLst>
    <p:notesMasterId r:id="rId29"/>
  </p:notesMasterIdLst>
  <p:handoutMasterIdLst>
    <p:handoutMasterId r:id="rId30"/>
  </p:handoutMasterIdLst>
  <p:sldIdLst>
    <p:sldId id="597" r:id="rId4"/>
    <p:sldId id="805" r:id="rId5"/>
    <p:sldId id="814" r:id="rId6"/>
    <p:sldId id="832" r:id="rId7"/>
    <p:sldId id="815" r:id="rId8"/>
    <p:sldId id="816" r:id="rId9"/>
    <p:sldId id="817" r:id="rId10"/>
    <p:sldId id="806" r:id="rId11"/>
    <p:sldId id="840" r:id="rId12"/>
    <p:sldId id="807" r:id="rId13"/>
    <p:sldId id="808" r:id="rId14"/>
    <p:sldId id="839" r:id="rId15"/>
    <p:sldId id="819" r:id="rId16"/>
    <p:sldId id="830" r:id="rId17"/>
    <p:sldId id="800" r:id="rId18"/>
    <p:sldId id="842" r:id="rId19"/>
    <p:sldId id="798" r:id="rId20"/>
    <p:sldId id="843" r:id="rId21"/>
    <p:sldId id="799" r:id="rId22"/>
    <p:sldId id="794" r:id="rId23"/>
    <p:sldId id="796" r:id="rId24"/>
    <p:sldId id="795" r:id="rId25"/>
    <p:sldId id="772" r:id="rId26"/>
    <p:sldId id="837" r:id="rId27"/>
    <p:sldId id="838" r:id="rId28"/>
  </p:sldIdLst>
  <p:sldSz cx="9144000" cy="6858000" type="screen4x3"/>
  <p:notesSz cx="7010400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9574" autoAdjust="0"/>
  </p:normalViewPr>
  <p:slideViewPr>
    <p:cSldViewPr>
      <p:cViewPr>
        <p:scale>
          <a:sx n="95" d="100"/>
          <a:sy n="95" d="100"/>
        </p:scale>
        <p:origin x="636" y="-38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8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7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8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2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1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5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">9184 8151 516,'21'10'4257,"-1"-10"0,16 6-258,3-3-3096,5-3-645,9 0 0,4 0-774,1-3-1548,-3-7-2064,12 6-129</inkml:trace>
  <inkml:trace contextRef="#ctx0" brushRef="#br0" timeOffset="1682.096">11996 6454 3225,'0'24'3741,"0"-24"0,-4 26-3741,4-2 129,-2-1 129,2 7 129,0 1 0,0 5-129,2-2 0,2 6 129,-2-3-129,0-1-129,1-2-129,-2-2 0,0-5-258,-1-6-645,1-3-1548,5-1-1806,-6-17 516</inkml:trace>
  <inkml:trace contextRef="#ctx0" brushRef="#br0" timeOffset="2432.139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">16119 7865 645,'5'17'3741,"12"-14"516,-17-3-387,19-7-3354,0 3 0,0-3 258,5 3-258,1-6 258,7 6-258,-3-5 129,7 5-258,2-2-129,4 4-129,-1-1-129,3 2-258,2 1-129,-4 0-774,2 0-3225,0 1 258,-13-1-645</inkml:trace>
  <inkml:trace contextRef="#ctx0" brushRef="#br0" timeOffset="10916.62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8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89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31 228 0,'0'3'85'0,"9"1"-46"0,3 0-39 0,1 0 18 16,4-1-14-16,9 1-2 15,4-4 7-15,8 0 5 16,9 0-6-16,0 0 11 0,-1 0 4 0,-3-4 0 15,0 4-2-15,-5 0-11 16,0-3-4-16,1-1-13 16,-10 0-5-16,-3 0-19 15,-5 1-7-15,-4-5-27 16,-4-3-11-16,0-1-21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0 220 0,'-5'8'82'0,"5"-4"-44"0,5 15-44 0,-5-12 14 16,4-3-12-16,0 0-1 15,0-1 4-15,1 5 2 16,-1 0 1-16,0-1 20 0,0 8 11 16,1 4-4-16,-1 4 0 15,-4 3-7-15,0 9-4 16,0 6-8-16,0 12-4 16,0 4-1-16,0 0 1 15,0-8-3-15,0-7-2 16,4-8 0-16,-4-8 1 0,9-7-10 15,-1-8-2-15,5-14-11 16,8-13-1-16,1-6 2 16,-1-5 4-16,-4 5 14 15,0 3 8-15,0 7 7 16,-4 1 4-16,0 3-3 16,-1 8 0-16,5 8-8 15,0 7-4-15,5 4-4 16,-1 4-1-16,4 3 2 15,1 12 0-15,0-4 1 16,-5 0 0-16,0 0 6 16,-4-3 6-16,-4-5-6 15,-5 1-3-15,1-9-27 16,0-6-11-16,-1-8-42 0,-4-12-18 16,1-7-8-1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9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-6 182 284 0,'0'11'107'0,"4"-3"-58"0,5 0-68 0,-9-8 13 16,8 3-21-16,1-3-5 0,-1 0 17 15,5 0 10-15,4-3 4 16,4 3 17-16,1 0 6 0,3 0 3 16,1 0 2-16,4-4-11 15,-1-4-2-15,-3-7-10 16,-1-4-3-16,-3-7-10 16,-5-1-2-16,0 1 1 15,-9 3 4-15,-3 4 9 16,-10 4 6-16,-3 4-4 15,-13-1-1-15,3 8-4 16,-7 4-3-16,-1 8-5 16,-3 3 0-16,-1 8 4 15,4 8 2-15,1-1 4 16,3 5 1-16,5-5 3 16,0 4 1-16,5 4 3 0,3-7 4 15,5-4 1-15,4-1 3 16,8 1-6-16,9 0 1 15,5-4-6-15,12 3-2 16,13-3-2-16,8 0-3 16,4-4-13-16,10 1-4 15,-6-9-37-15,1 1-16 16,17-8-53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5.9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33 252 192 0,'4'-8'71'0,"5"8"-38"0,-1 0-36 0,-8 0 13 16,9 4-3-16,-1 0 1 15,5-1 7-15,0 1 4 16,12-4 6-16,1 0 2 16,4 0-8-16,-1-4-1 15,10-3-11-15,-5-1-2 16,-4-3-3-16,-1 0-2 16,-3-5-4-16,-5-2 0 15,-4-1 0-15,-4 0 2 16,-4 0 1-16,-5 0 3 15,-8 0-1-15,-5 0-1 16,-8 4 3-16,-4 0 2 0,-5 3-4 16,1 5-3-16,-5-1 1 15,-4 1 2-15,4 3-5 16,-4 4 1-16,4 4-1 16,5 3-1-16,-1 5 1 15,5 7 0-15,-5 7 5 16,5 0 1-16,4 5 2 15,4-1 2-15,5-3 1 16,-1-1 1-16,5 4-2 16,8 1-1-16,5-1 1 15,3-4 1-15,5 1 1 16,5-1 2-16,3-7-5 16,9 0-3-16,0-7-1 15,5 3-1-15,8-8-5 0,-5-3 1 16,1-4-11-16,-5-4-6 15,-4-3-13-15,0-5-6 16,-4 1-27-16,-5-8-12 16,5-4-7-1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4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-1-1 140 0,'-4'4'55'0,"4"-4"-30"0,0 0-29 15,0 0 10-15,0 0-5 16,0 0 2-16,0 0 13 16,0 0 9-16,4 4-12 15,0 3 15-15,1 1 6 0,-1 3-3 16,0 4-1-16,0 1-10 15,1 2-2-15,-5 9-9 16,4-4-3-16,0 7-3 16,0-7 0-16,1-4 0 15,-1 0 3-15,0-4 1 16,5-8 1-16,4-11-7 16,4-7 0-16,4-12-14 15,4-7-5-15,5-4 8 0,-4 0 2 16,-1 4 17-16,-3 7 8 15,-5 4 7-15,0 8 3 16,-5 7-10-16,1 11-3 16,-4 9-4-16,3 3-1 15,1 3-8-15,0 5 0 16,4-1-3-16,0 1-2 16,0-8-11-16,0 0-5 15,0-8-27-15,0-7-10 16,5-8-74-1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8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96 292 0,'17'45'110'0,"-4"-30"-60"0,0 0-61 15,-1-7 16-15,5-1-24 16,0-3-5-16,0 0 3 16,0 4 2-16,5-8 12 15,-1 0 14-15,-4-8 9 0,0 8 9 16,0-8 5-16,0 1-10 16,-4-4-4-16,0 3-12 15,-5-7-2-15,-4 0-7 16,1 0-1-16,-5-1 0 0,-5 1 4 15,-3 0 3-15,-1 0 4 16,-3 0-2-16,-5 0 0 16,0 3-1-16,-5 5 1 15,-7 3-9-15,-1 4-3 16,0 8-13-16,0 3-4 16,0 4-8-16,5 0-4 15,3 4-43 1,5-4-40-16,0 0 42 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68 204 0,'5'-23'77'0,"-1"15"-42"0,-4-3-23 15,0 7 19-15,0-3-10 16,0-1 1-16,-4 4-7 16,-1 0-1-16,1 1-8 15,4-1 3-15,0 4 3 0,0 0 7 16,0 0 3-16,4 7-3 16,5 5-1-16,-1-1-6 15,1 4 0-15,4 4-3 16,-1 4 2-16,1 3-4 0,-4 5-2 15,-1 7 0-15,1 11-1 16,-1 8-2-16,5-1 1 16,0 5-2-16,4-4-1 15,0 3-6-15,0-11-1 16,0-7-2-16,0 0 1 16,4-20-15-16,1 1-5 15,3-11-41-15,5-9-18 16,0-6-38-1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9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10 104 0,'5'-3'41'0,"3"-1"-22"0,1 0-5 15,-5 4 17-15,0 0 0 16,1 4 4-16,-1 0-4 15,0 7 1-15,0 4-18 16,1 0 10-16,-5 4 5 0,0 4-4 16,0 7-2-16,0 4-7 0,0 4-2 15,0 4-2-15,0 3 2 16,0 1-3-16,4-1 1 16,0 4-1-16,0 4 3 15,5 0-5-15,-5-4-3 16,0-7-1-16,1-8-1 15,-1-7-11-15,0-5-5 16,0-3-38-16,5-7-18 16,-5-16-72-1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8.6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19 192 0,'0'0'74'0,"4"0"-40"0,0 0-33 0,-4 0 14 16,5 0-13-16,-1-4-2 15,4 4 1-15,1-3 3 16,-1-1-1-16,-8 4 3 0,5 0 0 0,-1 7 4 16,0 1 4-16,-4 3 1 15,0 1 0-15,0 3 6 16,-4-4 3-16,0 1-1 15,-1-1 0-15,1-3-3 16,0-5-3-16,0-6-9 16,-1-5-5-16,5-3-7 15,0-1 0-15,0 1 0 16,0 3-1-16,0 1 4 16,0-1 2-16,0 4 0 15,0 1 2-15,0 3-2 16,0 0-1-16,0 0 3 15,0 0 2-15,0 0 2 16,0 0 1-16,0 0-7 0,0 0-2 16,0 0-18-16,5 0-7 15,-1-4-60-15,-4-4-24 16,-4-11-3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23.1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157 14 28 0,'4'-8'11'0,"-4"8"-6"0,4-4-15 0,-4 4 0 0,5 0 20 16,-1-3 10-16,0 3 17 16,-4 0 7-16,0 0-12 15,4 0-5-15,-4 0-9 16,0 0-3-16,0 0-9 16,0 0-4-16,0 0-1 15,0 0 1-15,0 0 1 0,0 0 1 16,0 0 2-16,-4 0-5 15,0 0-1-15,-5 0 2 16,1 0 3-16,-1 3-2 16,-3-3-2-16,-1 0 0 15,4 4-1-15,-4-4-3 16,1 4 2-16,-1 0 3 16,-4 0 3-16,4-1-4 15,5 1-1-15,-1 4 0 0,1-1 2 16,-1 1 1-16,5-1 3 15,0 1-1-15,-1 0 2 16,5 3 5-16,0 0 2 16,0 1-3-16,5-1-1 15,-1 0-4-15,0 4 1 16,5 1-6-16,3-1-1 16,1-4 2-16,0 0 3 15,4 1 0-15,-4-1 0 16,-1 1-3-16,1-1-2 15,0 0 1-15,-4 4-1 0,-1 1-3 16,1 6 2 0,-1-3 3-16,1 0-1 15,-5-4-1-15,0 4 1 16,-4-4-1-16,0-3 2 16,0-1 1-16,-4 0 1 15,0-3 2-15,-1 0 3 16,1-1 2-16,-4-3 1 15,-1 0 2-15,1-1-5 16,-1 1-3-16,-4 0-1 16,0-4-1-16,1 0-5 15,3 0 1-15,1 4-5 16,-9 0-1-16,8-1-6 16,1 5 0-16,-1-1-10 15,1 1 0-15,-1 0-29 0,5-1-9 16,0-7-29-1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20T15:11:39.8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6681 1732 903,'0'0'1290,"0"0"-258,0 0-129,0 0 0,0 0-129,0 0-129,0 0-387,0 0 0,0 0 129,0-12-258,0 12 387,0 0-258,0 0-129,0 0 0,0 0-129,0 0 129,0 0-258,0 0 129,0 0 0,0 0 0,0 0 0,0 0-129,0-11 129,0 11 129,0 0-129,0 0 387,0-9-129,0 9 0,0 0 129,0 0-129,0 0 129,0 0 0,0 0-129,0 0 129,0 0 0,0 0 0,0 0-129,-1 9 258,1-9-258,-6 14 0,6-14 129,-6 18-258,1-4-129,-1 2 258,1-3-129,-2-1 0,2 6 387,0-2-258,-2 0 0,0-1 0,-3 10 129,4-7-387,-5 5 387,3-5-387,-3 5 129,2-2-258,-2-1 258,2-4-129,-2 0 0,2-3 0,-3 2 0,2-3 129,-1-5-129,1 1 129,0-3 0,2 1 129,-2-5-129,10-1 129,-12 0 129,12 0 0,-11-3-258,11 3 129,-10-9-129,10 9-129,-8-19 129,8 19-129,-8-23-129,6 7 258,2 3-129,0-7 129,0 6-258,0-4 129,4 2-129,-1-4 129,3 1 0,-1 10-129,4-8-129,-2 8 258,1-9 0,0 10 0,0 0-129,0 2 129,0 1-129,1 1 129,2 0 0,-3 1 0,2 3-258,1-1 258,-1 1 0,1 0 0,-2 1 0,0 5 0,0 2 0,-9-8 258,14 29-129,-6-6-258,-1 7 387,0 4-387,1 7 258,0 2-129,-1 7 129,3-2-258,0 2 129,2-2-516,0 2 516,4-9-387,-2 1 258,2-6-258,-3-1 129,0-7-645,-2-2-2322,-2-2-516,-9-6-258,0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5.00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148 61 160 0,'-5'-5'63'0,"5"5"-34"0,0 5-34 0,0-5 10 16,-5 0-5-1,0 0 0-15,-1 0 0 16,1-10 0-16,-5 1 2 0,4 0 3 16,1-1 11-16,-5 6 5 15,-1-1-7-15,6 0-1 0,-6 1-7 16,1 4-2-1,-1 0-2-15,1 0-2 0,-1 0 1 16,1 0-1-16,5 0 0 16,-1 4 2-16,1-4 1 15,0 0 3-15,0 0 3 16,5 0 2-16,0 0 1 16,0 0 0-16,0 0-2 15,10 0 1-15,1 0-2 16,4 0 2-16,6 0-2 15,11-4 0-15,-6 4-3 16,6 0-1-16,-1 0-1 16,6 0 2-16,5 4 1 15,5-4 1-15,0 0-2 16,0 5 1-16,6 0-4 0,-1-1-2 16,1-4 0-1,-6 10 1-15,5-10-3 0,-4 4 0 16,4 1 1-16,1-10 2 15,-6 1-1-15,0-1-1 16,5 5 5-16,1 0 1 16,-1 0-2-16,-4 0-3 15,-1 0 0-15,-5 0-1 16,0 5 0-16,-6 4 0 16,-4 0-3-16,-6-4 2 15,-5 0 1-15,0-1 2 16,-5 1-1-16,0 0 2 15,-6-5-4-15,1 4 0 0,-6-4 3 16,0 10 1-16,-5-10 1 16,0 0 2-16,0 0-1 15,-5 0 0-15,0-5-3 16,-1 5-2-16,1 0-4 16,0 0-2-16,0 0 0 15,-6 0 2-15,1 0-5 16,-1 0 1-16,1 0-5 15,4 0-2-15,1 0-9 16,0 0-3-16,-6 14-42 16,-4 0-49-1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6.87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192-9 116 0,'-5'0'44'0,"5"5"-24"0,0-5-13 0,0 0 13 16,0 0-8-16,0 0-2 16,0 0-5-16,0 0-2 15,0 9-1-15,0 5-2 0,-5 0 1 16,-1 10 1-16,1-1 3 15,-5 0-2-15,-1 1-2 16,1-1 2-16,-1 0 0 16,1 5-4-16,4-5 1 0,1 5 4 15,0 0 2-15,5 0 2 16,0 0 0-16,0 0-2 16,0 10 1-16,5 8-2 15,0 6 2-15,-5 4-2 16,0 9 0-16,0 0-3 15,0 0 1-15,0 1-2 16,0-6 2-16,-5 1-2 16,0-1-1-16,0 1 1 15,-6 4 1-15,6 10 1 16,0 0 1-16,-1 4 0 16,1 9 2-16,0-8-3 15,0-6-2-15,-1 6 2 16,1-6 0-16,0 1 1 0,0-1 0 15,-1 1 0-15,1 0 0 16,5-10-2-16,0 14-2 16,0-14 1-16,0 1 1 15,0-6-1-15,0-8 2 16,0-6 0-16,-5 1 1 16,0-5-5-16,5-10-1 15,-6-4 1-15,1 0 2 16,0-4 0-16,5-6 2 15,0-4-4-15,0 0 0 16,0-4 1-16,0-1 0 16,0-4 4-16,0 4 2 15,0-9-2-15,0 0-3 0,0 0 0 16,0-5-6 0,0 1 1-16,0 4-3 15,0 0 2-15,0-10-4 16,0 10-1-16,5-9-2 15,-5 4 2-15,5 1-1 16,-5-1-2 0,0 0 0-16,0 1-44 15,11-1-50 1,-6 0 27-16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28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200 219 176 0,'-6'-19'68'0,"6"10"-36"0,-5-5-29 15,5 9 17-15,0-4-6 16,0 0 0-16,0-5-6 15,0 0-3-15,5 0-2 16,1 0-7-16,4 0-2 0,1 0-6 0,-1 0-3 16,-5 4 2-16,1 1 2 15,-1 0 11-15,0-1 5 16,-5 1 0-16,0 0 0 16,0 4 1-16,0 1 1 15,0 4-3-15,0 4-1 16,-5 10-1-16,0 0 1 15,5 9-2-15,0 5 2 16,0 5-4-16,-6 0 0 16,6 18 3-16,0-4 1 15,-5-1 1-15,5 1 2 0,-5 0 1 16,0-1 1-16,-1 10-2 16,1-5-1-16,-5 5-3 15,4 14-2-15,1 5 1 16,0 18-1-16,0 0-5 15,5 1 1-15,0 4 2 16,5 0 1-16,0 9-2 16,0 0 0-16,1 5 2 15,-6-5 0-15,-6-14 3 16,1-9 1-16,0 0 3 16,-11-14 3-16,6-9 0 15,-1-5 2-15,1-5-6 16,-6 0-1-16,5-4 0 15,1-5 2-15,-1-5 3 16,1-9 2-16,-1-4-3 0,6-6-3 16,0-4-2-16,0-4 0 15,5-1-2-15,0 0-1 16,0 5 1-16,0-5-1 16,0 5 0-16,-6 0 0 15,1 5-3-15,5 0 2 16,-5-5 1-16,0 0 0 15,-1 0-3-15,1 4 2 16,5-4-1-16,-5-4 0 16,0-1 0-16,-1 0 0 15,1-4-11-15,5 0-7 16,0 4-18-16,0 5-8 0,5 0-31 16,6 5-34-1,-1 4 38-15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36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0 148 0,'-6'4'57'0,"12"1"-30"0,-6-5-95 15,0 0-19-15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1.348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61 104 96 0,'-16'-9'35'0,"11"4"-18"0,-5 0-13 0,10 5 10 16,-6-4-2-16,6 0 1 15,-5-1 4-15,5-4 1 16,0 4-5-16,0-4-3 16,0 4-1-16,-5 1 1 15,5-1-5-15,-5 0 1 0,-1-3 1 16,1 8-1-16,5-5 1 15,0 5-2-15,0 0 0 0,0 0-1 16,0 0 2-16,11 0-1 16,-1 0 2-16,6 0 5 15,-1 0 2-15,1 5-1 16,5-5 0-16,0 0-3 16,5 0 1-16,1 0 0 15,4 0 1-15,1 0-4 16,-6 0-3-16,0 0 2 15,6 4 0-15,-1-4-3 16,0 0-3-16,1 4 2 16,5 1 0-16,5 0 5 15,0-1 3-15,10-4-2 16,11 0 2-16,10 0-2 16,1-4 2-16,-1-1-2 0,-4 0 2 15,-1 1-6-15,-5 0-1 16,0-1-2-16,0 1 1 15,-11-1-2-15,0 0-1 16,-4 1-2-16,-12 4-1 16,-4 0 2-16,-6 0 0 15,-5 0 1-15,-5 4 2 16,0-4-1-16,-6 0 2 16,1 0-4-16,-6 0 0 15,0-4-6-15,-5 4 0 16,0 0-2-16,0 0 1 15,0 0-9-15,0 4-1 0,-5 6-29 16,-6-1-9-16,-4 9-66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3.74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130 44 80 0,'0'-5'33'0,"0"5"-18"0,0-5-13 0,0 5 9 0,0 0 4 16,0 0 3-16,0 0-3 15,0 0-1-15,0-4-2 16,-6 4 2-16,1 0-3 16,0 0-1-16,0 0-6 15,-1-5-3-15,6 5 0 0,0 0-1 16,0 0 0-16,0 0-3 16,0 0 2-16,0 0 1 15,0-5 2-15,0 1 1 16,0-1 1-16,0 0-2 15,0 1-2-15,0-1-2 16,0 5 1-16,0 0 3 16,0 0 1-16,0 0 5 15,0 0 3-15,-5 0-2 0,0 0 0 16,5 5-5-16,-11-10-3 16,6 5 0-16,0 0 1 15,5 5 3 1,0-1 0-16,-5-4 0 15,5 10-3-15,-6-6 1 16,6 6-2-16,0-1 2 16,-5 0 2-16,0 10 2 0,0 4-1 15,-1 5-1 1,-4 10-1-16,-1 4 2 0,1 0-1 16,5-1 2-16,-1 11-2 15,6-10 0-15,6 0-1 16,-1 0 2-16,5 0-1 15,1 0 2-15,-1 0-2 16,1 4 2-16,-1-4-4 16,1 0-2-16,-6 5 2 15,0 9 0-15,-5 9-4 16,0 5 1-16,0 5 0 16,0-6 0-16,0 1 0 15,-5-9 2-15,5-5-1 16,0 9-1-16,-5-9 5 15,0 0 4-15,5 5-3 16,0 4-1-16,-6 5-2 0,6-5-3 16,0 10 1-16,0-5 1 15,-5 0-3-15,0-5-2 16,5-9 2-16,0 0 0 16,0 0 1-16,5 0 0 15,-5 0 0-15,5 4 2 16,1 6-3-16,-6-1-2 15,5-9 2-15,0 0 0 16,-5 0 1-16,5-10 0 16,6 1-3-16,-6-10 2 15,0-4 1-15,1-10 2 0,-6 1-6 16,0-6-1-16,0-4 2 16,0 0 3-16,0 0 1 15,0-4-1-15,0-6 3 16,0 1 0-16,0-5-1 15,0 0 1-15,0 0-4 16,0 0-2-16,5-5-12 16,5 1-2-16,6-6-25 15,0-4-8-15,5-9-53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5.33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149 101 180 0,'0'-4'68'0,"0"4"-36"0,0 0-31 15,0 0 14-15,0 0-10 16,0 0-1-16,-5 0 0 16,-1 0 0-16,1 0-2 15,0 0 3-15,0 0 4 0,-1 0-1 16,1 0 1-16,0 0-5 0,0-5-1 16,5 0-6-16,0 1 0 15,0-6-1-15,-6 6 2 16,1-1-1-16,0 0-1 15,0 1 3-15,-1-1 2 16,1 1-2-16,0-1 0 16,0 0 3-16,-1 1 1 15,1-1 1-15,5 0 2 16,-5 1-3-16,0-1-2 0,5 0 0 16,0 1 1-16,0 4 1 15,-6 0 3-15,1 0-1 16,0-5 0-16,0 5-3 15,-1 0-2-15,1 5 3 16,0 4 0-16,0 0-1 16,5 1 1-16,0-1 0 15,0 0 1-15,0 5 2 16,0 5 1-16,0-5 1 16,5 0 2-16,0 0-3 15,0 4 1-15,1 1-3 16,-1 9 0-16,0 0-6 15,6 5 1-15,-1 4 0 16,-5 0 2-16,1 10 1 16,4 0 1-16,1 4-2 0,-1 9-2 15,1 10 1-15,-1 10-1 16,1-1 0-16,-6 5 2 16,0 4-3-16,0 1 0 15,1 0 3-15,-1 9 1 16,-5 9-1-16,5 5 1 15,0 0-4-15,-5-10 0 16,6 1 1-16,-1-15 0 16,0 1 2-16,-5 0 1 15,5 4-1-15,-5 0-2 16,0-4 1-16,0-5-1 16,0-14 0-16,-5 4 0 15,0-13 8-15,0-5 7 0,-1-5-7 16,1-4-2-16,0-10-4 15,0-4 1-15,-1-10-2 16,1 0 2-16,0-4-2 16,0-1 2-16,-1-4 0 15,6-4 1-15,0-1 2 16,0-4 1-16,0-5-3 16,0 0-1-16,0 0-3 15,6-5-1-15,-1 5-17 16,0-5-5-16,0-4-16 15,1 4-3-15,-1-4-30 16,-5-5-12-16,-5 0-12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8.58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71 170 72 0,'-21'4'30'0,"16"1"-16"0,-5 0-17 0,10-1 6 15,0-4-8-15,-6 0 1 16,1-4 6-16,0-1 4 16,5 0 16-16,0-4 9 15,-5 0-1-15,-1 4 0 16,6 0-13-16,-5 1-3 15,5-1-8-15,-5 0-4 16,5 1-1-16,0-1-6 0,0 0-1 16,0 1-4-16,0-1 1 0,0 0 5 15,5 1 2-15,-5-1 2 16,5 0 2-16,1 1 10 16,4-6 4-16,6 1-1 15,0 0-1-15,-1 4-6 16,1-4 0-16,0-1-3 15,5 6 0-15,0-1 1 16,5 0 1-16,6 1 1 16,4-1 2-16,1 0-1 15,5 1 0-15,0 4-3 16,5 0-1-16,6-5-3 16,-6 5-2-16,0 0 1 15,0 0 1-15,-5 0-1 16,0 0 2-16,0 5-2 15,0-1-1-15,0 1 3 0,0 0 0 16,0-1-4-16,5 6 1 16,0-1 0-16,1 0 0 15,-1 1 0-15,0-1 0 16,-5 0-3-16,-11 1 2 16,1-1 1-16,-6 0 2 15,0 1-6-15,-5-1-1 16,-5 0-16-16,-5 1-6 15,-1-1-30 1,1-4-53-16,-6-1 16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9.52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-5-8 144 0,'0'0'55'0,"0"0"-30"0,0 5-27 15,0-5 11-15,0 0-6 16,0 0-2-16,0 4 0 15,0 1 1-15,0 0-1 16,0-1 10-16,0 1 6 0,0 0-1 16,0-1 1-16,0 1-3 15,0-5 1-15,0 0-4 16,0 0-1-16,10 5-6 16,6-5-3-16,5 4 0 15,0 1-1-15,5 0 0 16,6-1 0-16,-1 6 2 15,6-1 3-15,0 0 2 0,-1 1 3 16,6-1-1-16,0 0 0 16,-5 1-3-16,5-1 1 15,-5 0-4-15,5 1 0 16,0-6 3-16,0 1 1 16,0-5-3-16,-6 0-3 15,-4 0 0-15,-1 0 1 16,1 0 3-16,-6-5 2 15,5 1-3-15,1-1-1 16,-6-4-3-16,0-1-1 16,1 1 1-16,-6 4 0 15,-6 1 0-15,1-1 0 0,-6 0 0 16,1 1 2-16,-1-1-1 16,6-4-1-16,0-1-6 15,0 1-1-15,-1 4 1 16,-4 1 1-16,-1-1 0 15,1 0 4-15,-6 1 0 16,0-1 3-16,-5 5-1 16,0 0-1-16,0 0-6 15,0 0-1-15,0 0-21 16,0 0-7-16,6 5-15 16,-1-1-6-16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5823 9741 1806,'0'0'1548,"0"0"-1032,-7-3-258,7 3 0,0 0 387,-13-4 0,13 4 387,-8-5 0,8 5 258,-8-3-129,8 3-258,0 0-129,0 0-258,-10-3 0,10 3-258,0 0-258,0 0 0,0 0 0,0 0 0,0 0 0,0 0 0,0 0 0,0 0 0,0 0 0,0 0 0,-9 0 0,9 0 129,-8 9-129,8-9 0,-16 16 0,4-4 129,-2 2 0,0 2-129,-1-1 258,0 2-129,0-5 0,3-1-129,0 0 129,12-11-129,-11 9 129,11-9-129,0 0 129,7-5 0,4-4-129,3-3 0,4-4 0,1 2 129,1-5 0,-2 4 129,-2-1-516,-1 3 516,-3 2-258,-4 3 0,-8 8 0,11-10 0,-11 10-258,0 0 129,0 0 129,0 0-129,-11 5 129,1 0 0,-2 4 0,-4 2 0,1 4 129,-3-2-129,1 2 129,1-1 129,0 0-258,1-3 0,7-1 0,8-10 0,0 0-258,0 0 129,3-7 0,11-8 0,5-4 129,2 0 0,1-2 129,-1 0 0,1 2 0,-4 7 129,-2 1-129,-5 4-129,-11 7 129,11-1-129,-11 1-129,0 6 129,-10 2 129,0 0 0,-5 0 0,-1 4 129,-3 0-129,0 1 129,-2-2 129,5-1-258,0-1 0,3-1-129,4-4 0,9-4 0,-8 0 129,8-6-129,6-7 0,4-2 129,1-1 0,5-1-129,-2 0 258,3 0-387,1 3 129,-3 2-129,-1 2-129,-1 2 129,-3 2 0,-1 3 0,-9 3 129,0 0 0,0 0 129,0 12 129,-11-3-129,-2 4 129,-3-1-129,-3 4 129,1-3-129,0-1 0,3-1 0,1-3-129,4-2 0,1-4 0,9-2-129,0 0 129,-1-10-129,3 0 0,9 0 0,0-4 0,4 0 0,2-2 0,0 3 0,-1 0-129,-1 5 258,-1 2-129,-4 5 129,-10 1 0,0 0 129,1 15 0,-6-2-129,-9 2 129,-3 4-129,-3 0 0,-5-2 129,1 2 0,1-2 0,2-4-129,4-3 0,4-4-129,13-6 0,-9-3 0,14-8-129,6-4 0,8-4-258,0-4 387,6-1 0,0 1 129,1 4 0,-1 2-129,-3 7 129,-7 0 0,1 8-129,-7 2 129,-9 0 0,7 11 0,-7-2 0,-5 4 129,-6-4 129,2 5-129,-5-5 258,3 1-129,0-2-258,0-3 129,11-5-129,-10 0-129,10 0 129,0-10-129,8-1 129,5-1 0,1-2 0,1-2 129,2 2-129,-2 1 129,-1 2 0,-3 5 0,-3 1-129,-8 5 0,0 0-129,0 0 0,-3 7 129,-7-1-129,-2 2 0,-4 3 129,0 1 0,-2 1 0,-1-1 0,0 2 129,1-3-129,2 4 129,4-4-258,-1-3 0,13-8 129,-8 7 0,8-7-129,7-4 129,5-5 0,2-2-258,3-3 258,3-1 0,-2 2 0,-1 1 0,-4 2 0,-4 4 0,-9 6 0,0 0 258,-4 16-258,-12 2 258,-8 7-129,-4 9 129,-8-1 129,1 7 0,-5-4 129,4 2-258,0-7 129,6-4-258,4-6 129,6-7-129,8-7-258,12-7 129,-4-8-258,9-9 258,10-3-258,4-6 129,2-3 0,3 0 129,0-1-129,-2 6 258,-1 5-258,-5 7 129,-5 8 258,-11 4-258,9 8 129,-9 7-129,-11 8 258,-3 7-129,-8 2 129,1 2 0,-5-3 0,2 2-129,2-6 129,3-4-129,5-8-129,4-8 129,10-7-258,0-4 129,5-13-129,8-4 0,4-3 129,2-4 0,2 1-129,-1 1 129,-4 5 0,-1 3 0,-5 7 0,-10 11 129,11 0-258,-11 11 129,-6 7 129,-7 9-129,-3 1 129,-2 7-129,-1-4 129,-2 0 0,2-4 0,4-3 0,3-10-129,12-14 0,-10 5 0,12-10 0,6-12 0,5-7-129,3-2 0,3-5 129,0 2 0,1 2 129,-4 2-129,-1 8 0,-5 6 0,-10 11 0,11 0 0,-11 11-129,-5 9 258,-6 7-129,-5 5 0,0 1 258,-3 6-129,0-3 129,2-5-129,2-5 258,2-5-387,5-7 129,8-14 0,0 0-129,4-15 0,7-8-129,4-4 0,3-4-258,2-1 258,0 0-129,-1 5 129,-3 4 0,-2 10 0,-5 7 0,-9 6 129,4 12 129,-6 6 129,-6 8-129,-6 5 0,0 2 129,-4 0 129,2-2-129,-1-6-258,2-2 258,5-7-387,2-8 129,8-8 0,0-7-129,1-8 129,8-5-129,2-3 0,1-4 129,0 2 0,-1-2-129,-1 5 129,-2 7 0,-3 7 0,-5 8 0,0 0 129,4 13-129,-5 5 0,-5 4 258,-1 4-258,2 1 258,-4-1-129,4-2-129,-1-6 129,1-4 0,2-6-129,3-8-129,0 0 129,8-14 0,1-3-129,1-3 0,2 1 129,0-5-129,-1 5 129,-3 3 0,-1 6 0,-7 10 0,0 0 0,0 15 129,-3 3-129,-4 4 129,-5 5-129,0 3 258,-1-2-258,1-4 129,1-2 0,1-4 0,2-7-129,5-3 0,3-8 0,0-5-129,3-9 0,5-4-129,3 0 129,-2-1 0,3 0 0,-3 1 0,-1 6 129,-8 12 0,8-3 129,-8 10 0,0 9 0,-6 3 0,-3 3-129,2 3 258,-3-2-258,1-2 129,0-6-129,3-4 0,6-11 0,0 0 0,0 0-129,10-17-129,2 2 129,1-3-129,4 1 129,-3 0 0,-1 4 129,-3 6 0,-10 7 129,0 0-129,4 15 129,-6 3 129,-10 3-129,2 2 0,-2-1 0,0-1-129,2-4 129,3-3-129,1-6 0,6-8 0,0 0 0,5-6-129,5-6 129,0 0-129,3-6 129,-1 2 0,0 1 0,-3 1-129,-1 5 129,-8 9 129,0 0-129,2 5 0,-7 9 129,-5 3 0,-1 2-129,-2 3 258,1-1-129,0-2 0,3-4-129,3-4 129,6-11-129,0 0 0,5 0 0,6-13-258,5-5 258,3-1-129,1-2 129,-1-1-129,-1 4 129,-4 1 0,-4 10 0,-10 7 0,0 0 129,0 15-129,-7 3 129,-4 2 0,-1-1-129,-1 3 129,0-3 0,2-3-129,2-4 0,9-12 129,0 0-129,0 0 0,8-6 0,5-5 0,0-3 0,2-2-129,-1 1 129,0 3 0,-4 1 0,-2 9-129,-8 2 258,0 0-129,0 11 0,-8 5 129,-1 1 129,-2 2-258,1-2 387,-1 2-258,2-7 0,1-1-129,8-11 258,-6 8-258,6-8-129,4-9 258,5-2-258,-1-3 0,2 4 0,-1-2 129,-1 1-258,-8 11 258,12-7-258,-12 7 129,0 15 129,-6-2 129,-2 2 129,1 1-258,-1 1 258,1-2-258,-1-5 258,8-10-387,-6 11 258,6-11-129,0 0 0,6-4 0,-6 4 0,13-16 0,-3 6-258,-1 1 258,1 0-129,-2 0 0,0 0-129,-8 9 258,10-9-129,-10 9 129,0 0 0,0 0 0,4 7 129,-4-7-129,-3 14 258,3-14-258,-6 11 129,6-11-258,-5 9 258,5-9-129,0 0-129,0 0 129,0 0-387,6-5 516,-6 5-129,8-8 0,-8 8 0,9-4 0,-9 4 0,0 0 0,0 0 258,0 0-258,7 5 0,-7-5 0,0 0 0,1 10 129,-1-10-129,0 0 0,0 0-129,0 0 129,0 0 0,0 0 0,10-2 0,-10 2 0,9-8-387,-9 8 516,9-7-258,-9 7 129,0 0 0,10-4-129,-10 4 0,0 0 0,0 0 258,6 5-258,-6-5 258,0 0-258,0 0 129,0 0 0,10 8 0,-10-8 0,0 0 0,9 0-129,-9 0 129,0 0 0,8 2 129,-8-2-129,0 0 0,0 0 0,3 9 0,-3-9 0,0 0 129,0 0-129,0 10-129,0-10 129,0 0 0,-3 10 0,3-10 0,0 0 0,-4 11 0,4-11 0,0 0 129,0 0-258,0 0 129,0 0 0,-3 9-258,3-9-129,4 2-516,-4-2-1548,13-2-1677,-4 1-774,1-2-645,1-2 516</inkml:trace>
  <inkml:trace contextRef="#ctx0" brushRef="#br0" timeOffset="15150.865">11170 6071 1419,'8'-3'1548,"-8"3"-129,0 0 0,-1 5-387,1-5-258,-15 11 0,5-4-258,0 0 0,-1 2 129,-1-2 129,1 2 129,-1-7-129,12-2 0,-16 5 0,16-5-258,-12 4 258,12-4-258,0 0 129,0 0-258,-8-4 129,8 4-129,0-11-129,3 3 258,0-1-258,4 1-129,-7 8-129,9-14 0,-9 14 0,8-6 0,-8 6 0,0 0 0,0 0 0,9 0-129,-9 0 258,0 0-129,1 6 0,-1-6 0,0 9 129,0-9 129,-5 10-129,5-10 0,-13 10 129,6-3-129,-2-3 0,9-4 129,-13 5-129,13-5-129,-12 0 0,12 0 129,-8-8-129,8 8 0,-4-15 129,3 5-129,0 1 0,1 0-129,1 1 129,-1 8 0,8-13 0,-8 13-129,10-9 0,-10 9 0,12-1 0,-12 1 129,10 0-129,-10 0 0,12 4 129,-12-4 0,7 15-129,-4-8 258,-3-7-129,0 17 0,0-8 129,-3 1 0,-3 1-129,0-1 129,-3-4-129,9-6 129,-14 12 0,14-12 0,-13 0-129,13 0 129,-3-6-129,3-6 129,2-1-129,3-1 0,4-1 0,0 0-129,1 1 258,1 2-258,-2 0 129,2 4 0,-3 3 0,-8 5-129,11-5 129,-11 5-129,9 0 129,-9 0-129,0 12 129,0-2 0,-3 2 0,-2 2 0,-2 2 0,-2 1 0,1 0 0,-4-3 129,2-3 0,0-3 0,1 0-129,-1-3 129,4-4 0,6-1-129,-14-1 129,14 1-129,-9-9 0,5 2 129,2-6-129,-2-2 0,3 0 0,-2 1-129,3-1 129,0-1 0,0 2 0,3 1-129,-1 5 0,-2 8 129,9-8-129,-9 8 0,11 0 0,-3 0 0,2 10-129,0 2 258,1 0-129,0 1 129,0 2 0,-1 0-129,-1 0 129,-2 0 129,-2-2-129,-2-2 129,-2-1 0,-1 0 0,0-10 0,-7 13 129,-2-9-258,-1-4 129,-2 0 0,1 0 0,-2-5-129,2-2 0,-2-2 129,5-2-129,0-3 0,3-1 0,3 3 0,1-2 0,1 0 0,0 0-129,7 3 0,2 0 129,-1 2 0,4 2-129,-2 2 129,0-1-129,1 5 0,-3 1 129,-8 0-129,13 3 0,-13-3 0,8 13 0,-5-4 129,-2 0 0,-1 1 0,0 2 129,-4-3-129,-1 2 129,-3-3-129,-3 0 258,0 0-258,-3-1 129,-1-4 0,-1-1 0,-1 0-129,2-2 129,1 0 0,2-2-129,2-6 129,1 2-129,3-2 129,3-1-129,2-1 0,1-1 0,1 0 0,5 1-129,3-1 0,3 0 0,1 3 0,1-1 0,2 3 129,-2 1-129,0 3 0,-2 1 129,-4 1 0,-8 0 0,11 6 0,-11-6 0,-3 18 0,-6-6 129,-6 0 0,1 0-129,-5 1 129,-1-3-129,-1-3 129,1 1 0,2-6-129,3 1 0,0-3 0,4 0 129,2-7-258,9 7 258,-10-18-129,9 7 0,1-1-129,2-1 129,3-2 0,3 2-129,1 4 129,1-4 0,1 6 0,1 1-129,2 1 129,-1 2 0,-1-1 0,1 4-129,-1 0 129,-3 0 0,0 0 0,-9 0 0,8 4 0,-8-4-129,0 12 129,-9-5 129,-2 2-258,-2-2 258,-2 1-129,-2 0 0,-1-3 129,4 0-129,-1-4 0,6-1 0,9 0 0,-13-2 0,13 2-129,0-17 129,6 8 0,3-4-129,4 2 0,1-1 129,5 1 0,-3 4-129,2 1 129,-1 3-129,1 3 129,-1 0-129,-2 0 129,-1 5-129,0 1 129,-3 1-129,1 0 129,-3 1 0,-3 0 0,-6-8 129,6 13 0,-6-13-129,0 13 129,0-13 0,0 0 0,0 8 0,0-8 0,0 0-129,-8-6 129,8 6-129,-2-15 129,2 5-129,0 0 0,0-1 0,0 2 0,0-1 0,0 10 0,3-13 0,-3 13 0,0 0-129,0 0 129,0 0-129,0 0 129,9 0-129,-9 0 0,0 0 129,12 8-129,-12-8 0,9 9 129,-9-9 0,0 0 0,4 10-129,-4-10 258,0 0-129,0 0 129,-4 9 0,4-9-129,0 0 0,-9-1 0,9 1 129,-5-10-129,3 2 129,2 8-258,-1-15 129,1 6 0,0 9 129,1-12-129,-1 12 0,4-9-129,-4 9 129,0 0 0,0 0 0,0 0-129,0 0 129,0 0-129,9 0 129,-9 0 0,0 0 0,1 11 0,-1-11 0,0 0-129,0 9 258,0-9-129,0 0 0,0 0 129,-10 7-129,10-7 129,-8 1-129,8-1 0,-9-1 0,9 1 129,-9-7-258,9 7 129,0 0 0,0 0 0,-7-9 0,7 9 0,0 0-129,0 0 129,0 0-129,0 0 129,0 0 0,0 0-129,0 0 129,0 0 0,0 0 0,0 0 0,0 0 0,0 0 0,0 0 129,0 0-129,0 0 0,-11 2 129,11-2-129,-12 0 0,12 0 129,-14 0-129,14 0 0,-10-4 0,10 4 0,0 0 0,-7-11 129,7 11-129,0-9 129,0 9-258,1-10 258,-1 10-258,6-8 129,-6 8 0,11-4 0,-11 4 0,11-3 0,-11 3 0,9 0-129,-9 0 258,8 0-258,-8 0 129,0 0-258,7 7 258,-7-7-129,1 8 0,-1-8 129,0 0 0,0 9 0,0-9 0,0 0 129,0 0 0,0 0-129,0 0 129,0 0-129,-7 1 0,7-1 129,0 0 0,-1-4 0,1 4-129,0 0 129,0-10-129,0 10 129,0 0-258,0 0 129,0-8-129,0 8 129,0 0 0,0 0-129,10-3 129,-10 3 0,0 0 0,8 0-129,-8 0 0,0 0 129,5 11-129,-5-11 0,0 0 129,0 0 0,0 0 0,0 10 0,0-10 258,0 0-387,-8 0 258,8 0 129,-11 0-258,11 0 258,-15-6-387,6 2 387,1-1-387,8 5 387,-16-11-258,16 11 0,-10-16 0,7 6 0,-2 0 0,4 2 0,-1-1 0,2 0 0,0 1 0,0 8-129,5-9 0,-5 9 129,8-3-129,-8 3 129,10-3 0,-10 3 0,11 0-129,-11 0 129,8 1 0,-8-1 0,0 0 0,0 0 0,8 11 0,-8-11 129,0 0-129,-8 7 0,8-7 129,-11 0-129,11 0 129,-13-2-129,13 2 0,-11-9 0,11 9 129,-10-12-129,10 12 0,-5-13 0,4 4 0,1-1 0,0 0 0,0 2 0,0 0 0,1 0 0,-1 8 0,4-13-129,-4 13 0,0 0 129,0 0-129,0 0 129,0 0 0,0 0-129,0 0 129,0 0 0,1 6-129,-1-6 129,0 8 129,0-8-129,-5 8 0,5-8 0,0 0 129,0 0-129,0 0 129,0 0-129,0-6 0,0 6 0,0-18 0,2 6 0,1 0 0,-2-1 0,3 1 0,0 2 0,0 0 0,-1 2 0,-3 8 0,8-10-129,-8 10 129,11-1 0,-11 1-129,10 0 129,-10 0 0,9 0 0,-9 0-129,0 0 258,7 10-129,-7-10 0,0 0 0,0 11 129,0-11-129,-7 11 0,7-11 0,-11 5 0,11-5 129,-11 6-129,11-6 0,-8 0 0,8 0 129,0 0-129,0-7 0,0 7 0,5-13-129,1 4 129,2 0 0,0 1-129,0 1 129,0 1-129,0 1 129,-8 5-129,11 1 0,-11-1 129,3 20-129,-3-5 129,0 4-129,-3 2 129,-3 4 0,1-1 0,-2-4 0,0 2 129,-1-2-129,1-3 129,1-4-129,1-3 129,-1-2-129,6-8 129,-6 10-129,6-10 0,0 0 129,0 0-129,-4-9 0,4 9 0,0-16 0,0 5 0,3-1 0,-1 2-129,4-2 129,-1 2 0,0 1-129,1 1 129,-6 8 0,13-12-129,-13 12 129,8-4 0,-8 4 0,0 0 0,9-1-129,-9 1 129,0 0 129,0 0-129,4 7 0,-4-7-129,0 0 0,3 10 129,-3-10 0,0 0 0,3 9 0,-3-9-129,0 0 129,0 0 0,2 8 129,-2-8 0,0 0 0,0 0 0,0 0 0,5-8 0,-3-1 0,0 0 0,-1 1 0,2-4-129,-2 2 0,1 1 0,-2 1 0,1-1 0,-1 9 0,0-12-129,0 12 129,2-8 0,-2 8 0,0 0-129,0 0 129,0 0-129,0 0 129,0 0-129,0 0 129,0 0 0,0 12 0,0 0 0,-4-2 0,-1 4 0,-2-3 129,2-1-129,5-10 129,-10 13 0,10-13-129,0 0 129,0 0 0,-7-6-129,7-4 129,1 0-258,4-3 258,0 0-258,1-2 258,0 1-258,0 3 258,-2 0-129,1 1 0,-5 10 0,5-11 0,-5 11 0,0 0-129,0 0 129,0 0 0,0 0 0,0 0 0,0 0-129,-5 0 129,5 0 0,-17 9 0,7-3 0,-2 0 0,1-2 0,-2 1 0,3-3 0,0-2 129,2 0-129,8 0 0,-11-3 0,11 3 129,-8-8-129,8 8 0,-3-16 0,3 16 0,0-15 0,0 7 0,4-1-129,3 0 129,1 2-129,3-2 129,0 3 0,-1 1 0,-1-2-129,1 4 129,-10 3 0,13-2-129,-13 2 129,0 0-129,0 0 129,6 5 0,-6-5 0,0 11 0,0-11 0,-9 9 129,9-9-129,-16 5 129,8-1-129,-2-3 129,10-1-129,-16 0 129,16 0-129,-11-5 129,11 5 129,-9-8-258,9 8 0,-4-15 129,4 15-129,-3-14 0,3 7 0,0 7 0,0-15 0,0 15 0,0-12-129,0 12 129,2-9 0,-2 9-258,0 0 129,0 0 129,10-4-129,-10 4 129,0 0 0,10 2-129,-10-2 129,5 8 0,-5-8 0,0 0 0,2 10 0,-2-10 0,-2 11 129,2-11-129,-8 2 129,8-2-129,-10 1 129,10-1-129,-11-1 258,7-7-258,4 8 0,-5-15 129,5 6-129,0-2 0,0-2-129,2 1 258,1 0-129,1 1 0,-1 3 0,-3 8 0,3-12-129,-3 12 129,0 0 0,0 0-258,9-6 258,-9 6 0,0 0-129,12 0 129,-12 0 0,10 2-129,-10-2 129,8 9 0,-8-9 0,5 10 0,-5-10 129,0 10-129,0-10 0,0 0 129,-6 8-129,6-8 258,0 0-129,-11-3-129,11 3 0,-8-11 129,6 2-129,-2-1 0,3 0 0,-1-1-129,2-1 258,0 0-258,0-3 258,3 1-258,-1 1 129,4 3-129,-2-2 258,2 3-258,-6 9 129,8-12-258,-8 12 258,0 0-129,0 0 0,0 0 0,0 0 129,0 0-129,0 0 129,0 0 0,0 6 0,0-6 129,-8 12-129,8-12 0,-11 12 0,11-12 258,-8 10-258,8-10 0,0 0 0,-10 3 387,10-3-387,-4-6 0,4 6 129,-4-15-129,3 5 0,0-1 129,1 0-129,0-2 0,1 3-129,2-2 129,1 2 0,-4 10 0,10-14 0,-10 14 0,10-9-129,-10 9 129,13-2 0,-5 2-258,-8 0 258,14 9-129,-14-9 129,13 13 0,-6-4-129,-3-1 129,-1 0 129,-3 0-129,0-8 0,-1 16 0,-6-5 0,-1-1 129,0 0-129,0-1 258,0 0-258,8-9 129,-13 11 0,13-11 0,0 0-129,-8 0 0,8 0 129,0 0-258,0-11 129,2 2-129,3-2 258,1-3-129,2 3 0,1-3 0,0 3 0,-1 0 129,1 3-129,-9 8 0,11-11-129,-11 11 129,0 0-129,9-4 129,-9 4 0,0 0-129,0 0 129,0 0 0,0 0 0,0 7 0,0-7 0,-7 11 129,1-4-129,-2 2 0,-1-2 0,1 0 0,1 0 0,7-7 0,-13 7 0,13-7 0,0 0 129,0 0 0,0 0-129,0 0 129,0-5-129,0 5 0,13-12 0,-6 3 0,2-2 0,1 1 0,-2 1 0,0 3 0,-8 6 0,10-11 129,-10 11-258,0 0 129,0 0 0,7-5-129,-7 5 129,0 0 0,0 0 0,0 0 0,0 0 0,0 0 0,0 0 0,0 0 0,0 0-129,0 9 129,0-9 0,-8 16 0,3-7 0,-1 4-129,-1 1 129,-1 1 129,-1 4-258,-1-1 258,1 0-129,-1 2 0,2-3-129,0-1 258,2-2-129,1-3 0,2-1-129,1 0 129,2-10-129,-3 14 129,3-14 0,0 13 0,0-13 0,-1 13 0,1-13 0,0 12 0,0-12 129,0 11-258,0-11 129,2 9 0,-2-9 0,4 9 0,-4-9 0,4 9 0,-4-9-129,5 10 129,-5-10 0,5 11 0,-5-11 0,11 11 0,-11-11 0,9 6-258,-9-6 258,9 3 258,-9-3-258,0 0 0,0 0 0,0 0-258,7 2 258,-7-2 0,0 0 0,0 0 0,0 0 0,0 0 0,0 10 0,0-10 258,0 0-258,0 0 0,0 0 0,0 0 0,-7 8 0,7-8 129,0 0 0,0 0-129,0 0 129,0 0-129,0 0 0,0 0 129,0 0-258,-10-1 258,10 1-129,-11-5 0,11 5 0,-9-9 0,9 9 0,-12-12 0,12 12 0,-11-12 129,11 12-258,-5-9 129,5 9-129,0 0 129,0 0-129,-6-8 129,6 8-129,0 0 0,0 0 129,0 0 0,5 7 0,-5-7 0,1 16 0,-1-5 0,0-1 129,0 3-258,-2-1 258,-2 1-129,1-4 0,3-9 0,-5 11 129,5-11-129,0 0 129,0 0 0,0 0-129,0 0 0,-1-11 0,1 2 129,1-5-129,3-2 129,-1-4-129,0 1 0,1 2 0,-1 4 0,-1 0 0,1 2 0,-3 11-129,0-13 129,0 13-129,0 0 0,0 0 0,1 15 0,0-3 0,2 5-129,0 1 258,4 4 0,-2 1 0,1-1-129,-1-4 258,-1 0-129,0-4 0,-3-3 0,0-1-129,-1-10 258,0 7-129,0-7 0,0 0 0,0 0 0,-9 0 0,9 0 258,-6-14-258,0 4 129,-1-5-129,0-1 0,-2-2 0,2 0 129,-1 1-129,1 1 129,-1 3-129,2 2 0,1 2 0,5 9 0,-7-11 0,7 11-129,0 0 0,0 0 129,-8 0 0,8 0 0,-12 12 0,5-2 0,-1 0 0,0 2 0,0-1 0,1-1 0,2-3 0,1 2-129,4-9 129,-3 8 0,3-8 129,0 0-129,7 0 0,1-8 0,2 1 129,3-2-129,1-3 0,1-3 129,-2 2-129,-2-1 129,1 2-129,-6 3 129,-2-1-129,-4 10 0,5-13 0,-5 13 0,0 0 0,0 0 0,0 0 0,0 0 0,0 0-129,0 0 129,0 0-129,0 11 129,3-1-129,-2 2 0,1 0 129,0 2 0,-2-2 0,0-1 0,0-2 0,0-9 0,0 11 129,0-11 0,0 0-129,0 0 129,0 0-129,0 0 0,0 0 0,0 0 129,0 0-258,0 0 258,-3-6-129,3 6 129,0 0-129,0-7 0,0 7 0,0-11 0,0 11 0,1-14 0,-1 14 0,2-12 129,-2 12-258,0-11 129,0 11 0,0 0-129,-8 2 129,0 7 0,-3 1-129,0 4 0,-1 2 258,1 2-258,0 0 0,1-2 129,5-1 0,1-4 0,2-3 0,1 1 0,1-9 0,0 11 0,0-11 0,0 0 0,8 5 0,-8-5 0,9 0 129,-4-9-129,3-4 0,-3-2 129,1-1-129,1-3 0,0-3 0,-1-1 0,-2 2 0,1 2 129,-3 4-129,1 2 0,-2 2 0,0 2 0,-1 9 0,1-10 0,-1 10-129,0 0 129,0 0 0,0 0 0,0 0 0,0 0 0,0 0 0,0 0-129,0 0 258,0 0-129,-1 5 0,-1 3-129,-1 3 258,-2 2-258,2 1 129,-2 3 0,3 2-129,1-1 129,1 0 0,0-3-129,0-2 129,2-2 0,2-4 0,-4-7 0,5 10 129,-5-10 0,0 0-129,0 0 129,0 0 0,0 0-129,9-10 129,-8 1 0,0-3-258,-1-3 258,1-2-129,-1-3 0,0 2 0,0 1 0,0-1 0,0 3 129,0 3-129,-2 4-129,2 8 129,-2-10 0,2 10 0,0 0-129,0 0 129,0 0-129,0 0 129,-4 8-129,4 0 129,0 2-129,3 3 129,0 1-129,1 0 129,1-1 0,3 0 0,-3-3 0,1 2 0,-1-1 0,-5-11 0,13 14 0,-13-14-129,9 15 129,-9-15 129,8 7-129,-8-7 129,0 0 0,0 0-129,0 0 129,0 0 0,-6-7 0,-2-3-129,0 2 0,-2-6 0,-1-3-129,-1 3 129,-1-3 0,0-1 0,2 3 0,-2-3 0,0 5 0,4 0 0,-1 2 0,2-1 0,2 4 0,1-1 0,0-1 0,2-1 0,1-2-129,0-3 258,1-2-258,-1-2 129,1-1-129,1-3 258,-2 2-258,1 3 258,0-1-129,0 3 0,1 1 0,0-2 129,0 4-258,0 0 129,0 0 0,0-4 0,3 2 0,0-2-129,0 2 129,1 0-129,-2 0 258,2 2-129,-4 2 0,1 0 0,-1 12 129,0-11-129,0 11-129,0 0 258,0 0-129,-9 0-129,9 0 129,-11 13-129,4-4 129,0-1 0,0 0 0,7-8-129,-12 16 129,12-16 0,-6 12 0,6-12 129,0 0-129,5-12 129,5 3-129,0-6 129,3-4-129,1 0 0,0-2 129,0 2-129,-2 4 0,-1 1-129,-1 3 258,-1 2-258,1 2 129,-2 1 0,3 1 0,-2 4 0,1 0 0,-2 1 129,0 4-129,-3 10 0,-3 3-129,-2 9 129,-1 4 0,-5 0 0,-3 4-129,-1-2 129,0-2 0,-1-1 0,2-8 0,0-6 129,2-6-129,4-1 129,3-8 0,0 0-129,0 0 129,0 0 0,3-14-129,4-2 129,0-2-129,1-5 0,-1-4 0,-1 0 0,-2 5 0,1 3 0,-4 0 129,0 7-129,0 1 0,-1 11-129,0-11 0,0 11 129,0 0-129,0 0 129,2 5-129,-2 6 0,0 6 129,0 2 0,-3 2-129,-1 3 258,1-1-258,-2-2 129,1-1 0,0-6 129,0-6 0,4-8-129,-3 8 0,3-8 129,0-5-129,2-6 129,3-2-129,-1-6 0,2-2 0,-1-1 0,1-1 129,-2 1-129,-3 3 0,1 3 0,-2 1-129,0 7 0,0 8 0,0 0 0,2-8 0,-2 8 0,0 0 0,0 0 0,0 0 129,9 2 0,-9-2 0,-1 14 129,-6-1-129,0 1 0,-4 1 0,-1 2 0,-2-4 129,0 0-129,2-3 0,0-5 0,3 1 0,9-6-129,-5-6 129,5-2 0,7-4-129,4-1 0,4-2 129,0-1-129,3 0 129,-1 2 0,-1 7 0,-1 2 0,-5 5 0,-1 0-258,-1 8 258,-2 1-129,-3 5 0,2-1 129,-3 2-129,1-3 129,-3-1 0,2-3 129,-2 0-129,0-8 129,-4 10 0,4-10-129,-15 4 258,6-4-258,-1 0 0,1-3 0,-2-2 129,2-5-258,3-1 258,1-1-129,2-1 0,2-2 0,4 2 0,2 0 0,2 0 129,1 3-129,3 3-129,-1 4 129,0 0 0,1 3-129,-2 2 129,-9-2 0,11 17-258,-8-4 258,-3 4-129,0-1 258,-6 3-258,-2 1 258,-3 1-129,1-1 258,-3-3-258,1-3 0,-2-4 129,1-1-129,1-5 129,1-2-129,3-2 0,2-8 0,1-3 0,5-4 129,0-4-258,6-4 129,2 0 0,5 1 0,0 0 0,-1 5 0,1 4 0,-1 4-129,-3 5 129,0 4 0,-9 0-129,13 10 129,-11 5-258,-2-2 258,0 1 0,0 0 258,-2 2-258,-6 1 0,0 0 129,-4-5 0,-3-2-129,0-2 129,-3-2-129,-1-1 129,1-5-129,0 0 0,2-6 0,0-3 0,2-1 0,4-3 0,1-4 0,2 0-129,4 0 258,3-1-258,0 2 129,1 2-129,5 2 129,3 2-129,0 5 129,2 1-129,0 4-129,-1 0 258,0 4 0,-2 3-129,0 1 129,-3 2 0,-5-10 0,4 19 0,-4-12 0,-1 4 129,1-11 129,-17 16-129,3-9-129,-2 0 129,-4 0 0,-1-3-129,-3-1 129,1 0-129,0-3 0,2-3 0,2-4 129,3 1-129,3-3 0,2 1 0,6-4 0,5 1-129,0 0 129,5-1-129,6 2 0,3 0 129,1 2-129,4 0 129,-3 3 0,-1 0 0,-2 3 0,-3 2 0,-10 0 0,12 7 0,-12-7 0,1 16-129,-3-7 258,-5 2-129,-5-3 129,-2 1-129,-2 0 0,-2-2 129,-1-1-129,0-3 129,0-1 0,3-2-129,-1 0 0,4 0 129,2-4-129,2 3 0,9 1 129,-12-13-258,12 13 129,1-10 0,8 2-129,3 1 129,3-2 0,1 1-129,5-1 129,2 7 0,-2-1 0,0 1 0,0 2-129,-2 2 129,-1 3-129,-2 0 129,-2 0 0,-3-1 0,-3-1 0,-8-3-129,9 9 129,-9-9 129,0 11-129,-6 0 0,-4-1 0,-3 3 0,-1 0 0,-1-1 129,0-2-129,2-1 0,2-3 0,4-3 0,7-3 0,0 0 0,0 0 0,15-12 0,1 5-129,3-4 129,1 1 0,4 2 129,0-2-129,-2 4 0,-3 2 0,0 1 0,-6 1 0,-1 2 0,-2-2 0,-2 1 0,-8 1-129,8 0 129,-8 0 0,0 0 129,0 0-258,0 0 129,0 0 0,0 0 0,0 0 0,0 0 0,0 0-129,0 0 129,0 8-129,0-8 129,-6 17-258,1-5 258,0 2-129,0 2 129,5 1 0,-3 0-129,2 0 129,1 0-129,0-1 0,2-1 129,2-2-129,-1 0 0,6 0-645,-9-13-1419,12 14-1161,-12-14-1419,0 0-387</inkml:trace>
  <inkml:trace contextRef="#ctx0" brushRef="#br0" timeOffset="17331.991">11203 5949 258,'0'0'1677,"0"0"258,0 0-129,0 0 0,6-5-387,-6 5-387,0 0 129,0 0-258,0 0 0,0 0-387,-3-8 0,3 8 0,-11-2-258,11 2 258,-10-4-258,10 4 258,-11-2-258,11 2 258,0 0-258,0 0 0,-8-1-129,8 1 0,0 0 0,0 0 0,0 0 0,0 0-129,0 0 129,8 0-129,-8 0 0,13 5 129,-4-3-129,1 2 0,2-1 0,-1 1 258,-1-2-258,1 0 0,-2-1 129,-1 1 0,-8-2 0,9 2 129,-9-2 0,0 0 129,0 0-129,0 0 129,0 0-258,-8 3 258,-2-3-258,-1 0 0,-2 0-129,0 0 0,-2-3 0,0 2 129,2 0-129,1-2 0,1 3 0,3-4 0,8 4 0,-12-2 0,12 2 0,0 0-129,0 0 129,0 0 0,0 0 0,6-7 0,3 5 0,1-1-129,3-1 258,3 0-129,-2 0 0,1 1 0,0 0 0,-3 1 0,-1 1-129,0-2 258,-4 2-258,-7 1 258,11-1-129,-11 1 0,0 0 129,0 0 0,0 0-129,0 0 129,0 0-129,-11 0 0,0 0 0,-2-1 0,-3 1 0,-3-2 0,2 2 0,-2 0 0,2-2 0,-1 2 0,1-1 0,3 1 0,2 0-129,2 0 0,10 0 129,-12 0-129,12 0 0,0 0 129,0 0-129,0 0 0,0 0 0,4 1 129,-4-1-129,9 6 129,-9-6-129,11 7 129,-11-7 0,8 11-129,-8-11 129,0 0 0,8 10 0,-8-10 0,0 0 0,2 7 129,-2-7-129,0 0 129,0 0-129,0 0 129,0 0-129,0 0 129,-6 0-129,6 0 0,-7-7 0,7 7 0,-2-15 0,2 7 129,0-1-129,4-1 129,3 2-258,1-1 129,-1 2-129,4-1 258,-2 2-258,1 1 129,-1 3-258,-1 0 258,-8 2-129,14 0 0,-14 0 129,0 0-129,10 9 129,-10-9 0,1 12 0,-1-12-258,0 15 387,0-15-387,-1 11 129,1-11-258,-3 12-387,3-12-774,0 0-2064,-4 11-1032,4-11-129</inkml:trace>
  <inkml:trace contextRef="#ctx0" brushRef="#br0" timeOffset="19440.11">11149 5906 516,'0'10'3354,"7"-10"129,-7 0-2709,8-1-774,-8 1 258,11-2 0,-11 2 129,11 0-129,-11 0 0,9 0 387,-1 0-129,-8 0 0,15 2-258,-5-1 387,1 3 0,1-3-129,4 2 0,-1-2-129,2 1-129,1-2 0,-2 1-129,0-1 129,2 0-129,-7 0-129,3 0 129,-14 0 0,14 0 0,-14 0 129,0 0 0,0 0 129,0 0-129,0 0 129,0 0-129,-8 0 0,1 0-129,-4 0 0,-1 0 0,-2-2 0,1 1-129,-3-1 258,2 0-129,-3-1 0,1 0-129,-2 0 0,-1 1 0,1-1 0,-2 2 0,1 1 0,-1-1 0,2 1-129,-1 0 258,4 0-129,2 2 129,4-2-129,1 0 0,8 0 0,0 0 0,0 0 129,0 0-258,0 0 129,8-2 0,1 1-129,3 1 258,0-2-129,2 2 0,-1 0 0,2 0 0,-2 0 0,0 0 0,-1 2 0,0 1-129,-2 0 129,-1-3 0,-9 0 0,11 3 129,-11-3 0,0 0 0,0 0 0,0 0 0,0 0 0,-5 0-129,-5-2 129,-4-2-129,-3-1 129,-1-1 0,-3 0-129,1-1 129,-1-1 0,2-1 0,2 0-129,3 1 0,3-1-129,4 1 129,0-1 0,5 1-129,-1 0 129,3 8 0,0-12 0,0 12 0,4-8 0,-4 8-129,0 0 129,11-4-129,-11 4 129,9 2-129,-9-2 129,12 11 0,-8-2-129,-4-9 129,11 17 0,-8-8 129,-3-9 0,8 16-258,-8-16 387,5 9-129,-5-9 129,0 0 0,0-5-129,0-5 0,-1-2 0,-1-4 129,-1-4-258,1-1 0,-3-2 129,2 2-258,-1-1 258,0 1-129,1 1 0,0 2 0,1 0 0,-1 1 0,1 3-129,2 2 129,0 1 0,0 2 0,0 9 0,0-13 0,0 13 0,0 0-129,0 0 0,0 0 0,0 0 129,0 6-129,-1 4 0,-1 2 129,1 7 0,-2-2-129,1 3 129,0 3 0,-1-2 0,0-3 129,2-2-258,-1-2 129,0-3 0,2-2 129,0-9-129,-3 9 129,3-9 0,0 0-129,0 0 129,0 0-129,-1-8 129,1-4-129,0-3 129,0-2-129,-1-5 0,1-2 129,0 1-129,0-2 0,-1 2 129,1-1-129,0 6 0,0 1 0,0 3 0,0 3 0,0 3 0,0 8 0,0-10-129,0 10 129,0 0 0,0 0-129,0 8 129,0 2-129,-2 1 0,2 1 129,-1 6 0,0 0 0,0 2-129,1 2 129,0 0-129,0-2 258,0-1-258,0-2 129,0-6 129,0 0 0,0-11 0,0 0 0,0 0 0,1-8 0,-1-9 129,0-1 0,0-5-258,-3-3 129,0-4-129,-2-1 0,-3 3 129,2 2-129,-4 4 0,1 3 0,-1 3 129,3 3-258,-1 6 129,8 7-129,-12-6 0,12 6 129,-7 7-387,5 3 258,2 7-258,0 0-258,3 16-1677,-3-4-1548,3 4-1032,1 0-258</inkml:trace>
  <inkml:trace contextRef="#ctx0" brushRef="#br0" timeOffset="25023.431">11323 6404 2580,'11'0'3483,"-2"0"-2322,2 0-774,0 2 387,5 4 129,-1-4-258,5 4 129,-2-2-258,4 2 129,-1-3-129,3 4 0,-2-4-258,3 3-129,-2-4 129,0 3 0,-3-3 0,0 2-258,-5-4 258,-1 3-258,-5-3 387,-1 0 129,-8 0-129,0 0-129,0 0 0,-8 0 129,-10-2-129,3 1 0,-8 0 0,-3 1-258,-4 0 129,-2 0 0,0 1-129,-3 2 129,5-1 0,0 3 0,3-2 0,5-2 0,4 2 129,7-2 0,1-1 0,10 0 0,0 0 0,11-4-129,4 3 0,5-1-129,5 1 0,4 0 129,6 0-129,3 1 0,4 0 0,0-3 0,2 3 129,3-5 0,-3 2 0,0-5 0,-2 2 0,-4 2 129,-9-2-129,-6 0 129,-6 0-129,-8 3-129,-9 3 129,-5-2 0,-13-1-129,-5 2 129,-7 0-258,-7 0 129,-6 1 0,-4 0 0,-3 0 0,-2 0 0,1 0 0,1 0 0,2-3 129,5 1-258,4-3 129,7 1 0,6-1 0,6 1 0,6 2 0,4-2 0,10 4 0,0 0 0,5-10 0,8 8 0,5 0-129,5 0 129,3 0 0,7 2 0,2 0 0,4 2 0,-1 0 129,-2 2-129,2 1 0,-1 1 0,-4 0 0,-1-1 0,-9 1 0,-3-2 129,-6-1-129,-4 1 258,-10-4-258,0 0 0,-8 0 129,-8 0-129,-5 0 0,-6 0 0,-6 0-129,-6 2 129,-3 1 129,0 0-516,-3 5 387,3 0 0,-1 1 0,5 0-129,3 0 129,7 3-129,5-3 129,5-1 0,10-2 0,8-6-129,0 11 129,16-8 0,7-1 0,6-1 0,7-1 0,9 0 0,4-2 0,5-2 0,4-1 0,1-2 0,1-2 0,-1 0 0,-3-3 0,-2 2 129,-5-2-129,-7 2 129,-6 2-129,-7-2 387,-8 3-387,-7 2 129,-14 5-129,0 0 0,0 0 0,-19-8 0,-5 6 0,-6 2-129,-5 0 129,-7 0 0,-4 0-258,0 1 258,-4 1 0,2-1 0,2 2-129,2-3 258,6 1-129,5 0 0,8-1 0,7 0 0,8 0 0,10 0 258,0 0-258,20 0-258,4 0 258,7-1 258,9 1-258,4-1 129,4 0-129,6 1 0,1 0 0,0 0 258,0 0-258,1 0 129,-2-2-129,-1 0 0,-2-3 129,-4 0-129,-5-2 129,-7 2-258,-8-3 258,-5 0 0,-9 2-129,-13 6 0,0 0 129,-20-9-258,-6 7 129,-8 2 0,-5 0-129,-6 2 129,-6 2 0,-3 1 0,-1 0-129,-2 0 129,1 4 0,1-1-129,4 4 129,4-1-258,6 0 387,9 1-258,7-3 129,7-1-129,9-1 0,9-7 258,8 8-129,11-7 0,8-1 0,6 0 129,11 0 0,6 0 0,4-6 0,7 1 0,3-3-129,1 1 258,2 0-258,0-1 129,-5 3-129,-3 0 0,-5 2 129,-6-1-129,-8 1 129,-11 0-129,-10 0 129,-10 0-129,-9 3 0,-14-2 129,-12-1-258,-11 3 129,-9 0 0,-10 0 0,-6 0-129,-6 0 129,-3-3 0,-1 2-129,1-1 129,0-1 0,6 1 0,4-2-129,5 2 129,10 2-129,7-2 129,9 2 0,8 0-129,9 2 129,13-2 0,0 0 0,10 5-129,10-3 129,5 0 0,7 2 0,7-3 129,6 2-129,3 0 0,6-2 0,0 3 0,3-1 129,0-2-129,2 1 0,-1-2 0,-1 1 129,-1-1-258,-5-3 129,-2-1 0,-3-1 129,-5-1-129,-8 1 0,-8 1 129,-7-1-129,-6 3 129,-12 2-129,0 0 0,-10 0 0,-12 0 0,-4 2 0,-7 3 0,-7-1 0,-1 1-129,-3-1 129,4-1 0,0-1 0,5 0-129,6 0 129,5 0-129,8-2 129,7 0 0,9 0-129,0 0 129,20 0 0,4 1 0,6-1 0,6 1 129,8 0-129,1 1 0,5-2 0,-2 0 129,0 1-129,-2 0 129,-1-1-129,-1 0 0,-2 0 129,-7-4-129,-4 0 0,-6-1 0,-5 2 0,-6-3 129,-6 0-129,-8 6-129,-5-12 129,-10 8 0,-7-1-129,-5 2 129,-5 1 0,-7 2-129,-1 0 129,-1 0-129,2 4 129,3-1 0,2 1 0,6 1 0,7-2-129,4 1 0,6-1 129,11-3 0,0 0 0,6 9 0,11-8-129,5 1 258,6-1-129,7 0 0,2-1 0,4 0 129,3 1-129,0 1 0,1-2 0,-2 0 0,0-2 0,-4 0 0,-4-2 0,-4 1 0,-8-2 0,-4-3 0,-8 1 0,-11 7 0,0-14 129,-9 7-129,-11 0-129,-3 0 129,-9 1-129,-3 3 129,-6 1-129,-2 2 129,-2 0-129,-1 0 0,3 2 129,-2 3-129,4-2 129,4 2 0,3 0 0,5-1-129,7 1 129,4-1 0,6 1-129,12-5 129,-3 10 0,8-5 0,9-1 0,5 2 0,8-1 0,4 0 0,5 0 129,3 0-129,3-1 0,2 2 129,1-1-129,3 0 0,-1-1 0,-2-3 129,-3-1-129,-1 0 0,-6-3 129,-6-4 0,-6-3-129,-6-1 0,-9-1 129,-6-3-129,-5 3 0,-10 1 0,-9-2 0,-7 4 0,-5 0-129,-6 4 129,-5 2 0,-2 3 0,-3 0-129,2 5 129,2 2 0,6 1 0,5 2 0,4-1 0,8 2-129,6-2 129,5 1 0,10-1 0,2 3-129,8-2 258,8 1-258,5-1 129,8 1 0,3-1 0,6-2 0,7 0 129,7-6-129,1 0 0,3-2 129,2 0-129,3-2 0,0-7 0,-4 2 129,-1-3-129,-7 1 129,-3-2-258,-9 2 258,-8 0-129,-6-2 129,-9 4-258,-14 7 129,6-11 0,-13 6 0,-10 2 0,-5 0-129,-4 2 129,-6 1 0,-1 0 0,-4 1 0,2 2 0,0 2 0,1-1 0,2 1 0,2 2 0,6-2-129,3 0 129,5 1 0,4 0 0,12-6 0,-5 12 0,5-12 0,16 14 0,1-5 0,7-2 0,6 2-129,5-3 129,4 0 0,2-2 0,3-1 0,0-2 0,-2-1 129,1 0 0,-4-4-129,-4-1 129,-7-3-129,-5-1 0,-6 1 0,-8-3 0,-7-2 0,-4 2 0,-11-1 0,-5 1-129,-7 1 129,-6 1 0,-3 0 0,-3 3 0,-4 1 0,0 2 0,-1 2 0,0-1 0,2 1 0,0 1-129,2 0 258,1 0-129,6 1 0,4 1 0,4 1-129,7 1 129,3-1-129,13-3 129,0 12-258,8-7 258,10 2 0,4-1 0,7 2 0,4 1 0,8 0 0,1-2 0,4 1 0,2 0 0,6-1 129,0-1-129,3 0 0,-2-4 0,2-2 0,-3 0 129,-2 0-129,-5-3 0,-5-1 129,-8 2-129,-5-5 129,-10 5-129,-5-3 258,-14 5-387,0 0 258,-4-10-258,-14 7 129,-4 0-129,-6 0 129,-4 1-129,-5 1 129,-4 0 0,1 1 0,1 0 0,1 1-129,0 1 129,5-1 0,5-1 0,4 1 0,8 1 0,5-1 0,11-1-129,0 0 129,0 0-129,21 7 0,3-3 129,6 2-258,6-3 258,5 0-129,2 1 258,4-4-129,-1 0 258,-1 0-129,-1-7-129,-4 0 129,-5-4-129,-3 2 129,-8-4-129,-3 1 0,-10-2 0,-7 0 0,-4 2 0,-10 0-129,-8 3 0,-6 0 129,-6 3-129,-7 2 129,-3 2-258,-5 2 258,1 2-129,-3 1 129,4 3 0,2 1-129,6-1 129,2 2 0,8-1 0,6-1 0,7-1 0,12-5 0,-6 12 0,12-6 0,8-1 0,6-1 0,7 1 129,5-2-129,4 0 0,4-3 0,0 1 0,-1-1 0,1 0 129,-4-3-129,-6 1 0,-3-1 258,-8 1-129,-6-1-258,-13 3 258,0 0-129,-9-10 0,-11 8 0,-9 2-129,-6-2-129,-8 0 258,-5 2 0,-4 0 0,-1 0 0,2 0 0,0 4 0,5 0-129,2 1 129,9 4 0,4-2-129,4 2 129,8-1 0,6 1 0,5 0-129,7 1 129,4-2 0,5-4 0,8 3 0,4-3 0,3 1 0,6-4 0,1-1 0,1 0 0,-1-6 129,-1 1-129,0-2 129,-4-1-258,-3 0 258,-6-2-129,-4 1 129,-6 1-129,-6 8-129,-4-17 129,-10 11 0,-6 1 0,-8 3 0,-3 1-129,-7 1 258,-3 5-129,-5 4-129,0 2 258,0 2-258,2-1 129,1 1-129,6-1 129,4 1-129,9-6 129,4-2 0,10 0 0,10-5 0,0 0 0,12 0 129,7-2-129,6-4 0,6-2 129,4-1 129,2 1-258,-1-3 0,-3 0 0,-3 3 258,-6-3-258,-5 6 258,-5 1-258,-14 4 0,0 0 0,0 0 0,-21 6 129,-4 4-129,-7 0 129,-2 3-258,-5 1 129,-3 3-129,0-3 0,5-2-387,6 4-1032,-5-10-1290,12 6-1419,1-8-903,6-4-258</inkml:trace>
  <inkml:trace contextRef="#ctx0" brushRef="#br0" timeOffset="29667.696">13695 9405 1935,'-18'5'4515,"4"-1"-258,14-4-129,0 0-3612,-10 0-129,10 0 129,-8-3 129,8 3-258,-6-8 129,6 8 129,-5-10-129,5 10-258,0-12 0,0 12-129,11-9-129,-1 3 0,1 1 0,0 1 0,3 4 0,1 0-129,-5 9 129,-1 0 0,-2 6 0,-3 0 0,-2 5 0,-1-1 129,-1 0 0,-4 1 129,-4-6 0,2 3 129,-5-6 0,2 0 0,-4-5-129,2-2 129,0-4-258,-1-4-129,12 4 0,-9-22-129,9 3 129,6-5-129,6-3-129,7-3 129,1 3 129,4-3 129,-1 5-129,0 4 0,-1 7 0,-5 4 0,-2 6 0,-2 4 0,-3 6 0,-3 7-258,-2 3 129,-3 4 258,-2 4-129,-2 2 0,-5-1 129,-2 2 0,-5-2 258,-1 0-129,-4-2 0,-2-5-129,-3-1 129,0-6-129,-1-1 0,3-4 0,-1-6-129,4-3 0,2-8 129,4-5-129,6-5 0,4-2-129,3-6 129,8 0-129,2-1 129,2 2 0,2 0 0,1 6-129,0 2 129,0 7 0,-1 4 0,1 4 0,0 5-129,0 0 129,0 9 0,1 4 0,0 1 0,-2 2 0,-1 1 0,-2 3 129,-3 2-129,0 0 129,-4 0-129,-2-1 0,-2 2 0,-2-2 129,-6-4 0,-3-2 0,-2-3-129,-2-3 129,-4-6 0,0-3-129,-1-3 129,-1-8-129,-2-1 0,2-4 0,1-4 0,1-2 0,2 0 0,6-1-129,3 1 258,4 2-258,4-1 129,6 4-129,5 4 129,3 0-129,3 6 129,2 2 0,3 5 0,0 0-129,0 7 258,2 1-129,0 2-129,-3 5 258,0 0-129,-2 2 0,-2 0 0,-5 1 0,-1 2 129,-6 2-129,-5-5 129,0-1-129,-8-1 129,-5 0 0,-4-3-129,-3-3 129,-4-2-129,1-5 0,0-2 129,2 0-129,2-9-129,4-3 129,7-7 0,2-1-129,6-2 129,0-2 0,10 1 0,1-1-129,6 5 129,3-1 0,1 10 0,2 1 0,0 3 0,1 6 0,-1 1 0,-1 7 0,-3 4 0,-2 5 0,-5-1 0,-2 3 0,-6 2 0,-2 0 129,-4 0-129,-8 0 129,-3-4-129,-5-1 129,-3-3 129,-1-4-258,-1-4 0,0-5 129,3-3-129,3-8-129,5-5 129,4-5-258,8-3 258,2-2-129,9 0 129,4-2 0,3 4-129,2 0 129,1 8 0,0 3 0,-1 6 0,-1 4 0,-4 3 0,-3 9 0,-1 3 0,-6 7 129,-5-2-129,0 6 129,-11 2 129,-1 0 0,-5-3-258,-2 1 129,-4-2-129,1-5 129,-2-1 0,4-7-129,2-7-129,2-1 258,2-5-129,4-7-129,5-5 129,4-4-129,1 0 129,7-4-129,4 2 129,5 0-258,1 6 258,0 3-258,1 5 516,1 3-258,-2 6-258,-2 2 258,1 7 0,-3 5 0,-2 2 0,-2 2 258,-2 3-258,-1 0 0,-3-2 0,-3 3 129,0-2-129,-6-4 129,-2 0-129,-2-2 0,0-5 0,-3-2 129,0-5-129,0-2 0,2-4 0,2-4-129,2-8 129,4-2 0,3-3 0,0-2-129,6 1 129,5 0-129,1 1 129,2 3 0,0 4 0,-1 3 0,1 5-258,-4 4 258,4 2 0,-6 2 258,-8-2-258,13 13 0,-10-2 0,-1 2 0,-2-1 129,-2 2 0,-7 0-129,-2 1 129,-4-2-129,-2-1 129,1-3-129,-5 0 129,3-4-129,-2-5 0,2 0 0,1-8-129,3-4 129,0-4 0,4-4 0,0-1-129,4 0 129,2 1 0,0 0 0,3-1-129,1 7 129,0 0 0,6 0-129,4 5 129,4-1 0,1 1 0,0 6-129,4 2 129,0 1-258,-1 4 258,-3 6 0,-2 0-129,-2 6 129,-3 1 0,-4 0 0,-4 0 129,-1-2 129,-8 3-258,-6-4 0,-5 0 129,-3-5-129,-2 2 129,-3-9-129,0-2 0,-1 0 0,1-8 0,4-3 0,2-6 0,2 1 0,2-4 0,5 0 0,5-2 129,2 0-258,6 1 129,1 0 0,6 1 0,6 4-129,-1 2 129,6 2 0,-2 4-129,3 6-129,0 2 516,0 4-258,0 3-258,-2 5 516,1 3-516,-3 0 516,-1 4-516,-2-3 516,-3-2-516,-4 0 516,-2-1-129,-3-2-129,0-11 0,-12 13 129,0-8-129,-4-4 0,-1-1 129,-1-3-258,0-3 129,4-3 0,1-3 0,4-3 0,5-2 0,4 0 0,0 3 0,11 0 0,1 2 0,4-1-129,2 6 258,2 3-258,1 4 129,-2 0 0,-3 4 0,0 3 129,-4 1-258,-4 4 258,-3 0-258,-4 3 387,-2-3-387,-8 3 258,-3 0-258,-4-2 129,-2 0 129,1-2-129,0-2 0,0 1 0,4-3 0,2-2 0,11-5-129,-8 16 0,8-16-258,0 14-129,0-14-258,19 22-1032,-13-14-1290,13 7-1290,0 0-903,1-1-129</inkml:trace>
  <inkml:trace contextRef="#ctx0" brushRef="#br0" timeOffset="32471.857">13633 10723 4257,'-1'-11'4644,"1"11"-516,0-18-1419,-1 6-2451,1-2 258,0-4-129,2 5 0,-1-4 129,6 4-129,-7-2 387,6 5-387,-4-1 0,-2 11 0,9-11-129,-9 11-129,12 0 0,-12 0 0,10 11 0,-5 2 0,0 1-129,0 2 129,-2 2 0,0 1 0,-3-2 129,0 4 129,-2-5-258,-2 0 129,-4-5 0,1 2 0,-5-5 0,2-3-129,-1-3 0,1-2 0,-1-9-129,3-1 0,1-7 0,3-2 0,4-4-129,4 0 0,5-2 129,0 1 0,5 3 0,1 1-129,-1 6 129,4 3 0,-5 4 0,2 6 0,1 1 0,-3 1 0,0 10 0,-1 0 0,-3 4 129,-1 3 0,-5 4 0,-1-1 0,-4 3 0,-5-1 0,-4-2 0,-3 3 129,-5-5 0,0-3-258,-4-5 258,1-2-129,0-6-129,4 0 129,0-4 0,5-10-258,2-5 258,5-3-258,5-4 0,1-2 129,7-2-129,2 0 0,2 0 129,0 5-129,4 4-129,-3 5 258,1 4 0,-2 3-129,-1 6 129,-2 0 0,0 6 129,0 5 129,-1 1-258,1 4 0,-2 0 0,-2 3 0,0-1 0,-3 0 0,-1 1 0,0-4 0,-3 0 0,-3-3 129,-4-3-129,1 0 129,-2-5-129,-4-3 0,1-1 0,2-4 0,-3-6 129,1-2-258,4-5 129,0-3 0,4-1-129,3 0 0,3-2 129,0 2 0,4 1-258,3 4 258,1-1-129,1 7 129,-1 0 0,1 4 0,1 4-129,0 2 129,-2 0 0,0 6 0,0 4 0,-2 2 0,2 3-129,-3 3 129,-2 1 0,-1 1 129,-2 0-129,0-3 129,-5 1-129,-3-2 0,-3-3 387,-1-3-387,-2-4 0,-2-5 129,0-1-129,0-3-129,1-4 129,1-5 0,2-3 129,2-3-258,3-1 129,3 1-258,3-5 258,1 1 0,5 0-129,3-1 0,6 6 129,-1 1-129,1 3 0,0 1 129,1 7-129,-2 2 129,-1 3-129,2 1 129,-6 6 0,2 5 0,-2 0 0,-2 3 0,-2 3-129,-3 1 258,-1-1 0,-1 3 0,-6-1-129,-3-1 129,-4-4-129,-2 0 129,-3-5-129,-2-2 129,2-3-258,-2-5 258,0 0-129,4-7 0,1-4 0,3-3 0,4-3 0,3-2-129,4-3 129,2 1-258,4 0 258,4-1-129,2 3 0,1 5 129,2 3 0,-3 4 0,-1 0-129,1 6 129,-3 1 0,2 3 0,-2 6 0,1-1 0,1 3 0,-3-2 0,0 7 0,-1-4 0,-1 2 0,-1 0 0,-3-3 129,-2 0-129,-1-2 129,-2 2-129,5-11 129,-9 11-129,9-11 0,0 0-129,0-11 0,4-1-129,12-4 129,0-3-258,3-1 129,3-3 0,4 6 129,-3 1 0,-2 2 129,-4 7 0,-2 4 129,-2 3 0,-4 5-129,-3 8 129,-6 4 129,0 4-258,-4 0 129,-4 5 129,-4 1-129,1-3 129,-3-5 0,4-2-129,0-4-129,1-8 129,9-5-258,0-6 129,4-9-129,6-3 129,5-2-129,3-2 0,0 0 129,2 7-129,-3-1 129,-2 5 129,-3 6-129,-3 5 0,-9 0 0,5 16 129,-5-3 0,-5 2 129,-5 4-258,-3 4 258,-3-4-129,2 2 129,-2-6-258,1-3 129,2-5-129,2-4-129,11-3 129,-9-13-258,9-2 258,1-4-129,5 1 0,1-3 129,5 6 0,-1-2-129,1 4 258,-1 5-129,-2 7 0,-1 1 0,-8 0 0,12 9 0,-9 0 129,-2 1-129,-1 5 0,-2-1 129,-3-1-129,-3-1 258,0-1-258,0-3 0,0-2 0,8-6 0,-10 0-258,10-9 258,1-4-129,6-5 0,6 2 0,0-4 0,6 1 129,1 5-129,0 1 129,-1 3 0,0 6 0,-5 4 0,-2 0 129,-3 8 0,-4 2-129,-5 4 129,0 1 0,-6 6 258,-7-2-258,0-1 0,-3-2 0,1 1 0,0-4-129,3-3 0,3-4 0,9-6 0,-11 0 0,11 0 0,5-11-129,2-3 129,2-1 0,2 0-129,-1 3 0,0-1-258,2 9-774,-12-10-1548,11 12-1548,-11 2-903,0-16-645,-11 5 517</inkml:trace>
  <inkml:trace contextRef="#ctx0" brushRef="#br0" timeOffset="35380.022">11179 5614 1,'12'-7'1418,"-12"7"-257,9-6 258,-9 6-129,11-5-129,-11 5 0,12-4-129,-12 4-129,12-2-129,-12 2-258,12-1-129,-12 1 129,11 0 0,-11 0 258,8 0 129,-8 0-129,0 0 0,0 0-129,0 0 129,0 0-129,-6 0-258,6 0-129,-18 0 0,6 0-129,-3 0 0,-2 0 0,-2-3 0,2 2 0,-3 0 0,1 1 0,2 0 0,2 0 0,0 0 0,5 0 0,1 0 0,9 0-129,0 0 129,0 0 129,0 0-258,8-3 129,4 0 0,4 1-129,3-1 129,4-1-129,-1-1 129,2 3-258,-2 0 258,-2-1-129,-2 3 0,-3 0 0,-3-1 129,-3 1-129,-9 0 129,8 0-129,-8 0 129,0 0 0,-6 0 0,-4 0 0,-1 0 129,-4 0-129,-4 0-129,-1 0 129,-5 0-129,2 0 0,-2 0 129,0 0 0,3 0-129,1 0 129,2 0-129,4 0 129,4 0-129,2 0 0,9 0 129,0 0-129,0 0 129,0 0 0,6-1-129,8-1 129,1-1 0,4 1 0,2-1-129,1 2 0,-1 1 0,0 0 0,-3 0 0,-3 0 0,-1 0 0,-3 0 0,-2 0-129,-9 0 258,13 0-129,-13 0 0,0 0 0,0 0 0,0 0 129,0 0-129,-10-7 0,-1 4 0,-3 0 0,-4 0 0,-2 1 0,0 1 0,-3-4 0,3 1 0,3 2 0,0 1 0,3-1 0,3 0 0,2-2 0,9 4 0,-7 0 0,7 0 0,0 0 0,0 0 0,6 0 0,3-3-129,2 3 129,3 0 0,0 1 0,2-1 0,2 0 0,-2 2 129,0 2-258,-3 1 129,-1-3 0,-2-1 0,-10-1 0,13 2 129,-13-2-129,0 0 0,0 0 129,0 0-129,-6 0 0,-4 0 129,-5-3-129,-4 1 0,1-1 129,-4-1-129,-2 0 0,0 0 0,3 0 0,2 1 0,2-2 129,3 2 0,2-3-129,3 3 0,9 3-129,-10-4 129,10 4 0,0 0-129,0 0 0,0 0 129,12 2 0,-1 0 0,0 1 0,3 1 0,1 0 0,0 2 0,1-1 0,-3 0-129,-2-2 129,0 1 129,-3 1-258,-8-5 129,10 6 129,-10-6-129,0 0 0,0 0 0,-8 5 129,1-5-129,-3-3 0,-2-2 0,-1-1 0,-1-2 0,0 2 0,1 1 0,5-1 0,-2 2-129,10 4 129,-10-4-258,10 4-129,0 6-774,9 12-1806,-3-10-1419,2 2-903,0 4-258</inkml:trace>
  <inkml:trace contextRef="#ctx0" brushRef="#br0" timeOffset="39851.278">5817 10526 645,'10'0'2322,"-10"0"-1290,11-1 129,-11 1 129,10-5-129,-10 5-129,9-4 258,-9 4-258,0 0-129,11-7-258,-11 7-129,0 0-129,0 0 0,12-2-387,-12 2 129,13 0 0,-5 0 0,2 0 129,0 0 0,3 0 129,-4 0 129,3 0 129,-12 0 258,15-4 0,-15 4 0,8-2-129,-8 2-129,0 0 0,-9-6-258,1 4-129,-4-1 0,-3 3-516,-2-1 258,-3-1 258,-1 2-258,2 0 0,-3 0 129,1 0-129,1 1 129,3 1 0,-2 0 0,5 1 129,3-3 0,2 2-129,2-2 129,7 0 0,0 0-129,0 0 0,0 0 0,0 0-129,0 0 0,12 1 0,-2-1 0,4 0 0,0 1 0,3 0 0,0 0 0,-1 1 0,0 1 129,2-2-129,-4 1 0,-1 0 129,1-2-129,-4 0 0,-1 0 0,-9 0 387,10 0-387,-10 0 129,0 0 129,0 0-258,5-8 129,-5 8 0,-9-8 0,2 5-129,-6-3-129,-1 1 258,-1 1-258,-3 0 258,-1 0-258,0 0 129,2 2-129,0-1 129,2 2 0,2 0 0,2 1 0,4 0-129,7 0 129,-9 0 0,9 0 129,0 0-258,6 5 387,4-4-387,4-1 258,0 0-129,4 2 129,0-1-129,1 0 0,1 1 0,-4 0 0,-1 0 0,-2 1 0,-2-1 0,-11-2 0,13 5 0,-13-5 129,0 0 0,0 0 0,0 0 0,0 0 0,-8 1-129,-1-1 129,-1 0-129,-3 0-129,-1 0 0,1 2-258,-3-2-516,10 11-1548,-9-7-1677,6 3-903,-1-2-258,2-2-516</inkml:trace>
  <inkml:trace contextRef="#ctx0" brushRef="#br0" timeOffset="41188.355">5806 9681 2193,'8'5'3354,"-8"-5"-2451,10 0 258,-10 0-258,12 0 129,-12 0 129,10-4-129,-10 4 0,11-5-258,-11 5 0,0 0 0,8-10-129,-8 10 129,0 0-258,8-9 129,-8 9-129,0-8 129,0 8-258,-5-7-129,-2 4 0,-2 2-129,-1 1 0,-1 0 0,-1 0 0,1 0 0,0 0-129,1 1 258,3 0-258,7-1 129,-8 1 0,8-1-129,0 0 0,0 0 129,10 0-129,-2 0 0,5-1 0,1-2 129,2-2 0,3 4 0,-3-2 0,2 0-129,-2 1 129,-1-2 129,-2 2-258,-3 2 0,-10 0 0,12-1-387,-12 1-516,0 0-2580,0 0-1290,-6 0-129,-10-6-387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2.395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79 160 0,'-10'0'60'0,"4"0"-32"0,-4 0-26 0,5-5 14 0,-6 5-6 16,6 0 0-16,-11-5 0 16,6 5 4-16,4-4-8 15,1-1-1-15,0 0 1 0,0 1-3 16,-1-1 0-16,1 0-1 16,5 1-2-16,0-1 1 15,0 1-1-15,5-1 0 16,1 0 2-16,4 1 1 15,6-1 3-15,5 5 3 16,0 0 5-16,10 0 1 16,11 0 0-16,5 0-1 15,11 0-1-15,10 5-1 16,1-5 0-16,4-5-6 16,0 5-2-16,1 0-2 0,-1-5 1 15,1 1-4-15,-1 4 0 16,1 0-1-16,-6 4 0 15,-5 1 2-15,-11 0 0 16,-5-1-7-16,-5 6 0 16,-5-1-4-16,0 0 0 15,-6 0-8-15,-4 1 0 16,-12-6-17-16,1 1-4 16,-5 0-56-1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3.02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74 124 0,'21'-18'49'0,"-5"13"-26"0,10-4-16 0,-15 9 15 16,5-10-11-16,-6 1-1 16,6 4-4-16,0 1 1 15,-1-1-4-15,1 0 7 0,0 1 3 16,5 4-2-16,0 4 1 16,5 1-1-16,0 0 3 15,6-1 6-15,4 6 2 16,1-6-5-16,5 1-2 15,5-5-3-15,1 5 2 0,-1-1-7 16,5 1-2-16,-5-5-3 16,6 5 1-16,-6 4-4 15,0-4-2-15,0-1 2 16,1 1 2-16,4 0 0 16,1-1 2-16,-6 1-2 15,0 0-1-15,-5-5 1 16,-11 0-1-16,-4 0 2 15,-6 4 1-15,0-4-1 16,-6 0-2-16,1 0 1 16,-5 0-1-16,-1 0-16 15,-10 0-4-15,0 0-8 16,5 5-2-16,-5 4-15 0,0 1-4 16,0 4-38-1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69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4">11960 16041 5676,'11'7'4128,"-8"7"-387,-3-14 129,-7 15-3870,5-2-129,1 4 0,-1 2 129,-3 0 129,3 5 0,-3 1 0,4-4 129,-1 2-387,2-7-1419,0-2-2193,8 5-258,-8-19-387</inkml:trace>
  <inkml:trace contextRef="#ctx0" brushRef="#br0" timeOffset="17707.0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">16934 16098 8127,'18'0'5031,"-6"0"-258,1-3-129,-13 3-3999,19-10-387,-3 3 0,1 6 129,-2-1-129,1 2 129,-4 0-129,-1 0-387,3 10-645,-14-10-2451,20 1-1548,-5-1-258,-1 0-516</inkml:trace>
  <inkml:trace contextRef="#ctx0" brushRef="#br0" timeOffset="20858.193">17633 16133 7740,'33'8'5031,"-13"-8"-516,-4-1-129,-1-11-3741,2 6-516,-2 0 0,4 2 0,-5 4-129,0 0 0,2 7-645,-16-7-2064,24 5-1548,-7 4-774,3-4-129,3 0 259</inkml:trace>
  <inkml:trace contextRef="#ctx0" brushRef="#br0" timeOffset="21081.205">18359 16187 10062,'33'15'4773,"-17"-12"-129,-4 1-1548,1-4-2967,-1-1-129,2-4 0,-2 1-129,-1 4-129,-11 0-774,30-8-3225,-12 8-387,1-4-129,7-2-387</inkml:trace>
  <inkml:trace contextRef="#ctx0" brushRef="#br0" timeOffset="23012.316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">12098 15738 4902,'-21'23'4128,"21"-23"-387,0 0-258,0-10-3612,5-3 0,10-2 129,6-8 129,5 1 387,3-7-129,11 2 129,-1-4-129,5 2 129,0 0-258,1 4-258,1 4-645,-8-4-1548,-1 7-1677,2 9-387,-12-2-129</inkml:trace>
  <inkml:trace contextRef="#ctx0" brushRef="#br1" timeOffset="36242.072">12445 15975 8385,'0'15'4644,"21"-25"-516,-5-16-387,8 4-4257,2-14-516,14 8-129,-6-11-129,9 15-903,-9-3-1806,-5 2-774,-1 16 516</inkml:trace>
  <inkml:trace contextRef="#ctx0" brushRef="#br1" timeOffset="36626.094">11143 16543 3096,'30'-10'2451,"0"0"-1032,-3-12-1548,1-14-3483</inkml:trace>
  <inkml:trace contextRef="#ctx0" brushRef="#br1" timeOffset="37061.119">11154 16848 5547,'52'-25'4386,"-23"5"-129,-4-9-387,-1-4-2967,12 3-516,-3-3 129,4 9-258,-5-1 0,0 6-129,-5 2 0,-3 2 129,2 6-387,-4-1-258,7 10-903,-10-5-2451,3-5-774,5 8 0,-11-7-129</inkml:trace>
  <inkml:trace contextRef="#ctx0" brushRef="#br1" timeOffset="37450.142">10578 16098 5805,'20'-23'3354,"3"18"-1032,-12-16-1032,7 1-5160,14 7-387,-2-11 129</inkml:trace>
  <inkml:trace contextRef="#ctx0" brushRef="#br1" timeOffset="38194.184">14216 15987 1548,'48'-59'3999,"-19"32"-258,-12-17-774,9 10-3999,-4 5-1935,-6-4-1161,10 17 129</inkml:trace>
  <inkml:trace contextRef="#ctx0" brushRef="#br1" timeOffset="38584.206">14039 16190 5676,'40'-16'4644,"-22"-2"-129,7 3-516,2-6-4128,-1 5-645,-5-11-129,11 12 0,-12-10-387,8 15-516,-8-5-1419,0 3-1419,7 10 516</inkml:trace>
  <inkml:trace contextRef="#ctx0" brushRef="#br1" timeOffset="38912.223">14434 16581 1935,'38'-43'4128,"-24"14"129,10 10-258,-1-4-3483,-1-1-516,3 0 516,3 4-645,-1-2-516,6 8-1161,-1 2-2064,-6-5-645,6 10 387</inkml:trace>
  <inkml:trace contextRef="#ctx0" brushRef="#br1" timeOffset="39219.242">14502 16818 5934,'44'-15'4902,"-17"-15"-903,14-2 129,-3-10-4515,12 4 0,-2-2 0,3 5 0,-6 5 129,-4 11-129,-9-2-258,2 16-2193,-4 5-1161,-9-8-516,6 8 258</inkml:trace>
  <inkml:trace contextRef="#ctx0" brushRef="#br1" timeOffset="39502.259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89">15203 15818 4773,'-11'0'4386,"11"-25"-516,13-2-387,2 2-4128,13-1 0,-2-3 129,6 5-258,-10-5-903,5 4-2322,-2 15-129,-15-9 258</inkml:trace>
  <inkml:trace contextRef="#ctx0" brushRef="#br1" timeOffset="40366.308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">19813 16246 5160,'23'8'4773,"1"-21"-774,-8-14-129,9-1-4257,2-6 0,12 1 129,-4 1 0,6 6 0,-7-4-258,6 11-1161,-1 7-2322,-12-5-258,4 14 0</inkml:trace>
  <inkml:trace contextRef="#ctx0" brushRef="#br1" timeOffset="41753.388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">20831 15740 5289,'0'0'4902,"18"1"-387,0-7-258,-5-12-3870,12 1-387,7-2-258,1-6 129,2 3-258,-4-7-516,6 12-1419,-7-5-2064,-12-4 129,4 9-258</inkml:trace>
  <inkml:trace contextRef="#ctx0" brushRef="#br1" timeOffset="42665.44">20417 15378 6837,'20'-37'4902,"-7"19"-387,14-2-258,-2-1-3225,4 1-1161,3-5 0,4 7-129,-4-2-258,8 9-1032,-11 2-2967,-1 0 0,3 2-387,-4-4 129</inkml:trace>
  <inkml:trace contextRef="#ctx0" brushRef="#br1" timeOffset="42948.456">21088 15692 6966,'-3'28'4773,"3"-11"-645,0-17-258,17-26-4128,-4 3-258,13 6 129,1-8 258,4 2-129,-1-1 516,1 0-129,0 3 0,0 7-903,-4 2-2451,-2-3-1032,0 14-387,-10-4 258</inkml:trace>
  <inkml:trace contextRef="#ctx0" brushRef="#br1" timeOffset="43171.469">21312 15855 5676,'32'14'4515,"-2"-14"-903,-12-18-1161,18-2-4386,-11-6-1161,17 12 129,-7-7-258,3 12 0</inkml:trace>
  <inkml:trace contextRef="#ctx0" brushRef="#br1" timeOffset="43435.484">21336 16069 5289,'11'4'4128,"2"-16"-516,17 5-645,-3-20-4257,13 15-129,-3-13 0,8 15 0,-12-8-516,2 6-2193,2 12 645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1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5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">4058 13759 4257,'27'10'4257,"-17"-10"-258,14 2-645,-4-2-3999,7 0-1290,-4 0-1290,1 0-1032,7 1 0</inkml:trace>
  <inkml:trace contextRef="#ctx0" brushRef="#br0" timeOffset="7872.45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8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">6000 14150 3354,'16'42'3999,"-2"-17"-258,-13-11 0,8 6-3096,-5 7-387,-4 3 129,4 12 645,-8-7-258,4 9 387,-15-13-129,12 9 0,-10-11-129,6-4-774,3-4-1032,-2-9-3354,6-12-387,10-21-387,4-13-387</inkml:trace>
  <inkml:trace contextRef="#ctx0" brushRef="#br0" timeOffset="9225.52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">3653 15966 10191,'-8'22'5160,"8"-22"-774,0 0-1806,0 0-4902,10 7-2451,3-2-258,2 0-387</inkml:trace>
  <inkml:trace contextRef="#ctx0" brushRef="#br0" timeOffset="13348.763">4346 16211 3870,'25'9'5031,"-10"-4"-387,7 4-129,-1-2-3225,0-7-903,5 0 0,-1 0-387,-3 0-129,1 9-387,-7-9-129,0 2-645,-16-2-1548,6-9-1548,-6 9-387,-6-15 129</inkml:trace>
  <inkml:trace contextRef="#ctx0" brushRef="#br0" timeOffset="13544.774">4422 16054 5289,'0'0'5031,"0"0"-258,3 7-387,15-5-3612,-8 0-774,7-2-258,4 0-516,-5-4-1032,15 4-1677,-2 0-1290,-3-3-129</inkml:trace>
  <inkml:trace contextRef="#ctx0" brushRef="#br0" timeOffset="14232.814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59">6355 16133 7482,'-11'80'4644,"4"-34"-129,-8-10-903,0 18-4257,1-5-129,5 8 0,-2-6 258,2 0 129,-6-9 0,7 2-516,-6-10-2193,1-21-1032,13-1-129,-4-22-128</inkml:trace>
  <inkml:trace contextRef="#ctx0" brushRef="#br0" timeOffset="15456.884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">971 16062 5031,'0'0'4515,"0"0"-258,0 0-387,16-16-3483,2 1-258,6-4-258,6 2-129,0-7-258,8 9-258,-7-9-1677,0 9-1677,5 9-645,-6-2 516</inkml:trace>
  <inkml:trace contextRef="#ctx0" brushRef="#br0" timeOffset="21736.24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">1649 15502 8514,'-13'31'5289,"8"-17"-516,1 1-387,-1 2-4128,5-17-2064,0 9-2709,8-6-516,-8-3-129,15-12-516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9:41:4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3593 156 0,'-9'11'57'0,"15"-6"-30"0,3 6-14 16,0-6 17-16,3 3-13 15,6 2-2-15,5 1-7 16,7-3-3-16,6-3-2 15,9-5 0-15,-1-5 0 0,10-3-4 16,5-3 1-16,1-2 2 16,-4-3 1-16,-5 3-1 15,-6-11 1-15,-4 6 0 16,-11-1 1-16,-9 1 0 16,-6-1 0-16,-9-2 0 15,-6-3 0-15,-6 6-2 0,-6-1-2 16,-6 6 1-16,-3 2 1 15,-8 3 3-15,-4 6 2 16,0-1 1-16,3 8 2 16,3 11-1-16,4 0 0 15,-1 5-3-15,3 3 1 16,3 3 0-16,0 2 1 16,6 5 2-16,0 11 4 15,7-5 3-15,-1 2 2 16,6 3-2-16,0-5 0 15,6 2-3-15,2-8-1 16,4-2-10-16,9-5-1 0,12-4-2 16,6-4 2-16,5-6-1 15,4-8-1-15,0-5-10 16,5-2-6-16,-5-3-12 16,2-6-5-16,4-8-22 15,-3-4-10-15,-7-6-53 16</inkml:trace>
  <inkml:trace contextRef="#ctx0" brushRef="#br0" timeOffset="404.454">16891 3461 208 0,'-3'-6'77'0,"3"12"-42"0,3-1-41 0,0-2 14 15,3 2-12-15,3 0 1 16,3 3-4-16,3 8 0 16,-1-3 4-16,4 1 1 0,3 1 2 0,3 7 13 15,6 12 6 1,2 0 2-16,7 6-1 0,6 0-6 16,-4 2-1-16,1-5-8 15,-6-2-3-15,-3-4-19 16,-7-2-9-16,-5-7-24 15,-6-4-8-15,-6-2-27 16</inkml:trace>
  <inkml:trace contextRef="#ctx0" brushRef="#br0" timeOffset="616.758">16980 4006 228 0,'-30'-3'88'0,"21"3"-48"0,1-2-23 0,11-1 25 16,-1-2-24-16,4-6-10 15,3-8-5-15,9-10-3 16,6-10 0-16,12-14 0 0,14 0 0 16,10 3 0-16,2-3 0 15,4 5 2-15,-10 3 1 16,-2 0-4-16,-12 8-1 16,-7 8-30-16,-5 5-12 15,0 11-70 1</inkml:trace>
  <inkml:trace contextRef="#ctx0" brushRef="#br0" timeOffset="1290.733">17971 3532 216 0,'3'0'82'0,"6"13"-44"0,3 3-38 16,-6-5 16-16,6 2-20 16,-3 11-4-16,3 8-2 15,3 7 4-15,0 9 3 16,-3 0 2-16,-4 2 3 0,-2 0 12 16,0 3 6-16,-3 5-2 15,0 3 0-15,0-5 1 16,0-1 2-16,-3-7-7 15,3-3-1-15,0-8-7 0,3-5-4 16,0-9-1-16,-3-4-1 16,0-3 0-16,-3-3 2 15,0-5-1-15,-6-3-1 16,-3-5 3-16,-3-8 0 16,0-2-6-16,-2-9 0 15,-4-10-8-15,3-8-1 16,0-5-4-16,0-1-1 15,-3 1 10-15,3 0 3 16,0-3 6-16,3-8 3 0,1-3 9 16,2-5 5-16,6-2-5 15,3 5-3-15,6 5-4 16,9 3 0 0,8 2-6-16,13 3-3 0,9-5 1 15,5 10 0-15,1 8-2 16,-3 8 2-16,-1 14-1 15,-2 10 0-15,-4 5 0 16,-2 8-2-16,-6 3 3 16,-9 8 2-16,-9-3 6 15,-6 6 4-15,-9 4 7 16,-9 7 3-16,-9-4 1 16,-9 0-2-16,-6-7-4 15,-11-3-2-15,-10-6-8 16,-3-5-2-16,4-5-13 0,-1 0-4 15,1-3-36-15,-1 1-15 16,6-1-82 0</inkml:trace>
  <inkml:trace contextRef="#ctx0" brushRef="#br0" timeOffset="1833.408">19861 2667 228 0,'-2'-11'88'0,"-1"3"-48"0,-9 8-40 15,3 0 18-15,-3 0-14 16,-6 6-5-16,-9 2 1 16,-6 8 1-16,-8-1 0 15,-13 12 4-15,-2 15 4 0,-7 14 6 16,1 7 5-16,-1 3 1 15,1 16-1-15,-4 14-2 16,4 2 1-16,8-6-4 0,6 11 1 16,13 6-7-16,14-9-1 15,15-7 5-15,21-11 1 16,15 0-5-16,8-3-3 16,10-7-3-16,8-3 0 15,13-14 0-15,2-10 3 16,-2-10 1-16,-7-6 3 15,-2-8 1-15,-7-8 1 16,-8-5-9-16,-9-3-1 16,-4 1-7-16,-8-4-1 0,-15-12-77 15,-9-6-91 17</inkml:trace>
  <inkml:trace contextRef="#ctx0" brushRef="#br0" timeOffset="3075.835">19760 3196 236 0,'-15'-10'88'0,"15"10"-48"0,0-6-29 15,6 4 21-15,6-4-19 16,12-4-5-16,12-1-10 0,14 1-3 16,13 2 2-16,2-6-8 15,4 7-2-15,2-1 0 0,1 2 2 16,-7 6 7-16,-5 0 2 16,-7 0 2-16,-11 8 2 15,-9 3 3-15,-12 5 4 16,-10 5 0-16,-8 11 0 15,-14 7-1-15,-16 9 0 16,-12 2 0-16,-9 3 2 16,-8-3-1-16,-4 3 0 15,-5 5 1-15,2 1 4 16,10-9-2-16,8-2 3 0,12-3-2 16,10-6 0-16,17-7-1 15,20-6 0-15,19-7 0 16,15-8 2-16,14-3-16 15,22-11-8-15,-1-8-17 16,3-5-6-16,-5-2-12 16,-7-3-2-16,-11-6-51 15,-13 3-50 1</inkml:trace>
  <inkml:trace contextRef="#ctx0" brushRef="#br0" timeOffset="3271.731">19838 3556 348 0,'9'-8'129'0,"14"11"-70"0,40-6-56 0,-30 3 26 15,14-3-28-15,13 1-7 16,14-4-42-16,16 1-17 15,2-5-76-15,-3-1-32 16</inkml:trace>
  <inkml:trace contextRef="#ctx0" brushRef="#br0" timeOffset="3872.528">20766 2738 240 0,'-3'-5'90'0,"6"5"-48"0,6 0-38 0,-3 3 19 16,6-1-15 0,3 6-2-16,6-2-6 0,6 7-1 15,-1 5 1 1,1 4 0-16,3 4 2 0,0 6 5 0,0 7 6 15,-1 1-1-15,1 3 1 16,0 4-7-16,0 19-2 16,-1 14-2-16,1-1-2 15,-3 0 1-15,0 11-1 16,-3 8-5-16,-7 0-1 16,-8-8 3-16,-9-16 1 0,-9-5 15 15,-6-3 6-15,-2-5 4 16,-7-5 1-16,-6-6-5 15,-6-5-1-15,1-8-6 16,-7-8-2-16,-3 0-9 16,-5-5 0-16,5-6-8 15,0-7-3-15,4-3-5 16,2-3-2-16,6-7-8 16,4-4-4-16,2-2-33 15,6-2-12-15,3-6-44 16</inkml:trace>
  <inkml:trace contextRef="#ctx0" brushRef="#br0" timeOffset="4697.152">18281 6612 296 0,'-27'26'110'0,"27"-12"-60"0,6 9-47 0,0-12 21 16,9 0-23-16,3 2-4 16,9-3-5-1,8 1 2-15,10-6 4 0,14-5 1 0,13-5 1 16,2-6-5-16,4-7 1 15,2-6 0-15,6-8 2 16,-11-5-1-16,-10-2 1 16,-14-6 6-16,-12-3 5 15,-16 6-1-15,-11 2 3 16,-18 0-6-16,-17 1-1 16,-10 4-9-16,-12 6-4 15,-5 5 2-15,-19 11 4 16,-14 5 6-16,-7 11 3 0,4 7 9 15,0 12 2-15,-3 15 0 16,5 10 2-16,10 17-4 16,14-1-1-16,16 3-2 15,11 11 0-15,18 2-2 16,21 3 1-16,18 0-4 16,14-10 1-16,-8-17 1 15,33 17 2-15,17-3 1 16,6-8 2-16,4-9-1 15,-4-7 0-15,0-15-7 16,10-12-4-16,-7-7-26 16,-9-17-9-16,-2-17-78 15,2-20-35-15,-9-4-1 16</inkml:trace>
  <inkml:trace contextRef="#ctx0" brushRef="#br0" timeOffset="5315.629">19582 5501 232 0,'32'-35'88'0,"-8"17"-48"0,12-1-27 15,-18 14 22-15,6-6-20 16,8 1-6-16,4-1-6 16,6 1 0-16,2-1-2 15,-2 3-1-15,-3 3 3 0,-4 2 0 16,-8 6 3-16,0 2 1 16,-6 6 1-16,-6 10-2 15,-6 13-1-15,-6 9-1 0,-9 4 0 16,-9 3 6-1,-12 1 6-15,-9-1 7 0,-2 3 6 16,-4 5-3-16,3-2 2 16,4 2-10-16,2-8-3 15,9-5-4-15,9-8-2 16,9-2-1-16,12-6 0 16,12-5-4-16,15-6-1 15,17-5-1-15,10-7 1 16,-1-4-4-16,4-2 0 0,-1-2-12 15,1-4-5-15,-4-2-23 16,-5-5-9-16,-6-3-75 16,-13-5-34-16,-14-5 36 15</inkml:trace>
  <inkml:trace contextRef="#ctx0" brushRef="#br0" timeOffset="5583.636">19483 5752 336 0,'-11'5'126'0,"25"3"-68"0,16 0-61 0,-12 0 24 15,12-3-20-15,11 1-2 16,13-1-2-16,15 0 1 15,11-2 1-15,6-3 14 0,4 0 6 16,5-3-3-16,9 1-1 16,-6 2-9-16,0 0-2 15,-5-3-44-15,-7 6-20 16,-12-9-96 0</inkml:trace>
  <inkml:trace contextRef="#ctx0" brushRef="#br0" timeOffset="12610.731">4505 4413 124 0,'-12'-5'46'0,"10"5"-24"0,-1 3-21 15,3-1 8-15,0 4-10 16,0 1-4-16</inkml:trace>
  <inkml:trace contextRef="#ctx0" brushRef="#br0" timeOffset="23884.93">1499 5898 136 0,'3'0'52'0,"6"3"-28"0,0-3-8 16,-3 2 16-16,0 1-9 16,-4 0-3-16,4 2-3 15,0 3 2-15,0 5-11 16,-3 8 7-16,3 6 4 0,0 7 3 15,0 9 4-15,3 7-1 16,0 11 0-16,0 13-8 16,3 10-2-16,3 9-5 15,0-3-1-15,3 5-3 16,-1-2-1-16,1-14-3 16,-3-10 1-16,-3-8-13 15,0-13-3-15,0-14-36 16,0-10-15-16,0-14-66 15</inkml:trace>
  <inkml:trace contextRef="#ctx0" brushRef="#br0" timeOffset="24515.383">1808 5792 192 0,'0'-5'74'0,"6"5"-40"0,0-3-27 0,-6 3 18 15,6 3-13-15,-3 0-4 16,0 5 3-16,0 2 5 16,0 1-8-16,-3 5 7 0,0 10 2 15,0 11 2-15,0 8 1 16,0 5 0-16,6 6 2 15,0 8-8-15,6 20-1 16,3 6-7-16,3 3-2 16,0-1-4-16,-1-2-1 15,1-5 1-15,-3-6 2 0,-3-13-6 16,-3-10-1-16,-3-6-12 16,-6-13-1-16,-3-10-20 15,0-14-5-15,0-18-77 16,-3-16-38-1,-3-11 77-15</inkml:trace>
  <inkml:trace contextRef="#ctx0" brushRef="#br0" timeOffset="25040.322">924 6533 112 0,'-32'29'44'0,"26"-18"-24"0,-6-3-13 16,9-3 13-16,0 0-12 15,0 1-2-15,0-4 7 16,0 1 3-16,3-3-7 15,6-3 8-15,6-10 5 0,11-8 2 16,10-16 1-16,9-13-3 16,14-14-2-16,25-21-8 15,11-10-3-15,3 3 4 16,4-1 1-16,2-5 6 16,0 6 2-16,-12 4-3 15,-11 9-1-15,-10 10-10 16,-11 13-3-16,-10 9-16 15,-8 5-8-15,-6 10-87 16,-3 3-75-16,-19 2 60 16</inkml:trace>
  <inkml:trace contextRef="#ctx0" brushRef="#br0" timeOffset="46283.44">4836 10644 200 0,'-18'11'77'0,"6"-3"-42"16,3 2-8-16,6-4 29 0,-3 2-22 16,3-1-7-16,0-1-16 15,3-1-7-15,0-5-3 16,9-5-6-16,3-6 1 0,6-5 4 16,15-8 2-16,8-13-3 15,10-8 1-15,0-7-2 16,-1-1-2-16,-5 5 3 15,-4 3 2-15,-5 8 0 16,-6 5 2-16,-6 6 0 16,-3 7 1-16,-1 6-2 15,-2 8 1-15,0 7-2 16,0 9-1-16,-3 5-2 16,0 13 1-16,0 11 3 0,-3 7 1 15,-4 6 5-15,-2 8 5 16,-3 3-1-16,-3 15 1 15,-3 0 1-15,0-5 2 16,-2-7-3-16,-1-9 0 16,-3-3-5-16,-3-10-3 15,0-5 0-15,3-6-1 16,0-2-5-16,3-5 1 16,0-6-2-16,0-3 0 15,3-5 0-15,0-2 0 16,3-3-9-16,0-8-5 0,6-5-32 15,6-6-11-15,12-13-82 16</inkml:trace>
  <inkml:trace contextRef="#ctx0" brushRef="#br0" timeOffset="46763.626">6521 10451 244 0,'3'-16'90'0,"14"-8"-48"0,19-18-82 0,-15 26-1 16,15-10-45-16,11-1-16 15,10 1 46-15,-4 2 23 16,-5 8 244 15,-3 21-95-31,-13 9-28 16,-8 7-50-16,-9 11-24 16,-6 10-9-16,-9 5-2 15,-9 9-1-15,-9 5-2 0,-12 0 1 16,-8 10-4-16,-1 1 2 0,3-1 3 15,7-7 3-15,5-9-2 16,9-7 0-16,6-6 3 16,12-8 1-1,15-4-1-15,12-9 1 0,5-3-4 16,10-4 0-16,9-9-6 16,5-5 0-16,21-8-23 15,4-8-8-15,-1-8-71 16,9-16-64-1,-2-7 55-15</inkml:trace>
  <inkml:trace contextRef="#ctx0" brushRef="#br0" timeOffset="47303.898">7982 10475 284 0,'-42'8'107'0,"39"-6"-58"0,-9-2-75 0,12-2 8 15,3-6-54-15,6-11-18 16,6-2 30-16,6-3 17 16,3 1 62-16,6 1 29 15,5 4 12-15,1 5 5 16,0 5-14-16,0 2-7 15,-4 9-24-15,-5 10-1 0,-3 6-1 16,-3 5-13-16,-6 2-2 0,-3 1-2 16,-4 2 1-16,-2 0-1 15,0-5 2-15,0-3-4 16,0-5 0-16,3-1-10 16,3-4-3-16,6 0-2 15,0-1 2-15,3 1 6 16,-3-1 4-16,-1 6 9 15,4 3 5-15,0-1-3 16,0 1-2-16,6 5-2 16,-1 5 0-16,7 2 2 15,-6 1 4-15,-3-3 9 16,-3 0 3-16,-6 1 9 16,-10-4 4-16,-8 3-1 15,-14-2 2-15,-16-1-10 0,-3 0-6 16,-11-2-10-16,-1-3-4 15,0-5-19-15,1-2-5 16,5-9-33-16,6-5-12 16,12-5-103-1</inkml:trace>
  <inkml:trace contextRef="#ctx0" brushRef="#br0" timeOffset="47695.54">9714 10268 304 0,'0'6'115'0,"3"-1"-62"0,3 3-64 16,-3-3 16-16,-3 3-46 15,0 5-17-15,-3 6 22 16,-3 7 12-16,-6 6 16 15,-5 5 34-15,-7 3 17 0,-6 8 10 16,-6-1 5-16,-2 9-10 16,2 7-4-16,6-5-17 15,9 1-4-15,9-12-13 16,12-7-6-16,18-8-3 16,18-8-1-16,9-14-3 15,8-7 0-15,7-6-1 0,11-2 0 16,4-3 0-16,-4 0 3 15,-6 0-9-15,-5 3-3 16,-9 2-26-16,-10 0-10 16,-8 3-74-1,-3-2-61-15,-15-6 67 16</inkml:trace>
  <inkml:trace contextRef="#ctx0" brushRef="#br0" timeOffset="47933.964">9920 10639 376 0,'-27'0'143'0,"21"8"-78"0,-3-3-80 0,6 0 19 0,0 9-10 16,0 4 2-16,0 17 8 16,0 12 7-16,0 11-5 15,3 6 10-15,0 7 4 0,0 9 1 16,6-4-1-16,6-4-10 15,6-11-6-15,9-14-25 16,5-15-11-16,7-19-77 16,6-26-31-16,-6-16-1 15</inkml:trace>
  <inkml:trace contextRef="#ctx0" brushRef="#br0" timeOffset="48536.006">11593 10239 244 0,'17'-10'93'0,"-2"-1"-50"0,6 1-30 0,-12 4 24 16,3 1-12-16,-3 0-5 15,0-1 8-15,-3 1 4 16,-6 0-16-16,-9 2 4 0,-6 1 3 16,-6 4-8-16,-9 6-3 0,-8 3-7 15,-13 2-2 1,-8 6 1-16,-1 2 0 0,3 5-11 16,1 9-3-16,5 2-8 15,1 0-4-15,5 2 1 16,3-2 0-16,4 3 5 15,2-3 5-15,3 0 8 16,1 0 4-16,5-5 7 16,0-3 5-16,12-3-3 15,6-4 0-15,12-9-6 16,12-5-3-16,15-8-7 16,5-3-4-16,4-2-3 15,9 0-2-15,5-1 5 16,7 6 6-16,-1 0 7 0,1 3 6 15,-6 8 4-15,-4 4 2 16,-2 9-2-16,-1 5 2 16,1 6-4-16,0 2 1 15,-1 0 2-15,-2 2 1 16,-6-7 5-16,-7 0 4 16,-14 0 1-16,-15-3 2 15,-18 3-4-15,-14 5-2 16,-19 0-14-16,-15-6-4 15,-26-7-46-15,-9-11-21 16,-24-13-136 0</inkml:trace>
  <inkml:trace contextRef="#ctx0" brushRef="#br0" timeOffset="49136.159">2100 9938 300 0,'-35'-6'112'0,"35"9"-60"0,9 8-61 16,-1 2 18-1,7 5-12-15,18 14 0 0,15 13-1 16,17 5 0-16,7 17 3 15,2 15-2-15,18 5 1 0,13 8 2 16,-1 16 2-16,6 3-3 16,12-5 0-16,-21-17-4 15,-6-5 1-15,-17-7-7 16,-16-9-1-16,-14-10 0 16,-15-5 0-16,-13-3-15 15,-17-8-8-15,-15-8-41 16,-26-8-40-1,-22-5 39-15</inkml:trace>
  <inkml:trace contextRef="#ctx0" brushRef="#br0" timeOffset="49300.196">2505 11430 272 0,'-95'-21'101'0,"50"8"-54"0,-11-6-33 0,41 9 26 16,-3-14-24-16,18-11-6 16,27-10-7-16,14-21-3 15,16-24 1-15,41-13-4 0,21-16 2 16,18-19-10-16,15 3-3 15,-6 3-15-15,12-5-4 16,-13 12-47 0,-8 17-62-16,-15 12 33 15</inkml:trace>
  <inkml:trace contextRef="#ctx0" brushRef="#br0" timeOffset="49827.772">4226 9387 324 0,'-57'22'121'0,"36"4"-66"0,-17 32-84 15,20-21 11-15,-9 16-17 16,0 8-4-16,0 16 17 15,3 13 10-15,1 2 8 16,5-2 12-16,6 8 4 0,3-3 10 16,6-7 6-16,3-14-6 0,0-11-3 15,3-10-9-15,6-8-4 16,6-10-8-16,6-4-3 16,2-4-12-16,4-1-3 15,-3 1-1-15,0 5 2 16,0 7 2-16,2 9 3 15,1 2-16-15,6-2-6 16,3-6 8-16,2-2 6 16,-2-3 22-16,-6 2 9 15,-9 4 25-15,-9 15 13 16,-12 11 4-16,-12 5 4 16,-9 5-2-16,-15 22 0 15,-8 10-18-15,-13 3-9 0,3 2-11 16,10 3-5-16,11-8-8 15,15-7-3-15,21-12-18 16,30 1-7-16,23-11-20 16,34-6-9-16,35-9-67 15,38-17-53 1,37-5 67-16</inkml:trace>
  <inkml:trace contextRef="#ctx0" brushRef="#br0" timeOffset="50696.825">11732 9488 340 0,'-47'-32'129'0,"44"24"-70"0,6-8-62 16,3 11 22-16,12-3-28 15,17 0-5-15,4 3-12 16,6 2-4-16,2 9 17 15,7 7 2-15,-3 13 3 0,-1 9 13 16,1 10 7-16,-4 5 9 16,-8 5 5-16,-6 6-3 0,-12 21 0 15,-12 11-6-15,-12 8-2 16,-6 18-3-16,-3-6 2 16,3-7-3-16,0-8 1 15,6-3-7-15,9-5-3 16,9-10-6-16,6-14 0 15,5-5-3-15,7-11 2 16,6-8 3-16,2-2 1 16,7-6-8-16,3-7-2 15,11-3-5-15,-5-3-3 16,-7-5 8-16,-8-3 4 16,-9-3 18-16,-9-2 9 15,-4 0 0-15,-5-2 0 0,-3 4-7 16,-3 3-14-1,-3 6-4-15,-3 5-3 16,-3 10 2-16,-3 6 4 16,0 7 3-16,0 4-9 15,6 7-2-15,3 3-6 16,3 10-1-16,3 3 10 16,0 3 3-16,0-3 15 15,0-5 7-15,-6 5 13 16,0 3 5-16,-6-6 1 15,-9 1 2-15,-9-4-15 16,-9-1-4-16,-15-7-10 16,-5-7-4-16,-10-8-36 15,-2-10-15-15,-25-11-159 16</inkml:trace>
  <inkml:trace contextRef="#ctx0" brushRef="#br0" timeOffset="53011.158">6729 13274 208 0,'53'-10'77'0,"-17"4"-42"0,6 4-39 16,-24-1 13-16,0 0-10 16,2-2 1-16,-2 2 9 15,0 1 5-15,-6-1-6 16,-6 0 20-16,-6 3 10 0,-3 3-6 15,-9 2-1-15,-12 1-14 16,-14 2-5-16,-10 2-3 16,-6 6-1-16,-8 5-7 15,-13 0 0-15,-20 11-1 16,0 8 2-16,0 5-1 16,-1-3 2-16,-5 3-2 15,9-8-1-15,15-5-2 0,8-3 1 16,13-5 1-16,11-8 0 15,9-3-7-15,21-2-7 16,12-6 3 0,21-5 3-16,18-3 5 15,12-2-3-15,11 2 2 16,7-2 0-16,14 5-1 16,3 0 4-16,4 5 0 15,-13 1 9-15,-8 1 5 16,-10 1 2-16,-11 0 1 15,-10 3 0-15,-8 2 0 0,-12 3-4 16,-12 0 0-16,-12 8-9 16,-21 7-2-16,-26 14-3 15,-19 11-2-15,-11 8-4 16,-21 2 0-16,-6 5 4 16,3 11 4-16,8-5-1 15,10-6 0-15,9-7 1 16,11-9 0-16,16-10 0 15,17-5 0-15,21-8-7 16,18-3-3-16,18-8 10 16,18-5 6-16,23-8 2 15,28-5 3-15,14-3-8 16,24-3-2-16,15 0 1 16,6 1 1-16,14-4-1 15,-2 1-2-15,6-6-32 16,0-2-16-16,-7-11-102 15</inkml:trace>
  <inkml:trace contextRef="#ctx0" brushRef="#br0" timeOffset="55845.966">7452 13830 236 0,'-12'0'90'0,"9"2"-48"0,3-4-45 0,0 2 16 15,0 0-3-15,6 5 4 16,3 3 5-16,0 3 5 16,3 4-12-16,6 9 6 0,3 8 3 15,11 8-9-15,16 5-2 16,12 2-8-16,5 4-4 15,10 4-4-15,8 6-1 16,3-3-3-16,-5-2-1 16,-13-6 3-16,-14-5 3 15,-10-8-6-15,-11-3-1 16,-9-4-33-16,-9-7-15 16,-12-1-51-16</inkml:trace>
  <inkml:trace contextRef="#ctx0" brushRef="#br0" timeOffset="56086.77">7399 14719 352 0,'-33'8'132'0,"30"-14"-72"0,3-7-70 15,6 3 22-15,9-17-22 16,9-15-6-16,11-30-9 15,16-4-2-15,20-14 14 16,7-6-15-16,2-4-3 0,6 7 5 16,7 17 5-16,-7 9 7 0,-6 15 5 15,-11 12-31-15,-10 13-10 16,-11 11-28 0</inkml:trace>
  <inkml:trace contextRef="#ctx0" brushRef="#br0" timeOffset="56494.333">8411 15139 280 0,'-9'6'104'0,"18"-12"-56"0,11-15-82 16,-11 8 3-16,6-3 5 16,6-10 9-16,6-3 33 15,3-6 14-15,2-7-14 16,4-3 18-16,-3 0 9 0,0 0-17 16,-1 0-6-16,-2 3-12 15,-6 5-4-15,-6 8-2 16,-3 7-2-16,-3 6 5 15,-3 9 4-15,-1 9-7 16,1 9-1-16,0 10-1 16,3 11 0-16,6 13 2 0,3 5 1 15,6 5 3 1,8 1 1-16,7-8-1 16,0-9-1-16,-4-10-34 15,1-13-13-15,-6-16-107 16</inkml:trace>
  <inkml:trace contextRef="#ctx0" brushRef="#br0" timeOffset="56717.46">8631 13885 428 0,'-39'16'162'0,"24"-8"-88"0,0-3-86 16,15-2 26-16,0-3-37 16,6 3-10-16,6-3-1 15,-3 0 3-15,0 0 17 16,-3 2-32-16,0 4-10 0,-6 2-78 16</inkml:trace>
  <inkml:trace contextRef="#ctx0" brushRef="#br0" timeOffset="57875.547">9649 14306 316 0,'-15'5'121'0,"18"-2"-66"0,9-6-64 15,-3 1 20-15,9-1-8 16,5-2 1-16,7-3-2 16,9 0-2-16,15-3 1 15,2 3-4-15,4 3 0 0,-7 2-5 16,-2-2 0-16,-7 5-7 16,-8 0-3-16,0 0-23 15,-12-3-11-15,-6-2-59 16</inkml:trace>
  <inkml:trace contextRef="#ctx0" brushRef="#br0" timeOffset="58128.49">9545 13740 340 0,'-27'5'129'0,"24"-5"-70"0,12 0-75 0,6-3 15 16,15-2-14-16,8-3-4 15,10-2 8-15,8-6 4 16,16-3 5-16,2 3 10 0,1 8 4 16,-4 1 1-16,-2 4 0 15,-1 3-29-15,12 5-12 16,-2 0-105-16</inkml:trace>
  <inkml:trace contextRef="#ctx0" brushRef="#br0" timeOffset="83529.876">17578 10298 280 0,'24'-19'104'0,"-6"11"-56"0,9-5-47 16,-15 8 21-16,0-3-12 16,-3 0-1-16</inkml:trace>
  <inkml:trace contextRef="#ctx0" brushRef="#br0" timeOffset="84115.531">17683 10226 502 0,'-15'-2'21'0,"-9"2"-1"0,-9 7-7 16,-14 4-3-16,-19 5-6 15,-17 8-1-15,-13 10 1 16,-8 6 0-16,-15 7 6 15,6-7 4-15,6-3-3 0,9-5-1 16,5-6-9-16,10-2 0 16,12-5-6-16,11-6 1 15,13-2-9-15,14-1-4 16,12-2 2-16,18 3 1 16,15-1 11-16,12 1 4 15,8 2 4-15,13-2 2 16,3 2-3-16,11 5-3 15,10 9-3-15,-4 7 1 16,-5 6-4-16,-4 2 1 16,-11 3 4-16,-9 5 2 15,-13-5 4-15,-14 3 3 0,-15 10 5 16,-17 8 1-16,-28 9-2 16,-14 1 0-16,-16 1 1 15,-26 13 4-15,-3 3-4 16,-9-1 2-16,-9-2-7 15,0-8-1-15,6 11-4 16,9-6-1-16,6-2-1 16,8-9-2-16,16-7-2 15,23-8 1-15,19-13-1 16,26-6-2-16,27-5 3 16,21-10 0-16,20-14 3 15,39-8 1-15,21-8-4 16,21-10 1-16,18-5 0 15,3-1 0-15,12 1-3 16,-4-1 2-16,-11 6 1 16,-6 2 2-16,-18 6-1 0,-24 5 2 15,-20 3-4-15,-19 5 0 16,-17 2-26-16,-13 1-9 16,-8-1-77-16,-3-7-31 15,-9-11-3 1</inkml:trace>
  <inkml:trace contextRef="#ctx0" brushRef="#br0" timeOffset="85782.8">18814 10935 236 0,'-3'-2'90'0,"9"2"-48"0,-6 0-49 16,3 0 14-16</inkml:trace>
  <inkml:trace contextRef="#ctx0" brushRef="#br0" timeOffset="85962.944">18829 10935 359 0,'6'6'-2'0,"0"-4"1"16,-6-2 9-16,2 5 7 0,1-2 8 15,-3-3 3-15,0 5-7 16,0-5-4-16,3 8-6 15,0-2-8 1,-3-1-1-16,0-5-16 16,0-3-6-16,0 1-29 15,3-6-10-15,0-3-19 16,0-2-31-16,0-6 35 16</inkml:trace>
  <inkml:trace contextRef="#ctx0" brushRef="#br0" timeOffset="86040.159">18870 10808 148 0,'-6'-10'55'0,"6"7"-30"0,-3-2-45 0,3 5 4 16,0-3-43-16,0 0-14 16</inkml:trace>
  <inkml:trace contextRef="#ctx0" brushRef="#br0" timeOffset="86427.991">18903 10710 280 0,'-3'0'107'0,"6"3"-58"0,-3-3-55 0,0 0 19 0,0 0-12 16,0 0-1-16,0 0-2 16,0 0-2-16,6 3 3 15,-6-3-2-15,3 2 1 0,-3-2 2 16,0 0 2-16,3 6 5 16,0-1 4-16,-3 0 0 15,-3 3 3-15,3 5-7 16,0 8-2-16,0 9-3 15,0 7-2-15,0 10 1 16,0 9 1-16,3-1 1 16,0 22 3-16,0 10-3 15,3-2 0-15,0 0 10 16,-3 2 6-16,3 3-1 0,0 3-1 16,3-9-5-16,2-7 0 15,1-8-9-15,6-3-2 16,0-5-14-16,0-6-5 15,0-7-12-15,-3-11-6 16,-3-5-41-16,-6-24-88 31</inkml:trace>
  <inkml:trace contextRef="#ctx0" brushRef="#br0" timeOffset="86727.711">19451 10983 384 0,'-18'16'145'0,"9"-8"-78"0,0 8-80 16,9-6 22-16,-3 6-16 15,0 5 0-15,0 8-6 16,0 19-2-16,0 15 9 15,3 9 2-15,0 7 4 0,0 22 2 16,0 7 1-16,3-5 3 16,0-7 1-16,3-4-3 15,0-12-3-15,3-14-27 16,0-16-12-16,3-23-85 16,3-20-61-16,-6-28 71 15</inkml:trace>
  <inkml:trace contextRef="#ctx0" brushRef="#br0" timeOffset="87223.988">18358 11515 228 0,'-21'21'88'0,"10"-11"-48"0,2-2-42 16,6-2 14-16,3-4-8 15,0-2 4 1,9-5 2-16,3-6-5 16,2-2 10-16,4-5 7 0,3-3 2 15,3-9 1-15,6-9-3 16,14-14-2-16,13 5-6 0,2-5-1 16,7-5 1-16,-1-8 1 15,10-11-2-15,5 0 0 16,-5 3-5-16,-7 8 0 15,-8 5 1-15,-13 6 2 16,-5 7 1-16,-12 6 0 16,-7 7-6-16,-2 9-4 15,-3 2-30-15,3 6-11 16,3 2-56-16,6 0-24 16,2-3-19-1</inkml:trace>
  <inkml:trace contextRef="#ctx0" brushRef="#br0" timeOffset="91967.145">20278 11007 132 0,'-12'-6'52'0,"9"6"-28"0,-3 3 0 0,6-3 22 16,0 0-14-16,0 0-4 15,0 0-5-15,3 5-3 16,3 3-10-16,0 3 9 0,0 5 7 16,0 0-3-16,-3 7 1 15,-3 9-11-15,0 18-3 0,-3 14 3 16,-3 5 3-16,-3 2 1 15,0 11 1-15,-3 3 2 16,4-3 2-16,5-8-12 16,0-11-6-16,3-10-16 15,3-8-7-15,2-16-39 16,4-13-15-16,0-16-74 16</inkml:trace>
  <inkml:trace contextRef="#ctx0" brushRef="#br0" timeOffset="92342.196">20231 10906 320 0,'-15'-8'121'0,"12"6"-66"0,6-4-62 0,0 4 21 15,6-6-16-15,5-3 0 16,7-2-7-16,9-3-1 16,9 0 5-16,8 6 0 0,-2 2 3 15,-3 5 2-15,-1 6 0 16,-5 7 0-16,-3 9 2 16,-6 5-1-16,-7 5 2 15,-11 2 4-15,-6 9 6 16,-9 0-3-16,-8-3 2 15,-7 0 15-15,-12 0 9 0,-9 3-5 16,1-3-3-16,-1-6-14 16,0-4-4-16,1-6-22 15,5-5-6-15,3-6-36 16,6-2-13-16,7-5-91 16</inkml:trace>
  <inkml:trace contextRef="#ctx0" brushRef="#br0" timeOffset="93243.491">20710 11499 232 0,'-3'-16'88'0,"6"5"-48"0,0-7-38 15,3 10 19-15,-6-5-7 16,0-1 2-16,0 1 4 16,0 3 2-16,0-1-11 15,-3 6-2-15,3 7 1 0,0 14-6 16,3 3-2-16,3 7-1 0,0 11-1 16,3 6-3-16,-1 10 2 15,4 2 10-15,0 1 3 16,3-6 1-16,0-5 2 15,0-3-6-15,0-5-1 16,-3-10-6-16,0-6-4 16,-3-5 7-16,-3-8 4 15,-3-11 0-15,-3-10 2 16,0-8-2-16,-3-16 2 16,0-11-6-16,3 6-3 15,0 2-1-15,3 3 1 16,0 3-1-16,2 2-1 15,4 3-2-15,6 2-1 16,6 6-12-16,3 0-2 0,0 2-19 16,3 1-6-1,-1 2-20-15,1 3-9 0,0 2 3 16,0 3 4-16,-4 3 25 16,1 2 28-1,0 6 26-15,-6 0 29 16,-3 2 15-16,-3 0-5 15,-3 3-2-15,-3 3-29 16,-3 2-3-16,0 3-1 0,-3 5-5 16,0 3 2-16,0 5-3 15,0 13 0-15,6 3-7 16,0-2-4-16,2-4-4 16,1-7 1-16,6-6-26 0,6-12-11 15,3-20-102 1</inkml:trace>
  <inkml:trace contextRef="#ctx0" brushRef="#br0" timeOffset="93424.585">21418 11078 404 0,'3'13'151'0,"9"1"-82"0,3 7-100 0,-9-13 15 0,3 0-114 16,-3 0-44-16,3 2 51 16,-3-5 29-16</inkml:trace>
  <inkml:trace contextRef="#ctx0" brushRef="#br0" timeOffset="93948.457">21516 11613 324 0,'-6'2'123'0,"4"-2"-66"0,-1-2-64 15,6-1 19-15,-1-2-26 16,4-3-7-16,0 0 7 16,0 0 6-16,0 0 5 0,0 5 15 0,0 1 7 15,0 4 10-15,0 4 5 16,-3 1-7-16,0 1-4 15,0 0-5-15,3 0 1 16,6-2-6-16,3-6 0 16,3-6-10-16,8-7-2 15,13-5-19-15,6-4-5 16,-4 1 2-16,-2 0 5 16,-6 5 13-16,-3 3 7 15,-7 5 14-15,-5 8 6 16,-3 3-8-16,3 7-2 15,-6 3-8-15,0 3-4 16,0 3 1-16,0-1 2 16,0 1 2-16,2-1 1 0,4-2 0 15,3-5 2-15,3-6-7 16,12-5-2-16,8-5-8 16,1 0-3-16,0-1 3 15,-7 1 4-15,-5 2 4 16,-6 3 4-16,-3 8 0 15,-6 3 0-15,-4 5-6 16,-2 5 1-16,0 5-27 16,-3 1-11-16,3-6-34 15,3-5-15-15,3-11-66 16</inkml:trace>
  <inkml:trace contextRef="#ctx0" brushRef="#br0" timeOffset="94459.609">22704 11533 304 0,'-9'5'112'0,"9"3"-60"0,0-2-41 15,6-4 28-15,0 1-14 16,6 0-5-16,9-3-16 16,0-3-5-16,2-5 0 15,4-3-13-15,0-4-6 0,3-1 6 16,-6-5 3-16,-4-1 9 15,-5 1 3-15,-6 3 14 16,-6 2 5-16,-12 3 3 16,0-1 3-16,-11 9-14 15,-1 2-5-15,-9 6-6 16,-9 5-2-16,-5 11-1 16,-1 2 0-16,0 5 6 15,4 3 5-15,2 6 8 0,9 7 7 16,6 8-4-16,7 3-2 15,17 3-13-15,8-3-5 16,10-6-5-16,12-2-2 16,12-10-14-16,2-4-6 15,1-7-35-15,6-8-15 16,-7-8-80 0</inkml:trace>
  <inkml:trace contextRef="#ctx0" brushRef="#br0" timeOffset="94849.485">23285 10586 376 0,'5'3'143'0,"4"-3"-78"0,-3 8-78 16,-6-3 22-16,6 3-18 16,-6 5-4-16,-6 11 4 15,0 18 5-15,-17 22 3 0,-13 18 9 0,-21 26 5 16,-2 24 7-1,-13 17 4-15,7 25-3 16,-1-12-3-16,13 4 14 0,14-10 6 16,30-15-28-16,12-20-14 15,15-7-33-15,12-13-12 16,8-25-37-16,4-17-13 16,9-22-51-1</inkml:trace>
  <inkml:trace contextRef="#ctx0" brushRef="#br0" timeOffset="95165.745">23356 11356 400 0,'-6'0'148'0,"9"3"-80"0,0-3-90 15,-3 2 19-15,9 4-26 16,-3 7-4-16,6 8 8 16,0 3 7-16,8 7 11 15,1 7 13-15,15 9 6 0,12 11-1 16,-1 1-1-16,1 1-26 0,-3-1-9 15,-4-9-67-15,-2-2-28 16,-6-14 16 0</inkml:trace>
  <inkml:trace contextRef="#ctx0" brushRef="#br0" timeOffset="95437.496">23118 12004 412 0,'-15'0'154'0,"24"-8"-84"0,12-8-95 16,0 3 17-16,2-13-4 16,4-14 4-16,15-21 14 15,2-5 9-15,13-3-8 16,11-5 1-16,4 0 2 0,5 3-15 15,-11 10-3-15,-10 5-19 16,-5 14-8-16,-6 10-65 16,-10 11-30-16,-14 2 6 15</inkml:trace>
  <inkml:trace contextRef="#ctx0" brushRef="#br0" timeOffset="96997.343">23680 12343 264 0,'0'-3'99'0,"9"-2"-54"0,3-14-75 0,3 6 6 15,0-8-39-15,12-13-12 16,-3-6 22-16,5 3 13 0,1 0 63 16,-3 0 29-1,-3 5 28-15,-3 6 12 0,-7 4-22 16,-2 4-9-16,-3 5-35 15,-3 2-9-15,3 6-5 0,-3 5-10 16,0 8 0-16,3 5-2 16,0 5 0-16,3 6 0 15,9 11 0-15,-3 4 4 16,2-2 2-16,1-2-11 16,0-6-6-16,0-8-64 15,3-8-27-15,-9-18-30 16</inkml:trace>
  <inkml:trace contextRef="#ctx0" brushRef="#br0" timeOffset="97222.665">23883 11496 404 0,'0'3'151'0,"-3"-6"-82"0,0 3-76 0,3 0 24 16,3 0-27-16,0-2-7 15,6-1-21-15,3 3-8 16,-3 0 24-16,5 0-33 0,-2 5-9 0,3 0-57 16</inkml:trace>
  <inkml:trace contextRef="#ctx0" brushRef="#br0" timeOffset="97941.688">23889 10467 260 0,'-6'-11'99'0,"6"6"-54"0,6-6-64 16,-3 9 11-16,6-1-14 16,-6 1-1-16,6 2 24 15,2 5 12-15,-2 5-5 16,9 6 23-16,3 11 11 0,9 2 0 15,3 5 0-15,8 6-8 16,-2 13-4-16,12 10-8 16,-1 11-1-16,10 6-14 15,11 4-5-15,-2 17-1 16,-10 5-1-16,-8 0-3 0,-16 18 2 16,-14 6 3-16,-6-6 3 15,-21 3 7-15,-9 8 2 16,-14-11-1-16,-7-5 2 15,0 6-6-15,-3-6-3 16,-2-13-12-16,-1-14-4 16,-3-12-50-16,-14-9-23 15,-7-2-87 1</inkml:trace>
  <inkml:trace contextRef="#ctx0" brushRef="#br0" timeOffset="99098.375">19409 11205 168 0,'-3'-3'63'0,"3"3"-34"0,-3-2-27 15,3 2 12-15,0 0-5 16,0-3 2-16,0 1 5 16,0-4 2-16,0-2-9 15,0-2 14-15,0-4 9 0,0-4-3 16,0-6 0-16,3-10-7 0,-3-6-4 16,0-10-10-16,0-3-3 15,-3 0-3-15,-3 3 1 16,-3 2 0-16,0 3 1 15,-3 5 2-15,0 3 1 16,4 6 1-16,-1 2 2 16,3 10-7-16,3 6-2 15,3 2-32-15,6 9-14 16,6 4-81 0,-1 6-51-16</inkml:trace>
  <inkml:trace contextRef="#ctx0" brushRef="#br0" timeOffset="114426.515">20296 12404 236 0,'-3'5'90'0,"3"-2"-48"0,0 2-42 15,0-5 18 1,6 5-10-16,0 0-4 16,3-2-3-16,0 0 0 15,3-1 5-15,3 4 6 0,2 2 0 16,10-3 3-16,3 0 1 15,0 1-1-15,3 1-7 16,2 1-3-16,4-2-5 0,6 2-1 16,5-3 3-1,13 0 1-15,5-2-1 0,1 2-2 16,5-2 1-16,-2-3 1 16,8 0-3-16,9 0 0 15,-5 2 3-15,2-2 3 16,3 3 0-16,15 2 2 15,-2 1 2-15,-4-4 5 16,3 1-6-16,15-3 0 16,-3 0-2-16,0 0-1 15,3-3-6-15,6 1-1 16,-11-4 7-16,2 1 4 16,-3 0 4-16,9 0 3 15,-9-1-7-15,-6 1-3 0,-3 2-6 16,9 1 0-16,-8 2 0 15,-10 0 0-15,-3 0 4 16,-8 2 5-16,11 1-3 16,-3-3-1-16,0 3-2 15,-11-3 0-15,-10 2-7 16,-5 1-1-16,2-3 2 16,-8 0 3-16,-7 0-1 15,1 0 0-15,0 0 7 16,-1-3 6-16,-5 3-4 15,-9 0 0-15,-7 0-2 16,1-2-1-16,-9 2-8 16,0 0 0-16,0 2-4 15,-6-2 2-15,-1 3-2 16,-2 0 2-16,-3-3 1 0,-3 0 2 16,-3 0 3-16,-3 0 2 15,0 0-1-15,0 0-2 16,0 0-8-16,0 0-3 15,0 0-23-15,-3 0-8 16,-6-3-57-16,-17 0-26 16,-4-13 1-1</inkml:trace>
  <inkml:trace contextRef="#ctx0" brushRef="#br0" timeOffset="135744.973">18933 14301 188 0,'-9'-3'71'0,"9"3"-38"0,0-5-43 0,3 2 9 0,3 3 6 15,0-2 9-15,0-1 26 16,0 0 12-16,0 1-27 16,0-1 13-16,2 3 3 0,7-3-8 15,6 3-4-15,6 0-11 16,6 0-3-16,2 0-7 15,1 0-3-15,0 0 0 16,0 0 1-16,-1 0-3 16,-2 0 0-16,-3 0-1 15,-3 0 1-15,-4-2-9 16,1 2-1-16,-6 0-18 16,-3-3-9-16,-3 3-33 15,-3-3-15-15,-3-5-51 16</inkml:trace>
  <inkml:trace contextRef="#ctx0" brushRef="#br0" timeOffset="136284.523">18894 13925 244 0,'6'-11'93'0,"6"6"-50"0,0-3-46 16,-3 6 19-16,3-1-14 16,3-2-3-16,8-1 6 15,7 4 4-15,3-1-4 16,3 0 12-16,2 3 9 0,4 0 1 15,6 0 2-15,2-2-10 16,7-1-1-16,2 0-2 0,1 1 2 16,-7 2-8-16,-2 0-1 15,-3 0-3-15,-7 0 1 16,-5 0-2-16,-6 0 2 16,-3 0-4-16,-4 0 0 15,-5 0-1-15,-3 0-2 16,-3 0-13-16,-3 0-4 15,0 0-33-15,-12 5-136 32</inkml:trace>
  <inkml:trace contextRef="#ctx0" brushRef="#br0" timeOffset="151058.045">20272 9043 192 0,'6'-7'74'0,"-6"1"-40"0,3-2-24 0,0 6 17 16,0-1-13-16,-3-2-3 15,3-1-9-15,-3 4-4 16,0-1 1-16,0 3-5 0,0 3 0 16,0 7 5-16,0 9 2 15,-3 10 1-15,0 13-2 16,-3 6 7-16,0 2 3 0,-3 11 6 15,-3 11 4-15,1 7 5 16,-4 0 2 0,-3-5 1-16,3-8 0 0,3 1-7 15,3-4 0-15,3-2-8 16,3-11-3-16,3-7-5 16,3-6-2-16,6-6-1 15,6-2 1-15,6-7-4 16,9-9-2-16,17-8-12 15,10-7-2-15,2-6-23 16,1-8-9-16,-7-11-40 16,4 1-16-16,-7 2 2 15</inkml:trace>
  <inkml:trace contextRef="#ctx0" brushRef="#br0" timeOffset="151283.232">20067 9633 336 0,'-12'3'126'0,"21"0"-68"0,12-3-65 0,-9 2 19 16,11-2-21-16,13 0-7 15,9-5-2-15,17-3-2 16,4 0 11-16,-1-5-6 0,-8-5 0 0,-4-4-45 15,-8-4-18-15,-15 2-22 16</inkml:trace>
  <inkml:trace contextRef="#ctx0" brushRef="#br0" timeOffset="151493.81">20037 9155 392 0,'12'0'148'0,"18"5"-80"0,23-5-77 15,-23 3 23-15,12-3-34 16,20 0-9-16,7-3-24 16,-1 0-6-16,-8 1-44 0,-10-1-19 15,-5 0 27-15,-3 9 16 16</inkml:trace>
  <inkml:trace contextRef="#ctx0" brushRef="#br0" timeOffset="151808.072">20668 9848 328 0,'-9'34'123'0,"12"6"-66"0,3 18-69 16,-3-31 18 0,6 2-14-16,0-3 0 0,3 1-1 15,6-4 3-15,3-4 4 16,-1-6 7-16,4-8 7 0,0-7 7 16,0-14 5-16,3-8-8 15,-1-13-2-15,-2-8-4 16,0-5 1-16,-3 5-13 15,0 0-3-15,-3 0-29 16,-4 0-13-16,-2 3-77 16,-3-1-56-1,-3 9 69-15</inkml:trace>
  <inkml:trace contextRef="#ctx0" brushRef="#br0" timeOffset="152514.023">20936 9763 312 0,'-3'19'115'0,"6"-6"-62"0,12 3-53 0,-3-11 21 15,3-2-19-15,6 2-3 16,5-2-18-16,4-3-5 16,6 2 12-16,2-2-1 0,7-2 5 15,-3-1 15-15,-1-5 7 16,-2 0 11-16,-9 0 7 16,-3-2 0-16,-6-1 1 15,-4 0-18-15,-2 1-7 16,-3-3-7-16,-3 2-4 15,-3-2-1-15,-6 2 3 0,0 3-2 16,-3-2 1-16,-6 2 2 16,-3 5 2-16,-3 3-1 15,-2 5-1-15,-4 6 5 16,-3 8 4-16,0 4-1 16,0 4 3-16,6 10 0 15,-2 10 1-15,5 1-6 16,3-3-2-16,9-3 2 15,3-5 1-15,9-10-3 16,15-9-1-16,17-7-6 16,7-11-2-16,2-11-14 15,7-10-5-15,3-8 2 16,2-5 2-16,1 5 16 16,-7 5 7-16,-8 5 11 0,-13 3 5 15,-8 3 4-15,-3 5 3 16,-12 6-12-16,-6 4-3 15,-3 4-7-15,0-1-1 16,9 0-3-16,9-5-1 16,11-5-10-16,16-6-3 15,12-2-11-15,11-5-2 16,0-1 13-16,-5 3 5 16,-10 6 25-16,-5 2 15 15,-9 5-1-15,-10 6 0 16,-5 5-5-16,-6 2-2 15,-3 6-8-15,-3 8-4 16,3 8-2-16,0 5 1 16,5 5-5-16,1-5-3 15,3 0-1-15,-3-5 1 0,0-6-21 16,-7-5-7-16,-2-10-102 16,-9-27-42-16,-18-50-2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6:58.42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1 5408,'-3'2'4942,"22"0"-3650,45 3-545,65-1-491,665-4 85,-477 9-623,-18-1 255,-39 1 22,88-4 6,-213-6 115,119-7-233,-174 7 239,-80 1-167,1 1 0,-1-1 0,1 0 0,-1 1 0,1-1 0,-1 0 0,1 1 0,-1-1 0,1 1 0,-1-1 0,0 1 0,1-1 0,-1 1 0,0-1 0,1 1 0,-1-1 0,0 1 0,0-1 0,1 1 0,-1-1 0,0 1 1,0 0-1,0-1 0,0 1 0,0-1 0,0 1 0,0 0 0,0-1 0,0 1 0,0-1 0,0 1 0,0 0 0,0-1 0,0 1 0,-1-1 0,1 1 0,0-1 0,0 1 0,-1-1 0,1 1 0,0-1 0,-1 1 0,1-1 0,-1 1 0,1-1 0,-1 1 0,1-1 0,0 0 0,-1 1 0,0-1 0,1 0 0,-1 1 0,1-1 0,-1 0 0,1 0 0,-1 1 0,1-1 0,-1 0 0,0 0 0,1 0 0,-1 0 0,1 0 0,-1 0 0,0 0 0,1 0 45,-2 1-953,-3 7-668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0.64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79 4896,'19'-7'2602,"-8"-1"-623,69-2 501,35 5-811,258-12 145,75 21-145,-377-17-1376,-48 4-480,-22 8 193,-1 1-97,-4-12-2540,4 12 1950,0 0-209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8.5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90 5408,'26'-18'3792,"22"-1"-3552,-49 4-2283,-48-12-3410,9 21 9365,8 1-1080,30 5-2363,2 0 16,0 0-223,6 9-188,68 13 198,102 5 1206,138-9-353,58-9-1098,241 8-70,190 14 1072,-367-16-533,478 37-336,-805-46-114,165 19 138,-229-16-1155,-66 4-2032,-2-4-2495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10.1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61 5984,'-25'-12'3130,"22"2"-1994,0 5-987,2 4-118,0 1 1,1-1-1,-1 1 1,0-1-1,1 1 0,-1-1 1,1 1-1,-1-1 1,1 0-1,-1 1 1,1-1-1,-1 0 1,1 1-1,-1-1 1,1 0-1,0 0 1,0 0-1,-1 1 1,1-1-1,0 0 0,0 0 1,0 0-1,0 1 1,0-1-1,0 0 1,0 0-1,0 0 1,0 0-1,1 1 1,-1-1-1,0 0 1,0 0-1,1 1 0,-1-1 1,0 0-1,1 0 1,-1 1-1,1-1 1,-1 0-1,1 1 1,-1-1-1,1 0 1,-1 1-1,1-1 1,0 1-1,-1-1 0,1 1 1,0-1-32,45 1 1232,203 18 389,174-14-943,-45 5-12,-188-4-586,-26 20-10,-152-24-1088,-4 13-2914,-8-6 2770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2:59.7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DDC198-E576-4F4C-81C5-20F949D09C8E}" emma:medium="tactile" emma:mode="ink">
          <msink:context xmlns:msink="http://schemas.microsoft.com/ink/2010/main" type="writingRegion" rotatedBoundingBox="11282,2412 24929,2218 25016,8309 11369,8503"/>
        </emma:interpretation>
      </emma:emma>
    </inkml:annotationXML>
    <inkml:traceGroup>
      <inkml:annotationXML>
        <emma:emma xmlns:emma="http://www.w3.org/2003/04/emma" version="1.0">
          <emma:interpretation id="{62DB6C35-D650-4879-A8ED-E0DE62978A96}" emma:medium="tactile" emma:mode="ink">
            <msink:context xmlns:msink="http://schemas.microsoft.com/ink/2010/main" type="paragraph" rotatedBoundingBox="11277,2548 21830,2248 21863,3423 11310,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6E142-CFCB-4310-A693-488B1FFA886F}" emma:medium="tactile" emma:mode="ink">
              <msink:context xmlns:msink="http://schemas.microsoft.com/ink/2010/main" type="line" rotatedBoundingBox="11277,2548 21830,2248 21863,3423 11310,3723">
                <msink:destinationLink direction="with" ref="{00D43DE7-4988-4AF0-81CE-99B60737B3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DACB24-F495-4F0A-8B85-40A1067A9DA3}" emma:medium="tactile" emma:mode="ink">
                <msink:context xmlns:msink="http://schemas.microsoft.com/ink/2010/main" type="inkWord" rotatedBoundingBox="11279,2609 15727,2482 15759,3596 11310,3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626 575 148 0,'0'0'57'0,"12"3"-30"0,1-3-21 16,-4 0 15-16,-1 0-13 16,5-7-2-16,0-4-4 15,4-5 1-15,0-2-2 16,4-9 2-16,5-3 0 0,3 4-1 16,1 0 1-16,0 3 2 0,0-3 2 15,4 4-6-15,-4 3 0 16,0-4-1-16,-5 12 0 15,-4 0-5-15,-4 3-1 16,0 1-28-16,-4 3-13 16,-4 0-24-1</inkml:trace>
          <inkml:trace contextRef="#ctx0" brushRef="#br0" timeOffset="-328.914">779 229 40 0,'0'0'16'0,"4"4"-8"0,-8 4-1 16,8-5 7-16,-4 5 6 0,0-8 4 16,4 7-1-16,1 1-2 15,3-1-7-15,1 1-1 16,3-1-8-16,1 5-1 15,0 3-2-15,0 0 1 16,0 0-2-16,-1 3 2 0,1 1 0 16,0 0 1-16,-5 0 2 15,1-1-5-15,-1 5-1 16,-3-1-13-16,-1-10-7 16,-4-1-40-1</inkml:trace>
          <inkml:trace contextRef="#ctx0" brushRef="#br0" timeOffset="-1094.954">-22 361 112 0,'22'3'44'0,"-1"-3"-24"0,4 8-24 0,-12-4 10 16,4-1-7-16,5-3 0 15,3-3 7-15,5-1 4 16,-5 0-8-16,1 0 0 16,0-3-2-16,-5-1 2 15,4 5-23-15,-3-9-11 16,-1 5-16-16,0-16-6 16</inkml:trace>
          <inkml:trace contextRef="#ctx0" brushRef="#br0" timeOffset="-763.738">-13 154 116 0,'17'0'44'0,"0"0"-24"0,4-4-24 15,-8 4 8-15,4 0-2 16,9 0 1-16,-1-7-1 0,5 3-2 16,0 0 1-16,0-3-1 15,4-8 4-15,0 4 2 16,-5-4-5-16,1 0 0 15,0 3-12-15,0 5-5 16,0 3-36-16,-5 4-14 16</inkml:trace>
          <inkml:trace contextRef="#ctx0" brushRef="#br0" timeOffset="-1381.285">85 0 36 0,'0'23'16'0,"4"-16"-8"0,-8 20-5 16,4-16 4-16,0 0 8 15,0 0 4-15,0 1 0 16,-4 3 0-16,4 0-4 16,-5 0 1-16,1 3-5 15,0 5 1-15,-1-4-3 16,-3 3 0-16,-1 1-1 0,1-1 0 16,-5 5-4-16,5 6 2 0,-1-3 0 15,5 0-2-15,0-3-3 16,4-1 4-16,0 0 4 15,4-3-3-15,4-1 2 16,5-3 6-16,4-8 3 16,4-3-4-16,5-1-3 15,4-3-5-15,0 0-4 16,-1-4 0-16,1 0 1 16,0 0-3-16,0 0 0 15,-5 0 1-15,-3 0 2 0,-5 0-1 16,-4 0-1-16,-5 0-6 15,1-4-4-15,-5 0-34 16,-4-7-16-16,0-4-18 16</inkml:trace>
          <inkml:trace contextRef="#ctx0" brushRef="#br0" timeOffset="1036.055">1337 288 92 0,'0'-4'35'0,"4"8"-18"0,4 0-11 16,-8-4 9-16,5 0-11 16,-5 0-4-16,8 4 2 15,-8-4 0-15,4 0 0 16,1 0-2-16,-5 0 1 16,8 0 1-16,1 0 10 15,-1 0 7-15,1 3-4 0,-1 1 2 16,1 7-8-16,4-3-1 15,-1 0-4-15,1 3-5 0,0 4-2 16,-5 4 2-16,1 0 2 16,-1 0 0-16,-3-4 2 15,-5 0 2-15,0-3 4 16,0-1 0-16,-5 0 0 16,1 1-8-16,-4-9 0 15,-1 5-1-15,1 0 0 16,-5-5 0-16,0 1 0 15,0-4 0-15,1 0 0 16,-1 0 0-16,0 0 2 16,-4 0-3-16,4 0-2 0,0 0 4 15,5 0 1-15,-1-4 0 16,5 1-2-16,0-1-2 16,4 0-1-16,4-4-5 15,5-3 0-15,3 0-3 16,5-4 2-16,1-1-2 15,3-3 0-15,0 1 3 16,5 2 3-16,3 1 0 16,-3-4 4-16,4 4-2 15,0 0 1-15,-5 0 2 16,-4 7 0-16,5 1 0 16,-9 3 0-16,-4 0 2 15,0 8 10-15,-5 4 2 16,1-1-2-16,-5 4 0 15,0-3-7-15,5 0-1 16,-1-5 2-16,5 1 3 16,8-4 2-16,5 0 1 15,8-4-13-15,4 1-6 16,1-5-4-16,-1 0-1 16,-4-7 7-16,-4 8 4 15,-9 3 8-15,-4 4 6 16,-4 4-1-16,-5 3 1 15,-3 8-5-15,-1 1 0 16,0-5-5-16,5 4-2 0,3-4-3 16,5-3 1-16,13-4-1 15,4-8 0-15,13 0-3 16,8-3-1-16,5-1 0 16,-5 1 4-16,-3-1 1 15,-14 0 1-15,-4 5 4 16,-8 3 2-16,-5 0 6 15,-8 0 3-15,-5 11-6 16,1 0-3-16,-5 4-3 16,0 1-3-16,0-1-8 15,5 0-3-15,-1 0-18 16,5-4-9-16,0 1-49 16</inkml:trace>
          <inkml:trace contextRef="#ctx0" brushRef="#br0" timeOffset="1742.459">2946 277 124 0,'0'26'49'0,"0"1"-26"0,5-5-27 0,-5-3 10 0,0 12-5 15,0 10-1-15,0 5-4 16,4 14 0-16,0-3 6 16,-4-4 6-16,4-8 11 15,-4 1 6-15,0-5-9 16,-4-3-2-16,0-7-8 15,4-5-4-15,0-7-1 0,0-4-6 16,0-4 1-16,0-3 2 16,0-8 1-16,0-8 1 15,0-7 2-15,-4-7-1 16,-1-5 2-16,1-18 0 16,0-5 1-16,0-6-2 15,4-9-2-15,0 5 1 16,4 7-1-16,4 4-3 15,1 3 2-15,4 5 1 0,8 6 2 16,0 5-3-16,5 7-2 16,-1 1 2-16,1 7 0 15,4 3 1-15,-1 5 2 16,1 7-3-16,0 3-2 16,-4 5 2-16,-1 0 2 15,1 3 0-15,-5 0-1 16,0 4 1-16,-4 1-1 15,-4-5 2-15,-4 0 1 16,-5 1 5-16,-4 3 5 16,-4-4-3-16,-5 1 0 15,-8-1 0-15,-4 0 4 0,-5 1-6 16,-4-1 0-16,-4-3-4 16,0-1-3-16,-4-3-5 15,0 0-2-15,4-4-8 16,-1 0-4-16,6 0-10 15,7-4-3-15,5-4-21 16,5-3-39 0,7-4 19-16</inkml:trace>
          <inkml:trace contextRef="#ctx0" brushRef="#br0" timeOffset="2057.661">3555-193 148 0,'0'8'57'0,"9"3"-30"0,-5 4-25 0,0-3 12 16,-4 7-5-16,0 3 0 15,-4 1-3-15,0 19 1 16,-1-1-4-16,-3 9 5 0,4-9 2 16,-5 5 1-16,1-5 1 0,-1-3-6 15,5-4-4-15,4 0-4 16,0 0 1-16,0-11-34 16,4-8-17-16,5-4-28 15</inkml:trace>
          <inkml:trace contextRef="#ctx0" brushRef="#br0" timeOffset="2538.349">3955 330 112 0,'43'0'44'0,"-17"0"-24"0,12 0-26 0,-17 0 8 16,5 0-7-16,4 0 1 16,4-12 2-16,0-3 1 15,0 0 9-15,0 0 5 16,-9-4 7-16,-8 0 2 16,-4 0-9-16,-9 4-3 15,-4 4-6-15,-8-5-3 16,-5 9 0-16,-4 3-6 0,0 4-1 15,0 0 3-15,0 4 1 16,-4 3-1-16,-1 9 2 16,1-9 5-16,0 4 5 15,0 1-3-15,-5-1 2 16,1 4-1-16,-1-3 3 0,5-1 6 16,-5 0 2-16,9 1-3 15,0-1-1-15,4 4-4 16,9-3 1-16,4-1 5 15,9 4 2-15,8 0-3 16,8 0-1-16,9-3-6 16,9-1 0-16,12-3-10 15,18-1-3-15,-1-7-30 16,0 0-13-16,-4 0-61 16</inkml:trace>
        </inkml:traceGroup>
        <inkml:traceGroup>
          <inkml:annotationXML>
            <emma:emma xmlns:emma="http://www.w3.org/2003/04/emma" version="1.0">
              <emma:interpretation id="{BAC68DE7-4977-475A-B6E0-ED8EF4CF24EB}" emma:medium="tactile" emma:mode="ink">
                <msink:context xmlns:msink="http://schemas.microsoft.com/ink/2010/main" type="inkWord" rotatedBoundingBox="16831,2390 21830,2248 21858,3252 16859,33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44.927">6821 133 136 0,'5'0'52'0,"-1"4"-28"0,0-1-13 16,-4-3 18-16,0 0-6 16,0 0-1-16,0 8-8 15,-4 0-1-15,0-1-8 16,-5 1-5-16,5-1-1 0,-5 5 1 0,5-5 0 16,0 4-3-16,-1 1 2 15,5-1 1-15,0-3 2 16,0-1 5-16,5 5 4 15,-1-9 0-15,-4-3 3 16,9 0-7-16,3 0-2 16,1-3-8-16,4-5 0 15,4 1-4-15,5-5 0 16,-1 1 1-16,5-1 4 16,0-3 1-16,0 4 1 15,-5 0-3-15,1-1 2 16,-5 5 3-16,-4 3 1 0,-4 4-1 15,0 4-2-15,-5 3 3 16,1 5 0-16,-5 7 3 16,-4-8 1-16,4 0-1 15,1 1-1-15,3-1 1 16,9-3 1-16,9-8-6 16,12-8 0-16,9-7-21 15,13-4-7-15,12-8 9 16,0-7 5-16,-4 4 11 15,-4 4 6-15,-13 10 11 16,-8-2 8-16,-9 18-1 16,-8 3 1-16,-9 12-10 15,-5-3-5-15,-3 3-8 16,-1 4-2-16,5 0-6 16,0-4 0-16,0-4-7 0,4 1-1 15,0-5-7-15,0 5 0 16,0-12-39-1,0-8-52-15,-4 0 25 16</inkml:trace>
          <inkml:trace contextRef="#ctx0" brushRef="#br0" timeOffset="6396.254">8184 167 148 0,'-4'0'57'0,"8"11"-30"0,0 8-23 15,0-8 15-15,1 1-9 16,-1 11-3-16,4-1-4 16,1 5 0-16,0 11-2 15,-1-1 2-15,1 1 2 0,3 0 2 16,-3 0 3-16,-1-4-10 16,-3-4-2-16,-1-7 5 0,-4-4 5 15,0-4 0-15,0-3 3 16,-4-9-4-16,-5-3-2 15,1-7 2-15,-1-12 2 16,1-11 0-16,-1-5 0 16,5-2-5-16,-5-1-3 15,5-4-3-15,0 4-1 16,-1 0 4-16,1-3 1 16,4 7 0-16,9-8 1 15,4 0-7-15,4 5-1 16,8 3-3-16,1 7 2 15,3 4 2-15,1 4-1 16,4 4 1-16,-8 4 0 0,-1 3-2 16,1 8-1-16,-5 8 1 15,1 7 2-15,-5 0 2 16,-5 0 3-16,-3 0 0 16,-1 1-1-16,-3 3 1 15,-5-4-1-15,-5-4 0 16,1 0 0-16,-4 1 2 15,-1-5 1-15,-4 1 1 16,1-4 0-16,3-1-2 16,1-3 1-16,-1 0-2 15,0 0-1-15,1 0 1 16,4 0 1-16,-1 0-3 16,1 0-2-16,4-3 2 0,4 3 2 15,5-4-2-15,4-4-2 16,4 1 2-16,0-1 2 15,4 1-2-15,5-1 0 16,-1 0-1-16,5 1-2 16,-4 3 3-16,-1 0 2 15,-4 4 0-15,-4 0 2 16,-4 4 2-16,-4 4 2 16,-1-1 1-16,1 1 0 15,-1-1-2-15,1-3-1 16,-1 4-1-16,-3-4 2 15,-1 3 1-15,0-3 3 16,0 0-3-16,5-1-2 0,-1 1 0 16,1-4 1-16,-1 4-1 15,-3 4 0-15,-1-5-1 16,-4 12 2-16,0-7-1 16,0 3 0-16,0 5-3 15,4-1-2-15,0 0-2 16,5-4 1-16,-1-3 1 15,5-1 2-15,9-3-3 16,3-11 0-16,5-1-32 16,0-7-13-16,0-4-34 15,-1-8-50 1,-3 1 36-16</inkml:trace>
          <inkml:trace contextRef="#ctx0" brushRef="#br0" timeOffset="6980.746">9134 76 112 0,'4'-4'44'0,"0"4"-24"0,-4 4-17 0,0-4 12 16,0 0-9-16,0 0-1 15,0 0 3-15,4 4 3 16,-4 3-6-16,-4 5 1 0,0-1 4 16,0 4 5-16,-1 0 5 15,1 1-1-15,0-1-2 16,4 4-5-16,0-1-2 16,4-6-6-16,5 3-1 15,3-4-3-15,5-3-1 16,5-1-15-16,-1-7-6 15,4-3-29 1,1-5-52-16,4-3 18 0</inkml:trace>
          <inkml:trace contextRef="#ctx0" brushRef="#br0" timeOffset="7596.742">9355-189 132 0,'13'-4'52'0,"-5"4"-28"0,18 8-11 16,-13-4 17-16,8-1-6 15,9-3 0-15,12 0-2 16,9 0-2-16,0-3-10 16,9-1-2-16,8-4 2 0,9-7-6 15,12 4 0-15,5 3-7 16,-5-3 0-16,-8 0-34 15,-4 3-13-15,-13 8-41 16</inkml:trace>
          <inkml:trace contextRef="#ctx0" brushRef="#br0" timeOffset="7357.91">9559-424 156 0,'13'12'60'0,"-4"-8"-32"0,-5 7-24 16,-4-4 15-16,0 5-7 0,0 3 1 15,4 4-6-15,0 4 1 16,1 7-5-16,-1 15-2 0,0 8 0 16,0-4 1-16,1 12 3 15,3-4 0-15,5-4 2 16,0-8-2-16,0-3 2 16,-1-8-4-16,1-4 0 15,-4-7-1-15,-1-8 1 16,1 4-18-16,-5-11-4 15,-4-8-44 1,-4-4-47-16,-5-8 26 16</inkml:trace>
          <inkml:trace contextRef="#ctx0" brushRef="#br0" timeOffset="9247.817">9985 243 139 0,'17'0'26'15,"0"0"-3"-15,5 0-1 16,3-4-13-16,5 0-3 16,4 0-4-16,9-3 1 15,-1-1-2-15,1 0-1 0,-5-10 1 16,-4 2-4-16,-4 1 2 0,-5 0 1 16,-8-4 0-16,0 0-3 15,-4 4 2-15,-4-4-1 16,-1 4-2-16,-3 0 3 15,-5 4 2-15,0-1 0 16,-5 5-1-16,-3 3 3 16,-1 0 2-16,-4 0 0 15,-4 4 0-15,-4 4-3 16,-9 0 1-16,-4 7 0 16,0-3 1-16,-4 7-5 15,4 0 1-15,0 0 2 16,4-3 1-16,-4-1 3 15,4 4 1-15,0 0 5 16,5 0 5-16,-1 1 0 16,5 2-1-16,0 1 3 15,4 4 0-15,4-4-4 0,9 0 1 16,8 0 2-16,9 0 3 16,12 7-5-16,13-3 1 15,14 3-8-15,11 1-1 16,1-1-4-16,0-3-3 15,0 0-7-15,-4-8-4 16,4-4-30-16,-9-3-11 16,-4-12-69-1</inkml:trace>
          <inkml:trace contextRef="#ctx0" brushRef="#br0" timeOffset="8782.232">9947 235 52 0,'13'0'22'0,"-9"0"-12"0,0 4-3 0,-4-4 9 15</inkml:trace>
          <inkml:trace contextRef="#ctx0" brushRef="#br0" timeOffset="4188.63">6008 106 165 0,'-17'0'17'0,"-4"8"-2"16,-1-1 1-16,-7 5-3 15,-1-1 2-15,-4 1-4 16,-5-1 1-16,1 0-7 16,0 1 1-16,-1-1 4 0,5 0 0 15,4 1 2-15,5-1-2 16,4 4-1-16,4-4-3 15,0 1 1-15,8 3 0 16,1-4 1-16,3 4 2 16,10 1 1-16,7-13-5 15,10 5-2-15,12 0-9 16,4-1-4-16,0 1-13 0,5-5-4 16,4 5-17-16,-5 0-8 15,-3-1-25 1</inkml:trace>
          <inkml:trace contextRef="#ctx0" brushRef="#br0" timeOffset="3934.894">6038 137 72 0,'8'-4'30'0,"-3"4"-16"0,-5-4-12 0,0 4 9 16,0 0-5-16,0-4-1 0,0 0-5 15,-5 1 0-15,1-1 4 16,-4 0 2-16</inkml:trace>
          <inkml:trace contextRef="#ctx0" brushRef="#br0" timeOffset="4654.929">6191 341 140 0,'-8'0'55'0,"8"0"-30"0,-5 0-25 16,5 0 13-16,0-4-7 15,0 0-1-15,9-7-11 16,4-4-6-16,4 4 6 16,4-1-2-16,4 1 3 0,5-1 1 15,0 5 2-15,0-1 1 16,-5 5 1-16,1 3 2 15,0 0 3-15,-5 0 4 16,0 3 2-16,-4 1 1 16,-4 4 0-16,-5-1-2 15,-3 1 1-15,-5-1-6 0,0 1-3 16,-9 3 3-16,1 4 1 16,-5-7 4-16,-4 0 4 15,0-1-4-15,0 5 0 16,0-12-4-16,4 3-1 15,0 1-3-15,0-4-2 16,5 0-6-16,-1-4-1 16,1 1-15-16,4 3-3 15,-5-12-22 1,1 5-48-16,3-5 14 16</inkml:trace>
        </inkml:traceGroup>
      </inkml:traceGroup>
    </inkml:traceGroup>
    <inkml:traceGroup>
      <inkml:annotationXML>
        <emma:emma xmlns:emma="http://www.w3.org/2003/04/emma" version="1.0">
          <emma:interpretation id="{DAC4DA1D-FE61-45D4-8ADF-C21120B25198}" emma:medium="tactile" emma:mode="ink">
            <msink:context xmlns:msink="http://schemas.microsoft.com/ink/2010/main" type="paragraph" rotatedBoundingBox="12278,3883 16625,4145 16546,5460 12199,5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1F58D-C7FA-4AFC-9349-C739BDE7861A}" emma:medium="tactile" emma:mode="ink">
              <msink:context xmlns:msink="http://schemas.microsoft.com/ink/2010/main" type="line" rotatedBoundingBox="12278,3883 16625,4145 16546,5460 12199,5198"/>
            </emma:interpretation>
          </emma:emma>
        </inkml:annotationXML>
        <inkml:traceGroup>
          <inkml:annotationXML>
            <emma:emma xmlns:emma="http://www.w3.org/2003/04/emma" version="1.0">
              <emma:interpretation id="{E171BA26-B4C3-4FC3-80E5-3E69EE465F71}" emma:medium="tactile" emma:mode="ink">
                <msink:context xmlns:msink="http://schemas.microsoft.com/ink/2010/main" type="inkWord" rotatedBoundingBox="12278,3883 16625,4145 16546,5460 12199,51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60.145">2380 1386 104 0,'-9'0'38'0,"9"7"-20"0,-8 1-21 0,4-4 8 0,-5 3-4 16,-4 1 2-16,1-1 7 16,-1 1 3-16,-4-1 2 15,0 1 1-15,-5 0 5 16,1 3 1-16,0 0-7 16,0 4-2-16,-5 1-7 15,0-1-2-15,1 4 0 0,-5 0 0 16,0 11 0-16,1 11-2 15,-1 5-2-15,4 3 1 16,1 4-1-16,-1 8 2 16,5-5 3-16,-1-3 2 15,10-7 3-15,3-1 1 16,9-3 1-16,9-4-2 16,3-4-1-16,6 0-5 0,3-4-1 15,4 0 3-15,5 1 3 16,0-9-6-16,0-3-4 15,4-3 2-15,0-5 1 16,0-4-3-16,0-7 1 16,0-3-7-16,0-1 0 15,-4-4-6-15,-4 1-2 16,-5-1-16-16,-4 1-5 16,-4-5-49-1,-1 5-27-15,-3-5 52 16</inkml:trace>
          <inkml:trace contextRef="#ctx0" brushRef="#br0" timeOffset="12504.709">2555 1605 104 0,'4'4'38'0,"0"0"-20"0,0 0-21 16,-4-4 6-16,9 3 3 15,-1 5 6-15,-3-4 9 16,3-4 7-16,5 0-2 0,4 3-1 15,4 1-9-15,1 0-3 16,3 4-7-16,5-1-2 0,4 5 0 16,0 3-5-16,0 4-1 15,4 3 1-15,1 5 0 16,3-1 1-16,-3 1 0 16,-5-1 0-16,0 5 0 15,-4 3 0-15,-5 0 0 16,-4 0-3-16,1-4 2 15,-5 0 3-15,-5-3 1 16,-3-1-1-16,0 1-2 16,-1-1-2-16,-4-3 1 0,-4-4 5 15,-4-4 5-15,-4 0 4 16,-5-3 2-16,-9-5-6 16,-7 1-1-16,-5-4 0 15,-5-1 2-15,1-3-5 16,0-3-1-16,-1 3-2 15,1-4-2-15,4 4-8 16,4 0-5-16,0 0-33 16,0 0-13-16,5 0-33 15</inkml:trace>
          <inkml:trace contextRef="#ctx0" brushRef="#br0" timeOffset="11952.63">2729 1723 96 0,'-4'15'35'0,"8"-8"-18"0,-4 5-13 0,0-5 10 16,0 5 1-16,0-1 3 15,0 8-4-15,0 0 0 16,0 7 0-16,0 12 2 16,0 0-9-16,0 0-2 0,0 0 1 15,0 3-5-15,-4-3-1 16,0-4-2-16,-1-7 0 16,-3-5 0-16,-1-3 0 15,1-7-31 1,-1-5-55-16,5-11 6 15</inkml:trace>
          <inkml:trace contextRef="#ctx0" brushRef="#br0" timeOffset="10944.802">949 1511 72 0,'-4'0'30'0,"4"0"-16"0,0 0-3 16,0 0 12-16,0 0-3 16,0 0-2-16,0 0 1 15,4-4 0-15,5 0-2 16,3 0 2-16,6 0-4 0,7 1-1 16,9-5-8-1,9 4-2-15,4-3 2 0,-1 3-5 0,1 0-1 16,0 0 2-16,-4 4 1 15,-1 8-1-15,-8 0-2 16,0-1 1-16,-4 4-1 16,-4 8 0-16,-5 0 0 15,-4 0-3-15,0 0 2 16,-8 0 1-16,-1-4 2 16,-8 0 3-16,-4 4 2 15,-5-4-1-15,-8 4 1 16,-4 0-2-16,-5 0 2 0,-8-4 0 15,0 0 3-15,0 1-5 16,-4-5-1-16,-5 0-2 16,1 1-2-16,3-1-2 15,5-3 1-15,0-1 1 16,5 1 0-16,-1-1-11 16,8 1-3-16,1-1-28 15,4-3-13-15,0-4-29 16</inkml:trace>
          <inkml:trace contextRef="#ctx0" brushRef="#br0" timeOffset="10343.278">1085 1643 64 0,'-8'4'24'0,"4"-4"-12"0,-5 7 1 16,5 1 14-16,0 0-2 15,-1 3 3-15,1 8-10 16,0 4 0-16,0 7-2 16,4 4-1-16,0 15-7 15,4 4-5-15,0 4-2 0,0 0-1 0,1-1 0 16,-1-3 0-16,0 4 2 16,0-4-3-16,-4-4 0 15,0-3-8-15,0-12-2 16,-4-23-91-1,4-11 20 1</inkml:trace>
          <inkml:trace contextRef="#ctx0" brushRef="#br0" timeOffset="13945.99">3589 1514 72 0,'0'12'27'0,"0"-5"-14"0,5 8 0 16,-1-7 11-16,0 3-6 16,0-3-3-16,-4-1 0 15,0 1 3-15,0 0-4 16,0-1 2-16,0 1 0 15,-4 7 2-15,0-4-10 16,0 8 0-16,-1 4-1 0,5 11-1 0,0 8-1 16,5 14-1-16,-1 1 0 15,0 4-2 1,0-1-2-16,1-3 1 0,-1 0 1 16,0 3 1-16,0 1 3 15,5 3 10-15,-1-7 5 16,-3-4-9-16,-1 0-2 15,0-8-4-15,0-7-1 16,-4-4-3-16,0-7-2 16,0-4 3-16,0-8 0 15,0-4-1-15,0 0-2 16,0-3-2-16,0-8 1 0,0 0-8 16,0 0-2-16,-4 0-16 15,0-4-8-15,0-7-65 16</inkml:trace>
          <inkml:trace contextRef="#ctx0" brushRef="#br0" timeOffset="26781.993">4109 1632 36 0,'0'0'16'0,"4"0"-8"0,-8 0 1 16,4 0 11-16,0 0 0 0,0 0 0 16,0 0-10-16,0 0-4 15,0 0-4-15,0 0 1 16,0 0-2-16,0 0 2 16,0 0-2-16,0 0 2 15,0 0 0-15,0 0 3 16,0 0-1-16,0 0 2 15,0 0 0-15,0 7 1 16,0 1-4-16,0-1-1 16,0 1 3-16,0 0 1 15,0 3 1-15,0 0 0 16,0 4-4-16,0 4-3 0,0 4 2 16,0 0-2-16,0 3 2 0,-4 12-2 15,-1 4-1-15,1 3 1 16,-4 1-1-16,-1-1 0 15,0 0 2-15,1-7-3 16,-1-4 0-16,1-3 1 16,4-1 2-16,-1-7-1 15,1-1-1-15,0-3 1 16,4-4-1-16,-4 1 0 16,4-5 0-16,-5-4 0 15,5-3 2-15,-4 0-1 16,0-4 2-16,0 0 2 15,-1-4 2-15,1 0-6 16,4-3 0-16,0-1-1 16,0 1 2-16,4-5-1 15,5 5-1-15,-1-5-2 0,5 1-1 16,0 0-1-16,4-1 3 16,-4 1 0-16,4 0 1 15,-4-1-3-15,4 5 2 16,0-1 1-16,-5 4 2 15,1 1-3-15,0 3 0 16,0 0-1-16,-1 3 0 16,1-3 2-16,0 4 2 15,0-4-1-15,0 4-1 16,-1 0 1-16,1 0-1 16,0 3 0-16,-5 1 0 0,1-1 0 15,-1 1 2-15,-3-1-3 16,-5 1 0-16,0 0 1 15,-5-1 2-15,1 1-3 16,0 3 0-16,-5 0 1 16,1 5 0-16,-1-5-3 15,-3 4 2-15,-1-4 3 16,0 1 1-16,0-1 1 16,1 0 0-16,-6-3 2 15,1 0 1-15,-4-1-3 16,0-3-3-16,0 0 2 15,-1-4 0-15,1-4-1 16,0 0-2-16,4-3 1 16,0-1-1-16,4-3-9 0,0-1-4 15,5 1-18-15,3 0-7 16,5-1-27 0</inkml:trace>
          <inkml:trace contextRef="#ctx0" brushRef="#br0" timeOffset="28930.183">4492 1772 12 0,'-8'0'8'0,"3"4"-4"0,-3-1 2 0,3 1 6 0,1 0 5 16,-4-4 4-16,-1 0 0 16,1 0-1-16,-1-4-8 15,1 0-3-15,-1 1-3 16,1-1-1-16,3-4-3 16,1 1 1-16,4-1 2 15,0-3 4-15,4-1 0 16,5 1 0-16,-1 3-5 15,5 1-3-15,0-1 0 16,4 1-1-16,-4 3-3 16,4 0 2-16,0 0 1 15,-4 1 2-15,8-1-1 16,-4 0 6 0,0 4 3-16,0 0-1 0,-4 0 0 15,0 0-5-15,-1 0-1 16,1 4-1-16,0 0-4 0,-5-1 1 15,1 5 1-15,-5-1 2 16,0 1-1-16,-4 0-1 16,0-1 1-16,0 1-1 15,-4-1 0-15,4 5 2 16,-4-1-1-16,0 0-1 16,-1-3 1-16,-3 0 1 15,-1-1-1-15,1 1-1 16,-1-1 3-16,-3 1 0 0,-1-4 1 15,0 3 0-15,-4 1-2 16,0-4 1-16,0-1-4 16,0 1-2-16,0-4 2 15,0 0 0-15,0 0-2 16,0 0 0-16,4-4-16 16,4-3-5-16,5-5-41 15</inkml:trace>
          <inkml:trace contextRef="#ctx0" brushRef="#br0" timeOffset="30956.665">4756 1412 28 0,'0'0'13'0,"-4"0"-6"0,4 0 0 15,0 0 7-15,0 0-3 16,0 0-1-16,0 0-6 16,-4 0-1-16,-1 0-3 15,1 0-1-15,0 0 1 16,-1 0 0-16,1 0 0 16,0 0 2-16,4 0 3 15,0 0 2-15,0 0 5 16,0 0 5-16,0 0-3 0,8 0 2 15,1 4-3-15,-5 0 0 16,5 0-1-16,4-1 0 16,-1 1-9-16,5 4-1 15,0-1-2-15,0 5 0 0,5-1 2 16,-1 4-1-16,5 4 2 16,-1 4-4-16,5-1 0 15,0 5 1-15,4 11 0 16,0 15-3-16,0 0 2 15,-4 11 1-15,4-7 0 16,-4 0-3-16,-5-4 2 0,-4-4 1 16,-4-4 0-16,-8-3 2 15,0-4 3-15,-5 3-2 16,-4 5-2-16,0-5 2 16,-9 5 0-16,-4-8 5 15,1-8 3-15,-1 0-2 16,0-7 0-16,-4 0-5 15,0-4-1-15,0-4-1 16,-4 0-2-16,-1-4 3 16,1 1 0-16,0-1 1 15,0 0 0-15,-1-3-2 16,1 3-2-16,0 1 1 16,4-1-1-16,4-3 0 15,4-1 0-15,1-3-22 16,8-4-10-16,8-11-44 15</inkml:trace>
        </inkml:traceGroup>
      </inkml:traceGroup>
    </inkml:traceGroup>
    <inkml:traceGroup>
      <inkml:annotationXML>
        <emma:emma xmlns:emma="http://www.w3.org/2003/04/emma" version="1.0">
          <emma:interpretation id="{2CEE1327-3E58-414A-B1C4-7124B5455BB2}" emma:medium="tactile" emma:mode="ink">
            <msink:context xmlns:msink="http://schemas.microsoft.com/ink/2010/main" type="paragraph" rotatedBoundingBox="11672,5506 20549,5384 20560,6252 11684,6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2949D-0CDD-408D-BBD0-DEDC2935C025}" emma:medium="tactile" emma:mode="ink">
              <msink:context xmlns:msink="http://schemas.microsoft.com/ink/2010/main" type="line" rotatedBoundingBox="11672,5506 20549,5384 20560,6252 11684,6374"/>
            </emma:interpretation>
          </emma:emma>
        </inkml:annotationXML>
        <inkml:traceGroup>
          <inkml:annotationXML>
            <emma:emma xmlns:emma="http://www.w3.org/2003/04/emma" version="1.0">
              <emma:interpretation id="{F3E05005-E06E-4F38-AD8F-CE7146259DF2}" emma:medium="tactile" emma:mode="ink">
                <msink:context xmlns:msink="http://schemas.microsoft.com/ink/2010/main" type="inkWord" rotatedBoundingBox="11676,5740 13211,5719 13219,6301 11684,6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51122.6">894 3358 175 0,'0'19'10'16,"0"0"-8"-16,0-4-1 15,0 4 1-15,4 0 3 16,0-4 4-16,1-4 2 16,-1 0-1-16,4 1 1 15,1-5-6-15,4 1-3 0,4-4-1 16,4-4-6-16,5-4-1 0,3-4-19 15,5-3-35 1,0 0 3-16,1-8 15 16,-1-4 13-16</inkml:trace>
          <inkml:trace contextRef="#ctx0" brushRef="#br1" timeOffset="50937.555">983 3411 72 0,'22'-27'30'0,"-5"23"-16"0,8-15-10 16,-12 16 8-16,4-5-3 15,4 1 0-15,1-1-8 16,-5-3 0-16,0-1 1 16,0 1 1-16,-5-4-4 15,-3 3 1-15,-5 1 0 16,-4 0 0-16,0-1-3 15,-8 5 0-15,-5 3 2 16,-4 4 0-16,0 0 3 16,-4 0 3-16,-1 4 0 15,1 0 0-15,0-1-1 0,-1 5 0 16,1 0-5-16,4-1 1 16,-4 4-2-16,4 1-2 15,0-5 0-15,4 5 3 16,0-1 2-16,5 0 2 15</inkml:trace>
          <inkml:trace contextRef="#ctx0" brushRef="#br1" timeOffset="51959.894">1315 3218 72 0,'17'-12'27'0,"-4"5"-14"0,4-8-4 0,-8 11 9 16,4-4 1-16,-1 1 1 15,1-1 2-15,0 1 1 0,0-1 1 16,-1 4 0-16,1 0-11 16,0 1-5-16,4-1-5 15,4 0 2-15,1 0 1 0,7 0-2 16,5 1-3-16,13-1 2 16,0 4 0-16,0-4-17 15,0 0-5-15,-5 1-40 16,-3 3-40-1,-5 0 27-15</inkml:trace>
          <inkml:trace contextRef="#ctx0" brushRef="#br1" timeOffset="51539.476">1396 3047 80 0,'0'0'33'0,"0"4"-18"0,5-4-16 0,-5 0 9 15,0 0-1-15,0 0 1 16,0 0 7-16,0 0 2 16,4 8 7-16,-4-1 2 15,4 5-2-15,0-1-3 16,-4 4-7-16,0 8-1 16,5 3-8-16,-1 5 1 0,0 10 4 15,0-3-6-15,1 4-2 16,-1-4-1-16,0-1-1 0,5-3 0 15,-5-3 0 1,0-5 0-16,0 1 0 0,1-8 0 16,-1-4 0-16,4-4-7 15,1-3-3-15,8-8-43 16,0-4-55 0,9-7 21-16</inkml:trace>
          <inkml:trace contextRef="#ctx0" brushRef="#br1" timeOffset="50458.509">677 3036 72 0,'-26'8'30'0,"13"-1"-16"0,-4-3-8 15,9 0 11-15,-5-1-11 16,0 5-6-16,-4 0 2 16,0 3 2-16,-4 0 1 15,0 1 0-15,-5 3 5 16,5 0 4-16,-1 0 4 0,5 0 1 16,5 4-2-16,-1-4 0 15,4 0-3-15,9 1-1 16,5-5-7-16,7 0-2 0,5 1 0 15,9-1-2-15,4-3 1 16,4-1 0-16,0 1 1 16,0 3-2-16,-4 0 1 15,0 1-4-15,-5 7 0 16,-4 0-6-16,1 0-3 16,-10-4 3-16,1 0 2 0,-8 0 3 15,-5 0 3-15,-5 4 4 16,-3-4 4-16,-5 0 5 15,-4-3 1-15,-4 3-6 16,-5-4-3-16,-4 1-6 16,-4-1 0-16,0-4 0 15,0 1 0-15,0 0 0 16,4 3 2-16,5-3-6 16,8-1-1-16,0-3-20 15,4-4-7-15,4 4-36 16,5-8-32-1,8-4 38-15</inkml:trace>
        </inkml:traceGroup>
        <inkml:traceGroup>
          <inkml:annotationXML>
            <emma:emma xmlns:emma="http://www.w3.org/2003/04/emma" version="1.0">
              <emma:interpretation id="{8C8CEC8A-DE47-432D-9EF1-4B26D90F0701}" emma:medium="tactile" emma:mode="ink">
                <msink:context xmlns:msink="http://schemas.microsoft.com/ink/2010/main" type="inkWord" rotatedBoundingBox="13595,5479 17640,5424 17651,6229 13606,62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4781.02">4066 3365 160 0,'4'-4'60'0,"5"4"-32"0,0-3-26 0,-1 3 12 16,-4-4-20-16,1-4-6 16,-1-3-10-16,-4 0-3 0,0-5 10 15,0-2 7-15,0 2 5 16,-4 1 2-16,-1 0 5 16,-3 4 5-16,-1 3-1 15,1 1 3-15,-5 3-2 16,0 4 2-16,-4 7-8 15,0 1-2-15,-4 3-1 16,0 1 0-16,3-1 0 0,-3 4 0 16,4 0 2-16,0 4-3 15,0 4 0-15,4 3 7 16,-4-3 6-16,9 0 5 16,4 0 2-16,-1-1-6 15,10-3-3-15,3-4-3 16,1 1 0-16,8-5-4 15,0-4 0-15,0-7-3 0,8-3-3 16,1-5-12-16,4-7-5 16,4-8-14-16,4-7-3 15,0 0-3 1,1-1 0-16,-5 5 22 16,0-1 16-16,-4 8 12 15,-9 4 5-15,-4 4 0 16,-4 3-5-16,-5 5-2 15,-8 3-2-15,0 0-1 16,4 7-6-16,1 1 1 16,3 3 6-16,1 0 6 15,3 8-4-15,1 0-2 0,0 4 1 16,4 4 2-16,-4-5-4 16,0 1 1-16,-1 0 1 0,1-1 1 15,0-3 0-15,-5-4 0 16,1 1 0-16,-5-5 2 15,0-3 4-15,-4-8-2 16,-4 0 3-16,0-4-2 16,-5-4 0-16,-3-3 1 15,-1-1 2-15,0-6-12 16,0-5-1-16,1-4-5 16,3 5 0-16,5 3 2 15,8 0 0-15,5 4-5 16,3-1-1-16,5 5 0 15,5 0 2-15,3 3-5 16,1 4 1-16,4 1-5 0,-1 3 1 16,1 0-21-16,0 0-8 15,-4 3-16 1,-1 1-31-16,1-4 25 16</inkml:trace>
          <inkml:trace contextRef="#ctx0" brushRef="#br1" timeOffset="55216.992">4897 3308 132 0,'12'8'49'0,"-3"-4"-26"0,-1 3-27 16,-3-3 8-16,3 8-4 15,1 3 2-15,3 0-1 16,1 4-1-16,9 0 1 16,-5 3 14-16,0 1 7 0,0 0 1 15,0-4 0-15,-5-4-1 16,1-4-2-16,-4-3 3 15,-1-4 0-15,1-8-10 0,-5-4-3 16,0-3-8-16,1-4-4 16,-1-16 1-16,-4 1 2 15,4-4 0-15,0-4-1 16,1 0 1-16,-1 4-1 16,4 4-9-16,1 4-4 15,4 7-11-15,-1 4-3 16,1 7-23-16,4 4-10 15,0 4-17 1</inkml:trace>
          <inkml:trace contextRef="#ctx0" brushRef="#br1" timeOffset="55878.145">5531 3210 192 0,'21'-4'71'0,"5"8"-38"0,8-4-28 16,-17 0 17-16,4 0-14 15,5 0-4-15,-1-4-3 16,1-3 1-16,-5-1-1 16,-4-7-1-16,0 4 1 0,-4-1-1 15,-4 1 0-15,-1 3 4 16,-8 1 2-16,0-1 0 16,-4 1 1-16,-5-1-2 15,-3 4 2-15,-5 1-4 16,-5 3-2-16,-3 3 0 15,-5 5-1-15,0 3-3 16,0 4 2-16,5 4 1 16,-1 8 0-16,-4 3 0 15,5-3 2-15,8 3-1 0,0 0-1 16,8-3 1-16,5-1-1 16,8-3-14-16,13-4-5 15,13-8-19-15,8 0-8 16,9-3 2-1,0-4-3-15,-4-4 22 16,-5 0 18-16,-4 4 12 16,-4-4 1-16,-5 3 2 15,-3 1-3-15,-1 0 2 16,-4 0 5-16,0 0 4 0,0-1 1 16,4 1-1-16,1 0 0 15,3 0 0-15,1 3-8 16,4 1-5-16,-1-8-2 0,1 0 3 15,4-4 2-15,-4-4 4 16,-4 1 1-16,-1-8-3 16,-4-4-3-16,-4 0 0 15,-8 0 1-15,-5 0 1 16,-8-4 3-16,-5 1-3 16,-3-1-2-16,-5 0-5 15,0 4-2-15,0 8-4 16,-5 3-1-16,1 8-3 15,0 4-1-15,-5 4-12 16,5 3-3-16,0 0-28 16,-1 1-41-16,1-5 24 15</inkml:trace>
          <inkml:trace contextRef="#ctx0" brushRef="#br1" timeOffset="56223.289">6004 3059 52 0,'25'-38'19'0,"-12"15"-10"0,4-11-11 0,-4 23 6 15,0-8-5-15,4-4 0 16,4 0 10-16,-8-7 5 0,-1 0 5 16,-3 3 3-16,0 5 1 15,-1 6 3-15,1 1 1 16,-5 4 1-16,0 3 0 15,0 5 2-15,1 10-16 16,-5 12 3-16,0 0 1 0,0 8-4 16,0 3 0-16,0 11-6 15,0-3-3-15,0 11 0 16,0 12-1-16,0 7 4 16,0 4 3-16,4-4-9 15,4-7-2-15,5-8-10 16,8-12-2-16,5-7-39 15,4-11-19-15,4-15-26 16</inkml:trace>
          <inkml:trace contextRef="#ctx0" brushRef="#br1" timeOffset="52740.996">2291 3445 182 0,'0'-19'6'16,"4"0"-1"-16,4 4 1 16,5 0-1-16,4 3 2 15,0 1-2-15,4 3 2 16,1 5-4-16,-1-1-2 0,0 4 0 16,1 11-1-16,-1 0 0 15,-4 5 0-15,0 3 2 16,-4-1-3-16,0-2 0 15,-1-1 1-15,-3 0 0 16,-1-4 0-16,-3 1 0 0,-1-1 15 16,-4-3 7-16,-4-1 5 15,-5 1 3-15,-4-5-7 16,-4 1-4-16,-4-4-9 16,0 0-4-16,-5-4-6 15,1 1 0-15,-5-1-11 16,4 0-5-16,5-3-17 15,0 3-4-15,4-4-35 16,0 1-32 0,4-1 42-16</inkml:trace>
          <inkml:trace contextRef="#ctx0" brushRef="#br1" timeOffset="52426.92">2337 3509 72 0,'-12'-11'30'0,"7"7"-16"0,-3-7-6 15,4 7 11-15,-1 0-7 0,1-4 1 16</inkml:trace>
          <inkml:trace contextRef="#ctx0" brushRef="#br1" timeOffset="53387.638">2857 2960 148 0,'0'4'57'0,"4"-4"-30"0,-4 15-29 0,0-7 9 15,-4-1-5-15,0 1 1 16,-1-1-2-16,1 5-1 0,0 3 1 16,0 4-4-16,-1 7 2 0,1 8 1 15,0 4 2-15,0 8 1 16,-1-1 1-16,1 1 2 16,4-5 1-16,-4-3 3 15,0-8 1-15,4-7-5 16,0-4-4-16,0-4-1 15,0-7 1-15,4-8-8 16,4-8-3-16,1-7-9 16,4-4-3-16,-1 0 4 15,5 0 3-15,-4 4 10 16,4 0 5-16,0 4 8 16,0 3 7-16,0 4-6 15,0 0-3-15,0 4-4 0,5 4-3 16,-1 0-8-16,0 7-5 15,1 8 2-15,-1 0 2 16,0-4 2-16,-4 0 5 16,-4 4 1-16,-5-3 3 15,-3-1 16-15,-5 0 9 16,-5-8 5-16,-7 5 4 16,-10-5-12-16,-3 1-1 15,-5-4-14-15,0-1-3 16,-4-3-4-16,0 0-2 15,4-3-10-15,5-1-6 16,3 0-12-16,5 0-5 0,0 1-42 16,9-1-32-1,4-4 43-15</inkml:trace>
          <inkml:trace contextRef="#ctx0" brushRef="#br1" timeOffset="53911.768">3670 3172 116 0,'-8'4'46'0,"3"4"-24"0,-3 3-24 0,4-7 9 15,-5 0-8-15,-4-1-1 16,1-3-8-16,-1 4-2 16,4 0 9-16,-3 0 4 15,-1 3 6-15,4 1 4 16,-4 3 9-16,5 1 7 16,-1-1-5-16,5 4-3 15,-4 0-9-15,3-4-4 16,5 5-3-16,5-5-5 0,-1 4 1 15,4 0-4-15,1 0-1 16,-1 1-4-16,5-1 1 16,0 4-2-16,-4-4 0 0,-1 4 3 15,-4-4 5-15,-4 0 8 16,-4 0 7-16,0-4 14 16,-5 1 5-16,-4-5-9 15,-4 1-3-15,0-4-9 16,-4 0-4-16,0-4-3 15,0-4 0-15,-1 0-7 16,5 0 1-16,0-3-4 16,4-1 0-16,5 4-12 15,4 0-3-15,8-3-17 16,4-1-5-16,9-3-26 16</inkml:trace>
        </inkml:traceGroup>
        <inkml:traceGroup>
          <inkml:annotationXML>
            <emma:emma xmlns:emma="http://www.w3.org/2003/04/emma" version="1.0">
              <emma:interpretation id="{046CC208-EFDF-49F7-AE21-BB6621A20293}" emma:medium="tactile" emma:mode="ink">
                <msink:context xmlns:msink="http://schemas.microsoft.com/ink/2010/main" type="inkWord" rotatedBoundingBox="18312,5757 20553,5726 20560,6252 18319,6283"/>
              </emma:interpretation>
              <emma:one-of disjunction-type="recognition" id="oneOf5">
                <emma:interpretation id="interp5" emma:lang="" emma:confidence="0">
                  <emma:literal>or</emma:literal>
                </emma:interpretation>
                <emma:interpretation id="interp6" emma:lang="" emma:confidence="1">
                  <emma:literal>or S</emma:literal>
                </emma:interpretation>
                <emma:interpretation id="interp7" emma:lang="" emma:confidence="0">
                  <emma:literal>o r S</emma:literal>
                </emma:interpretation>
                <emma:interpretation id="interp8" emma:lang="" emma:confidence="0">
                  <emma:literal>O r S</emma:literal>
                </emma:interpretation>
                <emma:interpretation id="interp9" emma:lang="" emma:confidence="0">
                  <emma:literal>ors</emma:literal>
                </emma:interpretation>
              </emma:one-of>
            </emma:emma>
          </inkml:annotationXML>
          <inkml:trace contextRef="#ctx0" brushRef="#br1" timeOffset="58189.566">7779 3168 148 0,'0'-11'55'0,"0"7"-30"0,0-7-27 0,5 7 9 15,-5-3-3-15,4-1 0 16,0 0 2-16,0 5 1 16,5-1-3-16,4 0 6 0,-1 4 5 15,6 4 2-15,-1 0 1 16,4 3-3-16,0 1-1 16,5 3-8-16,-1 8-2 15,1 4-2-15,-1 3-2 16,-3-3-4-16,-1 0 0 0,-4 7-3 15,-9 4 2-15,-8-7-2 16,0-1 0-16,0-3 6 16,-8-4 5-16,-5-4 2 15,0 0 4-15,-4-4-5 16,-4-7-1-16,-4 0 0 16,-1-8 0-16,0 0-7 15,1 1-2-15,-1-1-5 16,5 0 1-16,0 0 0 15,-1 4 3-15,5 0 2 16,5-4-1-16,16-7-3 16,9-4 4-1,4 0 2-15,4-4-12 16,5-4-3-16,3 0-9 16,1 1-1-16,8-1-15 15,-3 0-27-15,-1 1 12 16</inkml:trace>
          <inkml:trace contextRef="#ctx0" brushRef="#br1" timeOffset="58616.575">8299 3059 104 0,'-9'3'41'0,"5"5"-22"0,0 0-14 0,4-5 13 15,-4 5-6-15,-1 0-2 0,5 3-3 16,0 0-2-16,0 4 3 16,5 4 3-16,3 4-6 15,5 7-1-15,4-3 2 0,0-1-1 16,0 8 0-16,4-3-1 16,-8-5 2-16,-4-3 8 15,-1 0 3-15,-4-8 3 16,1-4 2-16,-1-3-8 15,-4-5-3-15,0-3-6 16,-4-7-2-16,-1-8-1 16,1-4-2-16,0 0 1 15,0-8 1-15,4-3 1 16,4-4 3-16,0 4-3 16,5-1-2-16,-1 5-3 15,1-1 1-15,3 5-8 0,5 7-2 16,0 3-10-16,1 5-4 15,3-1-26-15,4 4-12 16,1 1-14 0</inkml:trace>
          <inkml:trace contextRef="#ctx0" brushRef="#br1" timeOffset="59091.2">9240 3044 132 0,'-4'-4'49'0,"4"8"-26"0,-13-4-20 16,9 0 10-16,-5 0-6 16,-8 3 1-16,0 1-3 15,-4 4 2-15,-9-1-4 16,-4 5 5-16,0-1 2 0,0 4-3 15,0 0-2-15,4 4 2 16,9 0 2-16,4 0 0 16,8 4 2-16,9-8-4 15,9 0-2-15,8 0-5 16,4 0 0-16,4 0-2 16,1-3 0-16,4-1 0 15,0 4 0-15,-1-3 2 0,-3 3 0 16,0 0 0-16,-1 0 0 15,-4 0 0-15,-4 0 2 16,-4 0 5-16,-4 4 21 16,-9-3 5-1,-5-1-1-15,-3 0 0 16,-5 0-7-16,-4 0-1 16,-4-4-11-16,0 1-5 15,-5-5-16-15,-4 1-8 16,-8 0-62-16,-5-8-28 15,-4-12-10 1</inkml:trace>
          <inkml:trace contextRef="#ctx0" brushRef="#br1" timeOffset="57635.268">7000 3195 144 0,'9'0'55'0,"-1"0"-30"0,1 0-16 16,-9 0 16-16,0 0-3 15,4 0-1-15,4 0-5 16,-3 4-2-16,-1 0-8 16,0 3 3-16,0 1 3 0,1 3-6 15,-1 4-1-15,5 4-1 16,-1 0 0-16,1 4-2 0,3 3 1 16,1 1 0-16,4-1 1 15,0 1 0-15,0-5 2 16,0-3-3-16,-4-4 0 15,0-3 1-15,0-8 0 16,-1-8 0-16,5-4 2 16,-4-3-5-16,0-8-3 15,0-8 1-15,-5-3 0 16,5-4 3-16,0-4 1 16,0-3-1-16,4 3-2 15,0 0-2-15,0 4 1 16,0 7-4-16,0 5-1 15,0-1-8-15,-4 8-2 0,-1 3-13 16,-3 5-4-16,-1 3-47 16,1 4-36-1,4 8 44-15</inkml:trace>
        </inkml:traceGroup>
      </inkml:traceGroup>
    </inkml:traceGroup>
    <inkml:traceGroup>
      <inkml:annotationXML>
        <emma:emma xmlns:emma="http://www.w3.org/2003/04/emma" version="1.0">
          <emma:interpretation id="{60856A7A-6024-4526-A3C2-8614A0682354}" emma:medium="tactile" emma:mode="ink">
            <msink:context xmlns:msink="http://schemas.microsoft.com/ink/2010/main" type="paragraph" rotatedBoundingBox="11662,6969 24994,6780 25016,8309 11684,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5BCB1-1AC6-4D1C-91E8-5A2DF1FBE250}" emma:medium="tactile" emma:mode="ink">
              <msink:context xmlns:msink="http://schemas.microsoft.com/ink/2010/main" type="line" rotatedBoundingBox="11662,6969 24994,6780 25016,8309 11684,8498"/>
            </emma:interpretation>
          </emma:emma>
        </inkml:annotationXML>
        <inkml:traceGroup>
          <inkml:annotationXML>
            <emma:emma xmlns:emma="http://www.w3.org/2003/04/emma" version="1.0">
              <emma:interpretation id="{C795B7AC-70A9-48E8-8B80-6E7CF5A8EE29}" emma:medium="tactile" emma:mode="ink">
                <msink:context xmlns:msink="http://schemas.microsoft.com/ink/2010/main" type="inkWord" rotatedBoundingBox="11663,7018 13540,6991 13549,7650 11672,767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58334.834">570 4330 64 0,'-4'-3'27'0,"4"6"-14"0,0-3-13 0,0 0 7 16,0 0-2-16,0 0 0 16,0 0-3-16,0 0-2 15,0 4 7-15,-4 0 3 16,-1 0 6-16,1 0 2 16,0 3-5-16,0 5-3 15,-1-1-3-15,1 4-2 0,0 4-3 16,0 4-2-16,-5 3 1 15,1 4-1-15,-5 1 2 0,-4-1 1 16,4 8 3-16,-4 0-3 16,0-4 0-16,0 0 8 15,0 0 2-15,4-4 0 16,0-3 2-16,5-1-2 16,4-3 2-16,-1 0-6 15,5-4-1-15,5-4-2 16,3-4-1-16,5 0-1 15,4 1 2-15,0-5-1 16,4 1 0-16,0-4-1 16,1-1 2-16,3 1-3 0,1 0-2 15,-1-4 0 1,9-4-1-16,-4 0-7 0,0 1-3 16,0-1-19-16,0 0-8 15,0-3-32 1,-5-1-33-16,-4 4 34 15</inkml:trace>
          <inkml:trace contextRef="#ctx0" brushRef="#br2" timeOffset="58664.691">451 4751 104 0,'17'3'38'0,"0"-3"-20"0,13-3-8 15,-17 3 12-15,4 0-12 16,4-4-3-16,4 0-5 16,5-4-2-16,0 1-6 15,4-4-4-15,-4 3-14 16,-4-3-7-16,-1-1-15 0,-4 1-6 16</inkml:trace>
          <inkml:trace contextRef="#ctx0" brushRef="#br2" timeOffset="58996.526">374 4383 116 0,'26'-15'44'0,"-1"12"-24"0,14-5-15 16,-18 8 13-16,9-4-10 16,0 0-2-16,4-3-6 15,0 3-3-15,0 0 2 16,0 0 0-16,-4 1 1 0,0-5-7 15,-5 4 0-15,1 1-46 16,3 3-21 0,1 3 33-16</inkml:trace>
          <inkml:trace contextRef="#ctx0" brushRef="#br2" timeOffset="59491.004">1213 4334 120 0,'0'4'46'0,"0"0"-24"0,-4 3-17 16,4 1 13-16,0 3-8 16,-4 1-3-16,-1 7 0 15,1 3 0-15,-4 5-3 16,-1 3-1-16,1 4 1 0,-1 8 0 16,1 3 0-16,-5 1-5 0,0-1-1 15,5-3 1-15,-1 3 0 16,0-7-6-16,5-8-3 15,0-3-23 1,0-8-46-16,4 0 8 16</inkml:trace>
          <inkml:trace contextRef="#ctx0" brushRef="#br2" timeOffset="59775.17">1426 4637 156 0,'0'4'57'0,"4"15"-30"0,-4-4-25 16,0-8 14-16,0 9-12 15,0-5-2-15,0 4 0 16,-4 0 1-16,0 4-1 15,-5 4-2-15,1-4 1 0,-1 0-4 16,5 0 0-16,0-4-7 16,0 0-2-16,4-4-33 15,0-3-39 1,4-4 19-16</inkml:trace>
          <inkml:trace contextRef="#ctx0" brushRef="#br2" timeOffset="67311.573">1699 4622 80 0,'4'0'33'0,"-4"0"-18"0,0 0-5 0,0 0 14 0,0 0-11 15,0 0-4-15,0 0-9 16,0 0-2-16,0 0 9 16,0 0 8-16,0 4-4 15,-4-1 2-15,4 5-4 16,0-4 0-16,0 3-5 15,0 1 2-15,0 3 0 0,0 1 2 16,0-1 0-16,0 0-7 16,0-3 0-16,0 3 1 15,0 1 1-15,0-1-4 16,-5 0 1-16,1 5 0 16,0-1 0-16,0 0 0 15,-1 0 0-15,1 4 0 16,-4 0 0-16,-1 4 0 0,1-5 0 15,3-2 4-15,1-1 2 16,0-4 0-16,4 0 1 16,0-3-6-16,0-4-1 15,0-4 0-15,4 0 0 16,5-4 0-16,-1-4 2 16,1-3-8-16,-1-4-1 15,1 0 4-15,3-4 3 16,5 0 1-16,0-4-1 15,5 1 1-15,-1 3-1 16,0-8-3-16,1 4 2 16,-1 4 3-16,0 4 1 0,0 0-4 15,-3 0-1-15,-1 4 3 16,0 3 1-16,0 1 2 16,-5 3 0-16,1 4-2 15,0-4 1-15,-5 4-2 16,5 0-1-16,-4 8 1 15,-1-1 1-15,-3 1 1 16,-1 3 3-16,0 4 1 16,-4 0 1-16,0 0 2 15,0 1 1-15,-4-1-3 16,0 0 0-16,4 0-5 16,0-4 0-16,0-3-1 15,0-8-2-15,0 0 1 0,4-4-1 16,4-3-5-16,5-9 1 15,4 1 2-15,0-4 1 16,0 0-2-16,0 1 2 16,-4 2 3-16,-5 1 3 15,1 8 2-15,0-1 1 16,3 12-2 0,-3 3-6-16,-1 1-2 15,1 3-2-15,-1 1 0 16,1 3 3-16,-1 0 0 15,-3 0 1-15,-1 4 2 16,-4 0 1-16,0 0 3 16,0 0-1-16,-4 0 0 0,4 0-3 15,0-4 1-15,0 0-20 16,0-4-6-16,0-3-21 16,0-8-8-16,8 0-36 15</inkml:trace>
        </inkml:traceGroup>
        <inkml:traceGroup>
          <inkml:annotationXML>
            <emma:emma xmlns:emma="http://www.w3.org/2003/04/emma" version="1.0">
              <emma:interpretation id="{C418A037-0DE4-43C0-B201-CA02E17C72BD}" emma:medium="tactile" emma:mode="ink">
                <msink:context xmlns:msink="http://schemas.microsoft.com/ink/2010/main" type="inkWord" rotatedBoundingBox="13808,6998 17148,6951 17157,7625 13817,76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71609.104">2555 4660 184 0,'0'4'71'0,"4"14"-38"0,0-2-32 0,0-13 16 16,-4 5-5-16,0-4 1 16,0 0-7-16,0-1-4 15,0 5-1-15,-4-1-4 0,0 5 2 16,0-1 1-16,-5 4 0 16,1 0 4-16,-1 4 2 15,0 4-2-15,1-4-1 16,4 0-3-16,-1 0-1 15,5-4-17-15,0-4-5 16,5-3-68-16</inkml:trace>
          <inkml:trace contextRef="#ctx0" brushRef="#br2" timeOffset="71610.142">2823 4671 184 0,'0'11'68'0,"4"-11"-36"0,0 4-33 15,5-4 15-15,-9 0-10 16,0 0 0-16,0 0-9 15,0 4-4-15,0 0 5 0,-4 3 1 0,-1 5 5 16,1-1 3-16,0 4 2 16,0 4 1-16,-1 0 2 15,1 0 1-15,0 0 1 16,4-4-2-16,-4-4 1 16,4 1-4-16,0-5 1 15,0-7-7-15,8-3-3 16,5-5-10-16,4-7-3 15,0 0 1-15,4-4 1 16,0 0 5-16,1 4 5 16,-5 3 4-16,0 5 4 15,-4-1 9-15,-1 8 3 0,1 0-6 16,0 4-4-16,4 0-4 16,0 3-3-16,0 1-4 15,0 0-2-15,0-1 3 16,0 4 3-16,0 1-1 15,-4 3 0-15,-5 8 5 16,1-1 2-16,-5-3-5 16,0 0 0-16,1-4-14 15,-1 1-5-15,0-9-23 16,-4-7-9-16,0 0-29 16</inkml:trace>
          <inkml:trace contextRef="#ctx0" brushRef="#br2" timeOffset="71612.147">3402 4709 192 0,'8'4'74'0,"1"-4"-40"0,4 4-40 0,-13-4 12 16,8 0-9-16,-8 0 0 16,9 0-7-16,-1 0-4 0,1 3 8 15,-1 1 0-15,1 4 4 16,-1-1 4-16,1 1 3 0,-1 3 4 16,1 4 5-16,-1 0-6 15,1 1-2-15,-5-1 1 16,0 7 0-16,-4-3-1 15,-4 0-1-15,0 0-1 16,-5-4 2-16,-3 1-3 16,-1-5 0-16,-4-4-1 15,0 1-2-15,4-4 1 16,0-4-1-16,5 0-5 16,-1-4 1-16,1 0 0 15,8 0 2-15,4-3-1 16,4-4 1-16,5-5-5 15,4 1 0-15,5 0-6 16,-1-4 1-16,4 0-3 0,1 0 2 16,8 0-6-16,0 0-3 15,0-7-37 1,0 3-23-16,0-3 39 16</inkml:trace>
          <inkml:trace contextRef="#ctx0" brushRef="#br2" timeOffset="71615.517">4032 4277 116 0,'-4'8'44'0,"0"7"-24"0,-1 4-17 16,5-4 10-16,0 12-2 16,-4 11 1-16,0 11-2 15,0 11-1-15,-1-3-5 16,1 0 13-16,0 0 5 0,0-8 1 16,-5-7-2-16,5-8-7 15,0-8-4-15,-1-3-3 16,1-8 0-16,0-7-20 15,-5-12-8-15,5-4 2 16,4-3 0-16,0-4 5 16,0-4 3-16,0 0 9 0,0 0 6 15,-4 4 4-15,-1 3 6 16,1 1-2-16,0 7 3 16,4 0-10-16,0 4-3 15,8 0-2 1,5 0-5-16,4 0 1 15,9-3-7-15,4-5-1 16,4-3 5-16,4-1 3 16,0-3 1-16,9 4 1 15,0 0 6-15,-4 3 2 16,-5 4 9-16,-4 4 2 0,-4 4 5 16,-5 7 1-16,-3 4-10 15,-5 4-3-15,-5 0-4 16,1 4-1-16,-4 0 5 15,-5-1 4-15,0-3-5 16,-4 4-1-16,0-4-6 16,0-4-4-16,5-11-21 15,-5-4-8-15,4-8-70 16,-4-7-42 0,8-4 60-16</inkml:trace>
          <inkml:trace contextRef="#ctx0" brushRef="#br2" timeOffset="71616.521">4833 4800 208 0,'-17'-4'79'0,"17"8"-42"0,-5-12-37 0,1 4 18 0,0 1-12 16,4-9-3-16,4 1-7 15,0-4 0-15,5-4 2 16,4-4-6-16,-1 4-2 0,5 4 3 15,5 0 4-15,3 4 4 16,5 3 4-16,0 4 7 16,4 4 2-16,-8 8-5 15,-1 7-1-15,-4 4-4 16,1 0-3-16,-5 4 0 16,-4-1-1-16,-9-3 0 15,-4 0 0-15,-9-4 11 16,-4 0 7-16,-8-3 4 15,-4-5 2-15,-5-3-9 16,0-4-4-16,-4-4-9 16,8-3-3-16,5-1-7 0,0 1-2 15,4-5-11-15,4 1-4 16,4 0-13-16,5-1-6 16,0 1-56-1</inkml:trace>
          <inkml:trace contextRef="#ctx0" brushRef="#br2" timeOffset="71617.524">5361 4690 248 0,'8'-4'93'0,"1"12"-50"0,-1-1-44 15,-8-7 20-15,0 0-13 16,0 0-3-16,0 0-9 16,0 0-4-16,0 0 6 15,5 0-10-15,-1 0 0 0,4 0 9 16,9-7 16 0,0-1-3-1,5-3-1-15,-1 3 0 16,0 1 0-16,1 3 1 15,-1 0 0-15,0 0 0 16,-4 8 2-16,0 8-5 16,-4-1-1-16,0 4-4 15,-1 0-1-15,1 0 3 0,0 8 1 16,0-4 3-16,0 0 3 16,-1 0 7-16,1-4 2 15,0 0-5-15,4-4 0 16,0-3-15-16,0-8-5 15,4-8-52-15,1-7-24 16,-1-4-41 0</inkml:trace>
        </inkml:traceGroup>
        <inkml:traceGroup>
          <inkml:annotationXML>
            <emma:emma xmlns:emma="http://www.w3.org/2003/04/emma" version="1.0">
              <emma:interpretation id="{C8AB47EB-3564-47BC-B3D2-891C7799EEA6}" emma:medium="tactile" emma:mode="ink">
                <msink:context xmlns:msink="http://schemas.microsoft.com/ink/2010/main" type="inkWord" rotatedBoundingBox="18088,7213 19019,7200 19024,7544 18093,75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71618.531">6821 4857 148 0,'-17'-8'55'0,"13"8"-30"0,0-8-18 0,-1 5 15 16,1-5-4 0,0-3 1-16,0-1-8 0,4-3-4 15,0 0-4-15,0-8 0 0,0 4 0 16,4-3 1-16,0 3 2 15,0 0-5-15,5 4-1 16,4 3 0-16,4 1 2 16,4 3-3-16,5 1-2 15,3 3 4-15,6 0 3 16,-6 4-1-16,1 0 0 16,-4 4-1-16,-1 7-2 15,-3 8-2-15,-5 0-1 16,-9 4 2-16,1-4 2 0,-9 0 9 15,-5 0 3-15,-7 0 7 16,-5-4 4-16,-9 0-1 16,-4-4-2-16,-4-3-11 15,4-4-6-15,0 0-12 16,5-8-3-16,-1 0-18 16,5-4-9-16,4 1-22 15,4-1-8-15</inkml:trace>
          <inkml:trace contextRef="#ctx0" brushRef="#br2" timeOffset="71659.138">7375 4505 216 0,'13'11'82'0,"-9"4"-44"0,9 4-38 0,-9-8 16 16,0 1-9-16,0-1 1 15,1 4-5-15,3 8-2 16,1 0 0-16,-1-1-8 0,1-3 0 16,-1 0 3-16,1 4 4 15,-1-4 7-15,1 0 4 16,-5-4 5-16,-4 0 2 15,0-4 2-15,-4 1 0 0,0-5-14 16,-1-3-3-16,-3 0-2 16,-1-4-1-16,1-4-3 15,-1 0 0-15,1-3 2 16,3-5 0-16,5-3 1 16,0 0 0-16,0-8 0 15,9-3 2-15,0 3-8 16,3 0-1-16,1 5-5 15,4 2 0-15,0 5-5 16,4 0 0-16,5 3-17 16,8 1-7-16,0-1-37 15,4 0-32 1,5 1 43-16</inkml:trace>
        </inkml:traceGroup>
        <inkml:traceGroup>
          <inkml:annotationXML>
            <emma:emma xmlns:emma="http://www.w3.org/2003/04/emma" version="1.0">
              <emma:interpretation id="{797E6B6A-C423-4B3E-93B9-E16BBDE6017F}" emma:medium="tactile" emma:mode="ink">
                <msink:context xmlns:msink="http://schemas.microsoft.com/ink/2010/main" type="inkWord" rotatedBoundingBox="19306,6860 23795,6797 23817,8326 19328,839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200570.19">11654 4380 192 0,'-4'0'74'0,"4"3"-40"0,0-3-29 0,0 0 19 15,0 0-11-15,0 0-2 16,4 0-9-16,-4 0-1 16,0-3-1-16,0 3-3 0,0 0 2 15,5 0-4-15,-5 0-1 16,8 0-35-16,5 0-15 16,4 3-26-1</inkml:trace>
          <inkml:trace contextRef="#ctx0" brushRef="#br2" timeOffset="-200860.19">11710 4788 156 0,'0'-7'57'0,"4"11"-30"0,-4-4-16 0,0 0 15 16,0 0-3-16,0-4-2 15,0 0-9-15,0 0-3 16,0 4-5-16,0 0-3 0,0 0-3 15,0 0-1-15,0 0-14 16,0 0-6-16,-4 4-28 16,4-4-50-1,0 0 17-15</inkml:trace>
          <inkml:trace contextRef="#ctx0" brushRef="#br2" timeOffset="71980.567">8001 4728 228 0,'0'0'85'0,"4"0"-46"0,5-8-41 0,3 5 17 16,1-9-22-16,8-3-5 16,1 0-3-16,3 0 1 15,9 3 8-15,0 5 3 0,-4 3 3 16,0 0 13-16,-9 12 6 0,1-1-5 15,-5 9-1-15,-5-1-3 16,-3 4 1-16,-5 0-2 16,-4-1 0-16,-4 5 3 15,-5-4 5-15,1 0-7 16,-5-4-1-16,-4-3-3 16,0-5-1-16,-4 1-3 15,-1-8 1-15,1-4-11 16,-4-4-2-16,-1-3-28 15,1-4-13-15,3-4-61 16</inkml:trace>
          <inkml:trace contextRef="#ctx0" brushRef="#br2" timeOffset="72300.824">8499 4194 244 0,'4'8'93'0,"1"3"-50"0,-1 0-37 0,-4 1 20 15,4-1-14-15,-4 1-2 16,0 3-11-16,-4 7-1 15,0 12 0-15,-1 12 3 0,1 7 2 16,0 0-4-16,4 4 1 0,0-8 0 16,0-4 0-16,4-7-14 15,0-4-3-15,5-7-29 16,-1-12-12-16,1-8-39 16</inkml:trace>
          <inkml:trace contextRef="#ctx0" brushRef="#br2" timeOffset="73226.363">8597 4701 188 0,'17'0'71'0,"0"4"-38"0,4 0-23 16,-8-4 17-16,4 0-15 15,4 0-5-15,5-11-9 16,4-5-3-16,0 1 2 0,-1-4-6 0,1-7 2 15,-4-4 3-15,-5-1 2 16,-8 1 6-16,-5 0 2 16,-3 0 4-16,-10 7 4 15,1 4-10-15,-4 4-5 16,-5 3 3-16,-4 5 0 16,0 3 4-16,0 4 1 15,0 8-1-15,0 7 1 16,0 7-4-16,-5 9-2 15,1 3-3-15,4 7 1 0,0-3-1 16,4 0 0-16,5-4 0 16,-1-4-2-16,9-3 0 15,0-8 3-15,13-4-5 16,4-11 2-16,8-4-11 16,14-8-6-16,8-14 1 15,4-1-1-15,-4 0 12 16,-5 0 7-16,1 4 8 15,-9 1 7-15,-4 2 2 16,-9 1 0-16,-4 4-5 16,0 3-4-16,0 5-12 15,-4-1-4-15,0 8-2 16,-1 3 2-16,1 5 6 16,0 6 2-16,0 5 2 15,-1 4 0-15,-3-1 8 16,-1 1 7-16,1-1-5 15,0-3-3-15,-5 0 2 0,0-5 4 16,-4-2 4-16,-4-5 4 16,0-3-9-16,-5-5-2 15,0-3-2-15,-3-7 0 16,3-5-2-16,1-3-1 16,-1-4-6-16,5-3 1 15,4-1-2-15,4 0 0 16,5 0 2-16,3 5 0 15,5 2-3-15,1 5 2 16,-1 3-1-16,4 5-2 0,4-1-6 16,1 0-4-1,4 4-3-15,0 0 0 0,4 0 7 16,0 0 3-16,0 0 2 16,-4 0 4-16,-1 0-2 15,-3 0 1-15,-1 0 4 16,-3 0 1-16,-1 4 7 15,-4 3 4-15,0 9 1 16,-4-5 4-16,0 0-2 16,-5 1 1-16,1 3-3 15,-1 4 1-15,-4 0-3 16,-4 0 0-16,0 3-7 16,0-3-2-16,0-4-4 15,5 1-1-15,-1-5-19 16,5-11-9-16,-1-8-76 15,1-11-59-15,-1-18 56 16</inkml:trace>
          <inkml:trace contextRef="#ctx0" brushRef="#br2" timeOffset="73408.996">9836 4198 296 0,'0'23'110'0,"0"-12"-60"0,9 12-61 0,-9-16 18 15,0 1-42-15,-5-1-15 16,5-7-64-16,0 4-28 0</inkml:trace>
          <inkml:trace contextRef="#ctx0" brushRef="#br2" timeOffset="73872.495">9926 4569 180 0,'4'0'68'0,"0"4"-36"0,9-4-33 15,-9 0 12-15,0 0-5 0,1 0-1 16,-1 0-6 0,0 0-1-16,-4 0 1 0,4 7 2 0,1 5 4 15,-1 3 13-15,0 4 8 16,-4 0 4-16,9 3 2 16,-1-3-4-16,5-4-3 15,4-3-9-15,4-8-3 16,9-12-14-16,8-7-4 15,9-8-9-15,0-3-4 16,-4-1 5-16,-9 4 5 16,-9 8 11-16,-3 8 6 15,-5 7 2-15,-5 7 3 0,-3 5 2 16,-1 3-1-16,1 7-5 16,-5 1-2-16,5-4 0 15,3 0 0-15,1-4-7 16,0 4-2-16,4-4-14 15,4-3-2-15,1-9-41 16,-1 1-14-16,0-8-49 16</inkml:trace>
          <inkml:trace contextRef="#ctx0" brushRef="#br2" timeOffset="74486.571">10960 4648 320 0,'9'19'121'0,"-1"0"-66"0,1-4-62 0,-5-7 19 16,-4-8-19-16,0 0-5 16,0-8-8-16,-4-7 0 15,-5 0 11-15,1-4 0 0,-5-7 4 16,0-5 1-16,0 1-1 15,-4 0 1-15,0 0 0 16,0-1 7-16,0 12 5 16,0 4-4-16,0 4 0 15,0 3-2-15,0 5-2 0,4 3-2 16,1 3 1-16,-5 5 1 16,4 3 0-16,0 4-3 15,5 4 2-15,-1 8 3 16,-4-4 1-16,5-1-1 15,-1 1 1-15,5 3 0 16,-5 1 1-16,5-1-5 16,0 1 1-16,8-4-5 15,5-1-1-15,4-3-2 16,4 0 0-16,4-4-4 16,4-3 0-16,9-5 1 15,1-7 5-15,-1-7-2 16,0-5 3-16,-5-10 1 15,1-5 2-15,-4 1-4 0,-5-1 2 16,-4-3 2-16,-4 0 1 16,0-1 5-16,-5 5 2 15,-4-1 4-15,-4 5 4 16,-4-1-6-16,-4 4 0 16,-5 4-9-16,-4 7-4 15,-4 4-4-15,-5 1-2 16,5 6-10-16,-1 5-1 15,1 0-24-15,0-1-11 16,4 5-16 0</inkml:trace>
          <inkml:trace contextRef="#ctx0" brushRef="#br2" timeOffset="75223.962">10956 4527 116 0,'4'8'46'0,"1"-8"-24"0,-5 4-17 0,0-4 13 16,0 0-6-16,0 0-2 16,0 0 3-16,4 7 2 15,0 1-8-15,-4-1 5 0,0 5 3 16,0-1-3-16,4 8 1 16,1 7-10-16,-1 5-2 0,0 3-8 15,0 4-3-15,1 11-36 16,3 8-2-1,1 7 39-15,-1 4 14 16,1 8 10-16,-1-8 6 16,1 0 3-16,-5-4-8 15,0-3-4-15,0-4-7 16,-4-8-4-16,-4-4 0 0,0-3-4 16,-5-4 0-16,1-4-9 15,-5-4-3-15,0-7 17 16,-4-8 9-16,-4-7 13 15,-4-8 6-15,-1-4-3 16,-4-7-2-16,0-5-11 16,5-6-4-16,4-9-6 15,8-3-1-15,4-15-1 16,13-11-2-16,14-20-4 0,11-7-2 16,18-4-2-16,9-7 0 15,7-1-11-15,10 5-3 16,16-8-28-16,13 7-10 15,9-3-22 1</inkml:trace>
          <inkml:trace contextRef="#ctx0" brushRef="#br2" timeOffset="-199640.189">11906 4785 124 0,'4'-8'49'0,"0"-3"-26"0,0 7-27 16,5-4 34-1,-1-3-11-15,5 0 0 16,-4-12-2-16,3-4-10 16,6 1 2-16,-1-8 2 0,0-4-2 15,0-4 0-15,0 1-8 16,4-1 0-16,0 4-1 15,1 0 0-15,-5 1-3 16,0 3 2-16,0 3 1 16,0 1 0-16,-5 3 2 15,1 1 1-15,0 3-1 16,0 4 1-16,-5 4-4 16,1 4 0-16,-1 0-1 0,-3 3-2 15,3 4 3-15,1 0 2 16,-9 1 0-16,12 3-1 15,-3 0 1-15,-5 0 1 16,0 0 1-16,1 0 1 16,-5 0 2-16,4 3 3 15,0 5 0-15,0 0 0 16,1 3-3-16,3 4-1 16,1 4-3-16,4 4-2 15,-1-1-2-15,-3 5 1 16,-1 7 1-16,1 8 0 15,-1 7 4-15,1 0 2 0,-1 4 0 16,-8 8 1-16,9-5-4 16,-5-3-2-16,5-4-3 15,-1-3 1-15,1-4 1 16,-1-8 0-16,1-4-3 16,-5-7 2-16,0-4-1 15,-4-4-2-15,0-8-8 16,0-7-5-16,-4-7-16 15,-5-5-6-15,-3-7-50 16</inkml:trace>
          <inkml:trace contextRef="#ctx0" brushRef="#br2" timeOffset="-199420.189">11999 4516 192 0,'17'0'71'0,"-4"4"-38"0,17-4-34 0,-13 0 12 16,9-4-12-16,8 0-4 16,0-3-8-16,4-5-3 15,0 5-18-15,1 3-7 16,-1 0-23-16,-4 4-10 0</inkml:trace>
        </inkml:traceGroup>
        <inkml:traceGroup>
          <inkml:annotationXML>
            <emma:emma xmlns:emma="http://www.w3.org/2003/04/emma" version="1.0">
              <emma:interpretation id="{45682BCB-C1A7-4A50-9118-FA021BB67318}" emma:medium="tactile" emma:mode="ink">
                <msink:context xmlns:msink="http://schemas.microsoft.com/ink/2010/main" type="inkWord" rotatedBoundingBox="24381,6797 24994,6789 25004,7496 24391,7505"/>
              </emma:interpretation>
              <emma:one-of disjunction-type="recognition" id="oneOf10"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[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(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-198160.189">13498 4119 72 0,'17'-8'30'0,"-4"4"-16"0,0 0-8 0,-9 4 11 16,-4 0 2-16,9-3 1 16,-9-1-7-16,0 4 0 0,-9-4-2 15,9 4 3-15,-8 0 2 16,-5 0 2-16,0 0-10 16,-4 0 2-16,-4 0 1 0,8 4-6 15,-4-4-3-15,-4 0-1 16,-1 4 1-16,9-1-1 15,-8 1 2-15,-4 0-4 16,-1 4 0-16,1-1-1 16,-1 4 0-16,-4 5 2 15,0 2 2-15,1 5-1 16,3 0 2-16,0 3 0 16,5 1 1-16,0 3-2 15,17 4 1-15,-1 4 0 16,5 0 3-16,5 0-1 0,-1 0 0 15,13 11-6-15,-4-11 1 16,12-4 0-16,-8 0 2 16,13 0-1-16,-4-4-1 15,-1-3 5-15,-4-5 4 16,9-3 4-16,0-7 2 16,4-5-6-16,4 1-1 15,5-8-6-15,-5 0-2 16,1-4 0-16,-5-4 2 15,0 1 1-15,-9-1 1 16,-8 5 0-16,5-1 0 16,-14 0 2-16,5 0 3 0,-4 0-4 15,-1 1-1-15,-4 3-9 16,1 0-4-16,-5 0 0 16,0 0 3-16,4 3-6 15,-4-3 0-15,0 0-31 16,0 0-11-16,0-3-41 15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55 4224,'15'-17'3242,"-30"-1"-335,11 15-2831,-1 1 1,1 0-1,0 0 1,-1 0-1,0 0 0,1 1 1,-1 0-1,0 0 1,0 0-1,0 1 0,1-1 1,-1 1-1,0 0 1,-1 1-77,-18-3 359,2 1-208,0 1-1,0 1 1,1 1 0,-1 1-1,0 1 1,1 1-1,-11 4-150,-24 5 184,1-1-32,1 2 1,0 3-1,1 2 1,2 2-1,-45 27-152,87-44 8,1 0-1,0 0 0,1 1 0,-1 0 1,1 0-1,0 1 0,1 0 0,0 0 1,0 1-1,0 0 0,0 1-7,6-7 9,0 1-1,0-1 0,0 1 1,0-1-1,0 0 0,0 1 1,1-1-1,-1 0 0,1 1 1,-1-1-1,1 0 0,0 1 1,0-1-1,0 0 0,0 0 1,1 0-1,-1 0 1,1 0-1,-1 0 0,1 0 1,-1-1-1,1 1 0,0-1 1,0 1-1,0-1 0,0 1 1,0-1-1,0 0 0,0 0 1,1 0-1,-1 0 0,0-1 1,0 1-1,1-1 0,0 1-8,4 3 23,201 84-395,-163-72 170,0 1 0,-1 2 1,-1 2-1,-1 2 0,9 9 202,-47-30-13,0 0 0,0 0 0,0 0 1,0 1-1,0-1 0,-1 1 0,0 0 0,1 0 1,-1 0-1,0 1 0,0-1 0,-1 1 1,1 0-1,-1 0 0,0-1 0,0 2 1,0-1-1,0 0 0,-1 0 0,0 0 0,0 1 1,0-1-1,0 1 0,-1-1 0,1 1 1,-1-1-1,0 1 0,-1-1 0,1 0 0,-1 1 1,0-1-1,0 1 0,0-1 0,0 0 1,-1 0-1,0 1 0,0-1 0,0 0 13,-12 10-43,0 0-1,-1-1 0,0 0 1,-1-2-1,0 1 0,-1-2 1,-9 4 43,-5 5 17,-237 139 149,118-60 820,149-97-980,0 0 0,1 0-1,-1-1 1,0 1 0,0 0-1,1 0 1,-1 0 0,1 0 0,-1 0-1,1 0 1,-1 0 0,1 1-1,-1-1 1,1 0 0,0 0-1,0 0 1,0 0 0,-1 0 0,1 1-1,0-1 1,0 0 0,1 0-1,-1 0 1,0 0 0,0 0-1,1 1 1,-1-1 0,0 0 0,1 0-1,-1 0 1,1 0 0,-1 0-1,1 0 1,0 0 0,-1 0 0,1 0-1,0-1 1,0 1 0,0 0-1,0 0 1,0-1 0,-1 1-1,1 0 1,0-1 0,1 1-6,47 26 202,155 30-175,91 27-1531,-94-40-2422,-89-21-420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1 536 2816,'0'-18'4266,"1"12"-4048,0 1-1,0 0 1,0 0 0,1 0-1,0 0 1,0 0-1,0 0 1,1 0-1,-1 0 1,1 1-1,0 0 1,1-1-1,-1 1-217,16-25 362,-7 11-274,1 1-1,0 1 1,2 0 0,-1 0 0,2 2 0,0 0-1,1 0 1,0 2 0,2-1-88,34-27 228,-12 7-169,107-98 90,-104 87-154,-10 21 250,-33 23-229,-1 0-80,5 19-522,-19 56 655,3 4-234,-4 76-107,14-48 200,-4-1 0,-5 4 72,-11-26-82,-1 32 292,22-112-218,0-4-6,0 1 1,0-1 0,-1 0-1,1 1 1,0-1 0,0 1 0,0-1-1,-1 0 1,1 1 0,0-1-1,0 1 1,0-1 0,0 1 0,0-1-1,0 0 1,0 1 0,0-1-1,0 1 1,0-1 0,0 1-1,0-1 1,1 1 0,-1-1 0,0 0-1,0 1 1,0-1 0,1 1-1,-1-1 1,0 0 0,0 1 0,1-1-1,-1 0 1,0 1 0,1-1-1,-1 0 1,0 1 0,1-1 0,-1 0-1,0 0 1,1 1 0,-1-1-1,1 0 1,-1 0 0,1 0 0,-1 0-1,0 0 1,1 0 0,-1 1-1,1-1 1,-1 0 0,1 0 0,-1 0-1,1 0 1,-1-1 0,0 1-1,1 0 1,-1 0 0,1 0-1,-1 0 1,1 0 0,-1 0 0,0-1-1,1 1 1,-1 0 13,1-1-885,-1 0-1611,-1-8 507,-4-3-550</inkml:trace>
  <inkml:trace contextRef="#ctx0" brushRef="#br0" timeOffset="1047.573">319 103 4576,'13'6'3863,"9"32"-1758,-31 85-527,-32 179-458,36-274-1112,-2-1 0,-1 1 0,-1-2 0,-2 1 0,0-1 0,-2 1-8,-37 40-16,50-67-138,1 0 0,-1 0 0,0 0 0,1 0 0,-1 0-1,0-1 1,0 1 0,1 0 0,-1 0 0,0 0 0,1 0 0,-1 0 0,0 0-1,0 0 1,1 0 0,-1 0 0,0 0 0,1 0 0,-1 0 0,0 0 0,0 1-1,1-1 1,-1 0 0,0 0 0,1 0 0,-1 0 0,0 0 0,0 0 0,1 1-1,-1-1 1,0 0 0,0 0 0,0 0 0,1 1 0,-1-1 0,0 0 0,0 0-1,0 1 1,0-1 0,1 0 154,7-12-3813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19 4800,'-19'-8'3093,"11"-2"-2144,-60 37-37,-27 35-634,73-50-172,0 0 1,2 1 0,0 1-1,0 1 1,1 1 0,1 1-1,1 0 1,-14 17-107,15-13 163,0 0-1,1 1 1,1 0 0,1 1-1,1 1 1,1 0 0,1 1-1,-6 23-162,15-39 15,0 0-1,1 0 1,0 0-1,0-1 1,1 1-1,1 0 1,-1 0-1,1-1 1,1 1-1,0-1 1,0 0-1,0 0 1,1 0-1,0 0 1,1-1-1,0 1 1,0-1-1,0 0 1,1 0-1,0-1 1,1 0-1,-1 0 1,1-1-1,0 1 1,4 1-15,173 103-11,-101-84-3807,-67-25 2458</inkml:trace>
  <inkml:trace contextRef="#ctx0" brushRef="#br0" timeOffset="383.082">460 413 5408,'3'17'4933,"13"1"-4841,-10-13 115,65 53 121,2-3 0,57 31-328,-81-57-372,66 44-3832,-104-64 684</inkml:trace>
  <inkml:trace contextRef="#ctx0" brushRef="#br0" timeOffset="725.378">480 767 5312,'10'-33'5325,"26"-8"-4100,-21 26-911,90-82 582,103-106-411,-139 124-3376,-48 65-1743,-7 14 1354</inkml:trace>
  <inkml:trace contextRef="#ctx0" brushRef="#br0" timeOffset="1175.988">999 859 5056,'-10'18'2282,"9"-17"-1844,1-1 383,0 0-256,5-6 379,159-155-42,-109 120-497,-52 42-395,-1-1 1,1 1-1,-1 0 0,0 0 0,1 0 1,-1 0-1,0 0 0,0 1 0,0-1 1,1 1-1,-1-1 0,-1 1 0,1 0 1,0 0-1,0 0 0,-1 0 1,1 0-1,-1 0 0,0 0 0,1 1 1,-1-1-1,0 0 0,0 1-10,-1-2 4,84 131-9,-83-130-130,0 0 0,0 0 0,1 0 0,-1 0 0,0 0 0,1 0 0,0 0 0,-1-1 0,1 1 0,0-1-1,0 1 1,0-1 0,0 1 0,0-1 0,0 0 0,0 0 0,1 0 0,-1-1 0,1 1 135,7 0-1114</inkml:trace>
  <inkml:trace contextRef="#ctx0" brushRef="#br0" timeOffset="1430.827">1183 497 6816,'-6'5'2528,"6"-5"-1984,0 4-128,0-4 544,0 0-608,6 0 128,-2 5-288,7-2-800,-2-3 320,-3-3-1536,-1 3 1024,10-9-4064</inkml:trace>
  <inkml:trace contextRef="#ctx0" brushRef="#br0" timeOffset="1911.121">1432 90 6720,'0'0'2170,"0"0"-1322,0 0-378,10 4 708,64 40-788,-54-23-334,-1 1 1,-1 1 0,-1 1-1,-1 0 1,-1 1-1,-1 1-56,2 0 13,15 31 102,-2 1 1,-2 1-1,11 41-115,-31-75 79,-1 1-1,-2-1 0,0 1 0,-2 0 0,-1 0 1,0 0-1,-2 0 0,-2 0 0,-4 25-78,-36 96 1115,22-90-1263,-4-25-3192,15-23-2217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67 5056,'-47'-32'2290,"39"25"-2404,-17-15 3106,25 21-2523,0 1 128,0 0-127,0 0 170,0 0-203,15 0 555,54 9 416,250-22-1099,-270 13-2602,-28 4 1136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31 3808,'0'-3'1408,"6"3"-1088,-12 0-96,6 0 448,0 0-416,0 0 32,0 0-160,-5-9-736,1 4 352,4 5-640,-11-4 544,0-1-1472,7 1 1024,4 4-544</inkml:trace>
  <inkml:trace contextRef="#ctx0" brushRef="#br0" timeOffset="361.84">45 14 4800,'-19'9'2640,"18"-9"-1606,1 0-298,-15 12 1206,15-12-1905,-1 0 1,1 0-1,0 0 1,-1 0 0,1 0-1,0 0 1,-1 0-1,1 0 1,0 1-1,-1-1 1,1 0 0,0 0-1,-1 0 1,1 0-1,0 0 1,-1 1 0,1-1-1,0 0 1,-1 0-1,1 0 1,0 1 0,0-1-1,-1 0 1,1 1-1,0-1 1,0 0-1,0 0 1,-1 1 0,1-1-1,0 0 1,0 1-1,0-1 1,0 0 0,0 1-1,0-1 1,0 0-1,0 1 1,0-1-1,0 1 1,0-1 0,0 0-1,0 1 1,0-1-1,0 0 1,0 1 0,0-1-1,0 0 1,0 1-1,0-1 1,1 0-1,-1 1 1,0-1 0,0 0-1,0 1 1,1-1-1,-1 0 1,0 0 0,0 1-1,1-1 1,-1 0-1,0 0 1,0 0-1,1 1 1,-1-1 0,0 0-1,1 0 1,-1 0-1,1 0-37,29-1 895,-16 0-596,186-16 917,1 4-719,-114 13-4253,-67 0 1986,-15 0 570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29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2373 58 4576,'4'9'1664,"2"-4"-1280,3-1-96,-9 1-160,6-1-128,3 1-1504,2 0 832,4-1-2048</inkml:trace>
  <inkml:trace contextRef="#ctx0" brushRef="#br0" timeOffset="8723.31">1092 1879 1664,'-20'5'608,"5"0"-480,0 4-32,0-5-1312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4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24 289 5824,'-23'-22'4682,"22"21"-4634,1 1-26,0 0-65,0 0 43,0 0 139,0 80 772,0-27-3438,0-40-33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7.29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 76 4160,'15'-16'2229,"-14"14"-1482,-1 2-267,0 0-139,-27-17 64,27 16-394,-1 1 0,1 0 0,-1 0 0,1-1 0,-1 1 0,1 0 0,0-1 0,-1 1 0,1 0 0,0-1 0,-1 1 0,1 0 0,0-1 0,-1 1 0,1-1 0,0 1 0,0-1 0,-1 1 0,1-1 0,0 1 0,0-1 0,0 1 0,0-1 0,0 1 0,0-1 0,0 1 0,0-1 0,0 1 0,0-1 0,0 1 0,0-1 0,0 1 0,0-1 0,0 1 0,1-1 0,-1 1 0,0-1 0,0 1 0,1-1 0,-1 1 0,0 0 0,0-1 0,1 1 0,-1-1 0,0 1 0,1 0 0,-1-1 0,1 1 0,-1 0 0,1-1 0,-1 1 0,0 0 0,1 0 0,-1 0 0,1-1 0,-1 1 0,1 0 0,-1 0 0,1 0 0,-1 0 0,1 0 0,-1 0 0,1 0 0,0 0 0,-1 0 0,1 0-11,40-7 269,1 2 0,0 1 1,0 2-1,6 3-269,405 21 864,-14 10-224,-212-9-490,72 2 180,-85-24-447,-205-1-245,0 0 1,-1 1 0,1-1-1,-1 2 1,1-1 0,-1 1-1,1 1 1,-1 0 0,0 0-1,0 0 1,-1 1 0,1 0-1,-1 0 1,1 1 0,-1 0-1,3 3 362,1 14-3402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8.91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2 162 5312,'-1'-10'425,"1"0"1,0-1 0,1 1-1,0 0 1,1-1-1,0 1 1,0 0 0,1 0-1,0 0 1,4-7-426,-2 13-31,-1 0 0,1 0 0,0 0 0,0 1 0,1-1 0,-1 1 0,0 1 0,1-1 0,0 1 0,0 0 0,0 0 0,0 0 0,0 1 0,0 0 0,0 0 0,0 1 0,0-1 0,0 2 0,1-1 0,-1 0 0,1 2 31,357 20-299,128-25 1350,853 20-678,-267 45-303,-129-1 271,137-3-165,-184-36-1451,-861-22 401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41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56 72 2240,'0'-5'832,"5"2"-672,-1-6 0,-4 9 800,0 0-544,-4-9-96,-1 0-192,5 9-832,-6-9 416,2 5-416,-7-6 416,2 6-1184,-1-1 832,-6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2.5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AF2FA0-7E4D-4800-8AE6-97B8E701480C}" emma:medium="tactile" emma:mode="ink">
          <msink:context xmlns:msink="http://schemas.microsoft.com/ink/2010/main" type="inkDrawing" rotatedBoundingBox="6996,8984 7017,8984 7017,8999 6996,8999" shapeName="Other"/>
        </emma:interpretation>
      </emma:emma>
    </inkml:annotationXML>
    <inkml:trace contextRef="#ctx0" brushRef="#br0">-334 95 4 0,'-4'0'5'0,"4"0"-2"0,-13 0-6 0,9 0 0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9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282 1 2560,'-101'4'1751,"-36"8"-121,93 2-457,69 5-874,17-1-173,1-2 1,1-2-1,0-1 0,1-3 0,0-1 0,10-2-126,214 12 285,-185-16-180,665 25 455,353 86-663,-681-61 168,-48-8-27,1007 97 1684,-902-111-1284,-268-5-3116,-163-17 1404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0.92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76 4800,'-1'-2'118,"1"0"1,0 0-1,0-1 1,0 1-1,0 0 0,0 0 1,1 0-1,-1 0 1,1 0-1,-1 0 1,1 0-1,0 0 0,0 0 1,0 0-1,0 0 1,0 0-1,0 0 0,0 1 1,1-1-1,-1 0 1,0 1-1,1-1 1,0 1-1,-1 0 0,1-1 1,0 1-1,0 0 1,0 0-1,-1 0 1,1 0-1,0 0 0,0 1 1,1-1-1,-1 1 1,0-1-1,0 1 1,0 0-1,0 0 0,2 0-118,132-11 1254,-46 8-598,246-2 341,651 10-741,-630 4-245,-311-10-577,0 3 1,0 1 0,-1 2-1,11 5 566,-54-10-114,-1 0 0,0 0 0,1 0 0,-1 1 0,0-1 0,1 1 0,-1-1 0,0 1 0,1-1 0,-1 1 0,0 0 0,0-1 0,0 1 0,0 0 0,1 0 0,-1 0 0,0 0-1,-1 0 1,1 0 0,0 0 0,0 0 0,0 1 0,-1-1 0,1 0 0,0 0 0,-1 1 114,-2 15-1349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53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 3488,'101'-4'2832,"104"22"-1280,37-9 58,178-18 428,-22-5-886,219 10-896,-593 3-804,0 1 1,0 2 0,0 0 0,0 2 0,10 3 547,-33-7-182,1 0 1,-1 0 0,0 0-1,0 0 1,1 1 0,-1-1-1,0 0 1,0 1 0,0-1-1,0 1 1,1-1 0,-1 1-1,0 0 1,0-1 0,0 1-1,0 0 1,0 0 0,0-1-1,-1 1 1,1 0 0,0 0-1,0 0 1,-1 0 0,1 0-1,0 1 1,-1-1 0,1 0 0,-1 0-1,0 0 1,1 0 0,-1 1-1,0-1 1,0 0 0,1 0-1,-1 1 1,0-1 0,0 0 181,-9 16-2075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94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0 222 5408,'91'-23'4064,"-5"1"-3658,0 5 1,39-2-407,42-7 195,340-54 333,-394 64-2624,107-2 2096,-139 17-1072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4.70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 6 3392,'-11'-4'1877,"11"3"-1157,-19 1 736,65 19-523,58-6-69,6-8 139,24 3-528,54 15-278,82 8-186,417 35 138,-566-59 806,108-9-955,284 1 160,-250-17-192,137 5-54,-141-1 81,4 10 250,142-12 38,-197 2-118,37 0-95,229-9-97,-76-8 22,-93 19 106,-242 11-104,14 0-30,1 3 0,-1 4 1,20 6 32,292 40 10,-232-36-27,166 8-24,-110-20 62,30 10-10,-152-10-102,-6 6-26,-57 7-2081,-21-8 1388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7.19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27 3136,'7'-2'5895,"20"0"-5001,-7 1-643,127-16 47,68 12-90,47 12-208,-177-4-62,-1 4 0,1 4 0,78 20 62,-135-23-99,-1 0 0,1 2 0,-2 0 0,0 2-1,0 1 1,-1 1 0,3 4 99,-23-15 10,-1 0-1,0 0 1,1 0-1,-1 1 0,0 0 1,-1 0-1,1 0 1,-1 0-1,0 0 0,0 1 1,0-1-1,0 1 1,-1 0-1,0 0 0,0 0 1,0 0-1,-1 0 0,1 0 1,-1 1-1,-1-1 1,1 1-10,-1 4-35,0 0 0,-1 0 1,0 0-1,-1 0 0,0-1 1,0 1-1,-1-1 0,0 1 1,-1-1-1,-3 6 35,0-2-39,-1 0 1,0 0-1,-1 0 1,0-1-1,-1-1 1,0 0-1,-1 0 1,0-1-1,0 0 0,-1-1 1,-1 0-1,0-1 1,-4 2 38,-298 120 746,297-121-742,-130 63-98,-123 41 94,62-33-43,84-13 48,121-65-24,0 1-1,0 0 0,0 0 0,0 0 0,1 1 1,-1-1-1,1 1 0,0 0 0,0 0 0,1 0 0,-1 0 1,1 0-1,0 1 0,0-1 0,0 1 0,1-1 1,-1 1-1,1 0 0,0 0 0,1 0 0,-1 0 20,0-1 4,0 0-1,1 0 1,-1 0-1,1 0 1,0 0-1,0 0 0,0 0 1,1 0-1,-1 0 1,1-1-1,0 1 1,0 0-1,0 0 1,0 0-1,1-1 0,0 1 1,0-1-1,0 1 1,0-1-1,0 0 1,1 0-1,-1 0 1,1 0-1,0 0 0,0-1 1,0 1-1,0-1 1,0 1-1,1-1 1,-1 0-1,1 0-3,25 4 32,1 0 1,-1-2-1,1-2 0,0 0 0,1-2-32,24 2 95,269 19-1167,-124-6 1003,-186-15 10,1 0 0,0 1 0,-1 1 0,0 0 0,1 1 0,-1 1 0,0 0 0,-1 1 0,1 0 0,-1 1 0,0 1 0,0 0 0,-1 1 0,0 0 0,0 1 0,-1 0 0,0 1 0,4 5 59,-8-6-38,-1 1-1,0 0 0,-1 0 0,0 0 0,0 1 0,-1 0 0,-1 0 0,0 0 0,0 0 0,-1 0 0,-1 0 0,1 1 0,-2-1 0,0 1 0,0-1 1,-1 1-1,-1-1 0,0 0 0,0 1 0,-4 9 39,0-6 158,0-1 0,-1 1 0,-1-1 1,0 0-1,-1-1 0,-1 0 0,0 0 1,0-1-1,-1-1 0,-1 0 0,0 0 0,0-1 1,-1 0-1,-1-1 0,-2 0-158,-26 17-8,-2-2 0,0-2 0,-1-2 0,-18 3 8,59-25-495,13-4 249,56-42 182,149-63-406,-165 89 316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2:10.582"/>
    </inkml:context>
    <inkml:brush xml:id="br0">
      <inkml:brushProperty name="width" value="0.025" units="cm"/>
      <inkml:brushProperty name="height" value="0.02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5" units="cm"/>
      <inkml:brushProperty name="height" value="0.05" units="cm"/>
      <inkml:brushProperty name="color" value="#F6630D"/>
    </inkml:brush>
    <inkml:brush xml:id="br3">
      <inkml:brushProperty name="width" value="0.05" units="cm"/>
      <inkml:brushProperty name="height" value="0.05" units="cm"/>
    </inkml:brush>
  </inkml:definitions>
  <inkml:trace contextRef="#ctx0" brushRef="#br0">13876 1980 7496 0 0,'0'0'160'0'0,"2"-1"18"0"0,60-55 1020 0 0,41-46 2639 0 0,-26 2-1890 0 0,-64 86-1580 0 0,0-1 0 0 0,-2-1 1 0 0,0 0-1 0 0,-1-1 0 0 0,0 0 0 0 0,5-15-367 0 0,32-51 1147 0 0,-46 81-1079 0 0,4-3-55 0 0,12 3-147 0 0,-15 5 63 0 0,22 31-132 0 0,-6 16 150 0 0,7 35 42 0 0,-10-6 11 0 0,-21-11 0 0 0,2-51 0 0 0,-20 77 64 0 0,-7-45 46 0 0,30-46-94 0 0,-1 1 0 0 0,1-1 0 0 0,-1 1 0 0 0,0-1 1 0 0,0 0-1 0 0,-1 0 0 0 0,1 0 0 0 0,-1 0 0 0 0,1 0 0 0 0,-1 0 0 0 0,0-1 1 0 0,0 0-1 0 0,0 1 0 0 0,0-1 0 0 0,-1 0 0 0 0,1 0 0 0 0,-1-1 0 0 0,-3 2-16 0 0,-35 18 0 0 0,-42 16 0 0 0,24-27-13 0 0,1 7-182 0 0,51-14 185 0 0,6-2-18 0 0,2-1 86 0 0,0 0 10 0 0,0 0-4 0 0,2 0-10 0 0,48 5-44 0 0,5-14-10 0 0,9 7 0 0 0,33-2 0 0 0,-33 4 54 0 0,-23 5 20 0 0,-6 0-108 0 0,-34-5 2 0 0,-1 0 77 0 0,0 0 30 0 0,0 0-3 0 0,0 0-15 0 0,-6 6-224 0 0,-22 10-803 0 0,20-11 492 0 0</inkml:trace>
  <inkml:trace contextRef="#ctx0" brushRef="#br0" timeOffset="-21017.696">2549 1794 5344 0 0,'0'0'157'0'0,"0"0"6"0"0,0 0-63 0 0,0 0-32 0 0,0 0-4 0 0,0 0 0 0 0,0 0 0 0 0,0 0 9 0 0,0 0 39 0 0,0 0 15 0 0,0 0 1 0 0,0 0 9 0 0,0 0 39 0 0,2-1 16 0 0,5-2 7 0 0,-5 2 10 0 0,-2 1 40 0 0,0 0 21 0 0,0 0 2 0 0,0 0-6 0 0,0 0-22 0 0,0 0-10 0 0,0 0-2 0 0,0 0-10 0 0,9-5 428 0 0,-2 5-568 0 0,-5 0 6 0 0,-2 0 43 0 0,0 0-2 0 0,5-5 16 0 0,-4 5 3450 0 0,-8 17-3352 0 0,-10 17 88 0 0,-11 9 154 0 0,-27 32 765 0 0,26 17-842 0 0,-38 22 640 0 0,44-76-1101 0 0,-30 62 314 0 0,28-32 35 0 0,13-19-53 0 0,-17 42 277 0 0,6 50 357 0 0,16-46-461 0 0,2-31-104 0 0,4 72 168 0 0,6-62-32 0 0,1 6-128 0 0,0 0-190 0 0,7 32 87 0 0,12 0-80 0 0,-4 51 179 0 0,11-47-12 0 0,-9-38-22 0 0,6-7-124 0 0,-11-18 81 0 0,37 58 232 0 0,-28-67-464 0 0,-25-38 17 0 0,0-1 0 0 0,1 0-1 0 0,-1 0 1 0 0,1 0-1 0 0,0 0 1 0 0,0-1-1 0 0,1 1 1 0 0,0-1 0 0 0,-1 0-1 0 0,2 0 1 0 0,-1 0-1 0 0,1 0-23 0 0,30-3 64 0 0,-34-1-64 0 0,0 1 0 0 0,0-1 0 0 0,1 0 0 0 0,-1 0 0 0 0,0 1 0 0 0,0-1 0 0 0,0 1 0 0 0,0-1 0 0 0,0 1 0 0 0,0-1 0 0 0,0 1 0 0 0,0 0 0 0 0,0-1 0 0 0,0 1 0 0 0,0 0 0 0 0,0 0 0 0 0,-1 0 0 0 0,1-1 0 0 0,0 1 0 0 0,-1 0 0 0 0,1 0 0 0 0,0 0 0 0 0,-1 0 0 0 0,1 0 0 0 0,-1 1 0 0 0,0-1 0 0 0,1 0 0 0 0,-1 0 0 0 0,0 0 0 0 0,1 0 0 0 0,0 3 0 0 0,6 10-11 0 0,37 57 298 0 0,12-19-195 0 0,-11 7 20 0 0,-42-56-87 0 0,1 1 0 0 0,-1 0 0 0 0,0-1 0 0 0,1 0 0 0 0,0 0-1 0 0,0 0 1 0 0,0 0 0 0 0,0-1 0 0 0,0 1 0 0 0,0-1 0 0 0,1 0 0 0 0,-1 0-1 0 0,2 0-24 0 0,-2-1 8 0 0,-2 1-881 0 0,-10-3-185 0 0,-9 1-926 0 0</inkml:trace>
  <inkml:trace contextRef="#ctx0" brushRef="#br0" timeOffset="-19893.081">2745 2308 5744 0 0,'0'0'288'0'0,"0"0"201"0"0,0 0 88 0 0,0 0 21 0 0,0 0-40 0 0,0 0-171 0 0,0 0-71 0 0,0 0-17 0 0,0 0-15 0 0,0 0-50 0 0,0 0-18 0 0,0 0-6 0 0,0 0 4 0 0,0 0 29 0 0,0 0 12 0 0,0 0 1 0 0,0 0 1 0 0,0 0 7 0 0,0 0 7 0 0,0 0 1 0 0,0 0 16 0 0,0 0 66 0 0,0 0 29 0 0,0 0 8 0 0,0 0-33 0 0,0 0-140 0 0,0 0-68 0 0,0 0-12 0 0,0 0 0 0 0,-1 2 12 0 0,-23 52 934 0 0,24-52-987 0 0,0-2-22 0 0,1 6 67 0 0,10 105 370 0 0,1-6-255 0 0,-11 24-17 0 0,5-14 80 0 0,-1-42-112 0 0,3-8 8 0 0,13-2 50 0 0,-4-14-29 0 0,14 24 15 0 0,-1-5-71 0 0,-24-37-254 0 0,-5 2 26 0 0,-8-47-859 0 0,1 1 460 0 0</inkml:trace>
  <inkml:trace contextRef="#ctx0" brushRef="#br0" timeOffset="-18960.051">2578 2259 7688 0 0,'11'10'445'0'0,"-10"-9"-62"0"0,-1-1 110 0 0,11-4 982 0 0,16-3 1 0 0,-5-18-975 0 0,13 3 692 0 0,17-18 533 0 0,56-20 230 0 0,-70 43-1445 0 0,32-29-100 0 0,-16 57-214 0 0,47 24 275 0 0,-29-8-192 0 0,-66-23-271 0 0,33 36 154 0 0,-25 11 393 0 0,-9-3-468 0 0,-5-38-130 0 0,-1 0 0 0 0,0 0-1 0 0,-1 1 1 0 0,0-2 0 0 0,-1 1-1 0 0,0 0 1 0 0,-1 0 0 0 0,-3 6 42 0 0,-16 36 290 0 0,-8-15-290 0 0,-39 26 224 0 0,-15-29 75 0 0,32-25-102 0 0,-7-19 43 0 0,6-6-328 0 0,20 6 28 0 0,29 9 64 0 0,-40-5-228 0 0,24 11-42 0 0,17-4 171 0 0,-3-1-12 0 0,5 0-135 0 0,-7 6-1744 0 0,2-2 1422 0 0,5-3-689 0 0,2-1-297 0 0</inkml:trace>
  <inkml:trace contextRef="#ctx0" brushRef="#br0" timeOffset="-17669.305">2994 2732 8752 0 0,'0'0'190'0'0,"0"0"30"0"0,0 0 19 0 0,0 0 8 0 0,0 0 1 0 0,0 0-26 0 0,0 0-104 0 0,0 0-44 0 0,0 0-8 0 0,0 0 36 0 0,0 0 164 0 0,0 0 71 0 0,0 0 14 0 0,0 0-17 0 0,0 0-72 0 0,1 0-34 0 0,47 68 2140 0 0,-18-27-875 0 0,-20-29-1394 0 0,28 77 172 0 0,-20-45-195 0 0,-9-9-5 0 0,-7-3 42 0 0,4 4 10 0 0,-6-35-51 0 0,0 1-4 0 0,0 53 387 0 0,0-52-385 0 0,0-3 0 0 0,0 0 19 0 0,0 0-1 0 0,0 0-9 0 0,0 0-13 0 0,0 0 1 0 0,0 0 10 0 0,0 0 3 0 0,0 0 0 0 0,0 0 2 0 0,0 0 4 0 0,0 0 2 0 0,0 0 0 0 0,0-2-14 0 0,-7-18 20 0 0,-17-18-3 0 0,12 7 16 0 0,0-6-33 0 0,2 14-56 0 0,8-65 312 0 0,2 70-274 0 0,-1 8-20 0 0,1 0 0 0 0,0 0 0 0 0,0 0-1 0 0,1 0 1 0 0,0 0 0 0 0,1 0 0 0 0,0 0 0 0 0,1 0 0 0 0,0 1 0 0 0,0-1 0 0 0,1 1 0 0 0,2-4-36 0 0,1 3 16 0 0,-4 3 9 0 0,1 0-1 0 0,1 1 1 0 0,-1-1-1 0 0,1 1 1 0 0,0 0 0 0 0,1 1-1 0 0,-1-1 1 0 0,1 1-1 0 0,6-4-24 0 0,22-11-96 0 0,14-5 24 0 0,-41 25 72 0 0,3 8 0 0 0,-4-2-14 0 0,13 1-444 0 0,-10 0-167 0 0,-8-6 322 0 0</inkml:trace>
  <inkml:trace contextRef="#ctx0" brushRef="#br0" timeOffset="-16555.824">3405 2890 7936 0 0,'0'0'233'0'0,"0"0"54"0"0,0 0 75 0 0,1 2 29 0 0,28 59 1341 0 0,-12-76-876 0 0,-16 14-581 0 0,6 1 535 0 0,35-11 458 0 0,-35 10-1182 0 0,-1 0 0 0 0,0-1-1 0 0,0 0 1 0 0,-1 0-1 0 0,1 0 1 0 0,0-1 0 0 0,-1 1-1 0 0,1-1 1 0 0,-1-1 0 0 0,0 1-1 0 0,2-2-85 0 0,10-6 92 0 0,37-46 620 0 0,-36 12-480 0 0,-11 19-160 0 0,-15-6-72 0 0,2 18 0 0 0,-5 3 0 0 0,-42-20 64 0 0,28 21-64 0 0,-45 9 0 0 0,35 11 112 0 0,6 5-22 0 0,26-14-83 0 0,0 1 2 0 0,-1-1 1 0 0,1 1 0 0 0,0 0-1 0 0,0 0 1 0 0,0 0 0 0 0,0 0-1 0 0,0 1 1 0 0,0-1 0 0 0,1 1-1 0 0,-1-1 1 0 0,1 1 0 0 0,0 0-1 0 0,-1 0 1 0 0,1 0 0 0 0,1 0-1 0 0,-1 1 1 0 0,0-1 0 0 0,1 0-1 0 0,0 1 1 0 0,-1 2-10 0 0,-5 74-11 0 0,18-12 11 0 0,13 6 259 0 0,1 0 746 0 0,-14-46-699 0 0,-10-25-285 0 0,-1-1 0 0 0,1 1 0 0 0,-1-1 0 0 0,1 1 0 0 0,0-1 0 0 0,0 1 0 0 0,0-1 0 0 0,1 0 0 0 0,-1 1 0 0 0,0-1-1 0 0,1 0 1 0 0,0 0 0 0 0,-1 0 0 0 0,1 0 0 0 0,0 0 0 0 0,0 0 0 0 0,0-1 0 0 0,0 1 0 0 0,1 0 0 0 0,-1-1 0 0 0,0 0 0 0 0,1 0 0 0 0,-1 1-1 0 0,3-1-20 0 0,-1 0 36 0 0,1 0 0 0 0,0 0-1 0 0,0 0 1 0 0,0-1 0 0 0,0 0-1 0 0,-1 0 1 0 0,1 0-1 0 0,0-1 1 0 0,0 1 0 0 0,0-1-1 0 0,0 0 1 0 0,-1-1-1 0 0,1 1 1 0 0,0-1-36 0 0,60-14 141 0 0,5-10-141 0 0,-45 11-209 0 0,22-30-2632 0 0,-40 36 1584 0 0,-2 4-43 0 0</inkml:trace>
  <inkml:trace contextRef="#ctx0" brushRef="#br0" timeOffset="-15450.713">3942 3117 6808 0 0,'0'0'325'0'0,"0"0"156"0"0,0 0 67 0 0,-2-1 18 0 0,-3-2-474 0 0,0-1 0 0 0,0 0 1 0 0,1 0-1 0 0,0 0 0 0 0,-1 0 0 0 0,2-1 1 0 0,-1 0-1 0 0,0 0 0 0 0,1 0 0 0 0,0 0 1 0 0,0 0-1 0 0,0-3-92 0 0,-4-4 238 0 0,3 4 55 0 0,1 0 0 0 0,0 0 1 0 0,1 0-1 0 0,0-1 0 0 0,0 0 0 0 0,1 1 0 0 0,0-1 1 0 0,0 0-1 0 0,1 1 0 0 0,0-1 0 0 0,1-7-293 0 0,-1-7 150 0 0,0 19-100 0 0,1 0 0 0 0,-1 0 0 0 0,1 0 1 0 0,-1 0-1 0 0,1 0 0 0 0,0 0 1 0 0,1 0-1 0 0,-1 0 0 0 0,1 1 0 0 0,-1-1 1 0 0,1 0-1 0 0,0 1 0 0 0,1-1 1 0 0,-1 1-1 0 0,0 0 0 0 0,1 0 0 0 0,0 0 1 0 0,0 0-1 0 0,0 0 0 0 0,0 0 1 0 0,2 0-51 0 0,20-19 648 0 0,-7 12-579 0 0,0 9-58 0 0,10 12-78 0 0,20 46-138 0 0,-36-20 205 0 0,7 17 0 0 0,-18-48 24 0 0,0-1 0 0 0,1 0 1 0 0,-2 0-1 0 0,1 0 0 0 0,-1 1 1 0 0,0-1-1 0 0,0 0 0 0 0,0 1 0 0 0,-1-1 1 0 0,0 0-1 0 0,0 0 0 0 0,0 1 1 0 0,-1 0-25 0 0,-4 34 404 0 0,-6-4 380 0 0,12-34-695 0 0,-2-1 7 0 0,-13 8 301 0 0,14-8-316 0 0,-1-1-1 0 0,-75 5 835 0 0,72-5-906 0 0,0 0 0 0 0,0-1 0 0 0,0 1 1 0 0,0-1-1 0 0,1 0 0 0 0,-1 0 0 0 0,0-1 0 0 0,0 1 0 0 0,1-1 0 0 0,-1 0 0 0 0,0-1 0 0 0,1 1 0 0 0,0-1 0 0 0,0 0 1 0 0,0 0-1 0 0,0 0 0 0 0,0 0 0 0 0,1-1 0 0 0,-4-3-9 0 0,-10-9 16 0 0,-33-38-785 0 0,46 47 504 0 0,1-1-1 0 0,-1 1 1 0 0,2-1-1 0 0,-1 0 1 0 0,1 0 0 0 0,0 0-1 0 0,1 0 1 0 0,-1-1-1 0 0,2 1 1 0 0,-1 0 0 0 0,1 0-1 0 0,1-1 1 0 0,-1 1-1 0 0,1 0 1 0 0,1 0 0 0 0,1-5 265 0 0,3-4-1480 0 0</inkml:trace>
  <inkml:trace contextRef="#ctx0" brushRef="#br0" timeOffset="-14757.121">3942 1980 5800 0 0,'1'2'206'0'0,"20"73"1322"0"0,-15-55-1222 0 0,14 53 454 0 0,-8-32 225 0 0,12 50 1070 0 0,-16-5-332 0 0,-4 1 0 0 0,-5 50-1723 0 0,0-35 346 0 0,7-17-165 0 0,0 5 3 0 0,18-21 16 0 0,5-48 251 0 0,-9-16-132 0 0,-16-5-288 0 0,1 0-1 0 0,0-1 1 0 0,-1 0-1 0 0,1 1 0 0 0,-1-1 1 0 0,1-1-1 0 0,-1 1 1 0 0,0-1-1 0 0,0 0 0 0 0,0 0 1 0 0,1 0-1 0 0,-2 0 1 0 0,1-1-1 0 0,0 1 0 0 0,2-3-30 0 0,30-27 128 0 0,5-15-144 0 0,1-12-232 0 0,-28 34 290 0 0,1 0 0 0 0,2 1 0 0 0,0 0 0 0 0,15-14-42 0 0,-3-5 288 0 0,-27 42-221 0 0,-1-1-3 0 0,8-12 184 0 0,-9 14-175 0 0,13 10 187 0 0,16 48 308 0 0,-4 22-334 0 0,-10-29 28 0 0,-11-37-142 0 0,0 1 0 0 0,0-1 0 0 0,2 0 0 0 0,0-1 0 0 0,0 1 0 0 0,7 10-120 0 0,35 61-1764 0 0,-48-85 744 0 0</inkml:trace>
  <inkml:trace contextRef="#ctx0" brushRef="#br0" timeOffset="-14439.72">4328 2070 18447 0 0,'0'0'776'0'0,"0"0"-616"0"0,0 0-160 0 0,7 11 0 0 0,-2 0 0 0 0,-5-2 0 0 0,6 2-128 0 0,6-1-48 0 0,-6 1-16 0 0</inkml:trace>
  <inkml:trace contextRef="#ctx0" brushRef="#br0" timeOffset="-13970.503">5090 2614 9320 0 0,'10'-13'201'0'0,"-2"-5"38"0"0,3-2-117 0 0,-10 19-86 0 0,0 0 0 0 0,0 0 0 0 0,0 0 0 0 0,0 0-1 0 0,0 0 1 0 0,-1 0 0 0 0,1 0 0 0 0,0 0 0 0 0,-1-1 0 0 0,1 1-1 0 0,-1 0 1 0 0,1 0 0 0 0,-1-1 0 0 0,0 1 0 0 0,1 0-1 0 0,-1-1 1 0 0,0 1 0 0 0,0 0 0 0 0,0-1 0 0 0,0 1-1 0 0,0 0 1 0 0,0-1 0 0 0,0 1 0 0 0,-1 0 0 0 0,1 0 0 0 0,0-1-1 0 0,-1 1 1 0 0,1 0 0 0 0,-1-1-36 0 0,-13-26 1715 0 0,10 25-1528 0 0,0 0 0 0 0,-1 0 1 0 0,1 0-1 0 0,-1 1 0 0 0,1-1 1 0 0,-1 1-1 0 0,0 0 0 0 0,0 0 1 0 0,0 1-1 0 0,0 0 0 0 0,0 0 1 0 0,0 0-1 0 0,0 0 0 0 0,0 1 1 0 0,-1 0-1 0 0,1 0 0 0 0,0 0 1 0 0,0 1-1 0 0,0-1 0 0 0,-3 2-187 0 0,-43 25 433 0 0,-35 41-345 0 0,44-28-66 0 0,-19 46 692 0 0,57-81-666 0 0,0 0 0 0 0,1 0 0 0 0,-1 1 0 0 0,1-1 0 0 0,1 1 0 0 0,-1 0 0 0 0,1 0 0 0 0,0 0 0 0 0,0 0 0 0 0,1 1 0 0 0,0-1 0 0 0,0 0 0 0 0,0 1 0 0 0,1-1 0 0 0,0 0 0 0 0,0 1 0 0 0,0-1 0 0 0,1 0 0 0 0,0 1 0 0 0,1-1 0 0 0,-1 0 0 0 0,1 0 0 0 0,0 0 0 0 0,1 0 0 0 0,0 1-48 0 0,1 1 81 0 0,0-1 0 0 0,1 0 0 0 0,0 0 0 0 0,0 0 0 0 0,0 0 0 0 0,1-1 0 0 0,0 0 0 0 0,1 0 0 0 0,-1-1 0 0 0,1 0-1 0 0,0 0 1 0 0,0 0 0 0 0,1-1 0 0 0,-1 0 0 0 0,1 0 0 0 0,3 0-81 0 0,38 23 121 0 0,-29-20-131 0 0,79 16-284 0 0,-29-29-1960 0 0,-58 2 1120 0 0,0-5-37 0 0</inkml:trace>
  <inkml:trace contextRef="#ctx0" brushRef="#br0" timeOffset="-13371.413">5358 2557 13552 0 0,'-1'6'936'0'0,"-5"3"-907"0"0,6-8 38 0 0,0 1-1 0 0,0 6-52 0 0,26 18 114 0 0,20 1 192 0 0,-15-5 104 0 0,-31-22-420 0 0,6 2 31 0 0,0 0-1 0 0,-1 1 1 0 0,1 0-1 0 0,-1 0 1 0 0,1 1-1 0 0,-1 0 1 0 0,0-1-1 0 0,0 2 1 0 0,-1-1-1 0 0,1 0 1 0 0,3 5-35 0 0,45 72 0 0 0,-12 54-118 0 0,-24-43 190 0 0,-29-23-8 0 0,11-64-26 0 0,0 0-1 0 0,0 0 0 0 0,-1 1 1 0 0,0-1-1 0 0,0-1 1 0 0,0 1-1 0 0,0 0 1 0 0,-1 0-1 0 0,0-1 0 0 0,0 1 1 0 0,0-1-1 0 0,0 0 1 0 0,-1 0-1 0 0,-3 3-37 0 0,-5-1 423 0 0,10-4-349 0 0,-1 0 0 0 0,0 0-1 0 0,1-1 1 0 0,-1 1 0 0 0,0-1 0 0 0,0 0 0 0 0,0 0 0 0 0,0 0 0 0 0,0 0 0 0 0,0-1 0 0 0,-1 1 0 0 0,1-1 0 0 0,0 0 0 0 0,0 0 0 0 0,0 0 0 0 0,0 0 0 0 0,-1 0-1 0 0,0-1-73 0 0,3 1 12 0 0,-4-1 16 0 0,1 0-1 0 0,-1-1 0 0 0,0 1 0 0 0,1-1 0 0 0,-1 0 0 0 0,1 0 1 0 0,0 0-1 0 0,-1-1 0 0 0,1 0 0 0 0,0 0 0 0 0,0 0 0 0 0,1 0 1 0 0,-1 0-1 0 0,1-1 0 0 0,-1 1 0 0 0,-2-5-27 0 0,-46-75 268 0 0,49 79-225 0 0,-15-32-33 0 0,16 28-16 0 0,1-1 0 0 0,0 1 0 0 0,0-1 0 0 0,1 1 0 0 0,0-1 0 0 0,1 1 0 0 0,-1-1 0 0 0,2 1 0 0 0,-1 0-1 0 0,1-1 1 0 0,0 1 0 0 0,1 0 0 0 0,0 0 0 0 0,1-1 6 0 0,20-24-131 0 0,23 8-7 0 0,8-24-464 0 0,8-12-966 0 0,-45 39 538 0 0,-12 16 457 0 0</inkml:trace>
  <inkml:trace contextRef="#ctx0" brushRef="#br0" timeOffset="-12330.357">5894 1832 13152 0 0,'0'0'284'0'0,"0"0"1"0"0,0 2-185 0 0,-35 76 336 0 0,23-54-166 0 0,1 2 0 0 0,2 0 0 0 0,0 0 0 0 0,2 0 0 0 0,1 1 0 0 0,-1 13-270 0 0,-12 162 666 0 0,15-132 77 0 0,3 0-1 0 0,2 0 0 0 0,10 52-742 0 0,13 62-747 0 0,10-66 747 0 0,57 145 224 0 0,-86-252-224 0 0,-15-21-292 0 0,-98-192-3643 0 0,43 72 1143 0 0,-17-29 41 0 0,38 80 3414 0 0,15 40 645 0 0,1 10 676 0 0,27 28-1624 0 0,1 1-12 0 0,0 0-50 0 0,0 0-18 0 0,0 0-6 0 0,0 0-22 0 0,0 0-84 0 0,0 0-38 0 0,0 0-8 0 0,0 0-4 0 0,0 0-4 0 0,0 0-2 0 0,1-2 0 0 0,1-1-56 0 0,0 1 1 0 0,1-1 0 0 0,-1 1-1 0 0,1 0 1 0 0,0 0-1 0 0,0 0 1 0 0,0 0 0 0 0,0 1-1 0 0,0-1 1 0 0,0 1 0 0 0,0 0-1 0 0,0 0 1 0 0,0 0 0 0 0,1 0-1 0 0,-1 0 1 0 0,0 1 0 0 0,1-1-1 0 0,-1 1 1 0 0,1 0 0 0 0,-1 0-1 0 0,1 0-56 0 0,15-2 290 0 0,-10 1-214 0 0,0 1 0 0 0,0 1-1 0 0,0-1 1 0 0,0 1-1 0 0,0 1 1 0 0,-1 0-1 0 0,1 0 1 0 0,0 1-1 0 0,-1-1 1 0 0,0 2 0 0 0,2 0-76 0 0,40 13 368 0 0,28 3-202 0 0,-44-10-166 0 0,0-1 1 0 0,1-2-1 0 0,-1-2 1 0 0,1-1-1 0 0,1-1 0 0 0,29 2 0 0 0,-6-1 4 0 0,-45-5 73 0 0,-5 0-55 0 0,1 0 0 0 0,-1 0 0 0 0,0-1 0 0 0,0 0 1 0 0,0-1-1 0 0,-1 0 0 0 0,1-1 0 0 0,-1 1 0 0 0,1-2-22 0 0,0 0 0 0 0,-6-1 11 0 0,7-25 170 0 0,-15-6-63 0 0,-12 7-44 0 0,-11 3-74 0 0,25 24 0 0 0,1-1 0 0 0,-1 1 0 0 0,-1-1 0 0 0,1 1 0 0 0,0 0 0 0 0,-1 0 0 0 0,0 0 0 0 0,0 1 0 0 0,0-1 0 0 0,0 1 0 0 0,0 0 0 0 0,0 0 0 0 0,0 1 0 0 0,-1-1 0 0 0,1 1 0 0 0,-1 0 0 0 0,1 0 0 0 0,-2 0 0 0 0,-4 1 0 0 0,0-1 0 0 0,0 2 0 0 0,0-1 0 0 0,-1 2 0 0 0,2-1 0 0 0,-1 1 0 0 0,0 1 0 0 0,0 0 0 0 0,1 0 0 0 0,-1 1 0 0 0,1 0 0 0 0,0 0 0 0 0,-2 3 0 0 0,-6 5-25 0 0,1 2-1 0 0,1 0 0 0 0,0 1 1 0 0,1 0-1 0 0,0 1 0 0 0,1 1 1 0 0,1 0-1 0 0,-2 6 26 0 0,7-11 20 0 0,1 0-1 0 0,0 0 1 0 0,0 0 0 0 0,2 1-1 0 0,-1 0 1 0 0,2 0-1 0 0,0 0 1 0 0,0 1 0 0 0,1-1-1 0 0,1 1 1 0 0,1-1-1 0 0,-1 1 1 0 0,2 0 0 0 0,0-1-1 0 0,1 1 1 0 0,0-1-1 0 0,3 8-19 0 0,-2-9 58 0 0,0 0 0 0 0,1-1 0 0 0,1 0 0 0 0,0 0 0 0 0,0 0-1 0 0,1-1 1 0 0,0 0 0 0 0,1 0 0 0 0,0 0 0 0 0,1-1 0 0 0,0 0 0 0 0,0-1-1 0 0,1 1-57 0 0,0 0 85 0 0,1-1 0 0 0,-1 0 0 0 0,2-1 0 0 0,-1 0-1 0 0,1-1 1 0 0,0 0 0 0 0,0 0 0 0 0,0-2 0 0 0,1 1 0 0 0,0-1-1 0 0,0-1 1 0 0,0 0 0 0 0,2 0-85 0 0,-11-3 17 0 0,13 3 31 0 0,0-1-1 0 0,0 0 1 0 0,-1-2 0 0 0,1 0-1 0 0,0 0 1 0 0,0-2-1 0 0,0 0 1 0 0,0-1 0 0 0,-1 0-1 0 0,13-5-47 0 0,92-39 228 0 0,-71 21-228 0 0,-39 21-2034 0 0,-10 5 1460 0 0</inkml:trace>
  <inkml:trace contextRef="#ctx0" brushRef="#br0" timeOffset="-11338.848">7072 1852 10424 0 0,'0'0'381'0'0,"0"0"-210"0"0,-5 5 302 0 0,-25 22 444 0 0,-6 20-305 0 0,-12 29 850 0 0,-16 93 577 0 0,38-69-1308 0 0,-22 91 136 0 0,-6 8-336 0 0,23-92 85 0 0,4 1-1 0 0,3 15-615 0 0,22-102 79 0 0,1 1 0 0 0,1-1 0 0 0,0 0 0 0 0,2 1 0 0 0,0-1 0 0 0,1 0-1 0 0,6 16-78 0 0,26 49 192 0 0,-30-75-162 0 0,1-1 0 0 0,0 0-1 0 0,1 0 1 0 0,1 0 0 0 0,-1-1-1 0 0,1 0 1 0 0,7 6-30 0 0,7 8 138 0 0,-9-11-18 0 0,0 0 1 0 0,2-1-1 0 0,-1-1 0 0 0,1 0 1 0 0,1-1-1 0 0,0 0 1 0 0,0-2-1 0 0,2 1-120 0 0,-17-8 5 0 0,9 5 64 0 0,1-1 1 0 0,-1-1-1 0 0,1 0 1 0 0,0 0-1 0 0,0-1 0 0 0,1 0 1 0 0,-1-1-1 0 0,0 0 1 0 0,0-1-1 0 0,11-1-69 0 0,-18 0 60 0 0,3-4-32 0 0,-6-10-1924 0 0,-2 14 1352 0 0</inkml:trace>
  <inkml:trace contextRef="#ctx0" brushRef="#br0" timeOffset="-10618.55">7067 2420 13216 0 0,'0'-9'604'0'0,"0"7"-14"0"0,0 2-351 0 0,0 0-88 0 0,0 0 1 0 0,0 0 0 0 0,0 0-2 0 0,0 0-4 0 0,0 0-2 0 0,1 2 0 0 0,3 6-24 0 0,61 72 368 0 0,6-17 1093 0 0,-16-22-1099 0 0,5 8-210 0 0,142 167 167 0 0,-143-136-218 0 0,-13-22-155 0 0,-19-9-56 0 0,-22-29-58 0 0,-5-19-190 0 0,0-1-44 0 0,-2 1 2 0 0,-2 0 79 0 0,1-1 0 0 0,0 1 0 0 0,0 0-1 0 0,0-1 1 0 0,0 0 0 0 0,0 0 0 0 0,-1 0-1 0 0,1 0 1 0 0,0 0 0 0 0,0 0 0 0 0,0-1-1 0 0,0 0 1 0 0,0 1 0 0 0,0-1 0 0 0,0 0-1 0 0,0-1 1 0 0,0 1 0 0 0,0-1 0 0 0,-1 0 201 0 0,-9-8-1832 0 0</inkml:trace>
  <inkml:trace contextRef="#ctx0" brushRef="#br0" timeOffset="-10123.297">7018 3090 12000 0 0,'0'0'258'0'0,"0"0"2"0"0,0 0-154 0 0,7-11 86 0 0,16-71 1937 0 0,-3 11-283 0 0,2 3-926 0 0,37-91 382 0 0,7 59-117 0 0,93-74-649 0 0,-86 90-207 0 0,-27 30-329 0 0,-32 37-302 0 0,-11 28-476 0 0,-12 22-2018 0 0,2-17 1505 0 0</inkml:trace>
  <inkml:trace contextRef="#ctx0" brushRef="#br0" timeOffset="-6839.553">7548 1636 6992 0 0,'0'0'149'0'0,"0"0"46"0"0,0 0 106 0 0,0 0 47 0 0,0 0 11 0 0,0 0 6 0 0,0 0 23 0 0,0 0 11 0 0,0 0 1 0 0,0 0-4 0 0,0 0-18 0 0,0 0-8 0 0,0 0-2 0 0,0 0-40 0 0,0 0-170 0 0,0 0-78 0 0,0 0-14 0 0,0 0 24 0 0,0 0 113 0 0,0 0 49 0 0,0 0 11 0 0,0 0-6 0 0,0 0-29 0 0,2 1-17 0 0,78 31 909 0 0,-47-13-816 0 0,37 46 280 0 0,-40-25-232 0 0,23 41 120 0 0,7-17-203 0 0,-18 25-128 0 0,12 81 443 0 0,-13-32 5 0 0,-18-58-517 0 0,26 136 368 0 0,-34-143-152 0 0,-1 161 960 0 0,-19-165-936 0 0,-14 5-216 0 0,-5-16-42 0 0,-11-12 39 0 0,29-41-40 0 0,5-3 1 0 0,1 2-74 0 0,0-4-130 0 0,0 0-12 0 0,0 0 8 0 0,0 0-44 0 0,0 0-197 0 0,0 0-86 0 0,0 0-21 0 0</inkml:trace>
  <inkml:trace contextRef="#ctx0" brushRef="#br0" timeOffset="-4706.687">7954 1365 9760 0 0,'0'0'284'0'0,"0"0"1"0"0,0 0-157 0 0,0 0 27 0 0,0 0 33 0 0,0 0 4 0 0,0 0 4 0 0,0 0 17 0 0,0 0 10 0 0,0 0 1 0 0,0 0-14 0 0,0 0-55 0 0,0 0-24 0 0,0 1-3 0 0,19 25 713 0 0,-10-6-92 0 0,-9-18-455 0 0,0-2-34 0 0,0 0-4 0 0,0 0 8 0 0,0 0 33 0 0,0 0 14 0 0,0 0 1 0 0,8 1 270 0 0,-2 2-429 0 0,-1 0-1 0 0,0 0 0 0 0,0 1 1 0 0,-1 0-1 0 0,1 0 1 0 0,-1 0-1 0 0,1 0 0 0 0,-1 1 1 0 0,-1-1-1 0 0,1 1 1 0 0,-1 0-1 0 0,2 4-152 0 0,12 12 271 0 0,13 32 57 0 0,54 75 589 0 0,23 67-1045 0 0,13 106 558 0 0,-94-234-487 0 0,-3 0 0 0 0,-3 2 1 0 0,-3 0-1 0 0,2 30 57 0 0,14 197 5 0 0,-23-116 215 0 0,-3-12-208 0 0,-3 65-12 0 0,-3 74 75 0 0,-4-253 38 0 0,-2 0 0 0 0,-2 0 0 0 0,-14 45-113 0 0,3-11 700 0 0,-35 56-3 0 0,19-64-441 0 0,20-39-149 0 0,-4 2-1499 0 0,18-43 898 0 0</inkml:trace>
  <inkml:trace contextRef="#ctx0" brushRef="#br0" timeOffset="-1497.943">8905 3032 10000 0 0,'0'0'292'0'0,"0"0"0"0"0,0 0-174 0 0,0 0-22 0 0,2 0 0 0 0,45-9 970 0 0,72 28 118 0 0,-17-13-92 0 0,-20 0-672 0 0,78 11 768 0 0,-17-8-1152 0 0,61 7 401 0 0,15 11-341 0 0,-136-17 327 0 0,0-4 0 0 0,1-3-1 0 0,25-5-422 0 0,-10 1 278 0 0,63 6-278 0 0,-44 5 0 0 0,-29-4 115 0 0,190 3 58 0 0,-34-4 43 0 0,-126 0 72 0 0,82-4 200 0 0,-110-6-181 0 0,107-4 170 0 0,-75-1-477 0 0,-63 5 158 0 0,-20-2 42 0 0,-27 1-62 0 0,-8 2-72 0 0,-4 3 4 0 0,-1 1 1 0 0,0 0-6 0 0,1 0-11 0 0,3 0-33 0 0,-1-1 32 0 0,7-9 11 0 0,-9 4-10 0 0,4-9 20 0 0,-17-71-74 0 0,-29-29 0 0 0,-26-13-168 0 0,25 55-25 0 0,-10-2 106 0 0,-19-26 87 0 0,41 61 0 0 0,6 7-64 0 0,0 2 144 0 0,8 15-80 0 0,9 6 0 0 0,0-1 0 0 0,2-1 0 0 0,-1-14 0 0 0,-1-14 54 0 0,7-4 638 0 0,12 29-1038 0 0,12-1 194 0 0,42-11 99 0 0,10 5 296 0 0,-34 13-179 0 0,1-2-54 0 0,-36 9-10 0 0,0-1 0 0 0,1 2 0 0 0,-1-1 0 0 0,1 1 0 0 0,0 0 0 0 0,0 0 0 0 0,-1 1 0 0 0,1 0 0 0 0,0 1 0 0 0,0 0 0 0 0,-1 0 0 0 0,4 1 0 0 0,119-1 0 0 0,-36 3-96 0 0,37 8 96 0 0,-46-3 0 0 0,2 2 0 0 0,86 5 0 0 0,-107-20 0 0 0,-36 5-1 0 0,0 0-1 0 0,-1-2 1 0 0,1-2-1 0 0,15-3 2 0 0,78-4 70 0 0,-3 10-70 0 0,-96-5 40 0 0,-17 6-82 0 0,-5 4 28 0 0,-14 18-831 0 0,-8-4-1443 0 0,18-18 662 0 0,2-1-366 0 0</inkml:trace>
  <inkml:trace contextRef="#ctx0" brushRef="#br0" timeOffset="1960.502">12138 3106 11072 0 0,'0'0'324'0'0,"0"0"-3"0"0,0 0-193 0 0,0 0-61 0 0,0 0-3 0 0,0 0 0 0 0,0 0-26 0 0,0 0-96 0 0,0 0 16 0 0,0 0 118 0 0,0 0 55 0 0,0 0 12 0 0,0 0-10 0 0,0 0-45 0 0,0 0 12 0 0,-1 2 137 0 0,-29 50 1045 0 0,14 1-794 0 0,-3 73-224 0 0,7-29-264 0 0,-11 60 288 0 0,-12 108-498 0 0,39-154 1340 0 0,2-53-739 0 0,2-32-263 0 0,7 0 48 0 0,-14-25-101 0 0,-1-1-6 0 0,0 0-5 0 0,0 0 0 0 0,18 11 891 0 0,83-6-270 0 0,12-22-597 0 0,250 3-34 0 0,-238 0-44 0 0,31-4-10 0 0,86-10 155 0 0,-202 24-142 0 0,0-2 1 0 0,0-1-1 0 0,-1-2 0 0 0,11-5-13 0 0,34-8 447 0 0,-17 15 154 0 0,-57 8-2037 0 0,-10-1 672 0 0</inkml:trace>
  <inkml:trace contextRef="#ctx0" brushRef="#br0" timeOffset="3565.394">13524 3863 11632 0 0,'0'0'250'0'0,"0"0"4"0"0,0 0-124 0 0,0 0 73 0 0,1-2 48 0 0,4-5 6 0 0,-4 5-14 0 0,-1 2-83 0 0,0-7 194 0 0,0 3-268 0 0,-1-1 0 0 0,0 1 0 0 0,0 0 0 0 0,0-1 0 0 0,-1 1 0 0 0,0 0-1 0 0,0 0 1 0 0,0 0 0 0 0,0 0 0 0 0,0 0 0 0 0,-1 0 0 0 0,0 1 0 0 0,0-1 0 0 0,0 1-1 0 0,0 0 1 0 0,0 0 0 0 0,-1 0 0 0 0,1 0 0 0 0,-1 0 0 0 0,0 1 0 0 0,0 0 0 0 0,-3-2-86 0 0,-23-16 810 0 0,-29-7-342 0 0,17 12-343 0 0,30 14-102 0 0,1 1 20 0 0,-2 0-33 0 0,1 0-10 0 0,-21 0 12 0 0,31 0 47 0 0,2 0 9 0 0,-2 0 7 0 0,-6 0 5 0 0,6 0 48 0 0,2 0 2 0 0,0 0-2 0 0,0 0-36 0 0,0 0-150 0 0,-6 7-328 0 0,7 13 298 0 0,2-16 88 0 0,-1 0 0 0 0,0 0 0 0 0,1 0 0 0 0,0 0 0 0 0,0-1 0 0 0,0 1 0 0 0,1-1 0 0 0,-1 0 0 0 0,1 0 0 0 0,-1 0 0 0 0,1-1 0 0 0,0 1 0 0 0,0-1 0 0 0,0 0 0 0 0,1 0 0 0 0,3 1 0 0 0,18 12 0 0 0,56 22-312 0 0,-5 11 296 0 0,-10-1-109 0 0,-43-20 114 0 0,-23-25 9 0 0,0 0 0 0 0,0 0 0 0 0,-1 0 0 0 0,1 1-1 0 0,-1-1 1 0 0,1 0 0 0 0,-1 0 0 0 0,0 0-1 0 0,0 0 1 0 0,0 1 0 0 0,0-1 0 0 0,0 0 0 0 0,0 0-1 0 0,-1 0 1 0 0,1 0 0 0 0,-1 0 0 0 0,1 0-1 0 0,-1 1 1 0 0,0-1 0 0 0,0 0 0 0 0,0-1 0 0 0,0 1-1 0 0,0 0 1 0 0,-1 2 2 0 0,-34 53-11 0 0,-90 53 694 0 0,91-77-206 0 0,17-2-251 0 0,17-30-300 0 0,-4 3-162 0 0,4-3-686 0 0,1-1-293 0 0,0 0-51 0 0</inkml:trace>
  <inkml:trace contextRef="#ctx0" brushRef="#br0" timeOffset="4723.15">13317 2106 6992 0 0,'0'0'149'0'0,"0"0"20"0"0,0 0 1 0 0,0 0-2 0 0,0 0 0 0 0,0 0-2 0 0,0 0-4 0 0,0 0-2 0 0,0-2 0 0 0,-18-57 840 0 0,12 48-706 0 0,5 9 30 0 0,1 2 18 0 0,-3-1 2 0 0,-95-50 1752 0 0,14-2-1098 0 0,78 50-895 0 0,1-1 0 0 0,0 0-1 0 0,0-1 1 0 0,0 0 0 0 0,1 1 0 0 0,-1-1-1 0 0,1-1 1 0 0,0 1 0 0 0,1 0 0 0 0,-3-5-103 0 0,-12-16 558 0 0,17 24-480 0 0,-4-9 230 0 0,40 11-308 0 0,13 25 54 0 0,-18-2-54 0 0,6 25 10 0 0,-7-7-476 0 0,-17 2 66 0 0,-5 9 137 0 0,-8 6 70 0 0,-13-26 118 0 0,-14 6 86 0 0,-12 4 49 0 0,-32 22 256 0 0,51-36-4 0 0,-13 16 21 0 0,9-11-134 0 0,15-17-129 0 0,5-12-16 0 0,2-3-1 0 0,-5 3-53 0 0,7-3-71 0 0,6 9-271 0 0,19 1-1104 0 0,-12-11 268 0 0</inkml:trace>
  <inkml:trace contextRef="#ctx0" brushRef="#br0" timeOffset="6041.674">14186 4123 8960 0 0,'-42'-12'416'0'0,"35"9"-287"0"0,1 0 0 0 0,0 0 1 0 0,-1-1-1 0 0,1 0 0 0 0,0 0 1 0 0,1 0-1 0 0,-1-1 0 0 0,1 1 1 0 0,0-2-1 0 0,0 1 0 0 0,1 0 1 0 0,-1-2-130 0 0,-30-20 848 0 0,-25-15 164 0 0,31-6 18 0 0,6-3-232 0 0,5-35 510 0 0,12 39-1047 0 0,8 36-230 0 0,1 1-1 0 0,0 0 1 0 0,0 0 0 0 0,1 0-1 0 0,0 0 1 0 0,1 1 0 0 0,0-1-1 0 0,1 1 1 0 0,0 1-1 0 0,0-1 1 0 0,1 1 0 0 0,0 0-1 0 0,0 0 1 0 0,1 1 0 0 0,6-5-31 0 0,104-72-22 0 0,-40 52 22 0 0,-73 29 3 0 0,1-1-1 0 0,0 1 1 0 0,0-1-1 0 0,1 1 1 0 0,-1 0-1 0 0,1 1 0 0 0,-1 0 1 0 0,1 0-1 0 0,0 0 1 0 0,0 1-1 0 0,0 0 1 0 0,0 0-1 0 0,0 1 0 0 0,0 0 1 0 0,0 0-1 0 0,0 1 1 0 0,0-1-1 0 0,0 2 1 0 0,0-1-1 0 0,-1 1 0 0 0,1 0 1 0 0,1 1-3 0 0,58 32 10 0 0,-1 29 54 0 0,-17-17 31 0 0,-40-37 29 0 0,1 2 0 0 0,-2-1-1 0 0,1 1 1 0 0,-2 0 0 0 0,1 0-1 0 0,-2 1 1 0 0,0 0 0 0 0,0 0-1 0 0,-1 2-123 0 0,-3-8 2 0 0,0 1-1 0 0,0 0 1 0 0,-1-1-1 0 0,0 1 1 0 0,0 0-1 0 0,-1-1 1 0 0,0 1-1 0 0,0 0 1 0 0,-1-1-1 0 0,0 2-1 0 0,-54 100 505 0 0,-8-46-283 0 0,-25 8 484 0 0,81-67-593 0 0,0 1 0 0 0,0-1 0 0 0,0-1 0 0 0,-1 0 0 0 0,0 0 1 0 0,1 0-1 0 0,-1-1 0 0 0,0-1 0 0 0,0 0 0 0 0,0 0 0 0 0,0 0 0 0 0,0-1 0 0 0,0 0 0 0 0,0-1 0 0 0,0 0 0 0 0,0-1 0 0 0,-4-1-113 0 0,-46-16 678 0 0,43 16-651 0 0,5 1-26 0 0,1 0 1 0 0,0 0 0 0 0,0-1 0 0 0,0-1-1 0 0,0 1 1 0 0,0-2 0 0 0,1 1-1 0 0,-9-6-1 0 0,-59-48-876 0 0,59 37 368 0 0</inkml:trace>
  <inkml:trace contextRef="#ctx0" brushRef="#br1" timeOffset="26541.895">9347 2002 1520 0 0,'0'0'0'0'0</inkml:trace>
  <inkml:trace contextRef="#ctx0" brushRef="#br2" timeOffset="101970.003">132 5467 6080 0 0,'0'0'277'0'0,"0"0"90"0"0,0 0 38 0 0,0 0 10 0 0,0 0-46 0 0,0 0-194 0 0,-1-2-82 0 0,-4-9-18 0 0,4 8 11 0 0,1 3 64 0 0,0 0 30 0 0,0 0 4 0 0,0 0 33 0 0,0 0 139 0 0,0 0 57 0 0,0 0 17 0 0,0 0-2 0 0,0 0-18 0 0,0 0-8 0 0,0 0-2 0 0,0 0-3 0 0,0 0-12 0 0,0 0-7 0 0,0 0-2 0 0,0 0-48 0 0,0 0-190 0 0,0 0-35 0 0,0 0 8 0 0,0 0-2 0 0,-7-5 526 0 0,-2 25 1328 0 0,7-9-1857 0 0,-2 7 89 0 0,0 1 1 0 0,2 0 0 0 0,0-1-1 0 0,1 1 1 0 0,0 0 0 0 0,3 18-196 0 0,-1 4 118 0 0,-1 219 486 0 0,-13-133-391 0 0,-4 4 104 0 0,6-56-71 0 0,10 74 404 0 0,1-123 374 0 0,25-21 384 0 0,60-29-934 0 0,-15-1-124 0 0,-64 23-319 0 0,0 0 0 0 0,0 0 0 0 0,0-1-1 0 0,0 0 1 0 0,0 0 0 0 0,0 0 0 0 0,-1-1-1 0 0,1 0 1 0 0,-1 0 0 0 0,0 0 0 0 0,2-3-31 0 0,29-21 85 0 0,2 6 53 0 0,1 1-1 0 0,0 2 0 0 0,40-13-137 0 0,29-10 66 0 0,-60 25-2 0 0,-6 1 22 0 0,-32 12-22 0 0,-3 21 28 0 0,5 3-92 0 0,-11-15-21 0 0,-1-4-83 0 0,0-1-11 0 0,0 0-29 0 0,0 0-134 0 0,0 0-61 0 0,-1-3-12 0 0,-11-27-2878 0 0,1 14 1666 0 0</inkml:trace>
  <inkml:trace contextRef="#ctx0" brushRef="#br2" timeOffset="102607.961">54 6006 7384 0 0,'0'0'270'0'0,"0"0"-92"0"0,0 0 260 0 0,0 0 136 0 0,0 0 30 0 0,0 0-56 0 0,0 0-252 0 0,0 0-111 0 0,0 0-22 0 0,0 0 18 0 0,0 0 91 0 0,0-3 43 0 0,5-19 307 0 0,-4 20-392 0 0,-1 2-34 0 0,0 0-4 0 0,1-11 841 0 0,14-7 2253 0 0,-13 16-3018 0 0,-2 2-17 0 0,23-5 790 0 0,119-64 615 0 0,-69 26-933 0 0,-13 1-207 0 0,23-16-171 0 0,-40 43-61 0 0,15-37-629 0 0,-43 40 450 0 0,-13 11 2 0 0,-1 0-26 0 0,4-4-65 0 0,-4-2-36 0 0,-1 6-77 0 0,0 1-10 0 0,0 0-2 0 0,0 0-23 0 0,0 0-11 0 0,0 0-1 0 0,0 0-53 0 0,0 0-224 0 0,-2 0-99 0 0,-32 0-2458 0 0,22 3 911 0 0</inkml:trace>
  <inkml:trace contextRef="#ctx0" brushRef="#br2" timeOffset="103189.749">0 5492 10304 0 0,'0'-9'374'0'0,"0"8"-184"0"0,0 1 128 0 0,0 0 88 0 0,0 0 11 0 0,0 0-37 0 0,0 0-177 0 0,3-11 1231 0 0,2 5-1136 0 0,1 1 0 0 0,0 0-1 0 0,1 0 1 0 0,-1 1-1 0 0,1-1 1 0 0,0 2 0 0 0,0-1-1 0 0,1 1 1 0 0,-1 0 0 0 0,1 0-1 0 0,-1 1 1 0 0,1 0-1 0 0,3 0-297 0 0,87-21 1008 0 0,-83 20-873 0 0,0-1 0 0 0,0 0-1 0 0,-1-1 1 0 0,0-1 0 0 0,0 0-1 0 0,0-1 1 0 0,-1 0 0 0 0,10-8-135 0 0,79-42 670 0 0,-54 34-532 0 0,-36 14-45 0 0,-10 8-50 0 0,2 1-47 0 0,-3 0-83 0 0,24 0-2290 0 0,-14 0 543 0 0</inkml:trace>
  <inkml:trace contextRef="#ctx0" brushRef="#br2" timeOffset="103917.743">965 5721 9568 0 0,'-1'18'272'0'0,"-3"-22"-96"0"0,-1-23-100 0 0,4 24 312 0 0,1 3 109 0 0,0 0 14 0 0,0 0-39 0 0,-2 1-168 0 0,-13 17 378 0 0,14-17-411 0 0,1-1 17 0 0,0 0 7 0 0,0 0 21 0 0,0 0 82 0 0,0 0 33 0 0,0 0 8 0 0,0 0-30 0 0,0 0-128 0 0,0 0-51 0 0,0 0-8 0 0,0 0-18 0 0,0 0-56 0 0,0 0-20 0 0,0 0-7 0 0,0 0 6 0 0,0 0 29 0 0,0 0 17 0 0,0 0 3 0 0,0 0-12 0 0,0 2-49 0 0,0 4-17 0 0,1 0-1 0 0,0 0 1 0 0,0 0-1 0 0,0 0 1 0 0,1 0 0 0 0,0 0-1 0 0,0 0 1 0 0,1 0-1 0 0,0-1 1 0 0,0 1-1 0 0,1 1-97 0 0,15 0 1007 0 0,20 45-598 0 0,-15-16-193 0 0,13-2-76 0 0,27 49-80 0 0,-9-19-60 0 0,-26-25 0 0 0,-23-27-32 0 0,-5-9-134 0 0,-1-3-62 0 0,0 0-18 0 0,0 0-20 0 0,0 0-80 0 0,-3 6-3533 0 0,-10-1 2680 0 0,5-2 62 0 0,-4 2-355 0 0</inkml:trace>
  <inkml:trace contextRef="#ctx0" brushRef="#br2" timeOffset="104343.776">959 6244 10304 0 0,'0'0'222'0'0,"11"-12"498"0"0,38-54 1551 0 0,10-41 292 0 0,-40 59-1444 0 0,-12 28-909 0 0,-1 1-1 0 0,-1-1 1 0 0,-1 0-1 0 0,-1 0 0 0 0,0 0 1 0 0,-1-19-210 0 0,3-11 239 0 0,3-18 267 0 0,-8 68-498 0 0,0-1 1 0 0,1 1 0 0 0,-1 0 0 0 0,0 0-1 0 0,1-1 1 0 0,-1 1 0 0 0,1 0 0 0 0,-1 0-1 0 0,0 0 1 0 0,1 0 0 0 0,-1 0 0 0 0,1-1-1 0 0,-1 1 1 0 0,1 0 0 0 0,-1 0 0 0 0,0 0-1 0 0,1 0 1 0 0,-1 0 0 0 0,1 0 0 0 0,-1 1-1 0 0,1-1 1 0 0,-1 0 0 0 0,0 0 0 0 0,1 0-1 0 0,-1 0 1 0 0,1 0 0 0 0,-1 1 0 0 0,0-1-1 0 0,1 0 1 0 0,-1 0 0 0 0,1 1 0 0 0,-1-1-1 0 0,0 0 1 0 0,0 0 0 0 0,1 1 0 0 0,-1-1-1 0 0,0 0 1 0 0,1 1 0 0 0,-1-1 0 0 0,0 1-1 0 0,0-1 1 0 0,0 0 0 0 0,1 1 0 0 0,-1-1-1 0 0,0 1 1 0 0,0-1 0 0 0,0 0 0 0 0,0 1-1 0 0,0-1 1 0 0,0 1 0 0 0,0-1 0 0 0,0 1-1 0 0,0-1 1 0 0,0 0 0 0 0,0 1 0 0 0,0-1-1 0 0,0 1 1 0 0,0-1-9 0 0,6 11 257 0 0,-5-11-249 0 0,0 0 0 0 0,0 0 0 0 0,0 0 0 0 0,0 0 0 0 0,0-1 0 0 0,0 1 0 0 0,0 0 0 0 0,0 0 0 0 0,0 0 0 0 0,0-1-1 0 0,0 1 1 0 0,0-1 0 0 0,0 1 0 0 0,0-1 0 0 0,0 1 0 0 0,0-1 0 0 0,-1 1 0 0 0,1-1 0 0 0,0 0 0 0 0,0 1 0 0 0,-1-1 0 0 0,1 0 0 0 0,0 0 0 0 0,-1 0 0 0 0,1 1 0 0 0,-1-1 0 0 0,1 0 0 0 0,-1 0 0 0 0,1 0 0 0 0,-1 0 0 0 0,0 0 0 0 0,0 0 0 0 0,1 0 0 0 0,-1 0 0 0 0,0 0 0 0 0,0-1-8 0 0,10-15 59 0 0,18-16 133 0 0,2-3-2 0 0,-11 25-44 0 0,-10-3-135 0 0,-8 12 20 0 0,-1 2-86 0 0,0 0-45 0 0,0 0-11 0 0,0 0-1 0 0,0 0 0 0 0,0 0-46 0 0,0 0-197 0 0,0 0-86 0 0,0 0-21 0 0,0 0-23 0 0,0 0-90 0 0,0 0-38 0 0,0 0-10 0 0</inkml:trace>
  <inkml:trace contextRef="#ctx0" brushRef="#br2" timeOffset="105274.486">1482 5547 8416 0 0,'0'0'305'0'0,"0"0"-136"0"0,0 0 166 0 0,0 0 90 0 0,0 0 21 0 0,0 0-18 0 0,0 0-83 0 0,0 0-32 0 0,0 0-7 0 0,10-6 406 0 0,56 11 1768 0 0,-45-9-1744 0 0,-20 4-712 0 0,0-1 1 0 0,1 1 0 0 0,-1 0 0 0 0,0-1 0 0 0,1 1 0 0 0,-1 0 0 0 0,1 0 0 0 0,-1 0 0 0 0,0 0 0 0 0,1 0 0 0 0,-1 1 0 0 0,0-1 0 0 0,1 0-1 0 0,-1 1 1 0 0,0-1 0 0 0,1 1 0 0 0,-1-1 0 0 0,0 1 0 0 0,0-1 0 0 0,1 1 0 0 0,-1 0 0 0 0,0 0 0 0 0,0 0 0 0 0,0 0 0 0 0,0 0 0 0 0,0 0-25 0 0,6 5 70 0 0,4-3 1 0 0,30 3 299 0 0,-11 6-58 0 0,-26-10-294 0 0,0 0-1 0 0,-1 0 1 0 0,1 0-1 0 0,-1 1 0 0 0,1 0 1 0 0,-1-1-1 0 0,0 1 0 0 0,0 0 1 0 0,0 0-1 0 0,-1 1 0 0 0,1-1 1 0 0,-1 1-1 0 0,2 3-17 0 0,12 13 25 0 0,-13-14-21 0 0,0-1 1 0 0,0 1-1 0 0,0-1 0 0 0,-1 1 1 0 0,0 0-1 0 0,0 0 0 0 0,0 0 1 0 0,-1 0-1 0 0,0 0 0 0 0,0 0 1 0 0,-1 0-1 0 0,1 3-4 0 0,3 22 61 0 0,-3 75 5 0 0,-7-58-56 0 0,-6-15 310 0 0,-13 9-298 0 0,23-40 21 0 0,0 0 0 0 0,0 0 0 0 0,-1 0 0 0 0,1 0 1 0 0,-1-1-1 0 0,0 1 0 0 0,0-1 0 0 0,1 0 0 0 0,-1 1 0 0 0,0-1 1 0 0,0 0-1 0 0,0-1 0 0 0,0 1 0 0 0,0-1 0 0 0,0 1 0 0 0,0-1 0 0 0,0 0 1 0 0,0 0-1 0 0,-3 0-43 0 0,-29-15 277 0 0,28 9-205 0 0,-30-20 201 0 0,9-18-81 0 0,16 18-128 0 0,7 11-64 0 0,5-13-72 0 0,0 1 62 0 0,0 23 1 0 0,1-1 1 0 0,0 0 0 0 0,1 0-1 0 0,-1 0 1 0 0,1 1-1 0 0,0-1 1 0 0,0 1 0 0 0,1-1-1 0 0,-1 1 1 0 0,1 0-1 0 0,0 0 1 0 0,0 0 0 0 0,1 0-1 0 0,-1 1 1 0 0,1-1 0 0 0,-1 1-1 0 0,1 0 1 0 0,0 0-1 0 0,0 0 1 0 0,1 1 0 0 0,-1-1-1 0 0,0 1 1 0 0,1 0-1 0 0,4-1 9 0 0,10-9-57 0 0,-16 10 48 0 0,0 0 1 0 0,0 0-1 0 0,0 0 1 0 0,0 0-1 0 0,0 0 1 0 0,0 1-1 0 0,1-1 1 0 0,-1 1-1 0 0,0 0 0 0 0,1 0 1 0 0,-1 0-1 0 0,1 1 1 0 0,-1-1-1 0 0,1 1 1 0 0,-1-1-1 0 0,1 1 1 0 0,0 1-1 0 0,-1-1 0 0 0,4 1 9 0 0,-3 0-89 0 0,0 0 0 0 0,0 0 0 0 0,0 0 0 0 0,0-1 0 0 0,1 1 0 0 0,-1-1 0 0 0,0 0 0 0 0,1 0 0 0 0,-1-1 0 0 0,0 1 0 0 0,0-1 0 0 0,1 0 0 0 0,-1 0 0 0 0,2-1 89 0 0,36-15-1992 0 0,-31 8 1317 0 0,1 2-11 0 0</inkml:trace>
  <inkml:trace contextRef="#ctx0" brushRef="#br2" timeOffset="106133.55">2161 5462 12392 0 0,'-11'14'720'0'0,"9"-2"-576"0"0,-8 110 320 0 0,3-79-95 0 0,13 46 970 0 0,0 32-711 0 0,2-71-580 0 0,-2 1 0 0 0,-3-1 0 0 0,-2 31-48 0 0,-6-17 0 0 0,5-54 2 0 0,-1-1 0 0 0,0 0 1 0 0,0 1-1 0 0,-1-1 1 0 0,0 0-1 0 0,-1 0 0 0 0,0 0 1 0 0,0 0-1 0 0,-1-1 1 0 0,-1 2-3 0 0,-11 41 1819 0 0,15-50-1151 0 0,1 0-649 0 0,-1-1-1 0 0,1 1 1 0 0,-1-1-1 0 0,0 1 0 0 0,1-1 1 0 0,-1 1-1 0 0,0-1 0 0 0,0 0 1 0 0,1 0-1 0 0,-1 1 0 0 0,0-1 1 0 0,0 0-1 0 0,0 0 0 0 0,1 0 1 0 0,-1 0-1 0 0,0 0 1 0 0,0 0-1 0 0,1 0 0 0 0,-1 0 1 0 0,0 0-1 0 0,0 0 0 0 0,0 0 1 0 0,1 0-1 0 0,-1-1 0 0 0,0 1 1 0 0,0 0-1 0 0,1-1 1 0 0,-1 1-1 0 0,0 0 0 0 0,1-1 1 0 0,-1 1-1 0 0,0-1 0 0 0,1 1 1 0 0,-1-1-1 0 0,1 1-18 0 0,-5-6 42 0 0,1 0 0 0 0,1 1 0 0 0,-1-1 0 0 0,1-1 0 0 0,0 1-1 0 0,0 0 1 0 0,1-1 0 0 0,-1 1 0 0 0,2-1 0 0 0,-1 0 0 0 0,1 0 0 0 0,0 0 0 0 0,0 0 0 0 0,1 0 0 0 0,0 0 0 0 0,0 0-1 0 0,1 1 1 0 0,0-1 0 0 0,0 0 0 0 0,0 0 0 0 0,1-1-42 0 0,4-99 93 0 0,-1 59-77 0 0,2 1 0 0 0,2 0 0 0 0,2 1 0 0 0,16-45-16 0 0,-7 71 0 0 0,-8 16 0 0 0,-9 1 0 0 0,0 0 0 0 0,0 1 0 0 0,0-1 0 0 0,-1 0 0 0 0,1 0 0 0 0,0-1 0 0 0,-1 1 0 0 0,0 0 0 0 0,0-1 0 0 0,0 0 0 0 0,0 1 0 0 0,-1-1 0 0 0,1 0 0 0 0,-1 0 0 0 0,0 0 0 0 0,0 0 0 0 0,-1 0 0 0 0,1-4 0 0 0,5-15 0 0 0,21-40 0 0 0,32-22 0 0 0,-49 74 0 0 0,0 1 0 0 0,1 0 0 0 0,0 1 0 0 0,1 0 0 0 0,0 1 0 0 0,1 0 0 0 0,0 0 0 0 0,0 2 0 0 0,0 0 0 0 0,1 0 0 0 0,-11 5-6 0 0,-1 0 0 0 0,1 0 0 0 0,0 1 0 0 0,-1-1 0 0 0,1 1 0 0 0,0 0 0 0 0,0 0 0 0 0,-1 0 0 0 0,1 0 0 0 0,0 0 0 0 0,0 0 0 0 0,-1 1 0 0 0,1-1 0 0 0,0 1 0 0 0,-1 0 0 0 0,1 0-1 0 0,-1 0 1 0 0,1 0 0 0 0,-1 0 0 0 0,1 0 0 0 0,-1 1 0 0 0,0 0 0 0 0,1-1 0 0 0,-1 1 0 0 0,0 0 0 0 0,0 0 0 0 0,0 0 0 0 0,-1 0 0 0 0,1 0 0 0 0,0 0 0 0 0,-1 1 0 0 0,1-1 0 0 0,-1 0 0 0 0,1 3 6 0 0,-1-3 1 0 0,4 5-4 0 0,0 0-1 0 0,-1 1 0 0 0,0-1 0 0 0,0 1 1 0 0,-1 0-1 0 0,0 0 0 0 0,0 0 1 0 0,-1 0-1 0 0,0 1 0 0 0,0-1 0 0 0,-1 1 1 0 0,0-1-1 0 0,-1 1 0 0 0,0 0 0 0 0,0 0 4 0 0,2 29-4 0 0,-1-2 16 0 0,-1-34 54 0 0,0-2 30 0 0,-6 10 74 0 0,-35 19 462 0 0,-14 22 298 0 0,26-35-900 0 0,6-16-30 0 0,-48-51-762 0 0,68 50 267 0 0,-7 1-16 0 0</inkml:trace>
  <inkml:trace contextRef="#ctx0" brushRef="#br2" timeOffset="107037.223">2673 4990 11144 0 0,'0'0'236'0'0,"0"0"9"0"0,0 0-113 0 0,0 0 85 0 0,0 0 58 0 0,0 0 12 0 0,2 1 1 0 0,3 2-127 0 0,0 1 1 0 0,0-1 0 0 0,-1 1-1 0 0,0 1 1 0 0,0-1 0 0 0,0 0 0 0 0,0 1-1 0 0,0 0 1 0 0,-1 0 0 0 0,0 0-1 0 0,0 0 1 0 0,-1 1 0 0 0,1 0-162 0 0,2 3 251 0 0,-2 1-2 0 0,0 1-1 0 0,0-1 1 0 0,-1 1 0 0 0,0 0-1 0 0,-1 0 1 0 0,0 0 0 0 0,-1 0-1 0 0,0 0 1 0 0,0 0 0 0 0,-2 2-249 0 0,1 19 401 0 0,-5 147 281 0 0,0-88-478 0 0,5-64-26 0 0,0 0 0 0 0,2-1-1 0 0,0 1 1 0 0,2-1-1 0 0,5 21-177 0 0,-1-3 142 0 0,-2-30-800 0 0,8-19-899 0 0,-9-5-64 0 0,-3-6-412 0 0</inkml:trace>
  <inkml:trace contextRef="#ctx0" brushRef="#br2" timeOffset="107680.118">3001 5429 11400 0 0,'59'21'1417'0'0,"-24"-25"-1226"0"0,-5-1 201 0 0,-24 5-259 0 0,-1-1 1 0 0,0 0-1 0 0,0-1 1 0 0,0 1 0 0 0,0-1-1 0 0,-1 1 1 0 0,1-2 0 0 0,0 1-1 0 0,-1 0 1 0 0,1-1-1 0 0,-1 0 1 0 0,0 0 0 0 0,0 0-1 0 0,0-1 1 0 0,0 1 0 0 0,1-3-134 0 0,7-4 494 0 0,-8 7-406 0 0,-1 0 0 0 0,1 0 0 0 0,-1-1-1 0 0,0 1 1 0 0,0-1 0 0 0,-1 0 0 0 0,1 1 0 0 0,-1-1 0 0 0,1-1 0 0 0,-1 1 0 0 0,0 0 0 0 0,-1 0 0 0 0,1-1 0 0 0,-1 1 0 0 0,0-1 0 0 0,0 1 0 0 0,0-1 0 0 0,-1 1 0 0 0,0-1 0 0 0,0 0 0 0 0,0-3-88 0 0,-7-39 163 0 0,7 45-87 0 0,-2 2-11 0 0,-19 1-1 0 0,13 1-57 0 0,0 1-1 0 0,0 0 1 0 0,1 1-1 0 0,-1-1 0 0 0,1 1 1 0 0,0 1-1 0 0,0-1 1 0 0,0 1-1 0 0,1 1 0 0 0,-3 2-6 0 0,-23 17 11 0 0,-2 25 114 0 0,16-3 331 0 0,10-4-72 0 0,8-29-134 0 0,0-14-100 0 0,0 2 2 0 0,-5 24 144 0 0,4 12-127 0 0,0-25-121 0 0,0 0 0 0 0,0 0-1 0 0,2-1 1 0 0,0 1-1 0 0,0 0 1 0 0,1 0 0 0 0,1-1-1 0 0,0 1 1 0 0,3 8-48 0 0,4 0 69 0 0,-9-18-59 0 0,0 1-1 0 0,0 0 0 0 0,1 0 1 0 0,-1-1-1 0 0,1 1 0 0 0,0-1 0 0 0,0 0 1 0 0,1 1-1 0 0,-1-1 0 0 0,0 0 1 0 0,1 0-1 0 0,0 0 0 0 0,0-1 1 0 0,0 1-1 0 0,0-1 0 0 0,0 0 1 0 0,0 1-1 0 0,1-1 0 0 0,-1-1 1 0 0,1 1-1 0 0,-1 0 0 0 0,3 0-9 0 0,20 7 45 0 0,-24-7-44 0 0,0-1 0 0 0,1 0 0 0 0,-1 0 0 0 0,1 0 0 0 0,-1 0 0 0 0,1 0 0 0 0,-1-1 0 0 0,1 1 0 0 0,0-1 0 0 0,-1 0 0 0 0,1 0 0 0 0,0 1 0 0 0,-1-2 0 0 0,1 1 0 0 0,0 0 0 0 0,-1 0 0 0 0,1-1 0 0 0,-1 0 0 0 0,3 0-1 0 0,-2 0-22 0 0,0-1 0 0 0,0 1-1 0 0,0 1 1 0 0,0-1 0 0 0,1 0-1 0 0,-1 1 1 0 0,0-1 0 0 0,1 1 0 0 0,-1 0-1 0 0,0 0 1 0 0,1 0 0 0 0,-1 1-1 0 0,0-1 1 0 0,1 1 0 0 0,-1 0-1 0 0,0 0 1 0 0,0 0 0 0 0,0 0-1 0 0,1 1 23 0 0,-2-1-16 0 0,-1 0-17 0 0,1 0 0 0 0,0 0 0 0 0,-1 0 0 0 0,1-1 0 0 0,0 1 0 0 0,0 0 0 0 0,0-1 0 0 0,0 1 0 0 0,0-1 0 0 0,0 1 0 0 0,0-1 0 0 0,-1 0 0 0 0,1 0 0 0 0,0 0 0 0 0,0 0 0 0 0,0 0 0 0 0,0-1 0 0 0,0 1 0 0 0,0 0 0 0 0,0-1 0 0 0,0 0 0 0 0,0 1 0 0 0,0-1 0 0 0,-1 0 0 0 0,1 0 0 0 0,0 0 33 0 0,77-86-3279 0 0,-55 70 1521 0 0</inkml:trace>
  <inkml:trace contextRef="#ctx0" brushRef="#br2" timeOffset="110690.891">3787 5170 6408 0 0,'24'-31'296'0'0,"10"3"720"0"0,-34 28-977 0 0,1-1 1 0 0,-1 0-1 0 0,1 1 1 0 0,-1-1-1 0 0,1 1 1 0 0,-1-1-1 0 0,1 1 1 0 0,-1-1-1 0 0,1 1 1 0 0,-1-1-1 0 0,1 1 1 0 0,-1-1-1 0 0,1 1 1 0 0,0 0-1 0 0,-1-1 1 0 0,1 1-1 0 0,0 0 1 0 0,-1 0-1 0 0,1-1 1 0 0,0 1-1 0 0,0 0 1 0 0,-1 0-1 0 0,1 0 1 0 0,0 0-1 0 0,0 0 1 0 0,-1 0-1 0 0,1 0 1 0 0,0 0-1 0 0,-1 0 1 0 0,1 0-1 0 0,0 1 1 0 0,0-1-1 0 0,-1 0 1 0 0,1 0-1 0 0,0 1 1 0 0,-1-1-1 0 0,1 0 1 0 0,0 1-1 0 0,-1-1 1 0 0,1 1-1 0 0,-1-1 1 0 0,1 0-1 0 0,-1 1 1 0 0,1 0-1 0 0,-1-1 1 0 0,1 1-1 0 0,-1-1 1 0 0,1 1-1 0 0,-1 0 1 0 0,0-1 0 0 0,1 1-1 0 0,-1 0 1 0 0,0-1-1 0 0,0 1-39 0 0,29 48 912 0 0,-26-50-621 0 0,31-100 997 0 0,-19 58-400 0 0,-14 6 2409 0 0,-3 37-3180 0 0,-47 10 348 0 0,42-8-456 0 0,0 1-1 0 0,0 0 1 0 0,1 0-1 0 0,-1 0 1 0 0,1 1-1 0 0,0 0 1 0 0,0 0-1 0 0,0 1 1 0 0,1 0-1 0 0,0 0 1 0 0,0 0-1 0 0,0 1 1 0 0,0-1-1 0 0,1 1 1 0 0,0 0-1 0 0,0 1 0 0 0,-3 5-8 0 0,-19 22 11 0 0,23-32-9 0 0,1 0 0 0 0,-1 0 0 0 0,1 0 0 0 0,-1 1 0 0 0,1-1 0 0 0,0 1 0 0 0,0-1 1 0 0,0 1-1 0 0,0 0 0 0 0,0 0 0 0 0,1 0 0 0 0,-1 0 0 0 0,1 0 0 0 0,0 0 0 0 0,0 0 0 0 0,0 0 0 0 0,0 1 0 0 0,1-1 0 0 0,-1 0 0 0 0,1 0 0 0 0,0 1 0 0 0,0-1 0 0 0,0 0 0 0 0,0 1 0 0 0,1-1 0 0 0,-1 0-2 0 0,3 3-3 0 0,0-1 0 0 0,0 1 0 0 0,1-1 0 0 0,-1 0 0 0 0,1-1 0 0 0,0 1 0 0 0,1-1 0 0 0,-1 1 0 0 0,1-1 0 0 0,0-1 0 0 0,0 1 0 0 0,0-1 0 0 0,0 0 0 0 0,1 0 0 0 0,-1 0 0 0 0,1-1 0 0 0,-1 1 0 0 0,1-1 0 0 0,0-1 0 0 0,0 1 0 0 0,0-1 0 0 0,0 0 0 0 0,0-1 0 0 0,2 1 3 0 0,38 9 0 0 0,-39-7-19 0 0,0 0-1 0 0,1-1 0 0 0,-1 2 1 0 0,-1-1-1 0 0,1 1 0 0 0,0 0 1 0 0,-1 1-1 0 0,0 0 0 0 0,0 0 0 0 0,4 5 20 0 0,21 15 205 0 0,18 32-116 0 0,-38-41-82 0 0,7 48-7 0 0,-25-6 139 0 0,-16-16 530 0 0,20-36-515 0 0,-1-2 1 0 0,0 1-1 0 0,0 0 0 0 0,0-1 0 0 0,0 0 0 0 0,-1 0 0 0 0,1 0 0 0 0,-1 0 0 0 0,0-1 0 0 0,0 0 0 0 0,-1 0 0 0 0,1 0 0 0 0,0 0 0 0 0,-1-1 0 0 0,-3 1-154 0 0,-26 11 537 0 0,32-13-443 0 0,-29-11-33 0 0,16 10-277 0 0,-11-7-1643 0 0,16-3 267 0 0</inkml:trace>
  <inkml:trace contextRef="#ctx0" brushRef="#br3" timeOffset="127238.628">4668 5413 4456 0 0,'0'0'95'0'0,"0"0"73"0"0,0 0 202 0 0,0 0 87 0 0,0 0 21 0 0,0 0-16 0 0,0 0-72 0 0,0 0-34 0 0,0 0-4 0 0,0 0 9 0 0,0 0 39 0 0,0 0 15 0 0,0 0 1 0 0,7-5 760 0 0,13 0-448 0 0,-18 4-476 0 0,5 1 340 0 0,68 5 250 0 0,18 7 192 0 0,25 4 431 0 0,-1-5-810 0 0,-40-5-503 0 0,31 18-24 0 0,184 14-115 0 0,-250-38 145 0 0,161 11 286 0 0,-104 6-374 0 0,141 14 700 0 0,-3 12-450 0 0,-5-28-229 0 0,-87 0 37 0 0,51 7-75 0 0,-97-1 1 0 0,69 1 31 0 0,-126-17-41 0 0,-1-2 1 0 0,1-2-1 0 0,0-1 0 0 0,11-3-44 0 0,-34 3 23 0 0,0 0-1 0 0,-1 2 0 0 0,1 0 0 0 0,0 2 1 0 0,-1 0-1 0 0,10 3-22 0 0,11 3 33 0 0,223 12 146 0 0,-102-12-9 0 0,54 1-154 0 0,-94-6-16 0 0,165-9 176 0 0,61-18-96 0 0,-184 28 264 0 0,-119 3-290 0 0,0-2-1 0 0,1-1 0 0 0,0-3 1 0 0,-1-2-1 0 0,1-2 0 0 0,20-3-53 0 0,186-7 0 0 0,-64 1 0 0 0,34 10 0 0 0,-168-4 17 0 0,0 2-1 0 0,0 3 1 0 0,-1 2-1 0 0,1 3 1 0 0,49 11-17 0 0,-100-17 1 0 0,219 25 206 0 0,-185-21-143 0 0,1-2-1 0 0,-1-1 0 0 0,0-2 1 0 0,9-2-64 0 0,107 1 131 0 0,74 23 55 0 0,-137-16-162 0 0,199 17 298 0 0,-163-6-258 0 0,-4 10-82 0 0,84 27 796 0 0,-112-38-778 0 0,136-9 0 0 0,265 62-360 0 0,-255-36 360 0 0,-199-25 0 0 0,0-1 0 0 0,1-3 0 0 0,0-1 0 0 0,31-3 0 0 0,160 11 392 0 0,19-14-589 0 0,-106 8 402 0 0,-133-4-196 0 0,35 0-70 0 0,-1 1-1 0 0,1 2 0 0 0,43 10 62 0 0,-69-10 19 0 0,0-1-1 0 0,0 0 0 0 0,1-2 0 0 0,-1 0 1 0 0,0-1-1 0 0,1-1 0 0 0,2-1-18 0 0,151 7-80 0 0,-56 4 96 0 0,-57-2 38 0 0,2 0-57 0 0,-52-4-5 0 0,0 0-1 0 0,0-1 1 0 0,1 0 0 0 0,-1-1-1 0 0,0 0 1 0 0,0-1 0 0 0,0 0-1 0 0,10-2 9 0 0,56 12 64 0 0,-47-12-64 0 0,-26 3 0 0 0,1 1 0 0 0,-1-2 0 0 0,0 1 0 0 0,0 0 0 0 0,0-1 0 0 0,1 0 0 0 0,-1 0 0 0 0,0 0 0 0 0,0 0 0 0 0,0-1 0 0 0,0 1 0 0 0,-1-1 0 0 0,3-1 0 0 0,23-16 0 0 0,18-14-72 0 0,-5-5 47 0 0,-10-9 49 0 0,-22 26-13 0 0,7-6-359 0 0,9-71 326 0 0,-15 53 22 0 0,12-92 360 0 0,-5 41-462 0 0,17-147-217 0 0,-28 169 292 0 0,10-27 27 0 0,-9 34-80 0 0,5 33-12 0 0,-12 28 79 0 0,1 1 0 0 0,-1-1 0 0 0,1 1-1 0 0,0-1 1 0 0,1 1 0 0 0,0 0 0 0 0,-1-1 0 0 0,2 2-1 0 0,-1-1 1 0 0,0 0 0 0 0,1 1 0 0 0,0-1-1 0 0,1 0 14 0 0,30-16 0 0 0,3 4-73 0 0,-6 8 78 0 0,31-2 39 0 0,13 5-110 0 0,-69 4 52 0 0,-1 0 1 0 0,1 0 0 0 0,0 1-1 0 0,0 0 1 0 0,0 1 0 0 0,-1-1-1 0 0,1 1 1 0 0,0 1 0 0 0,0-1-1 0 0,0 1 1 0 0,2 1 13 0 0,29 4-2 0 0,0-1 0 0 0,0-1-1 0 0,1-3 1 0 0,14-1 2 0 0,-49 0-2 0 0,150 11-62 0 0,107 3 75 0 0,169-7 42 0 0,-121 13-133 0 0,-232-14 80 0 0,1-3 0 0 0,0-4 0 0 0,-1-3 0 0 0,16-5 0 0 0,-68 5 0 0 0,33-5 0 0 0,1 3 0 0 0,0 2 0 0 0,22 2 0 0 0,40 6 32 0 0,1-5 0 0 0,16-7-32 0 0,342-21-72 0 0,-56-16 72 0 0,-302 37 80 0 0,0-6 0 0 0,75-19-80 0 0,546-73 248 0 0,-582 79-312 0 0,77 1 64 0 0,459-57 1047 0 0,-298 41-918 0 0,-114 4-129 0 0,269-15 304 0 0,-287 42-48 0 0,411-10-80 0 0,-573 15 4 0 0,-1 5 0 0 0,39 8-180 0 0,144-3 647 0 0,-52-30-1159 0 0,-80 36-80 0 0,-123-14 401 0 0,-3 4-1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207 498 9936 0 0,'-1'-1'115'0'0,"0"0"0"0"0,0 0 0 0 0,-1 0 0 0 0,1 0 0 0 0,0 0 0 0 0,-1 0 0 0 0,1 0 0 0 0,-1 1 0 0 0,1-1 0 0 0,-1 1 0 0 0,1-1-1 0 0,-1 1 1 0 0,1 0 0 0 0,-1-1 0 0 0,1 1 0 0 0,-1 0 0 0 0,0 0 0 0 0,1 0 0 0 0,-1 0 0 0 0,1 0 0 0 0,-1 1 0 0 0,1-1 0 0 0,-1 0 0 0 0,0 1 0 0 0,0 0-115 0 0,-17 1 292 0 0,-22 18 638 0 0,22-7-538 0 0,12-8-293 0 0,0 0 0 0 0,0 0 1 0 0,1 1-1 0 0,0 0 0 0 0,0 0 1 0 0,1 0-1 0 0,-1 1 0 0 0,1 0 1 0 0,1 0-1 0 0,-2 2-99 0 0,-17 53 479 0 0,23-51-479 0 0,3-1 0 0 0,-1-7 12 0 0,-1-1 1 0 0,0 0 0 0 0,1 1 0 0 0,-1-1 0 0 0,1 0 0 0 0,-1 0 0 0 0,1 0 0 0 0,0 0 0 0 0,0 0 0 0 0,0-1 0 0 0,0 1 0 0 0,0 0 0 0 0,1-1 0 0 0,-1 0 0 0 0,0 1 0 0 0,1-1 0 0 0,-1 0 0 0 0,1 0 0 0 0,-1 0 0 0 0,1-1 0 0 0,-1 1 0 0 0,1 0 0 0 0,0-1 0 0 0,-1 0-1 0 0,1 0 1 0 0,1 0-13 0 0,10 3-41 0 0,-3-1 46 0 0,-1 0 0 0 0,1 2-1 0 0,-1-1 1 0 0,0 1-1 0 0,0 0 1 0 0,0 1 0 0 0,-1 1-1 0 0,0-1 1 0 0,0 1-1 0 0,0 1 1 0 0,-1-1-1 0 0,1 2 1 0 0,-2-1 0 0 0,3 3-5 0 0,9 30 0 0 0,-13-13 0 0 0,-5-26-15 0 0,-1-1 35 0 0,0 1 0 0 0,1 0-1 0 0,-1 0 1 0 0,0 0 0 0 0,1-1 0 0 0,-1 1-1 0 0,0 0 1 0 0,0 0 0 0 0,0 0 0 0 0,0 0-1 0 0,0 0 1 0 0,0-1 0 0 0,0 1 0 0 0,0 0 0 0 0,0 0-1 0 0,0 0 1 0 0,0 0 0 0 0,0-1 0 0 0,-1 1-1 0 0,1 0 1 0 0,0 0 0 0 0,0 0 0 0 0,-1-1-1 0 0,1 1 1 0 0,-1 0 0 0 0,1 0 0 0 0,-1-1-1 0 0,1 1 1 0 0,-1 0 0 0 0,1-1 0 0 0,-1 1 0 0 0,0-1-1 0 0,1 1 1 0 0,-1-1 0 0 0,0 1-20 0 0,-28 28 1393 0 0,11-22-825 0 0,16-7-407 0 0,-9 3 146 0 0,-35-16 25 0 0,44 12-259 0 0,0 0-1 0 0,-23-18 11 0 0,23 17-88 0 0,2 2-241 0 0,0 0-124 0 0,5-30-2085 0 0,1 19 1585 0 0</inkml:trace>
  <inkml:trace contextRef="#ctx0" brushRef="#br0" timeOffset="753.706">600 546 7720 0 0,'0'0'277'0'0,"0"0"-148"0"0,0 0 53 0 0,0 0 39 0 0,0 0 10 0 0,0 0-26 0 0,0 0-108 0 0,0 0-14 0 0,0 0 66 0 0,0 0 13 0 0,0-1-2 0 0,0-7 64 0 0,0 7 266 0 0,0 1 112 0 0,0 0 26 0 0,0 0 10 0 0,0 0 28 0 0,0 0 7 0 0,0 0 6 0 0,0 0-39 0 0,0 0-170 0 0,0 0-76 0 0,0 0-12 0 0,0 0-40 0 0,0 0-155 0 0,7-7 157 0 0,36-4 784 0 0,-3-9-858 0 0,7-38 316 0 0,-24 21-438 0 0,-15 12-80 0 0,-8 24-144 0 0,0-1 44 0 0,-14-29 890 0 0,12 29-859 0 0,0 1 0 0 0,0-1 0 0 0,0 1 0 0 0,0 0 1 0 0,0 0-1 0 0,-1 0 0 0 0,1 0 0 0 0,0 1 0 0 0,-1-1 0 0 0,1 0 1 0 0,-1 1-1 0 0,1 0 0 0 0,0 0 0 0 0,-1-1 0 0 0,1 1 0 0 0,-1 1 1 0 0,1-1-1 0 0,-1 0 0 0 0,-1 1 1 0 0,-6 0-32 0 0,-61 24-82 0 0,46-12 110 0 0,18-9 36 0 0,0 2 0 0 0,0-1 0 0 0,0 1 0 0 0,1 0-1 0 0,0 0 1 0 0,0 1 0 0 0,1-1 0 0 0,-1 1-1 0 0,1 1 1 0 0,-3 6-32 0 0,-6 7-38 0 0,8-11-6 0 0,0 1 0 0 0,0 0 0 0 0,1 0 0 0 0,1 1 0 0 0,0-1 0 0 0,0 1 0 0 0,1 0 0 0 0,0 7 44 0 0,-9 23 90 0 0,12-38-76 0 0,0 0 0 0 0,0 0 0 0 0,0 0 0 0 0,0 0 0 0 0,1-1 1 0 0,-1 1-1 0 0,1 0 0 0 0,0 0 0 0 0,0-1 0 0 0,1 1 0 0 0,-1-1 1 0 0,1 1-1 0 0,-1-1 0 0 0,1 1 0 0 0,0-1 0 0 0,1 0 0 0 0,-1 0 0 0 0,2 2-14 0 0,12 18 0 0 0,23 17 0 0 0,-34-38 18 0 0,0 1 0 0 0,0-1-1 0 0,1 0 1 0 0,-1-1-1 0 0,1 1 1 0 0,-1-1 0 0 0,1 0-1 0 0,-1-1 1 0 0,1 1-1 0 0,0-1 1 0 0,-1 0 0 0 0,1 0-1 0 0,0-1 1 0 0,-1 0-1 0 0,4 0-17 0 0,41-6 0 0 0,0-9 0 0 0,-3-9 0 0 0,-6-2-222 0 0,19-31-1084 0 0,-48 47 954 0 0</inkml:trace>
  <inkml:trace contextRef="#ctx0" brushRef="#br0" timeOffset="1424.811">1076 0 9696 0 0,'0'0'208'0'0,"0"0"33"0"0,0 0 14 0 0,2 0 1 0 0,6 0 0 0 0,-6 0 0 0 0,10 6 1976 0 0,-5 10-1298 0 0,5 5-63 0 0,-12-20-459 0 0,0-1 11 0 0,0 0 39 0 0,0 0 163 0 0,6 10 1346 0 0,4 59-2890 0 0,-2-33 1041 0 0,14 176 603 0 0,-15-154-618 0 0,4-11-155 0 0,-11-38 56 0 0,1-1 1 0 0,0 0-1 0 0,1 0 1 0 0,0 0 0 0 0,0 0-1 0 0,1-1 1 0 0,0 1-1 0 0,0 0 1 0 0,1-1 0 0 0,-1 0-1 0 0,2 0 1 0 0,-1 0-1 0 0,1-1 1 0 0,0 1 0 0 0,0-1-1 0 0,1 0 1 0 0,0 0 0 0 0,0-1-1 0 0,0 0 1 0 0,6 4-9 0 0,25 11 684 0 0,-24-16-726 0 0,-9-2-14 0 0,0-1 0 0 0,1 1 0 0 0,-1-1-1 0 0,1 0 1 0 0,-1 0 0 0 0,1 0 0 0 0,-1-1 0 0 0,1 1 0 0 0,0-1-1 0 0,-1-1 1 0 0,1 1 0 0 0,-1 0 0 0 0,1-1 0 0 0,2-1 56 0 0,1 0-334 0 0,0-2 0 0 0,0 1 0 0 0,0-1 0 0 0,0 0 0 0 0,-1-1 0 0 0,1 1 0 0 0,-1-2 0 0 0,0 1 0 0 0,-1-1 0 0 0,0 0 1 0 0,3-2 333 0 0,1-3-800 0 0</inkml:trace>
  <inkml:trace contextRef="#ctx0" brushRef="#br0" timeOffset="1767.265">809 377 12240 0 0,'0'0'10'0'0,"0"0"1"0"0,0-1 0 0 0,0 1 0 0 0,1 0 0 0 0,-1 0-1 0 0,0-1 1 0 0,0 1 0 0 0,0 0 0 0 0,0 0-1 0 0,0 0 1 0 0,1 0 0 0 0,-1-1 0 0 0,0 1 0 0 0,0 0-1 0 0,0 0 1 0 0,1 0 0 0 0,-1 0 0 0 0,0 0-1 0 0,0-1 1 0 0,0 1 0 0 0,1 0 0 0 0,-1 0 0 0 0,0 0-1 0 0,0 0 1 0 0,1 0 0 0 0,-1 0 0 0 0,0 0-1 0 0,0 0 1 0 0,1 0 0 0 0,-1 0 0 0 0,0 0 0 0 0,0 0-1 0 0,0 0 1 0 0,1 0 0 0 0,-1 0 0 0 0,0 0 0 0 0,0 0-1 0 0,1 0 1 0 0,-1 1 0 0 0,0-1 0 0 0,0 0-1 0 0,0 0 1 0 0,1 0 0 0 0,-1 0 0 0 0,0 0 0 0 0,0 0-1 0 0,0 1 1 0 0,1-1 0 0 0,-1 0 0 0 0,0 0-1 0 0,0 0 1 0 0,0 1 0 0 0,0-1 0 0 0,0 0 0 0 0,0 0-1 0 0,1 0 1 0 0,-1 1 0 0 0,0-1 0 0 0,0 0-1 0 0,0 0 1 0 0,0 1 0 0 0,0-1 0 0 0,0 0 0 0 0,0 0-1 0 0,0 1 1 0 0,0-1 0 0 0,0 0 0 0 0,0 0-11 0 0,8-8 244 0 0,-5 5-144 0 0,58-36 1663 0 0,-2 24-929 0 0,60-23 951 0 0,18 1-950 0 0,43 0-768 0 0,4 16-382 0 0,-160 15 92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42 842 8592 0 0,'0'0'250'0'0,"0"0"4"0"0,0 0-137 0 0,0 0 16 0 0,0 0 26 0 0,0 0 8 0 0,-1 1-27 0 0,-14 5 4 0 0,2-8-20 0 0,11 2-14 0 0,2 0 164 0 0,0 0 70 0 0,0 0 9 0 0,0 0 35 0 0,0 0 124 0 0,0 0 52 0 0,0 0 11 0 0,0 0-11 0 0,0 0-51 0 0,-2-1-22 0 0,-7-3 449 0 0,9 4-640 0 0,0-2-68 0 0,1-4-94 0 0,0-1 0 0 0,1 1 0 0 0,-1-1 0 0 0,1 1 0 0 0,1 0 0 0 0,-1 0 0 0 0,1 0 1 0 0,0 0-1 0 0,0 1 0 0 0,1-1 0 0 0,-1 1 0 0 0,1 0 0 0 0,1-1-138 0 0,11-16 292 0 0,68-71 620 0 0,11-19 90 0 0,-35 44-820 0 0,29-54 234 0 0,-30 42-213 0 0,-47 59-150 0 0,-7 17-70 0 0,-4 4-68 0 0,-1 0-11 0 0,0 0 6 0 0,0 0-3 0 0,0 0-23 0 0,0 0-11 0 0,0 0-1 0 0,0 0-46 0 0,0 0-197 0 0,0 0-86 0 0,0 0-21 0 0,0 0-48 0 0,0 0-197 0 0,0 0-86 0 0,0 0-20 0 0</inkml:trace>
  <inkml:trace contextRef="#ctx0" brushRef="#br0" timeOffset="587.919">225 175 14864 0 0,'0'0'433'0'0,"0"0"0"0"0,0 0-290 0 0,0 0-199 0 0,0 0-59 0 0,2 0-11 0 0,74-25 174 0 0,-10-13 815 0 0,-25 16-23 0 0,0 2-34 0 0,74-23 132 0 0,-80 32-938 0 0,-28 8 19 0 0,0 1-1 0 0,1-1 1 0 0,0 1-1 0 0,-1 0 0 0 0,1 1 1 0 0,0-1-1 0 0,0 2 0 0 0,0-1 1 0 0,7 1-19 0 0,-11 0 64 0 0,-3 0 17 0 0,-1 0 58 0 0,0 0 21 0 0,0 0 6 0 0,2 1-26 0 0,-1-1-130 0 0,0 0 0 0 0,0 1 0 0 0,0-1-1 0 0,-1 0 1 0 0,1 1 0 0 0,0-1 0 0 0,0 0 0 0 0,0 1-1 0 0,-1-1 1 0 0,1 1 0 0 0,0-1 0 0 0,0 1-1 0 0,-1 0 1 0 0,1-1 0 0 0,0 1 0 0 0,-1 0-1 0 0,1-1 1 0 0,-1 1 0 0 0,1 0 0 0 0,-1-1-1 0 0,1 1 1 0 0,-1 0 0 0 0,0 0 0 0 0,1 0 0 0 0,-1 0-1 0 0,0-1 1 0 0,0 1 0 0 0,0 0 0 0 0,1 0-1 0 0,-1 0 1 0 0,0 0 0 0 0,0 0 0 0 0,0 0-1 0 0,0 0 1 0 0,-1-1 0 0 0,1 1 0 0 0,0 0-10 0 0,-1 7 124 0 0,1 43 718 0 0,-7-33-414 0 0,7 1-108 0 0,0-2-320 0 0,-4 18 0 0 0,3-3-1952 0 0,1-31 884 0 0,0-1-40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78 244 7248 0 0,'0'15'209'0'0,"-8"-30"115"0"0,5 6 69 0 0,2 8 106 0 0,0-1 12 0 0,-3-5-902 0 0,4 7 486 0 0,1 0-1 0 0,-1 1 0 0 0,0-1 0 0 0,0 0 1 0 0,0 0-1 0 0,1 0 0 0 0,-1-1 0 0 0,0 1 0 0 0,0 0 1 0 0,1 0-1 0 0,-1 0 0 0 0,0 0 0 0 0,0 0 0 0 0,0 0 1 0 0,1 0-1 0 0,-1 0 0 0 0,0 0 0 0 0,0 0 0 0 0,0 0 1 0 0,1-1-1 0 0,-1 1 0 0 0,0 0 0 0 0,0 0 1 0 0,0 0-1 0 0,0 0 0 0 0,1-1 0 0 0,-1 1 0 0 0,0 0 1 0 0,0 0-1 0 0,0 0 0 0 0,0-1 0 0 0,0 1 0 0 0,0 0 1 0 0,0 0-1 0 0,0 0 0 0 0,0-1 0 0 0,1 1 1 0 0,-1 0-1 0 0,0 0 0 0 0,0-1 0 0 0,0 1 0 0 0,0 0 1 0 0,0 0-1 0 0,-1-1 0 0 0,1 1 0 0 0,0 0 0 0 0,0 0 1 0 0,0 0-1 0 0,0-1 0 0 0,0 1 0 0 0,0 0 1 0 0,0 0-1 0 0,0 0 0 0 0,0-1 0 0 0,0 1 0 0 0,-1 0 1 0 0,1 0-95 0 0,64 33 124 0 0,-1 35 92 0 0,-58-61-212 0 0,31 56 120 0 0,10 21-124 0 0,-22-40 0 0 0,-17-23-27 0 0,-14 24-1194 0 0,1-38 837 0 0</inkml:trace>
  <inkml:trace contextRef="#ctx0" brushRef="#br0" timeOffset="599.704">1 482 9072 0 0,'36'-35'677'0'0,"-13"13"46"0"0,55-51 1993 0 0,-67 58-2217 0 0,0 2 0 0 0,1 0 1 0 0,1 0-1 0 0,0 1 0 0 0,1 0 1 0 0,13-8-500 0 0,26-21 415 0 0,31-27-47 0 0,-11 10-368 0 0,-35 46 75 0 0,-20 2-174 0 0,-16 9 35 0 0,-2 1 0 0 0,2 0 0 0 0,5 0 0 0 0,-5 0 0 0 0,-2 0 0 0 0,0 0 0 0 0,0 0 1 0 0,0 0-7 0 0,0 6-116 0 0,-17 30-929 0 0,11-29 606 0 0</inkml:trace>
  <inkml:trace contextRef="#ctx0" brushRef="#br0" timeOffset="1788.177">381 848 9392 0 0,'0'0'340'0'0,"9"-1"626"0"0,-1-2-874 0 0,0-1-1 0 0,0 0 1 0 0,0-1-1 0 0,-1 0 1 0 0,0 0-1 0 0,0 0 1 0 0,0-1-1 0 0,-1 0 1 0 0,1-1-1 0 0,-2 1 1 0 0,1-1-1 0 0,-1 0 1 0 0,4-7-92 0 0,34-64 776 0 0,-2 24 973 0 0,2 22-1370 0 0,-34 28-315 0 0,5 4 1000 0 0,-10 3-988 0 0,-1 1 0 0 0,0-1 1 0 0,0 1-1 0 0,0 0 1 0 0,0 0-1 0 0,-1 0 1 0 0,0 0-1 0 0,0 1 1 0 0,0-1-1 0 0,0 0 1 0 0,-1 1-1 0 0,1 0 1 0 0,-1-1-1 0 0,0 1 1 0 0,-1 0-1 0 0,1-1 0 0 0,-1 2-76 0 0,19 68 748 0 0,-8-52-532 0 0,-10-19-162 0 0,0 5-44 0 0,2-3-24 0 0,15-5-2450 0 0,-11-4 1207 0 0</inkml:trace>
  <inkml:trace contextRef="#ctx0" brushRef="#br0" timeOffset="2175.126">507 329 16016 0 0,'0'0'671'0'0,"0"0"-535"0"0,0 0-232 0 0,0 0-56 0 0,0 0-7 0 0,0 0-1 0 0,0 0-1152 0 0,11 5-224 0 0</inkml:trace>
  <inkml:trace contextRef="#ctx0" brushRef="#br0" timeOffset="2927.817">935 403 7752 0 0,'0'0'277'0'0,"0"0"-122"0"0,0 0 157 0 0,0 0 82 0 0,0 0 20 0 0,0 0-54 0 0,0-2-238 0 0,0-5-151 0 0,0 5-195 0 0,-1 0-87 0 0,-3-5-17 0 0,3 5 90 0 0,1 2 392 0 0,0 0 142 0 0,0 0 22 0 0,0 0-20 0 0,0 0-90 0 0,0 0-42 0 0,0 0-6 0 0,0 0-10 0 0,0 0-38 0 0,0 0-16 0 0,0 0-6 0 0,0 0 20 0 0,1-1 97 0 0,11-27 670 0 0,0 20-671 0 0,-7 5-142 0 0,-4 2 2 0 0,-1 1 12 0 0,0 0 2 0 0,0 0 0 0 0,0 0 42 0 0,0 0 180 0 0,0 0 76 0 0,0 0 20 0 0,0 0-26 0 0,0 0-118 0 0,0 0-50 0 0,0 0-10 0 0,-2 0 6 0 0,-44 21 786 0 0,20-5-996 0 0,-9 10 10 0 0,33-25 0 0 0,0 0 0 0 0,1 0 0 0 0,-1 0 0 0 0,0 0 0 0 0,1 1 0 0 0,-1-1 0 0 0,1 0 0 0 0,0 1 0 0 0,-1-1 0 0 0,1 1 0 0 0,0-1 0 0 0,0 1 0 0 0,0 0 0 0 0,0 0 0 0 0,0-1 0 0 0,1 1 0 0 0,-1 0 0 0 0,0 0 0 0 0,1 0 0 0 0,-1 0 0 0 0,1 1 0 0 0,-2 6 0 0 0,-11 21-240 0 0,13-19 240 0 0,11 27 352 0 0,-6-12-124 0 0,9 0 223 0 0,9 1 541 0 0,12-2-389 0 0,-10-4-198 0 0,22-10-101 0 0,12-6-304 0 0,32-4 424 0 0,-38-7-437 0 0,-36 6-54 0 0,-10-5 57 0 0,2 1-44 0 0,-2 3 142 0 0,-5 1-4078 0 0,-2 0 2565 0 0</inkml:trace>
  <inkml:trace contextRef="#ctx0" brushRef="#br0" timeOffset="3775.563">947 531 9576 0 0,'24'-5'1161'0'0,"-19"4"-1130"0"0,7-4-122 0 0,-11 5 47 0 0,-1 0 103 0 0,0 0 9 0 0,0 0 48 0 0,0 0 217 0 0,0 0 92 0 0,0 0 21 0 0,0 0-16 0 0,10 6 945 0 0,-33 3-1364 0 0,2-8 55 0 0,19-1 12 0 0,0 0 18 0 0,-5 0 66 0 0,5 0 29 0 0,2 0 8 0 0,-2 0 13 0 0,-7 0 50 0 0,7 0 24 0 0,2 0 2 0 0,0 0-20 0 0,0 0-83 0 0,0 0-32 0 0,0 0-8 0 0,0 0 1 0 0,0 0 4 0 0,0 0 2 0 0,0 0 0 0 0,0 0 4 0 0,0 0 18 0 0,0 0 8 0 0,0 0 2 0 0,0 0-41 0 0,0 0-166 0 0,0 0-41 0 0,0 0 22 0 0,0 0 88 0 0,0 0 34 0 0,0 0-12 0 0,0 0-4 0 0,37-10 320 0 0,26 9-74 0 0,-60 1-300 0 0,0 1 0 0 0,0 0 0 0 0,0-1 0 0 0,-1 0 1 0 0,1 0-1 0 0,0 0 0 0 0,0 0 0 0 0,0 0 0 0 0,-1 0 0 0 0,1-1 1 0 0,0 1-1 0 0,0-1 0 0 0,-1 0 0 0 0,1 0 0 0 0,0 0 0 0 0,-1 0 0 0 0,2-1-10 0 0,19-7 228 0 0,-1 4 90 0 0,-4-1 157 0 0,2 5-842 0 0,-12-3 355 0 0,-7 3-46 0 0,-1 1-8 0 0,0 0 2 0 0,0 0-1 0 0,0 0-6 0 0,0 0-1 0 0,0 0 0 0 0,0 0-10 0 0,0 0-46 0 0,0 0-22 0 0,0 0-2 0 0,-1 0-121 0 0,-16 0-1515 0 0,1 0 738 0 0</inkml:trace>
  <inkml:trace contextRef="#ctx0" brushRef="#br0" timeOffset="4271.277">864 381 11144 0 0,'0'0'236'0'0,"0"0"9"0"0,2 0-153 0 0,50-42-1429 0 0,-10 16 5715 0 0,-26 16-2931 0 0,-15 10-1433 0 0,1-1 1 0 0,-1 1-1 0 0,0 0 1 0 0,0 0-1 0 0,1 0 0 0 0,-1 0 1 0 0,0 0-1 0 0,0 0 1 0 0,0 0-1 0 0,1 0 1 0 0,-1 0-1 0 0,0 1 1 0 0,0-1-1 0 0,0 1 0 0 0,0-1 1 0 0,1 1-1 0 0,-1-1 1 0 0,0 1-1 0 0,0-1 1 0 0,0 1-1 0 0,0 0 1 0 0,0 0-1 0 0,0-1 0 0 0,0 1 1 0 0,-1 0-1 0 0,1 0 1 0 0,1 1-15 0 0,2 2 5 0 0,27 12 58 0 0,-25-16-63 0 0,28 0 307 0 0,-25 6-22 0 0,-1-6-181 0 0,-6 0 35 0 0,10 1 22 0 0,-7 2-235 0 0,-4-2-1 0 0,-1-1-37 0 0,17 5-471 0 0,-16-4 455 0 0,4 3-786 0 0,-4-3 373 0 0</inkml:trace>
  <inkml:trace contextRef="#ctx0" brushRef="#br0" timeOffset="5156.865">1322 70 11072 0 0,'0'0'324'0'0,"0"0"-3"0"0,0 0-218 0 0,0 0-138 0 0,0 0 78 0 0,0 0 42 0 0,0 0 10 0 0,0 0 47 0 0,0 0 197 0 0,0 0 86 0 0,0 0 21 0 0,0 0 6 0 0,0 0 17 0 0,0 0 10 0 0,1 1 1 0 0,12 24 1167 0 0,2-4-719 0 0,34 54 152 0 0,16 62-448 0 0,-23-51-432 0 0,-11-29 19 0 0,58 81-166 0 0,-43-53-53 0 0,9 11 0 0 0,-37-71 232 0 0,-14-15-168 0 0,-3-5-112 0 0,-1-4-205 0 0,-11 3-486 0 0,-20-8-1977 0 0,13-2 1457 0 0</inkml:trace>
  <inkml:trace contextRef="#ctx0" brushRef="#br0" timeOffset="5805.743">1149 985 4032 0 0,'0'0'85'0'0,"0"0"125"0"0,0 0 435 0 0,0 0 187 0 0,0 0 37 0 0,-1-2-14 0 0,-3-36 1517 0 0,8 22 2376 0 0,9-5-4442 0 0,11-12 1291 0 0,6-22-586 0 0,107-182 386 0 0,16-22-1317 0 0,-62 117-16 0 0,-9 9 664 0 0,-58 86 271 0 0,-23 45-906 0 0,-26 25-1 0 0,-39 51-708 0 0,59-64 408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4.1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5B9F5A-242A-4452-867E-267BD05E4E7F}" emma:medium="tactile" emma:mode="ink">
          <msink:context xmlns:msink="http://schemas.microsoft.com/ink/2010/main" type="inkDrawing" rotatedBoundingBox="16162,4832 19349,4704 19357,4896 16170,5025" shapeName="Other"/>
        </emma:interpretation>
      </emma:emma>
    </inkml:annotationXML>
    <inkml:trace contextRef="#ctx0" brushRef="#br0">0 116 52 0,'0'0'22'0,"0"3"-12"0,4-3-10 16,-4 0 5-16,0 0 8 15,8 4 6-15,1 0-1 16,0 0-1-16,-1 0-3 15,1 3 1-15,3 1-6 16,1-1-1-16,4 1 5 16,4-1 3-16,5 1-2 15,4 0 0-15,0-1-8 16,4 1 3-16,4-1 1 0,5-3-5 16,-5 0-1-16,4-4 0 15,1 0 2-15,4 0-3 0,4-4 0 16,9 0-6-16,12-3 0 15,9-5-1-15,4-3 2 16,0 0-8-16,0-4-3 16,1-4 2-16,3 4 2 15,5 1 0-15,-9 2 3 16,0 5 2-16,-4 0 2 16,-4 3-1-16,-1-3 1 15,1 3 2-15,0 4 2 16,-1 1-1-16,-8 3 2 15,-8 3 11-15,-9 9 6 0,-4 3 3 16,-9 8 1-16,-4-4-5 16,0 3 1-16,0 1-13 15,0-4-5-15,0-4-1 16,5-4-1-16,8-3-3 16,0-8 0-16,-1-4-3 15,5-3 1-15,5-5 3 16,-1 1 3-16,-4-4 0 15,0-4 2-15,-4 4 2 16,-8-4 2-16,-1 4 1 16,-4-1 0-16,-4 1-4 15,0 4-3-15,-5 0-3 16,-4 3 1-16,-4 4 1 16,0 0 0-16,0 4-7 15,0 4 0-15,5 8-30 0,-1-1-11 16,13 8-41-1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1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">13287 4178 4128,'-13'4'4128,"13"-4"-387,0 0-129,0 0-3612,0 0-129,5 10 129,-5-10 0,0 0 0,13 6 129,-13-6-129,0 0 0,0 0-258,12 2-1806,-12-2-1677,0 0-129,10-12-258</inkml:trace>
  <inkml:trace contextRef="#ctx0" brushRef="#br0" timeOffset="26839.535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8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8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2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1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1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">18322 6263 4128,'-3'18'4386,"2"5"0,1-23-516,12 10-3741,5-6-129,10-1 0,4-3 0,6 0 0,3 0 0,7-8 0,1-1 129,1-2-129,-3 0-129,-3 4-645,-7-4-129,0 7-1419,-4 0-1677,-14-5-516,3 9 258</inkml:trace>
  <inkml:trace contextRef="#ctx0" brushRef="#br0" timeOffset="8681.496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">20015 5731 2709,'6'18'4128,"-8"-4"-516,2 13 129,0 2-3870,0 6 0,0 9 129,3 4 0,-2 3 0,-1 5 129,2 4-129,1-2 129,-3 0-129,0-5 129,0-4-258,0-4 0,0-12-645,0-4-1290,0-10-1677,-11-17-258,11-2 517</inkml:trace>
  <inkml:trace contextRef="#ctx0" brushRef="#br0" timeOffset="9572.547">19751 6099 903,'-28'-20'4128,"28"20"0,0 0 129,0 0-2838,15-2-258,7 1-387,14 1-129,3 0-129,9 0 129,5 0-387,6 0-129,0 0-129,-1 0-129,3 3-516,-8-3-387,1 5-1806,-4 3-1548,-13-4-258,-1 7 129</inkml:trace>
  <inkml:trace contextRef="#ctx0" brushRef="#br0" timeOffset="9996.571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">22153 6396 1032,'6'0'3999,"14"0"258,-4-2-387,11-5-2709,10 4-645,1-5 0,12 3-258,-1-2-129,1 2-258,0-1 0,-4 1-774,1 2-1806,-2 3-1161,-13-7-516</inkml:trace>
  <inkml:trace contextRef="#ctx0" brushRef="#br0" timeOffset="12346.706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">18201 6997 645,'9'31'387,"-6"-14"129,1 2 258,-2 2 0,1 3 0,-3 3 0,2 2 129,-2 5-129,0 0-129,0 5 0,-3 0-129,-1 2-387,1-1 0,0-3-258,2-1-516,1-9-1290,11 5-1290</inkml:trace>
  <inkml:trace contextRef="#ctx0" brushRef="#br1" timeOffset="34864.994">18553 7236 645,'6'20'3612,"-6"-20"129,1 25-258,1-12-3483,-1 4-129,3 3 129,-2 1 0,1 4 0,-1-2 0,0 2 129,-1-4-129,-1 3-129,0-4-258,0-3-774,0-17-2580,0 26 129</inkml:trace>
  <inkml:trace contextRef="#ctx0" brushRef="#br1" timeOffset="35325.02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">19196 7361 2967,'-11'54'3870,"11"-20"0,-6-11-387,6 8-4128,0 2 258,6 6 0,4 1-129,-1 5 129,-2-2 0,1 3 258,-3-2 0,-2-4 129,0-2-129,-1-5-258,-2-6-1290,-1-16-2193,5 1 387</inkml:trace>
  <inkml:trace contextRef="#ctx0" brushRef="#br1" timeOffset="36113.064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3">4909 2975 645,'-12'0'3225,"-3"0"258,15 0-387,0 0-1548,-16-8-516,16 8-129,0 0-387,0 0 129,-13-5-258,13 5-258,0 0-516,0 0-1032,0 0-1677,0 0-774,-14-2 0</inkml:trace>
  <inkml:trace contextRef="#ctx0" brushRef="#br1" timeOffset="38623.208">3755 3629 3225,'-62'35'3999,"37"-21"-516,2-11-258,5 3-3354,2 3-903,4-4-2193,7 11-516,5-16 258</inkml:trace>
  <inkml:trace contextRef="#ctx0" brushRef="#br1" timeOffset="38855.22">2866 4124 1032,'-50'48'3741,"33"-27"-129,-7-8-516,8 2-2580,-3 6-2967,-1-5-1032,7 8 129</inkml:trace>
  <inkml:trace contextRef="#ctx0" brushRef="#br1" timeOffset="39102.236">1939 4763 2580,'-65'60'4644,"41"-38"-516,0-9-387,9-3-2064,-2 2-2967,13 1-2451,4 5-258,-3-7-387</inkml:trace>
  <inkml:trace contextRef="#ctx0" brushRef="#br1" timeOffset="39314.248">1463 5254 3999,'-55'58'4257,"34"-34"-1161,-6-14-1032,5 2-5418,9 5-645,-1-7 129</inkml:trace>
  <inkml:trace contextRef="#ctx0" brushRef="#br1" timeOffset="39539.259">661 5982 5289,'-80'84'4515,"44"-50"-387,-2-6-903,9 3-4128,5 1-2580,4-5-645,6 4-129,-6-2 129</inkml:trace>
  <inkml:trace contextRef="#ctx0" brushRef="#br1" timeOffset="39735.272">78 7008 3096,'-26'77'3870,"19"-37"-774,-10-12-1419,3-3-4386,14 9-645,0-10-387</inkml:trace>
  <inkml:trace contextRef="#ctx0" brushRef="#br1" timeOffset="39948.284">50 8410 903,'35'80'3354,"-22"-51"-129,9 7-774,-1-1-3999,-1-8-1290,12 10-387</inkml:trace>
  <inkml:trace contextRef="#ctx0" brushRef="#br1" timeOffset="40182.297">771 9210 5676,'47'76'4773,"-27"-45"-387,-4-8-129,1-6-3096,3 4-774,6-5-645,-2-3-516,15 4-1290,-5-6-1548,4-6-903,5 0-129,-1-5 0</inkml:trace>
  <inkml:trace contextRef="#ctx0" brushRef="#br1" timeOffset="40395.31">1835 9482 4386,'52'7'4515,"-32"-7"-645,8-7-1032,0 5-1677,-1-9-645,5-1-645,4 0-1032,-2-1-2580,3-13-129,3 2-516,-5-13 388</inkml:trace>
  <inkml:trace contextRef="#ctx0" brushRef="#br1" timeOffset="40604.322">2711 8736 7353,'14'3'4644,"10"-6"-387,-12-7-516,5 2-4515,2-7-2451,11-5-1032,4-4-258,1-7-387</inkml:trace>
  <inkml:trace contextRef="#ctx0" brushRef="#br1" timeOffset="40832.335">3655 7703 8256,'50'-31'4644,"-28"13"-129,6-8-1290,0 4-3483,11 6-1032,-6-14-1290,8 2-1806,-1-5-258,-5-1-258</inkml:trace>
  <inkml:trace contextRef="#ctx0" brushRef="#br1" timeOffset="41035.347">4231 7074 2580,'24'-32'4386,"-14"18"-516,2-3-903,6 5-903,-8-8-645,10 6-516,-1-6-387,3 2-258,3-5-516,2-6-645,11 3-645,-3-8-2451,7-11-258,6-2-516</inkml:trace>
  <inkml:trace contextRef="#ctx0" brushRef="#br1" timeOffset="41206.356">5236 6171 2451,'41'-9'3999,"-27"-1"0,14 6-645,-13-8-4257,12-8-2967,9 7-258,-6-13 129</inkml:trace>
  <inkml:trace contextRef="#ctx0" brushRef="#br1" timeOffset="41429.369">5969 5668 7482,'27'7'5031,"-14"-7"-258,0-4-645,-13 4-4386,26-20-774,8 17-1161,-10-16-1161,12 2-1419,-1-7-387,0-8 517</inkml:trace>
  <inkml:trace contextRef="#ctx0" brushRef="#br1" timeOffset="41598.379">6903 5003 129,'60'-15'3096,"-38"-2"-645,11 5-1806,1 0-3741,-8-14-128</inkml:trace>
  <inkml:trace contextRef="#ctx0" brushRef="#br1" timeOffset="41814.39">7584 4562 7611,'25'9'4902,"-15"-6"-516,-10-3-645,21-11-4257,-21 11-903,25-17-2838,-5 6-387,-1-6-129,3-4 0</inkml:trace>
  <inkml:trace contextRef="#ctx0" brushRef="#br1" timeOffset="42019.403">8149 4099 8127,'33'-12'4257,"-15"7"-129,-10-12-903,10 9-5031,-5-7-2322,0-3-516,3-2-129,-8-12 388</inkml:trace>
  <inkml:trace contextRef="#ctx0" brushRef="#br1" timeOffset="42241.416">8293 3455 9417,'-7'-16'4773,"7"16"-387,-13-23-516,13 23-4644,-13-24-387,13 24-387,-11-22-1935,-1 1-1032,-3-4-129,-2-7-129</inkml:trace>
  <inkml:trace contextRef="#ctx0" brushRef="#br1" timeOffset="42499.43">7844 2781 7998,'-63'-26'4902,"35"14"-387,2-3-387,3 0-3483,10 11-258,0-1-516,13 5-129,-13-8 0,7-3-387,6 11 0,-19-27-258,14 15-1290,-5-5-2064,-5-7 0,1 4-516,-8-6 517</inkml:trace>
  <inkml:trace contextRef="#ctx0" brushRef="#br1" timeOffset="42685.441">7003 2559 7998,'-70'0'4515,"39"-3"-129,8 1-774,4-1-3612,6 3-774,-5-2-1161,18 2-2322,-22-7-258,8-5-258,0-2 517</inkml:trace>
  <inkml:trace contextRef="#ctx0" brushRef="#br1" timeOffset="42926.455">6091 2509 8514,'-58'16'4773,"33"-13"-258,4-3-645,0 2-3870,21-2-258,-20 5-516,20-5-387,-15 4-903,15-4-2193,-20-2-258,8-10 0,-2-3 388</inkml:trace>
  <inkml:trace contextRef="#ctx0" brushRef="#br1" timeOffset="43142.467">5090 2760 8385,'-58'38'4515,"35"-26"-387,9-5-903,-4-6-3870,18 12-1032,0-13-1935,-11 8-516,11-8-516,-18 0 516</inkml:trace>
  <inkml:trace contextRef="#ctx0" brushRef="#br1" timeOffset="43354.479">4271 3208 7611,'-42'33'4515,"25"-26"-516,6-1-387,-4-6-3741,15 0-2322,0 0-1548,0 0-258,0 0-387,0 0 388</inkml:trace>
  <inkml:trace contextRef="#ctx0" brushRef="#br1" timeOffset="43558.49">3664 3604 7740,'-40'34'4128,"27"-19"-774,-4-13-1548,8 4-5289,9-6-645,-9 10-129,9-10-129</inkml:trace>
  <inkml:trace contextRef="#ctx0" brushRef="#br1" timeOffset="43758.502">3045 3945 6321,'-51'27'3999,"27"-22"-516,13 5-1290,0-2-5289,11-8-903,-12 4-129,12-4-129</inkml:trace>
  <inkml:trace contextRef="#ctx0" brushRef="#br1" timeOffset="43961.514">2719 4123 8127,'-19'25'4644,"19"-25"-516,-10 12-774,10-12-4257,0 0-2967,0 17-516,0-17-258,-9 12 129</inkml:trace>
  <inkml:trace contextRef="#ctx0" brushRef="#br1" timeOffset="44166.526">2112 4618 6966,'-24'27'4515,"24"-27"-258,-13 7-516,13-7-3999,0 0-1935,6 3-1806,5-3-516,1 0 129</inkml:trace>
  <inkml:trace contextRef="#ctx0" brushRef="#br1" timeOffset="44354.536">1813 4914 4128,'-50'47'3870,"21"-35"-1419,10 3-2193,7-3-3483,-7-9-645,19-3 259</inkml:trace>
  <inkml:trace contextRef="#ctx0" brushRef="#br1" timeOffset="44577.549">1170 5383 7482,'-32'38'4644,"23"-25"-516,9-13-258,-12 10-4128,12-10-774,13 10-1677,-2-1-1419,-1-5-387,-10-4-258</inkml:trace>
  <inkml:trace contextRef="#ctx0" brushRef="#br2" timeOffset="61962.544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3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6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3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1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">9201 10456 3483,'2'18'3870,"-2"-18"-258,0 0-3225,13 21-516,3-9 129,1 5 129,3-2 0,0 2 129,2-1-129,0 5 0,1-4 0,-1 3 0,-1 0-129,0 1-258,-4 2-387,-3-5-774,-3-1-1548,5 7-903</inkml:trace>
  <inkml:trace contextRef="#ctx0" brushRef="#br0" timeOffset="119265.821">9176 10831 645,'29'-12'3612,"-18"-11"258,19 1-645,-2-6-3096,1-4-129,4-3 0,-3-1 387,4 2-129,-7 1 129,3 4 0,-7 4-129,-2 3-387,0 10-1032,-5 10-2451,-9-8-516,3 10 129</inkml:trace>
  <inkml:trace contextRef="#ctx0" brushRef="#br0" timeOffset="119614.841">9730 10535 3483,'8'59'3870,"-8"-29"-387,11 11-3483,-1 9 0,3 2 129,0 3 129,-2-1 258,0 3-129,-2-5 258,-2 0-258,-4-9-129,2-6 129,-4-3-645,-1-9-903,0-12-2838,0 3-129,0-16 0</inkml:trace>
  <inkml:trace contextRef="#ctx0" brushRef="#br0" timeOffset="120104.869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">14295 11004 903,'21'0'3225,"-21"0"-1290,24 0-1290,-3-1 0,-1-2 129,6 2-387,-1-2 258,0 1-258,-2 0 258,-1 2-129,-2 0-258,-3 0 0,-2 0-258,-5-3 0,-10 3-516,14 0-774,-14 0-903,0 0-1032,-3-17-516</inkml:trace>
  <inkml:trace contextRef="#ctx0" brushRef="#br0" timeOffset="149063.525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">1364 13857 4773,'0'0'4515,"0"0"-258,0 0-258,0 0-3354,0 0-387,26-6-129,-3 1-258,7 0 129,2-2 0,2 3-258,1 0 258,-1 0-129,3 0 0,-6 2-258,-4-5-645,5 3-2064,-4 4-1032,-11-8-129,4 7 0</inkml:trace>
  <inkml:trace contextRef="#ctx0" brushRef="#br0" timeOffset="620.035">1314 13537 5934,'-14'9'4773,"14"-9"-387,16-6-387,2-4-3612,11-3-258,8 0-129,5-3 0,2 0 0,4 3-129,-4-1 0,2 2-129,-7 2-387,5 10-1677,-6 0-1806,-9 0-387,4 10 0</inkml:trace>
  <inkml:trace contextRef="#ctx0" brushRef="#br0" timeOffset="1276.072">1948 13880 2322,'0'0'4128,"0"0"-258,0-12 0,0 12-2967,18-4-774,-7 4-129,2 7 129,6 7-129,0 1 129,5 5 0,3 4-129,4 2 0,-2 2-129,5 4 0,-4-1-774,4 4-1548,-2 0-1419,-14-10-387,1 7 388</inkml:trace>
  <inkml:trace contextRef="#ctx0" brushRef="#br0" timeOffset="1518.086">2022 14187 3999,'9'-33'4515,"14"12"-129,-2-14-387,13 1-3096,2-3-903,5-1-258,1 0-387,3 9-903,-9 0-1548,-6 4-1032,-3 15-516</inkml:trace>
  <inkml:trace contextRef="#ctx0" brushRef="#br0" timeOffset="2100.12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5">4036 13833 4128,'0'18'4515,"4"2"-258,-4-20-258,6 22-3354,-1 2-1032,5 9 258,1 4-129,2 9 129,-3 4 129,4 4 0,-4 0 0,-3-6 0,2-5-129,-3-2-1161,-1-5-2580,-5-23-129,0-1-258</inkml:trace>
  <inkml:trace contextRef="#ctx0" brushRef="#br0" timeOffset="3657.209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">4538 13391 8127,'22'27'5031,"-17"-15"-387,3 8-129,-6-6-3612,3 13-1290,1 4 258,1 11-129,-2 6 258,0 8-129,0 4 258,-5 1 129,4 1 0,-3-1-258,2-10-645,9-7-3612,-2-7-258,1-17-387,4-12-258</inkml:trace>
  <inkml:trace contextRef="#ctx0" brushRef="#br0" timeOffset="4408.252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4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8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">23236 13133 645,'5'12'3741,"25"-12"129,-8-8-129,11 1-3354,9 2 258,2-4-129,7 5 387,-2-4-129,7 3-129,-8-3 0,4 4-387,-7-4-258,-1-4-774,0 3-774,-6-1-2580,-10-12-387,5 3 129</inkml:trace>
  <inkml:trace contextRef="#ctx0" brushRef="#br0" timeOffset="60217.444">23382 11529 3354,'0'-18'4128,"12"12"-387,8-1-2451,-2-5-387,13 4-129,7-6-129,10 6 129,4-5-258,8 4 129,1 0-387,4 1-129,1 6-258,-1-2-645,-2 5-903,-8 12-2580,-8-6-129,0 9 0</inkml:trace>
  <inkml:trace contextRef="#ctx0" brushRef="#br0" timeOffset="61035.49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5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6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5">10229 14052 5031,'0'12'4773,"0"-12"-645,0 0-129,0 0-1935,-4-7-2064,4 7 258,0 0 0,5-13 0,-5 13-129,0 0 129,0 0-129,0 0 0,0 0-129,0 0-516,15 0-1032,-15 0-2451,0 0-516,0 0-258,0 0 129</inkml:trace>
  <inkml:trace contextRef="#ctx0" brushRef="#br0" timeOffset="89472.117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">10664 13416 1032,'18'5'3225,"-18"-5"0,24-3-774,-6-1-2451,3 1 129,5 2 0,2-3 129,5 4 387,2-2 0,5 2 0,-5 0 0,3 0-129,-2 0-129,2 0-1806,-6 0-2064,12 1-387,-15-2 129</inkml:trace>
  <inkml:trace contextRef="#ctx0" brushRef="#br0" timeOffset="96193.501">23969 13958 516,'8'41'903,"-4"-25"0,-1-3-129,-3-2 0,0-11-258,3 13 258,-3-13 0,0 0-258,0 0-129,-8 12-258,8-12-129,-11 9-258,11-9-774,-19 2-1935,19 11 259</inkml:trace>
  <inkml:trace contextRef="#ctx0" brushRef="#br0" timeOffset="97140.556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">1199 15926 3612,'-1'11'4515,"1"-11"-387,0 0-258,11-9-3096,4 7-387,2-1-258,4 0-129,2-4 0,2 2-129,3 2 0,-3-5-129,2 8-516,-8-10-645,6 8-1548,-5 0-1161,-8-7-258</inkml:trace>
  <inkml:trace contextRef="#ctx0" brushRef="#br0" timeOffset="590.033">1233 15587 3612,'-9'-17'4773,"9"17"-645,0 0 129,9-19-3225,3 18-774,5 1-258,2 0 0,4 0 0,4 5-129,3-1 129,1-1-258,6 2-387,-5-5-1935,1 1-1419,7 7-516,-8-8 258</inkml:trace>
  <inkml:trace contextRef="#ctx0" brushRef="#br0" timeOffset="949.054">1661 15877 2322,'11'3'4128,"7"2"129,-18-5-774,25 6-2451,-15-4-1935,11 11 129,-4-2 129,4 6 0,-4 6 258,2-4 0,-1 5 387,-1-5 387,0 7-129,-7-3-129,3-1-516,-2-6-1935,4 11-1548,-15-27 129</inkml:trace>
  <inkml:trace contextRef="#ctx0" brushRef="#br0" timeOffset="1198.068">1757 16189 3612,'0'-12'4644,"2"-10"-387,15 0-129,2-5-3612,3-6-387,8-4 0,2 3-129,1-6-387,3 10 0,-7-4-645,2 17-1032,-11 4-1677,-5 0-774,0 13 258</inkml:trace>
  <inkml:trace contextRef="#ctx0" brushRef="#br0" timeOffset="1717.098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">3368 15961 5547,'13'19'4773,"-13"-19"-387,4 20-258,1-5-4128,-4 6-258,-1 4 129,0 14-258,0 5 129,0 7 129,0 6-129,0 1 258,2-6 0,-2 1 0,0-6-129,0-5 129,0-18-1161,2-9-2838,-2-15-129,0 0-645</inkml:trace>
  <inkml:trace contextRef="#ctx0" brushRef="#br0" timeOffset="2992.171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">3825 15530 5934,'24'41'4773,"-20"-17"-645,-2 10 0,1 7-3870,-3 13-258,-7 5 129,-2 6-258,-2 3 258,-3 7-258,2-10-387,9 3-1161,-6-15-2322,9-19-516,9-8-516</inkml:trace>
  <inkml:trace contextRef="#ctx0" brushRef="#br0" timeOffset="3608.205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">5731 16350 645,'14'8'3741,"6"-8"129,-20 0-129,21-7-3354,-2 7 129,-3-3-258,4-1-129,-4 4 129,2-3-258,-1 3-516,-7 0-2064,-10 0-1032,20-4-645</inkml:trace>
  <inkml:trace contextRef="#ctx0" brushRef="#br0" timeOffset="5853.334">5677 16126 8127,'12'7'5031,"1"-1"-645,2-6-387,5 0-4515,-1 0-258,8 2-129,-5-2-387,11 3-645,-12-3-1419,2 4-1290,6 4-258</inkml:trace>
  <inkml:trace contextRef="#ctx0" brushRef="#br0" timeOffset="6349.363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">6857 16191 7353,'7'14'4773,"-7"-14"-129,0 0-645,15 13-3870,-12-1-129,-2 1-129,2 5 129,-3 4-129,0 4 258,0 9-387,-1 12 0,-9-1-2967,5 8-1290,5 0-258,0-4 0</inkml:trace>
  <inkml:trace contextRef="#ctx0" brushRef="#br0" timeOffset="10871.621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">8521 15625 774,'0'0'2709,"0"0"-1548,0 0 0,0 0 258,13 9 0,-13-9 258,0 25-129,0-10 0,0 6-387,0-1-258,0 5-387,0-4 0,0-2-387,-1 3-129,-2-8-645,3 4-1032,0-2-1806,0-16-645,2 15 0</inkml:trace>
  <inkml:trace contextRef="#ctx0" brushRef="#br0" timeOffset="13560.775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">9497 16061 2967,'15'21'3741,"15"-11"-129,-15-12-129,14 2-3354,2 0-258,8 0 258,1 0-258,2 0 129,-1-3-258,-1 2-903,2 1-2064,-12-8-258,7 5 0</inkml:trace>
  <inkml:trace contextRef="#ctx0" brushRef="#br0" timeOffset="14733.842">9671 15060 4257,'-10'6'3870,"10"-6"-258,0 0-129,0 0-3096,3-7-258,-3 7 258,16-10 387,-16 10-129,18-12 0,-12 2 0,7 8-129,-13 2 0,26-12-258,-6 12-774,0 0-2838,6 0-645,12 0-258,-1 2-387</inkml:trace>
  <inkml:trace contextRef="#ctx0" brushRef="#br0" timeOffset="15375.878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">10273 17006 3612,'7'18'4128,"-7"-18"-516,0 0-258,6 18-1419,-6-18-2322,4 18 129,-4-18 258,4 22 258,-4-10 258,0 14 0,0-4 129,0 13 0,0 7-1032,-1 9-3354,-3 9-258,4 5-645,-11-3 258</inkml:trace>
  <inkml:trace contextRef="#ctx0" brushRef="#br0" timeOffset="33115.894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5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1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6:09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55 9760 0 0,'0'0'446'0'0,"0"0"-10"0"0,0-15 630 0 0,0 10-1141 0 0,0 4-160 0 0,0 1-21 0 0,-5-14 900 0 0,-6 0 1022 0 0,7 9 1585 0 0,13 7-1913 0 0,40 20-666 0 0,-21-17-128 0 0,33 7 318 0 0,-4-3-374 0 0,46 6 240 0 0,52-14 216 0 0,110-1-288 0 0,-2-16 248 0 0,175 16 43 0 0,-222 4-830 0 0,71 12 139 0 0,-37-2 155 0 0,109 7 448 0 0,-138-4-849 0 0,-106-10-41 0 0,5 1 457 0 0,116-7-426 0 0,-128 2 133 0 0,188 6 75 0 0,-29-17-188 0 0,55 12 1000 0 0,-21-4-1100 0 0,-14 25 320 0 0,-156-12-187 0 0,35-4 379 0 0,-101-6-120 0 0,-56 0-209 0 0,-8-2 0 0 0,14-1-658 0 0,-36-20-1061 0 0,-1 12-333 0 0,8 7 834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6:20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193 399 10912 0 0,'0'0'233'0'0,"0"0"26"0"0,0 0-42 0 0,0 0-22 0 0,0 0-3 0 0,0 0-11 0 0,0 0-46 0 0,0 0-27 0 0,0 0-4 0 0,0 0 25 0 0,0 0 106 0 0,0 0 42 0 0,0 0 10 0 0,0 0 1 0 0,0-7 128 0 0,0 6 3781 0 0,-10 115-3427 0 0,2 15-330 0 0,3-62 248 0 0,-14 95 648 0 0,14-25-664 0 0,9-29-770 0 0,-4-106 22 0 0,0-2-16 0 0,0 0-111 0 0,0 0-49 0 0,0 0-11 0 0,0 0-38 0 0,0 0-158 0 0,0 0-70 0 0,0 0-14 0 0,0 0-131 0 0,-4-9-2017 0 0,-1-2 1177 0 0</inkml:trace>
  <inkml:trace contextRef="#ctx0" brushRef="#br0" timeOffset="658.395">0 286 13952 0 0,'19'-32'1882'0'0,"32"-12"-2286"0"0,0 7 264 0 0,-17 12 603 0 0,18 4 487 0 0,42-5 16 0 0,-64 24-826 0 0,1 1 1 0 0,-1 2 0 0 0,1 0-1 0 0,16 5-140 0 0,14 7-168 0 0,-55-10 198 0 0,0 0-1 0 0,0 0 1 0 0,0 1-1 0 0,0 0 1 0 0,-1 0-1 0 0,1 1 1 0 0,-1-1-1 0 0,-1 1 0 0 0,1 0 1 0 0,0 0-1 0 0,-1 1 1 0 0,0-1-1 0 0,-1 1 1 0 0,1 0-1 0 0,-1 0 1 0 0,0 0-1 0 0,0 1 0 0 0,-1-1 1 0 0,0 1-1 0 0,0-1 1 0 0,-1 1-1 0 0,1 0 1 0 0,-1-1-1 0 0,-1 5-29 0 0,-1-3 121 0 0,-1 0 0 0 0,-1 0 0 0 0,1 0-1 0 0,-1 0 1 0 0,-1-1 0 0 0,0 0 0 0 0,0 1 0 0 0,0-1 0 0 0,0-1 0 0 0,-1 1-1 0 0,-5 4-120 0 0,-28 25 212 0 0,1-20-48 0 0,-82 21 360 0 0,-49-27 500 0 0,88-5-1560 0 0,33-1-697 0 0,46-4 769 0 0,1 0-15 0 0,0 0-211 0 0,0 0-886 0 0,0 0-381 0 0</inkml:trace>
  <inkml:trace contextRef="#ctx0" brushRef="#br0" timeOffset="1533.25">1007 161 12856 0 0,'0'0'470'0'0,"0"0"-263"0"0,0 0 49 0 0,4 1 1129 0 0,-27 24-222 0 0,-10 11 33 0 0,3-7-827 0 0,1 2 0 0 0,1 1 0 0 0,2 1 0 0 0,-1 3-369 0 0,-3 4 310 0 0,-162 244 1786 0 0,184-272-2040 0 0,0 0 0 0 0,1 1-1 0 0,0-1 1 0 0,1 2-1 0 0,1-1 1 0 0,0 0-1 0 0,0 1 1 0 0,1 0 0 0 0,1 0-1 0 0,1 0 1 0 0,0 0-1 0 0,0 1 1 0 0,2-1-1 0 0,0 1 1 0 0,0-1 0 0 0,2 0-1 0 0,-1 1 1 0 0,2-1-1 0 0,4 14-55 0 0,53 57 182 0 0,-53-76-170 0 0,-1-1 1 0 0,2 0-1 0 0,-1-1 1 0 0,1 1 0 0 0,0-2-1 0 0,1 1 1 0 0,-1-1-1 0 0,1 0 1 0 0,1-1 0 0 0,-1 0-1 0 0,2 0-12 0 0,92 19 228 0 0,-71-19-168 0 0,-23-5-60 0 0,-4 3 11 0 0,-3-2 32 0 0,5-1-55 0 0,-6 0-106 0 0,-1 0-38 0 0,0 0-4 0 0,0 0-42 0 0,0 0-180 0 0,0 0-76 0 0,0 0-20 0 0,0 0-139 0 0,0 0-578 0 0,0-1-254 0 0,-4-7-49 0 0</inkml:trace>
  <inkml:trace contextRef="#ctx0" brushRef="#br0" timeOffset="2812.349">951 487 14560 0 0,'0'0'314'0'0,"0"0"-6"0"0,-1-1-198 0 0,-3-2-113 0 0,3 3-66 0 0,1 0 1 0 0,0 0-2 0 0,0 0-20 0 0,0 0-6 0 0,0 0 0 0 0,0 0 30 0 0,0 0 120 0 0,0 0 14 0 0,0 0 44 0 0,0 0 200 0 0,0 0 82 0 0,0 0 20 0 0,0 0-8 0 0,0 0-38 0 0,44 0 1121 0 0,26 30-1273 0 0,-66-28-200 0 0,13 8-20 0 0,0 1 0 0 0,-1 0 0 0 0,0 1 0 0 0,-1 1 0 0 0,0 0 0 0 0,3 6 4 0 0,14 10 0 0 0,-12-4 0 0 0,-16-17 0 0 0,0-4-13 0 0,-3-3-60 0 0,0-2-42 0 0,37-48-1588 0 0,18-31-496 0 0,-9 30 1088 0 0,24-30 1042 0 0,-40 44 1686 0 0,-30 35-1502 0 0,-1 1-3 0 0,0 0-6 0 0,0 0-22 0 0,0 0-10 0 0,0 0-2 0 0,0 0 13 0 0,0 0 55 0 0,-11-12 666 0 0,10 10-796 0 0,-1 1 0 0 0,1 0 0 0 0,-1 0 0 0 0,1 0-1 0 0,-1 0 1 0 0,1 1 0 0 0,-1-1 0 0 0,0 0-1 0 0,0 1 1 0 0,1-1 0 0 0,-1 1 0 0 0,0-1-1 0 0,0 1 1 0 0,0 0 0 0 0,1 0 0 0 0,-1 0-1 0 0,0 0 1 0 0,0 0 0 0 0,0 0 0 0 0,0 0-1 0 0,1 1 1 0 0,-1-1 0 0 0,0 1 0 0 0,0-1-1 0 0,1 1 1 0 0,-1 0 0 0 0,0 0 0 0 0,1 0-1 0 0,-1-1 1 0 0,1 2 0 0 0,-1-1 0 0 0,1 0-1 0 0,-1 0 1 0 0,1 0 0 0 0,-1 1-10 0 0,-39 32 128 0 0,-12 24-142 0 0,6 1 688 0 0,24-26-324 0 0,-1-4-6 0 0,23-27-280 0 0,1-2 0 0 0,0 3 870 0 0,-4 1-916 0 0,-5 16-290 0 0,13 10 360 0 0,-3-5 568 0 0,3 5-496 0 0,0 12 40 0 0,2-2-74 0 0,3 66 783 0 0,5-2 590 0 0,-10-64-1341 0 0,3-21 28 0 0,-5-16-190 0 0,-1-2-66 0 0,-1-1 2 0 0,0 0-13 0 0,0 0-74 0 0,0 0-33 0 0,0 0-4 0 0,0 0-210 0 0,0-9-2564 0 0,0-2 1214 0 0</inkml:trace>
  <inkml:trace contextRef="#ctx0" brushRef="#br0" timeOffset="4967.294">1364 1140 7984 0 0,'0'0'169'0'0,"1"-1"2"0"0,41-55 1927 0 0,5-16-768 0 0,-23 37 382 0 0,13-14 1009 0 0,-36 47-2661 0 0,2-1-37 0 0,-2 3 35 0 0,9 33 311 0 0,-9-29-297 0 0,-6 48 192 0 0,-9 9 656 0 0,8-40-753 0 0,1 6 80 0 0,2-21-237 0 0,1 0-10 0 0,-1 2 0 0 0,2 0 0 0 0,-3-3 0 0 0,3 2 0 0 0,1-2-14 0 0,-1-4 23 0 0,0 1 0 0 0,1 0-1 0 0,-1-1 1 0 0,-1 1 0 0 0,1-1 0 0 0,0 0 0 0 0,0 1 0 0 0,0-1 0 0 0,-1 0-1 0 0,1 1 1 0 0,-1-1 0 0 0,1 0 0 0 0,-1 0 0 0 0,1 0 0 0 0,-1-1 0 0 0,1 1 0 0 0,-1 0-1 0 0,0-1 1 0 0,0 1 0 0 0,1 0 0 0 0,-1-1 0 0 0,0 0 0 0 0,0 0 0 0 0,0 1 0 0 0,1-1-1 0 0,-2 0-8 0 0,1-1-80 0 0,-2-2-10 0 0,3 2 20 0 0,1 1 6 0 0,0 0 0 0 0,-1-1 11 0 0,-2-5 32 0 0,3 5-33 0 0,0 1 16 0 0,0 0 96 0 0,0 0 10 0 0,0 0-14 0 0,41 0-97 0 0,-40 0 96 0 0,5-1 11 0 0,-6 1-83 0 0,1 0-1 0 0,-1-1 1 0 0,0 1-1 0 0,1 0 1 0 0,-1 0-1 0 0,1 0 1 0 0,-1-1-1 0 0,1 1 1 0 0,-1 0-1 0 0,1 0 1 0 0,-1 0-1 0 0,1 0 0 0 0,-1 0 1 0 0,1 0-1 0 0,-1 0 1 0 0,1 0-1 0 0,-1 0 1 0 0,1 0-1 0 0,-1 0 1 0 0,0 1-1 0 0,1-1 1 0 0,-1 0-1 0 0,1 0 1 0 0,-1 0-1 0 0,1 1 0 0 0,-1-1 1 0 0,1 0-1 0 0,-1 0 1 0 0,0 1-1 0 0,1-1 1 0 0,-1 0-1 0 0,0 1 1 0 0,1-1-1 0 0,-1 0 1 0 0,0 1-1 0 0,1-1 1 0 0,-1 1-1 0 0,0-1 1 0 0,0 0-1 0 0,0 1 0 0 0,1-1 1 0 0,-1 1-1 0 0,0-1 1 0 0,0 1-1 0 0,0-1 1 0 0,0 1 19 0 0,0-1-320 0 0,0-7-126 0 0</inkml:trace>
  <inkml:trace contextRef="#ctx0" brushRef="#br0" timeOffset="5420.531">1685 935 11272 0 0,'0'0'241'0'0,"0"0"0"0"0,0 0-123 0 0,0 0 31 0 0,0 0 38 0 0,11-1 490 0 0,53-20 2030 0 0,26 21-152 0 0,-57 4-2199 0 0,0 1-142 0 0,18-1-550 0 0,-51-4 17 0 0,4 3-301 0 0,-3-2-2909 0 0,-1-1 1944 0 0</inkml:trace>
  <inkml:trace contextRef="#ctx0" brushRef="#br0" timeOffset="5840.286">1667 755 12000 0 0,'0'0'258'0'0,"0"0"2"0"0,0 0-154 0 0,0 0-42 0 0,0 0 0 0 0,0 0 0 0 0,14-5 0 0 0,90-7 3419 0 0,-81 12-2768 0 0,61 3 774 0 0,-32-2-1350 0 0,-28 8-22 0 0,14-1-215 0 0,-19-6-62 0 0,3 0-2908 0 0,-22-2 1731 0 0</inkml:trace>
  <inkml:trace contextRef="#ctx0" brushRef="#br0" timeOffset="6981.311">2245 716 12392 0 0,'0'0'364'0'0,"0"0"-8"0"0,0 0-190 0 0,6-5 540 0 0,34-39 1086 0 0,-11 2-231 0 0,-1-1-412 0 0,20-48-257 0 0,-29 62-255 0 0,-15 25-657 0 0,-4 3-76 0 0,0 1-4 0 0,0 0 4 0 0,0 0 0 0 0,1-1 16 0 0,3-2 52 0 0,-2 3-20 0 0,5 0 36 0 0,-3 5 12 0 0,11 49 496 0 0,-9-28-742 0 0,2 40 492 0 0,2 26-246 0 0,-13 50-336 0 0,2-43 336 0 0,-9-21 64 0 0,10-72-52 0 0,0-4 51 0 0,0-2 21 0 0,0 0 3 0 0,0 0 15 0 0,0 0-11 0 0,0 0-10 0 0,0 0-30 0 0,-24-21-700 0 0,23 20 559 0 0,-2-2 6 0 0,0 2 16 0 0,-8-3 15 0 0,4-2 42 0 0,8-3 23 0 0,1 6 36 0 0,1 0-25 0 0,-2 2 20 0 0,47-7 358 0 0,-35 9-392 0 0,34-17 269 0 0,-23 20-196 0 0,-7-4-82 0 0,-10 2 0 0 0,0-4-12 0 0,-5 2-68 0 0,-2 0-92 0 0,0 0-20 0 0,0 0 0 0 0,0 0-8 0 0,0 0-34 0 0,0 0-20 0 0,0 0-2 0 0,0 0-42 0 0,0 0-180 0 0,0 0-76 0 0,0 0-20 0 0</inkml:trace>
  <inkml:trace contextRef="#ctx0" brushRef="#br0" timeOffset="8619.159">2335 909 10176 0 0,'0'0'217'0'0,"0"0"67"0"0,0 0 132 0 0,0 0 52 0 0,0 0 11 0 0,0 0-13 0 0,0 0-55 0 0,0 0-24 0 0,0 0-3 0 0,0 0-32 0 0,0 0-134 0 0,0 0-55 0 0,0 0-16 0 0,0 0 31 0 0,0 0 145 0 0,0 0 58 0 0,0 0 17 0 0,0 0-6 0 0,0 0-33 0 0,0 0-8 0 0,0 0-6 0 0,0 0-25 0 0,0 0-100 0 0,0 0-41 0 0,0 0-10 0 0,0 0-7 0 0,0 0-28 0 0,0 0-7 0 0,0 0-6 0 0,0 0 6 0 0,0 0 29 0 0,0 0 17 0 0,0 0 3 0 0,15-3 255 0 0,17-1-130 0 0,5 0-225 0 0,71-13 52 0 0,-85 19-128 0 0,25-4 0 0 0,-44 1 11 0 0,1 10 42 0 0,-5-1-53 0 0,-9 1 0 0 0,-53 29-174 0 0,50-31-20 0 0,11-6 94 0 0,0-1-16 0 0,-1 2-151 0 0,-5 2 234 0 0,3-2-5576 0 0,4-2 4103 0 0</inkml:trace>
  <inkml:trace contextRef="#ctx0" brushRef="#br0" timeOffset="9285.057">2957 1073 13576 0 0,'0'0'292'0'0,"0"0"1"0"0,0 0-156 0 0,0 16 437 0 0,-33 89 1225 0 0,-5-13-307 0 0,-1-16-1002 0 0,35-70-586 0 0,1 1 0 0 0,-1-1 0 0 0,1 1 0 0 0,0 0 0 0 0,1 0 1 0 0,0 0-1 0 0,0 0 0 0 0,0 0 0 0 0,1 1 0 0 0,0 2 96 0 0,1-6-543 0 0</inkml:trace>
  <inkml:trace contextRef="#ctx0" brushRef="#br0" timeOffset="33399.991">3215 496 3704 0 0,'0'0'187'0'0,"0"0"111"0"0,0 0 49 0 0,0 0 6 0 0,0 0-7 0 0,0 0-57 0 0,0 0-29 0 0,0 0-4 0 0,0 0 9 0 0,0 0 39 0 0,0 0 15 0 0,0 0 1 0 0,0 0-18 0 0,0 0-72 0 0,0 0-34 0 0,0 0-4 0 0,0 0-8 0 0,0 0-35 0 0,6-8 204 0 0,-2 19-607 0 0,-4-10 142 0 0</inkml:trace>
  <inkml:trace contextRef="#ctx0" brushRef="#br0" timeOffset="34693.168">3036 366 8144 0 0,'0'0'234'0'0,"0"0"6"0"0,0 0-125 0 0,0 0 18 0 0,0 0 26 0 0,6-5 400 0 0,21 1 1045 0 0,-7 22 908 0 0,8 18-1300 0 0,14 14 531 0 0,-19-15-1057 0 0,-5-15-212 0 0,6 14 70 0 0,27 33 72 0 0,7-8 31 0 0,17 23 342 0 0,-46-52-633 0 0,42 57 627 0 0,-29-32-880 0 0,-19-14 241 0 0,-14-23-147 0 0,2 11 32 0 0,-7-15-175 0 0,-4-11-58 0 0,4 26-6 0 0,-4-4 0 0 0,0-24-44 0 0,0 0-15 0 0,0 5-22 0 0,-3 1-6 0 0,0-5-4316 0 0,-5-2 3003 0 0</inkml:trace>
  <inkml:trace contextRef="#ctx0" brushRef="#br0" timeOffset="35394.357">3140 1073 6744 0 0,'0'0'305'0'0,"0"0"74"0"0,0 0 34 0 0,0 0 10 0 0,0 0-22 0 0,0 0-94 0 0,0 0-41 0 0,0 0-8 0 0,0 0-14 0 0,0 0-52 0 0,0 0-28 0 0,0 0-4 0 0,0 0 26 0 0,0 0 112 0 0,0 0 43 0 0,0 0 10 0 0,0 0-13 0 0,0 0-55 0 0,0 0-24 0 0,0 0-3 0 0,0 0 20 0 0,0 0 82 0 0,0 0 33 0 0,0 0 8 0 0,0 0-25 0 0,0 0-106 0 0,0 0-48 0 0,0 0-10 0 0,0 0-9 0 0,5-6 294 0 0,9-30-218 0 0,28-19 135 0 0,0 9 24 0 0,91-109 934 0 0,-24 14-802 0 0,-35 28 168 0 0,-27 25 75 0 0,-42 79-768 0 0,-2 2-47 0 0,-2 6-66 0 0,-1 1 2 0 0,0 0-13 0 0,9 31-1151 0 0,-8-14-607 0 0,-1-15 400 0 0</inkml:trace>
  <inkml:trace contextRef="#ctx0" brushRef="#br0" timeOffset="37242.477">3771 1144 6016 0 0,'0'0'132'0'0,"0"0"42"0"0,0 0 117 0 0,0 0 49 0 0,0 0 11 0 0,0 0-37 0 0,0 0-156 0 0,0 0-72 0 0,0 0-12 0 0,0 0-4 0 0,0 0-4 0 0,0 0 43 0 0,0 0 190 0 0,0 0 79 0 0,0 0 20 0 0,0 0-17 0 0,0 0-77 0 0,0 0-31 0 0,0 0-7 0 0,0 0 8 0 0,0 0 46 0 0,0 0 22 0 0,0 0 2 0 0,0 0-24 0 0,0 0-100 0 0,0 0-42 0 0,0 0-8 0 0,0 0 7 0 0,0 0 40 0 0,0 0 21 0 0,0 0 2 0 0,0 0-18 0 0,0 0-71 0 0,0 0-30 0 0,0 0-7 0 0,0 0 10 0 0,0 0 49 0 0,0 0 19 0 0,0 0 7 0 0,0 0 5 0 0,5 8 1024 0 0,46-54-297 0 0,-31 17-191 0 0,15-28-540 0 0,-33 53-192 0 0,0 1-1 0 0,0-1 0 0 0,0 1 0 0 0,0 0 0 0 0,0 0 0 0 0,0 0 0 0 0,1 0 0 0 0,0 0 0 0 0,-1 0 1 0 0,1 0-1 0 0,0 1 0 0 0,1 0 0 0 0,-1-1 0 0 0,0 1 0 0 0,1 0 0 0 0,-1 1 0 0 0,1-1 0 0 0,1 0-7 0 0,17-11 128 0 0,-22 12-124 0 0,1 1 0 0 0,0 0 0 0 0,-1-1 0 0 0,1 1 0 0 0,-1 0 0 0 0,1 0 0 0 0,-1-1 0 0 0,1 1 0 0 0,0 0 0 0 0,-1 0 0 0 0,1 0 0 0 0,0 0-1 0 0,-1-1 1 0 0,1 1 0 0 0,-1 0 0 0 0,1 0 0 0 0,0 0 0 0 0,-1 1 0 0 0,1-1 0 0 0,0 0 0 0 0,-1 0 0 0 0,1 0 0 0 0,0 0 0 0 0,-1 1 0 0 0,1-1 0 0 0,-1 0-1 0 0,1 0 1 0 0,-1 1 0 0 0,1-1 0 0 0,-1 1 0 0 0,1-1 0 0 0,-1 0 0 0 0,1 1 0 0 0,-1-1 0 0 0,1 1 0 0 0,-1-1 0 0 0,1 1 0 0 0,-1-1 0 0 0,0 1 0 0 0,1-1-1 0 0,-1 1 1 0 0,0 0 0 0 0,0-1 0 0 0,1 1-4 0 0,0 0 83 0 0,-7 23 237 0 0,11 2-128 0 0,-3 28-192 0 0,6 13 0 0 0,-3-12 64 0 0,-1-42-144 0 0,-4 15 200 0 0,0 1-16 0 0,0-28-300 0 0,0-1 235 0 0,0 0 12 0 0,0 0-126 0 0,0 0-84 0 0,0 0-29 0 0,0 0-4 0 0,0 0-54 0 0,0 0-232 0 0,0 0-104 0 0,0 0-24 0 0</inkml:trace>
  <inkml:trace contextRef="#ctx0" brushRef="#br0" timeOffset="37975.436">4091 742 13464 0 0,'0'0'492'0'0,"0"0"-259"0"0,0 0 114 0 0,0 0 79 0 0,0 0 20 0 0,0 0-46 0 0,0 0-200 0 0,0 0-83 0 0,0 0-18 0 0,0 0-33 0 0,0 0-92 0 0,0 0 75 0 0,0 0 63 0 0,0 0 16 0 0,0 0 6 0 0,16-4 356 0 0,23 4-732 0 0,-22 0-2684 0 0,-9 0 1525 0 0</inkml:trace>
  <inkml:trace contextRef="#ctx0" brushRef="#br0" timeOffset="38277.506">4308 801 13888 0 0,'0'0'406'0'0,"0"0"-4"0"0,0 0-220 0 0,0 0 33 0 0,10-5 542 0 0,-3 5-711 0 0,-2-3-58 0 0,-4 2-56 0 0,36-11 156 0 0,4 8-1495 0 0,-39 3 206 0 0</inkml:trace>
  <inkml:trace contextRef="#ctx0" brushRef="#br0" timeOffset="38946.263">4572 513 11312 0 0,'0'0'332'0'0,"0"0"-4"0"0,14 3 164 0 0,23 26 1098 0 0,-19-12-982 0 0,7 20 1393 0 0,3-6-502 0 0,57 90-275 0 0,-34-29-597 0 0,16 30-641 0 0,-49-76 14 0 0,-14-31-94 0 0,-4-14 4 0 0,-1 11-879 0 0,-40-7-2377 0 0,32-6 1571 0 0,-1 1-382 0 0</inkml:trace>
  <inkml:trace contextRef="#ctx0" brushRef="#br0" timeOffset="39526.866">4562 1077 10240 0 0,'0'0'298'0'0,"0"0"-3"0"0,0 0-211 0 0,0 0-180 0 0,0 0-12 0 0,0 0 40 0 0,0 0 116 0 0,0 0 19 0 0,0-10 1471 0 0,15-20 3171 0 0,3-10-3869 0 0,9-26-329 0 0,40-19 29 0 0,-24 19 241 0 0,-6 11-461 0 0,39-79-34 0 0,8-4-216 0 0,-19 42 17 0 0,-31 26 278 0 0,-34 69-293 0 0,0 1 0 0 0,0 0 0 0 0,0 0-26 0 0,3 17-290 0 0,-11 24-1328 0 0,3-32 1006 0 0</inkml:trace>
  <inkml:trace contextRef="#ctx0" brushRef="#br0" timeOffset="40685.388">5112 943 7792 0 0,'0'0'230'0'0,"-6"5"765"0"0,3 0 2494 0 0,8 13-1869 0 0,-5-17-1458 0 0,5 4 406 0 0,12 10 336 0 0,-15-14-735 0 0,-2-1 39 0 0,8 17 1310 0 0,-8 3-1076 0 0,10-3 84 0 0,-6 22 338 0 0,-3 22 339 0 0,-1-60-1150 0 0,0-1 11 0 0,80-97-98 0 0,-29 14-20 0 0,-35 58 42 0 0,-9 17-36 0 0,-3 4 50 0 0,-1 3 67 0 0,15 14 24 0 0,0 79 145 0 0,-14-51-24 0 0,2-2-378 0 0,7 36 92 0 0,-16-25 84 0 0,2-37-65 0 0,1-9-3016 0 0,0-4 1747 0 0</inkml:trace>
  <inkml:trace contextRef="#ctx0" brushRef="#br0" timeOffset="41808.493">5314 139 8208 0 0,'0'0'234'0'0,"0"0"6"0"0,0 0-101 0 0,0 0 118 0 0,0 0 67 0 0,0 0 18 0 0,0 0-9 0 0,0 0-45 0 0,0 0-21 0 0,0 0-3 0 0,0 0-6 0 0,0 0-22 0 0,0 0-10 0 0,0 0-2 0 0,0 0 1 0 0,0 0 6 0 0,0 0 1 0 0,0 0 0 0 0,6 13 568 0 0,23 29 706 0 0,-11-22-932 0 0,24 26 473 0 0,10 26-295 0 0,38 83 43 0 0,-49-80-663 0 0,26 109 251 0 0,-31-50-373 0 0,-6 29 648 0 0,-28-154-541 0 0,0 0 1 0 0,-1 0 0 0 0,0 0 0 0 0,-1 1-1 0 0,0-1 1 0 0,0 0 0 0 0,-1 0 0 0 0,0 1-1 0 0,0-1 1 0 0,-2 4-118 0 0,-12 46 981 0 0,-13-18-625 0 0,15-28-352 0 0,-10 3 292 0 0,4-11-137 0 0,-6 0-936 0 0,3 2-1794 0 0,20-6 1339 0 0,2-1-43 0 0</inkml:trace>
  <inkml:trace contextRef="#ctx0" brushRef="#br0" timeOffset="44098.362">6091 478 8376 0 0,'0'0'381'0'0,"0"0"-5"0"0,0 0-171 0 0,0 0 155 0 0,0 0 96 0 0,0 0 22 0 0,0 0-29 0 0,0 0-128 0 0,0 0-53 0 0,0 0-10 0 0,0 0 19 0 0,0 0 88 0 0,0 0 34 0 0,0 0 8 0 0,0 0-35 0 0,0 0-152 0 0,0 0-70 0 0,-14-7 2705 0 0,11 11-2795 0 0,0 0 0 0 0,1 1 0 0 0,-1-1 1 0 0,1 1-1 0 0,0 0 0 0 0,0-1 0 0 0,0 1 1 0 0,1 0-1 0 0,-1 0 0 0 0,1 1 0 0 0,0-1 0 0 0,1 0 1 0 0,0 0-1 0 0,-1 0 0 0 0,2 1 0 0 0,-1-1 1 0 0,1 4-61 0 0,-1-2-43 0 0,0 245 1576 0 0,-9-168-789 0 0,18-10-454 0 0,-28-74-1261 0 0,-24-25-2251 0 0,10-4-1380 0 0,-42-33-2595 0 0,5 23 6948 0 0,43 24 266 0 0,26 14 67 0 0,-10-3-122 0 0,1 2 3036 0 0,7-1 5521 0 0,4 1-8438 0 0,0 0 0 0 0,0 0 0 0 0,1 0 0 0 0,-1 0 1 0 0,1 0-1 0 0,0 0 0 0 0,-1 0 0 0 0,1 1 0 0 0,0-1 1 0 0,0 1-1 0 0,0-1 0 0 0,0 1 0 0 0,0 0 1 0 0,0 0-1 0 0,1 0 0 0 0,-1 0 0 0 0,0 0 0 0 0,1 0 1 0 0,-1 0-1 0 0,0 1 0 0 0,1 0 0 0 0,-1-1 1 0 0,1 1-1 0 0,-1 0 0 0 0,0 0 0 0 0,1 0 0 0 0,-1 0 1 0 0,3 1-82 0 0,9-3 233 0 0,95-11 711 0 0,27-4-240 0 0,-9-1-137 0 0,-15 7-200 0 0,-112 11-577 0 0,0 1 0 0 0,1-1 0 0 0,-1 0 0 0 0,0 0-1 0 0,0 0 1 0 0,0 0 0 0 0,0 1 0 0 0,0-1 0 0 0,0 0 0 0 0,0 0 0 0 0,0 0 0 0 0,0 0 0 0 0,0 1 210 0 0,-9-1-1395 0 0</inkml:trace>
  <inkml:trace contextRef="#ctx0" brushRef="#br0" timeOffset="46419.883">6581 165 10208 0 0,'0'0'298'0'0,"0"0"-3"0"0,0 0-100 0 0,0 0 271 0 0,0 0 140 0 0,0 0 30 0 0,0 0-60 0 0,0 0-270 0 0,0 0-119 0 0,0 0-24 0 0,0 0-19 0 0,0 0-64 0 0,0 0 1 0 0,0 0 70 0 0,0 0 17 0 0,0 0 0 0 0,0 0 12 0 0,5 13 560 0 0,13 70 315 0 0,2 0-865 0 0,-6-3-126 0 0,10 58 250 0 0,13 34 590 0 0,-23-101-520 0 0,1-1 96 0 0,-6-48 216 0 0,-9-21-522 0 0,3 2-129 0 0,-2-2-70 0 0,-1-1-317 0 0,-23-27-2466 0 0,14 16 1335 0 0,4 2-49 0 0</inkml:trace>
  <inkml:trace contextRef="#ctx0" brushRef="#br0" timeOffset="47187.195">6497 327 3848 0 0,'0'0'79'0'0,"5"-16"-1198"0"0,2-4 34 0 0,-6 19 1215 0 0,-1 1 16 0 0,0 0 128 0 0,5-6 1263 0 0,-3 2 1885 0 0,1-6 290 0 0,-3 9-3534 0 0,0 1 12 0 0,0 0 2 0 0,0 0 0 0 0,0 0 16 0 0,0 0 66 0 0,0 0 29 0 0,11-17 1096 0 0,-8 12-1212 0 0,1 0 1 0 0,0 1 0 0 0,0-1 0 0 0,1 1 0 0 0,0 0 0 0 0,-1 0 0 0 0,1 1-1 0 0,0-1 1 0 0,0 1 0 0 0,1 0 0 0 0,-1 0 0 0 0,2 0-188 0 0,9-5 54 0 0,32-12-32 0 0,31-6 263 0 0,42 2 237 0 0,-81 20-308 0 0,34 11-28 0 0,-30 14 348 0 0,-39-19-526 0 0,0 0-1 0 0,0 0 0 0 0,-1 0 0 0 0,1 1 1 0 0,-1 0-1 0 0,0 0 0 0 0,0 0 0 0 0,0 0 1 0 0,0 1-1 0 0,0 0 0 0 0,-1-1 0 0 0,0 1 1 0 0,0 1-1 0 0,0-1 0 0 0,0 0 0 0 0,0 1 0 0 0,-1-1 1 0 0,0 1-1 0 0,0 0 0 0 0,0 0 0 0 0,-1 0 1 0 0,1 0-1 0 0,-1 0 0 0 0,-1 0 0 0 0,1 0 1 0 0,-1 0-1 0 0,1 0 0 0 0,-1 1-7 0 0,-10 54 269 0 0,2-42-218 0 0,-22 25 290 0 0,-56 21 731 0 0,-15-22-344 0 0,-83-20-248 0 0,87-20-590 0 0,72-13-794 0 0,24 11 478 0 0,1 0-71 0 0,0 0-14 0 0,0 0-179 0 0,0 0-752 0 0,0 0-329 0 0,0 0-69 0 0</inkml:trace>
  <inkml:trace contextRef="#ctx0" brushRef="#br0" timeOffset="48201.264">7410 94 11272 0 0,'0'0'241'0'0,"0"0"0"0"0,0 0-101 0 0,0 0 127 0 0,0 0 76 0 0,0 0 10 0 0,0 0-1 0 0,0 0-25 0 0,0 0-9 0 0,0 0-4 0 0,0 0-12 0 0,0 0-36 0 0,0 0-12 0 0,0 0-4 0 0,0 0 2 0 0,-10 9 1178 0 0,-30 31 142 0 0,23-10-879 0 0,-48 99 375 0 0,9 18-1068 0 0,-33 104 126 0 0,79-225-49 0 0,2 1 1 0 0,1 0 0 0 0,1 0 0 0 0,1 0 0 0 0,2 1-1 0 0,-1 27-77 0 0,4-42 32 0 0,0 1 0 0 0,1-1-1 0 0,0 0 1 0 0,1 1-1 0 0,0-1 1 0 0,1 0 0 0 0,2 3-32 0 0,23 53 386 0 0,23 5 230 0 0,17-11-616 0 0,24-8 0 0 0,-34-27 0 0 0,-36-21-1468 0 0,-29-21-1440 0 0,6 13 1221 0 0</inkml:trace>
  <inkml:trace contextRef="#ctx0" brushRef="#br0" timeOffset="49667.325">7387 491 10208 0 0,'0'0'374'0'0,"0"0"-180"0"0,0 0 143 0 0,0 0 88 0 0,0 0 21 0 0,0 0-56 0 0,5-5-175 0 0,-2-1-191 0 0,-3 4 40 0 0,0 2 33 0 0,0 0 126 0 0,16-9 1284 0 0,31 14 780 0 0,0 22-1041 0 0,-37-19-1052 0 0,58 66 196 0 0,-11-15-188 0 0,-5-12-202 0 0,-18-7 0 0 0,-29-35 0 0 0,2-2 0 0 0,-1-2-21 0 0,-6-1-80 0 0,0 0 1 0 0,14-14-62 0 0,0-81-1638 0 0,5 21 149 0 0,-14 64 1610 0 0,-2 0 0 0 0,1 0 1 0 0,-1 0-1 0 0,-1 0 0 0 0,1-1 1 0 0,-2 1-1 0 0,0-1 0 0 0,0-5 41 0 0,4 0 130 0 0,-4 9-66 0 0,3-24 1887 0 0,-19 52-1647 0 0,-1 0-148 0 0,-10 33 440 0 0,3-3-404 0 0,9-18 11 0 0,-4 13-86 0 0,4-9-117 0 0,4-24 11 0 0,5-1 133 0 0,5-11-69 0 0,0-1 17 0 0,0 0 10 0 0,0 0 2 0 0,0 0-6 0 0,0 0-28 0 0,0 0-6 0 0,10-12 632 0 0,2 45-296 0 0,-20 27-282 0 0,3 2-44 0 0,1 97-74 0 0,-1-51 608 0 0,1-37-402 0 0,4-51-185 0 0,0-19-6 0 0,0-1-150 0 0,0 0-61 0 0,0 0-11 0 0,0 0-57 0 0,3-9-842 0 0,-2-3 476 0 0</inkml:trace>
  <inkml:trace contextRef="#ctx0" brushRef="#br0" timeOffset="50944.147">7876 1144 7936 0 0,'0'0'233'0'0,"0"0"52"0"0,0 0 71 0 0,0 0 27 0 0,0 0 8 0 0,0 0-26 0 0,0 0-112 0 0,0 0-49 0 0,0 0-10 0 0,0 0 28 0 0,0 0 129 0 0,0 0 53 0 0,0 0 11 0 0,0 0-5 0 0,0 0-20 0 0,0 0-6 0 0,0 0 0 0 0,0 0-16 0 0,0 0-70 0 0,0 0-36 0 0,0 0-6 0 0,0 0 2 0 0,0 0 12 0 0,0 0 2 0 0,0 0 0 0 0,14-4 663 0 0,62-68 497 0 0,-30 28-1368 0 0,-40 39-64 0 0,8 1 0 0 0,-12 5 0 0 0,0 0 0 0 0,0 0 0 0 0,-1 0 0 0 0,1 0 0 0 0,0 0 0 0 0,-1 1 0 0 0,1-1 0 0 0,-1 1 0 0 0,1-1 0 0 0,-1 1 0 0 0,0-1 0 0 0,1 1 0 0 0,-1 0 0 0 0,0 0 0 0 0,0-1 0 0 0,0 1 0 0 0,0 0 0 0 0,-1 0 0 0 0,2 2 0 0 0,-2 50 0 0 0,5-7 128 0 0,-10 15 256 0 0,-9 6-64 0 0,10-47-240 0 0,3-14 0 0 0,0-1 0 0 0,-2 0-53 0 0,1-4 16 0 0,-5 2-33 0 0,3-1-10 0 0,7-6 0 0 0,0-1 23 0 0,16-1 546 0 0,5-8-569 0 0,-2-2 16 0 0,-20 15 59 0 0,-2 0-6 0 0,0 0-35 0 0,0 0-136 0 0,0 0-82 0 0,-29-1-4322 0 0,21-3 3033 0 0</inkml:trace>
  <inkml:trace contextRef="#ctx0" brushRef="#br0" timeOffset="51545.148">8182 889 12568 0 0,'0'0'366'0'0,"0"0"1"0"0,0 0-196 0 0,0 0 42 0 0,0 0 47 0 0,0 0 11 0 0,0 0-23 0 0,0 0-100 0 0,11 1 502 0 0,-8 0-393 0 0,0 1 0 0 0,0-1 0 0 0,0 0-1 0 0,1 1 1 0 0,-1-2 0 0 0,1 1 0 0 0,-1 0-1 0 0,0-1 1 0 0,1 1 0 0 0,-1-1 0 0 0,1 0 0 0 0,-1 0-1 0 0,1 0 1 0 0,-1-1 0 0 0,3 0-257 0 0,11 0 165 0 0,63-11 83 0 0,-60 7-237 0 0,3 1-2399 0 0,-23 4 1845 0 0</inkml:trace>
  <inkml:trace contextRef="#ctx0" brushRef="#br0" timeOffset="51868.36">8037 738 13760 0 0,'0'0'298'0'0,"0"0"-3"0"0,13-4-155 0 0,34-1 399 0 0,-42 2-521 0 0,1 0 0 0 0,-1 1 0 0 0,1 0 0 0 0,0 0 0 0 0,0 0 0 0 0,0 1 0 0 0,0 0 0 0 0,0 0 0 0 0,0 0 0 0 0,0 1 1 0 0,2 0-19 0 0,33-5 971 0 0,38 11 1649 0 0,-22-2-2251 0 0,-33-4-390 0 0,-10 5-2715 0 0,-14-5 1382 0 0</inkml:trace>
  <inkml:trace contextRef="#ctx0" brushRef="#br0" timeOffset="52755.378">8677 885 9760 0 0,'0'0'446'0'0,"0"0"-10"0"0,-1 0-280 0 0,-31-13 1563 0 0,-3-1 40 0 0,-20-23 247 0 0,12-17-121 0 0,26-4-1211 0 0,39-18-388 0 0,-16 63-342 0 0,1 0 0 0 0,0 1 0 0 0,1 0 0 0 0,0 1 0 0 0,1-1 0 0 0,0 2 0 0 0,1-1 0 0 0,1 1 0 0 0,8-7 56 0 0,-7 6-53 0 0,1 0-1 0 0,0 1 0 0 0,0 1 0 0 0,1 0 0 0 0,1 1 0 0 0,-1 0 0 0 0,1 1 1 0 0,1 1-1 0 0,-1 0 0 0 0,5 0 54 0 0,-17 5-2 0 0,0 0-1 0 0,1 0 1 0 0,-1 0 0 0 0,0 1 0 0 0,0-1-1 0 0,1 1 1 0 0,-1 0 0 0 0,1 0 0 0 0,-1 0 0 0 0,0 1-1 0 0,1-1 1 0 0,-1 1 0 0 0,0-1 0 0 0,0 1-1 0 0,1 0 1 0 0,-1 1 0 0 0,0-1 0 0 0,0 0 0 0 0,0 1-1 0 0,0 0 1 0 0,0 0 0 0 0,-1 0 0 0 0,1 0-1 0 0,1 1 3 0 0,14 18 16 0 0,44 70-160 0 0,-33-31 198 0 0,-27-54-33 0 0,2 6 27 0 0,-1-1 1 0 0,0 1-1 0 0,-1 0 0 0 0,0 0 1 0 0,0 0-1 0 0,-2 0 0 0 0,1 0 1 0 0,-2 11-49 0 0,-16 45 213 0 0,-3-34-89 0 0,-36 33 733 0 0,-30-5 294 0 0,45-47-816 0 0,35-12-255 0 0,1 0 1 0 0,-1-1-1 0 0,1 0 1 0 0,-1 0-1 0 0,0 0 1 0 0,0-1-1 0 0,0 1 1 0 0,0-2-1 0 0,0 1 1 0 0,0-1-1 0 0,0 0 1 0 0,0 0-1 0 0,0 0 1 0 0,0-1-1 0 0,0 0 1 0 0,-4-1-81 0 0,-52-16 218 0 0,46 9-128 0 0,-37-35 50 0 0,39 20-285 0 0,10 19 8 0 0,1 0 0 0 0,-1 1 0 0 0,1-1 1 0 0,0-1-1 0 0,1 1 0 0 0,0 0 1 0 0,-1-1-1 0 0,2 1 0 0 0,-1-1 0 0 0,1 1 1 0 0,-1-1-1 0 0,2 0 0 0 0,-1 0 1 0 0,1 0-1 0 0,-1 0 0 0 0,2 1 0 0 0,-1-1 1 0 0,1 0-1 0 0,0 0 137 0 0,14-36-3677 0 0,-6 30 1972 0 0</inkml:trace>
  <inkml:trace contextRef="#ctx0" brushRef="#br0" timeOffset="53548.757">9110 922 15832 0 0,'0'0'581'0'0,"0"0"-300"0"0,0 0 172 0 0,0 0 113 0 0,0 0 18 0 0,0 0-68 0 0,4 13-218 0 0,-8 28-492 0 0,-2-3 339 0 0,-26 108 1208 0 0,18-84-1459 0 0,13-60-113 0 0,1-2-64 0 0,0 0-5 0 0,0 0-32 0 0,0 0-133 0 0,0 0-56 0 0,0 0-17 0 0,0 0-207 0 0,0 1-861 0 0,-4 2-366 0 0</inkml:trace>
  <inkml:trace contextRef="#ctx0" brushRef="#br0" timeOffset="54232.775">9382 433 13152 0 0,'0'0'284'0'0,"0"0"1"0"0,0 0-150 0 0,0 0 53 0 0,5 12 956 0 0,19 14 1905 0 0,-5-1-1807 0 0,57 74 369 0 0,7-18-1494 0 0,-22-20-53 0 0,-23-21-64 0 0,19 72-189 0 0,-48-93 77 0 0,-9-4-897 0 0,0-11-4239 0 0,-4-1 3399 0 0</inkml:trace>
  <inkml:trace contextRef="#ctx0" brushRef="#br0" timeOffset="54737.738">9321 960 10960 0 0,'0'0'322'0'0,"0"0"-7"0"0,2-1-204 0 0,20-19 414 0 0,26-47 3827 0 0,17-30-1202 0 0,-3 5-1967 0 0,82-75-46 0 0,-77 83-1137 0 0,-53 67 0 0 0,60-54 0 0 0,-68 67 0 0 0,7-4-130 0 0,-11 8-45 0 0,-2 0-17 0 0,0 0-25 0 0,0 0-79 0 0,0 0-31 0 0,8 9-1862 0 0,-4-1 507 0 0,-3 0-69 0 0</inkml:trace>
  <inkml:trace contextRef="#ctx0" brushRef="#br0" timeOffset="58609.036">9750 1140 6416 0 0,'0'0'184'0'0,"0"0"66"0"0,0 0 154 0 0,0 0 63 0 0,0 0 12 0 0,0 0-21 0 0,0 0-90 0 0,0 0-42 0 0,0 0-6 0 0,0 0-26 0 0,0 0-106 0 0,0 0-48 0 0,0 0-10 0 0,0 0 24 0 0,0 0 112 0 0,0 0 43 0 0,0 0 10 0 0,0 0-5 0 0,0 0-22 0 0,0 0-10 0 0,0 0-2 0 0,0 0 5 0 0,0 0 23 0 0,0 0 11 0 0,0 0 1 0 0,0 0-22 0 0,0 0-87 0 0,0 0-34 0 0,0 0-7 0 0,0 0 20 0 0,0 0 96 0 0,0 0 39 0 0,0 0 10 0 0,0 0-21 0 0,0 0-88 0 0,15-9 423 0 0,21-28-71 0 0,6-10 30 0 0,3-8-354 0 0,-41 52-244 0 0,3-2-10 0 0,-1-2 0 0 0,-2 2 11 0 0,-3 5 42 0 0,-1 0 11 0 0,0 0 2 0 0,0 0 6 0 0,0 0-18 0 0,5 22-94 0 0,1 25 111 0 0,-7-32 5 0 0,-4 40 105 0 0,-4 23 686 0 0,-9-7-70 0 0,11-57-459 0 0,3 9-304 0 0,4-22 62 0 0,0-1 4 0 0,0 0-30 0 0,0 0-114 0 0,0 0-58 0 0,0 0-22 0 0,0 0-4 0 0,0 0 0 0 0,5 4-720 0 0,0-4 464 0 0</inkml:trace>
  <inkml:trace contextRef="#ctx0" brushRef="#br0" timeOffset="59222.871">10141 913 14896 0 0,'0'0'433'0'0,"0"0"0"0"0,0 0-250 0 0,0 0-30 0 0,0 0 21 0 0,0 0 2 0 0,0 0-3 0 0,0 0-11 0 0,0 0-2 0 0,0 0 0 0 0,0 0 16 0 0,0 0 66 0 0,0 0 22 0 0,0 0 6 0 0,0 0 21 0 0,1-1 77 0 0,25-9 2467 0 0,-25 10-2963 0 0,24-5-3470 0 0,-17 1 1559 0 0</inkml:trace>
  <inkml:trace contextRef="#ctx0" brushRef="#br0" timeOffset="59578.023">10441 876 17103 0 0,'0'0'368'0'0,"0"0"4"0"0,0 0-228 0 0,0 0-76 0 0,0 0-4 0 0,0 0 0 0 0,0 0-25 0 0,0 0-98 0 0,0 0-9 0 0,0 0-9 0 0,0 0-56 0 0,0 0-25 0 0,0 0-2 0 0,0 0 43 0 0,0 0 180 0 0,0 0 81 0 0,0 0 14 0 0,0 0-11 0 0,0 0-56 0 0,0 0-25 0 0,0 0-2 0 0,0 0-22 0 0,0 0-97 0 0,0 0-53 0 0,0 0-43 0 0,0 0-10 0 0,0 0-6 0 0,0 0-21 0 0,0 0-85 0 0,6-8-2176 0 0,-6 8 800 0 0</inkml:trace>
  <inkml:trace contextRef="#ctx0" brushRef="#br0" timeOffset="60180.98">10541 386 17047 0 0,'0'0'499'0'0,"0"0"-4"0"0,0 13-297 0 0,9 37-870 0 0,9-16 1088 0 0,62 95 1851 0 0,44 73-2262 0 0,-78-90-5 0 0,-32-50 0 0 0,5-2-176 0 0,-18-32-824 0 0,-1-27 622 0 0,0-1-148 0 0,0 0-67 0 0,-9 1-843 0 0,3 2-324 0 0,-3-3-402 0 0</inkml:trace>
  <inkml:trace contextRef="#ctx0" brushRef="#br0" timeOffset="60670.999">10541 1090 12368 0 0,'13'-62'3774'0'0,"-12"-14"-3191"0"0,12-18 2055 0 0,2 50-1612 0 0,3 4-466 0 0,2 4-331 0 0,-2 9-118 0 0,0-1 1 0 0,-2 0-1 0 0,-1-1 0 0 0,11-30-111 0 0,41-130 1688 0 0,-52 148-1280 0 0,-13 36-425 0 0,-1 5-63 0 0,-1 0 3 0 0,0 0-30 0 0,0 0-46 0 0,0 0-21 0 0,0 0-2 0 0,0 0 3 0 0,18 24-2711 0 0,-15-17-60 0 0,0 0 1042 0 0</inkml:trace>
  <inkml:trace contextRef="#ctx0" brushRef="#br0" timeOffset="61676.248">10954 984 11344 0 0,'0'0'521'0'0,"0"0"-12"0"0,0 0-349 0 0,0 0-242 0 0,0 0-25 0 0,1 0 10 0 0,17-7 915 0 0,-17 6-356 0 0,-1 1-1 0 0,0 0-12 0 0,0 0-7 0 0,0 0-2 0 0,0 0-15 0 0,0 0-62 0 0,8 13 1456 0 0,-3 67-411 0 0,16-34-808 0 0,-21-45-595 0 0,-1 0 0 0 0,1 0 0 0 0,0-1 0 0 0,0 1 0 0 0,0 0 0 0 0,0 0-1 0 0,0 0 1 0 0,0 0 0 0 0,0 0 0 0 0,0 0 0 0 0,0 0 0 0 0,1 0-1 0 0,-1 0 1 0 0,0 0 0 0 0,0-1 0 0 0,1 1 0 0 0,-1 0 0 0 0,1 0 0 0 0,-1 0-1 0 0,1 0 1 0 0,-1-1 0 0 0,1 1 0 0 0,-1 0 0 0 0,1-1 0 0 0,0 1 0 0 0,-1 0-1 0 0,1-1 1 0 0,0 1 0 0 0,0-1 0 0 0,-1 1 0 0 0,1-1 0 0 0,0 1-1 0 0,0-1 1 0 0,0 0 0 0 0,0 1 0 0 0,-1-1 0 0 0,1 0 0 0 0,0 0 0 0 0,0 1-1 0 0,0-1 1 0 0,0 0 0 0 0,0 0 0 0 0,0 0 0 0 0,0 0 0 0 0,0 0 0 0 0,0 0-1 0 0,0-1 1 0 0,0 1 0 0 0,-1 0 0 0 0,1 0 0 0 0,0-1 0 0 0,0 1 0 0 0,0-1-1 0 0,0 1 1 0 0,-1 0 0 0 0,1-1 0 0 0,0 1 0 0 0,0-1 0 0 0,-1 0-1 0 0,1 1 1 0 0,0-1-5 0 0,61-79 448 0 0,-38 35-90 0 0,-12 16 884 0 0,-11 27-1178 0 0,-1 2 0 0 0,0 0 0 0 0,0 0 0 0 0,0 0 0 0 0,0 0 0 0 0,0 0-25 0 0,0 0-98 0 0,1 0-9 0 0,0 0 67 0 0,0 1-1 0 0,0-1 0 0 0,0 0 0 0 0,0 1 1 0 0,0-1-1 0 0,0 1 0 0 0,0-1 1 0 0,0 1-1 0 0,0-1 0 0 0,0 1 0 0 0,0 0 1 0 0,0-1-1 0 0,0 1 0 0 0,0 0 1 0 0,-1 0-1 0 0,1 0 0 0 0,0 0 0 0 0,0 0 1 0 0,-1 0-1 0 0,1 0 0 0 0,-1 0 1 0 0,1 0-1 0 0,-1 0 0 0 0,1 0 0 0 0,-1 0 1 0 0,0 0-1 0 0,0 0 0 0 0,1 0 1 0 0,-1 0-1 0 0,0 1 0 0 0,0-1 0 0 0,0 0 1 0 0,0 0-1 0 0,0 0 0 0 0,0 0 1 0 0,-1 1 1 0 0,2 5-3 0 0,3 39 155 0 0,-3 70 286 0 0,10-70-428 0 0,1-25-42 0 0,8 22-3648 0 0,-16-36 2160 0 0</inkml:trace>
  <inkml:trace contextRef="#ctx0" brushRef="#br0" timeOffset="65745.029">11087 1 12336 0 0,'0'0'450'0'0,"0"0"-230"0"0,0 0 128 0 0,0 0 90 0 0,0 0 11 0 0,0 0-50 0 0,1 0-231 0 0,5 0-51 0 0,-4 0 146 0 0,-2 0 53 0 0,0 0 4 0 0,0 0 8 0 0,0 0 34 0 0,11 5 2539 0 0,-4-2-2629 0 0,-5-3-34 0 0,-2 1-150 0 0,0 2-64 0 0,0-2 40 0 0,15 9 202 0 0,-3 21 1046 0 0,-6-14-1008 0 0,8 12-8 0 0,4-7-232 0 0,24 56-64 0 0,6-7 0 0 0,22 43 0 0 0,-41-51 0 0 0,13 55 0 0 0,52 199 128 0 0,-20-111-64 0 0,-31-65 392 0 0,-24-14 1195 0 0,-29 32-578 0 0,-23 12-405 0 0,23-120-652 0 0,-13 65 112 0 0,9-74-74 0 0,-3 0-44 0 0,3-8-418 0 0,5-10-647 0 0,2-13-2224 0 0,2-4 1693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9:40.74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21E85A-FBF1-4D56-B665-0144F09430B5}" emma:medium="tactile" emma:mode="ink">
          <msink:context xmlns:msink="http://schemas.microsoft.com/ink/2010/main" type="writingRegion" rotatedBoundingBox="20229,8757 20461,11047 16692,11430 16459,9140"/>
        </emma:interpretation>
      </emma:emma>
    </inkml:annotationXML>
    <inkml:traceGroup>
      <inkml:annotationXML>
        <emma:emma xmlns:emma="http://www.w3.org/2003/04/emma" version="1.0">
          <emma:interpretation id="{AE2882F5-BF41-4251-AB97-6F21DB6D7225}" emma:medium="tactile" emma:mode="ink">
            <msink:context xmlns:msink="http://schemas.microsoft.com/ink/2010/main" type="paragraph" rotatedBoundingBox="17645,9201 17662,11372 16597,11380 16580,9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F4048-1060-437A-9613-4FD961EFC84F}" emma:medium="tactile" emma:mode="ink">
              <msink:context xmlns:msink="http://schemas.microsoft.com/ink/2010/main" type="line" rotatedBoundingBox="17645,9201 17662,11372 16597,11380 16580,9209"/>
            </emma:interpretation>
          </emma:emma>
        </inkml:annotationXML>
        <inkml:traceGroup>
          <inkml:annotationXML>
            <emma:emma xmlns:emma="http://www.w3.org/2003/04/emma" version="1.0">
              <emma:interpretation id="{88CA43BA-D7A6-4A8F-BD77-708593479F0A}" emma:medium="tactile" emma:mode="ink">
                <msink:context xmlns:msink="http://schemas.microsoft.com/ink/2010/main" type="inkWord" rotatedBoundingBox="17645,9201 17662,11372 16597,11380 16580,9209"/>
              </emma:interpretation>
              <emma:one-of disjunction-type="recognition" id="oneOf0">
                <emma:interpretation id="interp0" emma:lang="" emma:confidence="0">
                  <emma:literal>we</emma:literal>
                </emma:interpretation>
                <emma:interpretation id="interp1" emma:lang="" emma:confidence="0">
                  <emma:literal>War</emma:literal>
                </emma:interpretation>
                <emma:interpretation id="interp2" emma:lang="" emma:confidence="0">
                  <emma:literal>WI</emma:literal>
                </emma:interpretation>
                <emma:interpretation id="interp3" emma:lang="" emma:confidence="0">
                  <emma:literal>WII</emma:literal>
                </emma:interpretation>
                <emma:interpretation id="interp4" emma:lang="" emma:confidence="0">
                  <emma:literal>wr</emma:literal>
                </emma:interpretation>
              </emma:one-of>
            </emma:emma>
          </inkml:annotationXML>
          <inkml:trace contextRef="#ctx0" brushRef="#br0">6157 6503 88 0,'0'0'35'0,"0"0"-18"0,0 0-7 0,0 0 12 0,0 0-10 16,0 0-2-16,-4 4-4 16,-1 0-1-16,1-4-6 15,-4 7 1-15,-5 1-2 16,0-4 0-16,0-1 2 16,1 5 2-16,-10 0 8 15,1-1 5-15,-5 1-3 16,-3 3-2-16,-5 0-5 15,0 1-2-15,-5-1 1 0,-3 0 2 16,-1 1 3-16,-4-1-2 16,5 1-2-16,-1-1-2 15,0 0 0-15,5 1-2 16,4 3-1-16,4-4 5 16,0 0 1-16,5 1 0 0,4-5-1 15,4 1-6-15,0 0 1 16,4-5 0-16,4 1 0 15,5 0 0-15,0 0 0 16,-1-1 2-16,5 5 1 16,0 0-4-16,5-1 1 15,3-3 0-15,5 0 0 16,0 3-3-16,4 1 2 16,-4-1 1-16,4 5 2 15,4-1-3-15,0 0-2 16,5 1-1-16,4 3 3 15,4 0-7-15,4 4 1 16,-4 0-6-16,0 4-2 0,0 3 0 16,0 1-1-16,-4-1 4 15,-4-3 5-15,-1 0 4 16,-4-4 2-16,-4 3 1 16,-4-3 0-16,-4 4 2 15,-5-4 3-15,-4 0 0 16,-4 0 0-16,-9 0-3 15,-4-1 1-15,-9 5-2 16,-8 0 2-16,-4-4-7 16,-9 7 1-16,0 1 1 15,0-1 3-15,1 1 0 16,-1 3-1-16,4 0 1 16,1 1-1-16,3-1-3 15,5 0 2-15,0-3 1 0,9-1 0 16,3-3 0-16,5-4 0 15,5 0 6-15,12-4 4 16,4 0 3-16,4-7 3 16,9-1-7-16,5-3-1 15,12-4-2-15,4-4 1 16,17-3 0-16,18-5 1 16,8 1-4-16,4-4-3 15,-4 0 0-15,0-1-1 16,-5-2 0-16,1 2 2 15,-5 1 1-15,1 4 1 16,-18 3-2-16,-8 1-2 0,-13 3-2 16,-8 0 1-16,-9 4-17 15,-9 0-5-15,-12 8-64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48.07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0 43 9320 191888 69689,'0'0'2232'24929'-6,"1"-1"-1392"-22139"7,1-1-296-2790-1,1-2 232 0 0,1 1 48 0 0,0 0 56 1062 7,0 0-440-1062-7,0-1-72 0 0,0 1-192 513-7,1-1-33 528 9,0 1 1-1041-2,2 0 0 0 0,-1 0 0 0 0,2 0 0 0 0,1 2 144 0 0,4 0-136 0 0,4 0-8 0 0,4 2 80 0 0,3 3-160 0 0,3 1-152 0 0,1 2 56 0 0,1 5 120 9 1035,3 4-496-9-1035,0 4 680 1137 9,0 4-120 451-15,-1 4 56-22 6,-2 3-144 797 1,-3 4-144-1824 496,-3 3 80 14-492,-6 1 144-553-5,-5-1 80 0 0,-5-2-160 0 0,-5-5 296 0 0,-3-7-160 0 0,-4-4-40 0 0,-6-4 296 0 0,-3-3-264 0 0,-2-3-128 0 0,-5-1 32 0 0,-7-2 88 0 0,-3-1 56 0 0,-4-2-16 0 0,-2-2-64-529 1,1-4 8 529-1,4-2-168 0 0,7-1 288 0 0,2-2-200 0 0,5 0-88 0 0,1-2 0 0 0,3 1 0 0 0,0 0 152 0 0,0-2 8 0 0,-2-1 72 0 0,2 1-168 0 0,3 0-144 0 0,2 2 80 0 0,4 0 152 0 0,3-2-8 0 0,6-3 16 0 0,5-1-160 0 0,3 1-80 0 0,5 1 16 0 0,3 0 64 0 0,6 0 152 0 0,4-1-80 0 0,0 1 8 0 0,1 2-16 0 0,0 3 0 0 0,1 2 96 0 0,-3 1-160 0 0,-3 2 64 0 0,1 0 136 0 0,-2 1-136 0 0,-5 1-64 0 0,-2 2 528 529-1,1 1-232-529 1,-3 0-224 0 0,-3 0-72 0 0,-1-1 288 485-1,-3 0-128-485 1,-3-1-32 0 0,0-1 0 0 0,-2 0 128 0 0,-1 0-192 0 0,-2 0-64 0 0,0 0 728 0 0,-1 0-472 0 0,0 0-256 0 0,0 0 0 0 0,0 0 136 0 0,-1 0-8 509 3,1 0-128-509-3,0 0-216 0 0,0 0-400 0 0,0 0-3480 0 0,0 0-17383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51.65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27 11 6528 232950 77320,'0'0'2376'0'0,"0"0"-1216"0"0,0 0-440 0 0,0 0-168 0 0,-1 0-224 0 0,0 0-80 0 0,0 0-120 0 0,1 0 680 0 0,-1 0 600 0 0,1 0 96 0 0,0 0-609 0 0,0 0-735 0 0,0 0 416 0 0,0 0-384 0 0,0 0 24 0 0,0 0 224 0 0,0 0 248 0 0,0 0-232 0 0,0 0 592 0 0,3-1-728 0 0,6 0 56 0 0,5-2-312 518-3,5 1-152-518 3,2 0 24 0 0,1 1 64 0 0,3 1 0 0 0,4 3 64 0 0,-2 1-64 0 0,-1 2 0 0 0,-1 3 0 0 0,2 3 0 0 0,-2 4 0-490-5,-2 0 0-29 7,-1 0 0 519-2,-1 0 0 0 0,-3-2 0 0 0,-1 5 0 0 0,-1 4 0 0 0,-2 2 8 0 0,-2 1-8 0 0,-4-1 0 0 0,-1-1 192 0 0,-2-1-312 0 0,-5-1 304 0 0,-3 0 368 0 0,-4-2-536 0 0,-2-3-232 0 0,-2-2 288 0 0,-5-1 208 0 0,-3-1 40 0 0,-5 1-240 0 0,-1-3-16 0 0,-1-2 0 0 0,1-1 32 0 0,0-5 160 1073 1,-1-3-120 1472-2,0-3 280-833 5,4-2-280-1712-4,1-2 232 0 0,3-1-248 0 0,1 1-376 0 0,0 0 152 0 0,-2-2 328 2456 5,3 0-144-2456-5,-2 0-80 0 0,3 1 0 0 0,3 2 0 0 0,1-1 0 0 0,2 2 64 0 0,3 0 112 0 0,0-1-8 0 0,2-1-168-1033-4,0 0 0-25 5,3-1 0 1058-1,3-3 0 0 0,2 0 0 0 0,5-1 0 0 0,6 0 0 0 0,1 1 0 0 0,5 3 0 0 0,1 1 0 0 0,0 3 0 0 0,0 2 0 0 0,-2 1 0 0 0,2 2 232 0 0,2 0-168 0 0,1 0-64 0 0,1 1 0 0 0,2 0 64-1586-7,2 0 192 1586 7,0 0-192 0 0,0 0-64 0 0,-4 0 0 0 0,-3 1 64 0 0,-2-1-64 0 0,-1 1 0 0 0,-1 1 152 0 0,-1-1-16 0 0,-2-1-136 0 0,-2-2 0 0 0,0 0 0 0 0,2-2 0 1120 3,-2-1-208-1120-3,3 2-136 0 0,1 0-96 1687 1,-1 3-408 743-2,-3 0-22823-2430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56.07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163 110 920 246858 78972,'0'0'152'8355'-9,"0"0"96"-7144"15,-2-1 1120-1211-6,-1 0-672 0 0,1-1 968 0 0,-1 0 400 0 0,0 0-328 0 0,-1 1 640 0 0,1 0-1352 0 0,0 0 744 0 0,-1 0-600 0 0,1 2-96 0 0,-3 2-201 0 0,0 4-175 0 0,0 1-440 0 0,-1 4 408 0 0,0 7 296 0 0,1 8-432 0 0,0 5-304 0 0,1-2-144 0 0,3 6 240 0 0,3-1-160 0 0,2-1 0 0 0,2 3 488 0 0,2 4-448 0 0,-1-3-200 0 0,0-2 208 0 0,-1-1-56 0 0,-1-1 112 0 0,-2-4-184 0 0,-1-3-80 0 0,-1-6 80 0 0,0-3 144 0 0,0-6 568 0 0,0-4-528 0 0,0-4-264 0 0,-1-3 0 0 0,1-1 160 0 0,0 0-56 0 0,0-1-104 0 0,0 0 72 0 0,0 0 24 0 0,0 1 96 0 0,1-2-128 0 0,0 1 0 0 0,1-3 96 0 0,2-2-160 0 0,2-4 0 475 1,0-1 0-475-1,0-1 0 0 0,-1 2 0 1685-3,-2 2 0-1685 3,0 3 0 0 0,-2 1 0 0 0,-1 3-64 0 0,0 1-24 0 0,0 0-48 0 0,0 0 136 0 0,0 1 0 0 0,0-1 64 0 0,-1 0-64 0 0,1 1 0 0 0,0-1 0 0 0,0 0 0 0 0,0 0 0 0 0,0 0 0 0 0,2-2 0 0 0,3-3 0 0 0,7-5 0 0 0,6-4 0 0 0,4-2-88 525-1,3 1 88 574-2,3 0-64-1099 3,3 0 64 0 0,2 5-64 0 0,-1 4 64 0 0,-5 4 0 0 0,-2 4 168-1150 1,-1 3-88-585 2,-3 2-16 574-3,-2 1 64 1161 0,-2 0 24 0 0,-3 1-56 0 0,-1 2-96 0 0,-4 1 0 0 0,-2-1 0 0 0,-1 1 0 0 0,-3 2 0 0 0,-3 1 0 0 0,-1-1 0 0 0,0-1 0 0 0,-1 0 0 0 0,-1-2 640 0 0,-1 1-384 0 0,-1-1-256 0 0,-1-2-64 0 0,-2 1 304 0 0,-5 1-272 0 0,-1-1-32 0 0,0-1 216 0 0,-3 2-24 0 0,-1 0 0 3421-5,-3-2-64 624 6,-4-1 160-2656 5,2-3-160-1389-6,-1-2-64 0 0,-3-2 96 0 0,-4-3-32 516-2,1-2 0-516 2,1-1-64 0 0,0-2 64 0 0,-3 0-64 0 0,-2-1 0-2529 3,3 0 0-115-5,4 1 0 2069 3,5 0 0 575-1,3 2 0-1675 0,5 0 0 676 0,5 2 0 999 0,1-1 0 0 0,3 1 0 0 0,3 1 64-1212-4,0 0-64-486 2,2 1-88-195 9,0 0 88 1893-7,2-2-160-1126-7,1 0 64 1126 7,0-1 160 0 0,3 0-144 0 0,0 0 80 0 0,1 2 0 0 0,4 1 0 0 0,1 1 0 0 0,0 2 0 0 0,2 3 0 0 0,-2 2 0 0 0,1 0 0 0 0,0-1-64 1403 3,1 1 64 1799 1,1 0 0-1292-11,1 1 72-861 7,-1 0 24-1049 0,-1-1-192 0 0,1 0 96 988 5,2 1 0 1302-7,1 0-72-1775 5,-1-1 72-515-3,-1-2 0 0 0,-2-2 0 0 0,-1-1-64 0 0,1-1 64 0 0,-2-1 0 0 0,1-3-168 0 0,1-4 8 0 0,-2-1 160 0 0,-2 1 0 0 0,-2 1-64 0 0,0-1 64-515-3,1-2 0 515 3,0 0 0 0 0,-3 1 0 0 0,1-1 0 0 0,-1-2 0 0 0,-2 1 0 0 0,-1-1-168 0 0,-1-2 104 0 0,-3-1 64 0 0,-1 0 0 0 0,-1 3 0 0 0,-2 1 0 515 3,-1 0 0 59-10,-1 1 0 1024 9,-2-1-288-1083-3,-1-1 256-3 8,3 3 216 569-14,0 2-88-54 6,-1 0-96-1027 1,-1 1 0 2103 8,1 0 0-2103-8,-1 1 0 0 0,-3 0 0 0 0,-2 1 0 0 0,-2 2 0 0 0,-1 2 0 0 0,1 1 0 0 0,0 2 0 0 0,0 1 0 0 0,2 1 0 0 0,3 0 0 0 0,3-1 0 0 0,1-2 0-1180-2,1 0 0 1180 2,3-1 0 0 0,0-2 0 0 0,2 2 0 0 0,-2 1 0 0 0,1-1 0-513-3,-1 3-376 513 3,0-1 296 0 0,1 1 424 0 0,0 0-384 0 0,1-1-176 0 0,0-2 296 0 0,1 0 144 0 0,0-1-160 0 0,0-1-64 0 0,0 0 0 0 0,0 0 0 0 0,0-1 0 0 0,0 1 0 0 0,0 0-88 0 0,0 0 152 0 0,0 0-64 0 0,0 0 192 0 0,0 0-192 0 0,-1-2 64-512-3,-1-2-64 512 3,-3-5 0 0 0,-2-6 0 0 0,0-8 0-1235 8,0-6 0-1028-12,1-8 0 2263 4,2-1 0 0 0,1-4 0-516 0,2 1 0 516 0,-1-2 0 0 0,0 1 72 0 0,0 0 152 0 0,1 1-224 0 0,0 1 168 0 0,0 7-168 0 0,1 4 0 0 0,1 6 152 0 0,1 3-88 0 0,-1 5 0 0 0,-1 4-64 0 0,2 2 0 0 0,-1 1 208 0 0,0 2-144 0 0,0 2-72 0 0,-1 2-184 0 0,2 2-176 0 0,1 1 272 0 0,3 4-648 0 0,2 2-2848 0 0,0 0-18839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4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6">9823 8187 6063,'0'0'5031,"0"0"-387,0 0-258,0 0-4257,0 0-258,9 12 129,-9-12 0,0 0 0,0 0 0,0 0-129,0 0-129,0 0-258,17 17-1161,-17-17-2451,12 1-645,2-1-258</inkml:trace>
  <inkml:trace contextRef="#ctx0" brushRef="#br0" timeOffset="66672.812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4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7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">2052 12487 7224,'14'3'4773,"-14"-3"-258,11 0-516,0 0-3483,-11 0-387,11 1-129,-11-1 0,12 0 129,-12 0-129,0 0 0,11 1-129,-11-1-258,0 0-1419,0 0-2451,2-13-258,-2-3-387,-7-6 387</inkml:trace>
  <inkml:trace contextRef="#ctx0" brushRef="#br0" timeOffset="10460.598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2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">7323 10675 7224,'-1'14'4902,"1"-14"-258,0 0-387,0 0-3999,7 11-258,-7-11-129,12 7 129,-12-7-129,0 0 258,14 7-129,-14-7 0,0 0-129,0 0-774,0 0-3354,0 0-387,0 0-516,11-15 129</inkml:trace>
  <inkml:trace contextRef="#ctx0" brushRef="#br0" timeOffset="42923.455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21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28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59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5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2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1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">19401 10517 5676,'-15'-7'4773,"4"7"0,11 0-516,0 0-3741,0 0-258,0 12-129,0-12 0,10 17 129,-10-17-129,9 19 0,-9-19-129,7 17-387,1-5-3612,-8-2-645,0-10-129,-14-5-516</inkml:trace>
  <inkml:trace contextRef="#ctx0" brushRef="#br0" timeOffset="82099.695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2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5">15631 14451 2709,'0'0'3225,"25"-3"387,-10-6-1290,11 0-1935,6 4 258,1-5 258,7 9-129,-6-8 387,10 9-129,-11 0-129,4 5-774,-4 4-2064,0 1-2064,-13-8-387,0 4-129</inkml:trace>
  <inkml:trace contextRef="#ctx0" brushRef="#br0" timeOffset="116535.66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3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">19235 13874 7740,'-9'9'4773,"9"-9"129,0 14-645,0-2-3612,0-1-387,5 3-258,-1 3 0,-4 0-645,9-1-3612,-9-4-258,0-12-258,0 0-516</inkml:trace>
  <inkml:trace contextRef="#ctx0" brushRef="#br1" timeOffset="150082.582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">9575 14589 9804,'-11'3'4773,"11"-3"-387,0 0-258,0 0-4128,0 0-258,11 15 0,-11-15-387,21 14-1032,-21-14-2709,11 12 0,-11-12-387,0 0-258</inkml:trace>
  <inkml:trace contextRef="#ctx0" brushRef="#br1" timeOffset="26427.511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5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">9796 5716 3354,'0'0'3612,"0"0"-2064,0 0-129,0 0-129,9 5-129,-9-5-258,14 9 0,-14-9 129,20 8-387,-20-8 0,22 11-258,-9-5-129,1 6 0,-1-4-129,4 3 0,0 2-258,0-1 0,5 2-645,-7-6-1677,2 1-1806,4 3-387,-9-7 258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4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1.2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920BE4-B992-4161-9F84-52173434B116}" emma:medium="tactile" emma:mode="ink">
          <msink:context xmlns:msink="http://schemas.microsoft.com/ink/2010/main" type="writingRegion" rotatedBoundingBox="17765,3533 18527,3533 18527,4177 17765,4177"/>
        </emma:interpretation>
      </emma:emma>
    </inkml:annotationXML>
    <inkml:traceGroup>
      <inkml:annotationXML>
        <emma:emma xmlns:emma="http://www.w3.org/2003/04/emma" version="1.0">
          <emma:interpretation id="{28E49C55-659F-477C-8975-6D67096CCEF1}" emma:medium="tactile" emma:mode="ink">
            <msink:context xmlns:msink="http://schemas.microsoft.com/ink/2010/main" type="paragraph" rotatedBoundingBox="17765,3533 18527,3533 18527,4177 17765,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AA499-2D9A-40EE-A55F-77D37151FD1A}" emma:medium="tactile" emma:mode="ink">
              <msink:context xmlns:msink="http://schemas.microsoft.com/ink/2010/main" type="line" rotatedBoundingBox="17765,3533 18527,3533 18527,4177 17765,4177"/>
            </emma:interpretation>
          </emma:emma>
        </inkml:annotationXML>
        <inkml:traceGroup>
          <inkml:annotationXML>
            <emma:emma xmlns:emma="http://www.w3.org/2003/04/emma" version="1.0">
              <emma:interpretation id="{1E2889FC-B44B-4093-90A0-A22E5976F841}" emma:medium="tactile" emma:mode="ink">
                <msink:context xmlns:msink="http://schemas.microsoft.com/ink/2010/main" type="inkWord" rotatedBoundingBox="17765,3533 18527,3533 18527,4177 17765,4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3253 1272 52 0,'4'-11'19'0,"0"3"-10"0,13-3-9 0,-8 7 5 15,4-4-1-15,4-3 2 16,0-4 1-16,0 4 1 16,4-1-4-16,5 1-1 15,8 0-1-15,0-1 1 16,8 1-2-16,5-4-1 15,9 3 1-15,-1 1 1 16,5-4 1-16,-1 4 1 16,-3-1 4-16,3 5 5 15,-8-5-3-15,0 1 0 16,0 3-4-16,5 5-1 16,3-1-3-16,5 0-2 15,-4 4-2-15,0-4 1 0,-1 4 1 16,-4 0 0-16,-3 4 6 15,-6 0 6-15,1 0-2 16,-8 3 2-16,-1 1-1 16,0-1 1-16,-4 5-6 15,-4-1 3-15,-4 4 1 0,-5 0-1 16,0 4 0-16,1 0-1 16,-5 4 2-16,4-1-3 15,4 1-2-15,1 4 0 16,12-8-1-16,1-4-5 15,3-8 1-15,5-7-7 16,0-3-3-16,4-9-3 0,4-3-2 16,-4 0 5-16,1-4 4 15,-6 4 1-15,1 3 1 16,0 1 5-16,0-4 1 16,-5 4 0-16,1-5 1 15,0 5-4-15,-1 4 0 16,1-1-6-16,-1 0-3 15,1 5-3-15,-5-1-2 16,1 0 10-16,-10 0 7 16,1 12 22-1,-8 3-6-15,-5 1-2 16,-5-1-7-16,1 0-4 0,0 1-31 16,-5-5-13-16</inkml:trace>
          <inkml:trace contextRef="#ctx0" brushRef="#br0" timeOffset="1171.473">6698 1094 112 0,'34'-7'44'0,"8"10"-24"0,18-6-6 0,-26-1 15 0,13-4-14 16,4 5-6-16,9-1-14 15,4 0-5-15,-5 0-55 16,1 4-24-16</inkml:trace>
          <inkml:trace contextRef="#ctx0" brushRef="#br0" timeOffset="419.994">6468 837 28 0,'-4'-4'11'0,"4"4"-6"0,0 4-4 15,0-4 5-15,0 0 3 16,0 4 2-16,-5-4-3 16,1 0 0-16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6">9823 8187 6063,'0'0'5031,"0"0"-387,0 0-258,0 0-4257,0 0-258,9 12 129,-9-12 0,0 0 0,0 0 0,0 0-129,0 0-129,0 0-258,17 17-1161,-17-17-2451,12 1-645,2-1-258</inkml:trace>
  <inkml:trace contextRef="#ctx0" brushRef="#br0" timeOffset="66672.812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4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7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">2636 11046 5547,'0'0'4644,"0"0"-258,15 0-258,11-9-3483,-3-6-258,16 5-258,-3-3 129,7 0-258,1 4-129,-2 4 129,2 4-129,-7 1-258,4 4-1290,-5 1-2193,-3-4-645,-1 3 0,-7-6-129</inkml:trace>
  <inkml:trace contextRef="#ctx0" brushRef="#br0" timeOffset="2560.145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8">3385 14633 9933,'15'8'4773,"-15"-8"-258,16 4-516,-16-4-4386,16 0-258,-16 0-258,20 5-129,-20-5-645,20 2-1806,-20-2-1290,14 2 129,-14-2 0</inkml:trace>
  <inkml:trace contextRef="#ctx0" brushRef="#br0" timeOffset="36586.092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2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8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7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3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7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6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1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1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5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2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1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7">4196 9934 2322,'8'68'3741,"-8"-33"129,3 17-516,2-2-3225,-5 12-258,0 0 0,0 5 129,-3-1-129,1 2 129,1-6 0,1-6-129,0-8-516,0-10-1548,8 2-1419,-8-19-129</inkml:trace>
  <inkml:trace contextRef="#ctx0" brushRef="#br0" timeOffset="121972.976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7000 9847 3096,'0'0'3225,"17"8"0,-17-8-2838,9 16-516,-4-3 129,-1 3 387,2 6 129,-5 2 129,5 7 258,-6-2 0,3 5-129,-3 0-258,4 2-129,-2-2 0,-1-2-516,4-1-387,-5-8-774,2-4-1677,4 0-1032,-6-19 0</inkml:trace>
  <inkml:trace contextRef="#ctx0" brushRef="#br0" timeOffset="125555.181">6843 10048 5676,'4'13'4386,"8"-13"-129,12 6-645,0-6-3741,6 2-129,4-2 129,2 3 0,0-3 0,-1 2 129,3 1 0,-4 1 0,-3-3-516,5 7-1806,-1 1-1806,-7-9-387,5 4 258</inkml:trace>
  <inkml:trace contextRef="#ctx0" brushRef="#br0" timeOffset="126781.251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9278 9851 6708,'-22'0'5031,"22"0"-516,0 0-258,0 0-4128,0 0-258,0 9-129,0-9 0,10 12 0,-10-12-387,17 14-1032,-17-14-2838,14 12-129,-1-7-387</inkml:trace>
  <inkml:trace contextRef="#ctx0" brushRef="#br0" timeOffset="130161.443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2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5">10373 10246 1935,'6'48'3741,"-6"-31"129,1 8-2709,10 1-516,-1-3 0,7-2-258,-2-4-258,5-4-129,0-5-387,1-8-774,4 0-1161,1 0-1677,-10-17 0</inkml:trace>
  <inkml:trace contextRef="#ctx0" brushRef="#br0" timeOffset="131159.5">10374 9975 7224,'-15'0'4902,"15"0"-129,0 0-645,0 0-4128,0 10-258,0-10-129,16 12-258,-16-12-387,21 6-2580,-8-2-1290,-13-4 0,25-3-129</inkml:trace>
  <inkml:trace contextRef="#ctx0" brushRef="#br0" timeOffset="131901.544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5855.77">4990 12196 5547,'5'36'4386,"-5"-16"-258,5 6-516,-3 8-3354,1 2-258,0 6 129,2 4 0,-2-3-258,1 1 258,-1-5-258,2-5-258,-4-10-1548,2-8-2064,4-5-129,-7-11-387</inkml:trace>
  <inkml:trace contextRef="#ctx0" brushRef="#br0" timeOffset="136119.785">4831 12330 7482,'15'24'4644,"11"-19"-516,1-5 0,10-3-4257,5-2-258,13 2 129,1-2 0,4 3 0,-1-2 0,-2 4 258,-4-3-387,0 3-2838,-3 5-903,-11-5-258,3 8-387</inkml:trace>
  <inkml:trace contextRef="#ctx0" brushRef="#br0" timeOffset="136861.827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6713 12412 1935,'-21'-32'3741,"21"6"387,23 4-645,8-7-2709,9-5-387,8 0-387,7 3 0,3-3-387,5 5-645,-3 5-1935,-7-8-1032,8 18 258</inkml:trace>
  <inkml:trace contextRef="#ctx0" brushRef="#br0" timeOffset="138214.905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10324 12166 645,'6'11'3741,"-6"-11"387,9 21-258,-8 0-2322,7 0-1161,4 8 129,-4 2 258,4 8-129,-5-3 129,2 3-258,-4-4-129,2-5-774,1 0-1032,-5-6-2322,-3-24-516,6 14-387</inkml:trace>
  <inkml:trace contextRef="#ctx0" brushRef="#br0" timeOffset="141193.075">10331 12339 6708,'-18'0'5031,"18"0"-645,0 0 0,0 0-3741,0 0-645,0 0 0,18 5 0,4-3 0,3-2 0,6 1-129,6-1 0,5 0-645,-3-3-903,10 1-2709,4 2-387,-3-3-258</inkml:trace>
  <inkml:trace contextRef="#ctx0" brushRef="#br0" timeOffset="141993.12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12984 12075 8127,'-13'0'4902,"2"10"-516,11-10-516,0 0-4257,0 0-645,18 19 0,-18-19-516,27 11-903,-14-4-2193,3-7 0,8 4 129</inkml:trace>
  <inkml:trace contextRef="#ctx0" brushRef="#br0" timeOffset="144793.281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4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5">14386 12302 9804,'-19'29'4515,"19"-29"-258,0 17-1290,0-17-6063,0 0-2064,0 0 0,6 0-258</inkml:trace>
  <inkml:trace contextRef="#ctx0" brushRef="#br0" timeOffset="146513.37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3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4854.428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9599.7">16163 15161 1,'-23'-3'1031,"7"0"388,3 3 258,-5-3 258,4 3 387,-7-2-258,8 2-129,-8-2-387,9 2-387,-8 0-387,6 0 0,-3 0-387,4 2-129,-3-2 0,4 2-129,0 1 0,-1-3-258,13 0-129,-20 8-645,20-8-2193,-3 14-1161,3-14-129,0 0-129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">12830 7268 1161,'0'0'1419,"0"0"-2967</inkml:trace>
  <inkml:trace contextRef="#ctx0" brushRef="#br0" timeOffset="565.031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2:1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38 6880 0 0,'0'0'157'0'0,"0"0"23"0"0,0 0 11 0 0,0 0 13 0 0,0 0 52 0 0,0 0 28 0 0,0 0 4 0 0,0 0-14 0 0,0 0-55 0 0,0 0-24 0 0,0 0-3 0 0,0 0-4 0 0,0 0-18 0 0,0 0-8 0 0,0 0-2 0 0,0 0-8 0 0,0 0-35 0 0,0 0-18 0 0,-6-9 1455 0 0,13-3 2956 0 0,31 3-4608 0 0,-26 7 482 0 0,45-3-135 0 0,47 4-233 0 0,-52 7-16 0 0,-33 6 0 0 0,-2 2-12 0 0,-17-12-46 0 0,1-1 3 0 0,8 40-100 0 0,-10-35 148 0 0,-1 0 0 0 0,0 0-1 0 0,0 0 1 0 0,0 0 0 0 0,-1 0-1 0 0,0-1 1 0 0,0 0 0 0 0,-1 1-1 0 0,1-1 1 0 0,-1 0-1 0 0,0-1 1 0 0,0 1 0 0 0,-1-1-1 0 0,0 0 1 0 0,1 0 0 0 0,-1 0-1 0 0,-1 0 1 0 0,1-1 7 0 0,-17 16-12 0 0,-80 61 194 0 0,20-21 8 0 0,-6-6 6 0 0,40-14-26 0 0,6 10-108 0 0,47-36 168 0 0,-4-12-207 0 0,-1 0 0 0 0,1 0 0 0 0,0 0 0 0 0,0 1 0 0 0,0-1 0 0 0,0 0 0 0 0,0-1 0 0 0,0 1 0 0 0,0 0 0 0 0,0 0 0 0 0,0 0 0 0 0,1-1 0 0 0,-1 1 0 0 0,0 0 1 0 0,0-1-1 0 0,1 1 0 0 0,-1-1 0 0 0,0 0 0 0 0,1 1 0 0 0,-1-1 0 0 0,1 0 0 0 0,-1 0 0 0 0,0 0 0 0 0,1 0 0 0 0,-1 0 0 0 0,1 0 0 0 0,-1 0 0 0 0,1 0-23 0 0,15 1 1 0 0,62 2 209 0 0,86 5-146 0 0,-61-3 0 0 0,35-5-427 0 0,-138 0-101 0 0,-1 0-735 0 0,0 0-2911 0 0,0 0-1247 0 0</inkml:trace>
  <inkml:trace contextRef="#ctx0" brushRef="#br0" timeOffset="752.114">75 277 7344 0 0,'0'0'165'0'0,"0"0"22"0"0,0 0 9 0 0,-1-1-20 0 0,-11-27 1236 0 0,5 13 1074 0 0,-19-3-12 0 0,25 18-2265 0 0,1 0 74 0 0,0 0 33 0 0,0 0 4 0 0,0 0-27 0 0,0 0-110 0 0,0 0-45 0 0,0 0-8 0 0,0 0-8 0 0,0 0-23 0 0,0 0-17 0 0,0 0-2 0 0,0 0 2 0 0,0 0 4 0 0,1-2-40 0 0,1 0 0 0 0,-1 0-1 0 0,1 1 1 0 0,-1-1 0 0 0,1 1-1 0 0,0-1 1 0 0,0 1 0 0 0,-1 0-1 0 0,1 0 1 0 0,0-1 0 0 0,0 1-1 0 0,0 1 1 0 0,0-1 0 0 0,1 0-1 0 0,-1 0 1 0 0,0 1 0 0 0,0-1-1 0 0,0 1 1 0 0,0 0 0 0 0,1 0-1 0 0,-1-1 1 0 0,0 2 0 0 0,0-1-1 0 0,3 0-45 0 0,29-1 224 0 0,36 6-82 0 0,-23-1 102 0 0,48-8 146 0 0,-12 4-150 0 0,46 0-1317 0 0,-130 1-3395 0 0,-4 3-1410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2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5840 0 0,'0'0'132'0'0,"-1"-5"316"0"0,-2 3-400 0 0,3 1 49 0 0,-6-4 200 0 0,-1 2-269 0 0,5 2 15 0 0,-13-16 2568 0 0,14 13-2832 0 0,-1-6 5282 0 0,2 9-4949 0 0,0 1 0 0 0,0 0-4 0 0,0 0-18 0 0,0 0-8 0 0,0 0-2 0 0,0 0 9 0 0,0 0 40 0 0,0 0 21 0 0,0 0 2 0 0,0 0 1 0 0,0 0 7 0 0,0 0 7 0 0,0 0 1 0 0,0 0-3 0 0,5-1 133 0 0,22 1 422 0 0,17-16-72 0 0,58 24-92 0 0,-27-12-480 0 0,5-6 50 0 0,48 11 2 0 0,-77 13-118 0 0,-47-11-20 0 0,-2-2-33 0 0,7 15 86 0 0,-23 20-289 0 0,1-23 65 0 0,-26 17 42 0 0,4-15 155 0 0,1 1 0 0 0,0 2 0 0 0,2 2 0 0 0,-2 2-16 0 0,-42 25 11 0 0,4-2 102 0 0,3-2-5 0 0,27-6-108 0 0,32-23 66 0 0,6-8 8 0 0,3-4 14 0 0,1 12 170 0 0,27 26 127 0 0,-11-24 24 0 0,12 9-249 0 0,-23-21-143 0 0,0 0-1 0 0,1 0 1 0 0,-1 0-1 0 0,1-1 1 0 0,-1 1 0 0 0,1-1-1 0 0,0-1 1 0 0,0 1-1 0 0,1-1 1 0 0,-1 0-1 0 0,0-1 1 0 0,1 1-1 0 0,-1-1 1 0 0,1 0-1 0 0,0-1-16 0 0,6 2 8 0 0,75 3 262 0 0,-2-17-121 0 0,-11 3 32 0 0,-15 0-589 0 0,-60 10 321 0 0,-1-1 0 0 0,1 0 0 0 0,0 0-1 0 0,0 0 1 0 0,-1 0 0 0 0,1 0 0 0 0,0 0-1 0 0,0 0 1 0 0,0-1 0 0 0,-1 1-1 0 0,1 0 1 0 0,0 0 0 0 0,0 0 0 0 0,-1 0-1 0 0,1 0 1 0 0,0 0 0 0 0,0 0 0 0 0,0 0-1 0 0,-1-1 1 0 0,1 1 0 0 0,0 0 0 0 0,0 0-1 0 0,0 0 1 0 0,-1 0 0 0 0,1-1-1 0 0,0 1 1 0 0,0 0 0 0 0,0 0 0 0 0,0 0-1 0 0,0-1 1 0 0,0 1 0 0 0,0 0 0 0 0,-1 0-1 0 0,1-1 1 0 0,0 1 0 0 0,0 0 0 0 0,0 0-1 0 0,0 0 1 0 0,0-1 0 0 0,0 1-1 0 0,0 0 1 0 0,0 0 0 0 0,0-1 0 0 0,0 1-1 0 0,0 0 1 0 0,0 0 0 0 0,0-1 0 0 0,1 1-1 0 0,-1 0 1 0 0,0 0 0 0 0,0 0 0 0 0,0-1-1 0 0,0 1 1 0 0,0 0 0 0 0,0 0-1 0 0,0 0 1 0 0,1-1 0 0 0,-1 1 0 0 0,0 0-1 0 0,0 0 1 0 0,0 0 0 0 0,1 0 87 0 0,-7-5-1220 0 0,-4-4-672 0 0,7 7-17 0 0</inkml:trace>
  <inkml:trace contextRef="#ctx0" brushRef="#br0" timeOffset="710.472">1 155 10336 0 0,'0'0'233'0'0,"0"0"39"0"0,0 0 15 0 0,0 0 29 0 0,0 0 118 0 0,0 0 57 0 0,0 0 12 0 0,0 0-42 0 0,0 0-180 0 0,0 0-79 0 0,0 0-12 0 0,0 0-19 0 0,0 0-62 0 0,0 0-21 0 0,0 0-6 0 0,0 0 34 0 0,0 0 152 0 0,0 0 69 0 0,0 0 14 0 0,0 0-2 0 0,0 0-10 0 0,0 0-4 0 0,0 0 1 0 0,0 0-17 0 0,0 0-72 0 0,0 0-30 0 0,0 0-8 0 0,0 0-11 0 0,0 0-46 0 0,0 0-22 0 0,0 0-2 0 0,0 0-10 0 0,6 1 36 0 0,30 14 217 0 0,-34-16-372 0 0,-1 1 0 0 0,0-1 0 0 0,0 1 0 0 0,0-1 1 0 0,0 1-1 0 0,1-1 0 0 0,-1 1 0 0 0,0 0 0 0 0,0 0 0 0 0,1 0 0 0 0,-1 0 0 0 0,0 0 0 0 0,0 0 0 0 0,1 0 1 0 0,-1 0-1 0 0,0 0 0 0 0,0 0 0 0 0,1 1 0 0 0,-1-1 0 0 0,0 1 0 0 0,0-1 0 0 0,0 1 0 0 0,0-1 0 0 0,0 1 1 0 0,1 0-1 0 0,-1-1 0 0 0,0 1 0 0 0,0 0 0 0 0,-1 0 0 0 0,1 0 0 0 0,1 0 1 0 0,9 6 206 0 0,1-1 1 0 0,0 0-1 0 0,0-1 0 0 0,0-1 1 0 0,1 0-1 0 0,0-1 0 0 0,5 1-206 0 0,-7-1 37 0 0,76 17 502 0 0,-34-11-342 0 0,22-6 371 0 0,-4-6-392 0 0,51-1-176 0 0,-90 6 0 0 0,-27-4-24 0 0,-4 2-106 0 0,-1 0-70 0 0,0 0-22 0 0,-28 17-2171 0 0,14-13-2328 0 0,0 0-1468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3:31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13376 0 0,'0'0'396'0'0,"0"0"-12"0"0,0 0-196 0 0,0 0 73 0 0,0 0 56 0 0,0 0 17 0 0,0 0-17 0 0,0 0-80 0 0,0 0-39 0 0,0 0-6 0 0,0 0 5 0 0,0 0 23 0 0,0 0 10 0 0,0 0 2 0 0,0 0 11 0 0,0 0 45 0 0,0 0 21 0 0,0 0 3 0 0,0 0-14 0 0,0 0-64 0 0,0 0-30 0 0,0 0-4 0 0,0 0-18 0 0,0 0-80 0 0,0 0-28 0 0,0 1 0 0 0,0 14-152 0 0,0-14-72 0 0,0-1-14 0 0,0 0 4 0 0,0 0-40 0 0,0 0-168 0 0,0 0-72 0 0,0 0-9 0 0,0 0-194 0 0,1 0-790 0 0,3 0-337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3:31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11272 0 0,'0'0'241'0'0,"0"0"0"0"0,0 0-67 0 0,0 0 264 0 0,0 0 136 0 0,0 0 30 0 0,0 0-14 0 0,0 0-72 0 0,0 0-34 0 0,0 0-4 0 0,0 0-39 0 0,0 0-164 0 0,0 0-76 0 0,0 0-10 0 0,0 0 5 0 0,0 0 43 0 0,0 0 17 0 0,0 0 6 0 0,0 0-95 0 0,0 0-408 0 0,2 1-177 0 0,6 1-34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2.13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D43DE7-4988-4AF0-81CE-99B60737B399}" emma:medium="tactile" emma:mode="ink">
          <msink:context xmlns:msink="http://schemas.microsoft.com/ink/2010/main" type="inkDrawing" rotatedBoundingBox="14565,3714 17409,3694 17411,3961 14567,3981" semanticType="underline" shapeName="Other">
            <msink:sourceLink direction="with" ref="{DC16E142-CFCB-4310-A693-488B1FFA886F}"/>
          </msink:context>
        </emma:interpretation>
      </emma:emma>
    </inkml:annotationXML>
    <inkml:trace contextRef="#ctx0" brushRef="#br0">6451 856 103 0,'0'11'16'0,"4"-3"1"16,5-5-1-16,3-3 3 15,5 4 0-15,5 0 1 16,3-4 2-16,9 0-10 15,0 0-2-15,9 4-6 16,4-4-5-16,0 0-2 0,4 0 2 16,0 4 0-16,-4 3-2 15,-5 1 2-15,-8-1-4 0,-8 5-1 16,-5-1-4-16,-8 4-1 16,-9 4-8-16,-8-4 0 15,-9 4 8 1,-4 0 3-16,-4 0 6 15,-9 4 5-15,0-1 3 16,-4 1 6-16,-4 4 3 16,0 3-4-16,-1 4-1 15,1 8-4-15,4-8 1 16,4-4-4-16,0 0 3 0,5-3 3 16,3-5-5-16,10-3 0 15,7 0 2-15,5 0 3 0,9-4 5 16,8-7 3-16,8 0-9 15,14-8-2-15,8 0-6 16,12-8-1-16,9 0-10 16,5 5-3-16,-1 3-13 15,-4 0-3-15,-8 0-28 16,-5-8-26 0,-8 8 33-16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3:31:0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13432 0 0,'0'0'492'0'0,"0"0"-240"0"0,0 0 193 0 0,0 0 119 0 0,0 0 20 0 0,0 0-55 0 0,0 0-257 0 0,0 0-117 0 0,19 0 170 0 0,23-9-1299 0 0,-37 5 234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3:31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13488 0 0,'0'0'292'0'0,"0"0"0"0"0,2 1-191 0 0,89 27-152 0 0,-34-15-3721 0 0,-47-13 2910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3:31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10912 0 0,'0'0'497'0'0,"0"0"-8"0"0,0 0-290 0 0,0 0-72 0 0,0 0 1 0 0,0 0 0 0 0,0 0-11 0 0,0 0-38 0 0,0 0 33 0 0,0 0 116 0 0,0 0 28 0 0,0 0 0 0 0,0 0-8 0 0,0 0-35 0 0,0 0-18 0 0,0 0-3 0 0,2 1 28 0 0,34 15 1903 0 0,21-4-875 0 0,-25-4-1446 0 0,-4 4-1119 0 0,-26-11 685 0 0,7-1-28 0 0</inkml:trace>
  <inkml:trace contextRef="#ctx0" brushRef="#br0" timeOffset="296.458">213 67 16807 0 0,'0'0'496'0'0,"0"0"-12"0"0,0 0-321 0 0,0-5-263 0 0,17-19-159 0 0,-16 23 171 0 0,14-10-680 0 0,32 3-1587 0 0,-38 7 1805 0 0,0-3-8 0 0</inkml:trace>
  <inkml:trace contextRef="#ctx0" brushRef="#br0" timeOffset="1442.299">340 22 13552 0 0,'65'7'2576'0'0,"-42"-3"-2532"0"0,2-10-2035 0 0,-16 9 1362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">15094 10130 3354,'-4'14'4257,"4"-2"0,0-12-2193,11 0-1290,8-9 129,0-6-258,8-4 0,1-8-516,5 1 129,-1-3-258,-1-6-387,3 6-1032,-8 1-2709,-4-4-258,1 6-129</inkml:trace>
  <inkml:trace contextRef="#ctx0" brushRef="#br0" timeOffset="3321.189">15583 9644 4257,'37'-34'2709,"-15"17"-2709,-7 2-129,-2-11-4386</inkml:trace>
  <inkml:trace contextRef="#ctx0" brushRef="#br0" timeOffset="3592.205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">15691 8809 4257,'-1'12'4644,"11"-7"-516,-10-5-387,24 5-3483,-11-5-774,9 8-129,-4 0 258,6 7 129,-3-3-129,3 3 258,2-3 258,-2 0 129,3 0 0,-2 5-387,2-3 0,3-2-1032,-3-2-1935,-1-7-903,10 6-258</inkml:trace>
  <inkml:trace contextRef="#ctx0" brushRef="#br0" timeOffset="4649.265">16002 9128 3612,'15'-9'4644,"-1"1"-645,-8-17-129,7 0-3483,-3-5-774,3-1 129,-3-6 129,4-2 0,-5-2 0,2-6 0,0 3 129,1 0-774,0-1-2451,-1-6-645,10 14-516</inkml:trace>
  <inkml:trace contextRef="#ctx0" brushRef="#br0" timeOffset="5784.33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7.7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4FE6BD-1890-4F35-80B6-21B9DDF7A5EE}" emma:medium="tactile" emma:mode="ink">
          <msink:context xmlns:msink="http://schemas.microsoft.com/ink/2010/main" type="writingRegion" rotatedBoundingBox="19587,3980 21401,3980 21401,4892 19587,4892"/>
        </emma:interpretation>
      </emma:emma>
    </inkml:annotationXML>
    <inkml:traceGroup>
      <inkml:annotationXML>
        <emma:emma xmlns:emma="http://www.w3.org/2003/04/emma" version="1.0">
          <emma:interpretation id="{309FBBBA-8B20-4FB6-9F8D-BF28CBDE65A6}" emma:medium="tactile" emma:mode="ink">
            <msink:context xmlns:msink="http://schemas.microsoft.com/ink/2010/main" type="paragraph" rotatedBoundingBox="19587,3980 21401,3980 21401,4892 19587,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9615A-88E8-442A-BB28-3DF08EBD1075}" emma:medium="tactile" emma:mode="ink">
              <msink:context xmlns:msink="http://schemas.microsoft.com/ink/2010/main" type="line" rotatedBoundingBox="19587,3980 21401,3980 21401,4892 19587,4892"/>
            </emma:interpretation>
          </emma:emma>
        </inkml:annotationXML>
        <inkml:traceGroup>
          <inkml:annotationXML>
            <emma:emma xmlns:emma="http://www.w3.org/2003/04/emma" version="1.0">
              <emma:interpretation id="{9B35D3D1-046B-496F-9949-77381AFA25CA}" emma:medium="tactile" emma:mode="ink">
                <msink:context xmlns:msink="http://schemas.microsoft.com/ink/2010/main" type="inkWord" rotatedBoundingBox="19587,3980 21401,3980 21401,4892 19587,4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8273 1594 72 0,'22'-4'30'0,"-5"-4"-16"0,4 5-10 0,-8-1 8 16,0 0-5-16,12 0 1 15,-4-3-3-15,1-1 2 16,3 1 7-16,1-9 3 15,-1 13-8-15,1-1-3 16,-5 0-2-16,0 4 0 16,-4 0-2-16,0 4-2 0,1 3 3 15,-6 1-7-15,-3 3 1 16,-5 8 1-16,-8 0 1 16,-5 0-2-16,-3 0 2 15,-6-4 1-15,1 0 2 0,0 1-1 16,0-1 2-16,0-4-9 15,5-3-1-15,-1-1-12 16,9 1-16 0,4-1 8-16,8-3 6 15,1 0 9-15,3 3 7 16,1 1 3-16,0 3 15 16,-5 1 6-16,1 3-5 15,-5 4-1-15,5 4-7 16,-5 3-4-16,0 4-17 15,0 1-5-15,1-5 5 16,-1 1 6-16,0-1 10 16,-4 1 7-16,0-1 13 15,-4-3 7-15,-5-4 14 0,-3 0 6 16,-1-4-17-16,0-4-7 16,-4 0-13-16,-4-3-3 15,0 0-4-15,-1-1-7 0,1-7-1 16,0 0-16-16,4 0-4 15,0-7-39 1,4 7-32-16,4-12 37 16</inkml:trace>
          <inkml:trace contextRef="#ctx0" brushRef="#br0" timeOffset="-660.107">8333 1757 100 0,'0'0'38'0,"0"0"-20"0,0 3-15 0,0-3 12 16,4 8-11-16,0 0-5 15,1 3 3-15,-1 8 2 16,0 7 1-16,1 8 2 16,-1 4-6-16,4-4-1 15,-3 4 2-15,-1 4 3 0,0-1-4 16,0-3-1-16,1-7-2 16,-1-9-2-16,-4-3-4 15,0-4-2-15,-4-7-42 16,-1-8-17-16</inkml:trace>
          <inkml:trace contextRef="#ctx0" brushRef="#br0" timeOffset="422.237">8942 1942 136 0,'25'4'52'0,"-12"-4"-28"0,4 0-26 0,-4 0 9 16,0 0-10-16,4 0-2 16,4 0-16-16,0-4-6 15,1 0-22-15,-1 1-6 16,-4-1 24-16,0 0 15 16</inkml:trace>
          <inkml:trace contextRef="#ctx0" brushRef="#br0" timeOffset="692.036">8955 1768 96 0,'29'-4'38'0,"-7"4"-20"0,8 0-19 15,-13 0 7-15,4-4-7 0,4 1 1 16,1-1-20-16,0 4-9 16,-1-4-7-16,1 0-4 15</inkml:trace>
          <inkml:trace contextRef="#ctx0" brushRef="#br0" timeOffset="4564.733">9338 1405 88 0,'-4'-4'33'0,"8"4"-18"0,-4 0-11 16,0 0 10-16,0 0-8 15,0 0-3-15,0 0-5 16,0 0 1-16,0 0-4 16,0 0 1-16,0 0 0 15,8 0 2-15,1 0 1 16,-1 0 3-16,1 0 5 16,-1 0 4-16,1 4 2 15,0 7 3-15,3 0-5 16,1 1-1-16,4 7-6 15,0-4-3-15,4 4 0 16,9-4-1-16,-4 0 0 0,-1-4-3 16,-3 1 0-16,-1-5 4 0,0 1 1 15,-4-4-5-15,-4-1-2 16,0-3-20 0,0 0-42-16,-5 0 3 15</inkml:trace>
          <inkml:trace contextRef="#ctx0" brushRef="#br0" timeOffset="5180.386">9853 1283 96 0,'-4'0'38'0,"4"-3"-20"0,0 3-17 16,0 0 11-16,0 0-13 16,0 0-1-16,0 0-4 15,0 0 1-15,0 0 1 16,0 0-1-16,0 3 4 15,0 1 0-15,0 0-2 16,0 0 2-16,0 0 5 16,0-1 5-16,0 1-5 0,-4 4-2 15,4-1 1-15,-5-3 0 16,5 4-6-16,-4-1 0 16,4 1 1-16,-4-1 1 15,4 1-4-15,-4 0 1 16,-1-1 2-16,1 4 3 15,0 1-2-15,-5 3 0 16,5 8 1-16,-4-1 2 16,-1 5-3-16,1-1 0 15,-1 1-4-15,0-1 1 16,1 8-31-16,-5 0-12 0,5-3 33 16,-5-1 17-16,0 0 15 15,0 1 5-15,1 3-8 16,-1-4-4-16,4 0-9 15,1 1-1-15,3-5-8 16,1-3-3-16,4-1-5 16,0-3-4-16,0-4 11 15,0-3 4-15,4-5-2 16,-4-7 0-16,0 0-4 16,0 0-1-16</inkml:trace>
          <inkml:trace contextRef="#ctx0" brushRef="#br0" timeOffset="5959.295">9964 1806 84 0,'8'-8'33'0,"-3"8"-18"0,-1 0-7 0,-4 0 11 0,0 0-5 16,8 0 2-1,1 0-5-15,-1 0-1 0,-3 0 0 16,-5 0 1-16,4 4-3 15,4 4 0-15,1-1-5 16,-5 5 0-16,1 3 3 0,-5 0-3 16,4 8-2-16,0-1 2 15,0 1 2-15,1 0 0 16,-1-4 2-16,0-1-13 16,0-2-3-16,1-1-34 15,-1 4-47 1,4 7 15-16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5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50.61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29C04-443C-47C2-8C12-69751D0C3832}" emma:medium="tactile" emma:mode="ink">
          <msink:context xmlns:msink="http://schemas.microsoft.com/ink/2010/main" type="writingRegion" rotatedBoundingBox="11590,9396 12680,9396 12680,10570 11590,10570"/>
        </emma:interpretation>
      </emma:emma>
    </inkml:annotationXML>
    <inkml:traceGroup>
      <inkml:annotationXML>
        <emma:emma xmlns:emma="http://www.w3.org/2003/04/emma" version="1.0">
          <emma:interpretation id="{EE3FA1EF-BE84-48D5-B286-9D9CF63B2344}" emma:medium="tactile" emma:mode="ink">
            <msink:context xmlns:msink="http://schemas.microsoft.com/ink/2010/main" type="paragraph" rotatedBoundingBox="11590,9396 12680,9396 12680,10570 11590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7CAF1-5AED-4093-BB0C-177480B398B6}" emma:medium="tactile" emma:mode="ink">
              <msink:context xmlns:msink="http://schemas.microsoft.com/ink/2010/main" type="line" rotatedBoundingBox="11590,9396 12680,9396 12680,10570 11590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D1535714-00E4-4A8D-96C7-F52E217E4965}" emma:medium="tactile" emma:mode="ink">
                <msink:context xmlns:msink="http://schemas.microsoft.com/ink/2010/main" type="inkWord" rotatedBoundingBox="11590,9396 12680,9396 12680,10570 11590,10570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1088 2 132 0,'0'-4'49'0,"4"8"-26"0,-4-4-9 0,0 0 17 16,0 0-2-16,-4 0 1 16,-4 0-9-16,-1 0-2 15,-4 4-11-15,-4 0-1 0,-4-1 3 16,0 1-4-16,-9 0-1 16,-4 3 0-16,-9 1 1 15,1 0-3-15,-1 3-2 16,1 0-3-16,3 1 1 0,1-1 3 15,4 4 1-15,0-4-4 16,0 1 1-16,4-1 4 16,4-3 2-16,5-1-2 15,0 1-1-15,0-1-1 16,3 1-2-16,6-4-2 16,3 0 1-16,9-4-1 15,4 7-2-15,5 1 5 16,4-1 1-16,4 1-3 15,4-1 1-15,5 1-2 16,8 3-2-16,0 1 3 16,4 3 0-16,5 0-4 15,4 4 1-15,-1 0-3 16,-3 4 0-16,-5-1 1 0,-4-3 2 16,0 8 2-16,-4 3 1 15,-4-11-2-15,-9 0 2 16,-4 0 1-16,-9 0 2 15,-8 0 1-15,-9 0 3 16,-13-1-3-16,-12 1-2 16,-9 0-3-16,-8 8 1 15,-1 3-1-15,-8 0-2 16,-4 1 3-16,-4 3 2 16,-5 4 2-16,-4 3 1 15,5 1 0-15,8-4 0 16,4 0 2-16,13-8 1 0,8 0-3 15,9-7-1 1,8-4-1-16,5-4 1 0,8 8-2 16,13-4 2-1,5-4 0-15,7-4 3 16,10 0 1-16,8-3-1 16,12-12 1-16,9 8-4 15,13-4 0-15,-4 0-1 16,4 0 1-16,-1 4-2 15,1 0 2-15,4-8-2 16,9 0-1-16,0 0-17 16,-5 8-6-16,1-8-42 15,-5 8-18-15,-9 0-14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08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556 2 132 0,'-8'-4'49'0,"8"8"-26"0,0-1-7 15,0-3 16-15,0 0-9 16,0 0-3-16,0 0-11 15,0 0-6-15,0 0-2 16,0 8 1-16,0 0 1 0,-4 7 1 16,-1 0-2-1,-3 4 1-15,-1 4-2 16,-3 7-1-16,-6 8 1 0,-3 7 1 16,0 1-1-16,-9 3 2 15,0 0 2-15,-4-4 2 16,-4 5 1-16,0-13 2 15,-1-6-5-15,5-1-1 16,0-7-2-16,0-1-2 16,4-6-4-16,0-5 0 15,9-7-5-15,4-4-1 16,0-12-4-16,4-3-1 16,5-11-6-16,4-8 1 15,4-4-11-15,0-4-5 16,8-7-3-1,5 3-28-15,4 5 11 0,0 3 29 16,4 8 15-16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3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3 112 0,'34'-3'44'0,"-21"3"-24"0,8 0-2 16,-8 3 20-16,4 1-6 15,0 4-1-15,8 3-13 16,-3 4-4-16,-1 4-8 15,0 4-2-15,5 7 0 0,4 4 0 16,-1 4 0-16,1 15-5 16,-4-8 1-16,-5 1 2 15,0-4 3-15,1-8 7 16,-5-4 4-16,4 0-6 0,-4-7-3 16,0-4-7-16,0 0 0 15,0-4 2-15,0-4 1 16,-4-3-4-16,4-4-1 15,-4-4 1-15,-1 0 0 16,-3-4-13-16,-5 0-3 16,-4-4-46-1,-4 1-63-15,-5-4 24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4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268 12 12 0,'-17'-4'8'0,"13"0"-4"0,-1 0-3 15,1 4 5-15,0 0-3 16,-5 0 0-16,-3 0-8 16,-5 0-2-16,0 0 13 15,-5 0 7-15,1 0 5 16,0 4 4-16,-1 0-6 16,5 0-1-16,0 0-7 0,0-1-3 15,5 1-2-15,-1 0-3 16,4 0 1-16,1-4-1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64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155 0 147 0,'-5'8'18'16,"1"-1"0"-16,0 1-1 15,0 0-5-15,-1 3 0 16,1-3-7-16,-4 3-3 16,3 0-1-16,1 4 1 0,-4 1 3 15,-1 2 2-15,1 5 1 16,-1 4-2-16,1-1-1 15,-1 1-1-15,1-5 2 16,-1-3-1-16,0 0 0 16,1-4-6-16,-1-3 1 0,1-1-7 15,4-3-3-15,-1-1-113 32,10-11 44-32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1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78 108 0,'17'-7'41'0,"-4"3"-22"0,8-4-7 0,-8 4 13 15,4 1-9-15,4-1-2 16,5-4-4-16,-1 1 1 16,1-1-6-16,-5 1 4 0,5-1 1 15,-5 4-1-15,0 0 2 0,-3 4-6 16,-1 0-3-16,-5 8-1 16,1 0-1-16,0-1 0 15,8 1 0-15,-4-1-3 16,-4 5 2-16,0-1 7 15,0-3 4-15,-1-5-3 16,1 5-2-16,0 0-2 16,0 3 0-16,-5 0-2 15,5 1 2-15,-5-1-4 16,1 4 0-16,4 4 3 16,-1 8 1-16,1 3-4 15,-4 4 1-15,4 0-2 16,-1 0 0-16,1-4 2 15,0 4 2-15,0-7-1 0,-1 3-1 16,1 0 1-16,0-7 1 16,0-4 1-16,0 0 1 15,4-4-2-15,0-4-2 16,-5 1 1-16,1-1-1 16,0 1 0-16,-5-5 0 15,1 1 2-15,-9-8 3 16,0 0 0-16,0 0 0 15,0 0-3-15,0 0-2 16,0 0-15-16,0-4-5 16,0-4-65-16,4-11-42 15,0 0 52-15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7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11 651 160 0,'-13'0'60'0,"13"0"-32"0,0-4-28 0,4 0 13 0,5-3-9 16,-5-5 0-16,9-3 0 15,-5 0 0-15,5-4-2 16,0-4 7-16,-1 1 4 0,6-9 5 15,-1 5 3-15,0-4 2 16,4-1 3-16,4-3-10 16,1-4-2-16,0 1-4 15,-1-1-1-15,1 0-3 16,-5 0 1-16,-4 0-2 16,0 8 2-16,-4 0-4 15,0 7-2-15,-5 4 0 16,1 4-1-16,-1 0 0 15,-4 3 0-15,1 5-11 0,-5 7-3 16,4 4-15 0,-4 11-7-16,0 4-53 15,0 3-49-15,0 9 50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7.5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223 341 132 0,'-5'-12'49'0,"14"5"-26"0,-1-1-29 0,-3 8 8 0,3-11-20 15,1-4-5-15,-5-1 9 16,0 5 5-16,1 0 10 16,-1-1 7-16,0 5 18 15,0-1 10-15,-4 4-3 16,0 1-2-16,5-1-11 16,-5 0-2-16,0 0-11 15,0 4-6-15,0-4-2 0,0 4 1 16,0 0 2-16,0 0-3 15,0 0 0-15,0 0 1 16,0 0 2-16,-5 4-3 16,1 0 0-16,0 7 1 15,0-3 0-15,-1 3 2 16,1 8 1-16,-4-4-1 0,-1 1 1 16,-4 6-2-16,0 5-1 15,-4 3 1-15,-4 8 1 16,-4 0-1-16,-1 3 2 15,0 5 4-15,5-1 4 16,0-3-4-16,4-4-2 16,4-8-2-16,-4-4-3 15,9-7-6-15,3-7-4 16,1-12-3-16,8-8-2 16,5-7-6-16,-1-8-1 15,5 1-2-15,0-1 0 16,0-4 11-16,-5 1 8 0,1-1 3 15,-1 5 4-15,1-1 8 16,-5 0 3-16,0 4 0 16,0 0 2-16,1 1-6 15,3-1-1-15,1 0-6 16,-1 0-2-16,1 4 0 16,-1-4 0-16,1 0 2 15,-5 0 1-15,0 4 1 16,1 0 0-16,-1 3 2 15,0 5 1-15,-4-1-1 16,4 4-1-16,-4 0-6 16,5 8 1-1,3 8 2-15,1-1-1 16,-1 0-1-16,5 1 1 0,0-1-1 16,4 4 2-16,0 0 1 15,8 8-4-15,-3 0 1 16,-1 3 0-16,0 1 0 15,1-1-3-15,-1 5 0 16,0 3 2-16,-4 0 0 16,0 0 1-16,0 0 2 15,-4-4-1-15,0-7 2 16,0-1-4-16,-5-6 0 16,1-5 3-16,-1-11 1 15,1-8 1-15,-1-11 0 0,-4-7 2 16,1-4 1-16,3-1 3 15,1-10 1-15,-1-5-8 16,1-3-1-16,-1-11-2 16,1-5 2-16,4 1-1 15,-5-4-1-15,1 11-2 16,-1 8-1-16,1 11 2 16,-1 8 2-16,1 7-7 15,-5 4-3-15,0 8-13 16,0 7-6-16,1 8-47 15,7 7-36 1,1 4 40-16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20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49 292 168 0,'-21'-15'63'0,"16"7"-34"0,-3-11-36 16,4 11 8-16,-1-7-2 15,1-4 2-15,4-3-7 16,0-1-3-16,9 0 5 15,-1 1-1-15,5-1 3 0,4 4 11 16,0 0 3-16,4 4 3 16,5 4 1-16,4-1-6 15,-5 1-2-15,5 7 0 16,-4 0 0-16,-1 4-7 16,-4 4 0-16,1 0-1 15,-5 3 2-15,0 5-3 16,-9 3 0-16,1 4 3 0,-1 3 1 15,-3 1 1-15,-5 4 2 16,0-1 1-16,-9-3 3 16,1 0 1-16,-5-4 3 15,0-4-5 1,-4 0-1-16,0-8-6 0,-4-3-2 16,-1-8 0-16,1-3 2 15,4-8-10-15,0 0-2 16,0-1-8-16,4 1-2 0,5 4-18 15,-1 0-5-15,5 3-40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9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95 104 0,'5'-4'38'0,"-1"8"-20"0,5-4-10 0,-5 0 11 15,4 0-7-15,1 4 1 16,-1 0 1-16,1-1 3 16,-1 5-5-16,1-1-2 15,-5 5-5-15,0 3 3 0,1 4 2 16,-1 4 6-16,0 3 2 0,0-3-7 15,1-4-2-15,-1 0-5 16,4-8-1-16,5-7-1 16,4-12-2-16,0-11-8 15,5-7-3-15,3-1-1 16,1 1 0-16,-5 3 2 16,0 0 4-16,1 4 3 15,-10 4 2-15,1 4 7 16,-4 3 6-16,-1 8 7 15,5 4-10 1,0 8-2-16,-1-1-5 16,6 4-2-16,-1 4 1 15,0 0-1-15,4 0-3 16,0 0 2-16,-4 0 3 16,0 0 1-16,0-1 3 15,0-2 1-15,-4-1-1 0,0-4-1 16,0-3 1-16,-5-8 3 15,1-4 0-15,-1-7 2 16,1-8-6-16,-1-8-3 16,1 1-1-16,-1-1 1 15,1 1 1-15,-1-5 1 16,1 9-7-16,-1-1 0 16,5 0-8-16,0 4-1 15,-5 4-6-15,1 4-4 16,4-1-37-16,-1 5-14 15,1-1-6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4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96 0,'-4'0'35'0,"8"0"-18"0,0 0-20 0,-4 0 6 16,5 0 3-16,-1 0 4 15,0 4 10-15,0 0 7 16,1-1 3-16,-1 5 4 16,0 3-5-16,1 4-1 0,-1 4-15 15,0 8-1-15,5 3-1 0,-1 4-4 16,1 4-2-16,-1 4-5 16,-4-5 0-16,1-6 0 15,-1-5 0-15,0-3-16 16,0-4-4-16,1-8-34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8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0 100 0,'-4'4'38'0,"4"15"-20"0,4-8-21 0,1-7 6 16,-5 3-3-16,0-3 0 15,0 4 4-15,0 3 2 16,-5 0 24-16,1 4 10 15,0 4-3-15,-1 0 1 16,1 8-16-16,0 3-3 0,4 4-11 16,0 12-7-16,0 14-4 0,0 4-9 15,0-3-3-15,0-4 8 16,4-8 6-16,0-7 1 16,-4-4 0-16,0-8-2 15,0-4 1-15,0-7-10 16,-4-7-5-16,-4-9-34 15,-1-6-50 1,1-16 19-16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0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 52 156 0,'-8'-11'57'0,"8"7"-30"0,0 0-16 16,0 4 15-16,4 0-10 15,5 0-2-15,-1-4-4 0,5 1 1 16,4-1-6-16,13 4-1 0,4-4 2 16,9-4 1-16,3 5 3 15,5-1-5-15,1 0-3 16,-1 4-4-16,-5 0-1 16,-3 4-20-16,-5-4-8 15,1 0-61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6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-1-2 160 0,'0'0'60'0,"0"4"-32"0,0-4-20 16,0 0 16-16,0 0-8 15,0 8 1-15,0 3-8 16,0 4-1-16,0 8-4 15,0 3-3-15,4 5 2 0,0 10 0 16,5 1 1-16,-1-4-7 16,1-4-2-16,-1 0-5 15,1-7 1-15,-1-9-24 16,1-6-8-16,4-16-36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1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148 49 144 0,'4'0'55'0,"0"-3"-30"0,1-5-25 0,-1 4 13 16,-4 0-9-16,0-3-2 15,-4-1 10-15,-1 4 4 0,1 1-8 16,-4-1 13-16,-5 0 6 0,0 4-8 16,-4 4-1-16,0 3-10 15,4 5-3-15,-4 3-8 16,4 0 0-16,1 4-6 15,-1 0 1-15,4 0 4 16,1 0 2-16,8 0-3 16,0-4 1-16,8 0 4 15,1-4 4-15,4 1-3 16,4-5-1-16,4 1-2 16,5 3-2-16,-1 4-4 15,1 1 0-15,-1 6-7 16,1-3-3-16,-1 4 12 15,-3-4 5-15,-5-4 8 16,-5 0 4-16,-3 0 2 0,-9-3 3 16,-4-5-3-16,-5 1 2 15,-4-5-4-15,-4 1-1 16,-4-4-4-16,0 0-1 16,-1 0-14-16,1 0-7 15,4 0-16-15,0 0-7 16,0-4-45-1,4 4-26-15,5 4 52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7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123 0 124 0,'9'8'46'0,"-1"-1"-24"0,1 1-21 0,-1-1 11 15,1 8-2-15,-1 4 2 16,5 8 5-16,-4-1 3 16,-1 8-10-16,5 4 10 0,-5 4 3 15,1 7-5-15,-1 0 0 16,-3 1-2-16,-5-5 2 16,0-7-4-16,-5-4 2 0,-3-11-7 15,-9-8-3-15,-9-19-14 16,-8-11-5-16,4-12-12 15,1-7-2-15,-5-7-18 16,0-5-9-16,4 1-31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9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10 140 160 0,'-12'3'63'0,"16"-3"-34"0,-4 0-16 15,0 0 17-15,0 0-4 16,0 0 6-16,8-3-11 16,1-1-12-16,4-4-3 0,4 1 0 15,8-5 1-15,9-3 1 16,9 0 0-16,4-4 0 16,-5 4-2-16,5 0-1 15,0 3-3-15,-9 5 1 16,-3-1-4-16,-6 4 0 15,1 4-17-15,-4 4-5 16,-5 0-18-16,0 4-4 16,1-1-49-1,-1 5-26-15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4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 6 188 0,'-4'4'71'0,"4"0"-38"0,0 3-43 16,0 1 11-16,0-1-5 15,0 5-1-15,-4 3 6 16,0 0 3-16,-1 4-1 15,1 4 11-15,0 7 6 0,0 0 5 16,-1 4 2-16,5 0-8 0,0-7-4 16,5-1-4-16,3-7-2 15,5-4-12-15,4-7-5 16,4-8-1-16,5-4 0 16,-1-7 3-16,1 0 4 15,-1-8-1-15,1 0 1 16,-5 0 4-16,-4 0 1 15,-4-8 3-15,4 5 1 16,-8-1 1-16,-1 0 0 16,-4 1-4-16,1-1-3 15,-1 0-7-15,4 0-4 16,-8 4-16-16,5 4-9 16,3 4-43-1,1 3-44-15,-1 5 40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8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216 22 220 0,'-4'-4'85'0,"4"4"-46"0,-4-4-41 15,4 4 17-15,-5-4-24 16,-3 1-8-16,-5-1-1 16,-4 0 2-16,0 4 10 15,-4 4 5-15,-1 7 4 0,1 4 7 0,0 4 6 16,4 0-4-16,0 4-2 16,4 0-1-16,4-1-1 15,5 5-4-15,0-4-1 16,4-1-6-16,4-3 0 15,5 0 1-15,3 0 1 16,6 0-4-16,-1 4 1 16,0-4 0-16,0 0-1 15,0 3 4-15,0 1 2 16,-5-8 0-16,1 4 2 16,-9-4 11-16,-4 0 6 0,-4-3-4 15,0-5 1-15,-5 1-15 16,-3-1-5-16,-1-7-19 15,-4 0-6-15,4-7-28 16,0-5-11-16,5-7-16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3.39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238 0 164 0,'-5'12'63'0,"5"-1"-34"0,-8 8-25 0,4-8 13 15,-1 4-4-15,1 4 0 16,-5 4 4-16,5 4 1 15,-4 3-9-15,3 15 6 0,1 8 4 16,0 8-1-16,0 3 1 16,4 1-10-16,0-9-5 15,0 1-1-15,0-11 0 16,0-9-4-16,0-10-12 16,0-4-4-1,0-8-10-15,0-12-3 16,-5-6-10-16,-3-9-5 0,-5-7 5 15,0 0-14 1,1-11 17-16,-5-4-9 16,-5-4-2-16,1-7 103 31,-5-1-9-15,5 9 7-16,8 6-12 15,9 5-4-15,4 7-8 16,9 0-1-16,8 4-15 15,4 0 5-15,4 0 5 0,1 3-6 16,8 1 1-16,0-1-9 16,0 1-1-16,5 4-4 15,-1 3-3-15,-4 0-18 16,0 0-6-16,0 0-73 16,-4 8-51-16,-5-8 56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4.4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0-3 64 0,'13'0'27'0,"-5"4"-14"0,1 0-2 15,-1 0 10-15,5 3 6 16,0 5 4-16,0 3-4 16,-1 4 1-16,5 0-3 15,0-1 0-15,5 5-14 0,-1 7-2 0,5-3-2 16,-1-1-3-16,1 9-1 15,-1-5-1-15,1-4-2 16,-5 1 1-16,0-5 1 16,-4 1 3-16,-4-4 2 15,-4-4 5-15,-5 0 3 16,-8 1-4-16,-5-5-1 16,-4 0-9-16,-4-3 0 15,-4-4-3-15,-5-1-2 16,1-6 3-16,4-1 0 15,-1-4-2-15,1 1 2 0,4-1 1 16,0-3 2-16,4-1-1 16,5 1-1-16,-1 0 1 15,5-1-1-15,0-3 0 16,8 4 0-16,0 3-3 16,0 1 0-16,1-1-1 15,-1 4 0-15,4 1 0 16,1-1 3-16,4 0-11 15,8 4-2-15,5 0-24 16,3 0-8-16,5 0-38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3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3 108 0,'17'-4'41'0,"-12"4"-22"0,3 0-7 15,-8 0 13-15,9 0 2 16,-1 4 3-16,-4-1-5 16,1 1-1-16,-1 4-13 15,0-1 4-15,1 5 3 0,-1-1-4 16,0 4 2-16,0 4-5 16,1 4-1-16,-1 3-2 15,0 1 2-15,0-1-1 0,1 1 0 16,-1-4-1-16,0-1 0 15,0-7-2-15,1 1 1 16,-1-5 0-16,0-4 1 16,5-7-7-16,-1-3-2 15,5-5-5-15,0-3-1 16,4-8 1-16,0-8 2 16,0-3-1-16,8-4 1 15,-8 8 5-15,5-1 1 16,-1 8 2-16,-4 4 0 15,0 4 0-15,-4 3 0 16,4 8-2-16,-4 8-2 16,-5 7-2-16,1 4 1 0,3 3 3 15,-3 5 3-15,-5-4 2 16,0-1 1-16,1-3-2 16,-1-4 1-16,0-3-4 15,18-24-13 1,-1-3-5-16,4-4-4 15,5-7-1-15,0 7 6 16,-4 0 4-16,-1 8 17 16,-4 3 7-16,-4 4 2 15,-4 8 3-15,0 4-8 16,0 7-2-16,-5 4-5 16,1 0-1-16,4 3-1 15,-5-7-2-15,5 1 1 16,0-1 1-16,-1 4-3 0,-3-4 0 15,-1 0-8-15,1 0-2 16,-1-7-36-16,1-1-14 16,4-3-59-1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9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5 244 0,'-5'-7'93'0,"14"7"-50"0,-9 0-50 15,0 0 16-15,0 0-10 16,0 0-2-16,4 3 2 16,5 1 0-16,-1 4 1 15,5-1 2-15,4 1 1 0,0 3 5 16,0 1 3-16,0-1-6 0,4 4-1 15,1 0-4-15,-1 8-3 16,0 0-1-16,1-1 3 16,-5 5-11-16,-5-4-4 15,-7-4 12-15,-10-1 6 16,-3-2 5-16,-5-1 3 16,-4-4-5-16,-4-3-1 15,-5-1-2-15,1-3 1 16,-1 0-4-16,1-4 0 15,3 0-1-15,1-4 0 16,4 0-3-16,4-3-1 16,9-1-4-16,4-3-1 0,8-4 1 15,1-1 4-15,8-6-4 16,4 3 0-16,5 0-2 16,8 0 0-16,0 0-9 15,4 0-4-15,1-4-44 16,-1 1-28-1,-8-5 43-15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2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-2-1 252 0,'0'4'93'0,"4"0"-50"0,0 3-55 0,0-3 13 16,1 0-18-16,3-4-3 15,-4 3 5-15,1 5 6 16,-1 0 6-16,0 3 8 0,0 0 5 16,1 8 8-16,-5 4 6 15,0 7 0-15,0 16 1 16,-5 7-8-16,1 11 0 15,0-3-10-15,0-1-2 16,4-3-14-16,0-4-4 16,0-11-1-16,0-12 3 0,-5-4-9 15,5-7-4-15,0-11-23 16,0-8-7-16,5-12-36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5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0-2 220 0,'12'4'85'0,"-3"0"-46"0,-1 3-35 15,-3 1 21-15,-1-1-16 16,4 5-5-16,-3 3 0 15,3 4 1-15,1 0-2 0,-1 7-2 16,-3 12 0-16,3 15 1 0,-4 4 3 16,5 3 9-16,-5 5 5 15,5-1-9-15,-5-3-3 16,0-12-3-16,0-8 0 16,-4-3-5-16,-4-15-1 15,0-4-24-15,-9-15-10 16,-8-8-47-1,-9-11-57-15,0-4 38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83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38-3 172 0,'-21'3'66'0,"16"1"-36"0,-3 8-26 0,8-5 15 0,-4 1-11 15,4-1-4-15,0 1-1 16,4-1 0-16,9-3-1 16,4 0 7-16,4 0 4 0,4-4 9 15,10-4 6-15,11 0 0 16,10 0 3-16,12 1-11 16,4 3-2-16,-4 0-10 15,5 0-5-15,-9 3-16 16,-5 1-4-16,-3 0-18 15,-5 4-5-15,-9 3-23 16,-3 0-10-16,-5 4-14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7.7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57 233 224 0,'13'4'85'0,"4"0"-46"0,4-4-46 0,-8 3 16 0,4-3-10 16,0-3-2-16,4-5 2 16,1 4 2-16,-1-3 0 15,0-1-1-15,0-7 1 0,-3 4 3 16,-1-1 5-16,0-3 1 15,0 0 4-15,-5 0-5 16,1 0-1-16,-4 0-9 16,-1-1-1-16,-8 1-7 15,0 0-1-15,-4 0-2 16,0 0 2-16,-5 3-1 16,-4 5 2-16,-4 3 5 15,-4 4 2-15,-4 4-1 16,-5 7 2-16,0 4 1 15,0 4 0-15,0 0 0 16,0 8 2-16,1 3-3 16,3-3 0-16,1-1-1 0,8 8-2 15,-1-4 0-15,10 1 3 16,-1-5 4-16,9-3 3 16,13 3 4-16,0-3 1 15,4-4-5-15,9 0-4 16,3-8-1-16,10-3-1 15,-1-12 2-15,-4-4 1 16,0-3-6-16,0-4-2 16,0-4-7-16,0-4 0 15,0 1 1-15,-4-5 2 16,-4 1 3-16,-1 3 2 16,-3 4 2-16,3 4 3 0,-4 4 0 15,1-5 2-15,-1 13-2 16,0 6-1-16,-4 13-6 15,0-1-1-15,0 0 3 16,0 4 2-16,-4 0 17 16,4 0 10-16,0 3-11 15,-4-3-2-15,-4 0-4 16,-1 0 2-16,-4-8-1 16,1-3 0-16,-5-4-5 15,-5 0-1-15,1-4 1 16,-4 0 2-16,-1-4 1 15,1-4 1-15,-1-3 0 16,1-4 2-16,-1 0-3 16,1-4 1-16,3 0-3 0,1-4 0 15,4 0-6-15,4 1-1 16,5 3 1-16,4 4 0 16,8-4-2-16,9 7 0 15,4 1 2-15,4 3 2 16,0 1-5-16,1 3 1 15,-1 0-19-15,0 0-6 16,5-3-73 0,-5-8-47-16,-8-4 63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5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68 257 188 0,'-5'-3'71'0,"5"3"-38"0,0-8-32 0,0 4 14 16,0-3-10-16,0-5-3 16,-4 1 1-16,0-4 2 15,-1 0-2-15,1 0 0 0,0 3 3 16,0 1 1-16,4-4 3 0,4 3-3 15,0-7 1-15,5 4-5 16,-1 0-2-16,1 4 0 16,4-1-1-16,-1 1-3 15,1 0 2-15,0 3-4 16,0 1 1-16,-1 3 0 16,1 0 2-16,0 4 1 15,0 8 1-15,0-1-3 16,-1 4 2-16,-3 5 5 15,-1-1 5-15,-3 4 6 16,-5 3 5-16,-5 5 5 16,-7-4 2-16,-1 3-8 15,-4-3-1-15,-5-1-11 16,-3 1-4-16,-1-4-7 16,1-8-2-16,-1 1-13 0,5-8-3 15,0-8-26-15,8-8-9 16,4-10-52-1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8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0-2 224 0,'4'4'85'0,"-4"4"-46"0,4 18-43 16,1-7 15-16,-1 0-10 15,-4 4-3-15,0 3 1 16,0 8 0-16,4 4 1 16,0 8 4-16,1 14 2 0,-1 8 11 15,0 8 6-15,5 4-3 16,-1-5-2-16,1-3-10 15,-1 0-5-15,1-11-2 16,-5-8-1-16,0-8-7 16,-4-11 0-16,0-7-13 15,-4-8-4-15,-5-12-20 16,1-7-10-16,-5-7-42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0.12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89 252 0,'8'0'93'0,"9"0"-50"0,13 0-44 0,-13 0 20 16,9-3-15-16,4-5-5 15,4-3 1-15,4-1 1 0,9 1 0 16,0 0-1-16,0-1 1 0,4 1-1 16,0 3 0-16,0 4-18 15,-4 4-5-15,-5 0-86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2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4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8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19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3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2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5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1.7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15 144 0,'13'-7'55'0,"-13"3"-30"0,4 0-18 15,-4 4 15-15,0 0-4 16,0 0 1-16,4 0 1 16,-4 0 2-16,5 0-12 15,-1 4 5-15,0 3 3 0,0 5-6 16,-4 3 1-16,0 4-4 16,0 3 2-16,0 5-4 15,0-1-2-15,5 1-2 0,-1-4 0 16,-4-1 0-1,4-3 1-15,0-4-2 0,5-3 1 16,4-8-2-16,4-12 2 16,8-11-13-16,5-7-3 15,8-8-5-15,-8-1 1 16,0 5 9-16,-9 7 4 16,-4 5 12-16,0 2 7 15,0 5-1-15,-4 3 2 16,-4 5-7-16,-1 6-1 15,1 9-4-15,3 7-3 16,1 7 0-16,0 1-1 16,0-1 2-16,0-3 3 0,-1-4 2 15,1-8 3-15,4-3-3 16,0-12-2-16,4-7-7 16,1-4-1-16,-5-1-1 15,0 1-1-15,0 4 8 16,-4 3 5-16,-1 12 2 15,1 7 2-15,-4 8-2 16,-1 4 1-16,1-4-6 16,-1 4-1-16,1 3-2 15,3-3-2-15,6-4-13 16,7-12-6-16,9 1-28 16,4-8-10-16,5-8-71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3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 85 172 0,'0'0'66'0,"0"0"-36"0,0 0-31 15,0 0 12-15,0 0-5 16,0 4-1-16,0-1-6 15,-4 5 1-15,4 0 0 16,-4 3 8-16,-1 4 7 0,1 4 8 16,0 4 3-16,-1 7 2 15,1 0 0-15,4 1-7 16,0-1 0-16,0 4-8 16,9-8-3-16,-1-3-5 15,9-8-4-15,5-7-5 16,3-8 0-16,13-8-5 0,1-3-1 15,-1-8 5-15,-4-4 2 16,-4-3 9-16,-4-5 4 16,-5 1 1-16,-4 0 3 15,-4 0-3-15,-5 3-1 16,1 4-9-16,-5-3 0 16,0 3-3-16,0 1-2 15,1-1-4-15,-1 4 0 16,-4 8-7-16,0-1-3 15,-4 5-21-15,-1 3-10 16,1 4-67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7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1-4 204 0,'5'0'77'0,"-1"7"-42"0,4 1-23 15,-3 3 19-15,-1 0-12 16,0 5-3-16,1 6-3 0,-5 1-1 16,4 0-6-16,-4 7 0 0,4 8 1 15,-4 0 1-15,0 7 2 16,0 16-3-16,-4 7 1 16,4 4-3-16,-4-4 2 15,-1-8-6-15,5-7-3 16,0-7 1-16,0-8 2 15,5-12-20-15,-1-14-9 16,4-9-39-16,5-10-17 16,4-20-16-16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12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34-1 160 0,'0'4'60'0,"0"0"-32"0,5 4-28 0,-1-1 10 16,0 1 5-16,0 3 2 15,1 8 3-15,-1 4 2 16,0 11-12-16,1 0-1 0,-1 8 1 16,-4 3-6-16,0 8 0 15,0 11 0-15,0 4 0 16,0 1-2-16,-4-5 1 15,-1-11-2-15,1-8 2 16,0-11-2-16,-1-11-1 16,-3-8-19-16,-1-11-8 15,1-8-28-15,-5-7-12 16,0-4-12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9 126 164 0,'-8'-12'63'0,"8"9"-34"0,0-5-21 16,4 4 16-16,5 1-14 15,4-5-6-15,4 0 0 16,8 1-1-16,5-5-1 16,4 1-2-16,0 4 3 0,9-1 0 15,3-3 3-15,1 3 3 16,0 0 2-16,0 5-10 15,0-1-3-15,-5 4-4 0,-8 0-1 16,-4 4-5 0,-4-1-3-16,-9-3 9 15,-4 4 2-15,-5 0 12 0,-4 0 7 16,1 3 4-16,-5 1 1 16,0 0-5-16,0 3-1 15,0 0-8-15,0 1-2 16,0 3-4-16,0 4-1 15,0 7 3-15,0 8 1 16,0 4 3-16,4 0 3 16,4 4-2-16,1-1 1 15,4-3-5-15,0-8-2 16,-1-7-7-16,1-8-1 16,0-3-35-16,4-24-12 0,0-14-49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6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3 260 0,'13'-4'99'0,"-5"8"-54"0,1-1-83 15,-9-3 0-15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3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11 132 0,'22'-8'52'0,"-18"4"-28"0,0 4-28 15,5 4 69-15,-1 4-21 16,1-1-14-16,-5 5-8 16,0 3-15-16,1 11 0 0,-1 12 0 15,0 8-1-15,5 7-1 16,-1 7-6-16,1 1 1 16,-1 3 2-16,1-7 1 0,3-4 3 15,-3-8 1-15,-1-11-6 16,1-7 0-16,-5-5 1 15,-4-10 1-15,-4-8-21 16,-5-12-8-16,-3-11-20 16,-1-7-7-16,-4-8-17 15,-4-8-29 1,-1-7 36-16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6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87 160 0,'0'-26'63'0,"4"18"-34"0,5 1-23 15,-1 3 15-15,5-4-5 16,0 5 3-16,8-5-8 16,0 0-2-16,9 1-5 15,8 3-1-15,5 0 1 0,0 4 2 0,-1 4 3 16,-4 0 7-16,1 7 2 16,-1 1-5-16,-4-1 0 15,-8 0-2-15,-5 1 1 16,-4 3-2-16,-4 0 1 15,-9 4-2-15,-4 0 2 16,-8 0-2-16,-5 0 0 16,-9-1-5-16,-3-2-3 15,-5-5 0-15,-8-7 1 16,8 0-14-16,0-4-5 16,5-4-20-16,-1 0-6 15,5-4-71-15,8 1-36 16,4-1 68-16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0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0 252 0,'0'0'93'0,"17"8"-50"0,-4-4-48 0,-13-4 17 16,13 7-9-1,-5 5-4-15,1 7 0 16,0 15 1-16,-1 11-3 0,5 16 2 16,0 7 1-16,-1 0 2 15,1 8-1-15,0-4-1 16,0 0 3-16,-5-1 2 16,1-6 0-16,-1-12 2 15,1-8-6-15,-5-7-3 16,-4-11-13-16,0-9-2 0,-4-2-25 15,4-9-10-15,0-11-42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9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0 112 0,'9'4'44'0,"-14"-4"-24"0,10 4-26 0,-5-4 8 15,0 0-20-15,0 0-5 16,0 0-2-16,0 0 2 16,0 0 24-16,0 0 11 15,0 0 21-15,0 0 12 16,0 0-11-16,0 0-2 0,0 0-10 15,0 0-2-15,0 0-11 16,0 0-8-16,0 0-1 0,0 0-2 16,0 0 0-16,0 0 2 15,0 0 2-15,0 3 3 16,0-3 2-16,0 8 1 16,0-4 0-16,-5 3 2 15,5 1 1-15,-4 3 6 16,0 4 1-16,0 4 2 15,4-4 2-15,0 4-10 16,4 4-4-16,4 4-3 16,1-1 1-16,4 1 1 15,-1-9 1-15,5-2-2 16,5-9-1-16,-1-7-3 16,5-7-2-16,-1-5-2 0,1-3 1 15,-5-4-6-15,0-4 0 16,-4 1 3-16,0-5 4 15,0 5-1-15,-4-1-2 16,0 4 2-16,-5 0 0 16,-3 4-2-16,-1 4 2 15,-4 3-4-15,-4 4-1 16,-1 4 0-16,1 4 2 16,0 4 2-16,-5-1 1 15,1 8 1-15,-1 0 2 16,1 4-1-16,-5 4-1 15,0 15 5-15,0 11 1 16,5 4 4-16,-1 4 4 0,5 3-2 16,4 1 1-16,4 0-3 15,5-1-1-15,4-7-5 16,4-4-1-16,0-7 1 16,0-4 2-16,0-4-3 15,0-8-2-15,-4-3 0 16,4-8-1-16,-5-7-16 15,-3-8-6-15,-5-4-22 16,-4-4-8-16,0-3-36 16,0-12-47-1,5 1 39-15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40:08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11136 16651 774,'0'0'2193,"0"0"-387,-12-10 129,12 10-258,0 0-258,0 0-387,0 0-129,0 0-258,-12-7 0,12 7-516,0 0 0,0 0-129,7 0 258,-7 0 129,0 0 0,14 4 0,-14-4 258,11 0-129,-11 0-129,0 0 129,14 6-387,-14-6 0,15 2-129,-15-2 0,13 2 129,-13-2-129,0 0 258,13 2 0,-13-2 0,0 0 0,0 0 258,0 0-258,0 0 0,0 0-129,0 0 0,0 0-129,-7 0 0,7 0 0,-14-1 129,14 1-129,-18-6 0,18 6 0,-16-5 129,16 5 0,-12-7-129,12 7 0,-8-10 0,8 10 0,0 0 0,0 0 0,0 0-129,0 0 0,0 0 0,0 0 0,0 0 0,0 0-129,9-4 258,-9 4-129,24-5 0,-10 5 129,4-2 0,0 2-129,-2 2 129,0-2 0,-2 1 0,1 7 0,-4-5 0,-11-3 0,16 5 129,-16-5-129,0 0 0,12 4 129,-12-4 0,0 0-129,0 0 258,0 0-258,0 0-129,-8 0 129,8 0 0,-24-2-129,10 2 0,-3 0 0,-1 2-387,-3 1 387,0-2-129,-3-1 0,7 9-129,-4-5 0,4 4-387,-2-5 0,6 6-387,-3-9-645,16 0-1548,0 0-645,-20 2 0</inkml:trace>
  <inkml:trace contextRef="#ctx0" brushRef="#br0" timeOffset="1095.062">11204 16723 258,'0'0'3741,"0"0"-387,0 0-1290,0 0-129,-10 0 129,10 0-387,0 0-516,0 0-258,-10 0-258,10 0-258,0 0 129,-13 3-258,13-3-129,-12 0 129,12 0 0,-10 0 0,10 0 0,0 0 0,-14 0 0,14 0-258,0 0 129,0 0-129,0 0-129,0 0-129,0 0 0,0 0-129,0 0 129,8 7 0,-8-7 0,16 8 0,-4 4 0,0-7 0,1 4 129,-1-2 0,-1 5 0,0-3 129,-11-9 0,18 16 0,-18-16 0,16 12 129,-16-12 0,0 0 0,0 0 258,10 1-258,-10-1 0,0 0 0,0 0 0,-6-5 0,6 5-129,-18-1 0,5-3 129,-3-2-129,0 4 129,-2-3-129,0-1 129,3 2 129,0 2-129,4-10-129,11 12 0,-18-11-129,18 11 0,-7-13 0,7 13-258,0 0 129,0-16 0,0 16 0,0 0-258,11 0-129,1 4-387,-12-4-129,20 12-516,-20-12 129,21 9-516,-9-6-1419,-12-3-516</inkml:trace>
  <inkml:trace contextRef="#ctx0" brushRef="#br0" timeOffset="1719.098">11124 16712 4386,'0'11'4257,"0"-11"-129,-8 1-645,8-1-3483,-13 0-258,13 0-129,0 0-129,0 0 0,-9-15 129,9 15 129,0 0 258,0 0 258,-11-5-129,11 5-129,0 0 0,-6 9-129,6-9 129,0 15-129,0-15 129,13 8 129,-2-2 258,-11-6 129,25 3 0,-12-3 0,5 3 0,-1-3-387,1 0-774,3-3-2967,3 3-387,-14-9-258,8 6 1</inkml:trace>
  <inkml:trace contextRef="#ctx0" brushRef="#br0" timeOffset="2791.159">11071 16706 1548,'21'0'3741,"-21"-9"129,11 11-258,-11-2-2967,16 0-774,-16 0-129,21-7 0,-21 7-129,23-5 387,-23 5 129,17 0 129,-17 0 129,12 0 0,-12 0 0,0 0-129,0 0-129,13 0-129,-13 0-258,0 0 0,0 0-258,0 0 258,0 0 0,0 12 0,0-12 516,-12 9-258,12-9 258,-24 11 0,11-4-129,-5-2 258,2-5-258,-1 0 0,3 0-129,1 0 0,3-6 0,10 6-129,-12-16 129,12 16-129,0-19 129,0 19 129,6-20 0,-6 20 129,15-15-129,-15 15 0,21-14 0,-9 12-258,1 2-129,0 0-258,-13 0-387,23 4 0,-23-4 0,20 10 0,-20-10 645,13 13 129,-13-13 258,4 17 387,-4-4 387,0-13 0,-4 25 129,-5-13 0,2 3-258,-7-8-258,14-7 0,-25 12-129,25-12-258,-19 6-129,19-6-129,-17-8 129,17 8-387,-10-21 387,7 8-129,1 1 0,0-3 129,1 2 129,1 1-129,0 1 0,0 11 0,1-14 0,-1 14-258,12-11 258,-12 11-387,16-9 129,-16 9-129,16 0 258,-16 0 0,15 3-129,-15-3 0,7 12 129,-7-12 129,0 21 0,0-21 258,-10 10 0,5 2 129,-7-5 129,12-7-258,-20 9-645,20-9-2838,-21-1-645,21 1-129,-6-23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14 184 0,'4'0'68'0,"5"-4"-36"0,3 4-24 16,-7-4 18-16,-1 4-6 15,0-4 0-15,5 1 0 16,-1 3 0-16,-4 0-11 16,1 0 3-16,3 0 2 0,-4 7-1 15,1 1 0-15,-1 3-5 16,0 4-3-16,0 4-2 0,1 0 0 15,3 4-2-15,-4 3 2 16,1 1-2-16,-1 3 2 16,0-3-9-16,5-1-1 15,-5-7-12-15,0 0-5 16,1-8-14-16,-1-7-6 16,0-8-56-1,0-7-31-15,1 0 61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9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0-2 200 0,'4'8'74'0,"0"-8"-40"0,-4 0-44 16,0 0 11-16,0 0-10 15,0 0 1-15,0 0 15 16,5 8 9-16,-1-1-7 16,0 4 15-16,0 5 8 0,1-1 1 15,-1 0 3-15,0 0-14 16,0 0-3-16,5-3-9 16,-1-1-4-16,5-7-3 15,8-4 0-15,1-4-18 16,3-11-6-16,1 0 1 0,-1-1 4 15,1 5 13 1,-5 0 7-16,0 3 14 0,-3 4 6 16,-6 4-6-16,1 8-3 15,-4 0-6-15,-1 3-4 16,1 4-5-16,-1 0 0 16,1 0-18-16,-1 0-5 15,1-3-24-15,3-5-8 16,1-3-64-1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7.58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122 139 196 0,'22'3'74'0,"-10"1"-40"0,5 4-40 15,-8-4 12-15,-1-4-11 16,1 0-1-16,-1-4-2 16,5-4 0-16,0 1 5 15,0-5-3-15,0 1-1 0,-1 0 17 16,1-5 10-16,-4 1 3 16,-5 0 4-16,-4 0-4 15,0 4-2-15,-4-1-11 0,-5 1-4 16,-4 3-11-16,1 5-4 15,-5 3-6-15,-1 0-2 16,-3 3 1-16,0 5 0 16,4 3 4-16,0 4 3 15,4 1 5-15,5 3 4 16,8-1 1-16,4 9-1 16,9 11-4-16,4 11 0 15,0 4 4-15,4 11 2 16,4 4 2-16,1-3 0 15,0 7 13-15,-5 3 8 16,-4 1-6-16,-4-4-1 16,-9-8-8-16,-4-3-2 0,-4-12 0 15,-9-11 0-15,-4-8 0 16,-4-11 0-16,-9-7 0 16,-9-9 0-16,-3-6-2 15,-1-5-1-15,5-7-6 16,4-8 1-16,8-3 2 15,9-5 1-15,9 1-4 16,12-4-1-16,13-4 1 16,13-7 2-16,4-1 2 15,4-3 1-15,5-8-2 16,8-7-2-16,0-4 1 16,9-4-1-16,-1 8 2 15,5 7 1-15,0 4-1 16,-4 4 1-16,-5 7-11 15,-8 8-4-15,-13 0-43 0,-13 4-18 16,-17-1-38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40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162 18 172 0,'-13'-15'66'0,"9"15"-36"0,-4-4-24 0,8 4 15 15,-5 0-11-15,-3 0-1 16,-1 4-1-16,1 8 2 16,-5 6-5-16,-4 1 1 0,0 12 4 15,0-1 5-15,4 4 3 16,0 8-5-16,5 3-3 0,4 8-5 16,-1 11-2-1,5 5-1-15,5 2-2 0,-1 1 1 16,4-3 1-16,-3-1-1 15,-1-4 2-15,-4-7 0 16,0-8 3-16,0-4-3 16,0-3 0-16,0-8-3 15,0-4-3-15,-4-7 2 16,-1-4 0-16,1-11-32 16,0-12-15-16,4-8-62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68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86 212 0,'-4'0'82'0,"8"0"-44"0,1 0-42 0,-5 0 13 15,4 0-7-15,4-4-2 16,1 1 3-16,-5-5 0 16,9 1-1-16,0-5 7 0,4 1 4 15,4-1 2-15,9 1 4 16,4 4-9-16,4-1-3 0,1 4-2 16,-5 4-1-1,0 0-9-15,-5 4-4 0,-3 4-31 16,-5-1-11-16,5-3-51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3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43-1 180 0,'-4'4'68'0,"4"0"-36"0,4 0-35 0,-4-4 13 16,4 3-7-16,5 1 0 16,-1 0-1-16,1 0-2 15,-1 0 1-15,1 3-1 0,4 1 0 0,-1-1 6 16,5 1 4-16,-4 3-3 15,0 4-2-15,4 0-5 16,-4 4 0-16,4 0 0 16,-4 0 0-16,4 4-3 15,-5 0 2-15,1-4 1 16,-4 3 2-16,-1 1-1 16,-4-4-1-16,1 4 3 15,-5-4 0-15,-5 3 5 16,-3-7 3-16,-1 1-2 15,-3-5 0-15,-5 0-1 16,-5 1 2-16,1-5-5 16,-5 1-3-16,1-4-4 0,-1-4 1 15,5 0 1-15,0 0 0 16,4-4-3-16,0-4 2 16,4 4-4-16,0 1 1 15,5-5 0-15,3 1 2 16,5-1 1-16,5 0 1 15,3-3-5-15,1 0 1 16,3 3-14-16,1 4-3 16,4 1-16-16,5 3-4 15,-5 0-35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7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34 208 0,'4'-4'77'0,"5"0"-42"0,-5-3-61 15,1 3 5-15,-5 0-19 16,0 0-2-16,-5 1 17 16,5-1 12-16,-4 4 35 15,-5 0 16-15,1 4-2 16,-1 3-1-16,-3 4-15 0,-1 5-5 16,-4 3-9-1,4-1-4-15,0 5-1 0,1 0-1 0,-1 0 0 16,9-1 0-16,-5 9 0 15,5-5 4-15,4 1 2 16,0-5 2-16,13 5 0 16,4-1-4-16,0-7-1 15,4-4-3-15,4-7-1 16,1-4-15-16,4-4-6 16,0-8-31-1,4-15-55-15,4-14 17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1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92-2 160 0,'-4'4'60'0,"4"4"-32"0,4-1-31 16,-4 1 11-16,0 3-9 15,0 4-1-15,0 4 1 16,-8 4 2-16,4 0 0 16,-1 3 10-16,-3 4 8 0,-1 8 10 15,1 0 6-15,-5 15-12 0,4 15-3 16,-3 0-6-16,3 0-1 16,5-3-5-16,0-8-3 15,4-8-7-15,0-11-1 16,0 0-17-16,4-12-4 15,0-7-4-15,-4-8 0 16,0-11-15-16,0-7-5 16,-4-8-28-1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3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24 46 116 0,'-21'-11'44'0,"16"11"-24"15,5-4-6-15,0 4 17 0,0 0-13 16,0 0-2-16,5 0-1 16,3 0 0-16,9 0-8 15,9-4 5-15,8 0 1 0,8 0-4 16,5 1-3-16,4-1-3 16,0 0 0-16,0 0-2 15,1-3-1-15,3 7-10 16,-8 0-4-16,-5 0-31 15,-3 0-12-15,-1 7-18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73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75 128 0,'17'-19'49'0,"1"4"-26"0,3 0-29 0,-8 7 8 16,-1 1-9-16,5-1-3 15,0 4 12-15,5 4 5 16,-1 8 15-16,5 3 6 15,3 1-3-15,-3 3-1 0,-1 0-7 16,-3 0 0-16,-5 0-10 16,0 12-2-16,-4-5-1 0,-5 1 0 15,-8-4 2-15,-8 0 1 16,-9 4 3-16,-13-4 6 16,-4-4 2-16,-5 0-9 15,-3-4-5-15,-1 1-3 16,1-9-1-16,8-3 0 15,-1 0 0-15,6-3-18 16,7-9-8-16,10 1-26 16,7-4-10-16,5-15-24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2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-4 52 148 0,'0'11'55'0,"0"1"-30"16,8 14-25-16,1-11 13 0,-1 4-9 16,1 4 0-16,-1 4 0 15,1 3 2-15,4 4-3 16,-1 4 3-16,1 0 0 0,-4-8 11 16,-1-4 6-16,-4-3 3 15,1-4 2-15,-5-8-2 16,0-11-1-16,0-7-21 15,0-8-7-15,0-8-1 16,4-7-1-16,0-8 0 16,1-8 1-16,-1 5 0 15,4 3 0-15,5 0 0 16,0 4 3-16,0 8 0 16,4 3 3-16,4 4-1 15,0 4-1-15,1 3 1 0,3 5 1 16,1-1-12-16,3 4-3 15,5 1-36-15,1-1-13 16,-1 0-25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64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281-1 232 0,'-4'4'88'0,"-1"0"-48"0,1 0-47 0,0 3 16 0,-5 1-13 16,-3-1 1-16,-5 1 3 15,-5 3 2-15,-3 8 0 16,-1 4 5-16,-4 3 3 0,1 1 1 16,3-1 3-16,0 1-9 15,5-1-3-15,8-3-4 16,5-4 0-16,8 0-3 15,8 4 1-15,9-5 0 16,5-2 2-16,-1-1 1 16,5-4 1-16,-1 4 0 15,1-3 2-15,-1 3-1 16,-4-4-1-16,-3 4 3 16,-1-3 0-16,-5 3 5 15,1-4 5-15,-9 4 6 0,-4-7 5 16,-4 3-6-16,-4-3 0 15,-5-1-7-15,-4 1 1 16,-5-1-5-16,1-3-2 16,-4 0-5-16,-1 0-2 15,1-4-8-15,-1 4-4 16,0-4-19-16,5 0-6 16,4-4-90-1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72 0,'5'-11'27'0,"-1"7"-14"0,4-3 2 0,1 3 13 0,-1 0-2 16,1 0 2-16,4 0-5 15,0 4-2-15,4 0-3 16,0 0-1-16,4 4-9 15,4 4-3-15,1 3 1 0,0 1-3 16,-1 3 0-16,1 0 1 16,-5 4 2-16,0 3-5 15,-4 1-1-15,-4 0 2 16,0-4 1-16,-5 7-1 16,1-3-2-16,-5 0 1 15,-4-4-1-15,-4 0 4 16,-5 3 2-16,-3-3-2 0,-6-4-1 15,-3 1-1 1,-4-5 1-16,-5 0-4 0,0 1 0 16,0-5-4-16,5-3 1 15,3-4 0-15,1 0 2 16,4-4-4-16,4-3 2 16,5-5-3-16,4 1 0 15,4-4-7-15,8-4-2 16,9-4-4-16,4-3-1 15,9 3 3-15,0 0 3 16,4 0 9-16,0 1 3 16,4-1 3-16,-4 0 2 0,1 1-1 15,-1 3-1-15,4 0 1 16,-8 0 1-16,4 4 3 16,-9 3 4-16,1 5 2 15,-1-1 3-15,-3 4-1 16,-1 4 0-16,0 4-5 15,1 4 0-15,-1 3-1 16,-4 8 3-16,-4 4 8 16,-5-1 6-16,1-3-2 15,-5-3 1-15,0-1-10 16,5-4-5-16,4-7-5 16,4-4 0-16,4-8-9 15,4-3-3-15,1-4 2 16,0 3 2-16,-5 5 5 15,-4 3 4-15,0 4 10 16,0 8 5-16,-4 3 2 0,-1 4-1 16,-3 4-6-16,0 0-4 15,-1 7 1 1,1-3-8-16,-1 0-4 16,5-8-31-16,0 0-12 15,8-7-74 1,0-12-44-16,0 0 73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5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111 182 232 0,'0'23'88'0,"4"-16"-48"0,9 8-45 16,-4-7 15-16,3-1-24 15,1-7-5-15,4 0-2 16,0 0 0-16,0-3 12 16,-4-1 9-16,4-7 5 0,-4-1 7 15,-5-7 3-15,1 4 0 16,-1 0 4-16,-3-4-9 16,-1 0-1-16,-4 0-3 15,0 0 1-15,-4 0-2 16,-5 0 2-16,-4 0-2 15,-4 4 2-15,-8 4-6 0,-1 7-1 16,-4 8-7-16,1 7-3 16,-1 8-12-16,0 4-4 15,4 7-13-15,-3-3-3 16,7-5-39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8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0 144 184 0,'43'-42'71'0,"-26"27"-38"0,0-8-28 0,-9 12 19 16,1 0-2-16,-1 3 2 0,-4 0-5 16,1 1-1-16,-1-1-10 15,0 5-3-15,0-1-1 0,-4 0-2 16,0 4 1-16,0 0-2 15,0 0 2-15,5 4 0 16,-5-4 3-16,0 7 1 16,0 1 3-16,0 3 1 15,0 1 3-15,0 3-5 16,0 0-1-16,4 4-4 16,-4 4-3-16,0 7 0 15,0 11 1-15,0 12-1 16,0 4 2-16,-4 4 0 15,4-4 3-15,-5-4-3 16,5-8-2-16,0-3-3 16,0-8 1-16,5-8-8 0,-1-7-4 15,4-4-31-15,1-11-13 16,4-12-66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5.8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204 15 224 0,'0'0'85'0,"5"0"-46"0,-5 0-41 16,0 0 17-16,0-4-11 16,-5 0-2-16,1 0-1 15,-4 0 1-15,-5 4-1 16,0 4 6-16,-4 4 3 0,-4 3 6 15,-1 8 2-15,1 0-5 16,0 0 0-16,4 4-10 16,0-4-4-16,4 0-3 0,4-1 0 15,1 1-2-15,8 4 1 16,4-4-4-16,5 0-1 16,3 0 5-16,1 0 2 15,0 4-2-15,4-1-1 16,0 1 3-16,-4-4 1 15,0 4 2-15,-1-5 2 16,-3 1-1-16,-1-7 2 16,1-1 0-16,-5 0 3 15,-4-3 3-15,-4-4 2 16,-5-4-5-16,1-4-2 16,-5-4-2-16,0 1-2 0,1-4-8 15,3-1-5-15,1 1-11 16,-1-1-3-16,5 5-1 15,0-1 2-15,4 1-12 16,8-1-5-16,5-3-30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05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80 204 0,'39'-27'77'0,"-26"19"-42"0,-1 5-26 15,-7 3 19-15,-5 0-14 16,0 0-3-16,4 7-5 16,-4 5-1-16,0 3-3 15,0 7 3-15,-4 5 1 0,4-1 2 0,-5 1 0 16,5-1 2-16,-4 5 1 16,4-9-3-16,0-3 0 15,0-3-1-15,4-5 1 16,5-4-7-16,4-14 0 15,8-8-10-15,4-8-2 16,1-3 1-16,0-5 4 16,-1 5 3-16,-4-1 4 15,1 8 9-15,-5 8 3 16,-5 3 2-16,-3 12 4 16,-1 8-7-16,1 6-2 15,0 1-5-15,-1 4-4 0,1 0 2 16,-1 0 0-16,5-5-4 15,0 1 1-15,-1-3 4 16,1-5 2-16,-4-4-2 16,8-3-3-16,-5-4-5 15,1-4 0-15,0-7-5 16,0 0-1-16,0-4-9 16,-1-1 0-16,1 5 3 15,-4 0 5-15,3-1 6 16,1 5 5-16,0-1 1 15,0 1 2-15,0-1-2 16,-1 1-1-16,5-5 1 16,0 1 1-16,-4-1-1 0,0 1 2 15,0 0 0 1,-5 3 1-16,1 1 0 0,-1 3 0 16,-3 0-2-16,-1 0 1 15,0 0-4-15,0 4 0 16,-4 0 1-16,0 0 2 15,0 0 3-15,5 8 2 16,-5 3-1-16,0 5 1 16,0-1-4-16,0 4-2 15,4 0 0-15,0 3 1 16,5-3 1-16,-1 4 1 16,1 0 2-16,-1-8 3 15,5 0-4-15,0 0-3 16,-1 0 1-16,5-11 2 0,-4-4-4 15,4-4-3-15,0-3-4 16,0-1 1-16,0-7 3 16,5 0 1-16,-1-8-2 15,0-3 2-15,1-5-1 16,3-3-2-16,1 4 0 16,-5 3 3-16,0 5-2 15,1 3 1-15,-5 7 4 16,0 5 1-16,-5 3-4 15,1 8-1-15,0 3-2 16,0 5 3-16,-5 3 0 16,1 4 3-16,-1-4 8 15,1 0 3-15,-1-4-2 16,1 1-1-16,4-8-6 0,4-8-1 16,4-11-12-16,9-8-4 15,-1-4-10-15,1 1 0 16,0 3 3-16,-4 4 2 15,-5 4 19-15,0 4 11 16,-4 7 4-16,-4 12 0 16,-4 7-4-16,-1 7-2 15,-4 5 0-15,1-1 1 16,-1-3-5-16,4-4-4 16,1-8-1-16,-1-11 1 15,5-7-12-15,8-12-3 16,5-8-7-16,0 1-1 15,3 3 10-15,1 8 5 0,-4 4 11 16,-5 3 7-16,-4 8 7 16,0 8 5-16,-4 7-10 15,0 4-5-15,-5 7-6 16,5 1-3-16,0-1-10 16,-1-3-4-16,6 0-6 15,3-8-1-15,0-4-30 16,-4-3-14-16,4-16-54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3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0 232 0,'0'11'88'0,"4"0"-48"0,1 1-49 0,-1-5 14 16,0 1-18-16,0-1-7 15,1 5 11-15,-1 3 4 16,0 4 4-16,5 7 18 0,-5 8 9 16,0-3-5-16,0-5-1 15,1 1-17-15,-5-8-6 16,0-8-63-16,0-11-70 15,0-23 28-15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8.1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0 136 236 0,'13'8'90'0,"4"-8"-48"0,13-4-58 15,-13 0 12-15,0 1-23 16,4-5-8-16,0 0 23 16,9 8 10-16,-4 4 4 0,-5 8 23 0,-4 3 13 15,0 0 7-15,-4 0 5 16,4 4-18-16,-4-4-9 15,4-4-14-15,0-3-6 16,4-4-9-16,0-4-1 16,5 0-2-16,-1 0 3 15,5 4 4-15,4-4 1 16,0 3 1-16,5 1 2 16,7 4-10-16,6-4-4 15,-1-4 8-15,-9-4 4 16,-3 0 3-16,-10-7 1 0,-3-8 0 15,-9-8 2-15,-4-3-3 16,-13-4 0-16,-9 4-8 16,-4 3-4-16,-4 4 2 15,-4 4 4-15,-4 4-11 16,-1 8-4-16,5 3 8 16,-1 4 4-16,5 11 5 15,0 8 1-15,5 11 0 16,3 5 2-16,5 2 1 15,4 9 1-15,0 7 2 16,8 0 3-16,1 0 0 16,4 7 0-16,-1-3-5 15,1 7-3-15,0 8 0 16,0-3 1-16,-1 6-1 16,-3-3 2-16,-1-7-2 15,-8-13 2-15,0-6 0 0,-4-4 3 16,-4-12-3-16,-5-7 0 15,-4-5-6-15,-4-2 0 16,-1-5 1-16,1-7 1 16,0-4 3-16,-1-8 1 15,5-3-1-15,5-4 1 16,3-4-2-16,1-12-1 16,3-6 1-16,18-9 1 15,8-7-1-15,13-7 2 16,13 3 0-16,9-4 1 15,3 1-5-15,1-5-1 16,4 5-6-16,0-1-2 0,4 1-22 16,-4 3-9-16,4-4-77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2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58 284 208 0,'-8'7'77'0,"8"-10"-42"0,-4 6-37 16,-1-6 17-16,1-1-11 16,0 0-2-16,0-7-1 15,-1-1-1-15,1-3 0 16,4-4 2-16,0-4 3 0,4 1 0 15,1-1 0-15,3 0-3 0,5 1 1 16,0-5-2-16,4 4 2 16,-5 1 2-16,5 3 2 15,1 7 3-15,-6 5 1 16,5 7 1-16,0 7 0 16,-4 9-6-16,0 2-4 15,-5 5-1-15,1 0-1 16,-5 7-3-16,-4-3 2 15,-4-1 7-15,-9 1 6 16,0 3 5-16,1-7 2 0,-5-4-6 16,-5 0 0-16,1-4-10 15,0-8-2-15,-1-3-8 16,1-8-3-16,0-3-19 16,4-8-6-16,4-4-33 15,9-4-14-15,8-11-16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">11855 15230 7611,'38'20'4773,"-10"-12"-516,0-8-258,2 0-3741,6 0-387,7-1 0,-1-1 129,-1 2 0,-4 0-129,-1 0 258,-3 0 0,-4 3 0,-4 1 0,-5-4-129,-4 3-129,0 3-774,-16-6-3225,0 0-387,11 5-129,-18-9-258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7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30 184 0,'8'8'71'0,"-4"-1"-38"0,1 5-45 0,-1-9 10 15,-4 5-11 1,0-1-2-16,0 1 17 0,-4 3 8 16,-1 1-4-16,1 3 17 0,0 0 6 15,0 8 3-15,-1-1 1 16,1 5-7-16,0-1-2 16,4 5-9-16,4-5-2 15,5-3-1-15,3-4 0 16,5-8-11-16,5-3-3 15,-1-8-4-15,5-8-1 16,-1 1-1-16,-4-8 0 16,1-1 9-16,-5-3 4 0,0 4 4 15,0-7 2-15,-4 3-3 16,-1-4-3-16,1 0-2 16,-4 1-3-16,-1-5-8 15,1 1-3-15,3-1-5 16,-7 4-3-16,3 1-18 15,-4 3-9-15,1 0-63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1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32 0 192 0,'-4'16'74'16,"4"-9"-40"-16,-4 8-33 0,0-3 14 0,-1 3-4 16,1 0 3-16,0 8 8 15,0 11 6-15,-1 11-15 16,5 12 2-16,0 3 1 0,0 1-2 15,5 0 2-15,-1-1-9 16,0-3-4-16,5-12-5 16,-1-7 1-16,-4-11-10 15,1-5-3-15,-1-7-13 16,-4-15-3-16,4-7-39 16,-4-12-18-16,-4-4-1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3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10 212 0,'8'-4'79'0,"5"4"-42"0,8 0-43 0,-8 0 14 16,4 0-7-16,4 0 2 15,9 0 9-15,4 0 7 16,0-3-10-16,4-1 9 0,5 4 2 16,0 0-10-16,3 0-3 15,1 0-16-15,4 4-4 16,1-1-56-16,7 5-24 0,-4 0 1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1.3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-3 143 168 0,'0'-4'63'0,"5"4"-34"0,-1 0-25 0,-4 0 15 16,4 4 0-16,5-4 3 15,-1 4 3-15,1-1 4 16,-1 1-15-16,1 4 3 0,-1-1 3 15,1 5-5-15,3 3 0 16,1 8-7-16,0-1-3 16,4 5-5-16,0 3 0 15,4 4 0-15,1-4 2 16,-5-3-3-16,0-1 0 0,-5 1 3 16,1-8 1-16,-4-4 3 15,-1-4 1-15,-3 1-3 16,-1-5-1-16,0-10 1 15,0-1 2-15,1-4-3 16,-1-11-2-16,4-3 0 16,1-13 1-16,-1-6 1 15,5-5 1-15,0-3-5 16,4 4-1-16,-4 3-2 16,8 4 0-16,0 4-6 15,1 4-2-15,-5 3 2 16,0 5 4-16,0 7-13 15,-5 3-4-15,5 5-19 16,-4 3-9-16,0 0-54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2.2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 50 248 0,'5'0'93'0,"-5"0"-50"0,4 0-52 15,-4 0 14-15,0 0-12 16,0 0 0-16,0 0 3 16,8 3 2-16,1 1 2 15,-1 0 6-15,5 3 4 0,4 1-1 16,0 3 2-16,0 4-6 16,5 1-3-16,3 6-1 15,5 5-1-15,-5 3-7 16,1 0 0-16,-5 4-2 15,-4 4 1-15,-4-4 2 16,-9 0 2-16,-4 4 2 16,-4-7 1-16,-9-9 3 15,-8-3 1-15,-4-4 3 0,-10-3 3 16,1-5-2-16,-4-7-2 16,4 0-2-16,4-4-3 15,5-3-2-15,3-4-1 16,10-5-3-16,7 1-1 15,14-4-5-15,8-3-3 16,8-1-5-16,5-4-2 16,4 5-8-16,0-5-4 15,0-3 8-15,0 0 5 16,1 3 10-16,-6 1 6 16,1 3 17-16,-9 0 9 15,1 4-4-15,-5 4-2 0,-4 0-4 16,-1 4 0-16,1 7 0 15,0 4-1 1,-5 4-1-16,1 3-1 16,-1 8 2-16,-3 4-1 15,3 4 0-15,1 0-5 16,-1-1-3-16,1 1 2 16,-1 4 2-16,5 3-4 15,-4-4-1-15,-1-7 13 16,1 0 8-16,-1-4 3 15,-4-3 3-15,1 3-2 16,-5-15 0-16,-5 0-12 16,1-11-3-16,0-5-6 15,0 1-3-15,4-7-3 0,0-9-1 16,8-3-1 0,5-4 3-16,4 1 0 0,8 2 1 15,5 5-3-15,0 7 0 16,0 5-5-16,0-1-2 15,0 4-15-15,-5 3-4 16,1 1-58 0,-5 3-62-16,-4-11 42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6.74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36 85 96 0,'0'-11'35'0,"0"3"-18"0,13-3-20 0,-9 7 8 16,0 0-4-16,1-3-1 16,-1-1 1-16,0 1-1 0,0-1 6 15,5 0 4-15,-5 5 8 16,-4-1 3-16,0 0-2 15,0 4 1-15,0 0-2 16,0 0 0-16,0 0-9 16,4 4-1-16,1 3 2 0,-5 5-6 15,0 3 0-15,0 11-2 16,-5 12-2-16,1 8 7 16,0 7 5-16,-5 3 3 15,1 1 0-15,-1-4 4 16,-4-4 0-16,1-7-10 15,-1-4-3-15,4-12-4 16,1-3-2-16,4-15-21 16,4-8-11-16,4-8-26 0,4-11-11 15,5-15-16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17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5 153 192 0,'-5'-12'74'0,"5"5"-40"0,0 3-31 0,0 4 15 16,5 0-11-16,-5 0-4 15,12 0-2 1,1 0-1-16,0 7-3 0,4-3 2 16,-4 4 3-16,-1 3 3 15,1 1 2-15,4 6 1 0,-4 5 0 16,4 7 2-16,0 5-3 15,0 2 1-15,0 5-3 16,5 3 2-16,-1 1 0 16,4-5 1-16,1-6 0 15,4-5 0-15,0-4-4 16,-1-7-1-16,1 0 1 16,0-11 2-16,0-8-3 15,-5-8 0-15,1-15-1 16,-9-3-2-16,8-8 5 15,-12-15 1-15,0-4-2 16,-5 0-3-16,1 3 0 0,0 1-1 16,-1 0-3-16,-4 0 2 15,5 7-6-15,-1 1-3 16,1 10-8-16,-1 5-1 16,1 7-10-16,4 4-4 15,-1 7-9-15,-3 4-3 16,8 4-38-1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75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13 242 88 0,'-9'-3'35'0,"9"-9"-18"0,-4 1-16 15,4 7 11-15,0-11 3 16,0-8 5-16,0 1-4 15,4-5 1-15,0 1-4 16,5-1 2-16,-1 4-8 16,5 4 2-16,0 4 2 0,0 4 0 15,0 7 1-15,-1 4-4 0,5 4 0 16,0 3-3-16,5 5 2 16,-1-1-6-16,0 1-1 15,5 3 0-15,-5 0 0 16,-4 8 2-16,0-5 1 15,-4 5-1-15,-5 0 1 16,-8 0 7-16,-4-1 5 16,-4 1-1-16,-9 4 2 15,-5-12-7-15,-3 0-1 16,-5 0-6-16,0-4-2 16,0-3 0-16,5-4 0 0,-1-4-7 15,5-4-3-15,4 0-10 16,4 0-5-16,0-3-17 15,9-5-6-15,8-7-37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2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19 0 196 0,'-4'11'74'0,"-1"0"-40"0,1 1-38 0,4-5 13 16,0 1-12 0,0 3-2-16,0 1-1 0,0 3 2 15,-4 4 2-15,0 3 3 0,4 5 2 16,0 3 7-16,4 0 4 15,-4 5-3-15,4-5 1 16,0-4-3-16,-4 5 2 16,5-9-6-16,-5 1-3 15,0-8 1-15,0-3 0 16,0-5 1-16,0-7 2 16,0-4-3-16,0-3 0 0,0-5 5 15,0-3 3-15,0-4 0 16,0-11 1-16,4 0-9 15,0-4-1-15,0 0-7 16,9 0-1-16,0 3-6 16,0 1 0-16,4 3 1 15,0 5 2-15,0 3 3 16,0 7 4-16,4 1 3 16,0 7 2-16,1 1-1 15,3 3-2-15,5 3-10 16,-4 1-6-16,-5 4-21 15,0-5-6-15,0-3-44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8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1 114 188 0,'-4'23'71'0,"4"-12"-38"0,4 4-39 16,-4-3 14-16,0 3-9 16,4 4 0-16,-4-4 7 15,0 0 6-15,5 0-6 16,-5-4 6-16,4-3 3 0,4-8-3 15,5-11 1-15,8-4-26 16,9-16-10-16,4-7-25 16,5-3-7-16,3-1 7 15,-3 8 34 1,-5 8 40-16,-9 7 13 0,-4 7 7 16,1 8-4-16,-5 8-2 15,-4 8-22-15,-1 3 3 0,1 4 0 16,0 0-9-16,0-4-4 15,-5-4-5-15,9-3 0 16,0-5-2 0,0-6-5-16,0-5 0 15,0-3 2-15,-4-1 1 16,0 5 3-16,-5-1 3 16,1 4 4-16,-1 4 2 15,-8 0-3-15,5 8-3 16,3 0 0-16,-4-1-1 0,5 1-5 15,-1-1-1-15,1 1 1 16,4-1 0-16,0 5 1 16,-5-5 0-16,1 5-22 15,-1-8-8-15,5-12-95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7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1">13549 11442 3612,'9'15'4644,"14"-4"-516,-9-11 129,11-5-4128,10 0-258,10 1 258,6-3-129,8 0 129,3 0-129,5 0 0,-3 3-129,2 4-129,-5 0-1161,-2 0-2580,1 10-387,-18-5 0</inkml:trace>
  <inkml:trace contextRef="#ctx0" brushRef="#br0" timeOffset="1984.112">14683 13150 6708,'13'54'5031,"-7"-21"-516,-5-2-129,-1 1-4128,0 6-258,0 0-129,1 0 129,1 2 0,-2-3 0,2-1 0,-2-1 0,2-3-129,-2-9-387,6 1-3096,-3 0-903,-3-12-129,0-12-258</inkml:trace>
  <inkml:trace contextRef="#ctx0" brushRef="#br0" timeOffset="4903.28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">15683 12317 3225,'-27'22'4257,"25"-6"129,2 0-2193,0-16-774,26 22-387,-5-18-258,13 4-258,2-8 129,12 0-516,1 0-258,4-5-1290,7-6-2709,2 7-387,-5-13-387</inkml:trace>
  <inkml:trace contextRef="#ctx0" brushRef="#br0" timeOffset="6008.343">16755 12109 4128,'-8'59'4515,"1"-37"-129,7 10-387,-5-4-3741,5 10-645,0 1 129,7 9 129,-2-1-129,0 3 645,-2 3-129,2-4 0,-2-4 0,0-10-129,-3-13-387,6-2-2193,-6-20-1677,0 0-645,10-24 258</inkml:trace>
  <inkml:trace contextRef="#ctx0" brushRef="#br0" timeOffset="6611.378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">17424 14539 9804,'3'39'4773,"-3"-13"-387,-5-5-129,0 11-4515,-1-2-258,6 10 258,-1 3-258,1 5 387,0 4 129,-4-6 387,3 4-258,-5-12 0,6-2 0,-1-10-516,1-26-1548,0 0-2451,-8-6-387,6-23-387,2-7 129</inkml:trace>
  <inkml:trace contextRef="#ctx0" brushRef="#br0" timeOffset="15246.872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">17796 16600 6837,'34'3'4902,"-11"-9"-774,9-5-1161,3 5-2580,2-2-129,4-3 0,2 4-258,3 4 129,-4 0-129,-1 3 129,-2 7-258,-4 2 0,-2-3 0,-9-3-387,0 10-129,-12-13-774,1 7-2322,-13-7-645,0 0-516</inkml:trace>
  <inkml:trace contextRef="#ctx0" brushRef="#br0" timeOffset="28823.648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2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">22102 15966 4386,'11'44'4773,"-3"-20"-387,-7-8-129,5-1-3354,1 7-645,-3 3 0,3 2 129,-6 0-129,4 1 129,-3-6-258,1 5 0,2 0-258,-4-9-645,9 4-1548,-8-3-2451,-2-19 258,14 8-774</inkml:trace>
  <inkml:trace contextRef="#ctx0" brushRef="#br0" timeOffset="37043.118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">22775 15032 9030,'22'12'5031,"5"-16"-258,2 4-1032,5-18-3354,8 1-387,3 2 129,3 0-129,-2 2 0,-4 4 0,-4 3-387,-9-5-258,4 11-1032,-18-6-2193,-1 1-1161,-14 5 0,5-17-258</inkml:trace>
  <inkml:trace contextRef="#ctx0" brushRef="#br0" timeOffset="38082.178">22738 14708 6966,'7'0'4902,"9"-10"-129,12-1-645,-1 3-2838,6-12-1032,3 6-258,4 2 0,0 3-129,0 5-129,-5-4-774,9 8-2451,-6 0-1161,-5 0-129,1 4-516</inkml:trace>
  <inkml:trace contextRef="#ctx0" brushRef="#br0" timeOffset="50758.903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89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5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5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38 200 0,'0'0'74'0,"0"0"-40"0,9-4-49 15,-1 4 10-15,1-4-18 16,-1 0-3-16,5 1 16 16,0-5 7-16,4 0 4 15,4 5 19-15,-4-1 11 0,0 4-2 16,5 4 0-16,-5-1-10 16,0 5-1-16,0 7-11 15,0 4-4-15,0 8-7 16,0 3-2-16,-4 0-2 15,-1 0 2-15,-3 1 2 16,-1-1-1-16,-3 0 10 16,-5-3 6-16,-5-5 1 15,-3-3 1-15,-5-7-5 16,0-9 0-16,-4-3-1 16,-4-7 1-16,0-8-9 0,-1-8-1 15,1-3-5-15,8-1 0 16,1 1 1-16,7-1 2 15,1 4-1-15,4 4 4 16,9 8 0-16,-1 3 3 16,5 5-6-16,4-1 1 15,4 4-1-15,5 4-1 16,-1-1-12-16,9-3-6 16,0 0-41-1,9-3-52-15,0-5 29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8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0 204 0,'0'11'77'0,"8"-11"-42"0,-4 8-28 16,-4-1 20-16,0 5-7 0,0 3-2 15,0 0-8-15,0 4-4 16,0 4-3-1,-4 7 4-15,4 0 3 0,-4 8 1 0,0 11 1 16,-1 8-4-16,1 3-3 16,0 1-5-16,4-8 0 15,0-4-18-15,4-7-5 16,-4-12-27-16,4-7-10 16,5-12-41-1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1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0-1 248 0,'9'7'93'0,"3"5"-50"0,14 3-48 15,-13-8 17-15,4 5-18 16,0-1-3-16,0 4 4 15,0 4 2-15,0 4 3 16,-4 3 6-16,-1 1 4 0,-3-1 10 16,0 1 7-16,-5-1-12 15,0-7-3-15,0-4-28 16,1-18-91 0,3-13-50-16,-4-6 52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66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46 240 0,'0'0'90'0,"4"0"-48"0,5-4-64 0,-9 4-14 16,12-11-6-16,5 3 25 16,5 0 17-16,-1 1 2 15,4 3 22-15,1 0 11 0,0 4-3 16,-1 4 1-16,5 0-7 16,-5 3-2-16,1 1-13 15,0 0-7-15,-5 3-2 16,0 4 0-16,-4 0-3 15,0 0-2-15,-4 4 2 16,-4 8 0-16,-5 7 3 16,0 4 3-16,-4 3 0 15,-4 1 0-15,0-4 5 16,-1 3 4-16,1 1-5 16,0-8-1-16,-1 0 0 15,1-7 0-15,0-5-7 0,4 1 0 16,4-8-6-16,5-3-1 15,-1-1-4-15,5-7-1 16,0-4-8-16,4 0 0 16,-4-8-12-16,-1 1-3 15,1-1-13-15,-4 1-5 16,3-5-41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9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21 252 0,'5'0'96'0,"12"0"-52"0,12-3-49 16,-11 3 17-16,7-4-9 15,5 0 0-15,4 0 1 16,0 1 0-16,0-1-2 16,4 4 9-16,-4 0 6 0,-4 4-5 15,0-1 1-15,0 5-8 16,-5-4-3-16,-3-1-34 16,-1 1-16-16,0-4-71 15,-4-4-33 1,-4 1 77-16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1.3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112 162 240 0,'13'0'90'0,"8"-4"-48"0,9-7-64 0,-13 3 6 15,4-3-20-15,0-4-2 16,1 0 15-16,-1 0 11 16,0-1 8-16,-4 5 25 0,0-4 13 0,-4 4 3 15,-4 3 0-15,-5 0-12 16,-4 1-2-16,-4 3-16 16,-5 4-7-16,-4-4-5 15,-8 4-2-15,-4 4-1 16,-5 0 2-16,0 0 2 15,0 3-1-15,0 1-1 16,1-1 1-16,-1 5 3 16,4 3 1-16,5 4 3 15,4 0 1-15,0 3 3 16,4 5 3-16,5-1 0 16,3 1 2-16,1-1 0 15,13 1 1-15,3-1 5 16,1-3 3-16,8 0-4 0,9 0 1 15,8-5-8-15,5-2-3 16,4-5-14-16,4-7-5 16,4-4-38-16,5-4-14 15,-5-23-53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34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0 184 0,'0'0'68'0,"4"11"-36"0,5-7-35 15,-5 0 13-15,4-1-5 16,1 5 0-16,4 0 3 16,-1-5 3-16,5 5-6 15,5-1 4-15,-1 5 1 0,0-1-3 16,1 1-2-16,-1 3-2 15,0 4-3-15,-4 3 3 16,-4 1 2-16,-5 0 2 16,-3-1 1-16,-5 1 0 0,0-4 2 15,-5-4-3-15,-3 0 1 16,-5-3-5-16,-4-1-2 16,0-3-3-16,0-5 1 15,0 1 3-15,4-4 1 16,1-4-4-16,-1 1-1 15,0-5 1-15,4 0 0 16,1 1-2-16,-1-1 2 16,1-3-4-16,-1 3-1 15,1-3-8-15,4 3-4 0,-1 1 7 16,5-4 6-16,5-1 6 16,3 1 4-16,1-1-2 15,3 1 0-15,5 0-1 16,9-1-2-16,0 1-15 15,3 0-5-15,5-1-17 16,5 1-6-16,3 0-37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76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0 204 0,'-4'4'77'0,"4"0"-42"0,4 3-32 0,0 1 15 16,0-1-9-16,-4 5-3 15,0-1 5-15,0 8 5 16,0 7-8-16,0 5 9 0,5 10 5 0,-1 9 2 16,0-1 1-1,0 4-8-15,1 11 0 0,-5 4-6 16,8 0 1-16,-4-11-7 15,1-4-3-15,-5-7-10 16,4-12-5-16,-4-8-9 16,0-7-1-16,0-11-21 15,0-12-7-15,0-11-66 16,-4-16-28 0,-1-3 75-16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9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-3-1 260 0,'0'4'99'0,"4"0"-54"0,9 3-46 0,-4-3 20 16,3 0-13-16,5-4-1 15,5-4-3-15,3 4 1 16,14-4-2-16,7 0 4 0,1 1 4 15,9 3-7-15,-1-4-3 16,0 4-42-16,1 0-19 16,-5 0-50-1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6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18 0 240 0,'4'15'90'0,"1"-11"-48"0,-1 8-40 15,-4-12 19-15,4 7-11 16,-4 5-3-16,0-1 0 16,0 4 2-16,-4 4-4 15,0 11 6-15,-1 4 4 0,1 16-1 16,4 14 2-16,-4 4-9 15,4 8-4-15,0-8-2 16,0-8-1-16,4-7-9 16,0-11-4-16,1-8 0 15,-5-15 0-15,0-8-17 16,0-14-5-16,-5-20-66 16,-3-11-44-16,-5-12 62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3035102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2256" y="1"/>
            <a:ext cx="303510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2591" y="4416099"/>
            <a:ext cx="5142177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3035102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2256" y="8832195"/>
            <a:ext cx="303510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parents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have the network structure and parametrization correspond</a:t>
            </a:r>
            <a:r>
              <a:rPr lang="en-CA" baseline="0" dirty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Prime 2 3 5 set of 3 elements</a:t>
            </a:r>
          </a:p>
          <a:p>
            <a:r>
              <a:rPr lang="en-CA" dirty="0"/>
              <a:t>Even 2 4  set of 2 </a:t>
            </a:r>
            <a:r>
              <a:rPr lang="en-CA" dirty="0" err="1"/>
              <a:t>elemts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90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3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They are all going to be only in Q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5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/>
              <a:t>B and C are Markov blanket of A</a:t>
            </a:r>
          </a:p>
          <a:p>
            <a:pPr lvl="1"/>
            <a:r>
              <a:rPr lang="en-US" altLang="en-US" sz="2000" dirty="0"/>
              <a:t>Calculate P(A | B,C)</a:t>
            </a:r>
          </a:p>
          <a:p>
            <a:pPr lvl="1"/>
            <a:r>
              <a:rPr lang="en-US" altLang="en-US" sz="2000" dirty="0"/>
              <a:t>Use current Gibbs sampling value for B &amp; 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 Lecture 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2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1" r:id="rId13"/>
    <p:sldLayoutId id="2147483722" r:id="rId14"/>
    <p:sldLayoutId id="214748372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220.emf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81.emf"/><Relationship Id="rId7" Type="http://schemas.openxmlformats.org/officeDocument/2006/relationships/image" Target="../media/image5.jpeg"/><Relationship Id="rId12" Type="http://schemas.openxmlformats.org/officeDocument/2006/relationships/customXml" Target="../ink/ink113.xml"/><Relationship Id="rId17" Type="http://schemas.openxmlformats.org/officeDocument/2006/relationships/image" Target="../media/image250.emf"/><Relationship Id="rId25" Type="http://schemas.openxmlformats.org/officeDocument/2006/relationships/image" Target="../media/image31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29" Type="http://schemas.openxmlformats.org/officeDocument/2006/relationships/image" Target="../media/image3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image" Target="../media/image210.emf"/><Relationship Id="rId24" Type="http://schemas.openxmlformats.org/officeDocument/2006/relationships/customXml" Target="../ink/ink119.xml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30.emf"/><Relationship Id="rId23" Type="http://schemas.openxmlformats.org/officeDocument/2006/relationships/image" Target="../media/image291.emf"/><Relationship Id="rId28" Type="http://schemas.openxmlformats.org/officeDocument/2006/relationships/customXml" Target="../ink/ink121.xml"/><Relationship Id="rId10" Type="http://schemas.openxmlformats.org/officeDocument/2006/relationships/customXml" Target="../ink/ink112.xml"/><Relationship Id="rId19" Type="http://schemas.openxmlformats.org/officeDocument/2006/relationships/image" Target="../media/image260.emf"/><Relationship Id="rId4" Type="http://schemas.openxmlformats.org/officeDocument/2006/relationships/image" Target="../media/image10.emf"/><Relationship Id="rId9" Type="http://schemas.openxmlformats.org/officeDocument/2006/relationships/image" Target="../media/image180.emf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3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3" Type="http://schemas.openxmlformats.org/officeDocument/2006/relationships/customXml" Target="../ink/ink122.xml"/><Relationship Id="rId7" Type="http://schemas.openxmlformats.org/officeDocument/2006/relationships/customXml" Target="../ink/ink1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emf"/><Relationship Id="rId5" Type="http://schemas.openxmlformats.org/officeDocument/2006/relationships/customXml" Target="../ink/ink123.xml"/><Relationship Id="rId4" Type="http://schemas.openxmlformats.org/officeDocument/2006/relationships/image" Target="../media/image520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0.xml"/><Relationship Id="rId18" Type="http://schemas.openxmlformats.org/officeDocument/2006/relationships/image" Target="../media/image140.png"/><Relationship Id="rId26" Type="http://schemas.openxmlformats.org/officeDocument/2006/relationships/image" Target="../media/image15.png"/><Relationship Id="rId21" Type="http://schemas.openxmlformats.org/officeDocument/2006/relationships/customXml" Target="../ink/ink134.xml"/><Relationship Id="rId47" Type="http://schemas.openxmlformats.org/officeDocument/2006/relationships/customXml" Target="../ink/ink140.xml"/><Relationship Id="rId50" Type="http://schemas.openxmlformats.org/officeDocument/2006/relationships/image" Target="../media/image156.png"/><Relationship Id="rId55" Type="http://schemas.openxmlformats.org/officeDocument/2006/relationships/customXml" Target="../ink/ink144.xml"/><Relationship Id="rId63" Type="http://schemas.openxmlformats.org/officeDocument/2006/relationships/customXml" Target="../ink/ink148.xml"/><Relationship Id="rId7" Type="http://schemas.openxmlformats.org/officeDocument/2006/relationships/customXml" Target="../ink/ink12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9.png"/><Relationship Id="rId29" Type="http://schemas.openxmlformats.org/officeDocument/2006/relationships/customXml" Target="../ink/ink138.xml"/><Relationship Id="rId11" Type="http://schemas.openxmlformats.org/officeDocument/2006/relationships/customXml" Target="../ink/ink129.xml"/><Relationship Id="rId24" Type="http://schemas.openxmlformats.org/officeDocument/2006/relationships/image" Target="../media/image14.png"/><Relationship Id="rId45" Type="http://schemas.openxmlformats.org/officeDocument/2006/relationships/customXml" Target="../ink/ink139.xml"/><Relationship Id="rId53" Type="http://schemas.openxmlformats.org/officeDocument/2006/relationships/customXml" Target="../ink/ink143.xml"/><Relationship Id="rId58" Type="http://schemas.openxmlformats.org/officeDocument/2006/relationships/image" Target="../media/image18.png"/><Relationship Id="rId66" Type="http://schemas.openxmlformats.org/officeDocument/2006/relationships/image" Target="../media/image22.png"/><Relationship Id="rId5" Type="http://schemas.openxmlformats.org/officeDocument/2006/relationships/customXml" Target="../ink/ink126.xm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16.png"/><Relationship Id="rId49" Type="http://schemas.openxmlformats.org/officeDocument/2006/relationships/customXml" Target="../ink/ink141.xml"/><Relationship Id="rId57" Type="http://schemas.openxmlformats.org/officeDocument/2006/relationships/customXml" Target="../ink/ink145.xml"/><Relationship Id="rId61" Type="http://schemas.openxmlformats.org/officeDocument/2006/relationships/customXml" Target="../ink/ink147.xml"/><Relationship Id="rId10" Type="http://schemas.openxmlformats.org/officeDocument/2006/relationships/image" Target="../media/image136.png"/><Relationship Id="rId19" Type="http://schemas.openxmlformats.org/officeDocument/2006/relationships/customXml" Target="../ink/ink133.xml"/><Relationship Id="rId44" Type="http://schemas.openxmlformats.org/officeDocument/2006/relationships/image" Target="../media/image153.png"/><Relationship Id="rId52" Type="http://schemas.openxmlformats.org/officeDocument/2006/relationships/image" Target="../media/image157.png"/><Relationship Id="rId60" Type="http://schemas.openxmlformats.org/officeDocument/2006/relationships/image" Target="../media/image19.png"/><Relationship Id="rId65" Type="http://schemas.openxmlformats.org/officeDocument/2006/relationships/customXml" Target="../ink/ink149.xml"/><Relationship Id="rId4" Type="http://schemas.openxmlformats.org/officeDocument/2006/relationships/image" Target="../media/image13.png"/><Relationship Id="rId9" Type="http://schemas.openxmlformats.org/officeDocument/2006/relationships/customXml" Target="../ink/ink128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137.xml"/><Relationship Id="rId48" Type="http://schemas.openxmlformats.org/officeDocument/2006/relationships/image" Target="../media/image155.png"/><Relationship Id="rId56" Type="http://schemas.openxmlformats.org/officeDocument/2006/relationships/image" Target="../media/image17.png"/><Relationship Id="rId64" Type="http://schemas.openxmlformats.org/officeDocument/2006/relationships/image" Target="../media/image21.png"/><Relationship Id="rId8" Type="http://schemas.openxmlformats.org/officeDocument/2006/relationships/image" Target="../media/image135.png"/><Relationship Id="rId51" Type="http://schemas.openxmlformats.org/officeDocument/2006/relationships/customXml" Target="../ink/ink142.xml"/><Relationship Id="rId3" Type="http://schemas.openxmlformats.org/officeDocument/2006/relationships/customXml" Target="../ink/ink125.xml"/><Relationship Id="rId12" Type="http://schemas.openxmlformats.org/officeDocument/2006/relationships/image" Target="../media/image137.png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46" Type="http://schemas.openxmlformats.org/officeDocument/2006/relationships/image" Target="../media/image154.png"/><Relationship Id="rId59" Type="http://schemas.openxmlformats.org/officeDocument/2006/relationships/customXml" Target="../ink/ink146.xml"/><Relationship Id="rId20" Type="http://schemas.openxmlformats.org/officeDocument/2006/relationships/image" Target="../media/image141.png"/><Relationship Id="rId54" Type="http://schemas.openxmlformats.org/officeDocument/2006/relationships/image" Target="../media/image158.png"/><Relationship Id="rId6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3.xml"/><Relationship Id="rId13" Type="http://schemas.openxmlformats.org/officeDocument/2006/relationships/image" Target="../media/image440.emf"/><Relationship Id="rId3" Type="http://schemas.openxmlformats.org/officeDocument/2006/relationships/image" Target="../media/image520.emf"/><Relationship Id="rId21" Type="http://schemas.openxmlformats.org/officeDocument/2006/relationships/image" Target="../media/image680.emf"/><Relationship Id="rId7" Type="http://schemas.openxmlformats.org/officeDocument/2006/relationships/image" Target="../media/image550.emf"/><Relationship Id="rId12" Type="http://schemas.openxmlformats.org/officeDocument/2006/relationships/customXml" Target="../ink/ink155.xml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.xml"/><Relationship Id="rId11" Type="http://schemas.openxmlformats.org/officeDocument/2006/relationships/image" Target="../media/image570.emf"/><Relationship Id="rId5" Type="http://schemas.openxmlformats.org/officeDocument/2006/relationships/image" Target="../media/image540.emf"/><Relationship Id="rId10" Type="http://schemas.openxmlformats.org/officeDocument/2006/relationships/customXml" Target="../ink/ink154.xml"/><Relationship Id="rId4" Type="http://schemas.openxmlformats.org/officeDocument/2006/relationships/customXml" Target="../ink/ink151.xml"/><Relationship Id="rId9" Type="http://schemas.openxmlformats.org/officeDocument/2006/relationships/image" Target="../media/image151.emf"/><Relationship Id="rId14" Type="http://schemas.openxmlformats.org/officeDocument/2006/relationships/customXml" Target="../ink/ink1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27.png"/><Relationship Id="rId3" Type="http://schemas.openxmlformats.org/officeDocument/2006/relationships/image" Target="../media/image520.emf"/><Relationship Id="rId7" Type="http://schemas.openxmlformats.org/officeDocument/2006/relationships/image" Target="../media/image24.png"/><Relationship Id="rId12" Type="http://schemas.openxmlformats.org/officeDocument/2006/relationships/customXml" Target="../ink/ink162.xml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customXml" Target="../ink/ink161.xml"/><Relationship Id="rId4" Type="http://schemas.openxmlformats.org/officeDocument/2006/relationships/customXml" Target="../ink/ink158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5.jpeg"/><Relationship Id="rId18" Type="http://schemas.openxmlformats.org/officeDocument/2006/relationships/customXml" Target="../ink/ink168.xml"/><Relationship Id="rId3" Type="http://schemas.openxmlformats.org/officeDocument/2006/relationships/oleObject" Target="../embeddings/oleObject6.bin"/><Relationship Id="rId7" Type="http://schemas.openxmlformats.org/officeDocument/2006/relationships/customXml" Target="../ink/ink163.xml"/><Relationship Id="rId12" Type="http://schemas.openxmlformats.org/officeDocument/2006/relationships/image" Target="../media/image620.emf"/><Relationship Id="rId17" Type="http://schemas.openxmlformats.org/officeDocument/2006/relationships/image" Target="../media/image49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6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customXml" Target="../ink/ink165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1.emf"/><Relationship Id="rId10" Type="http://schemas.openxmlformats.org/officeDocument/2006/relationships/image" Target="../media/image610.emf"/><Relationship Id="rId4" Type="http://schemas.openxmlformats.org/officeDocument/2006/relationships/image" Target="../media/image28.wmf"/><Relationship Id="rId9" Type="http://schemas.openxmlformats.org/officeDocument/2006/relationships/customXml" Target="../ink/ink164.xml"/><Relationship Id="rId14" Type="http://schemas.openxmlformats.org/officeDocument/2006/relationships/customXml" Target="../ink/ink166.xml"/><Relationship Id="rId27" Type="http://schemas.openxmlformats.org/officeDocument/2006/relationships/image" Target="../media/image69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5.jpeg"/><Relationship Id="rId3" Type="http://schemas.openxmlformats.org/officeDocument/2006/relationships/oleObject" Target="../embeddings/oleObject8.bin"/><Relationship Id="rId7" Type="http://schemas.openxmlformats.org/officeDocument/2006/relationships/customXml" Target="../ink/ink169.xml"/><Relationship Id="rId12" Type="http://schemas.openxmlformats.org/officeDocument/2006/relationships/image" Target="../media/image6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customXml" Target="../ink/ink171.xml"/><Relationship Id="rId5" Type="http://schemas.openxmlformats.org/officeDocument/2006/relationships/oleObject" Target="../embeddings/oleObject9.bin"/><Relationship Id="rId15" Type="http://schemas.openxmlformats.org/officeDocument/2006/relationships/image" Target="../media/image670.emf"/><Relationship Id="rId10" Type="http://schemas.openxmlformats.org/officeDocument/2006/relationships/image" Target="../media/image610.emf"/><Relationship Id="rId4" Type="http://schemas.openxmlformats.org/officeDocument/2006/relationships/image" Target="../media/image28.wmf"/><Relationship Id="rId9" Type="http://schemas.openxmlformats.org/officeDocument/2006/relationships/customXml" Target="../ink/ink170.xml"/><Relationship Id="rId14" Type="http://schemas.openxmlformats.org/officeDocument/2006/relationships/customXml" Target="../ink/ink17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13" Type="http://schemas.openxmlformats.org/officeDocument/2006/relationships/customXml" Target="../ink/ink175.xml"/><Relationship Id="rId26" Type="http://schemas.openxmlformats.org/officeDocument/2006/relationships/customXml" Target="../ink/ink179.xml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34.png"/><Relationship Id="rId7" Type="http://schemas.openxmlformats.org/officeDocument/2006/relationships/image" Target="../media/image32.wmf"/><Relationship Id="rId12" Type="http://schemas.openxmlformats.org/officeDocument/2006/relationships/image" Target="../media/image721.emf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20" Type="http://schemas.openxmlformats.org/officeDocument/2006/relationships/customXml" Target="../ink/ink176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customXml" Target="../ink/ink174.xml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5" Type="http://schemas.openxmlformats.org/officeDocument/2006/relationships/image" Target="../media/image33.png"/><Relationship Id="rId23" Type="http://schemas.openxmlformats.org/officeDocument/2006/relationships/image" Target="../media/image35.png"/><Relationship Id="rId28" Type="http://schemas.openxmlformats.org/officeDocument/2006/relationships/customXml" Target="../ink/ink180.xml"/><Relationship Id="rId10" Type="http://schemas.openxmlformats.org/officeDocument/2006/relationships/image" Target="../media/image711.emf"/><Relationship Id="rId19" Type="http://schemas.openxmlformats.org/officeDocument/2006/relationships/image" Target="../media/image740.emf"/><Relationship Id="rId31" Type="http://schemas.openxmlformats.org/officeDocument/2006/relationships/image" Target="../media/image39.png"/><Relationship Id="rId4" Type="http://schemas.openxmlformats.org/officeDocument/2006/relationships/image" Target="../media/image31.wmf"/><Relationship Id="rId22" Type="http://schemas.openxmlformats.org/officeDocument/2006/relationships/customXml" Target="../ink/ink177.xml"/><Relationship Id="rId27" Type="http://schemas.openxmlformats.org/officeDocument/2006/relationships/image" Target="../media/image37.png"/><Relationship Id="rId30" Type="http://schemas.openxmlformats.org/officeDocument/2006/relationships/customXml" Target="../ink/ink1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6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5" Type="http://schemas.openxmlformats.org/officeDocument/2006/relationships/image" Target="../media/image510.emf"/><Relationship Id="rId4" Type="http://schemas.openxmlformats.org/officeDocument/2006/relationships/customXml" Target="../ink/ink1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86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80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9.emf"/><Relationship Id="rId5" Type="http://schemas.openxmlformats.org/officeDocument/2006/relationships/image" Target="../media/image38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png"/><Relationship Id="rId7" Type="http://schemas.openxmlformats.org/officeDocument/2006/relationships/image" Target="../media/image4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7.emf"/><Relationship Id="rId4" Type="http://schemas.openxmlformats.org/officeDocument/2006/relationships/customXml" Target="../ink/ink7.xml"/><Relationship Id="rId9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ustomXml" Target="../ink/ink11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emf"/><Relationship Id="rId42" Type="http://schemas.openxmlformats.org/officeDocument/2006/relationships/customXml" Target="../ink/ink23.xml"/><Relationship Id="rId63" Type="http://schemas.openxmlformats.org/officeDocument/2006/relationships/image" Target="../media/image46.emf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159" Type="http://schemas.openxmlformats.org/officeDocument/2006/relationships/image" Target="../media/image95.emf"/><Relationship Id="rId170" Type="http://schemas.openxmlformats.org/officeDocument/2006/relationships/customXml" Target="../ink/ink87.xml"/><Relationship Id="rId191" Type="http://schemas.openxmlformats.org/officeDocument/2006/relationships/image" Target="../media/image112.emf"/><Relationship Id="rId205" Type="http://schemas.openxmlformats.org/officeDocument/2006/relationships/image" Target="../media/image119.emf"/><Relationship Id="rId107" Type="http://schemas.openxmlformats.org/officeDocument/2006/relationships/image" Target="../media/image69.emf"/><Relationship Id="rId32" Type="http://schemas.openxmlformats.org/officeDocument/2006/relationships/customXml" Target="../ink/ink19.xml"/><Relationship Id="rId53" Type="http://schemas.openxmlformats.org/officeDocument/2006/relationships/image" Target="../media/image41.emf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149" Type="http://schemas.openxmlformats.org/officeDocument/2006/relationships/image" Target="../media/image90.emf"/><Relationship Id="rId5" Type="http://schemas.openxmlformats.org/officeDocument/2006/relationships/image" Target="../media/image8.emf"/><Relationship Id="rId95" Type="http://schemas.openxmlformats.org/officeDocument/2006/relationships/image" Target="../media/image63.emf"/><Relationship Id="rId160" Type="http://schemas.openxmlformats.org/officeDocument/2006/relationships/customXml" Target="../ink/ink82.xml"/><Relationship Id="rId181" Type="http://schemas.openxmlformats.org/officeDocument/2006/relationships/image" Target="../media/image106.emf"/><Relationship Id="rId43" Type="http://schemas.openxmlformats.org/officeDocument/2006/relationships/image" Target="../media/image33.emf"/><Relationship Id="rId64" Type="http://schemas.openxmlformats.org/officeDocument/2006/relationships/customXml" Target="../ink/ink34.xml"/><Relationship Id="rId118" Type="http://schemas.openxmlformats.org/officeDocument/2006/relationships/customXml" Target="../ink/ink61.xml"/><Relationship Id="rId139" Type="http://schemas.openxmlformats.org/officeDocument/2006/relationships/image" Target="../media/image85.emf"/><Relationship Id="rId85" Type="http://schemas.openxmlformats.org/officeDocument/2006/relationships/image" Target="../media/image58.emf"/><Relationship Id="rId150" Type="http://schemas.openxmlformats.org/officeDocument/2006/relationships/customXml" Target="../ink/ink77.xml"/><Relationship Id="rId171" Type="http://schemas.openxmlformats.org/officeDocument/2006/relationships/image" Target="../media/image101.emf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33" Type="http://schemas.openxmlformats.org/officeDocument/2006/relationships/image" Target="../media/image26.emf"/><Relationship Id="rId108" Type="http://schemas.openxmlformats.org/officeDocument/2006/relationships/customXml" Target="../ink/ink56.xml"/><Relationship Id="rId129" Type="http://schemas.openxmlformats.org/officeDocument/2006/relationships/image" Target="../media/image80.emf"/><Relationship Id="rId54" Type="http://schemas.openxmlformats.org/officeDocument/2006/relationships/customXml" Target="../ink/ink29.xml"/><Relationship Id="rId75" Type="http://schemas.openxmlformats.org/officeDocument/2006/relationships/image" Target="../media/image53.emf"/><Relationship Id="rId96" Type="http://schemas.openxmlformats.org/officeDocument/2006/relationships/customXml" Target="../ink/ink50.xml"/><Relationship Id="rId140" Type="http://schemas.openxmlformats.org/officeDocument/2006/relationships/customXml" Target="../ink/ink72.xml"/><Relationship Id="rId161" Type="http://schemas.openxmlformats.org/officeDocument/2006/relationships/image" Target="../media/image96.emf"/><Relationship Id="rId182" Type="http://schemas.openxmlformats.org/officeDocument/2006/relationships/customXml" Target="../ink/ink93.xml"/><Relationship Id="rId6" Type="http://schemas.openxmlformats.org/officeDocument/2006/relationships/customXml" Target="../ink/ink13.xml"/><Relationship Id="rId23" Type="http://schemas.openxmlformats.org/officeDocument/2006/relationships/image" Target="../media/image18.emf"/><Relationship Id="rId119" Type="http://schemas.openxmlformats.org/officeDocument/2006/relationships/image" Target="../media/image75.emf"/><Relationship Id="rId44" Type="http://schemas.openxmlformats.org/officeDocument/2006/relationships/customXml" Target="../ink/ink24.xml"/><Relationship Id="rId65" Type="http://schemas.openxmlformats.org/officeDocument/2006/relationships/image" Target="../media/image48.emf"/><Relationship Id="rId86" Type="http://schemas.openxmlformats.org/officeDocument/2006/relationships/customXml" Target="../ink/ink45.xml"/><Relationship Id="rId130" Type="http://schemas.openxmlformats.org/officeDocument/2006/relationships/customXml" Target="../ink/ink67.xml"/><Relationship Id="rId151" Type="http://schemas.openxmlformats.org/officeDocument/2006/relationships/image" Target="../media/image91.emf"/><Relationship Id="rId172" Type="http://schemas.openxmlformats.org/officeDocument/2006/relationships/customXml" Target="../ink/ink88.xml"/><Relationship Id="rId193" Type="http://schemas.openxmlformats.org/officeDocument/2006/relationships/image" Target="../media/image113.emf"/><Relationship Id="rId207" Type="http://schemas.openxmlformats.org/officeDocument/2006/relationships/image" Target="../media/image120.emf"/><Relationship Id="rId109" Type="http://schemas.openxmlformats.org/officeDocument/2006/relationships/image" Target="../media/image70.emf"/><Relationship Id="rId34" Type="http://schemas.openxmlformats.org/officeDocument/2006/relationships/customXml" Target="../ink/ink20.xml"/><Relationship Id="rId55" Type="http://schemas.openxmlformats.org/officeDocument/2006/relationships/image" Target="../media/image42.emf"/><Relationship Id="rId76" Type="http://schemas.openxmlformats.org/officeDocument/2006/relationships/customXml" Target="../ink/ink40.xml"/><Relationship Id="rId97" Type="http://schemas.openxmlformats.org/officeDocument/2006/relationships/image" Target="../media/image64.emf"/><Relationship Id="rId120" Type="http://schemas.openxmlformats.org/officeDocument/2006/relationships/customXml" Target="../ink/ink62.xml"/><Relationship Id="rId141" Type="http://schemas.openxmlformats.org/officeDocument/2006/relationships/image" Target="../media/image86.emf"/><Relationship Id="rId7" Type="http://schemas.openxmlformats.org/officeDocument/2006/relationships/image" Target="../media/image9.emf"/><Relationship Id="rId71" Type="http://schemas.openxmlformats.org/officeDocument/2006/relationships/image" Target="../media/image51.emf"/><Relationship Id="rId92" Type="http://schemas.openxmlformats.org/officeDocument/2006/relationships/customXml" Target="../ink/ink48.xml"/><Relationship Id="rId162" Type="http://schemas.openxmlformats.org/officeDocument/2006/relationships/customXml" Target="../ink/ink83.xml"/><Relationship Id="rId183" Type="http://schemas.openxmlformats.org/officeDocument/2006/relationships/image" Target="../media/image107.emf"/><Relationship Id="rId213" Type="http://schemas.openxmlformats.org/officeDocument/2006/relationships/image" Target="../media/image123.emf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3.emf"/><Relationship Id="rId24" Type="http://schemas.openxmlformats.org/officeDocument/2006/relationships/customXml" Target="../ink/ink17.xml"/><Relationship Id="rId40" Type="http://schemas.openxmlformats.org/officeDocument/2006/relationships/customXml" Target="../ink/ink22.xml"/><Relationship Id="rId45" Type="http://schemas.openxmlformats.org/officeDocument/2006/relationships/image" Target="../media/image34.emf"/><Relationship Id="rId66" Type="http://schemas.openxmlformats.org/officeDocument/2006/relationships/customXml" Target="../ink/ink35.xml"/><Relationship Id="rId87" Type="http://schemas.openxmlformats.org/officeDocument/2006/relationships/image" Target="../media/image59.emf"/><Relationship Id="rId110" Type="http://schemas.openxmlformats.org/officeDocument/2006/relationships/customXml" Target="../ink/ink57.xml"/><Relationship Id="rId115" Type="http://schemas.openxmlformats.org/officeDocument/2006/relationships/image" Target="../media/image73.emf"/><Relationship Id="rId131" Type="http://schemas.openxmlformats.org/officeDocument/2006/relationships/image" Target="../media/image81.emf"/><Relationship Id="rId136" Type="http://schemas.openxmlformats.org/officeDocument/2006/relationships/customXml" Target="../ink/ink70.xml"/><Relationship Id="rId157" Type="http://schemas.openxmlformats.org/officeDocument/2006/relationships/image" Target="../media/image94.emf"/><Relationship Id="rId178" Type="http://schemas.openxmlformats.org/officeDocument/2006/relationships/customXml" Target="../ink/ink91.xml"/><Relationship Id="rId61" Type="http://schemas.openxmlformats.org/officeDocument/2006/relationships/image" Target="../media/image45.emf"/><Relationship Id="rId82" Type="http://schemas.openxmlformats.org/officeDocument/2006/relationships/customXml" Target="../ink/ink43.xml"/><Relationship Id="rId152" Type="http://schemas.openxmlformats.org/officeDocument/2006/relationships/customXml" Target="../ink/ink78.xml"/><Relationship Id="rId173" Type="http://schemas.openxmlformats.org/officeDocument/2006/relationships/image" Target="../media/image102.emf"/><Relationship Id="rId194" Type="http://schemas.openxmlformats.org/officeDocument/2006/relationships/customXml" Target="../ink/ink99.xml"/><Relationship Id="rId199" Type="http://schemas.openxmlformats.org/officeDocument/2006/relationships/image" Target="../media/image116.emf"/><Relationship Id="rId203" Type="http://schemas.openxmlformats.org/officeDocument/2006/relationships/image" Target="../media/image118.emf"/><Relationship Id="rId208" Type="http://schemas.openxmlformats.org/officeDocument/2006/relationships/customXml" Target="../ink/ink106.xml"/><Relationship Id="rId19" Type="http://schemas.openxmlformats.org/officeDocument/2006/relationships/image" Target="../media/image16.emf"/><Relationship Id="rId30" Type="http://schemas.openxmlformats.org/officeDocument/2006/relationships/customXml" Target="../ink/ink18.xml"/><Relationship Id="rId35" Type="http://schemas.openxmlformats.org/officeDocument/2006/relationships/image" Target="../media/image28.emf"/><Relationship Id="rId56" Type="http://schemas.openxmlformats.org/officeDocument/2006/relationships/customXml" Target="../ink/ink30.xml"/><Relationship Id="rId77" Type="http://schemas.openxmlformats.org/officeDocument/2006/relationships/image" Target="../media/image54.emf"/><Relationship Id="rId100" Type="http://schemas.openxmlformats.org/officeDocument/2006/relationships/customXml" Target="../ink/ink52.xml"/><Relationship Id="rId105" Type="http://schemas.openxmlformats.org/officeDocument/2006/relationships/image" Target="../media/image68.emf"/><Relationship Id="rId126" Type="http://schemas.openxmlformats.org/officeDocument/2006/relationships/customXml" Target="../ink/ink65.xml"/><Relationship Id="rId147" Type="http://schemas.openxmlformats.org/officeDocument/2006/relationships/image" Target="../media/image89.emf"/><Relationship Id="rId168" Type="http://schemas.openxmlformats.org/officeDocument/2006/relationships/customXml" Target="../ink/ink86.xml"/><Relationship Id="rId8" Type="http://schemas.openxmlformats.org/officeDocument/2006/relationships/customXml" Target="../ink/ink14.xml"/><Relationship Id="rId51" Type="http://schemas.openxmlformats.org/officeDocument/2006/relationships/image" Target="../media/image37.emf"/><Relationship Id="rId72" Type="http://schemas.openxmlformats.org/officeDocument/2006/relationships/customXml" Target="../ink/ink38.xml"/><Relationship Id="rId93" Type="http://schemas.openxmlformats.org/officeDocument/2006/relationships/image" Target="../media/image62.emf"/><Relationship Id="rId98" Type="http://schemas.openxmlformats.org/officeDocument/2006/relationships/customXml" Target="../ink/ink51.xml"/><Relationship Id="rId121" Type="http://schemas.openxmlformats.org/officeDocument/2006/relationships/image" Target="../media/image76.emf"/><Relationship Id="rId142" Type="http://schemas.openxmlformats.org/officeDocument/2006/relationships/customXml" Target="../ink/ink73.xml"/><Relationship Id="rId163" Type="http://schemas.openxmlformats.org/officeDocument/2006/relationships/image" Target="../media/image97.emf"/><Relationship Id="rId184" Type="http://schemas.openxmlformats.org/officeDocument/2006/relationships/customXml" Target="../ink/ink94.xml"/><Relationship Id="rId189" Type="http://schemas.openxmlformats.org/officeDocument/2006/relationships/image" Target="../media/image111.emf"/><Relationship Id="rId3" Type="http://schemas.openxmlformats.org/officeDocument/2006/relationships/image" Target="../media/image1.png"/><Relationship Id="rId214" Type="http://schemas.openxmlformats.org/officeDocument/2006/relationships/customXml" Target="../ink/ink109.xml"/><Relationship Id="rId46" Type="http://schemas.openxmlformats.org/officeDocument/2006/relationships/customXml" Target="../ink/ink25.xml"/><Relationship Id="rId67" Type="http://schemas.openxmlformats.org/officeDocument/2006/relationships/image" Target="../media/image49.emf"/><Relationship Id="rId116" Type="http://schemas.openxmlformats.org/officeDocument/2006/relationships/customXml" Target="../ink/ink60.xml"/><Relationship Id="rId137" Type="http://schemas.openxmlformats.org/officeDocument/2006/relationships/image" Target="../media/image84.emf"/><Relationship Id="rId158" Type="http://schemas.openxmlformats.org/officeDocument/2006/relationships/customXml" Target="../ink/ink81.xml"/><Relationship Id="rId20" Type="http://schemas.openxmlformats.org/officeDocument/2006/relationships/customXml" Target="../ink/ink16.xml"/><Relationship Id="rId41" Type="http://schemas.openxmlformats.org/officeDocument/2006/relationships/image" Target="../media/image32.emf"/><Relationship Id="rId62" Type="http://schemas.openxmlformats.org/officeDocument/2006/relationships/customXml" Target="../ink/ink33.xml"/><Relationship Id="rId83" Type="http://schemas.openxmlformats.org/officeDocument/2006/relationships/image" Target="../media/image57.emf"/><Relationship Id="rId88" Type="http://schemas.openxmlformats.org/officeDocument/2006/relationships/customXml" Target="../ink/ink46.xml"/><Relationship Id="rId111" Type="http://schemas.openxmlformats.org/officeDocument/2006/relationships/image" Target="../media/image71.emf"/><Relationship Id="rId132" Type="http://schemas.openxmlformats.org/officeDocument/2006/relationships/customXml" Target="../ink/ink68.xml"/><Relationship Id="rId153" Type="http://schemas.openxmlformats.org/officeDocument/2006/relationships/image" Target="../media/image92.emf"/><Relationship Id="rId174" Type="http://schemas.openxmlformats.org/officeDocument/2006/relationships/customXml" Target="../ink/ink89.xml"/><Relationship Id="rId179" Type="http://schemas.openxmlformats.org/officeDocument/2006/relationships/image" Target="../media/image105.emf"/><Relationship Id="rId195" Type="http://schemas.openxmlformats.org/officeDocument/2006/relationships/image" Target="../media/image114.emf"/><Relationship Id="rId209" Type="http://schemas.openxmlformats.org/officeDocument/2006/relationships/image" Target="../media/image121.emf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15" Type="http://schemas.openxmlformats.org/officeDocument/2006/relationships/image" Target="../media/image13.emf"/><Relationship Id="rId36" Type="http://schemas.openxmlformats.org/officeDocument/2006/relationships/customXml" Target="../ink/ink21.xml"/><Relationship Id="rId57" Type="http://schemas.openxmlformats.org/officeDocument/2006/relationships/image" Target="../media/image43.emf"/><Relationship Id="rId106" Type="http://schemas.openxmlformats.org/officeDocument/2006/relationships/customXml" Target="../ink/ink55.xml"/><Relationship Id="rId127" Type="http://schemas.openxmlformats.org/officeDocument/2006/relationships/image" Target="../media/image79.emf"/><Relationship Id="rId31" Type="http://schemas.openxmlformats.org/officeDocument/2006/relationships/image" Target="../media/image25.emf"/><Relationship Id="rId52" Type="http://schemas.openxmlformats.org/officeDocument/2006/relationships/customXml" Target="../ink/ink28.xml"/><Relationship Id="rId73" Type="http://schemas.openxmlformats.org/officeDocument/2006/relationships/image" Target="../media/image52.emf"/><Relationship Id="rId78" Type="http://schemas.openxmlformats.org/officeDocument/2006/relationships/customXml" Target="../ink/ink41.xml"/><Relationship Id="rId94" Type="http://schemas.openxmlformats.org/officeDocument/2006/relationships/customXml" Target="../ink/ink49.xml"/><Relationship Id="rId99" Type="http://schemas.openxmlformats.org/officeDocument/2006/relationships/image" Target="../media/image65.emf"/><Relationship Id="rId101" Type="http://schemas.openxmlformats.org/officeDocument/2006/relationships/image" Target="../media/image66.emf"/><Relationship Id="rId122" Type="http://schemas.openxmlformats.org/officeDocument/2006/relationships/customXml" Target="../ink/ink63.xml"/><Relationship Id="rId143" Type="http://schemas.openxmlformats.org/officeDocument/2006/relationships/image" Target="../media/image87.emf"/><Relationship Id="rId148" Type="http://schemas.openxmlformats.org/officeDocument/2006/relationships/customXml" Target="../ink/ink76.xml"/><Relationship Id="rId164" Type="http://schemas.openxmlformats.org/officeDocument/2006/relationships/customXml" Target="../ink/ink84.xml"/><Relationship Id="rId169" Type="http://schemas.openxmlformats.org/officeDocument/2006/relationships/image" Target="../media/image100.emf"/><Relationship Id="rId185" Type="http://schemas.openxmlformats.org/officeDocument/2006/relationships/image" Target="../media/image108.emf"/><Relationship Id="rId4" Type="http://schemas.openxmlformats.org/officeDocument/2006/relationships/customXml" Target="../ink/ink12.xml"/><Relationship Id="rId180" Type="http://schemas.openxmlformats.org/officeDocument/2006/relationships/customXml" Target="../ink/ink92.xml"/><Relationship Id="rId210" Type="http://schemas.openxmlformats.org/officeDocument/2006/relationships/customXml" Target="../ink/ink107.xml"/><Relationship Id="rId215" Type="http://schemas.openxmlformats.org/officeDocument/2006/relationships/image" Target="../media/image124.emf"/><Relationship Id="rId47" Type="http://schemas.openxmlformats.org/officeDocument/2006/relationships/image" Target="../media/image35.emf"/><Relationship Id="rId68" Type="http://schemas.openxmlformats.org/officeDocument/2006/relationships/customXml" Target="../ink/ink36.xml"/><Relationship Id="rId89" Type="http://schemas.openxmlformats.org/officeDocument/2006/relationships/image" Target="../media/image60.emf"/><Relationship Id="rId112" Type="http://schemas.openxmlformats.org/officeDocument/2006/relationships/customXml" Target="../ink/ink58.xml"/><Relationship Id="rId133" Type="http://schemas.openxmlformats.org/officeDocument/2006/relationships/image" Target="../media/image82.emf"/><Relationship Id="rId154" Type="http://schemas.openxmlformats.org/officeDocument/2006/relationships/customXml" Target="../ink/ink79.xml"/><Relationship Id="rId175" Type="http://schemas.openxmlformats.org/officeDocument/2006/relationships/image" Target="../media/image103.emf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15.xml"/><Relationship Id="rId58" Type="http://schemas.openxmlformats.org/officeDocument/2006/relationships/customXml" Target="../ink/ink31.xml"/><Relationship Id="rId79" Type="http://schemas.openxmlformats.org/officeDocument/2006/relationships/image" Target="../media/image55.emf"/><Relationship Id="rId102" Type="http://schemas.openxmlformats.org/officeDocument/2006/relationships/customXml" Target="../ink/ink53.xml"/><Relationship Id="rId123" Type="http://schemas.openxmlformats.org/officeDocument/2006/relationships/image" Target="../media/image77.emf"/><Relationship Id="rId144" Type="http://schemas.openxmlformats.org/officeDocument/2006/relationships/customXml" Target="../ink/ink74.xml"/><Relationship Id="rId90" Type="http://schemas.openxmlformats.org/officeDocument/2006/relationships/customXml" Target="../ink/ink47.xml"/><Relationship Id="rId165" Type="http://schemas.openxmlformats.org/officeDocument/2006/relationships/image" Target="../media/image98.emf"/><Relationship Id="rId186" Type="http://schemas.openxmlformats.org/officeDocument/2006/relationships/customXml" Target="../ink/ink95.xml"/><Relationship Id="rId211" Type="http://schemas.openxmlformats.org/officeDocument/2006/relationships/image" Target="../media/image122.emf"/><Relationship Id="rId48" Type="http://schemas.openxmlformats.org/officeDocument/2006/relationships/customXml" Target="../ink/ink26.xml"/><Relationship Id="rId69" Type="http://schemas.openxmlformats.org/officeDocument/2006/relationships/image" Target="../media/image50.emf"/><Relationship Id="rId113" Type="http://schemas.openxmlformats.org/officeDocument/2006/relationships/image" Target="../media/image72.emf"/><Relationship Id="rId134" Type="http://schemas.openxmlformats.org/officeDocument/2006/relationships/customXml" Target="../ink/ink69.xml"/><Relationship Id="rId80" Type="http://schemas.openxmlformats.org/officeDocument/2006/relationships/customXml" Target="../ink/ink42.xml"/><Relationship Id="rId155" Type="http://schemas.openxmlformats.org/officeDocument/2006/relationships/image" Target="../media/image93.emf"/><Relationship Id="rId176" Type="http://schemas.openxmlformats.org/officeDocument/2006/relationships/customXml" Target="../ink/ink90.xml"/><Relationship Id="rId197" Type="http://schemas.openxmlformats.org/officeDocument/2006/relationships/image" Target="../media/image115.emf"/><Relationship Id="rId201" Type="http://schemas.openxmlformats.org/officeDocument/2006/relationships/image" Target="../media/image117.emf"/><Relationship Id="rId59" Type="http://schemas.openxmlformats.org/officeDocument/2006/relationships/image" Target="../media/image44.emf"/><Relationship Id="rId103" Type="http://schemas.openxmlformats.org/officeDocument/2006/relationships/image" Target="../media/image67.emf"/><Relationship Id="rId124" Type="http://schemas.openxmlformats.org/officeDocument/2006/relationships/customXml" Target="../ink/ink64.xml"/><Relationship Id="rId70" Type="http://schemas.openxmlformats.org/officeDocument/2006/relationships/customXml" Target="../ink/ink37.xml"/><Relationship Id="rId91" Type="http://schemas.openxmlformats.org/officeDocument/2006/relationships/image" Target="../media/image61.emf"/><Relationship Id="rId145" Type="http://schemas.openxmlformats.org/officeDocument/2006/relationships/image" Target="../media/image88.emf"/><Relationship Id="rId166" Type="http://schemas.openxmlformats.org/officeDocument/2006/relationships/customXml" Target="../ink/ink85.xml"/><Relationship Id="rId187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8.xml"/><Relationship Id="rId49" Type="http://schemas.openxmlformats.org/officeDocument/2006/relationships/image" Target="../media/image36.emf"/><Relationship Id="rId114" Type="http://schemas.openxmlformats.org/officeDocument/2006/relationships/customXml" Target="../ink/ink59.xml"/><Relationship Id="rId60" Type="http://schemas.openxmlformats.org/officeDocument/2006/relationships/customXml" Target="../ink/ink32.xml"/><Relationship Id="rId81" Type="http://schemas.openxmlformats.org/officeDocument/2006/relationships/image" Target="../media/image56.emf"/><Relationship Id="rId135" Type="http://schemas.openxmlformats.org/officeDocument/2006/relationships/image" Target="../media/image83.emf"/><Relationship Id="rId156" Type="http://schemas.openxmlformats.org/officeDocument/2006/relationships/customXml" Target="../ink/ink80.xml"/><Relationship Id="rId177" Type="http://schemas.openxmlformats.org/officeDocument/2006/relationships/image" Target="../media/image104.emf"/><Relationship Id="rId198" Type="http://schemas.openxmlformats.org/officeDocument/2006/relationships/customXml" Target="../ink/ink101.xml"/><Relationship Id="rId202" Type="http://schemas.openxmlformats.org/officeDocument/2006/relationships/customXml" Target="../ink/ink103.xml"/><Relationship Id="rId39" Type="http://schemas.openxmlformats.org/officeDocument/2006/relationships/image" Target="../media/image31.emf"/><Relationship Id="rId50" Type="http://schemas.openxmlformats.org/officeDocument/2006/relationships/customXml" Target="../ink/ink27.xml"/><Relationship Id="rId104" Type="http://schemas.openxmlformats.org/officeDocument/2006/relationships/customXml" Target="../ink/ink54.xml"/><Relationship Id="rId125" Type="http://schemas.openxmlformats.org/officeDocument/2006/relationships/image" Target="../media/image78.emf"/><Relationship Id="rId146" Type="http://schemas.openxmlformats.org/officeDocument/2006/relationships/customXml" Target="../ink/ink75.xml"/><Relationship Id="rId167" Type="http://schemas.openxmlformats.org/officeDocument/2006/relationships/image" Target="../media/image99.emf"/><Relationship Id="rId188" Type="http://schemas.openxmlformats.org/officeDocument/2006/relationships/customXml" Target="../ink/ink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18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Feb, 26,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33375" y="4616580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Mooney University of Texas at Austin</a:t>
            </a:r>
          </a:p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Gibbs sampling for Markov Networks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93073" y="1700808"/>
            <a:ext cx="4834880" cy="3845024"/>
          </a:xfrm>
        </p:spPr>
        <p:txBody>
          <a:bodyPr/>
          <a:lstStyle/>
          <a:p>
            <a:r>
              <a:rPr lang="en-US" altLang="en-US" sz="2400" b="1" dirty="0"/>
              <a:t>Example: </a:t>
            </a:r>
            <a:r>
              <a:rPr lang="en-US" altLang="en-US" sz="2400" dirty="0">
                <a:latin typeface="Arial Unicode MS" pitchFamily="34" charset="-128"/>
              </a:rPr>
              <a:t>P(D | 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C=0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en-US" altLang="en-US" sz="2400" dirty="0"/>
              <a:t>Resample non-evidence variables in a pre-defined order or a random order</a:t>
            </a:r>
          </a:p>
          <a:p>
            <a:r>
              <a:rPr lang="en-US" altLang="en-US" sz="2400" dirty="0"/>
              <a:t>Suppose we begin with A</a:t>
            </a:r>
          </a:p>
        </p:txBody>
      </p:sp>
      <p:graphicFrame>
        <p:nvGraphicFramePr>
          <p:cNvPr id="3789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41022"/>
              </p:ext>
            </p:extLst>
          </p:nvPr>
        </p:nvGraphicFramePr>
        <p:xfrm>
          <a:off x="5723503" y="2154926"/>
          <a:ext cx="24415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Visio" r:id="rId4" imgW="2095119" imgH="3009376" progId="Visio.Drawing.11">
                  <p:embed/>
                </p:oleObj>
              </mc:Choice>
              <mc:Fallback>
                <p:oleObj name="Visio" r:id="rId4" imgW="2095119" imgH="30093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03" y="2154926"/>
                        <a:ext cx="24415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11" name="Group 12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30125350"/>
              </p:ext>
            </p:extLst>
          </p:nvPr>
        </p:nvGraphicFramePr>
        <p:xfrm>
          <a:off x="5577822" y="5680147"/>
          <a:ext cx="1981200" cy="74009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652120" y="6369025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Initial </a:t>
            </a:r>
            <a:r>
              <a:rPr lang="en-US" altLang="en-US" sz="2000" kern="0" dirty="0" err="1">
                <a:solidFill>
                  <a:srgbClr val="FF0000"/>
                </a:solidFill>
              </a:rPr>
              <a:t>assigmnet</a:t>
            </a:r>
            <a:endParaRPr lang="en-US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4" y="414908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What do we need to sample?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868056"/>
            <a:ext cx="23042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P(A | </a:t>
            </a:r>
            <a:r>
              <a:rPr lang="en-US" dirty="0">
                <a:latin typeface="+mj-lt"/>
              </a:rPr>
              <a:t>B=0</a:t>
            </a:r>
            <a:r>
              <a:rPr lang="en-US" b="1" dirty="0">
                <a:latin typeface="+mj-lt"/>
              </a:rPr>
              <a:t>) </a:t>
            </a:r>
            <a:endParaRPr lang="en-US" baseline="300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5224" y="4913109"/>
            <a:ext cx="31469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P(A | </a:t>
            </a:r>
            <a:r>
              <a:rPr lang="en-US" dirty="0">
                <a:latin typeface="+mn-lt"/>
              </a:rPr>
              <a:t>B=0, C=0</a:t>
            </a:r>
            <a:r>
              <a:rPr lang="en-US" b="1" dirty="0">
                <a:latin typeface="+mn-lt"/>
              </a:rPr>
              <a:t>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8516" y="5625462"/>
            <a:ext cx="3333564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P( </a:t>
            </a:r>
            <a:r>
              <a:rPr lang="en-US" dirty="0">
                <a:latin typeface="+mn-lt"/>
                <a:cs typeface="Arial" panose="020B0604020202020204" pitchFamily="34" charset="0"/>
              </a:rPr>
              <a:t>B=0, C=0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| A) 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89663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646" y="6209518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420FA79-3747-4173-9618-969C7328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12" y="178120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Note: never change evidence!</a:t>
            </a:r>
          </a:p>
        </p:txBody>
      </p:sp>
    </p:spTree>
    <p:extLst>
      <p:ext uri="{BB962C8B-B14F-4D97-AF65-F5344CB8AC3E}">
        <p14:creationId xmlns:p14="http://schemas.microsoft.com/office/powerpoint/2010/main" val="3944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" name="Rectangle 106"/>
          <p:cNvSpPr>
            <a:spLocks noGrp="1" noChangeArrowheads="1"/>
          </p:cNvSpPr>
          <p:nvPr>
            <p:ph type="title"/>
          </p:nvPr>
        </p:nvSpPr>
        <p:spPr>
          <a:xfrm>
            <a:off x="562844" y="40655"/>
            <a:ext cx="7427168" cy="664200"/>
          </a:xfrm>
        </p:spPr>
        <p:txBody>
          <a:bodyPr/>
          <a:lstStyle/>
          <a:p>
            <a:r>
              <a:rPr lang="en-US" altLang="en-US" sz="3200" dirty="0"/>
              <a:t>Gibbs sampling MN: what to sample</a:t>
            </a:r>
          </a:p>
        </p:txBody>
      </p:sp>
      <p:sp>
        <p:nvSpPr>
          <p:cNvPr id="46187" name="Rectangle 107"/>
          <p:cNvSpPr>
            <a:spLocks noGrp="1" noChangeArrowheads="1"/>
          </p:cNvSpPr>
          <p:nvPr>
            <p:ph type="body" sz="half" idx="1"/>
          </p:nvPr>
        </p:nvSpPr>
        <p:spPr>
          <a:xfrm>
            <a:off x="-77561" y="2204864"/>
            <a:ext cx="4752528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P(A|BC)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5192429"/>
              </p:ext>
            </p:extLst>
          </p:nvPr>
        </p:nvGraphicFramePr>
        <p:xfrm>
          <a:off x="5838934" y="3183632"/>
          <a:ext cx="18367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Visio" r:id="rId3" imgW="2095119" imgH="3392138" progId="Visio.Drawing.11">
                  <p:embed/>
                </p:oleObj>
              </mc:Choice>
              <mc:Fallback>
                <p:oleObj name="Visio" r:id="rId3" imgW="2095119" imgH="339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934" y="3183632"/>
                        <a:ext cx="18367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1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114005"/>
              </p:ext>
            </p:extLst>
          </p:nvPr>
        </p:nvGraphicFramePr>
        <p:xfrm>
          <a:off x="6933862" y="2204864"/>
          <a:ext cx="2195737" cy="1066800"/>
        </p:xfrm>
        <a:graphic>
          <a:graphicData uri="http://schemas.openxmlformats.org/drawingml/2006/table">
            <a:tbl>
              <a:tblPr/>
              <a:tblGrid>
                <a:gridCol w="57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19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70026"/>
              </p:ext>
            </p:extLst>
          </p:nvPr>
        </p:nvGraphicFramePr>
        <p:xfrm>
          <a:off x="4115678" y="2590443"/>
          <a:ext cx="2160240" cy="10058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64" name="Group 18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17280016"/>
              </p:ext>
            </p:extLst>
          </p:nvPr>
        </p:nvGraphicFramePr>
        <p:xfrm>
          <a:off x="1409795" y="3469597"/>
          <a:ext cx="1981200" cy="104362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6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22676"/>
              </p:ext>
            </p:extLst>
          </p:nvPr>
        </p:nvGraphicFramePr>
        <p:xfrm>
          <a:off x="657334" y="5012432"/>
          <a:ext cx="2819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34" y="5012432"/>
                        <a:ext cx="2819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1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95112"/>
              </p:ext>
            </p:extLst>
          </p:nvPr>
        </p:nvGraphicFramePr>
        <p:xfrm>
          <a:off x="3629134" y="48600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283" name="Text Box 203"/>
          <p:cNvSpPr txBox="1">
            <a:spLocks noChangeArrowheads="1"/>
          </p:cNvSpPr>
          <p:nvPr/>
        </p:nvSpPr>
        <p:spPr bwMode="auto">
          <a:xfrm>
            <a:off x="581134" y="592683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46284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88"/>
              </p:ext>
            </p:extLst>
          </p:nvPr>
        </p:nvGraphicFramePr>
        <p:xfrm>
          <a:off x="3552934" y="58506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29806" y="3140968"/>
            <a:ext cx="504056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81134" y="5013176"/>
            <a:ext cx="1014264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934" y="6533257"/>
            <a:ext cx="2895600" cy="476250"/>
          </a:xfrm>
        </p:spPr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0934" y="6533257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8" name="Rectangle 107"/>
          <p:cNvSpPr txBox="1">
            <a:spLocks noChangeArrowheads="1"/>
          </p:cNvSpPr>
          <p:nvPr/>
        </p:nvSpPr>
        <p:spPr bwMode="auto">
          <a:xfrm>
            <a:off x="-61040" y="3183632"/>
            <a:ext cx="1753424" cy="5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000" kern="0" dirty="0"/>
              <a:t>B=0 ; C=0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C26F1-2A96-44EB-975F-B9719954CAD1}"/>
              </a:ext>
            </a:extLst>
          </p:cNvPr>
          <p:cNvGrpSpPr/>
          <p:nvPr/>
        </p:nvGrpSpPr>
        <p:grpSpPr>
          <a:xfrm>
            <a:off x="1332308" y="956357"/>
            <a:ext cx="7645708" cy="451371"/>
            <a:chOff x="-1489532" y="339655"/>
            <a:chExt cx="7920880" cy="48008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66" r="862"/>
            <a:stretch/>
          </p:blipFill>
          <p:spPr bwMode="auto">
            <a:xfrm>
              <a:off x="-1489532" y="339655"/>
              <a:ext cx="7920880" cy="48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/>
                <p14:cNvContentPartPr/>
                <p14:nvPr/>
              </p14:nvContentPartPr>
              <p14:xfrm>
                <a:off x="687840" y="465546"/>
                <a:ext cx="136800" cy="3276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148" y="455596"/>
                  <a:ext cx="156183" cy="34750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angle 107"/>
          <p:cNvSpPr txBox="1">
            <a:spLocks noChangeArrowheads="1"/>
          </p:cNvSpPr>
          <p:nvPr/>
        </p:nvSpPr>
        <p:spPr bwMode="auto">
          <a:xfrm>
            <a:off x="181911" y="851346"/>
            <a:ext cx="9838916" cy="13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For </a:t>
            </a:r>
            <a:r>
              <a:rPr lang="en-US" altLang="en-US" sz="2400" kern="0" dirty="0" err="1"/>
              <a:t>Bnets</a:t>
            </a:r>
            <a:endParaRPr lang="en-US" altLang="en-US" sz="24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For Markov Networks just the product of the factors involving X (normalized)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95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509"/>
            <a:ext cx="8229600" cy="1143000"/>
          </a:xfrm>
        </p:spPr>
        <p:txBody>
          <a:bodyPr/>
          <a:lstStyle/>
          <a:p>
            <a:r>
              <a:rPr lang="en-US" altLang="en-US" dirty="0"/>
              <a:t>Example: Gibbs sampling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045" y="1353716"/>
            <a:ext cx="4762872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B given A D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8845" y="2801516"/>
          <a:ext cx="183673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Visio" r:id="rId3" imgW="2104120" imgH="3362563" progId="Visio.Drawing.11">
                  <p:embed/>
                </p:oleObj>
              </mc:Choice>
              <mc:Fallback>
                <p:oleObj name="Visio" r:id="rId3" imgW="2104120" imgH="3362563" progId="Visio.Drawing.11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45" y="2801516"/>
                        <a:ext cx="1836738" cy="293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94" name="Group 12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634853" y="3614564"/>
          <a:ext cx="2015480" cy="106680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295" name="Group 23"/>
          <p:cNvGraphicFramePr>
            <a:graphicFrameLocks noGrp="1"/>
          </p:cNvGraphicFramePr>
          <p:nvPr>
            <p:extLst/>
          </p:nvPr>
        </p:nvGraphicFramePr>
        <p:xfrm>
          <a:off x="5930997" y="1772816"/>
          <a:ext cx="1944217" cy="1066800"/>
        </p:xfrm>
        <a:graphic>
          <a:graphicData uri="http://schemas.openxmlformats.org/drawingml/2006/table">
            <a:tbl>
              <a:tblPr/>
              <a:tblGrid>
                <a:gridCol w="5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392" name="Group 120"/>
          <p:cNvGraphicFramePr>
            <a:graphicFrameLocks noGrp="1"/>
          </p:cNvGraphicFramePr>
          <p:nvPr>
            <p:ph sz="quarter" idx="3"/>
          </p:nvPr>
        </p:nvGraphicFramePr>
        <p:xfrm>
          <a:off x="1133845" y="2649116"/>
          <a:ext cx="1981200" cy="140938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356" name="Object 84"/>
          <p:cNvGraphicFramePr>
            <a:graphicFrameLocks noChangeAspect="1"/>
          </p:cNvGraphicFramePr>
          <p:nvPr>
            <p:extLst/>
          </p:nvPr>
        </p:nvGraphicFramePr>
        <p:xfrm>
          <a:off x="222893" y="4315282"/>
          <a:ext cx="281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5435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3" y="4315282"/>
                        <a:ext cx="2819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Group 85"/>
          <p:cNvGraphicFramePr>
            <a:graphicFrameLocks noGrp="1"/>
          </p:cNvGraphicFramePr>
          <p:nvPr>
            <p:extLst/>
          </p:nvPr>
        </p:nvGraphicFramePr>
        <p:xfrm>
          <a:off x="3194693" y="43152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68" name="Text Box 96"/>
          <p:cNvSpPr txBox="1">
            <a:spLocks noChangeArrowheads="1"/>
          </p:cNvSpPr>
          <p:nvPr/>
        </p:nvSpPr>
        <p:spPr bwMode="auto">
          <a:xfrm>
            <a:off x="146693" y="538208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54369" name="Group 97"/>
          <p:cNvGraphicFramePr>
            <a:graphicFrameLocks noGrp="1"/>
          </p:cNvGraphicFramePr>
          <p:nvPr>
            <p:extLst/>
          </p:nvPr>
        </p:nvGraphicFramePr>
        <p:xfrm>
          <a:off x="3118493" y="53058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87181" y="275046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6693" y="4305048"/>
            <a:ext cx="942256" cy="66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5045" y="5998741"/>
            <a:ext cx="2895600" cy="476250"/>
          </a:xfrm>
        </p:spPr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4045" y="5998741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27887" y="5312072"/>
            <a:ext cx="113580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10</a:t>
            </a:r>
            <a:endParaRPr lang="en-US" baseline="30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36069" y="5812134"/>
            <a:ext cx="109616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0.4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0672" y="6318347"/>
            <a:ext cx="1138772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8.6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00315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6902703" y="3482823"/>
              <a:ext cx="512280" cy="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2063" y="3295623"/>
                <a:ext cx="693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816223" y="1792263"/>
              <a:ext cx="70200" cy="99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223" y="1679223"/>
                <a:ext cx="20700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7769943" y="1701903"/>
              <a:ext cx="90720" cy="974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7143" y="1565463"/>
                <a:ext cx="24192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802343" y="2777943"/>
              <a:ext cx="2160" cy="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7623" y="2667783"/>
                <a:ext cx="113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6754743" y="4475343"/>
              <a:ext cx="544320" cy="3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5983" y="4270503"/>
                <a:ext cx="7142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4643343" y="3633303"/>
              <a:ext cx="63360" cy="105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4863" y="3497223"/>
                <a:ext cx="20556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6590943" y="3713223"/>
              <a:ext cx="65160" cy="104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8503" y="3559863"/>
                <a:ext cx="23868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2018583" y="4519623"/>
              <a:ext cx="489960" cy="67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57023" y="4363023"/>
                <a:ext cx="612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2072583" y="4789983"/>
              <a:ext cx="404280" cy="57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9143" y="4635903"/>
                <a:ext cx="558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166103" y="4441503"/>
              <a:ext cx="487440" cy="28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4823" y="4262583"/>
                <a:ext cx="62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152783" y="4743543"/>
              <a:ext cx="467280" cy="50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1383" y="4588383"/>
                <a:ext cx="59328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7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6512" y="1514255"/>
            <a:ext cx="9145016" cy="29228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9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/>
              <a:t>We want to model </a:t>
            </a:r>
            <a:r>
              <a:rPr lang="en-GB" sz="3200" b="0" dirty="0">
                <a:solidFill>
                  <a:schemeClr val="tx1"/>
                </a:solidFill>
              </a:rPr>
              <a:t>P(Y</a:t>
            </a:r>
            <a:r>
              <a:rPr lang="en-GB" sz="3200" b="0" baseline="-25000" dirty="0">
                <a:solidFill>
                  <a:schemeClr val="tx1"/>
                </a:solidFill>
              </a:rPr>
              <a:t>1</a:t>
            </a:r>
            <a:r>
              <a:rPr lang="en-GB" sz="3200" b="0" dirty="0">
                <a:solidFill>
                  <a:schemeClr val="tx1"/>
                </a:solidFill>
              </a:rPr>
              <a:t>| X</a:t>
            </a:r>
            <a:r>
              <a:rPr lang="en-GB" sz="3200" b="0" baseline="-25000" dirty="0">
                <a:solidFill>
                  <a:schemeClr val="tx1"/>
                </a:solidFill>
              </a:rPr>
              <a:t>1</a:t>
            </a:r>
            <a:r>
              <a:rPr lang="en-GB" sz="3200" b="0" dirty="0">
                <a:solidFill>
                  <a:schemeClr val="tx1"/>
                </a:solidFill>
              </a:rPr>
              <a:t>.. </a:t>
            </a:r>
            <a:r>
              <a:rPr lang="en-GB" sz="3200" b="0" dirty="0" err="1">
                <a:solidFill>
                  <a:schemeClr val="tx1"/>
                </a:solidFill>
              </a:rPr>
              <a:t>X</a:t>
            </a:r>
            <a:r>
              <a:rPr lang="en-GB" sz="3200" b="0" baseline="-25000" dirty="0" err="1">
                <a:solidFill>
                  <a:schemeClr val="tx1"/>
                </a:solidFill>
              </a:rPr>
              <a:t>n</a:t>
            </a:r>
            <a:r>
              <a:rPr lang="en-GB" sz="3200" b="0" dirty="0">
                <a:solidFill>
                  <a:schemeClr val="tx1"/>
                </a:solidFill>
              </a:rPr>
              <a:t>)</a:t>
            </a:r>
            <a:r>
              <a:rPr lang="en-CA" sz="3200" b="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" y="3248980"/>
            <a:ext cx="6941477" cy="9361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Which model is simpler, MN or BN?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6971" y="621367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073" y="3746496"/>
            <a:ext cx="4148672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4100" y="1594572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04446" y="2478491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5445" y="2474180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20774" y="2286651"/>
            <a:ext cx="659847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53718" y="2461247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485345" y="2080800"/>
            <a:ext cx="664096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084305" y="2130377"/>
            <a:ext cx="130270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431220" y="2096966"/>
            <a:ext cx="641440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07723" y="1708583"/>
            <a:ext cx="578716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05396" y="2527068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233630" y="2522757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1241" y="2335228"/>
            <a:ext cx="599911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286693" y="2509824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5951697" y="2129377"/>
            <a:ext cx="603774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6496252" y="2178954"/>
            <a:ext cx="118437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11655" y="2145543"/>
            <a:ext cx="583176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104445" y="1412776"/>
            <a:ext cx="2531451" cy="147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545750" y="1484785"/>
            <a:ext cx="2410626" cy="15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5427" y="4210024"/>
            <a:ext cx="5405318" cy="1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Naturally aggregates the influence of different parents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20587" y="836483"/>
            <a:ext cx="6492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CA" dirty="0"/>
              <a:t>…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3547996" y="1386759"/>
            <a:ext cx="66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56376" y="1386759"/>
            <a:ext cx="6126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</a:p>
        </p:txBody>
      </p:sp>
    </p:spTree>
    <p:extLst>
      <p:ext uri="{BB962C8B-B14F-4D97-AF65-F5344CB8AC3E}">
        <p14:creationId xmlns:p14="http://schemas.microsoft.com/office/powerpoint/2010/main" val="368888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Model </a:t>
            </a:r>
            <a:r>
              <a:rPr lang="en-GB" dirty="0"/>
              <a:t>P(Y</a:t>
            </a:r>
            <a:r>
              <a:rPr lang="en-GB" baseline="-25000" dirty="0"/>
              <a:t>1</a:t>
            </a:r>
            <a:r>
              <a:rPr lang="en-GB" dirty="0"/>
              <a:t> .. </a:t>
            </a:r>
            <a:r>
              <a:rPr lang="en-GB" dirty="0" err="1"/>
              <a:t>Y</a:t>
            </a:r>
            <a:r>
              <a:rPr lang="en-GB" baseline="-25000" dirty="0" err="1"/>
              <a:t>k</a:t>
            </a:r>
            <a:r>
              <a:rPr lang="en-GB" baseline="-25000" dirty="0"/>
              <a:t> </a:t>
            </a:r>
            <a:r>
              <a:rPr lang="en-GB" dirty="0"/>
              <a:t>| 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Special case of Markov Networks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400050" lvl="1" indent="0">
              <a:buNone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091736" cy="685800"/>
          </a:xfrm>
        </p:spPr>
        <p:txBody>
          <a:bodyPr/>
          <a:lstStyle/>
          <a:p>
            <a:r>
              <a:rPr lang="en-CA" sz="3200" dirty="0"/>
              <a:t>Some notation: exp and indicator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68" y="838200"/>
            <a:ext cx="8458200" cy="4495800"/>
          </a:xfrm>
        </p:spPr>
        <p:txBody>
          <a:bodyPr/>
          <a:lstStyle/>
          <a:p>
            <a:r>
              <a:rPr lang="en-CA" dirty="0" err="1"/>
              <a:t>exp</a:t>
            </a:r>
            <a:r>
              <a:rPr lang="en-CA" dirty="0"/>
              <a:t> and indicator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Slide </a:t>
            </a:r>
            <a:fld id="{38B5A9E0-7EB5-4FF0-AEB5-1FBEA79D2A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pPr marL="0" marR="0" lvl="0" indent="0" algn="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8880" y="953280"/>
              <a:ext cx="8591040" cy="449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520" y="943920"/>
                <a:ext cx="8609760" cy="45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14:cNvPr>
              <p14:cNvContentPartPr/>
              <p14:nvPr/>
            </p14:nvContentPartPr>
            <p14:xfrm>
              <a:off x="7202369" y="3518514"/>
              <a:ext cx="97524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2729" y="3338874"/>
                <a:ext cx="11548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14:cNvPr>
              <p14:cNvContentPartPr/>
              <p14:nvPr/>
            </p14:nvContentPartPr>
            <p14:xfrm>
              <a:off x="8377049" y="5114754"/>
              <a:ext cx="411120" cy="2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7049" y="4935114"/>
                <a:ext cx="5907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14:cNvPr>
              <p14:cNvContentPartPr/>
              <p14:nvPr/>
            </p14:nvContentPartPr>
            <p14:xfrm>
              <a:off x="7277249" y="4164354"/>
              <a:ext cx="1489320" cy="9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7249" y="3984354"/>
                <a:ext cx="16689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14:cNvPr>
              <p14:cNvContentPartPr/>
              <p14:nvPr/>
            </p14:nvContentPartPr>
            <p14:xfrm>
              <a:off x="7276889" y="5004954"/>
              <a:ext cx="533160" cy="3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7249" y="4824954"/>
                <a:ext cx="7128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14:cNvPr>
              <p14:cNvContentPartPr/>
              <p14:nvPr/>
            </p14:nvContentPartPr>
            <p14:xfrm>
              <a:off x="5958929" y="3041154"/>
              <a:ext cx="315720" cy="482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929" y="3032154"/>
                <a:ext cx="3333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14:cNvPr>
              <p14:cNvContentPartPr/>
              <p14:nvPr/>
            </p14:nvContentPartPr>
            <p14:xfrm>
              <a:off x="6622409" y="3213954"/>
              <a:ext cx="190080" cy="314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3769" y="3204954"/>
                <a:ext cx="2077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14:cNvPr>
              <p14:cNvContentPartPr/>
              <p14:nvPr/>
            </p14:nvContentPartPr>
            <p14:xfrm>
              <a:off x="8229449" y="3267954"/>
              <a:ext cx="648360" cy="407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0809" y="3259314"/>
                <a:ext cx="6660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14:cNvPr>
              <p14:cNvContentPartPr/>
              <p14:nvPr/>
            </p14:nvContentPartPr>
            <p14:xfrm>
              <a:off x="8116769" y="5130594"/>
              <a:ext cx="17100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08129" y="5121954"/>
                <a:ext cx="188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14:cNvPr>
              <p14:cNvContentPartPr/>
              <p14:nvPr/>
            </p14:nvContentPartPr>
            <p14:xfrm>
              <a:off x="8127569" y="5256594"/>
              <a:ext cx="203040" cy="18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8929" y="5247954"/>
                <a:ext cx="220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14:cNvPr>
              <p14:cNvContentPartPr/>
              <p14:nvPr/>
            </p14:nvContentPartPr>
            <p14:xfrm>
              <a:off x="4239269" y="1519374"/>
              <a:ext cx="506520" cy="664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30269" y="1510374"/>
                <a:ext cx="5241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14:cNvPr>
              <p14:cNvContentPartPr/>
              <p14:nvPr/>
            </p14:nvContentPartPr>
            <p14:xfrm>
              <a:off x="4367069" y="3320454"/>
              <a:ext cx="9000" cy="52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8069" y="3311454"/>
                <a:ext cx="26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14:cNvPr>
              <p14:cNvContentPartPr/>
              <p14:nvPr/>
            </p14:nvContentPartPr>
            <p14:xfrm>
              <a:off x="115202" y="1131764"/>
              <a:ext cx="724680" cy="63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02" y="951764"/>
                <a:ext cx="904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14:cNvPr>
              <p14:cNvContentPartPr/>
              <p14:nvPr/>
            </p14:nvContentPartPr>
            <p14:xfrm>
              <a:off x="5728529" y="1144674"/>
              <a:ext cx="2305800" cy="87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38889" y="964674"/>
                <a:ext cx="2485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14:cNvPr>
              <p14:cNvContentPartPr/>
              <p14:nvPr/>
            </p14:nvContentPartPr>
            <p14:xfrm>
              <a:off x="5891969" y="1291914"/>
              <a:ext cx="23760" cy="25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01969" y="1112274"/>
                <a:ext cx="2034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14:cNvPr>
              <p14:cNvContentPartPr/>
              <p14:nvPr/>
            </p14:nvContentPartPr>
            <p14:xfrm>
              <a:off x="5731409" y="1287594"/>
              <a:ext cx="1964520" cy="218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41409" y="1107954"/>
                <a:ext cx="2144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14:cNvPr>
              <p14:cNvContentPartPr/>
              <p14:nvPr/>
            </p14:nvContentPartPr>
            <p14:xfrm>
              <a:off x="6724289" y="1974834"/>
              <a:ext cx="80136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34649" y="1794834"/>
                <a:ext cx="9810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14:cNvPr>
              <p14:cNvContentPartPr/>
              <p14:nvPr/>
            </p14:nvContentPartPr>
            <p14:xfrm>
              <a:off x="6518369" y="2349234"/>
              <a:ext cx="780120" cy="22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8369" y="2169594"/>
                <a:ext cx="959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14:cNvPr>
              <p14:cNvContentPartPr/>
              <p14:nvPr/>
            </p14:nvContentPartPr>
            <p14:xfrm>
              <a:off x="6584609" y="2552274"/>
              <a:ext cx="531720" cy="80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94609" y="2372274"/>
                <a:ext cx="7113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14:cNvPr>
              <p14:cNvContentPartPr/>
              <p14:nvPr/>
            </p14:nvContentPartPr>
            <p14:xfrm>
              <a:off x="1567938" y="1091154"/>
              <a:ext cx="2718360" cy="648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77938" y="910148"/>
                <a:ext cx="2898000" cy="426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14:cNvPr>
              <p14:cNvContentPartPr/>
              <p14:nvPr/>
            </p14:nvContentPartPr>
            <p14:xfrm>
              <a:off x="385183" y="1964305"/>
              <a:ext cx="493560" cy="681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5183" y="1784305"/>
                <a:ext cx="67320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88672C4-E21A-443C-94D4-8E6C679281FC}"/>
                  </a:ext>
                </a:extLst>
              </p14:cNvPr>
              <p14:cNvContentPartPr/>
              <p14:nvPr/>
            </p14:nvContentPartPr>
            <p14:xfrm>
              <a:off x="165660" y="1630330"/>
              <a:ext cx="8901720" cy="18273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88672C4-E21A-443C-94D4-8E6C679281F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60" y="1626010"/>
                <a:ext cx="8919360" cy="18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3F2572C-F595-4A0D-BAC7-CD0CC200BEE3}"/>
                  </a:ext>
                </a:extLst>
              </p14:cNvPr>
              <p14:cNvContentPartPr/>
              <p14:nvPr/>
            </p14:nvContentPartPr>
            <p14:xfrm>
              <a:off x="268980" y="4569370"/>
              <a:ext cx="574560" cy="335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3F2572C-F595-4A0D-BAC7-CD0CC200BE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335" y="4560370"/>
                <a:ext cx="592211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F34F804-71D3-4F5A-BCDA-EE7F4E38AE9F}"/>
                  </a:ext>
                </a:extLst>
              </p14:cNvPr>
              <p14:cNvContentPartPr/>
              <p14:nvPr/>
            </p14:nvContentPartPr>
            <p14:xfrm>
              <a:off x="658860" y="4182730"/>
              <a:ext cx="255600" cy="3056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F34F804-71D3-4F5A-BCDA-EE7F4E38AE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9873" y="4173741"/>
                <a:ext cx="273215" cy="323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39D8225-CF66-4252-A001-1A7E327A9C33}"/>
                  </a:ext>
                </a:extLst>
              </p14:cNvPr>
              <p14:cNvContentPartPr/>
              <p14:nvPr/>
            </p14:nvContentPartPr>
            <p14:xfrm>
              <a:off x="1918500" y="5317810"/>
              <a:ext cx="630720" cy="354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39D8225-CF66-4252-A001-1A7E327A9C3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09855" y="5308810"/>
                <a:ext cx="64837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00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Parameters?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3660" y="6587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4538" y="6477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3660" y="6587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952500" y="656460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94FA2D82-D86A-4193-AED3-F13F15E29871}"/>
              </a:ext>
            </a:extLst>
          </p:cNvPr>
          <p:cNvSpPr txBox="1">
            <a:spLocks/>
          </p:cNvSpPr>
          <p:nvPr/>
        </p:nvSpPr>
        <p:spPr bwMode="auto">
          <a:xfrm>
            <a:off x="304800" y="26064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Let’s derive the probabilities we need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8D30B8-A3A1-4EC8-B698-7FD9E6CC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4" y="3645024"/>
            <a:ext cx="9580756" cy="685800"/>
          </a:xfrm>
        </p:spPr>
        <p:txBody>
          <a:bodyPr/>
          <a:lstStyle/>
          <a:p>
            <a:pPr marL="400050" lvl="1" indent="0">
              <a:buNone/>
            </a:pPr>
            <a:r>
              <a:rPr lang="en-CA" sz="2800" dirty="0"/>
              <a:t>To compute </a:t>
            </a:r>
          </a:p>
          <a:p>
            <a:pPr marL="400050" lvl="1" indent="0">
              <a:buNone/>
            </a:pP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</a:t>
            </a:r>
            <a:r>
              <a:rPr lang="en-GB" sz="2800" dirty="0"/>
              <a:t>|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= </a:t>
            </a: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</a:t>
            </a:r>
            <a:r>
              <a:rPr lang="en-GB" sz="2800" dirty="0">
                <a:solidFill>
                  <a:srgbClr val="000000"/>
                </a:solidFill>
              </a:rPr>
              <a:t> ,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/ </a:t>
            </a:r>
            <a:r>
              <a:rPr lang="en-GB" sz="2800" dirty="0"/>
              <a:t>P(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We compute</a:t>
            </a:r>
          </a:p>
          <a:p>
            <a:pPr marL="400050" lvl="1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 </a:t>
            </a:r>
            <a:r>
              <a:rPr lang="en-GB" sz="2800" dirty="0"/>
              <a:t>=1|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= </a:t>
            </a:r>
            <a:r>
              <a:rPr lang="en-GB" sz="2800" dirty="0"/>
              <a:t>P (</a:t>
            </a:r>
            <a:r>
              <a:rPr lang="en-GB" sz="2800" b="1" dirty="0"/>
              <a:t>Y</a:t>
            </a:r>
            <a:r>
              <a:rPr lang="en-GB" sz="2800" b="1" baseline="-25000" dirty="0"/>
              <a:t>1 </a:t>
            </a:r>
            <a:r>
              <a:rPr lang="en-GB" sz="2800" dirty="0"/>
              <a:t>=1,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/ </a:t>
            </a:r>
            <a:r>
              <a:rPr lang="en-GB" sz="2800" dirty="0"/>
              <a:t>P(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</a:t>
            </a:r>
          </a:p>
          <a:p>
            <a:pPr marL="400050" lvl="1" indent="0">
              <a:buNone/>
            </a:pPr>
            <a:endParaRPr lang="en-CA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A7007F-C3BB-49AC-ADEB-FB2FEB07ED26}"/>
                  </a:ext>
                </a:extLst>
              </p14:cNvPr>
              <p14:cNvContentPartPr/>
              <p14:nvPr/>
            </p14:nvContentPartPr>
            <p14:xfrm>
              <a:off x="6603235" y="5664062"/>
              <a:ext cx="1872000" cy="72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A7007F-C3BB-49AC-ADEB-FB2FEB07ED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4235" y="5655422"/>
                <a:ext cx="1889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80D3AF-55AF-43AF-8724-178CAA8AE69A}"/>
                  </a:ext>
                </a:extLst>
              </p14:cNvPr>
              <p14:cNvContentPartPr/>
              <p14:nvPr/>
            </p14:nvContentPartPr>
            <p14:xfrm>
              <a:off x="4937875" y="5924342"/>
              <a:ext cx="4191480" cy="7254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80D3AF-55AF-43AF-8724-178CAA8AE6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8875" y="5915702"/>
                <a:ext cx="42091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748EE83-37D5-488D-BFDF-3E338C9D7D2A}"/>
                  </a:ext>
                </a:extLst>
              </p14:cNvPr>
              <p14:cNvContentPartPr/>
              <p14:nvPr/>
            </p14:nvContentPartPr>
            <p14:xfrm>
              <a:off x="4917355" y="4993382"/>
              <a:ext cx="178920" cy="171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748EE83-37D5-488D-BFDF-3E338C9D7D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8355" y="4984742"/>
                <a:ext cx="196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7568A63-6238-42EB-9CAF-788386BE935D}"/>
                  </a:ext>
                </a:extLst>
              </p14:cNvPr>
              <p14:cNvContentPartPr/>
              <p14:nvPr/>
            </p14:nvContentPartPr>
            <p14:xfrm>
              <a:off x="6117595" y="6484142"/>
              <a:ext cx="228960" cy="1609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7568A63-6238-42EB-9CAF-788386BE93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8595" y="6475502"/>
                <a:ext cx="246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AD4D00E-8DC7-45EA-AB51-93180DFFD541}"/>
                  </a:ext>
                </a:extLst>
              </p14:cNvPr>
              <p14:cNvContentPartPr/>
              <p14:nvPr/>
            </p14:nvContentPartPr>
            <p14:xfrm>
              <a:off x="7777195" y="6448502"/>
              <a:ext cx="198360" cy="283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AD4D00E-8DC7-45EA-AB51-93180DFFD5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8555" y="6439862"/>
                <a:ext cx="21600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51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5013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353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3066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Recap</a:t>
            </a:r>
            <a:r>
              <a:rPr lang="en-US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5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0579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599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30724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23"/>
              <p:cNvSpPr txBox="1"/>
              <p:nvPr/>
            </p:nvSpPr>
            <p:spPr bwMode="auto">
              <a:xfrm>
                <a:off x="323850" y="1503363"/>
                <a:ext cx="3816102" cy="758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lim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lim>
                      </m:limUpp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,....,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24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503363"/>
                <a:ext cx="3816102" cy="758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2955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Equation" r:id="rId6" imgW="1282680" imgH="228600" progId="Equation.3">
                  <p:embed/>
                </p:oleObj>
              </mc:Choice>
              <mc:Fallback>
                <p:oleObj name="Equation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5320440"/>
              <a:ext cx="284760" cy="109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7F2011-831E-47DF-8D44-E9443ED8BE8F}"/>
                  </a:ext>
                </a:extLst>
              </p14:cNvPr>
              <p14:cNvContentPartPr/>
              <p14:nvPr/>
            </p14:nvContentPartPr>
            <p14:xfrm>
              <a:off x="6563275" y="4785167"/>
              <a:ext cx="196560" cy="185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7F2011-831E-47DF-8D44-E9443ED8BE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54275" y="4776167"/>
                <a:ext cx="214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F7D2FD1-3369-4CED-9F70-3F369C081D48}"/>
                  </a:ext>
                </a:extLst>
              </p14:cNvPr>
              <p14:cNvContentPartPr/>
              <p14:nvPr/>
            </p14:nvContentPartPr>
            <p14:xfrm>
              <a:off x="6977995" y="5586527"/>
              <a:ext cx="230760" cy="195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F7D2FD1-3369-4CED-9F70-3F369C081D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9355" y="5577527"/>
                <a:ext cx="248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AC001E-18DC-4A8E-9A10-9F2B5418CE76}"/>
                  </a:ext>
                </a:extLst>
              </p14:cNvPr>
              <p14:cNvContentPartPr/>
              <p14:nvPr/>
            </p14:nvContentPartPr>
            <p14:xfrm>
              <a:off x="950155" y="4468799"/>
              <a:ext cx="1800" cy="6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AC001E-18DC-4A8E-9A10-9F2B5418CE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1155" y="4460159"/>
                <a:ext cx="19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E4BE0F-8876-41F5-A41A-F7F54848898B}"/>
                  </a:ext>
                </a:extLst>
              </p14:cNvPr>
              <p14:cNvContentPartPr/>
              <p14:nvPr/>
            </p14:nvContentPartPr>
            <p14:xfrm>
              <a:off x="1370635" y="4442159"/>
              <a:ext cx="3960" cy="1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E4BE0F-8876-41F5-A41A-F7F5484889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1635" y="4433159"/>
                <a:ext cx="216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B87188-5ECB-4BBD-8C1E-398F37F3042A}"/>
                  </a:ext>
                </a:extLst>
              </p14:cNvPr>
              <p14:cNvContentPartPr/>
              <p14:nvPr/>
            </p14:nvContentPartPr>
            <p14:xfrm>
              <a:off x="999475" y="4476359"/>
              <a:ext cx="2412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B87188-5ECB-4BBD-8C1E-398F37F304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0475" y="4467719"/>
                <a:ext cx="41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6064191-2F15-40AD-A80D-75CDCC72E637}"/>
                  </a:ext>
                </a:extLst>
              </p14:cNvPr>
              <p14:cNvContentPartPr/>
              <p14:nvPr/>
            </p14:nvContentPartPr>
            <p14:xfrm>
              <a:off x="1262275" y="4479599"/>
              <a:ext cx="57960" cy="1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6064191-2F15-40AD-A80D-75CDCC72E6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3275" y="4470599"/>
                <a:ext cx="75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255CE7-CB8C-4590-A64E-17FB8340C7F4}"/>
                  </a:ext>
                </a:extLst>
              </p14:cNvPr>
              <p14:cNvContentPartPr/>
              <p14:nvPr/>
            </p14:nvContentPartPr>
            <p14:xfrm>
              <a:off x="1058515" y="4478159"/>
              <a:ext cx="166680" cy="24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255CE7-CB8C-4590-A64E-17FB8340C7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9515" y="4469159"/>
                <a:ext cx="18432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9288668" cy="685800"/>
          </a:xfrm>
        </p:spPr>
        <p:txBody>
          <a:bodyPr/>
          <a:lstStyle/>
          <a:p>
            <a:r>
              <a:rPr lang="en-CA" sz="2800" dirty="0"/>
              <a:t>Sigmoid Function used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Logistic regression is a simple Markov Net (a CRF) </a:t>
            </a:r>
            <a:r>
              <a:rPr lang="en-US" altLang="en-US" i="1" dirty="0"/>
              <a:t>aka</a:t>
            </a:r>
            <a:r>
              <a:rPr lang="en-US" altLang="en-US" dirty="0"/>
              <a:t> </a:t>
            </a:r>
            <a:r>
              <a:rPr lang="en-US" altLang="en-US" b="1" dirty="0"/>
              <a:t>naïve </a:t>
            </a:r>
            <a:r>
              <a:rPr lang="en-US" altLang="en-US" b="1" dirty="0" err="1"/>
              <a:t>markov</a:t>
            </a:r>
            <a:r>
              <a:rPr lang="en-US" altLang="en-US" b="1" dirty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b="0" i="1" dirty="0">
                <a:latin typeface="+mn-lt"/>
              </a:rPr>
              <a:t> </a:t>
            </a:r>
            <a:r>
              <a:rPr lang="en-US" altLang="en-US" sz="2800" b="0" dirty="0">
                <a:latin typeface="+mn-lt"/>
              </a:rPr>
              <a:t>) and not the full joint P(</a:t>
            </a:r>
            <a:r>
              <a:rPr lang="en-US" altLang="en-US" sz="2800" b="0" i="1" dirty="0">
                <a:latin typeface="+mn-lt"/>
              </a:rPr>
              <a:t>X</a:t>
            </a:r>
            <a:r>
              <a:rPr lang="en-US" altLang="en-US" sz="2800" b="0" dirty="0">
                <a:latin typeface="+mn-lt"/>
              </a:rPr>
              <a:t>,</a:t>
            </a:r>
            <a:r>
              <a:rPr lang="en-US" altLang="en-US" sz="2800" b="0" i="1" dirty="0">
                <a:latin typeface="+mn-lt"/>
              </a:rPr>
              <a:t>Y </a:t>
            </a:r>
            <a:r>
              <a:rPr lang="en-US" altLang="en-US" sz="2800" b="0" dirty="0">
                <a:latin typeface="+mn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natural parameterization for a Naïve Markov model (which is a simple CRF)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how P(Y|X) can be computed for a Naïve Markov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discriminative vs. generative distinction and its implications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65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420" y="817970"/>
            <a:ext cx="3648440" cy="685800"/>
          </a:xfrm>
        </p:spPr>
        <p:txBody>
          <a:bodyPr/>
          <a:lstStyle/>
          <a:p>
            <a:pPr algn="l" eaLnBrk="1" hangingPunct="1"/>
            <a:r>
              <a:rPr lang="en-US" dirty="0"/>
              <a:t>Next class Mon</a:t>
            </a:r>
            <a:endParaRPr lang="en-US" i="1" baseline="30000" dirty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632834" y="1664068"/>
            <a:ext cx="763670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Revise generative temporal models (HMM)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4520" y="1523242"/>
            <a:ext cx="17281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To Do </a:t>
            </a:r>
            <a:endParaRPr lang="en-US" i="1" kern="0" baseline="30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92165" y="951777"/>
            <a:ext cx="727133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Linear-chain CRFs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3963800"/>
            <a:ext cx="8497887" cy="24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will be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clicker questions, practice exercises, assignments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will be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9223" y="2588415"/>
            <a:ext cx="5485018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Mon, March 8,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7619" y="33569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prepare….</a:t>
            </a:r>
            <a:endParaRPr lang="en-US" sz="3200" i="1" kern="0" baseline="300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71283D2-CDE7-4309-82DB-54686174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2" y="59865"/>
            <a:ext cx="66921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Assignment 2 – due on Mon</a:t>
            </a:r>
            <a:endParaRPr lang="en-US" i="1" kern="0" baseline="30000" dirty="0"/>
          </a:p>
        </p:txBody>
      </p:sp>
    </p:spTree>
    <p:extLst>
      <p:ext uri="{BB962C8B-B14F-4D97-AF65-F5344CB8AC3E}">
        <p14:creationId xmlns:p14="http://schemas.microsoft.com/office/powerpoint/2010/main" val="373300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8824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973320" y="5979600"/>
              <a:ext cx="97560" cy="77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0440" y="5969160"/>
                <a:ext cx="11124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2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/>
              <a:t>Step Back…. From structure to factors/potentials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/>
              <a:t>In a </a:t>
            </a:r>
            <a:r>
              <a:rPr lang="en-CA" dirty="0" err="1"/>
              <a:t>Bnet</a:t>
            </a:r>
            <a:r>
              <a:rPr lang="en-CA" dirty="0"/>
              <a:t> the joint is factorized….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In a Markov Network you have one factor for each maximal clique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General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evidence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/>
              <a:t>So the </a:t>
            </a:r>
            <a:r>
              <a:rPr lang="en-US" altLang="en-US" b="1" kern="0" dirty="0" err="1"/>
              <a:t>markov</a:t>
            </a:r>
            <a:r>
              <a:rPr lang="en-US" altLang="en-US" b="1" kern="0" dirty="0"/>
              <a:t> blanket</a:t>
            </a:r>
            <a:r>
              <a:rPr lang="en-US" altLang="en-US" kern="0" dirty="0"/>
              <a:t> of a node is…?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A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2994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8643937" cy="928688"/>
          </a:xfrm>
        </p:spPr>
        <p:txBody>
          <a:bodyPr/>
          <a:lstStyle/>
          <a:p>
            <a:pPr eaLnBrk="1" hangingPunct="1"/>
            <a:r>
              <a:rPr lang="en-US" sz="3200" dirty="0"/>
              <a:t>Variable elimination</a:t>
            </a:r>
            <a:r>
              <a:rPr lang="en-US" dirty="0"/>
              <a:t> </a:t>
            </a:r>
            <a:r>
              <a:rPr lang="en-US" sz="3200" dirty="0"/>
              <a:t>algorithm </a:t>
            </a:r>
            <a:r>
              <a:rPr lang="en-US" sz="2400" dirty="0"/>
              <a:t>for</a:t>
            </a:r>
            <a:r>
              <a:rPr lang="en-US" sz="3200" dirty="0"/>
              <a:t> </a:t>
            </a:r>
            <a:r>
              <a:rPr lang="en-US" sz="3200" dirty="0" err="1"/>
              <a:t>Bnets</a:t>
            </a:r>
            <a:endParaRPr lang="en-US" sz="3200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81" y="1353976"/>
            <a:ext cx="8784976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To compute </a:t>
            </a:r>
            <a:r>
              <a:rPr lang="en-US" b="1" i="1" dirty="0"/>
              <a:t>P(Z| Y</a:t>
            </a:r>
            <a:r>
              <a:rPr lang="en-US" b="1" i="1" baseline="-25000" dirty="0"/>
              <a:t>1</a:t>
            </a:r>
            <a:r>
              <a:rPr lang="en-US" b="1" i="1" dirty="0"/>
              <a:t>=v</a:t>
            </a:r>
            <a:r>
              <a:rPr lang="en-US" b="1" i="1" baseline="-25000" dirty="0"/>
              <a:t>1</a:t>
            </a:r>
            <a:r>
              <a:rPr lang="en-US" b="1" i="1" dirty="0"/>
              <a:t>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/>
              <a:t>…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err="1"/>
              <a:t>Y</a:t>
            </a:r>
            <a:r>
              <a:rPr lang="en-US" b="1" i="1" baseline="-25000" dirty="0" err="1"/>
              <a:t>j</a:t>
            </a:r>
            <a:r>
              <a:rPr lang="en-US" b="1" i="1" dirty="0"/>
              <a:t>=</a:t>
            </a:r>
            <a:r>
              <a:rPr lang="en-US" b="1" i="1" dirty="0" err="1"/>
              <a:t>v</a:t>
            </a:r>
            <a:r>
              <a:rPr lang="en-US" b="1" i="1" baseline="-25000" dirty="0" err="1"/>
              <a:t>j</a:t>
            </a:r>
            <a:r>
              <a:rPr lang="en-US" b="1" i="1" baseline="-25000" dirty="0"/>
              <a:t> </a:t>
            </a:r>
            <a:r>
              <a:rPr lang="en-US" b="1" i="1" dirty="0"/>
              <a:t>) </a:t>
            </a:r>
            <a:r>
              <a:rPr lang="en-US" b="1" dirty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Construct a factor </a:t>
            </a:r>
            <a:r>
              <a:rPr lang="en-US" sz="2400" dirty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Set the </a:t>
            </a:r>
            <a:r>
              <a:rPr lang="en-US" sz="2400" dirty="0">
                <a:solidFill>
                  <a:schemeClr val="accent2"/>
                </a:solidFill>
              </a:rPr>
              <a:t>observed variables </a:t>
            </a:r>
            <a:r>
              <a:rPr lang="en-US" sz="2400" dirty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Given an </a:t>
            </a:r>
            <a:r>
              <a:rPr lang="en-US" sz="2400" dirty="0">
                <a:solidFill>
                  <a:schemeClr val="accent2"/>
                </a:solidFill>
              </a:rPr>
              <a:t>elimination ordering, simplify/decompose</a:t>
            </a:r>
            <a:r>
              <a:rPr lang="en-US" sz="2400" dirty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Perform products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sum out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Multiply</a:t>
            </a:r>
            <a:r>
              <a:rPr lang="en-US" sz="2400" dirty="0"/>
              <a:t> the remaining factors  Z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Normalize</a:t>
            </a:r>
            <a:r>
              <a:rPr lang="en-US" sz="2400" dirty="0">
                <a:solidFill>
                  <a:schemeClr val="tx2"/>
                </a:solidFill>
              </a:rPr>
              <a:t>: divide </a:t>
            </a:r>
            <a:r>
              <a:rPr lang="en-US" sz="2400" dirty="0"/>
              <a:t>the resulting factor </a:t>
            </a:r>
            <a:r>
              <a:rPr lang="en-US" sz="2400" i="1" dirty="0"/>
              <a:t>f(Z)</a:t>
            </a:r>
            <a:r>
              <a:rPr lang="en-US" sz="2400" dirty="0"/>
              <a:t>  by </a:t>
            </a:r>
            <a:r>
              <a:rPr lang="en-US" sz="2400" i="1" dirty="0">
                <a:sym typeface="Symbol" pitchFamily="18" charset="2"/>
              </a:rPr>
              <a:t></a:t>
            </a:r>
            <a:r>
              <a:rPr lang="en-US" sz="2400" i="1" baseline="-25000" dirty="0">
                <a:sym typeface="Symbol" pitchFamily="18" charset="2"/>
              </a:rPr>
              <a:t>Z</a:t>
            </a:r>
            <a:r>
              <a:rPr lang="en-US" sz="2400" i="1" dirty="0"/>
              <a:t> f(Z) </a:t>
            </a:r>
            <a:r>
              <a:rPr lang="en-US" sz="2400" dirty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1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4312" y="4895440"/>
            <a:ext cx="8643937" cy="14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Variable elimination</a:t>
            </a:r>
            <a:r>
              <a:rPr lang="en-US" kern="0" dirty="0"/>
              <a:t> </a:t>
            </a:r>
            <a:r>
              <a:rPr lang="en-US" sz="3200" kern="0" dirty="0"/>
              <a:t>algorithm for Markov Networks…..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389" y="699976"/>
            <a:ext cx="87849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defTabSz="914400" eaLnBrk="1" hangingPunct="1">
              <a:spcAft>
                <a:spcPts val="600"/>
              </a:spcAft>
              <a:buClrTx/>
              <a:buSzTx/>
              <a:buFontTx/>
            </a:pPr>
            <a:r>
              <a:rPr lang="en-US" b="1" i="1" kern="0" dirty="0"/>
              <a:t>Given a network for P(Z, Y</a:t>
            </a:r>
            <a:r>
              <a:rPr lang="en-US" b="1" i="1" kern="0" baseline="-25000" dirty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/>
              <a:t>Y</a:t>
            </a:r>
            <a:r>
              <a:rPr lang="en-US" b="1" i="1" kern="0" baseline="-25000" dirty="0" err="1"/>
              <a:t>j</a:t>
            </a:r>
            <a:r>
              <a:rPr lang="en-US" b="1" i="1" kern="0" dirty="0"/>
              <a:t> Z</a:t>
            </a:r>
            <a:r>
              <a:rPr lang="en-US" b="1" i="1" kern="0" baseline="-25000" dirty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/>
              <a:t>Z</a:t>
            </a:r>
            <a:r>
              <a:rPr lang="en-US" b="1" i="1" kern="0" baseline="-25000" dirty="0" err="1"/>
              <a:t>i</a:t>
            </a:r>
            <a:r>
              <a:rPr lang="en-US" b="1" i="1" kern="0" dirty="0"/>
              <a:t>), </a:t>
            </a:r>
            <a:r>
              <a:rPr lang="en-US" b="1" kern="0" dirty="0"/>
              <a:t>:</a:t>
            </a:r>
          </a:p>
          <a:p>
            <a:pPr marL="533400" indent="-533400"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AutoNum type="arabicPeriod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54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Variable Elimination on MN: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grpSp>
        <p:nvGrpSpPr>
          <p:cNvPr id="8" name="Group 7"/>
          <p:cNvGrpSpPr/>
          <p:nvPr/>
        </p:nvGrpSpPr>
        <p:grpSpPr>
          <a:xfrm>
            <a:off x="0" y="1057478"/>
            <a:ext cx="3528392" cy="2808337"/>
            <a:chOff x="1331640" y="1196752"/>
            <a:chExt cx="4848814" cy="38164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7" r="29050"/>
            <a:stretch/>
          </p:blipFill>
          <p:spPr bwMode="auto">
            <a:xfrm>
              <a:off x="1331640" y="1196752"/>
              <a:ext cx="4824536" cy="381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57654" y="1751992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2813" y="1735361"/>
                  <a:ext cx="4255451" cy="29374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4065205" y="819593"/>
              <a:ext cx="4935600" cy="2186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365" y="811673"/>
                <a:ext cx="4962600" cy="22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6" name="Ink 4105"/>
              <p14:cNvContentPartPr/>
              <p14:nvPr/>
            </p14:nvContentPartPr>
            <p14:xfrm>
              <a:off x="2518645" y="3234473"/>
              <a:ext cx="7920" cy="360"/>
            </p14:xfrm>
          </p:contentPart>
        </mc:Choice>
        <mc:Fallback xmlns="">
          <p:pic>
            <p:nvPicPr>
              <p:cNvPr id="4106" name="Ink 4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2525" y="3227993"/>
                <a:ext cx="201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38" name="Ink 4137"/>
              <p14:cNvContentPartPr/>
              <p14:nvPr/>
            </p14:nvContentPartPr>
            <p14:xfrm>
              <a:off x="5819125" y="1708793"/>
              <a:ext cx="1148400" cy="79200"/>
            </p14:xfrm>
          </p:contentPart>
        </mc:Choice>
        <mc:Fallback xmlns="">
          <p:pic>
            <p:nvPicPr>
              <p:cNvPr id="4138" name="Ink 41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3005" y="1695113"/>
                <a:ext cx="1163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72" name="Ink 4171"/>
              <p14:cNvContentPartPr/>
              <p14:nvPr/>
            </p14:nvContentPartPr>
            <p14:xfrm>
              <a:off x="5972125" y="3313673"/>
              <a:ext cx="382320" cy="451800"/>
            </p14:xfrm>
          </p:contentPart>
        </mc:Choice>
        <mc:Fallback xmlns="">
          <p:pic>
            <p:nvPicPr>
              <p:cNvPr id="4172" name="Ink 41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7365" y="3162113"/>
                <a:ext cx="140688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94" name="Ink 4193"/>
              <p14:cNvContentPartPr/>
              <p14:nvPr/>
            </p14:nvContentPartPr>
            <p14:xfrm>
              <a:off x="5244205" y="1272113"/>
              <a:ext cx="1424520" cy="158760"/>
            </p14:xfrm>
          </p:contentPart>
        </mc:Choice>
        <mc:Fallback xmlns="">
          <p:pic>
            <p:nvPicPr>
              <p:cNvPr id="4194" name="Ink 41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8805" y="1266713"/>
                <a:ext cx="1436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95" name="Ink 4194"/>
              <p14:cNvContentPartPr/>
              <p14:nvPr/>
            </p14:nvContentPartPr>
            <p14:xfrm>
              <a:off x="6395845" y="1280393"/>
              <a:ext cx="274320" cy="225000"/>
            </p14:xfrm>
          </p:contentPart>
        </mc:Choice>
        <mc:Fallback xmlns="">
          <p:pic>
            <p:nvPicPr>
              <p:cNvPr id="4195" name="Ink 41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645" y="1273553"/>
                <a:ext cx="2865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96" name="Ink 4195"/>
              <p14:cNvContentPartPr/>
              <p14:nvPr/>
            </p14:nvContentPartPr>
            <p14:xfrm>
              <a:off x="7051405" y="1434113"/>
              <a:ext cx="653400" cy="326160"/>
            </p14:xfrm>
          </p:contentPart>
        </mc:Choice>
        <mc:Fallback xmlns="">
          <p:pic>
            <p:nvPicPr>
              <p:cNvPr id="4196" name="Ink 41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5285" y="1425833"/>
                <a:ext cx="6652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97" name="Ink 4196"/>
              <p14:cNvContentPartPr/>
              <p14:nvPr/>
            </p14:nvContentPartPr>
            <p14:xfrm>
              <a:off x="4171765" y="3383513"/>
              <a:ext cx="391680" cy="422280"/>
            </p14:xfrm>
          </p:contentPart>
        </mc:Choice>
        <mc:Fallback xmlns="">
          <p:pic>
            <p:nvPicPr>
              <p:cNvPr id="4197" name="Ink 41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51245" y="3366593"/>
                <a:ext cx="428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99" name="Ink 4198"/>
              <p14:cNvContentPartPr/>
              <p14:nvPr/>
            </p14:nvContentPartPr>
            <p14:xfrm>
              <a:off x="3687205" y="3626153"/>
              <a:ext cx="200880" cy="223560"/>
            </p14:xfrm>
          </p:contentPart>
        </mc:Choice>
        <mc:Fallback xmlns="">
          <p:pic>
            <p:nvPicPr>
              <p:cNvPr id="4199" name="Ink 41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1365" y="3611753"/>
                <a:ext cx="230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00" name="Ink 4199"/>
              <p14:cNvContentPartPr/>
              <p14:nvPr/>
            </p14:nvContentPartPr>
            <p14:xfrm>
              <a:off x="3795565" y="3652793"/>
              <a:ext cx="216000" cy="203760"/>
            </p14:xfrm>
          </p:contentPart>
        </mc:Choice>
        <mc:Fallback xmlns="">
          <p:pic>
            <p:nvPicPr>
              <p:cNvPr id="4200" name="Ink 419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85485" y="3639833"/>
                <a:ext cx="2451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01" name="Ink 4200"/>
              <p14:cNvContentPartPr/>
              <p14:nvPr/>
            </p14:nvContentPartPr>
            <p14:xfrm>
              <a:off x="3729685" y="3627953"/>
              <a:ext cx="96840" cy="11520"/>
            </p14:xfrm>
          </p:contentPart>
        </mc:Choice>
        <mc:Fallback xmlns="">
          <p:pic>
            <p:nvPicPr>
              <p:cNvPr id="4201" name="Ink 420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8885" y="3619673"/>
                <a:ext cx="114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02" name="Ink 4201"/>
              <p14:cNvContentPartPr/>
              <p14:nvPr/>
            </p14:nvContentPartPr>
            <p14:xfrm>
              <a:off x="3667765" y="3641633"/>
              <a:ext cx="56160" cy="121320"/>
            </p14:xfrm>
          </p:contentPart>
        </mc:Choice>
        <mc:Fallback xmlns="">
          <p:pic>
            <p:nvPicPr>
              <p:cNvPr id="4202" name="Ink 42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54085" y="3630473"/>
                <a:ext cx="81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03" name="Ink 4202"/>
              <p14:cNvContentPartPr/>
              <p14:nvPr/>
            </p14:nvContentPartPr>
            <p14:xfrm>
              <a:off x="3720325" y="3608153"/>
              <a:ext cx="280440" cy="221760"/>
            </p14:xfrm>
          </p:contentPart>
        </mc:Choice>
        <mc:Fallback xmlns="">
          <p:pic>
            <p:nvPicPr>
              <p:cNvPr id="4203" name="Ink 420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10605" y="3591233"/>
                <a:ext cx="3063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04" name="Ink 4203"/>
              <p14:cNvContentPartPr/>
              <p14:nvPr/>
            </p14:nvContentPartPr>
            <p14:xfrm>
              <a:off x="3837685" y="3474233"/>
              <a:ext cx="142200" cy="234000"/>
            </p14:xfrm>
          </p:contentPart>
        </mc:Choice>
        <mc:Fallback xmlns="">
          <p:pic>
            <p:nvPicPr>
              <p:cNvPr id="4204" name="Ink 420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22925" y="3452273"/>
                <a:ext cx="177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05" name="Ink 4204"/>
              <p14:cNvContentPartPr/>
              <p14:nvPr/>
            </p14:nvContentPartPr>
            <p14:xfrm>
              <a:off x="663205" y="4158233"/>
              <a:ext cx="261360" cy="267480"/>
            </p14:xfrm>
          </p:contentPart>
        </mc:Choice>
        <mc:Fallback xmlns="">
          <p:pic>
            <p:nvPicPr>
              <p:cNvPr id="4205" name="Ink 420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5205" y="4141313"/>
                <a:ext cx="2872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06" name="Ink 4205"/>
              <p14:cNvContentPartPr/>
              <p14:nvPr/>
            </p14:nvContentPartPr>
            <p14:xfrm>
              <a:off x="964885" y="4346153"/>
              <a:ext cx="128880" cy="105480"/>
            </p14:xfrm>
          </p:contentPart>
        </mc:Choice>
        <mc:Fallback xmlns="">
          <p:pic>
            <p:nvPicPr>
              <p:cNvPr id="4206" name="Ink 420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0125" y="4329233"/>
                <a:ext cx="161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07" name="Ink 4206"/>
              <p14:cNvContentPartPr/>
              <p14:nvPr/>
            </p14:nvContentPartPr>
            <p14:xfrm>
              <a:off x="1169365" y="4320233"/>
              <a:ext cx="271800" cy="112320"/>
            </p14:xfrm>
          </p:contentPart>
        </mc:Choice>
        <mc:Fallback xmlns="">
          <p:pic>
            <p:nvPicPr>
              <p:cNvPr id="4207" name="Ink 42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9645" y="4309433"/>
                <a:ext cx="292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08" name="Ink 4207"/>
              <p14:cNvContentPartPr/>
              <p14:nvPr/>
            </p14:nvContentPartPr>
            <p14:xfrm>
              <a:off x="1673005" y="4354793"/>
              <a:ext cx="38520" cy="137520"/>
            </p14:xfrm>
          </p:contentPart>
        </mc:Choice>
        <mc:Fallback xmlns="">
          <p:pic>
            <p:nvPicPr>
              <p:cNvPr id="4208" name="Ink 420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62565" y="4342913"/>
                <a:ext cx="65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09" name="Ink 4208"/>
              <p14:cNvContentPartPr/>
              <p14:nvPr/>
            </p14:nvContentPartPr>
            <p14:xfrm>
              <a:off x="1853005" y="4253633"/>
              <a:ext cx="17640" cy="263160"/>
            </p14:xfrm>
          </p:contentPart>
        </mc:Choice>
        <mc:Fallback xmlns="">
          <p:pic>
            <p:nvPicPr>
              <p:cNvPr id="4209" name="Ink 420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41845" y="4244273"/>
                <a:ext cx="40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10" name="Ink 4209"/>
              <p14:cNvContentPartPr/>
              <p14:nvPr/>
            </p14:nvContentPartPr>
            <p14:xfrm>
              <a:off x="1766245" y="4341113"/>
              <a:ext cx="188640" cy="19080"/>
            </p14:xfrm>
          </p:contentPart>
        </mc:Choice>
        <mc:Fallback xmlns="">
          <p:pic>
            <p:nvPicPr>
              <p:cNvPr id="4210" name="Ink 420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50405" y="4322033"/>
                <a:ext cx="218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11" name="Ink 4210"/>
              <p14:cNvContentPartPr/>
              <p14:nvPr/>
            </p14:nvContentPartPr>
            <p14:xfrm>
              <a:off x="2151085" y="4383593"/>
              <a:ext cx="29160" cy="130680"/>
            </p14:xfrm>
          </p:contentPart>
        </mc:Choice>
        <mc:Fallback xmlns="">
          <p:pic>
            <p:nvPicPr>
              <p:cNvPr id="4211" name="Ink 42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33085" y="4368473"/>
                <a:ext cx="59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12" name="Ink 4211"/>
              <p14:cNvContentPartPr/>
              <p14:nvPr/>
            </p14:nvContentPartPr>
            <p14:xfrm>
              <a:off x="2264485" y="4372073"/>
              <a:ext cx="101160" cy="151920"/>
            </p14:xfrm>
          </p:contentPart>
        </mc:Choice>
        <mc:Fallback xmlns="">
          <p:pic>
            <p:nvPicPr>
              <p:cNvPr id="4212" name="Ink 421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46125" y="4354073"/>
                <a:ext cx="137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13" name="Ink 4212"/>
              <p14:cNvContentPartPr/>
              <p14:nvPr/>
            </p14:nvContentPartPr>
            <p14:xfrm>
              <a:off x="2566165" y="4455233"/>
              <a:ext cx="89280" cy="191520"/>
            </p14:xfrm>
          </p:contentPart>
        </mc:Choice>
        <mc:Fallback xmlns="">
          <p:pic>
            <p:nvPicPr>
              <p:cNvPr id="4213" name="Ink 421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53925" y="4444793"/>
                <a:ext cx="121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14" name="Ink 4213"/>
              <p14:cNvContentPartPr/>
              <p14:nvPr/>
            </p14:nvContentPartPr>
            <p14:xfrm>
              <a:off x="2513245" y="4395473"/>
              <a:ext cx="208080" cy="51120"/>
            </p14:xfrm>
          </p:contentPart>
        </mc:Choice>
        <mc:Fallback xmlns="">
          <p:pic>
            <p:nvPicPr>
              <p:cNvPr id="4214" name="Ink 421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96325" y="4373873"/>
                <a:ext cx="234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15" name="Ink 4214"/>
              <p14:cNvContentPartPr/>
              <p14:nvPr/>
            </p14:nvContentPartPr>
            <p14:xfrm>
              <a:off x="2800525" y="4401233"/>
              <a:ext cx="118080" cy="123840"/>
            </p14:xfrm>
          </p:contentPart>
        </mc:Choice>
        <mc:Fallback xmlns="">
          <p:pic>
            <p:nvPicPr>
              <p:cNvPr id="4215" name="Ink 421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80365" y="4390073"/>
                <a:ext cx="147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16" name="Ink 4215"/>
              <p14:cNvContentPartPr/>
              <p14:nvPr/>
            </p14:nvContentPartPr>
            <p14:xfrm>
              <a:off x="2971165" y="4379273"/>
              <a:ext cx="77040" cy="175320"/>
            </p14:xfrm>
          </p:contentPart>
        </mc:Choice>
        <mc:Fallback xmlns="">
          <p:pic>
            <p:nvPicPr>
              <p:cNvPr id="4216" name="Ink 421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52445" y="4362713"/>
                <a:ext cx="112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17" name="Ink 4216"/>
              <p14:cNvContentPartPr/>
              <p14:nvPr/>
            </p14:nvContentPartPr>
            <p14:xfrm>
              <a:off x="3096805" y="4282073"/>
              <a:ext cx="156240" cy="259200"/>
            </p14:xfrm>
          </p:contentPart>
        </mc:Choice>
        <mc:Fallback xmlns="">
          <p:pic>
            <p:nvPicPr>
              <p:cNvPr id="4217" name="Ink 42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80245" y="4270193"/>
                <a:ext cx="1810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18" name="Ink 4217"/>
              <p14:cNvContentPartPr/>
              <p14:nvPr/>
            </p14:nvContentPartPr>
            <p14:xfrm>
              <a:off x="3427645" y="4397633"/>
              <a:ext cx="136440" cy="169560"/>
            </p14:xfrm>
          </p:contentPart>
        </mc:Choice>
        <mc:Fallback xmlns="">
          <p:pic>
            <p:nvPicPr>
              <p:cNvPr id="4218" name="Ink 421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9365" y="4388273"/>
                <a:ext cx="163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19" name="Ink 4218"/>
              <p14:cNvContentPartPr/>
              <p14:nvPr/>
            </p14:nvContentPartPr>
            <p14:xfrm>
              <a:off x="3757045" y="4412033"/>
              <a:ext cx="299520" cy="119160"/>
            </p14:xfrm>
          </p:contentPart>
        </mc:Choice>
        <mc:Fallback xmlns="">
          <p:pic>
            <p:nvPicPr>
              <p:cNvPr id="4219" name="Ink 421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47325" y="4397993"/>
                <a:ext cx="324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20" name="Ink 4219"/>
              <p14:cNvContentPartPr/>
              <p14:nvPr/>
            </p14:nvContentPartPr>
            <p14:xfrm>
              <a:off x="4139005" y="4420673"/>
              <a:ext cx="107640" cy="112680"/>
            </p14:xfrm>
          </p:contentPart>
        </mc:Choice>
        <mc:Fallback xmlns="">
          <p:pic>
            <p:nvPicPr>
              <p:cNvPr id="4220" name="Ink 421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21005" y="4401233"/>
                <a:ext cx="132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21" name="Ink 4220"/>
              <p14:cNvContentPartPr/>
              <p14:nvPr/>
            </p14:nvContentPartPr>
            <p14:xfrm>
              <a:off x="4352845" y="4297553"/>
              <a:ext cx="17640" cy="235440"/>
            </p14:xfrm>
          </p:contentPart>
        </mc:Choice>
        <mc:Fallback xmlns="">
          <p:pic>
            <p:nvPicPr>
              <p:cNvPr id="4221" name="Ink 422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4485" y="4280633"/>
                <a:ext cx="56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222" name="Ink 4221"/>
              <p14:cNvContentPartPr/>
              <p14:nvPr/>
            </p14:nvContentPartPr>
            <p14:xfrm>
              <a:off x="4494685" y="4303313"/>
              <a:ext cx="46440" cy="248760"/>
            </p14:xfrm>
          </p:contentPart>
        </mc:Choice>
        <mc:Fallback xmlns="">
          <p:pic>
            <p:nvPicPr>
              <p:cNvPr id="4222" name="Ink 422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1005" y="4288193"/>
                <a:ext cx="82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223" name="Ink 4222"/>
              <p14:cNvContentPartPr/>
              <p14:nvPr/>
            </p14:nvContentPartPr>
            <p14:xfrm>
              <a:off x="4304605" y="4363793"/>
              <a:ext cx="303840" cy="38520"/>
            </p14:xfrm>
          </p:contentPart>
        </mc:Choice>
        <mc:Fallback xmlns="">
          <p:pic>
            <p:nvPicPr>
              <p:cNvPr id="4223" name="Ink 422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87685" y="4350473"/>
                <a:ext cx="33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24" name="Ink 4223"/>
              <p14:cNvContentPartPr/>
              <p14:nvPr/>
            </p14:nvContentPartPr>
            <p14:xfrm>
              <a:off x="4654885" y="4409513"/>
              <a:ext cx="388800" cy="154080"/>
            </p14:xfrm>
          </p:contentPart>
        </mc:Choice>
        <mc:Fallback xmlns="">
          <p:pic>
            <p:nvPicPr>
              <p:cNvPr id="4224" name="Ink 422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37245" y="4391873"/>
                <a:ext cx="41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25" name="Ink 4224"/>
              <p14:cNvContentPartPr/>
              <p14:nvPr/>
            </p14:nvContentPartPr>
            <p14:xfrm>
              <a:off x="5241325" y="4442993"/>
              <a:ext cx="84600" cy="103680"/>
            </p14:xfrm>
          </p:contentPart>
        </mc:Choice>
        <mc:Fallback xmlns="">
          <p:pic>
            <p:nvPicPr>
              <p:cNvPr id="4225" name="Ink 422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26565" y="4424633"/>
                <a:ext cx="119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26" name="Ink 4225"/>
              <p14:cNvContentPartPr/>
              <p14:nvPr/>
            </p14:nvContentPartPr>
            <p14:xfrm>
              <a:off x="5469565" y="4230953"/>
              <a:ext cx="32760" cy="357120"/>
            </p14:xfrm>
          </p:contentPart>
        </mc:Choice>
        <mc:Fallback xmlns="">
          <p:pic>
            <p:nvPicPr>
              <p:cNvPr id="4226" name="Ink 422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52645" y="4215473"/>
                <a:ext cx="712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27" name="Ink 4226"/>
              <p14:cNvContentPartPr/>
              <p14:nvPr/>
            </p14:nvContentPartPr>
            <p14:xfrm>
              <a:off x="5381005" y="4414913"/>
              <a:ext cx="209880" cy="31320"/>
            </p14:xfrm>
          </p:contentPart>
        </mc:Choice>
        <mc:Fallback xmlns="">
          <p:pic>
            <p:nvPicPr>
              <p:cNvPr id="4227" name="Ink 422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5885" y="4395113"/>
                <a:ext cx="240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228" name="Ink 4227"/>
              <p14:cNvContentPartPr/>
              <p14:nvPr/>
            </p14:nvContentPartPr>
            <p14:xfrm>
              <a:off x="5814445" y="4366673"/>
              <a:ext cx="297720" cy="107640"/>
            </p14:xfrm>
          </p:contentPart>
        </mc:Choice>
        <mc:Fallback xmlns="">
          <p:pic>
            <p:nvPicPr>
              <p:cNvPr id="4228" name="Ink 422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03285" y="4348673"/>
                <a:ext cx="324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29" name="Ink 4228"/>
              <p14:cNvContentPartPr/>
              <p14:nvPr/>
            </p14:nvContentPartPr>
            <p14:xfrm>
              <a:off x="6238165" y="4330673"/>
              <a:ext cx="134280" cy="145800"/>
            </p14:xfrm>
          </p:contentPart>
        </mc:Choice>
        <mc:Fallback xmlns="">
          <p:pic>
            <p:nvPicPr>
              <p:cNvPr id="4229" name="Ink 422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15485" y="4311233"/>
                <a:ext cx="180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30" name="Ink 4229"/>
              <p14:cNvContentPartPr/>
              <p14:nvPr/>
            </p14:nvContentPartPr>
            <p14:xfrm>
              <a:off x="6463885" y="4225193"/>
              <a:ext cx="28440" cy="277920"/>
            </p14:xfrm>
          </p:contentPart>
        </mc:Choice>
        <mc:Fallback xmlns="">
          <p:pic>
            <p:nvPicPr>
              <p:cNvPr id="4230" name="Ink 422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49845" y="4209353"/>
                <a:ext cx="55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31" name="Ink 4230"/>
              <p14:cNvContentPartPr/>
              <p14:nvPr/>
            </p14:nvContentPartPr>
            <p14:xfrm>
              <a:off x="6683485" y="4211513"/>
              <a:ext cx="26640" cy="262800"/>
            </p14:xfrm>
          </p:contentPart>
        </mc:Choice>
        <mc:Fallback xmlns="">
          <p:pic>
            <p:nvPicPr>
              <p:cNvPr id="4231" name="Ink 4230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72685" y="4199273"/>
                <a:ext cx="56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32" name="Ink 4231"/>
              <p14:cNvContentPartPr/>
              <p14:nvPr/>
            </p14:nvContentPartPr>
            <p14:xfrm>
              <a:off x="6609685" y="4322753"/>
              <a:ext cx="267480" cy="160560"/>
            </p14:xfrm>
          </p:contentPart>
        </mc:Choice>
        <mc:Fallback xmlns="">
          <p:pic>
            <p:nvPicPr>
              <p:cNvPr id="4232" name="Ink 4231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94565" y="4304753"/>
                <a:ext cx="29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233" name="Ink 4232"/>
              <p14:cNvContentPartPr/>
              <p14:nvPr/>
            </p14:nvContentPartPr>
            <p14:xfrm>
              <a:off x="6918205" y="4241753"/>
              <a:ext cx="11160" cy="2160"/>
            </p14:xfrm>
          </p:contentPart>
        </mc:Choice>
        <mc:Fallback xmlns="">
          <p:pic>
            <p:nvPicPr>
              <p:cNvPr id="4233" name="Ink 4232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03085" y="4223033"/>
                <a:ext cx="45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234" name="Ink 4233"/>
              <p14:cNvContentPartPr/>
              <p14:nvPr/>
            </p14:nvContentPartPr>
            <p14:xfrm>
              <a:off x="6968605" y="4351913"/>
              <a:ext cx="57600" cy="233280"/>
            </p14:xfrm>
          </p:contentPart>
        </mc:Choice>
        <mc:Fallback xmlns="">
          <p:pic>
            <p:nvPicPr>
              <p:cNvPr id="4234" name="Ink 4233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57805" y="4337873"/>
                <a:ext cx="89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35" name="Ink 4234"/>
              <p14:cNvContentPartPr/>
              <p14:nvPr/>
            </p14:nvContentPartPr>
            <p14:xfrm>
              <a:off x="6948445" y="4327073"/>
              <a:ext cx="184320" cy="81000"/>
            </p14:xfrm>
          </p:contentPart>
        </mc:Choice>
        <mc:Fallback xmlns="">
          <p:pic>
            <p:nvPicPr>
              <p:cNvPr id="4235" name="Ink 423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4765" y="4308713"/>
                <a:ext cx="221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236" name="Ink 4235"/>
              <p14:cNvContentPartPr/>
              <p14:nvPr/>
            </p14:nvContentPartPr>
            <p14:xfrm>
              <a:off x="7200085" y="4122593"/>
              <a:ext cx="69480" cy="318960"/>
            </p14:xfrm>
          </p:contentPart>
        </mc:Choice>
        <mc:Fallback xmlns="">
          <p:pic>
            <p:nvPicPr>
              <p:cNvPr id="4236" name="Ink 4235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182085" y="4104593"/>
                <a:ext cx="108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37" name="Ink 4236"/>
              <p14:cNvContentPartPr/>
              <p14:nvPr/>
            </p14:nvContentPartPr>
            <p14:xfrm>
              <a:off x="7368925" y="4309433"/>
              <a:ext cx="135360" cy="300240"/>
            </p14:xfrm>
          </p:contentPart>
        </mc:Choice>
        <mc:Fallback xmlns="">
          <p:pic>
            <p:nvPicPr>
              <p:cNvPr id="4237" name="Ink 423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47685" y="4293593"/>
                <a:ext cx="176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238" name="Ink 4237"/>
              <p14:cNvContentPartPr/>
              <p14:nvPr/>
            </p14:nvContentPartPr>
            <p14:xfrm>
              <a:off x="7588525" y="4305833"/>
              <a:ext cx="58680" cy="104400"/>
            </p14:xfrm>
          </p:contentPart>
        </mc:Choice>
        <mc:Fallback xmlns="">
          <p:pic>
            <p:nvPicPr>
              <p:cNvPr id="4238" name="Ink 4237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5205" y="4284593"/>
                <a:ext cx="85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239" name="Ink 4238"/>
              <p14:cNvContentPartPr/>
              <p14:nvPr/>
            </p14:nvContentPartPr>
            <p14:xfrm>
              <a:off x="7730725" y="4314113"/>
              <a:ext cx="139680" cy="57960"/>
            </p14:xfrm>
          </p:contentPart>
        </mc:Choice>
        <mc:Fallback xmlns="">
          <p:pic>
            <p:nvPicPr>
              <p:cNvPr id="4239" name="Ink 4238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16685" y="4300073"/>
                <a:ext cx="168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240" name="Ink 4239"/>
              <p14:cNvContentPartPr/>
              <p14:nvPr/>
            </p14:nvContentPartPr>
            <p14:xfrm>
              <a:off x="7974805" y="4312673"/>
              <a:ext cx="262440" cy="369000"/>
            </p14:xfrm>
          </p:contentPart>
        </mc:Choice>
        <mc:Fallback xmlns="">
          <p:pic>
            <p:nvPicPr>
              <p:cNvPr id="4240" name="Ink 4239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52485" y="4292873"/>
                <a:ext cx="300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241" name="Ink 4240"/>
              <p14:cNvContentPartPr/>
              <p14:nvPr/>
            </p14:nvContentPartPr>
            <p14:xfrm>
              <a:off x="688045" y="4693913"/>
              <a:ext cx="58680" cy="385200"/>
            </p14:xfrm>
          </p:contentPart>
        </mc:Choice>
        <mc:Fallback xmlns="">
          <p:pic>
            <p:nvPicPr>
              <p:cNvPr id="4241" name="Ink 4240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7165" y="4676993"/>
                <a:ext cx="914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42" name="Ink 4241"/>
              <p14:cNvContentPartPr/>
              <p14:nvPr/>
            </p14:nvContentPartPr>
            <p14:xfrm>
              <a:off x="628645" y="4879313"/>
              <a:ext cx="145800" cy="31680"/>
            </p14:xfrm>
          </p:contentPart>
        </mc:Choice>
        <mc:Fallback xmlns="">
          <p:pic>
            <p:nvPicPr>
              <p:cNvPr id="4242" name="Ink 4241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2445" y="4858073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243" name="Ink 4242"/>
              <p14:cNvContentPartPr/>
              <p14:nvPr/>
            </p14:nvContentPartPr>
            <p14:xfrm>
              <a:off x="830605" y="4834313"/>
              <a:ext cx="103320" cy="156960"/>
            </p14:xfrm>
          </p:contentPart>
        </mc:Choice>
        <mc:Fallback xmlns="">
          <p:pic>
            <p:nvPicPr>
              <p:cNvPr id="4243" name="Ink 4242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11525" y="4820993"/>
                <a:ext cx="140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44" name="Ink 4243"/>
              <p14:cNvContentPartPr/>
              <p14:nvPr/>
            </p14:nvContentPartPr>
            <p14:xfrm>
              <a:off x="1028965" y="4843673"/>
              <a:ext cx="90360" cy="133920"/>
            </p14:xfrm>
          </p:contentPart>
        </mc:Choice>
        <mc:Fallback xmlns="">
          <p:pic>
            <p:nvPicPr>
              <p:cNvPr id="4244" name="Ink 4243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10605" y="4830353"/>
                <a:ext cx="117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245" name="Ink 4244"/>
              <p14:cNvContentPartPr/>
              <p14:nvPr/>
            </p14:nvContentPartPr>
            <p14:xfrm>
              <a:off x="1242085" y="4688873"/>
              <a:ext cx="33120" cy="288360"/>
            </p14:xfrm>
          </p:contentPart>
        </mc:Choice>
        <mc:Fallback xmlns="">
          <p:pic>
            <p:nvPicPr>
              <p:cNvPr id="4245" name="Ink 424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20845" y="4676633"/>
                <a:ext cx="69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246" name="Ink 4245"/>
              <p14:cNvContentPartPr/>
              <p14:nvPr/>
            </p14:nvContentPartPr>
            <p14:xfrm>
              <a:off x="1139485" y="4820273"/>
              <a:ext cx="217440" cy="16560"/>
            </p14:xfrm>
          </p:contentPart>
        </mc:Choice>
        <mc:Fallback xmlns="">
          <p:pic>
            <p:nvPicPr>
              <p:cNvPr id="4246" name="Ink 4245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4365" y="4801913"/>
                <a:ext cx="243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247" name="Ink 4246"/>
              <p14:cNvContentPartPr/>
              <p14:nvPr/>
            </p14:nvContentPartPr>
            <p14:xfrm>
              <a:off x="1329565" y="4877873"/>
              <a:ext cx="140760" cy="109080"/>
            </p14:xfrm>
          </p:contentPart>
        </mc:Choice>
        <mc:Fallback xmlns="">
          <p:pic>
            <p:nvPicPr>
              <p:cNvPr id="4247" name="Ink 4246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14085" y="4865273"/>
                <a:ext cx="174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248" name="Ink 4247"/>
              <p14:cNvContentPartPr/>
              <p14:nvPr/>
            </p14:nvContentPartPr>
            <p14:xfrm>
              <a:off x="1499125" y="4847993"/>
              <a:ext cx="158400" cy="155880"/>
            </p14:xfrm>
          </p:contentPart>
        </mc:Choice>
        <mc:Fallback xmlns="">
          <p:pic>
            <p:nvPicPr>
              <p:cNvPr id="4248" name="Ink 4247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85085" y="4832873"/>
                <a:ext cx="184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249" name="Ink 4248"/>
              <p14:cNvContentPartPr/>
              <p14:nvPr/>
            </p14:nvContentPartPr>
            <p14:xfrm>
              <a:off x="1700005" y="4809833"/>
              <a:ext cx="101160" cy="199800"/>
            </p14:xfrm>
          </p:contentPart>
        </mc:Choice>
        <mc:Fallback xmlns="">
          <p:pic>
            <p:nvPicPr>
              <p:cNvPr id="4249" name="Ink 4248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79845" y="4793993"/>
                <a:ext cx="137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50" name="Ink 4249"/>
              <p14:cNvContentPartPr/>
              <p14:nvPr/>
            </p14:nvContentPartPr>
            <p14:xfrm>
              <a:off x="2076925" y="4851593"/>
              <a:ext cx="392760" cy="144360"/>
            </p14:xfrm>
          </p:contentPart>
        </mc:Choice>
        <mc:Fallback xmlns="">
          <p:pic>
            <p:nvPicPr>
              <p:cNvPr id="4250" name="Ink 4249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68285" y="4835393"/>
                <a:ext cx="409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251" name="Ink 4250"/>
              <p14:cNvContentPartPr/>
              <p14:nvPr/>
            </p14:nvContentPartPr>
            <p14:xfrm>
              <a:off x="2546005" y="4878953"/>
              <a:ext cx="104760" cy="87120"/>
            </p14:xfrm>
          </p:contentPart>
        </mc:Choice>
        <mc:Fallback xmlns="">
          <p:pic>
            <p:nvPicPr>
              <p:cNvPr id="4251" name="Ink 4250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33765" y="4858793"/>
                <a:ext cx="136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252" name="Ink 4251"/>
              <p14:cNvContentPartPr/>
              <p14:nvPr/>
            </p14:nvContentPartPr>
            <p14:xfrm>
              <a:off x="2650405" y="4753673"/>
              <a:ext cx="58680" cy="234360"/>
            </p14:xfrm>
          </p:contentPart>
        </mc:Choice>
        <mc:Fallback xmlns="">
          <p:pic>
            <p:nvPicPr>
              <p:cNvPr id="4252" name="Ink 4251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637805" y="4732793"/>
                <a:ext cx="86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253" name="Ink 4252"/>
              <p14:cNvContentPartPr/>
              <p14:nvPr/>
            </p14:nvContentPartPr>
            <p14:xfrm>
              <a:off x="3113365" y="4851953"/>
              <a:ext cx="73440" cy="168840"/>
            </p14:xfrm>
          </p:contentPart>
        </mc:Choice>
        <mc:Fallback xmlns="">
          <p:pic>
            <p:nvPicPr>
              <p:cNvPr id="4253" name="Ink 4252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92125" y="4832873"/>
                <a:ext cx="113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254" name="Ink 4253"/>
              <p14:cNvContentPartPr/>
              <p14:nvPr/>
            </p14:nvContentPartPr>
            <p14:xfrm>
              <a:off x="3294085" y="4835393"/>
              <a:ext cx="700920" cy="121320"/>
            </p14:xfrm>
          </p:contentPart>
        </mc:Choice>
        <mc:Fallback xmlns="">
          <p:pic>
            <p:nvPicPr>
              <p:cNvPr id="4254" name="Ink 4253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0765" y="4812353"/>
                <a:ext cx="729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255" name="Ink 4254"/>
              <p14:cNvContentPartPr/>
              <p14:nvPr/>
            </p14:nvContentPartPr>
            <p14:xfrm>
              <a:off x="4105885" y="4845113"/>
              <a:ext cx="20520" cy="103320"/>
            </p14:xfrm>
          </p:contentPart>
        </mc:Choice>
        <mc:Fallback xmlns="">
          <p:pic>
            <p:nvPicPr>
              <p:cNvPr id="4255" name="Ink 4254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8605" y="4831073"/>
                <a:ext cx="57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256" name="Ink 4255"/>
              <p14:cNvContentPartPr/>
              <p14:nvPr/>
            </p14:nvContentPartPr>
            <p14:xfrm>
              <a:off x="4194085" y="4828553"/>
              <a:ext cx="426600" cy="403200"/>
            </p14:xfrm>
          </p:contentPart>
        </mc:Choice>
        <mc:Fallback xmlns="">
          <p:pic>
            <p:nvPicPr>
              <p:cNvPr id="4256" name="Ink 4255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79685" y="4808393"/>
                <a:ext cx="4564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257" name="Ink 4256"/>
              <p14:cNvContentPartPr/>
              <p14:nvPr/>
            </p14:nvContentPartPr>
            <p14:xfrm>
              <a:off x="4804645" y="4874993"/>
              <a:ext cx="79560" cy="113040"/>
            </p14:xfrm>
          </p:contentPart>
        </mc:Choice>
        <mc:Fallback xmlns="">
          <p:pic>
            <p:nvPicPr>
              <p:cNvPr id="4257" name="Ink 4256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87365" y="4854473"/>
                <a:ext cx="118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258" name="Ink 4257"/>
              <p14:cNvContentPartPr/>
              <p14:nvPr/>
            </p14:nvContentPartPr>
            <p14:xfrm>
              <a:off x="4952965" y="4862753"/>
              <a:ext cx="118440" cy="126720"/>
            </p14:xfrm>
          </p:contentPart>
        </mc:Choice>
        <mc:Fallback xmlns="">
          <p:pic>
            <p:nvPicPr>
              <p:cNvPr id="4258" name="Ink 4257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31365" y="4847993"/>
                <a:ext cx="15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259" name="Ink 4258"/>
              <p14:cNvContentPartPr/>
              <p14:nvPr/>
            </p14:nvContentPartPr>
            <p14:xfrm>
              <a:off x="5188045" y="4769873"/>
              <a:ext cx="16200" cy="245520"/>
            </p14:xfrm>
          </p:contentPart>
        </mc:Choice>
        <mc:Fallback xmlns="">
          <p:pic>
            <p:nvPicPr>
              <p:cNvPr id="4259" name="Ink 4258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66085" y="4757273"/>
                <a:ext cx="57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260" name="Ink 4259"/>
              <p14:cNvContentPartPr/>
              <p14:nvPr/>
            </p14:nvContentPartPr>
            <p14:xfrm>
              <a:off x="5129365" y="4818113"/>
              <a:ext cx="225360" cy="8280"/>
            </p14:xfrm>
          </p:contentPart>
        </mc:Choice>
        <mc:Fallback xmlns="">
          <p:pic>
            <p:nvPicPr>
              <p:cNvPr id="4260" name="Ink 4259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16045" y="4796873"/>
                <a:ext cx="25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261" name="Ink 4260"/>
              <p14:cNvContentPartPr/>
              <p14:nvPr/>
            </p14:nvContentPartPr>
            <p14:xfrm>
              <a:off x="5591605" y="4797593"/>
              <a:ext cx="194040" cy="182520"/>
            </p14:xfrm>
          </p:contentPart>
        </mc:Choice>
        <mc:Fallback xmlns="">
          <p:pic>
            <p:nvPicPr>
              <p:cNvPr id="4261" name="Ink 4260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77565" y="4780673"/>
                <a:ext cx="222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262" name="Ink 4261"/>
              <p14:cNvContentPartPr/>
              <p14:nvPr/>
            </p14:nvContentPartPr>
            <p14:xfrm>
              <a:off x="5882485" y="4814873"/>
              <a:ext cx="300240" cy="183960"/>
            </p14:xfrm>
          </p:contentPart>
        </mc:Choice>
        <mc:Fallback xmlns="">
          <p:pic>
            <p:nvPicPr>
              <p:cNvPr id="4262" name="Ink 4261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63405" y="4806233"/>
                <a:ext cx="327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263" name="Ink 4262"/>
              <p14:cNvContentPartPr/>
              <p14:nvPr/>
            </p14:nvContentPartPr>
            <p14:xfrm>
              <a:off x="779485" y="5261273"/>
              <a:ext cx="34920" cy="198000"/>
            </p14:xfrm>
          </p:contentPart>
        </mc:Choice>
        <mc:Fallback xmlns="">
          <p:pic>
            <p:nvPicPr>
              <p:cNvPr id="4263" name="Ink 4262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9325" y="5245073"/>
                <a:ext cx="72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264" name="Ink 4263"/>
              <p14:cNvContentPartPr/>
              <p14:nvPr/>
            </p14:nvContentPartPr>
            <p14:xfrm>
              <a:off x="812245" y="5208353"/>
              <a:ext cx="259560" cy="225720"/>
            </p14:xfrm>
          </p:contentPart>
        </mc:Choice>
        <mc:Fallback xmlns="">
          <p:pic>
            <p:nvPicPr>
              <p:cNvPr id="4264" name="Ink 4263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4965" y="5192873"/>
                <a:ext cx="2890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265" name="Ink 4264"/>
              <p14:cNvContentPartPr/>
              <p14:nvPr/>
            </p14:nvContentPartPr>
            <p14:xfrm>
              <a:off x="1148125" y="5342273"/>
              <a:ext cx="104400" cy="117720"/>
            </p14:xfrm>
          </p:contentPart>
        </mc:Choice>
        <mc:Fallback xmlns="">
          <p:pic>
            <p:nvPicPr>
              <p:cNvPr id="4265" name="Ink 4264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34085" y="5325353"/>
                <a:ext cx="136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266" name="Ink 4265"/>
              <p14:cNvContentPartPr/>
              <p14:nvPr/>
            </p14:nvContentPartPr>
            <p14:xfrm>
              <a:off x="1325245" y="5306993"/>
              <a:ext cx="123480" cy="147240"/>
            </p14:xfrm>
          </p:contentPart>
        </mc:Choice>
        <mc:Fallback xmlns="">
          <p:pic>
            <p:nvPicPr>
              <p:cNvPr id="4266" name="Ink 4265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8325" y="5294033"/>
                <a:ext cx="153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267" name="Ink 4266"/>
              <p14:cNvContentPartPr/>
              <p14:nvPr/>
            </p14:nvContentPartPr>
            <p14:xfrm>
              <a:off x="1552405" y="5327153"/>
              <a:ext cx="243000" cy="98280"/>
            </p14:xfrm>
          </p:contentPart>
        </mc:Choice>
        <mc:Fallback xmlns="">
          <p:pic>
            <p:nvPicPr>
              <p:cNvPr id="4267" name="Ink 4266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36205" y="5309873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268" name="Ink 4267"/>
              <p14:cNvContentPartPr/>
              <p14:nvPr/>
            </p14:nvContentPartPr>
            <p14:xfrm>
              <a:off x="1922125" y="5281073"/>
              <a:ext cx="144720" cy="122400"/>
            </p14:xfrm>
          </p:contentPart>
        </mc:Choice>
        <mc:Fallback xmlns="">
          <p:pic>
            <p:nvPicPr>
              <p:cNvPr id="4268" name="Ink 4267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05205" y="5264153"/>
                <a:ext cx="169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269" name="Ink 4268"/>
              <p14:cNvContentPartPr/>
              <p14:nvPr/>
            </p14:nvContentPartPr>
            <p14:xfrm>
              <a:off x="2210485" y="5173433"/>
              <a:ext cx="9360" cy="231840"/>
            </p14:xfrm>
          </p:contentPart>
        </mc:Choice>
        <mc:Fallback xmlns="">
          <p:pic>
            <p:nvPicPr>
              <p:cNvPr id="4269" name="Ink 4268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88165" y="5160113"/>
                <a:ext cx="52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270" name="Ink 4269"/>
              <p14:cNvContentPartPr/>
              <p14:nvPr/>
            </p14:nvContentPartPr>
            <p14:xfrm>
              <a:off x="2313085" y="5288273"/>
              <a:ext cx="77760" cy="102600"/>
            </p14:xfrm>
          </p:contentPart>
        </mc:Choice>
        <mc:Fallback xmlns="">
          <p:pic>
            <p:nvPicPr>
              <p:cNvPr id="4270" name="Ink 4269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298325" y="5272793"/>
                <a:ext cx="108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271" name="Ink 4270"/>
              <p14:cNvContentPartPr/>
              <p14:nvPr/>
            </p14:nvContentPartPr>
            <p14:xfrm>
              <a:off x="2477245" y="5233193"/>
              <a:ext cx="176400" cy="213120"/>
            </p14:xfrm>
          </p:contentPart>
        </mc:Choice>
        <mc:Fallback xmlns="">
          <p:pic>
            <p:nvPicPr>
              <p:cNvPr id="4271" name="Ink 4270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59605" y="5214833"/>
                <a:ext cx="207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272" name="Ink 4271"/>
              <p14:cNvContentPartPr/>
              <p14:nvPr/>
            </p14:nvContentPartPr>
            <p14:xfrm>
              <a:off x="2546725" y="5338673"/>
              <a:ext cx="182160" cy="10080"/>
            </p14:xfrm>
          </p:contentPart>
        </mc:Choice>
        <mc:Fallback xmlns="">
          <p:pic>
            <p:nvPicPr>
              <p:cNvPr id="4272" name="Ink 4271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30165" y="5317073"/>
                <a:ext cx="206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273" name="Ink 4272"/>
              <p14:cNvContentPartPr/>
              <p14:nvPr/>
            </p14:nvContentPartPr>
            <p14:xfrm>
              <a:off x="2752645" y="5271713"/>
              <a:ext cx="155520" cy="142920"/>
            </p14:xfrm>
          </p:contentPart>
        </mc:Choice>
        <mc:Fallback xmlns="">
          <p:pic>
            <p:nvPicPr>
              <p:cNvPr id="4273" name="Ink 4272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32485" y="5251553"/>
                <a:ext cx="1904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274" name="Ink 4273"/>
              <p14:cNvContentPartPr/>
              <p14:nvPr/>
            </p14:nvContentPartPr>
            <p14:xfrm>
              <a:off x="3171685" y="5256593"/>
              <a:ext cx="104400" cy="117360"/>
            </p14:xfrm>
          </p:contentPart>
        </mc:Choice>
        <mc:Fallback xmlns="">
          <p:pic>
            <p:nvPicPr>
              <p:cNvPr id="4274" name="Ink 4273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156925" y="5241833"/>
                <a:ext cx="131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275" name="Ink 4274"/>
              <p14:cNvContentPartPr/>
              <p14:nvPr/>
            </p14:nvContentPartPr>
            <p14:xfrm>
              <a:off x="3428005" y="5114753"/>
              <a:ext cx="17640" cy="273960"/>
            </p14:xfrm>
          </p:contentPart>
        </mc:Choice>
        <mc:Fallback xmlns="">
          <p:pic>
            <p:nvPicPr>
              <p:cNvPr id="4275" name="Ink 4274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410725" y="5100353"/>
                <a:ext cx="59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76" name="Ink 4275"/>
              <p14:cNvContentPartPr/>
              <p14:nvPr/>
            </p14:nvContentPartPr>
            <p14:xfrm>
              <a:off x="3382645" y="5210513"/>
              <a:ext cx="181800" cy="8280"/>
            </p14:xfrm>
          </p:contentPart>
        </mc:Choice>
        <mc:Fallback xmlns="">
          <p:pic>
            <p:nvPicPr>
              <p:cNvPr id="4276" name="Ink 4275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63925" y="5189993"/>
                <a:ext cx="214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277" name="Ink 4276"/>
              <p14:cNvContentPartPr/>
              <p14:nvPr/>
            </p14:nvContentPartPr>
            <p14:xfrm>
              <a:off x="3772165" y="5175953"/>
              <a:ext cx="13320" cy="253800"/>
            </p14:xfrm>
          </p:contentPart>
        </mc:Choice>
        <mc:Fallback xmlns="">
          <p:pic>
            <p:nvPicPr>
              <p:cNvPr id="4277" name="Ink 4276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53085" y="5161553"/>
                <a:ext cx="53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278" name="Ink 4277"/>
              <p14:cNvContentPartPr/>
              <p14:nvPr/>
            </p14:nvContentPartPr>
            <p14:xfrm>
              <a:off x="3673885" y="5259113"/>
              <a:ext cx="217080" cy="18720"/>
            </p14:xfrm>
          </p:contentPart>
        </mc:Choice>
        <mc:Fallback xmlns="">
          <p:pic>
            <p:nvPicPr>
              <p:cNvPr id="4278" name="Ink 4277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56965" y="5246513"/>
                <a:ext cx="246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79" name="Ink 4278"/>
              <p14:cNvContentPartPr/>
              <p14:nvPr/>
            </p14:nvContentPartPr>
            <p14:xfrm>
              <a:off x="3889165" y="5163713"/>
              <a:ext cx="178200" cy="283680"/>
            </p14:xfrm>
          </p:contentPart>
        </mc:Choice>
        <mc:Fallback xmlns="">
          <p:pic>
            <p:nvPicPr>
              <p:cNvPr id="4279" name="Ink 4278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71165" y="5150033"/>
                <a:ext cx="212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280" name="Ink 4279"/>
              <p14:cNvContentPartPr/>
              <p14:nvPr/>
            </p14:nvContentPartPr>
            <p14:xfrm>
              <a:off x="4136485" y="5295833"/>
              <a:ext cx="201960" cy="163800"/>
            </p14:xfrm>
          </p:contentPart>
        </mc:Choice>
        <mc:Fallback xmlns="">
          <p:pic>
            <p:nvPicPr>
              <p:cNvPr id="4280" name="Ink 4279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16325" y="5274233"/>
                <a:ext cx="237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281" name="Ink 4280"/>
              <p14:cNvContentPartPr/>
              <p14:nvPr/>
            </p14:nvContentPartPr>
            <p14:xfrm>
              <a:off x="4573165" y="5292593"/>
              <a:ext cx="186840" cy="164880"/>
            </p14:xfrm>
          </p:contentPart>
        </mc:Choice>
        <mc:Fallback xmlns="">
          <p:pic>
            <p:nvPicPr>
              <p:cNvPr id="4281" name="Ink 4280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50845" y="5270993"/>
                <a:ext cx="220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282" name="Ink 4281"/>
              <p14:cNvContentPartPr/>
              <p14:nvPr/>
            </p14:nvContentPartPr>
            <p14:xfrm>
              <a:off x="4824445" y="5335793"/>
              <a:ext cx="168840" cy="88560"/>
            </p14:xfrm>
          </p:contentPart>
        </mc:Choice>
        <mc:Fallback xmlns="">
          <p:pic>
            <p:nvPicPr>
              <p:cNvPr id="4282" name="Ink 4281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08965" y="5319233"/>
                <a:ext cx="20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283" name="Ink 4282"/>
              <p14:cNvContentPartPr/>
              <p14:nvPr/>
            </p14:nvContentPartPr>
            <p14:xfrm>
              <a:off x="5057005" y="5355593"/>
              <a:ext cx="115200" cy="73080"/>
            </p14:xfrm>
          </p:contentPart>
        </mc:Choice>
        <mc:Fallback xmlns="">
          <p:pic>
            <p:nvPicPr>
              <p:cNvPr id="4283" name="Ink 4282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49085" y="5333273"/>
                <a:ext cx="145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284" name="Ink 4283"/>
              <p14:cNvContentPartPr/>
              <p14:nvPr/>
            </p14:nvContentPartPr>
            <p14:xfrm>
              <a:off x="5139445" y="5200793"/>
              <a:ext cx="122040" cy="254160"/>
            </p14:xfrm>
          </p:contentPart>
        </mc:Choice>
        <mc:Fallback xmlns="">
          <p:pic>
            <p:nvPicPr>
              <p:cNvPr id="4284" name="Ink 4283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16045" y="5177393"/>
                <a:ext cx="160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285" name="Ink 4284"/>
              <p14:cNvContentPartPr/>
              <p14:nvPr/>
            </p14:nvContentPartPr>
            <p14:xfrm>
              <a:off x="5395765" y="5108273"/>
              <a:ext cx="40680" cy="261000"/>
            </p14:xfrm>
          </p:contentPart>
        </mc:Choice>
        <mc:Fallback xmlns="">
          <p:pic>
            <p:nvPicPr>
              <p:cNvPr id="4285" name="Ink 4284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86045" y="5093873"/>
                <a:ext cx="70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286" name="Ink 4285"/>
              <p14:cNvContentPartPr/>
              <p14:nvPr/>
            </p14:nvContentPartPr>
            <p14:xfrm>
              <a:off x="5458045" y="5505713"/>
              <a:ext cx="19080" cy="37800"/>
            </p14:xfrm>
          </p:contentPart>
        </mc:Choice>
        <mc:Fallback xmlns="">
          <p:pic>
            <p:nvPicPr>
              <p:cNvPr id="4286" name="Ink 4285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1845" y="5490593"/>
                <a:ext cx="55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287" name="Ink 4286"/>
              <p14:cNvContentPartPr/>
              <p14:nvPr/>
            </p14:nvContentPartPr>
            <p14:xfrm>
              <a:off x="6250045" y="4819553"/>
              <a:ext cx="65880" cy="185760"/>
            </p14:xfrm>
          </p:contentPart>
        </mc:Choice>
        <mc:Fallback xmlns="">
          <p:pic>
            <p:nvPicPr>
              <p:cNvPr id="4287" name="Ink 4286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32405" y="4804433"/>
                <a:ext cx="10152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99011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61038</TotalTime>
  <Words>1501</Words>
  <Application>Microsoft Office PowerPoint</Application>
  <PresentationFormat>On-screen Show (4:3)</PresentationFormat>
  <Paragraphs>372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Unicode MS</vt:lpstr>
      <vt:lpstr>Cambria Math</vt:lpstr>
      <vt:lpstr>Symbol</vt:lpstr>
      <vt:lpstr>Times New Roman</vt:lpstr>
      <vt:lpstr>Wingdings</vt:lpstr>
      <vt:lpstr>1_Default Design</vt:lpstr>
      <vt:lpstr>2_Default Design</vt:lpstr>
      <vt:lpstr>3_Default Design</vt:lpstr>
      <vt:lpstr>Visio</vt:lpstr>
      <vt:lpstr>Equation</vt:lpstr>
      <vt:lpstr>PowerPoint Presentation</vt:lpstr>
      <vt:lpstr>Lecture Overview</vt:lpstr>
      <vt:lpstr>Parameterization of Markov Networks</vt:lpstr>
      <vt:lpstr>How do we combine local models?</vt:lpstr>
      <vt:lpstr>Step Back…. From structure to factors/potentials</vt:lpstr>
      <vt:lpstr>General definitions</vt:lpstr>
      <vt:lpstr>Lecture Overview</vt:lpstr>
      <vt:lpstr>Variable elimination algorithm for Bnets</vt:lpstr>
      <vt:lpstr>Variable Elimination on MN: Example</vt:lpstr>
      <vt:lpstr>Gibbs sampling for Markov Networks</vt:lpstr>
      <vt:lpstr>Gibbs sampling MN: what to sample</vt:lpstr>
      <vt:lpstr>Example: Gibbs sampling</vt:lpstr>
      <vt:lpstr>Lecture Overview</vt:lpstr>
      <vt:lpstr>We want to model P(Y1| X1.. Xn) </vt:lpstr>
      <vt:lpstr>Conditional Random Fields (CRFs)</vt:lpstr>
      <vt:lpstr>Some notation: exp and indicator function</vt:lpstr>
      <vt:lpstr>What are the Parameters?</vt:lpstr>
      <vt:lpstr>PowerPoint Presentation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Learning Goals for today’s class</vt:lpstr>
      <vt:lpstr>Next class 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1792</cp:revision>
  <cp:lastPrinted>2021-02-26T22:58:32Z</cp:lastPrinted>
  <dcterms:modified xsi:type="dcterms:W3CDTF">2021-02-26T23:31:14Z</dcterms:modified>
</cp:coreProperties>
</file>