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notesSlides/notesSlide5.xml" ContentType="application/vnd.openxmlformats-officedocument.presentationml.notesSlide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notesSlides/notesSlide6.xml" ContentType="application/vnd.openxmlformats-officedocument.presentationml.notesSlide+xml"/>
  <Override PartName="/ppt/ink/ink44.xml" ContentType="application/inkml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49.xml" ContentType="application/inkml+xml"/>
  <Override PartName="/ppt/notesSlides/notesSlide15.xml" ContentType="application/vnd.openxmlformats-officedocument.presentationml.notesSlide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notesSlides/notesSlide16.xml" ContentType="application/vnd.openxmlformats-officedocument.presentationml.notesSlide+xml"/>
  <Override PartName="/ppt/ink/ink93.xml" ContentType="application/inkml+xml"/>
  <Override PartName="/ppt/notesSlides/notesSlide17.xml" ContentType="application/vnd.openxmlformats-officedocument.presentationml.notesSlide+xml"/>
  <Override PartName="/ppt/ink/ink94.xml" ContentType="application/inkml+xml"/>
  <Override PartName="/ppt/notesSlides/notesSlide18.xml" ContentType="application/vnd.openxmlformats-officedocument.presentationml.notesSlide+xml"/>
  <Override PartName="/ppt/ink/ink95.xml" ContentType="application/inkml+xml"/>
  <Override PartName="/ppt/ink/ink96.xml" ContentType="application/inkml+xml"/>
  <Override PartName="/ppt/notesSlides/notesSlide19.xml" ContentType="application/vnd.openxmlformats-officedocument.presentationml.notesSlide+xml"/>
  <Override PartName="/ppt/ink/ink9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6" r:id="rId3"/>
    <p:sldMasterId id="2147483691" r:id="rId4"/>
  </p:sldMasterIdLst>
  <p:notesMasterIdLst>
    <p:notesMasterId r:id="rId31"/>
  </p:notesMasterIdLst>
  <p:handoutMasterIdLst>
    <p:handoutMasterId r:id="rId32"/>
  </p:handoutMasterIdLst>
  <p:sldIdLst>
    <p:sldId id="597" r:id="rId5"/>
    <p:sldId id="639" r:id="rId6"/>
    <p:sldId id="643" r:id="rId7"/>
    <p:sldId id="656" r:id="rId8"/>
    <p:sldId id="651" r:id="rId9"/>
    <p:sldId id="662" r:id="rId10"/>
    <p:sldId id="653" r:id="rId11"/>
    <p:sldId id="627" r:id="rId12"/>
    <p:sldId id="654" r:id="rId13"/>
    <p:sldId id="628" r:id="rId14"/>
    <p:sldId id="630" r:id="rId15"/>
    <p:sldId id="655" r:id="rId16"/>
    <p:sldId id="631" r:id="rId17"/>
    <p:sldId id="666" r:id="rId18"/>
    <p:sldId id="644" r:id="rId19"/>
    <p:sldId id="640" r:id="rId20"/>
    <p:sldId id="645" r:id="rId21"/>
    <p:sldId id="647" r:id="rId22"/>
    <p:sldId id="658" r:id="rId23"/>
    <p:sldId id="665" r:id="rId24"/>
    <p:sldId id="657" r:id="rId25"/>
    <p:sldId id="663" r:id="rId26"/>
    <p:sldId id="664" r:id="rId27"/>
    <p:sldId id="611" r:id="rId28"/>
    <p:sldId id="642" r:id="rId29"/>
    <p:sldId id="648" r:id="rId30"/>
  </p:sldIdLst>
  <p:sldSz cx="9144000" cy="6858000" type="screen4x3"/>
  <p:notesSz cx="6934200" cy="9220200"/>
  <p:defaultTextStyle>
    <a:defPPr>
      <a:defRPr lang="en-GB"/>
    </a:defPPr>
    <a:lvl1pPr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1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7F991"/>
    <a:srgbClr val="CC3399"/>
    <a:srgbClr val="00FF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8" autoAdjust="0"/>
    <p:restoredTop sz="87389" autoAdjust="0"/>
  </p:normalViewPr>
  <p:slideViewPr>
    <p:cSldViewPr>
      <p:cViewPr>
        <p:scale>
          <a:sx n="97" d="100"/>
          <a:sy n="97" d="100"/>
        </p:scale>
        <p:origin x="1281" y="1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61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4" rIns="92288" bIns="46144" numCol="1" anchor="t" anchorCtr="0" compatLnSpc="1">
            <a:prstTxWarp prst="textNoShape">
              <a:avLst/>
            </a:prstTxWarp>
          </a:bodyPr>
          <a:lstStyle>
            <a:lvl1pPr defTabSz="460766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575" y="2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4" rIns="92288" bIns="46144" numCol="1" anchor="t" anchorCtr="0" compatLnSpc="1">
            <a:prstTxWarp prst="textNoShape">
              <a:avLst/>
            </a:prstTxWarp>
          </a:bodyPr>
          <a:lstStyle>
            <a:lvl1pPr algn="r" defTabSz="460766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58277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4" rIns="92288" bIns="46144" numCol="1" anchor="b" anchorCtr="0" compatLnSpc="1">
            <a:prstTxWarp prst="textNoShape">
              <a:avLst/>
            </a:prstTxWarp>
          </a:bodyPr>
          <a:lstStyle>
            <a:lvl1pPr defTabSz="460766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575" y="8758277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4" rIns="92288" bIns="46144" numCol="1" anchor="b" anchorCtr="0" compatLnSpc="1">
            <a:prstTxWarp prst="textNoShape">
              <a:avLst/>
            </a:prstTxWarp>
          </a:bodyPr>
          <a:lstStyle>
            <a:lvl1pPr algn="r" defTabSz="460766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C47A30-A4FD-4919-8089-0723BBF7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0T18:02:36.74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1708 15329 3999,'-8'13'4128,"8"-13"129,0 0-516,-9 6-2838,9-6-516,0 0 0,0 0-129,0 0 129,0 0-129,0 0-129,0 0 129,0-8-129,0 8 129,10-13-387,1 2 258,0-1-258,8-1 129,0-3-129,8 0 258,-2 7-129,4-4 0,-5 2 0,2 5 0,-3 5 0,1 1 0,-6 2 129,0 10 0,-2 3 0,-7 6 129,1 6 0,-5 2 0,0 7 129,-5-4 0,0 1-129,-4-2-129,4-7 129,0-6-129,6-8-129,8-10 0,5-7 0,10-8-387,9-6 387,2-4-129,2 6 129,0 1 0,-4 8 0,-3 9 0,-4 6 129,-11 12 258,-6 12-129,-7 3 258,0 8-258,-4 1 129,1 3-129,-4-5 129,8 2-129,5-7 129,9-5-258,7-8-129,12-2 0,11-5-129,7-7-258,9 6-258,-3-8-516,7 16-3225,-8 5-258,-9 2-387,-8 2-258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1:29:45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5 5728 0 0,'0'0'132'0'0,"0"0"17"0"0,0 0 10 0 0,0 0 25 0 0,0 0 101 0 0,0 0 47 0 0,0 0 11 0 0,0 0-13 0 0,0 0-54 0 0,0 0-20 0 0,0 0-6 0 0,0 0-1 0 0,-2 0 6 0 0,-23 37 3399 0 0,12-27-3172 0 0,-12 39 334 0 0,18-28-656 0 0,-10 35 352 0 0,-12 13 352 0 0,17-14-320 0 0,7-27-263 0 0,-8 17 437 0 0,12-2 369 0 0,10-30-942 0 0,23-9 103 0 0,112-16 83 0 0,-59 11-214 0 0,-18 13-117 0 0,-49-9 91 0 0,-12-2-8559 0 0,-6-1 3934 0 0</inkml:trace>
  <inkml:trace contextRef="#ctx0" brushRef="#br0" timeOffset="481.614">275 242 9416 0 0,'0'0'208'0'0,"0"0"33"0"0,0 0 16 0 0,0 0 23 0 0,0 0 48 0 0,0 0 22 0 0,0 0 2 0 0,0 0-48 0 0,0 0-235 0 0,0 0-226 0 0,0 0-78 0 0,-10 0 374 0 0,-15 15 2003 0 0,24 14-1350 0 0,0 39 170 0 0,2 9-456 0 0,-14-6 427 0 0,2 1 207 0 0,8-38-920 0 0,3-12-689 0 0,-2-18 669 0 0,0-2-2116 0 0,2 0-4260 0 0,0-2 4482 0 0</inkml:trace>
  <inkml:trace contextRef="#ctx0" brushRef="#br0" timeOffset="1117.288">433 663 10680 0 0,'4'-14'4415'0'0,"9"-4"-2855"0"0,2-3-1498 0 0,38-78 396 0 0,25-57-32 0 0,-8 27 16 0 0,8 21-174 0 0,3 12-281 0 0,-64 75 176 0 0,-16 21-65 0 0,-1 0-2 0 0,0 0 7 0 0,0 0 28 0 0,0 0 11 0 0,0 0 2 0 0,0 0-13 0 0,0 8-54 0 0,-12 39-588 0 0,7-39 12 0 0,-1 6-3381 0 0,2-11-1437 0 0</inkml:trace>
  <inkml:trace contextRef="#ctx0" brushRef="#br0" timeOffset="2002.966">1119 266 7248 0 0,'0'0'209'0'0,"0"0"140"0"0,0 0 441 0 0,0 0 187 0 0,0 0 42 0 0,0 0-99 0 0,0 0-436 0 0,0 0-188 0 0,0 0-38 0 0,0 0-8 0 0,0 0-2 0 0,0 0 0 0 0,0 0 0 0 0,-2 0-42 0 0,-11 0-63 0 0,1 0 1 0 0,-1 1-1 0 0,0 1 0 0 0,0 0 0 0 0,1 1 0 0 0,-1 0 0 0 0,1 1 1 0 0,-2 1-144 0 0,-27 19 696 0 0,-32 16-392 0 0,14 0 64 0 0,52-27-304 0 0,7-6-64 0 0,13 17-15 0 0,0-12-5 0 0,9 8 41 0 0,2-11 150 0 0,52-9-97 0 0,-40-8-74 0 0,36 16 64 0 0,-36 9 54 0 0,-31-16-123 0 0,0 1 1 0 0,0 0 0 0 0,0 1-1 0 0,0-1 1 0 0,-1 1 0 0 0,1 0-1 0 0,0 0 1 0 0,-1 0 0 0 0,0 1-1 0 0,0-1 1 0 0,0 1 0 0 0,0 0-1 0 0,-1 1 1 0 0,0-1 0 0 0,2 3 4 0 0,11 12 11 0 0,-4 7 0 0 0,-11-24 39 0 0,-1 0 0 0 0,-1-1 0 0 0,1 1-1 0 0,0 0 1 0 0,0 0 0 0 0,-1 0 0 0 0,1-1 0 0 0,-1 1-1 0 0,1 0 1 0 0,-1-1 0 0 0,0 1 0 0 0,1 0 0 0 0,-1-1 0 0 0,0 1-1 0 0,0-1 1 0 0,0 1 0 0 0,0-1 0 0 0,-1 0 0 0 0,1 1-1 0 0,0-1 1 0 0,-1 0 0 0 0,1 0 0 0 0,0 0 0 0 0,-1 0-1 0 0,-1 1-49 0 0,-50 15 1291 0 0,16-5-526 0 0,-17 23-765 0 0,14-26 0 0 0,-18 15-172 0 0,57-24-52 0 0,1 0-28 0 0,0 0-41 0 0,0 0-156 0 0,-2-3-166 0 0,1-1-436 0 0,-2 2-3226 0 0,-5-1-1181 0 0</inkml:trace>
  <inkml:trace contextRef="#ctx0" brushRef="#br0" timeOffset="2610.412">1037 274 8752 0 0,'0'0'197'0'0,"0"0"24"0"0,0 0 19 0 0,0 0-9 0 0,20 0 736 0 0,4 3 1343 0 0,-10-1-930 0 0,24 9 206 0 0,27 1-1462 0 0,-32-3 332 0 0,21-9 47 0 0,-48 0-503 0 0,1 0-10 0 0,-6 0-45 0 0,-1 0-16 0 0,0 0-735 0 0,0 0-3087 0 0,0 0-1327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1:29:54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12 16903 0 0,'0'0'382'0'0,"-15"-1"1068"0"0,-11-3-1747 0 0,-8-3-1482 0 0,10 15 141 0 0,-84 48 4259 0 0,94-42-2511 0 0,0 0 0 0 0,1 2 1 0 0,0 0-1 0 0,1 0 0 0 0,1 1 0 0 0,1 0 0 0 0,0 1 0 0 0,1 0 0 0 0,1 1 1 0 0,1-1-1 0 0,1 2 0 0 0,-4 14-110 0 0,3-11 67 0 0,-44 225 28 0 0,38-152 302 0 0,13-67-158 0 0,-1-3-21 0 0,1 0 0 0 0,1 0 0 0 0,2 0 1 0 0,0-1-1 0 0,5 15-218 0 0,50 107 1034 0 0,-49-135-997 0 0,-1 0-1 0 0,2-1 1 0 0,0 0-1 0 0,0-1 1 0 0,1 0-1 0 0,0-1 1 0 0,0 0 0 0 0,1-1-1 0 0,0 0 1 0 0,1-1-1 0 0,0-1 1 0 0,0 1-1 0 0,0-2 1 0 0,1 0-1 0 0,0-1 1 0 0,11 2-37 0 0,-22-4-1 0 0,160 49 247 0 0,-69-46-1053 0 0,-58-26-1105 0 0,5-34-4577 0 0,-27 34 4356 0 0</inkml:trace>
  <inkml:trace contextRef="#ctx0" brushRef="#br0" timeOffset="620.216">950 416 15488 0 0,'-2'-1'356'0'0,"-38"-11"991"0"0,9 11-1440 0 0,19 2-17 0 0,4-1-33 0 0,0 1 1 0 0,0 0 0 0 0,0 0 0 0 0,0 1 0 0 0,0 0-1 0 0,0 1 1 0 0,1-1 0 0 0,0 2 0 0 0,-1-1 0 0 0,1 1 0 0 0,-4 3 142 0 0,0-1 320 0 0,0 2 0 0 0,1 0 0 0 0,1 0-1 0 0,-1 0 1 0 0,1 1 0 0 0,1 1 0 0 0,-1 0 0 0 0,-3 7-320 0 0,4-5 376 0 0,6-9-350 0 0,-1 0-1 0 0,1 0 1 0 0,0 0-1 0 0,0 1 0 0 0,0-1 1 0 0,1 1-1 0 0,-1-1 1 0 0,1 1-1 0 0,0 0 1 0 0,0 0-1 0 0,0-1 0 0 0,0 1 1 0 0,1 0-1 0 0,-1 0 1 0 0,1 0-1 0 0,0 0 0 0 0,0 0 1 0 0,1 3-26 0 0,0-5-24 0 0,0 0 1 0 0,0 1-1 0 0,0-1 1 0 0,0 0-1 0 0,1 0 1 0 0,-1 0-1 0 0,0 0 1 0 0,1 0 0 0 0,0 0-1 0 0,-1 0 1 0 0,1 0-1 0 0,0-1 1 0 0,0 1-1 0 0,0-1 1 0 0,0 1-1 0 0,0-1 1 0 0,1 0-1 0 0,-1 0 1 0 0,0 0-1 0 0,2 0 24 0 0,132 42-60 0 0,-65-13 60 0 0,-63-25 0 0 0,0 0 0 0 0,-1 0 0 0 0,1 0 0 0 0,-1 1 0 0 0,0 0 0 0 0,-1 1 0 0 0,0-1 0 0 0,5 7 0 0 0,-2-3 0 0 0,0 39 132 0 0,-9-38 55 0 0,-2-7-88 0 0,0 1 1 0 0,0-1-1 0 0,-1 0 0 0 0,1 1 0 0 0,-1-1 0 0 0,0 0 1 0 0,0-1-1 0 0,0 1 0 0 0,-1-1 0 0 0,1 1 1 0 0,-1-1-1 0 0,0 0 0 0 0,0 0 0 0 0,0-1 1 0 0,0 1-1 0 0,0-1 0 0 0,-1 0 0 0 0,1 0 0 0 0,-1 0 1 0 0,1-1-1 0 0,-3 1-99 0 0,0 1 165 0 0,-56 17 890 0 0,-63 0-390 0 0,27-20-1329 0 0,65-11-1296 0 0,32 10 1300 0 0,2 1-654 0 0,0 0-286 0 0,-1-1-57 0 0,-3-6-7 0 0</inkml:trace>
  <inkml:trace contextRef="#ctx0" brushRef="#br0" timeOffset="1416.369">1008 68 14600 0 0,'0'0'330'0'0,"0"0"45"0"0,0 0 20 0 0,10 12 105 0 0,73 32-1684 0 0,-23-35 3029 0 0,-53-7-1558 0 0,0 0 1 0 0,-1 1-1 0 0,1-1 1 0 0,0 2 0 0 0,-1-1-1 0 0,0 1 1 0 0,0 0-1 0 0,0 0 1 0 0,0 1-1 0 0,-1-1 1 0 0,0 1-1 0 0,3 3-287 0 0,92 94 239 0 0,-37-31-196 0 0,-2 3 0 0 0,-4 2 0 0 0,26 50-43 0 0,-82-125 0 0 0,18 28 75 0 0,-1 1 1 0 0,-2 0-1 0 0,0 1 1 0 0,-2 1-1 0 0,-2 0 1 0 0,-1 1-1 0 0,5 27-75 0 0,-7 11 362 0 0,-19 7 276 0 0,9-71-574 0 0,-1 0 0 0 0,0 0-1 0 0,0 0 1 0 0,-1 0-1 0 0,1 0 1 0 0,-2 0 0 0 0,1-1-1 0 0,-1 0 1 0 0,0 1-1 0 0,-4 4-63 0 0,-24 25 204 0 0,-27 16 818 0 0,-17-7-680 0 0,3-2-266 0 0,30-11-164 0 0,38-28 72 0 0,5-4-58 0 0,0 0 4 0 0,-4 4-125 0 0,2-3-6370 0 0,2-1 4742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1:29:52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105 289 16847 0 0,'0'0'382'0'0,"0"0"54"0"0,0 0 22 0 0,0 0-46 0 0,4 5-336 0 0,22 50-73 0 0,-22-5 1605 0 0,2 18-1017 0 0,-1 4-581 0 0,17 132-10 0 0,-21-20-913 0 0,6-197-4943 0 0,-2-5-198 0 0</inkml:trace>
  <inkml:trace contextRef="#ctx0" brushRef="#br0" timeOffset="527.958">95 258 13792 0 0,'-1'0'314'0'0,"-57"-9"884"0"0,56 7-1175 0 0,0 1 0 0 0,-1-1 0 0 0,1 0 0 0 0,0 0 0 0 0,0 0 0 0 0,0 0 0 0 0,0-1 0 0 0,1 1 0 0 0,-1 0 0 0 0,0-1 0 0 0,1 0 0 0 0,0 1 1 0 0,0-1-1 0 0,-1 0 0 0 0,2 1 0 0 0,-1-1 0 0 0,0 0 0 0 0,0 0-23 0 0,1 1-70 0 0,-2-3-18 0 0,1 0 0 0 0,0 1 0 0 0,0-1 0 0 0,1 0 0 0 0,-1 0 0 0 0,1 0 0 0 0,0 0 0 0 0,0 0 0 0 0,1 0 0 0 0,0 0 0 0 0,0 1 0 0 0,0-1-1 0 0,0 0 1 0 0,1 0 0 0 0,0 0 88 0 0,0-1 187 0 0,1 0-1 0 0,1 0 1 0 0,-1 0 0 0 0,1 0-1 0 0,0 1 1 0 0,0 0-1 0 0,1 0 1 0 0,-1 0-1 0 0,1 0 1 0 0,0 1-1 0 0,0-1 1 0 0,1 1-1 0 0,-1 1 1 0 0,1-1-1 0 0,0 1 1 0 0,5-2-187 0 0,7-3 94 0 0,1 1 0 0 0,-1 1 1 0 0,1 1-1 0 0,1 0 0 0 0,-1 2 0 0 0,1 0 1 0 0,-1 1-1 0 0,1 1 0 0 0,0 1 0 0 0,8 1-94 0 0,80 33-232 0 0,-102-31 239 0 0,-1-1 0 0 0,1 1 0 0 0,-1 0 0 0 0,0 1 0 0 0,0-1-1 0 0,-1 1 1 0 0,1 0 0 0 0,-1 0 0 0 0,0 1 0 0 0,0-1-1 0 0,0 1 1 0 0,0 0 0 0 0,-1 0 0 0 0,0 0 0 0 0,0 0-1 0 0,0 1 1 0 0,-1-1 0 0 0,0 1 0 0 0,0-1 0 0 0,0 1 0 0 0,-1 0-1 0 0,1 0 1 0 0,-1 0 0 0 0,-1 0 0 0 0,1 0 0 0 0,-1 0-1 0 0,0 0 1 0 0,-1 0 0 0 0,0 0 0 0 0,1 0 0 0 0,-2 0 0 0 0,1 0-1 0 0,-1 0 1 0 0,0-1 0 0 0,0 1 0 0 0,0 0-7 0 0,-5 7 68 0 0,0 0-1 0 0,0 0 1 0 0,-1 0 0 0 0,-1-1 0 0 0,0-1 0 0 0,0 1 0 0 0,-1-1 0 0 0,-1-1-1 0 0,-1 1-67 0 0,-44 37 680 0 0,-23-12-232 0 0,-39-4-448 0 0,51-23-2225 0 0,65-9 1730 0 0,2 0-129 0 0,0 0-537 0 0,0 0-235 0 0,0 0-48 0 0,0 0-10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1:30:01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9408 0 0,'0'0'273'0'0,"0"0"-5"0"0,-1 0-172 0 0,-19 12 3462 0 0,6 6-3250 0 0,9-9-161 0 0,-12-4 471 0 0,15-4-140 0 0,2-1 24 0 0,0 0-10 0 0,0 0-51 0 0,0 0-23 0 0,0 0-2 0 0,0 0-32 0 0,0 0-133 0 0,0 0-56 0 0,0 0-17 0 0,0 0-16 0 0,0 0-64 0 0,-3 8 98 0 0,44 6 597 0 0,-30-12-610 0 0,94 5 261 0 0,-27-3-544 0 0,-70-6 100 0 0,0 4 0 0 0,20 22 75 0 0,-24-20-22 0 0,-4 10 14 0 0,-4-46-1530 0 0,4 30 350 0 0,0 2-985 0 0,0 0-3750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1:30:02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27 12328 0 0,'0'0'364'0'0,"0"0"-8"0"0,0 0-67 0 0,0 0 556 0 0,0 0 274 0 0,0 0 53 0 0,0 0-115 0 0,0 0-524 0 0,0 0-226 0 0,0 0-47 0 0,0 0-37 0 0,0 0-91 0 0,0 0 41 0 0,0 0 11 0 0,0 0-7 0 0,-1 5 1661 0 0,-30 21-766 0 0,0 11-944 0 0,-5 27-118 0 0,0-4-86 0 0,14 4-506 0 0,22-60 584 0 0,0-1 0 0 0,0 1 0 0 0,1-1 1 0 0,0 0-1 0 0,-1 1 0 0 0,1-1 0 0 0,0 0 1 0 0,1 1-1 0 0,-1-1 0 0 0,0 0 0 0 0,1 0 1 0 0,0 0-1 0 0,0 0 0 0 0,0-1 1 0 0,0 1-1 0 0,0 0 0 0 0,0-1 0 0 0,1 0 1 0 0,-1 1-1 0 0,1-1 0 0 0,0 0 0 0 0,0 0 1 0 0,-1 0-1 0 0,1-1 0 0 0,1 1 0 0 0,-1 0-2 0 0,56 40-437 0 0,15-15 336 0 0,-12 6 47 0 0,-18-6 54 0 0,-37-24 0 0 0,0 1 0 0 0,0 0 0 0 0,0 0 0 0 0,0 1 0 0 0,0 0 0 0 0,-1 0 0 0 0,0 0 0 0 0,0 1 0 0 0,0 0 0 0 0,-1 0 0 0 0,1 2 0 0 0,7 37 0 0 0,-12-43 12 0 0,-1 0 1 0 0,1 1-1 0 0,-1-1 0 0 0,0 0 0 0 0,0 0 0 0 0,0 0 0 0 0,-1 1 0 0 0,1-1 0 0 0,0 0 0 0 0,-1 0 1 0 0,1 0-1 0 0,-1 0 0 0 0,0 0 0 0 0,0 0 0 0 0,0 0 0 0 0,0 0 0 0 0,0 0 0 0 0,0 0 0 0 0,0 0 1 0 0,0 0-1 0 0,-1-1 0 0 0,1 1 0 0 0,-1-1 0 0 0,-1 2-12 0 0,-56 45 169 0 0,-7-16 345 0 0,29-33-416 0 0,13 9 41 0 0,-46 6 2 0 0,53-16-157 0 0,13 2 1 0 0,-1 0-1 0 0,1-1 0 0 0,0 1 0 0 0,0-1 0 0 0,-1 0 0 0 0,1 0 0 0 0,0-1 0 0 0,0 1 0 0 0,0-1 0 0 0,0 0 0 0 0,1 0 0 0 0,-1 0 1 0 0,0-1-1 0 0,0 0 16 0 0,2 2-301 0 0,0-1 0 0 0,1 0 1 0 0,-1 1-1 0 0,0-1 0 0 0,1 0 1 0 0,-1 0-1 0 0,1 0 0 0 0,0 0 0 0 0,0-1 1 0 0,0 1-1 0 0,0 0 0 0 0,0 0 1 0 0,0-1-1 0 0,0 1 0 0 0,1 0 1 0 0,-1-1-1 0 0,1 1 0 0 0,0-1 1 0 0,-1 1-1 0 0,1-1 0 0 0,1 0 301 0 0,2-10-1526 0 0</inkml:trace>
  <inkml:trace contextRef="#ctx0" brushRef="#br0" timeOffset="848.764">109 118 11072 0 0,'-1'-38'1397'0'0,"2"37"-1466"0"0,16-8 59 0 0,14-7 844 0 0,21-15 1210 0 0,-27 16-1232 0 0,-23 13-652 0 0,-2 2 0 0 0,8-5 191 0 0,-8 25-297 0 0,0-18-160 0 0,0-2-227 0 0,0 0-92 0 0,0 0-644 0 0,0 0-2623 0 0,0 0-1120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1:29:59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208 243 9416 0 0,'0'0'208'0'0,"0"0"33"0"0,0 0 16 0 0,0-1-33 0 0,-10-24 1179 0 0,8 21-1135 0 0,-3-6-332 0 0,3 5 4143 0 0,-5 17-3855 0 0,5 21-224 0 0,11 39 0 0 0,-4-28 108 0 0,0 55 947 0 0,-9-53-835 0 0,4-46-340 0 0,0 1 0 0 0,0-1 0 0 0,0 0 0 0 0,0 1 0 0 0,0-1 0 0 0,-1 1 0 0 0,1-1 0 0 0,0 0 0 0 0,0 1 0 0 0,0-1 0 0 0,0 0 0 0 0,-1 1 0 0 0,1-1 0 0 0,0 0 0 0 0,0 1 0 0 0,-1-1 0 0 0,1 0 0 0 0,0 1 0 0 0,0-1 0 0 0,-1 0 0 0 0,1 0 0 0 0,0 1 0 0 0,-1-1 0 0 0,1 0 0 0 0,0 0 0 0 0,-1 0 0 0 0,1 0 0 0 0,-1 1 0 0 0,1-1 0 0 0,0 0 0 0 0,-1 0 0 0 0,1 0 0 0 0,0 0-1 0 0,-1 0 1 0 0,1 0 0 0 0,-1 0 0 0 0,1 0 0 0 0,0 0 0 0 0,-1 0 0 0 0,1 0 0 0 0,-1 0 0 0 0,1 0 0 0 0,0-1 0 0 0,-1 1 0 0 0,1 0 0 0 0,0 0 0 0 0,-1 0 0 0 0,1 0 0 0 0,-1-1 0 0 0,1 1 0 0 0,0 0 0 0 0,0 0 0 0 0,-1-1 0 0 0,1 1 0 0 0,0 0 0 0 0,-1-1 0 0 0,1 1 0 0 0,0 0 0 0 0,0-1 0 0 0,0 1 0 0 0,-1 0 0 0 0,1-1 120 0 0,-3-1 159 0 0,1 1-1996 0 0</inkml:trace>
  <inkml:trace contextRef="#ctx0" brushRef="#br0" timeOffset="369.649">1 391 13104 0 0,'0'0'297'0'0,"0"0"39"0"0,0 0 19 0 0,0 0-34 0 0,1-1-210 0 0,4-4-123 0 0,0 2 0 0 0,0-1 0 0 0,0 1 0 0 0,1-1 0 0 0,-1 2 0 0 0,1-1 0 0 0,0 0 0 0 0,0 1 1 0 0,0 0-1 0 0,0 1 0 0 0,0-1 0 0 0,1 1 12 0 0,18 5 1411 0 0,68 0 1034 0 0,-29-8-2307 0 0,3 0-162 0 0,-54 15-3103 0 0,-13-10 1856 0 0,0-1-3858 0 0</inkml:trace>
  <inkml:trace contextRef="#ctx0" brushRef="#br0" timeOffset="1021.304">857 18 14368 0 0,'0'0'330'0'0,"0"0"45"0"0,0 0 17 0 0,0 0-47 0 0,0 0-209 0 0,0 0-41 0 0,0 0 8 0 0,-10-12-122 0 0,8 11 48 0 0,-1 0 0 0 0,1 0 0 0 0,-1 0-1 0 0,1 1 1 0 0,-1-1 0 0 0,0 1 0 0 0,1-1 0 0 0,-1 1 0 0 0,0 0 0 0 0,0 0 0 0 0,1 0 0 0 0,-1 1 0 0 0,0-1 0 0 0,1 0-1 0 0,-1 1 1 0 0,0 0 0 0 0,1 0 0 0 0,-1 0 0 0 0,1 0 0 0 0,-1 0 0 0 0,1 0 0 0 0,-1 1 0 0 0,1-1 0 0 0,0 1-1 0 0,0-1-28 0 0,-70 47 1718 0 0,9 24-1620 0 0,22-10-98 0 0,13 25-34 0 0,28-84 34 0 0,0-1 1 0 0,0 1 0 0 0,0 0-1 0 0,0 0 1 0 0,0 0-1 0 0,0 0 1 0 0,1 0 0 0 0,-1-1-1 0 0,1 1 1 0 0,0 0-1 0 0,0 0 1 0 0,0-1-1 0 0,0 1 1 0 0,1-1 0 0 0,-1 1-1 0 0,1-1 1 0 0,-1 1-1 0 0,1-1 0 0 0,38 32 0 0 0,-2-15 0 0 0,79 34 0 0 0,-108-50 1 0 0,1 2 0 0 0,-1-1 0 0 0,0 2 0 0 0,-1-1 0 0 0,1 1 0 0 0,-1 0 0 0 0,0 1 0 0 0,0-1 0 0 0,-1 2 0 0 0,0-1 0 0 0,0 1 0 0 0,-1 0 0 0 0,0 1 0 0 0,4 7-1 0 0,-10-14 39 0 0,0 1 1 0 0,0 0-1 0 0,-1-1 0 0 0,1 1 1 0 0,-1 0-1 0 0,1-1 1 0 0,-1 1-1 0 0,0-1 0 0 0,0 1 1 0 0,0-1-1 0 0,0 0 1 0 0,-1 1-1 0 0,1-1 0 0 0,-1 0 1 0 0,1 0-1 0 0,-1 0 0 0 0,0 0 1 0 0,1 0-1 0 0,-1 0 1 0 0,0 0-1 0 0,-2 0-39 0 0,-7 11 470 0 0,8-10-409 0 0,-1 0 1 0 0,0-1-1 0 0,0 1 1 0 0,0-1-1 0 0,0 1 0 0 0,0-1 1 0 0,-1-1-1 0 0,1 1 0 0 0,-1 0 1 0 0,1-1-1 0 0,-1 0 0 0 0,1 0 1 0 0,-1-1-1 0 0,0 1 1 0 0,1-1-1 0 0,-4 0-61 0 0,-28 6 651 0 0,-23 16 69 0 0,-27-1-818 0 0,33-5-1345 0 0,39-11 136 0 0,0-2-4782 0 0,14-3 4171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1:30:06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37 9096 0 0,'0'0'200'0'0,"0"0"33"0"0,0 0 16 0 0,0 0-47 0 0,0 0-234 0 0,0 0-11 0 0,0 0 132 0 0,0 0 11 0 0,0 0 34 0 0,0 0 182 0 0,0 0 78 0 0,0 0 20 0 0,0 0-21 0 0,0 0-94 0 0,0 0-41 0 0,0 0-8 0 0,10 3 687 0 0,38 2 46 0 0,2 27 242 0 0,-46-27-1187 0 0,-1 1 1 0 0,1-1-1 0 0,-1 1 1 0 0,0 0-1 0 0,-1 0 1 0 0,1 0-1 0 0,-1 0 1 0 0,-1 0-1 0 0,1 0 1 0 0,-1 1-1 0 0,0-1 1 0 0,0 0-1 0 0,-1 1 1 0 0,0 1-39 0 0,-2-1 2 0 0,-1 0 1 0 0,0 0 0 0 0,0 0-1 0 0,-1 0 1 0 0,0 0 0 0 0,0-1-1 0 0,-1 0 1 0 0,1 0 0 0 0,-1 0 0 0 0,-1 0-1 0 0,1-1 1 0 0,-1 0 0 0 0,0 0-1 0 0,0-1 1 0 0,-1 1 0 0 0,1-1 0 0 0,-3 1-3 0 0,8-5 2 0 0,-44 48 10 0 0,-14 13 5 0 0,46-38 239 0 0,-4 1-47 0 0,16 7 1276 0 0,33-13 146 0 0,58-23-1262 0 0,-19 1-369 0 0,33 20 0 0 0,-45 0 0 0 0,-28-12-86 0 0,-21-1-810 0 0,-3-2-915 0 0,-4 0-3813 0 0,-3-1 994 0 0</inkml:trace>
  <inkml:trace contextRef="#ctx0" brushRef="#br0" timeOffset="758.842">782 2 8840 0 0,'0'0'197'0'0,"0"0"24"0"0,0 0 19 0 0,0 0 26 0 0,0 0 52 0 0,0 0 24 0 0,0 0 2 0 0,0 0-24 0 0,0 0-100 0 0,1-1-576 0 0,3 2 6307 0 0,-17 57-4711 0 0,1-26-1101 0 0,-13 21-46 0 0,-31 103 214 0 0,27-74-94 0 0,-14 49 38 0 0,8-34 10 0 0,18-54 147 0 0,-6 21-648 0 0,22-52 251 0 0,-3 0 62 0 0,4-11 22 0 0,0-1-3 0 0,0 0-11 0 0,5 11-453 0 0,16-25-634 0 0,-10-3-1134 0 0,-3 9-1941 0 0,1-1-1231 0 0</inkml:trace>
  <inkml:trace contextRef="#ctx0" brushRef="#br0" timeOffset="1829.608">1223 230 11576 0 0,'0'0'264'0'0,"0"0"34"0"0,0 0 20 0 0,0 0-41 0 0,0 0-144 0 0,0 0 69 0 0,0 0 43 0 0,0 0 10 0 0,0 0-71 0 0,0 0-302 0 0,0 0-128 0 0,0 0-30 0 0,0 0 106 0 0,0 0 454 0 0,0 0 154 0 0,0 0 11 0 0,0 0 4 0 0,0 0-5 0 0,0 0-6 0 0,0 0-2 0 0,0 0-40 0 0,0 0-167 0 0,0 0-69 0 0,0 0-18 0 0,0 0-11 0 0,0 0-40 0 0,0 0-21 0 0,0 0-2 0 0,-8 9 344 0 0,-34 14 798 0 0,12-16-913 0 0,-20 1-248 0 0,-26 8-63 0 0,22-7-44 0 0,24-4-159 0 0,5 2-176 0 0,25-7 335 0 0,0 0-10 0 0,-4 28-309 0 0,8-12 298 0 0,-8 40 65 0 0,-1-31 172 0 0,0-7 158 0 0,5-17-224 0 0,-1 0-16 0 0,-1 5-76 0 0,14-6-160 0 0,65-18 23 0 0,-53 19 459 0 0,0 1 0 0 0,0 1 0 0 0,0 2 0 0 0,-1 0-1 0 0,17 6-325 0 0,49 14 0 0 0,-71-9 0 0 0,-9 9 184 0 0,-9-23-192 0 0,-1 0-4 0 0,0-1-1 0 0,1 1 1 0 0,-1 0-1 0 0,0 0 1 0 0,0-1-1 0 0,0 1 1 0 0,0 0 0 0 0,0-1-1 0 0,-1 1 1 0 0,1-1-1 0 0,0 0 1 0 0,-1 1-1 0 0,1-1 1 0 0,-1 0-1 0 0,1 0 1 0 0,-1 0-1 0 0,0 0 1 0 0,1 0-1 0 0,-1 0 1 0 0,0 0-1 0 0,0-1 13 0 0,-19 15 118 0 0,-29 13 274 0 0,-57 24 336 0 0,44-35-530 0 0,15 4-281 0 0,24-19-169 0 0,23-2 149 0 0,1 0-1 0 0,-2 0-193 0 0,-3 0 97 0 0,3-3-5752 0 0,-1-13 4194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1:30:10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9168 0 0,'0'0'266'0'0,"0"0"1"0"0,0 0-102 0 0,0 0 206 0 0,0 0 114 0 0,0 0 25 0 0,0-2-68 0 0,0-6-276 0 0,0 6-70 0 0,0 2 0 0 0,0 0 0 0 0,0 0 49 0 0,0 0 207 0 0,0 0 89 0 0,0 0 21 0 0,0 0 0 0 0,0 0-4 0 0,0 0-2 0 0,0 0 0 0 0,0-8 225 0 0,12-5-28 0 0,6 2-300 0 0,-11 6-277 0 0,-6 5-71 0 0,0-1 0 0 0,-1 1 1 0 0,1-1-1 0 0,0 0 0 0 0,-1 1 0 0 0,1 0 0 0 0,0-1 0 0 0,-1 1 0 0 0,1-1 1 0 0,0 1-1 0 0,0 0 0 0 0,0-1 0 0 0,-1 1 0 0 0,1 0 0 0 0,0 0 0 0 0,0 0 0 0 0,0 0 1 0 0,0 0-1 0 0,0 0 0 0 0,-1 0 0 0 0,1 0 0 0 0,0 0 0 0 0,0 0 0 0 0,0 0 1 0 0,0 0-1 0 0,-1 1 0 0 0,1-1 0 0 0,0 0 0 0 0,0 1 0 0 0,-1-1 0 0 0,1 0 0 0 0,0 1-5 0 0,29-1 229 0 0,6 4 342 0 0,-25-3-453 0 0,69 26 180 0 0,-48-2-244 0 0,-18-4 20 0 0,-11-3 254 0 0,-7-7-254 0 0,-45 30 808 0 0,43-33-848 0 0,-29 12-96 0 0,8-19 62 0 0,19 2 11 0 0,-2 13 42 0 0,10-11-42 0 0,5-4 32 0 0,10-18-33 0 0,2 4-10 0 0,24-4-20 0 0,-37 13-5 0 0,-3 4 15 0 0,0-1 0 0 0,-1 0-1 0 0,1 1 1 0 0,-1-1 0 0 0,1 1-1 0 0,0-1 1 0 0,0 1 0 0 0,-1-1-1 0 0,1 1 1 0 0,0 0 0 0 0,0-1-1 0 0,-1 1 1 0 0,1 0 0 0 0,0 0-1 0 0,0-1 1 0 0,0 1 0 0 0,0 0-1 0 0,0 0 1 0 0,-1 0-1 0 0,1 0 1 0 0,0 0 0 0 0,0 0-1 0 0,0 0 1 0 0,0 1 0 0 0,0-1-1 0 0,-1 0 1 0 0,1 0 0 0 0,0 1-1 0 0,0-1 1 0 0,0 0 0 0 0,-1 1-1 0 0,1-1 11 0 0,62 17-576 0 0,-8 8 386 0 0,-44-17 77 0 0,17 34-296 0 0,-35-31 345 0 0,1 3 64 0 0,-2-6 0 0 0,-24 12 22 0 0,-9 12 407 0 0,-4-20 210 0 0,-53 5 77 0 0,47-2-480 0 0,-8-2-142 0 0,37 2-116 0 0,17-24-318 0 0,1 16-1787 0 0,4-7 1592 0 0</inkml:trace>
  <inkml:trace contextRef="#ctx0" brushRef="#br0" timeOffset="2016.871">487 757 8840 0 0,'0'0'197'0'0,"0"0"24"0"0,0 0 19 0 0,-2 1-29 0 0,-4 2-168 0 0,0 0-43 0 0,-18 2-556 0 0,22-5 208 0 0,-2 1 343 0 0,-4 1 656 0 0,5-2 5672 0 0,2-1-6303 0 0,0 1 1 0 0,0-1-1 0 0,0 0 1 0 0,0 0-1 0 0,0 1 1 0 0,0-1 0 0 0,1 0-1 0 0,-1 0 1 0 0,0 0-1 0 0,1 0 1 0 0,-1 0-1 0 0,0 0 1 0 0,1 0-1 0 0,-1 0 1 0 0,1 0-1 0 0,0-1 1 0 0,-1 1-1 0 0,1 0 1 0 0,0 0-1 0 0,0 0 1 0 0,0 0-1 0 0,-1-1 1 0 0,1 1-1 0 0,1 0 1 0 0,-1 0-1 0 0,0 0 1 0 0,0 0 0 0 0,0-1-21 0 0,1-3-19 0 0,21-59 181 0 0,15-14-14 0 0,3-9-24 0 0,-3 8-60 0 0,7 6 11 0 0,65-132 1298 0 0,-73 117-855 0 0,-22 46-360 0 0,2 22-2937 0 0,-29 61 343 0 0,10-32-2584 0 0</inkml:trace>
  <inkml:trace contextRef="#ctx0" brushRef="#br0" timeOffset="3336.098">1290 200 9760 0 0,'0'0'222'0'0,"0"0"30"0"0,0 0 18 0 0,0 0 20 0 0,0 0 81 0 0,0 0 40 0 0,0 0 5 0 0,0 0-10 0 0,0 0-38 0 0,0 0-14 0 0,1-2-2 0 0,3-15 485 0 0,-4 15-330 0 0,4 15 583 0 0,-5-10 1757 0 0,-14-13-2593 0 0,14 8-118 0 0,0 4 35 0 0,-30 16 402 0 0,-28 2-190 0 0,18-4-366 0 0,-17 16-17 0 0,-10-30 0 0 0,54 8 0 0 0,-18 2 0 0 0,24-12-1 0 0,-16 0 3 0 0,8 8-16 0 0,15-8-50 0 0,1 0-3 0 0,18 40 3 0 0,-13-36 40 0 0,-4-4-98 0 0,2 17-314 0 0,-6 19 898 0 0,-10 3-384 0 0,12-38-14 0 0,1-1 2 0 0,-10 8 52 0 0,-15 13-108 0 0,23-16 1 0 0,2-3 44 0 0,0-2 15 0 0,0 0 2 0 0,0 0 0 0 0,12 15 103 0 0,3-22 21 0 0,40 15-79 0 0,-11-8 611 0 0,-5-6-254 0 0,-35 4-468 0 0,0 1 0 0 0,0 0 0 0 0,1 0 0 0 0,-1 1 0 0 0,0-1 0 0 0,0 1 0 0 0,0 0 0 0 0,1 0 0 0 0,-1 0 0 0 0,0 1 0 0 0,0-1 0 0 0,1 1 0 0 0,1 1-6 0 0,54 7 128 0 0,-22 10-128 0 0,-1 12 0 0 0,-18-1-80 0 0,-7-15 46 0 0,-11-14-53 0 0,-1-1 10 0 0,4 15 11 0 0,-4 1 66 0 0,-2-11-17 0 0,1-1 0 0 0,-1 0 1 0 0,0 0-1 0 0,-1 0 0 0 0,1 0 0 0 0,-1 0 0 0 0,0 0 0 0 0,0-1 0 0 0,0 1 0 0 0,0-1 0 0 0,0 0 0 0 0,-1 0 0 0 0,1 0 0 0 0,-4 2 17 0 0,-8 7-301 0 0,-43 23 1266 0 0,-59 18-180 0 0,-36-5-29 0 0,49-31-1094 0 0,90-15-64 0 0,10-2-7095 0 0,4 0 671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1:30:20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41 544 14944 0 0,'0'0'340'0'0,"0"0"50"0"0,0 0 24 0 0,0 0-54 0 0,0 0-261 0 0,0 0-206 0 0,0 0-71 0 0,0 0-12 0 0,0 0-6 0 0,0 0-18 0 0,0 0-8 0 0,0 0-2 0 0,0 0 77 0 0,0 0 324 0 0,0 20 1938 0 0,18 56-109 0 0,-8-44-2006 0 0,16 96 648 0 0,-24-114-648 0 0,5 109 0 0 0,-17-19-97 0 0,-7-61 625 0 0,4-35-171 0 0,-16-27-189 0 0,26 14-133 0 0,0 1 0 0 0,0 0-1 0 0,1-1 1 0 0,-1 0 0 0 0,1 0-1 0 0,0 1 1 0 0,0-1 0 0 0,0-1-1 0 0,1 1 1 0 0,0 0-1 0 0,0 0 1 0 0,0 0 0 0 0,0-4-35 0 0,-3-15 147 0 0,0-105 242 0 0,9 83-534 0 0,3 1-1 0 0,1 0 1 0 0,2 0 0 0 0,1 1-1 0 0,11-19 146 0 0,-17 45-52 0 0,1 1 0 0 0,1 0 0 0 0,1 0 0 0 0,1 1 0 0 0,0 0 0 0 0,1 0 0 0 0,0 1 0 0 0,1 1 0 0 0,1 0 0 0 0,1 0 0 0 0,-1 2 0 0 0,2 0 0 0 0,0 0 0 0 0,0 1 0 0 0,1 1 0 0 0,1 0 52 0 0,-9 8-50 0 0,0-1-1 0 0,0 1 0 0 0,0 1 1 0 0,0 0-1 0 0,0 0 0 0 0,0 0 1 0 0,0 1-1 0 0,1 0 0 0 0,-1 1 1 0 0,0 0-1 0 0,0 0 0 0 0,0 0 1 0 0,3 2 50 0 0,21 30 297 0 0,-26-22-304 0 0,-2-4 31 0 0,-1 0 0 0 0,0 0 0 0 0,0 0 0 0 0,-1 0-1 0 0,1 1 1 0 0,-2-1 0 0 0,1 1 0 0 0,-1 0 0 0 0,0-1-1 0 0,-1 1 1 0 0,0 0 0 0 0,0 0 0 0 0,0-1 0 0 0,-1 1 0 0 0,0 0-1 0 0,-1-1 1 0 0,0 1 0 0 0,0-1 0 0 0,-1 1 0 0 0,0-1-1 0 0,-2 4-23 0 0,-35 62 252 0 0,-15-13-236 0 0,5-29 55 0 0,30-19 15 0 0,-18 0 21 0 0,-29-3-191 0 0,22-18-48 0 0,34 5 20 0 0,6 3-324 0 0,11 6 344 0 0,99 77 340 0 0,-42-43 232 0 0,4 6-360 0 0,28 23 360 0 0,-45-32 32 0 0,-27-23-226 0 0,-19-10-276 0 0,3-2 5 0 0,-5-1 0 0 0,-2 0-221 0 0,0 0-58 0 0,0 0 0 0 0,0 0-142 0 0,0 0-601 0 0,0 0-265 0 0,-1-4-52 0 0,-2-13-10 0 0</inkml:trace>
  <inkml:trace contextRef="#ctx0" brushRef="#br0" timeOffset="878.059">505 10 11024 0 0,'0'0'248'0'0,"0"0"34"0"0,0 0 22 0 0,0 0-29 0 0,0 0-190 0 0,14-8 1925 0 0,-12 8-1922 0 0,1-1 0 0 0,-1 1 0 0 0,0 0 0 0 0,0 0 0 0 0,0 0 0 0 0,0 0 0 0 0,0 0 0 0 0,0 0 0 0 0,0 1 0 0 0,0-1 0 0 0,1 1 0 0 0,-1-1 1 0 0,0 1-1 0 0,-1 0 0 0 0,1 0 0 0 0,0 0 0 0 0,0 0 0 0 0,0 0 0 0 0,0 0 0 0 0,-1 0 0 0 0,1 1 0 0 0,-1-1 0 0 0,1 1 0 0 0,-1-1 0 0 0,1 1 1 0 0,-1 0-89 0 0,11 7 276 0 0,91 92 1120 0 0,-74-76-1276 0 0,-1 1-1 0 0,-1 1 1 0 0,-1 1-1 0 0,-2 2 1 0 0,-1 0-1 0 0,-2 1 1 0 0,0 2-1 0 0,14 33-119 0 0,16 91 328 0 0,-29 4 221 0 0,-30-78-229 0 0,-19 5 296 0 0,-14-26 446 0 0,-42 29-686 0 0,58-67-302 0 0,19-12-74 0 0,2-5-54 0 0,-4 2-4141 0 0,7-8-2427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1:30:1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14 210 1760 0 0,'0'0'165'0'0,"0"0"290"0"0,0 0 121 0 0,0 0 28 0 0,0 0 33 0 0,0 0 125 0 0,0 0 56 0 0,0 0 13 0 0,1 0-1127 0 0,2 1 9161 0 0,-8 43-7644 0 0,10 4-652 0 0,6 12 385 0 0,-4 104 231 0 0,-2-68-1213 0 0,-9 43 789 0 0,3-53-1155 0 0,1-86 155 0 0,0 0-8 0 0,0 0-91 0 0,0 0-381 0 0,1-9-1669 0 0,3-1-1562 0 0,-4 1-1046 0 0</inkml:trace>
  <inkml:trace contextRef="#ctx0" brushRef="#br0" timeOffset="746.092">1 194 9648 0 0,'0'0'216'0'0,"0"0"32"0"0,0 0 12 0 0,0 0 54 0 0,0 0 166 0 0,0 0 68 0 0,0 0 18 0 0,13-13 778 0 0,64-30 312 0 0,35 3-34 0 0,-86 31-1407 0 0,0 1 1 0 0,1 1-1 0 0,0 1 0 0 0,0 1 0 0 0,21 0-215 0 0,6 1 205 0 0,27 16 358 0 0,-4 16-30 0 0,-32 16 11 0 0,-32 12-336 0 0,-22 4-208 0 0,7-52-6 0 0,0-1-1 0 0,0 1 0 0 0,0-1 0 0 0,-1 0 0 0 0,0 0 1 0 0,0 0-1 0 0,-1 0 0 0 0,0-1 0 0 0,0 1 1 0 0,-1-1-1 0 0,-1 2 7 0 0,-30 36 390 0 0,-6-8-254 0 0,-2-12-60 0 0,8-12-15 0 0,-53 8 594 0 0,-55-26 513 0 0,39 8-1148 0 0,33 3-100 0 0,55-2 0 0 0,15-2 0 0 0,2-1 0 0 0,0 0-34 0 0,0 0-148 0 0,0 0-67 0 0,0 0-14 0 0,0 0-65 0 0,2-2-268 0 0,15-13-2040 0 0,-4 7-3627 0 0</inkml:trace>
  <inkml:trace contextRef="#ctx0" brushRef="#br0" timeOffset="1666.834">1196 42 11072 0 0,'0'0'324'0'0,"0"0"-3"0"0,0-1-204 0 0,8-29 537 0 0,-7 29-482 0 0,-2-8-612 0 0,-4 8 609 0 0,1 1 0 0 0,0 0 0 0 0,0 1 0 0 0,0-1 0 0 0,0 1 0 0 0,0-1 0 0 0,0 1 0 0 0,0 0 0 0 0,0 1 0 0 0,0-1 0 0 0,0 1 0 0 0,0-1 0 0 0,0 1 0 0 0,1 1 0 0 0,-1-1 0 0 0,1 0 0 0 0,0 1 0 0 0,-1-1 0 0 0,1 1 0 0 0,0 0 0 0 0,1 0 0 0 0,-3 4-169 0 0,-17 10 346 0 0,-31 40 121 0 0,12 11 907 0 0,-30 103 478 0 0,62-145-1660 0 0,-32 82 312 0 0,23-51-329 0 0,-10 26 540 0 0,5 1 1 0 0,-6 44-716 0 0,26-117 24 0 0,1 1 0 0 0,1-1 0 0 0,-1 0 0 0 0,2 1 0 0 0,0-1 0 0 0,0 1 0 0 0,1-1 0 0 0,0 0 0 0 0,1 1 0 0 0,0-1 0 0 0,1 0 0 0 0,0 0 0 0 0,1 0 0 0 0,0 0 0 0 0,1-1 0 0 0,0 0 0 0 0,1 0 0 0 0,0 0 0 0 0,0-1 0 0 0,1 1 0 0 0,0-1 0 0 0,1-1 0 0 0,0 0 0 0 0,0 0 0 0 0,1 0 0 0 0,3 1-24 0 0,2-1 50 0 0,1-1-1 0 0,1-1 1 0 0,-1 0-1 0 0,1-1 1 0 0,0 0-1 0 0,0-1 0 0 0,1-1 1 0 0,-1-1-1 0 0,1 0 1 0 0,-1-1-1 0 0,17-2-49 0 0,97 1 664 0 0,-108 4-844 0 0,-21-4-50 0 0,-1 0-24 0 0,0 0 8 0 0,0 0 38 0 0,0 0 14 0 0,0 0 2 0 0,0 0-120 0 0,0 0-504 0 0,0 0-220 0 0,0 0-745 0 0,0 0-2965 0 0,0 0-1266 0 0</inkml:trace>
  <inkml:trace contextRef="#ctx0" brushRef="#br0" timeOffset="2330.768">1660 310 12992 0 0,'0'0'381'0'0,"-5"4"127"0"0,-18 4-65 0 0,-70 53 1137 0 0,29-18-75 0 0,15 6-571 0 0,48-49-932 0 0,0 1-1 0 0,0 0 1 0 0,0 0-1 0 0,0 0 1 0 0,1 0-1 0 0,-1-1 0 0 0,0 1 1 0 0,0 0-1 0 0,1 0 1 0 0,-1 0-1 0 0,0 1 1 0 0,1-1-1 0 0,-1 0 0 0 0,1 0 1 0 0,-1 0-1 0 0,1 0 1 0 0,0 1-1 0 0,0-1 1 0 0,-1 0-1 0 0,1 0 0 0 0,0 0 1 0 0,0 1-1 0 0,0-1 1 0 0,0 0-1 0 0,0 0 1 0 0,1 1-1 0 0,-1-1 0 0 0,0 0 1 0 0,1 0-1 0 0,-1 0 1 0 0,1 2-2 0 0,1 2 19 0 0,47 41 45 0 0,36-8 64 0 0,20 26-568 0 0,-70-37 166 0 0,-3 6-214 0 0,-31-31 517 0 0,0 0 1 0 0,1 1-1 0 0,-2-1 0 0 0,1 0 1 0 0,0 1-1 0 0,0-1 0 0 0,-1 1 1 0 0,1-1-1 0 0,-1 1 1 0 0,0-1-1 0 0,0 1 0 0 0,0-1 1 0 0,0 1-1 0 0,0-1 0 0 0,0 1 1 0 0,-1-1-1 0 0,1 1 1 0 0,-1-1-1 0 0,0 0 0 0 0,1 1 1 0 0,-1-1-1 0 0,0 0 0 0 0,-1 1 1 0 0,1-1-1 0 0,0 0 1 0 0,-1 0-1 0 0,1 0 0 0 0,-1 0 1 0 0,0 0-1 0 0,1 0 0 0 0,-1-1 1 0 0,-1 1-30 0 0,-74 59 1528 0 0,-104 30 821 0 0,123-71-2220 0 0,1-10-143 0 0,55-10-56 0 0,2 0 2 0 0,0 0-44 0 0,0 0-200 0 0,0 0-82 0 0,0 0-20 0 0,0 0-108 0 0,-4-17-2837 0 0,4 5 2137 0 0</inkml:trace>
  <inkml:trace contextRef="#ctx0" brushRef="#br0" timeOffset="2719.986">1905 832 15176 0 0,'0'0'340'0'0,"0"0"50"0"0,-5 8 398 0 0,1 44-643 0 0,3 81-549 0 0,1 87 4008 0 0,4-168-3756 0 0,-4-45 648 0 0,0-5-2286 0 0,0-1-3863 0 0,0-8 73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1:29:32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10680 0 0,'0'0'241'0'0,"0"0"38"0"0,0 0 11 0 0,0 0-28 0 0,1 15-144 0 0,25 25 390 0 0,42 34 1426 0 0,3-20 200 0 0,68 63-462 0 0,-61-24-1468 0 0,-13 79-147 0 0,-61-159-50 0 0,17 103 281 0 0,-20-23 497 0 0,-2-85-640 0 0,1 0-1 0 0,-2 0 0 0 0,1 0 1 0 0,-1 0-1 0 0,-1 0 1 0 0,1-1-1 0 0,-1 1 0 0 0,0-1 1 0 0,-1 0-1 0 0,0 1 0 0 0,0-2 1 0 0,-1 1-1 0 0,0 0 0 0 0,0-1 1 0 0,-2 2-145 0 0,-55 45 654 0 0,-28 2-1010 0 0,-1 6-3289 0 0,74-49-3009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1:30:23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34 10680 0 0,'0'0'241'0'0,"10"-13"590"0"0,-6 9-738 0 0,0-11 80 0 0,-4 14 2 0 0,0 1 8 0 0,0 0 41 0 0,0 0 169 0 0,0 0 78 0 0,0 0 10 0 0,0 0 10 0 0,0 0 17 0 0,0 0 4 0 0,0 0 0 0 0,0 0-22 0 0,0 0-90 0 0,0 0-43 0 0,0 0-5 0 0,0 0-37 0 0,0 0-159 0 0,0 0-76 0 0,-5 4 39 0 0,-12 6-51 0 0,2-2 133 0 0,1 1 1 0 0,0 0-1 0 0,1 1 0 0 0,0 0 0 0 0,1 1 1 0 0,-6 6-202 0 0,10-8 173 0 0,-33 60 132 0 0,41-62-305 0 0,3-2-48 0 0,0-1 0 0 0,0 0 0 0 0,0 0 0 0 0,0 0 0 0 0,1 0 0 0 0,0 0 0 0 0,-1-1 0 0 0,1 0 0 0 0,1 1 0 0 0,-1-1 0 0 0,0-1 0 0 0,1 1 0 0 0,-1-1 0 0 0,1 0 0 0 0,0 0 0 0 0,0 0 0 0 0,0 0 0 0 0,4 0 48 0 0,4 3-72 0 0,121 59-440 0 0,-49 3 384 0 0,-81-63 129 0 0,0 0 0 0 0,-1 0-1 0 0,0 1 1 0 0,1-1 0 0 0,-2 1-1 0 0,1 0 1 0 0,-1-1-1 0 0,1 1 1 0 0,-1 0 0 0 0,-1 0-1 0 0,1 1 1 0 0,-1-1 0 0 0,0 0-1 0 0,0 1 1 0 0,0-1-1 0 0,-1 0 1 0 0,0 5-1 0 0,-1-6 95 0 0,-1 1 0 0 0,0-1-1 0 0,0 0 1 0 0,0 0 0 0 0,-1 0 0 0 0,1-1-1 0 0,-1 1 1 0 0,0-1 0 0 0,0 1 0 0 0,0-1 0 0 0,-1 0-1 0 0,1 0 1 0 0,-1 0 0 0 0,1-1 0 0 0,-1 1-1 0 0,0-1 1 0 0,0 0 0 0 0,0 0 0 0 0,-1 0-95 0 0,-5 4 51 0 0,-67 18 1316 0 0,42-17-937 0 0,-29 1-354 0 0,14 4 102 0 0,24-7-709 0 0,26-5 356 0 0,0 0-10 0 0,0 0-40 0 0,0 0-21 0 0,0 0-2 0 0,0 0-114 0 0,0 0-484 0 0,-4-8-2305 0 0,8-1-2913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1:30:24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11072 0 0,'0'0'324'0'0,"0"0"-3"0"0,0 0-168 0 0,0 0 45 0 0,1 1 39 0 0,18 40 44 0 0,-6 19 2430 0 0,-6 3 535 0 0,-3 69-2231 0 0,-3-65-607 0 0,-1-66-548 0 0,-5-8-759 0 0,-16-9-1976 0 0,-2-1 1023 0 0,-21 0 2082 0 0,3 2 1185 0 0,25 7-935 0 0,10 5-282 0 0,5 2 22 0 0,1 1 4 0 0,0 0 8 0 0,0 0 35 0 0,0 0 18 0 0,0 0 3 0 0,0 0-5 0 0,0 0-23 0 0,0 0-11 0 0,0 0-1 0 0,3-18 397 0 0,12-6-170 0 0,21-3-222 0 0,-9 16 85 0 0,13-6-129 0 0,87 7 1423 0 0,-88 16-1144 0 0,-37-6-394 0 0,14 8-89 0 0,-15-7-69 0 0,-1-1-3 0 0,0 0-6 0 0,0 0-39 0 0,0 0-15 0 0,0 0-1 0 0,0 0 6 0 0,0 0 20 0 0,0 0 6 0 0,0 0 0 0 0,2 1 381 0 0,3 4-4991 0 0,-3-4 1957 0 0,-1 0-2928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1:30:24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12752 0 0,'0'0'289'0'0,"0"0"40"0"0,0 0 22 0 0,0 0-40 0 0,0 0-187 0 0,0 0-32 0 0,0 0 4 0 0,0 0 0 0 0,0 0-31 0 0,9 13-182 0 0,9 16 1649 0 0,0 26 579 0 0,12 13-1895 0 0,-10-16-216 0 0,11 16 0 0 0,-1 24-261 0 0,-29-40 1314 0 0,-1-52-1029 0 0,0 1 0 0 0,0 0 0 0 0,0-1 0 0 0,-1 1 0 0 0,1 0 0 0 0,0-1 0 0 0,0 1 0 0 0,-1 0 0 0 0,1-1 0 0 0,0 1 0 0 0,-1 0 0 0 0,1-1 0 0 0,0 1 0 0 0,-1-1 0 0 0,1 1 0 0 0,-1-1 0 0 0,1 1 0 0 0,-1-1 0 0 0,1 1 0 0 0,-1-1 0 0 0,1 0 0 0 0,-1 1 0 0 0,0-1 0 0 0,1 0 0 0 0,-1 1 0 0 0,0-1 0 0 0,1 0 0 0 0,-1 0 0 0 0,0 1 0 0 0,1-1-1 0 0,-1 0 1 0 0,0 0 0 0 0,1 0 0 0 0,-1 0 0 0 0,0 0 0 0 0,1 0 0 0 0,-1 0 0 0 0,0 0 0 0 0,0 0 0 0 0,1-1 0 0 0,-1 1 0 0 0,0 0 0 0 0,1 0 0 0 0,-1-1 0 0 0,1 1 0 0 0,-1 0 0 0 0,0-1 0 0 0,1 1 0 0 0,-1 0 0 0 0,1-1 0 0 0,-1 1 0 0 0,1-1 0 0 0,-1 1 0 0 0,1-1-24 0 0,-2 1 9 0 0,-12-18 629 0 0,10 9-551 0 0,0 1 1 0 0,0-1-1 0 0,1 0 0 0 0,1 0 1 0 0,-1 0-1 0 0,2-1 1 0 0,-1 1-1 0 0,1-1 1 0 0,0 1-1 0 0,1-1 0 0 0,1 1 1 0 0,0-7-88 0 0,-1-2 57 0 0,0 2-99 0 0,2 0 0 0 0,-1 0 0 0 0,2 1 0 0 0,0-1 0 0 0,1 0 0 0 0,1 1 0 0 0,0 0 0 0 0,4-7 42 0 0,-5 14-64 0 0,0 0-1 0 0,1 1 0 0 0,0 0 1 0 0,1 0-1 0 0,-1 0 0 0 0,1 1 1 0 0,1 0-1 0 0,-1 0 0 0 0,1 0 1 0 0,0 1-1 0 0,0 0 0 0 0,5-2 65 0 0,11-3-23 0 0,0 1 0 0 0,1 1 0 0 0,0 1 0 0 0,0 1 0 0 0,25-3 23 0 0,67 1 51 0 0,19 37-56 0 0,-81 1-2050 0 0,-53-28 1147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1:30:26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15288 0 0,'0'0'348'0'0,"0"0"49"0"0,0 0 20 0 0,0 0-45 0 0,2 0-241 0 0,7 6-67 0 0,-8-6-90 0 0,-1 1 0 0 0,1-1-1 0 0,-1 1 1 0 0,1-1 0 0 0,-1 0-1 0 0,1 1 1 0 0,0-1 0 0 0,-1 0 0 0 0,1 1-1 0 0,-1-1 1 0 0,1 0 0 0 0,0 0 0 0 0,-1 1-1 0 0,1-1 1 0 0,0 0 0 0 0,-1 0 0 0 0,1 0-1 0 0,0 0 1 0 0,-1 0 0 0 0,1 0 0 0 0,0 0-1 0 0,-1 0 1 0 0,1 0 0 0 0,0 0 0 0 0,-1-1-1 0 0,1 1 1 0 0,0 0 0 0 0,-1 0 0 0 0,1 0-1 0 0,0-1 1 0 0,-1 1 0 0 0,1-1-1 0 0,-1 1 1 0 0,1 0 0 0 0,-1-1 0 0 0,1 1-1 0 0,-1-1 1 0 0,1 1 0 0 0,-1-1 0 0 0,1 1-1 0 0,-1-1 1 0 0,0 1 26 0 0,35-24-2762 0 0,52 23 9924 0 0,-23 9-6469 0 0,-24-8-677 0 0,14 0 387 0 0,-27 5 66 0 0,-3-5-301 0 0,-6 1-291 0 0,-15 2-171 0 0,2 9-4499 0 0,-10-5-1380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1:30:2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13104 0 0,'0'0'297'0'0,"0"0"39"0"0,0 0 19 0 0,0-3-34 0 0,0-5-190 0 0,0 6-18 0 0,0 2 14 0 0,0 0 1 0 0,0 0 21 0 0,0 0 90 0 0,0 0 38 0 0,0 0 10 0 0,0 0 22 0 0,0 0 89 0 0,14 92 3734 0 0,18-4-3908 0 0,-19-43-304 0 0,5 47 327 0 0,-14-47 372 0 0,-4-45-445 0 0,-8 19 218 0 0,7-19-322 0 0,1 0 20 0 0,0 0 6 0 0,0 0 0 0 0,0 0 0 0 0,-1-1 0 0 0,-2-7 33 0 0,0 0-1 0 0,0 0 0 0 0,0 0 0 0 0,1 0 0 0 0,1-1 1 0 0,-1 1-1 0 0,1-1 0 0 0,1 1 0 0 0,-1-1 0 0 0,1 1 1 0 0,1-1-1 0 0,0-2-128 0 0,0-14 19 0 0,7-56-23 0 0,5 47-187 0 0,23-9 264 0 0,24 9 59 0 0,-4 23-273 0 0,-17 7 66 0 0,-32 2 75 0 0,1 0 0 0 0,-1 1 0 0 0,1 0 0 0 0,0 1 0 0 0,-1-1 0 0 0,1 1 0 0 0,0 1 0 0 0,-1-1 0 0 0,1 1 0 0 0,-1 1 0 0 0,8 1 0 0 0,52 6 15 0 0,-38 9 197 0 0,-22-13-159 0 0,-6-5-124 0 0,0 1-1 0 0,-1-1 0 0 0,1 1 1 0 0,0-1-1 0 0,0 0 1 0 0,-1 1-1 0 0,1-1 0 0 0,0 1 1 0 0,-1 0-1 0 0,1-1 0 0 0,0 1 1 0 0,-1-1-1 0 0,1 1 1 0 0,-1 0-1 0 0,1 0 0 0 0,-1-1 1 0 0,1 1-1 0 0,-1 0 0 0 0,0 0 1 0 0,1 0-1 0 0,-1-1 1 0 0,0 1-1 0 0,0 0 0 0 0,0 0 1 0 0,1 0-1 0 0,-1 0 0 0 0,0-1 1 0 0,0 1-1 0 0,0 0 1 0 0,0 0-1 0 0,0 0 0 0 0,-1 0 1 0 0,1 0-1 0 0,0 0 0 0 0,0-1 1 0 0,-1 1-1 0 0,1 0 1 0 0,0 0-1 0 0,-1 0 0 0 0,1-1 1 0 0,0 1-1 0 0,-1 0 0 0 0,1-1 1 0 0,-1 1-1 0 0,0 0 1 0 0,1-1-1 0 0,-1 1 0 0 0,0 0 1 0 0,1-1-1 0 0,-1 1 72 0 0,-8 4-1267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1:30:28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41 357 11072 0 0,'0'0'324'0'0,"0"0"-3"0"0,0 0-156 0 0,-19 0 2899 0 0,10 1-1295 0 0,-4 2 3501 0 0,28 8-5176 0 0,70-2 42 0 0,36-5 120 0 0,-21 0-256 0 0,-75 3-14 0 0,13-10-4425 0 0,-21-9 1090 0 0,-12 4-2144 0 0</inkml:trace>
  <inkml:trace contextRef="#ctx0" brushRef="#br0" timeOffset="575.073">880 0 18255 0 0,'-4'27'1503'0'0,"-10"-31"-2507"0"0,-8 12-239 0 0,-5-7 2545 0 0,4 9-159 0 0,21-8-1098 0 0,0-1 0 0 0,0 0-1 0 0,0 0 1 0 0,0 1 0 0 0,0-1-1 0 0,0-1 1 0 0,0 1 0 0 0,0 0-1 0 0,0 0 1 0 0,-1-1 0 0 0,1 0 0 0 0,0 1-1 0 0,0-1 1 0 0,-1 0 0 0 0,1 0-1 0 0,0 0 1 0 0,0 0 0 0 0,-1 0-1 0 0,1-1 1 0 0,0 1 0 0 0,0-1-1 0 0,-1 0-44 0 0,2 1 2 0 0,0-1 0 0 0,1 1 0 0 0,-1-1-1 0 0,1 1 1 0 0,-1-1 0 0 0,0 1 0 0 0,0 0-1 0 0,1-1 1 0 0,-1 1 0 0 0,0 0 0 0 0,1-1-1 0 0,-1 1 1 0 0,0 0 0 0 0,0 0 0 0 0,0 0-1 0 0,1 0 1 0 0,-1 0 0 0 0,0 0 0 0 0,0 0-1 0 0,1 0 1 0 0,-1 0 0 0 0,0 0 0 0 0,0 0-1 0 0,0 0 1 0 0,1 1 0 0 0,-1-1 0 0 0,0 0-1 0 0,0 0 1 0 0,1 1 0 0 0,-1-1 0 0 0,0 1-1 0 0,1-1 1 0 0,-1 1 0 0 0,1-1 0 0 0,-1 1-1 0 0,0-1 1 0 0,1 1 0 0 0,-1-1 0 0 0,1 1-1 0 0,-1 0 1 0 0,1-1 0 0 0,0 1 0 0 0,-1 0-1 0 0,1-1 1 0 0,0 1 0 0 0,-1 0 0 0 0,1 0-1 0 0,0-1-1 0 0,-72 89 136 0 0,61-70-133 0 0,-10 37 176 0 0,21-52-188 0 0,0 1 0 0 0,1-1 0 0 0,0 1 0 0 0,-1 0 0 0 0,1-1 0 0 0,1 0 0 0 0,-1 1 0 0 0,1-1 0 0 0,-1 0 0 0 0,1 1 0 0 0,1-1 0 0 0,-1 0 0 0 0,0-1 0 0 0,1 1 0 0 0,0 0 0 0 0,0-1 0 0 0,0 1 0 0 0,0-1 0 0 0,1 0 0 0 0,-1 0 0 0 0,1 0 0 0 0,1 0 9 0 0,27 20 0 0 0,67 41-18 0 0,-49-23-473 0 0,-42-32 448 0 0,1 29-1 0 0,-9-36 85 0 0,-2 0-1 0 0,1 1 0 0 0,0-1 0 0 0,0 0 1 0 0,-1 0-1 0 0,1 0 0 0 0,-1 0 1 0 0,1 0-1 0 0,-1 0 0 0 0,0 0 0 0 0,0 0 1 0 0,0-1-1 0 0,0 1 0 0 0,0-1 0 0 0,0 1 1 0 0,0-1-1 0 0,-1 0 0 0 0,-1 1-40 0 0,-6 4 297 0 0,-41 22 413 0 0,3-15-646 0 0,-2-1-148 0 0,33-9-336 0 0,16-3 302 0 0,1 0-97 0 0,0 0-45 0 0,0 0-11 0 0,0 0-22 0 0,4-8-511 0 0,7-20-5034 0 0,1 12-210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1:30:25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140 160 11600 0 0,'0'0'264'0'0,"0"0"34"0"0,0 0 21 0 0,0 0-36 0 0,0 0-151 0 0,0 0 56 0 0,0 0 41 0 0,0 0 10 0 0,0 0-10 0 0,0 0-45 0 0,0 0-21 0 0,0 0-3 0 0,0 0 34 0 0,0 0 146 0 0,10 7 910 0 0,10 29 2010 0 0,-20-32-3073 0 0,10 25 333 0 0,-1 96-232 0 0,-21 21 131 0 0,11-141-752 0 0,0 9 981 0 0,2 4-4767 0 0,-7-42 821 0 0,3 8 1370 0 0,-1 0-2516 0 0</inkml:trace>
  <inkml:trace contextRef="#ctx0" brushRef="#br0" timeOffset="276.261">22 436 10968 0 0,'0'0'248'0'0,"0"0"34"0"0,0 0 21 0 0,-1-2-34 0 0,-16-23 1913 0 0,14 7-1766 0 0,4 14-291 0 0,-1 2-65 0 0,0 1 1 0 0,0 0-1 0 0,0 0 0 0 0,0 0 1 0 0,0-1-1 0 0,0 1 1 0 0,0 0-1 0 0,1 0 0 0 0,-1-1 1 0 0,1 1-1 0 0,-1 0 1 0 0,1 0-1 0 0,-1 0 0 0 0,1 0 1 0 0,-1 0-1 0 0,1 0 0 0 0,0 0 1 0 0,0 0-1 0 0,0 0 1 0 0,-1 0-1 0 0,1 0 0 0 0,0 0 1 0 0,0 1-1 0 0,0-1 1 0 0,0 0-1 0 0,0 1 0 0 0,1-1 1 0 0,-1 1-1 0 0,0-1 0 0 0,0 1 1 0 0,0-1-61 0 0,27-7 1157 0 0,22-4 294 0 0,40-4 283 0 0,-20 15-910 0 0,3 5-600 0 0,-27-3-250 0 0,-6 2-1252 0 0,-27-6-3765 0 0,-12 3-833 0 0</inkml:trace>
  <inkml:trace contextRef="#ctx0" brushRef="#br0" timeOffset="879.647">984 83 16783 0 0,'0'0'382'0'0,"0"0"54"0"0,0 0 22 0 0,0 0-46 0 0,0 0-286 0 0,-5-4-357 0 0,-36-52-3005 0 0,32 37 2639 0 0,-26 16 1604 0 0,-11 29 1570 0 0,31-21-2506 0 0,0 1 0 0 0,0 1 0 0 0,1 0 0 0 0,0 1 0 0 0,0 0 0 0 0,1 1 0 0 0,0 1-71 0 0,-54 35-883 0 0,32-4 1951 0 0,20-20-1778 0 0,15-20 791 0 0,0 1-16 0 0,0 1-59 0 0,0 0-1 0 0,0-1 1 0 0,1 1-1 0 0,-1 0 0 0 0,1-1 1 0 0,0 1-1 0 0,-1-1 1 0 0,1 1-1 0 0,1-1 0 0 0,-1 1 1 0 0,0-1-1 0 0,0 1 0 0 0,1-1 1 0 0,0 0-1 0 0,-1 0 1 0 0,1 0-1 0 0,0 0 0 0 0,0 0 1 0 0,0 0-1 0 0,0-1 1 0 0,0 1-1 0 0,1-1 0 0 0,-1 1 1 0 0,0-1-1 0 0,1 0 0 0 0,2 1-5 0 0,53 26 0 0 0,-21-26 0 0 0,27 8 0 0 0,29 27-80 0 0,-70-9 80 0 0,-15-6 186 0 0,-16-8 172 0 0,2-10-204 0 0,1 1 0 0 0,-1-1 0 0 0,0-1 0 0 0,0 1 0 0 0,0-1 0 0 0,-1 0 0 0 0,1 0 0 0 0,-1-1 0 0 0,1 0 0 0 0,-6 1-154 0 0,-24 9 228 0 0,-36 9 164 0 0,14 1-341 0 0,44-26-13 0 0,10 3-8166 0 0,9-9 2544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1:30:22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12032 0 0,'0'0'356'0'0,"0"0"-8"0"0,0 0-180 0 0,0 0 78 0 0,0 0 61 0 0,0 0 12 0 0,0 0-69 0 0,0 0-271 0 0,-6 6 104 0 0,-10 8 1325 0 0,16-13-920 0 0,-1 0 34 0 0,-1 2-376 0 0,1 1 0 0 0,0-1-1 0 0,-1 0 1 0 0,1 1 0 0 0,1-1-1 0 0,-1 1 1 0 0,0-1 0 0 0,1 1 0 0 0,0 0-1 0 0,0-1 1 0 0,0 1 0 0 0,0-1 0 0 0,0 1-1 0 0,1-1 1 0 0,0 1 0 0 0,0-1-1 0 0,0 1-145 0 0,4 28 160 0 0,4 100 712 0 0,-13-75-872 0 0,-6-2 0 0 0,6-22-1442 0 0,-14-37-971 0 0,8-2-1441 0 0,3-1-868 0 0</inkml:trace>
  <inkml:trace contextRef="#ctx0" brushRef="#br0" timeOffset="336.303">0 269 9168 0 0,'0'0'266'0'0,"0"0"1"0"0,0 0-92 0 0,0 0 242 0 0,0 0 126 0 0,0 0 29 0 0,0 0-48 0 0,0 0-218 0 0,0 0-91 0 0,0 0-20 0 0,0 0 6 0 0,0 0 39 0 0,0 0 15 0 0,0 0 1 0 0,0 0 0 0 0,0 0 0 0 0,0 0 0 0 0,0 0 0 0 0,0 0 37 0 0,0 0 159 0 0,7-5 1849 0 0,-4 3-2149 0 0,1 0 0 0 0,-1 0 0 0 0,1 0-1 0 0,0 1 1 0 0,0 0 0 0 0,0 0 0 0 0,0 0-1 0 0,0 0 1 0 0,0 0 0 0 0,0 1 0 0 0,0 0 0 0 0,0-1-1 0 0,0 2 1 0 0,1-1 0 0 0,-1 0 0 0 0,0 1 0 0 0,1 0-152 0 0,12 0 98 0 0,23-5-24 0 0,5 0-74 0 0,9 0-10 0 0,12-7-1769 0 0,-43 7-3391 0 0,-22 4 3890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1:30:3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13344 0 0,'0'0'390'0'0,"0"0"-2"0"0,0 0-209 0 0,0 0 29 0 0,0 0 44 0 0,0 0 11 0 0,0 0-62 0 0,0 0-249 0 0,0 0-57 0 0,0 0 74 0 0,0 0 308 0 0,0 0 137 0 0,10 12 1199 0 0,20 16 2563 0 0,-15-23-3648 0 0,24 6 150 0 0,-24-6-390 0 0,66 6-38 0 0,-36-14-356 0 0,18 10-330 0 0,1 2-1753 0 0,-16-18-604 0 0,59-46-6694 0 0,-82 38 7153 0 0</inkml:trace>
  <inkml:trace contextRef="#ctx0" brushRef="#br0" timeOffset="574.149">790 0 17359 0 0,'0'0'396'0'0,"0"0"52"0"0,0 0 30 0 0,0 0-57 0 0,0 2-276 0 0,-3 2-102 0 0,2-3 93 0 0,1-1 37 0 0,0 1 3 0 0,-1 2-29 0 0,-38 39 1522 0 0,-12 9-917 0 0,6-19-698 0 0,20-4 6 0 0,11-11-134 0 0,13 9-240 0 0,25-9-700 0 0,11 8 1014 0 0,41 36-84 0 0,-7 2 16 0 0,-56-40 798 0 0,-15-17-629 0 0,0 0 0 0 0,0-1 0 0 0,-1 0 0 0 0,0 0 0 0 0,0 0 0 0 0,0 0 0 0 0,-1 0 0 0 0,1-1 0 0 0,-1 1 0 0 0,0-1 0 0 0,0 0 0 0 0,-1 0 0 0 0,1 0 0 0 0,-4 1-101 0 0,-43 28 1140 0 0,13-10-872 0 0,36-22-214 0 0,-1-1-58 0 0,2 0-100 0 0,1 0-144 0 0,0 0-59 0 0,0 0-12 0 0,0-1 9 0 0,1-37-2082 0 0,2 24-2209 0 0,1-10-2375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1:30:3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146 169 14600 0 0,'0'0'330'0'0,"0"0"45"0"0,0 0 20 0 0,0 0-38 0 0,0 0-154 0 0,0 0 198 0 0,0 8 657 0 0,8 22-195 0 0,-4-23-618 0 0,5 84 3523 0 0,-4-14-3276 0 0,-4 27-492 0 0,2-80-20 0 0,-5-21-3355 0 0,-20-33 1639 0 0,21 28 1402 0 0,-86-92-9810 0 0,47 64 5866 0 0,32 24-24 0 0,0 0 5670 0 0,0-1 10427 0 0,14 7-5983 0 0,4 2-5311 0 0,89-1 2012 0 0,-51-5-1821 0 0,11 0-208 0 0,-4 8-400 0 0,-5-4 112 0 0,8-4-280 0 0,-45 23-5046 0 0,-13-18 845 0 0,0-1-1255 0 0</inkml:trace>
  <inkml:trace contextRef="#ctx0" brushRef="#br0" timeOffset="701.791">583 1 12840 0 0,'0'0'289'0'0,"0"0"40"0"0,0 0 23 0 0,0 0-36 0 0,6 5 1166 0 0,15 25 1111 0 0,10 135 1909 0 0,-13-49-4822 0 0,-7-76 320 0 0,1 4 0 0 0,-11-37-10 0 0,-1-6-44 0 0,-1 2 68 0 0,-21-104 124 0 0,18 64-138 0 0,3 27-4 0 0,0 0 0 0 0,1 0 0 0 0,0 0-1 0 0,1 0 1 0 0,0 0 0 0 0,0 0-1 0 0,1 0 1 0 0,1 1 0 0 0,-1-1 0 0 0,2 1-1 0 0,-1-1 1 0 0,1 1 0 0 0,0 0 0 0 0,1 1-1 0 0,1-2 5 0 0,-3 5 4 0 0,32-32-160 0 0,27-3-46 0 0,-12 35 230 0 0,-14 4 96 0 0,-25-1-99 0 0,0 0 0 0 0,1 1 0 0 0,-1 0 0 0 0,1 1 0 0 0,-1 1 0 0 0,1-1 0 0 0,-1 2 0 0 0,0-1 0 0 0,1 2 0 0 0,9 2-25 0 0,-11-2 22 0 0,71 24 420 0 0,-32-7-250 0 0,-17 0-508 0 0,-10-4-1646 0 0,-21-15 626 0 0,-1-1-1055 0 0,0 0-3995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1:29:2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154 261 9880 0 0,'0'0'290'0'0,"0"0"-3"0"0,0 0-128 0 0,0 0 153 0 0,0 8 496 0 0,3 76 98 0 0,-2 8 876 0 0,4-31-662 0 0,4 39-660 0 0,1-40-275 0 0,7 26-164 0 0,-9 23 363 0 0,-16-59-789 0 0,8-49-30 0 0,-4-4-687 0 0,4-29-1278 0 0,0 32 416 0 0</inkml:trace>
  <inkml:trace contextRef="#ctx0" brushRef="#br0" timeOffset="646.098">22 305 11704 0 0,'0'0'341'0'0,"0"0"-1"0"0,-3 0-173 0 0,2 0 79 0 0,-1-1 61 0 0,1 1-184 0 0,0 0-101 0 0,0 0 0 0 0,1 0 0 0 0,-1 0 0 0 0,1 0 0 0 0,-1 0 0 0 0,0 0 0 0 0,1-1 0 0 0,-1 1 0 0 0,1 0 1 0 0,-1 0-1 0 0,1-1 0 0 0,-1 1 0 0 0,1 0 0 0 0,-1-1 0 0 0,1 1 0 0 0,-1-1 0 0 0,1 1 0 0 0,-1-1 0 0 0,1 1 0 0 0,0 0 0 0 0,-1-1 0 0 0,1 0 0 0 0,0 1 0 0 0,-1-1 0 0 0,1 1 0 0 0,0-1 0 0 0,0 1 0 0 0,-1-1 0 0 0,1 1 0 0 0,0-1 0 0 0,0 0 0 0 0,0 1 0 0 0,0-1 0 0 0,0 0 0 0 0,0 1 0 0 0,0-1 0 0 0,0 1 0 0 0,0-1 0 0 0,0 0 0 0 0,0 1 1 0 0,0-1-1 0 0,1 1 0 0 0,-1-1-22 0 0,16-39 184 0 0,38-20 717 0 0,-41 48-614 0 0,96-70 1398 0 0,-76 62-1313 0 0,-24 14-323 0 0,0 0 1 0 0,0 1-1 0 0,0 0 0 0 0,1 0 1 0 0,-1 1-1 0 0,1 0 0 0 0,0 1 0 0 0,8-1-49 0 0,6 0 37 0 0,-17 2-29 0 0,0 1 0 0 0,0 0-1 0 0,0 0 1 0 0,0 0 0 0 0,0 1 0 0 0,0 0 0 0 0,0 1 0 0 0,0-1 0 0 0,0 1-1 0 0,0 1 1 0 0,0-1 0 0 0,0 1 0 0 0,0 1-8 0 0,56 37 53 0 0,-17 24 25 0 0,-44-59-53 0 0,0-1 1 0 0,-1 1-1 0 0,0 0 0 0 0,1-1 1 0 0,-1 1-1 0 0,-1 0 0 0 0,1-1 1 0 0,-1 1-1 0 0,0 0 0 0 0,0 0 1 0 0,0 0-1 0 0,-1-1 1 0 0,1 1-1 0 0,-1 0 0 0 0,0 0 1 0 0,-1-1-1 0 0,1 1 0 0 0,-1-1 1 0 0,0 1-1 0 0,0-1 1 0 0,0 0-1 0 0,-1 0 0 0 0,1 0 1 0 0,-1 1-26 0 0,-81 84 738 0 0,80-85-659 0 0,-8 5 15 0 0,-2-1-1 0 0,1-1 0 0 0,-1 1 1 0 0,0-2-1 0 0,-1 0 0 0 0,1-1 0 0 0,-1 0 1 0 0,-4-1-94 0 0,4 1 85 0 0,-123 33 195 0 0,38-19-456 0 0,83-15 78 0 0,9-2-1078 0 0,15-1-3372 0 0,2-4-933 0 0</inkml:trace>
  <inkml:trace contextRef="#ctx0" brushRef="#br0" timeOffset="1329.849">1114 1 13328 0 0,'0'0'298'0'0,"0"0"46"0"0,0 0 24 0 0,0 0-38 0 0,0 0-208 0 0,0 0-56 0 0,-5 13 320 0 0,-57 50 484 0 0,-5-7 545 0 0,-79 92-511 0 0,29 24-970 0 0,54-54-12 0 0,57-105 78 0 0,-4 8 14 0 0,1 1-1 0 0,1 0 0 0 0,0 0 1 0 0,2 1-1 0 0,1-1 0 0 0,0 7-13 0 0,4 48 248 0 0,14-16-168 0 0,-9-52-57 0 0,1 0 0 0 0,0-1 1 0 0,1 0-1 0 0,0 0 0 0 0,0-1 0 0 0,1 1 0 0 0,0-2 0 0 0,0 1 0 0 0,0-1 0 0 0,1 0 0 0 0,5 3-23 0 0,-5-3 33 0 0,0-1 0 0 0,0 0 1 0 0,1-1-1 0 0,-1 0 0 0 0,1 0 1 0 0,0-1-1 0 0,0 0 0 0 0,0-1 1 0 0,1 0-1 0 0,8 1-33 0 0,18 3 59 0 0,98 3 53 0 0,0-28 338 0 0,-75 20-346 0 0,-46-4-231 0 0,-3-2-2117 0 0,-9-9-3079 0 0,-1 3 10 0 0</inkml:trace>
  <inkml:trace contextRef="#ctx0" brushRef="#br0" timeOffset="2076.81">1137 477 14280 0 0,'0'0'322'0'0,"0"0"45"0"0,0 0 21 0 0,0 0-33 0 0,0 0-249 0 0,0 0-178 0 0,0 0-50 0 0,0 0-8 0 0,0 0 2 0 0,14 4-201 0 0,-12-3 447 0 0,0 0-1 0 0,0 0 1 0 0,0 0 0 0 0,0 0 0 0 0,0 1-1 0 0,-1-1 1 0 0,1 0 0 0 0,-1 1 0 0 0,1-1-1 0 0,-1 1 1 0 0,1-1 0 0 0,-1 1 0 0 0,0 0-1 0 0,0 0 1 0 0,1 0 0 0 0,-2 0 0 0 0,1-1 0 0 0,0 1-1 0 0,0 0 1 0 0,0 1 0 0 0,-1-1 0 0 0,1 0-1 0 0,-1 0 1 0 0,0 0 0 0 0,0 0 0 0 0,0 0-1 0 0,0 0 1 0 0,0 3-118 0 0,4 168 799 0 0,-2-144-781 0 0,14 58 310 0 0,-15-86-317 0 0,-1 0 0 0 0,1 1 0 0 0,0-1 0 0 0,-1 0 0 0 0,1 0 0 0 0,0 0-1 0 0,0 0 1 0 0,0 0 0 0 0,0 0 0 0 0,0 0 0 0 0,0 0 0 0 0,0 0 0 0 0,0 0-1 0 0,0 0 1 0 0,0-1 0 0 0,1 1 0 0 0,-1-1 0 0 0,0 1 0 0 0,0-1 0 0 0,1 1-1 0 0,-1-1 1 0 0,0 1 0 0 0,1-1 0 0 0,-1 0 0 0 0,1 0 0 0 0,-1 0 0 0 0,0 0-1 0 0,1 0 1 0 0,-1 0 0 0 0,0 0 0 0 0,1 0 0 0 0,-1-1 0 0 0,0 1 0 0 0,1-1-1 0 0,-1 1 1 0 0,2-1-11 0 0,43-28 159 0 0,-36 21-127 0 0,106-95 104 0 0,-84 72-112 0 0,-3-2-1 0 0,0-1 1 0 0,18-30-24 0 0,-31 42 3 0 0,25-27 137 0 0,-22 61 139 0 0,35 83 62 0 0,-12-2-341 0 0,-3 11 610 0 0,11-12 28 0 0,-48-93-564 0 0,-1 1-1 0 0,0-1 0 0 0,0 1 1 0 0,1-1-1 0 0,-1 0 0 0 0,0 1 1 0 0,0-1-1 0 0,0 0 0 0 0,0 0 1 0 0,0 0-1 0 0,0 0 0 0 0,0 0 1 0 0,0 0-1 0 0,-1 0 0 0 0,1 0 1 0 0,0 0-1 0 0,-1 0 0 0 0,1-1 1 0 0,0 1-1 0 0,-1 0 0 0 0,0 0 1 0 0,1-1-1 0 0,-1 1 0 0 0,0 0 1 0 0,1-1-1 0 0,-1 1 0 0 0,0 0 1 0 0,0-1-1 0 0,0 0-73 0 0,0-103 1071 0 0,-4-91-1362 0 0,40 65-1702 0 0,-9 78-5515 0 0,-17 34 735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1:30:40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9168 0 0,'0'0'266'0'0,"0"0"1"0"0,0 0-102 0 0,0 0 206 0 0,0 0 114 0 0,0 0 25 0 0,0 0-58 0 0,0 0-252 0 0,0 0-111 0 0,0 0-22 0 0,0 0 49 0 0,0 0 217 0 0,0 0 92 0 0,0 0 21 0 0,0 0 10 0 0,0 0 34 0 0,3 0 310 0 0,0 0 2469 0 0,8 0-2563 0 0,-10 0-410 0 0,-1 0 6 0 0,15 0 250 0 0,5 4-502 0 0,58 12 172 0 0,-2 1 18 0 0,-26-1-101 0 0,-48-15-126 0 0,0 0 0 0 0,0 0-1 0 0,0 0 1 0 0,0 1 0 0 0,-1-1 0 0 0,1 1 0 0 0,0-1 0 0 0,0 1-1 0 0,-1 0 1 0 0,1 0 0 0 0,-1 0 0 0 0,0 0 0 0 0,0 0-1 0 0,1 0 1 0 0,-1 0 0 0 0,0 0 0 0 0,-1 0 0 0 0,1 0-1 0 0,0 1 1 0 0,-1-1 0 0 0,1 0 0 0 0,-1 1 0 0 0,0-1-13 0 0,1 4 0 0 0,-1 0 1 0 0,0 0-1 0 0,0 0 0 0 0,-1 0 1 0 0,0 0-1 0 0,0 0 1 0 0,0 0-1 0 0,-1 0 0 0 0,0 0 1 0 0,0-1-1 0 0,0 1 1 0 0,-1-1-1 0 0,1 1 0 0 0,-2-1 1 0 0,1 0-1 0 0,-5 12-16 0 0,-31 38-33 0 0,-39 15 63 0 0,33-32-43 0 0,-49 29 29 0 0,89-61 0 0 0,1 0-10 0 0,3-5 4 0 0,1-1 188 0 0,0 0 68 0 0,18 0 270 0 0,68-8-586 0 0,32 12 424 0 0,3 17 217 0 0,-75-1-522 0 0,-37-2-709 0 0,-7-14 325 0 0,0 2-5449 0 0,-2-6 4244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1:30:41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11544 0 0,'0'0'264'0'0,"0"0"34"0"0,0 0 20 0 0,0 0-41 0 0,0 0-170 0 0,13 15 1742 0 0,-13-12-1622 0 0,2 0 2 0 0,-1 1 0 0 0,-1-1 0 0 0,1 0 0 0 0,0 1 0 0 0,-1-1 0 0 0,1 1 0 0 0,-1-1-1 0 0,0 1 1 0 0,-1-1 0 0 0,1 1 0 0 0,0-1 0 0 0,-1 1 0 0 0,0-1 0 0 0,0 1 0 0 0,-1 1-229 0 0,-11 35 441 0 0,-9 8 395 0 0,22-47-616 0 0,-1 0 4 0 0,-21 89 128 0 0,-37 139-18 0 0,18-80 986 0 0,28-90-1182 0 0,8-18 126 0 0,1-24-1684 0 0,18-22 387 0 0,12-21-1451 0 0,-17 11 1581 0 0</inkml:trace>
  <inkml:trace contextRef="#ctx0" brushRef="#br0" timeOffset="932.081">489 309 3512 0 0,'0'0'76'0'0,"0"0"16"0"0,0 0 4 0 0,14-3 31 0 0,20-2 2124 0 0,-14-7 3329 0 0,-9 15-2501 0 0,-10-2-2724 0 0,-1-1-3 0 0,0 0-35 0 0,0 0-146 0 0,0 0-67 0 0,0 0-10 0 0,0 0-3 0 0,0 0 5 0 0,0 0 6 0 0,0 0 2 0 0,-5 1 22 0 0,-2 1-20 0 0,5-1 22 0 0,1 0 0 0 0,-64 38 154 0 0,34-11 324 0 0,12-13-528 0 0,-3 10 127 0 0,7-4-28 0 0,-6 17 499 0 0,21-37-532 0 0,-5 7 136 0 0,0 17 608 0 0,26-11-728 0 0,17-10-356 0 0,-2 0-90 0 0,-9 1 470 0 0,31 12-510 0 0,-8-1 166 0 0,4 24-609 0 0,-53-36 736 0 0,0 0-1 0 0,0-1 1 0 0,0 1 0 0 0,0 0-1 0 0,-1-1 1 0 0,0 1-1 0 0,0 0 1 0 0,0 0 0 0 0,0 0-1 0 0,-1-1 1 0 0,1 1-1 0 0,-1 0 1 0 0,0 0 0 0 0,0-1-1 0 0,0 1 1 0 0,-1-1-1 0 0,1 1 1 0 0,-1-1 0 0 0,0 1-1 0 0,0-1 1 0 0,0 0-1 0 0,-1 1 34 0 0,-37 27 308 0 0,37-29-248 0 0,-1 1 71 0 0,0 1-1 0 0,-1-1 1 0 0,0 0 0 0 0,1 0-1 0 0,-1-1 1 0 0,0 1-1 0 0,-1-1 1 0 0,1 0-1 0 0,0-1 1 0 0,-1 1 0 0 0,1-1-1 0 0,0 0 1 0 0,-1 0-1 0 0,-1-1-130 0 0,-43 15 444 0 0,-1 3-198 0 0,28-10-345 0 0,-6 8-1927 0 0,22-12-2592 0 0,-1 0-1588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1:30:50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77 173 2384 0 0,'0'0'92'0'0,"0"0"-15"0"0,1 0-11 0 0,6 0-8 0 0,-6 0 176 0 0,4 2 1188 0 0,4 20 102 0 0,-9-21-1004 0 0,0-1 7 0 0,0 0 1 0 0,0 0-47 0 0,0 0-196 0 0,0 0-86 0 0,0 0-20 0 0,26-9 4129 0 0,-17 5-3166 0 0,1 24 3567 0 0,-10-19-4517 0 0,0-1-9 0 0,0 0-39 0 0,0 0-15 0 0,0 0-1 0 0,0 0 0 0 0,0 0 0 0 0,-4 13 390 0 0,-1-7-492 0 0,5-5 52 0 0,-22 10 159 0 0,13-19-184 0 0,-11-9-53 0 0,-1-5-105 0 0,20 22 25 0 0,1 0 5 0 0,-4-23-133 0 0,4 21 210 0 0,0-2-70 0 0,-1-1 0 0 0,1 1 0 0 0,1 0 1 0 0,-1 0-1 0 0,1-1 0 0 0,-1 1 0 0 0,1 0 0 0 0,0 0 0 0 0,1 0 1 0 0,-1 0-1 0 0,1 0 0 0 0,-1 0 0 0 0,1 0 0 0 0,2-1 68 0 0,10-18-397 0 0,-13 20 384 0 0,0 0 1 0 0,1 1 0 0 0,-1-1 0 0 0,0 1 0 0 0,1-1 0 0 0,0 1 0 0 0,0-1-1 0 0,-1 1 1 0 0,1 0 0 0 0,1 0 0 0 0,-1 0 0 0 0,0 0 0 0 0,0 1 0 0 0,1-1 0 0 0,-1 0-1 0 0,3 0 13 0 0,45-18 64 0 0,-30 8-64 0 0,5 3 0 0 0,21 25 12 0 0,-45-16-7 0 0,0-1 0 0 0,-1 1 0 0 0,1 0-1 0 0,-1-1 1 0 0,1 1 0 0 0,0 0 0 0 0,0 0-1 0 0,-1-1 1 0 0,1 1 0 0 0,0 0-1 0 0,-1 0 1 0 0,1 0 0 0 0,0 0 0 0 0,0 0-1 0 0,-1 0 1 0 0,1 0 0 0 0,0 0 0 0 0,0 0-1 0 0,-1 0 1 0 0,1 1 0 0 0,0-1-1 0 0,-1 0 1 0 0,1 0 0 0 0,0 1 0 0 0,-1-1-1 0 0,1 0 1 0 0,0 1 0 0 0,-1-1-1 0 0,1 1 1 0 0,-1-1 0 0 0,1 1 0 0 0,0-1-1 0 0,-1 1 1 0 0,0-1 0 0 0,1 1 0 0 0,-1 0-1 0 0,1-1 1 0 0,-1 1 0 0 0,0 0-1 0 0,1-1 1 0 0,-1 1 0 0 0,0 0 0 0 0,0-1-1 0 0,1 1-4 0 0,33 39 426 0 0,9 34 104 0 0,-40-65-439 0 0,0-4-82 0 0,-1 0 0 0 0,0 1 0 0 0,0-1 0 0 0,-1 1 0 0 0,0-1 0 0 0,0 1 0 0 0,0-1 0 0 0,0 1 1 0 0,-1-1-1 0 0,0 1 0 0 0,0 0 0 0 0,-1-1 0 0 0,1 1 0 0 0,-1-1 0 0 0,0 1 0 0 0,-1-1 0 0 0,1 0 0 0 0,-1 1 0 0 0,-3 4-9 0 0,-26 50 121 0 0,13-26-176 0 0,15-27 107 0 0,0-1 0 0 0,0 1 0 0 0,-1-1-1 0 0,1 0 1 0 0,-2 0 0 0 0,1 0 0 0 0,0 0 0 0 0,-1-1 0 0 0,0 0-1 0 0,0 0 1 0 0,-1 0 0 0 0,-3 2-52 0 0,-15 10 306 0 0,22-14-281 0 0,0-1 1 0 0,-1 0-1 0 0,0 0 1 0 0,0 0-1 0 0,1 0 1 0 0,-1 0-1 0 0,0-1 1 0 0,0 1-1 0 0,0-1 1 0 0,-1 0-1 0 0,1 0 1 0 0,0 0-1 0 0,0 0 0 0 0,-1-1 1 0 0,1 1-1 0 0,-3-1-25 0 0,-79-13 127 0 0,42-18-193 0 0,26 15-539 0 0,-5-9-764 0 0,12 4-4048 0 0,1 3-724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1:30:59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85 7568 0 0,'0'35'570'0'0,"-2"-31"-342"0"0,0 4-146 0 0,4-5 421 0 0,0-2 517 0 0,-2 0 1481 0 0,0-1-2373 0 0,0 0-2 0 0,0 0-4 0 0,0 0-2 0 0,0 0 9 0 0,0 0 40 0 0,0 0 21 0 0,0 0 2 0 0,0 0 0 0 0,0 0 1 0 0,13-3 2442 0 0,-12 2-2983 0 0,30-19 281 0 0,-17 22 127 0 0,-6-4 19 0 0,16-7 176 0 0,-21 9-214 0 0,-1-1 0 0 0,1 1 0 0 0,-1 0-1 0 0,1 0 1 0 0,-1 0 0 0 0,1 0 0 0 0,-1 0-1 0 0,1 1 1 0 0,-1-1 0 0 0,1 1 0 0 0,-1-1-1 0 0,0 1 1 0 0,1 0 0 0 0,-1 0 0 0 0,0 0-1 0 0,0 0 1 0 0,1 1 0 0 0,-1-1 0 0 0,0 1-1 0 0,0-1 1 0 0,0 1 0 0 0,-1 0 0 0 0,1-1-1 0 0,0 1 1 0 0,-1 0 0 0 0,1 0 0 0 0,-1 0-1 0 0,0 0 1 0 0,1 1 0 0 0,-1-1 0 0 0,0 0-1 0 0,0 1-40 0 0,0 20 0 0 0,-19 14 0 0 0,-4-17 0 0 0,-1 0 0 0 0,-23 26 0 0 0,1 16 0 0 0,5-5 296 0 0,30-14 448 0 0,11-41-685 0 0,0 0-1 0 0,0 1 0 0 0,1-1 0 0 0,-1 0 1 0 0,0 0-1 0 0,1 0 0 0 0,0-1 0 0 0,-1 1 1 0 0,1 0-1 0 0,0-1 0 0 0,0 1 0 0 0,0-1 1 0 0,0 1-1 0 0,0-1 0 0 0,0 0 0 0 0,0 0 1 0 0,0 0-1 0 0,1 0 0 0 0,-1 0 0 0 0,0 0 1 0 0,1-1-1 0 0,-1 1 0 0 0,1-1 0 0 0,-1 0 1 0 0,0 0-1 0 0,1 0 0 0 0,-1 0 0 0 0,2 0-58 0 0,5 1 84 0 0,118-4 401 0 0,-73-4-485 0 0,-40 9-14 0 0,49 15-1432 0 0,-5 11-606 0 0,-16-27-929 0 0,-34-5-2381 0 0</inkml:trace>
  <inkml:trace contextRef="#ctx0" brushRef="#br0" timeOffset="916.798">848 8 9760 0 0,'0'0'222'0'0,"0"0"30"0"0,0 0 18 0 0,0 0-1 0 0,0 0-10 0 0,0 0-3 0 0,0-6 94 0 0,0 5 3784 0 0,0 0-3922 0 0,-15 14-68 0 0,-28 38 743 0 0,-2 27 273 0 0,22 1-584 0 0,-35 17 728 0 0,13-22-1016 0 0,4 20 311 0 0,27-60-14 0 0,7-20 158 0 0,6-13-646 0 0,0 0-17 0 0,-3 2-64 0 0,-1 4-16 0 0,1-2 0 0 0,-1 3 0 0 0,1-2-13 0 0,4-4-55 0 0,-1 9-283 0 0,-2-7 362 0 0,3-3-7 0 0,0-1-196 0 0,0 0-89 0 0,0 0-21 0 0,0 0-10 0 0,0 0-34 0 0,0 0-20 0 0,0 0-2 0 0,0 0-38 0 0,17-4-2528 0 0,-7 0-3101 0 0</inkml:trace>
  <inkml:trace contextRef="#ctx0" brushRef="#br0" timeOffset="1941.618">1115 237 11376 0 0,'0'0'256'0'0,"0"0"34"0"0,0 0 21 0 0,0 0-35 0 0,0 0-137 0 0,0 0 91 0 0,0 0 61 0 0,0 0 12 0 0,0 0 7 0 0,0 0 29 0 0,0 0 12 0 0,0 0 1 0 0,0 0-4 0 0,0 0-16 0 0,0 1-4 0 0,9 22 1891 0 0,-23-31-2033 0 0,-13 7-198 0 0,-21 14-302 0 0,6 8 309 0 0,-4-2 18 0 0,15 14-341 0 0,0-7-128 0 0,27-22 471 0 0,-15 26 154 0 0,-2 24 563 0 0,20-52-664 0 0,1-2-4 0 0,13-1-84 0 0,36-10-181 0 0,-7 7-162 0 0,12 9 641 0 0,0 22-52 0 0,58 30 534 0 0,-67-31-744 0 0,-40-21-16 0 0,-1 1 15 0 0,-3-3 54 0 0,-6 16 63 0 0,-29 2-96 0 0,14-14 40 0 0,-30 9 556 0 0,-8 0-186 0 0,-5 7-308 0 0,50-22-138 0 0,-14 3-141 0 0,26-4-214 0 0,1 0-103 0 0,-2-2-1214 0 0,-6-5-4781 0 0</inkml:trace>
  <inkml:trace contextRef="#ctx0" brushRef="#br0" timeOffset="4552.457">1070 273 5264 0 0,'0'0'116'0'0,"0"0"17"0"0,0 0 12 0 0,0 0 63 0 0,0 0 216 0 0,0 0 96 0 0,0 0 22 0 0,0 0-12 0 0,0 0-55 0 0,0 0-24 0 0,0 0-3 0 0,0 0-38 0 0,0 0-158 0 0,0 0-76 0 0,0 0-14 0 0,0 0-18 0 0,0 0-64 0 0,0 0 21 0 0,0 0 155 0 0,0 0 59 0 0,0 0 5 0 0,0 0-31 0 0,0 0-128 0 0,0 0-53 0 0,0 0-10 0 0,0 0 4 0 0,0 0 29 0 0,0 0 12 0 0,0 0 1 0 0,0 0 17 0 0,0 0 72 0 0,0 0 30 0 0,0 0 8 0 0,0 0-27 0 0,0 0-118 0 0,0 0-50 0 0,0 0-10 0 0,0 0 3 0 0,0 0 22 0 0,0 0 5 0 0,0 0 0 0 0,0 0-6 0 0,0 0-20 0 0,0 0-6 0 0,0 0 0 0 0,3-6 181 0 0,-3 8-503 0 0,-13-10 1527 0 0,5 1-1269 0 0,3 2 0 0 0,-3 1 0 0 0,2 2 0 0 0,-1 7 10 0 0,5-4 48 0 0,2-1 27 0 0,0 0 10 0 0,0 0 1 0 0,0 0 0 0 0,0 0-1 0 0,0 0 1 0 0,0 0 2 0 0,0 0 6 0 0,0 0 6 0 0,10-18 888 0 0,-10 13-980 0 0,0 3-108 0 0,0 2-62 0 0,19 1-496 0 0,-18-1 670 0 0,-1 0 1 0 0,1 1 0 0 0,0-1-1 0 0,0 0 1 0 0,-1 0-1 0 0,1 0 1 0 0,0 0-1 0 0,-1 0 1 0 0,1 0 0 0 0,0 0-1 0 0,-1 0 1 0 0,1 0-1 0 0,0-1 1 0 0,0 1-1 0 0,-1 0 1 0 0,1 0 0 0 0,0-1-1 0 0,-1 1 1 0 0,1 0-1 0 0,-1-1 1 0 0,1 1-1 0 0,0 0 1 0 0,-1-1-1 0 0,1 1 1 0 0,-1-1 0 0 0,1 1-1 0 0,-1-1 1 0 0,0 1-1 0 0,1-1 1 0 0,-1 0-1 0 0,1 1 1 0 0,-1-1 0 0 0,0 1-1 0 0,1-1 1 0 0,-1 0-1 0 0,0 1 1 0 0,0-1-1 0 0,0 0 1 0 0,1 0-23 0 0,-1 0 1 0 0,0 1-1 0 0,0-1 1 0 0,0 1-1 0 0,0-1 1 0 0,0 1 0 0 0,0-1-1 0 0,1 0 1 0 0,-1 1-1 0 0,0-1 1 0 0,1 1 0 0 0,-1-1-1 0 0,0 1 1 0 0,1-1-1 0 0,-1 1 1 0 0,0-1 0 0 0,1 1-1 0 0,-1 0 1 0 0,1-1-1 0 0,-1 1 1 0 0,1-1 0 0 0,-1 1-1 0 0,1 0 1 0 0,-1 0-1 0 0,1-1 1 0 0,-1 1 0 0 0,1 0-1 0 0,-1 0 1 0 0,1-1 0 0 0,0 1-1 0 0,-1 0 1 0 0,1 0-1 0 0,-1 0 1 0 0,1 0 0 0 0,0 0-1 0 0,-1 0 1 0 0,1 0-1 0 0,-1 0 1 0 0,1 0 0 0 0,-1 0-1 0 0,1 1 1 0 0,0-1-1 0 0,-1 0 1 0 0,1 0 0 0 0,-1 0-1 0 0,1 1 1 0 0,-1-1-1 0 0,1 0 1 0 0,-1 1 0 0 0,1-1-1 0 0,-1 0 1 0 0,1 1-1 0 0,-1-1 1 0 0,1 1 0 0 0,-1-1-1 0 0,0 1 1 0 0,1-1-1 0 0,-1 1 0 0 0,1 0 7 0 0,-1-1-1 0 0,0 1 0 0 0,1-1 1 0 0,-1 1-1 0 0,1 0 0 0 0,-1-1 0 0 0,1 1 1 0 0,0-1-1 0 0,-1 1 0 0 0,1-1 0 0 0,-1 1 1 0 0,1-1-1 0 0,0 0 0 0 0,-1 1 0 0 0,1-1 1 0 0,0 0-1 0 0,0 1 0 0 0,-1-1 0 0 0,1 0 1 0 0,0 0-1 0 0,0 0 0 0 0,-1 0 1 0 0,1 0-1 0 0,0 0 0 0 0,0 0 0 0 0,-1 0 1 0 0,1 0-1 0 0,0 0 0 0 0,0 0 0 0 0,-1 0 1 0 0,1 0-1 0 0,0-1 0 0 0,0 1 0 0 0,-1 0 1 0 0,1-1-1 0 0,0 1 0 0 0,-1 0 0 0 0,1-1 1 0 0,0 1-1 0 0,-1-1 0 0 0,1 1 1 0 0,-1-1-1 0 0,1 0-6 0 0,53-15 138 0 0,-52 15-138 0 0,1 0 0 0 0,0 0 0 0 0,0 0 0 0 0,0 0 0 0 0,0 0 0 0 0,0 1 0 0 0,0 0 0 0 0,0-1 0 0 0,0 1 0 0 0,0 0 0 0 0,0 1 0 0 0,0-1 0 0 0,0 0 0 0 0,0 1 0 0 0,0 0 0 0 0,0 0 0 0 0,0 0 0 0 0,2 1 0 0 0,58-21 266 0 0,-13 17 239 0 0,31 11 378 0 0,-44-6-873 0 0,-20 5-10 0 0,-13-4 0 0 0,-3-6 0 0 0,-1 4-30 0 0,0-1-132 0 0,0-1-64 0 0,0 0-20 0 0,0 0 5 0 0,0 0 28 0 0,0 0 11 0 0,0 0 2 0 0,0 0-36 0 0,0 0-152 0 0,0 0-69 0 0,0 0-14 0 0,0 0-156 0 0,0 0-656 0 0,0 0-285 0 0,0 0-57 0 0,0 0-7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1:30:32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14 222 10680 0 0,'0'0'241'0'0,"0"0"38"0"0,0 0 11 0 0,0 0-28 0 0,0 0-138 0 0,0 0 44 0 0,0 0 37 0 0,0 0 10 0 0,0 0-57 0 0,0 0-240 0 0,0 0-109 0 0,0 0-22 0 0,0 0-21 0 0,0 0-74 0 0,0 0-38 0 0,0 0-6 0 0,0 0 48 0 0,0 0 213 0 0,0 0 138 0 0,0 0 38 0 0,0 0 10 0 0,0 0 30 0 0,0 0 124 0 0,0 0 58 0 0,0 0 12 0 0,0 0 23 0 0,0 0 97 0 0,0 0 45 0 0,0 0 11 0 0,0 0-3 0 0,0 0-18 0 0,0 0-8 0 0,0 0-2 0 0,0 0-24 0 0,0 0-102 0 0,0 0-46 0 0,0 0-11 0 0,0 0 1 0 0,-5 5 875 0 0,-3 12-252 0 0,7-16-841 0 0,1-1 6 0 0,0 0 15 0 0,0 0-1 0 0,23 8 633 0 0,86-16 607 0 0,-46 0-1682 0 0,3 8 514 0 0,-64 0-210 0 0,12 9 324 0 0,-8-5-1727 0 0,-4-1-3837 0 0,-2-3 3856 0 0</inkml:trace>
  <inkml:trace contextRef="#ctx0" brushRef="#br0" timeOffset="40381.058">519 29 8288 0 0,'0'0'190'0'0,"0"0"28"0"0,0 0 7 0 0,-1 0-33 0 0,-4 0-91 0 0,3 0 217 0 0,2 0 79 0 0,-10-5 484 0 0,6 1-867 0 0,0-2 31 0 0,3 5 188 0 0,1 1 74 0 0,0 0 12 0 0,0 0-6 0 0,0 0-28 0 0,-2-5-3 0 0,-2-3 2550 0 0,3 8-2880 0 0,-13 17 845 0 0,13 91 1377 0 0,14 12-1730 0 0,-4-59-460 0 0,22 47-82 0 0,-30-97-118 0 0,4-8-327 0 0,-15-54-146 0 0,7 20 675 0 0,6-50-60 0 0,6 47-132 0 0,-8 33 118 0 0,7-33-280 0 0,-3 20 294 0 0,-4-1 88 0 0,-1 14 72 0 0,3-8 24 0 0,-1-9 88 0 0,6 1-265 0 0,6 3 28 0 0,-8 10 104 0 0,0 1-1 0 0,0 0 1 0 0,0 1-1 0 0,1-1 0 0 0,0 1 1 0 0,-1 0-1 0 0,1 1 1 0 0,0 0-1 0 0,0 0 0 0 0,5 0-64 0 0,86-16 592 0 0,-67 12-590 0 0,-21 2 67 0 0,-1 1 1 0 0,0 0 0 0 0,1 1-1 0 0,-1 0 1 0 0,1 1-1 0 0,-1 0 1 0 0,1 0 0 0 0,-1 1-1 0 0,1 0 1 0 0,-1 1 0 0 0,0 0-1 0 0,1 0 1 0 0,-1 1-1 0 0,0 1-69 0 0,44 28 964 0 0,-44-32-870 0 0,-8 0-9 0 0,-1 0 11 0 0,-10 14-1093 0 0,7-9-178 0 0,2-4-5235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1:31:22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7 8752 0 0,'0'0'197'0'0,"0"0"24"0"0,0 0 19 0 0,0 0 59 0 0,0 0 193 0 0,0 0 85 0 0,0 0 21 0 0,0 0-6 0 0,0 0-34 0 0,0 0-12 0 0,-10 0 1099 0 0,-59 4 565 0 0,39 5-1835 0 0,8-1 261 0 0,-45 27-607 0 0,22 1-322 0 0,23-15 594 0 0,4-9-301 0 0,-2 17-541 0 0,17-25 514 0 0,-14 22 419 0 0,16-24-338 0 0,0 5-44 0 0,-2 1-10 0 0,7 0 16 0 0,-1-5 38 0 0,1 0 0 0 0,-1-1 0 0 0,1 1 0 0 0,0 0 0 0 0,0-1 0 0 0,0 0 0 0 0,0 0-1 0 0,0 0 1 0 0,1 0 0 0 0,-1-1 0 0 0,0 0 0 0 0,1 0 0 0 0,0 0 0 0 0,-1 0 0 0 0,1-1-1 0 0,3 1-53 0 0,27 5-2 0 0,104 1-867 0 0,-112-7 487 0 0,14 5 64 0 0,-24 3 97 0 0,-17-8 151 0 0,0 0 6 0 0,1 2-5 0 0,8 19-213 0 0,-9-19 186 0 0,-1 10-318 0 0,-44 41-932 0 0,-13 1 2874 0 0,35-33-1390 0 0,1-13-84 0 0,18-3-12 0 0,-1-1 1 0 0,0 0 0 0 0,0 0 0 0 0,0 0 0 0 0,0-1 0 0 0,-1 0 0 0 0,0 0 0 0 0,1 0 0 0 0,-1 0 0 0 0,0-1-1 0 0,-5 1-42 0 0,-66 23 998 0 0,17-14-2189 0 0,58-11 905 0 0,2-1-34 0 0,0 0-134 0 0,0 0-55 0 0,0 0-904 0 0,0 0-3555 0 0</inkml:trace>
  <inkml:trace contextRef="#ctx0" brushRef="#br0" timeOffset="1058.674">243 0 7344 0 0,'0'0'165'0'0,"0"0"22"0"0,0 0 9 0 0,0 0 0 0 0,0 0-64 0 0,0 0-32 0 0,0 0-4 0 0,0 0 30 0 0,0 0 129 0 0,0 0 53 0 0,0 0 11 0 0,0 0 26 0 0,0 0 107 0 0,0 0 48 0 0,0 0 11 0 0,0 0-42 0 0,0 0-180 0 0,0 0-81 0 0,0 0-14 0 0,0 0 15 0 0,0 0 74 0 0,0 0 33 0 0,0 0 4 0 0,-3 4 2201 0 0,6-2-2418 0 0,0 0 0 0 0,1 0 0 0 0,-1-1 0 0 0,0 1 0 0 0,1-1 0 0 0,-1 0 0 0 0,1 0 1 0 0,-1 0-1 0 0,1 0 0 0 0,0-1 0 0 0,0 1 0 0 0,-1-1 0 0 0,1 0 0 0 0,0 0 0 0 0,-1 0 0 0 0,1-1 0 0 0,0 1 0 0 0,-1-1 0 0 0,2 0-103 0 0,98 5 256 0 0,-58-9-128 0 0,-29 5-193 0 0,4 0 197 0 0,-6 0-5726 0 0,-14 0 3962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1:31:20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7344 0 0,'0'0'165'0'0,"0"0"22"0"0,0 0 9 0 0,0 0 64 0 0,0 0 205 0 0,18 13 3167 0 0,-14 26-273 0 0,2-28-2106 0 0,-2 19-156 0 0,5 34-1024 0 0,-5-12-73 0 0,0-4 199 0 0,6 16 186 0 0,-6-25 325 0 0,-4-38-828 0 0,0-1-11 0 0,1 1 17 0 0,2 1 72 0 0,-3-1-45 0 0,0-1-13 0 0,0 0 2 0 0,0 0 4 0 0,0 0 18 0 0,0 0 8 0 0,0 0 2 0 0,0 0-30 0 0,0 0-125 0 0,0 0-36 0 0,0 0-1 0 0,0 0-130 0 0,0 0-550 0 0,0 0-243 0 0,0 0-49 0 0,0 0-10 0 0</inkml:trace>
  <inkml:trace contextRef="#ctx0" brushRef="#br0" timeOffset="792.123">247 682 7224 0 0,'0'0'165'0'0,"0"0"22"0"0,0 0 7 0 0,0 0 44 0 0,0 0 136 0 0,0 0 61 0 0,0 0 12 0 0,0 0-37 0 0,-9 0 2013 0 0,7-3-2267 0 0,0 1 0 0 0,0-1 0 0 0,0 1 0 0 0,0-1 0 0 0,0 0 0 0 0,1 0-1 0 0,0 0 1 0 0,-1 0 0 0 0,1 0 0 0 0,0 0 0 0 0,1 0 0 0 0,-1 0 0 0 0,0 0 0 0 0,1 0 0 0 0,0 0 0 0 0,0-1 0 0 0,0 1 0 0 0,0 0 0 0 0,0 0 0 0 0,0 0 0 0 0,1-1-1 0 0,0 1 1 0 0,0 0 0 0 0,0 0 0 0 0,0-1-156 0 0,2-22 444 0 0,19-47 1460 0 0,42-42-702 0 0,58-97-518 0 0,-87 161-780 0 0,10-19 42 0 0,-18 26 385 0 0,-23 40-306 0 0,1 1 23 0 0,-1-1-52 0 0,-3 4-70 0 0,-1 0 4 0 0,0 0 6 0 0,0 0-6 0 0,0 0-29 0 0,0 0-12 0 0,0 0-1 0 0,0 0-1 0 0,0 0-6 0 0,0 0-1 0 0,0 0 0 0 0,0 0-1 0 0,0 0-6 0 0,0 0-1 0 0,0 0 0 0 0,0 0-37 0 0,0 0-159 0 0,0 0-76 0 0,0 0-736 0 0,0 0-3032 0 0,0 0-1302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05T15:28:16.01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6918 9247 112 0,'4'-4'44'0,"-4"4"-24"0,0 0-10 0,0 0 12 0,0 0-4 0,-4 4 2 0,-1-4-9 16,-3 3-2-16,0 1-5 15,-5 0-5-15,0 3 0 0,-3 1 1 16,-1-1 2-16,0 4-1 15,-8 0-1-15,0 4-2 16,-5 4 1-16,-3 3 1 16,-1 1 2-16,-8 3-1 15,-12 11-1-15,-5 4 7 16,-8 4 3-16,-4 3-3 16,-5 8 1-16,5-4-5 15,0 0 0-15,4-3-1 16,-9 3-2-16,-4 0 1 15,-8 4-1-15,4 4 6 16,-4-1 4-16,9-3 8 0,3 4 3 16,5-8-6-16,8 0-2 15,8-11-1-15,5-7 0 16,8-8-4-16,9-4 0 16,3-3-3-16,9-4 0 15,5-8-1-15,-1 1 2 16,4-5-5-16,5 1-1 15,4-4-2-15,4 0 0 16,0-4-5-16,4 1 0 16,4-1-24-16,1 0-7 0,-5-3-55 15,8 7-42 1,-16 0 52-16</inkml:trace>
  <inkml:trace contextRef="#ctx0" brushRef="#br0" timeOffset="13251.537">3420 10547 72 0,'0'-11'30'0,"0"18"-16"16,0-7-6-16,0 0 13 0,0 0-8 15,0 0-2-15,0 0-4 16,8 8-2-16,-8-1 1 15,0 1 3-15,0 3 0 16,0 4 2-16,-8 3-2 16,4 5 0-16,4-1-5 15,-9 4 2-15,5 0 3 0,4 4-1 16,-4 0 3-16,0 0-2 16,-1 0 0-16,1-1-5 15,4 1-3-15,0 8 0 16,-8-12-1-16,4 0-3 15,4-4 2-15,-13-7 3 16,9 0 1-16,4-4-1 16,-9-4-2-16,5 1-10 0,4-4-4 15,-8-4-22-15,4-8-7 16,4-3-21 0</inkml:trace>
  <inkml:trace contextRef="#ctx0" brushRef="#br0" timeOffset="13641.73">3336 10774 100 0,'21'-11'38'0,"-17"8"-20"0,9 3-15 16,-13 0 10-16,4 0 0 15,4 3 5-15,1 1-8 16,-1 0-3-16,5 3-2 16,-1 1-1-16,-3-1-2 15,3 1 7-15,5-1 4 0,-5 0-6 16,1-3-2-16,4 0-3 15,-5 0 1-15,1-4-2 16,0 0-1-16,-1 0-4 16,1 0 0-16,-5 0 6 0,-8 0 4 15,0 7-6-15,0 1 1 16,-4-1-17-16,0 4-6 16,-5 0-49-1</inkml:trace>
  <inkml:trace contextRef="#ctx0" brushRef="#br0" timeOffset="14767.955">3478 10745 88 0,'-8'7'35'0,"-5"-3"-18"0,1 0-16 0,12-1 11 16,-8 1-10-16,3 3-1 15,1-3-1-15,-8 4 2 0,-5-5-1 16,4 1-1-16,1 0 18 15,-1 0 8-15,0-4 6 16,1 0 6-16,-1 0-10 16,5-4-4-16,-5 0-14 15,-3 0 0-15,3 1 1 0,-4-1-9 16,5 0-2-16,-1 0-1 16,0 1 0-16,9-1 1 15,-8 0 0-15,3 4-3 16,1 0 0-16,4 0-1 15,-1 0 0-15,1 0 0 16,4 0 3-16,0 0 0 16,0 0 1-16,4 0-7 15,5 0 0-15,-1 4-15 16,5-4-3-16,-1 0-29 16,1 4-39-16,8 3 21 15</inkml:trace>
  <inkml:trace contextRef="#ctx0" brushRef="#br0" timeOffset="15789.7">4443 10487 140 0,'-8'-7'55'0,"8"7"-30"0,-4-4-27 0,4 1 9 0,0 3-8 16,-5-4 1-16,1 4 0 16,-4-4 0-16,-1 0 0 15,-3 4 4-15,-1 0 5 0,-4 0 1 16,1 0 2-16,-1 4-4 16,0 4-3-16,-8-1 0 15,8 4-1-15,-12 4-5 16,8 0-1-16,0 4 1 15,-9 3 2-15,1 0-5 16,4 4 1-16,0 1 5 16,4-1 4-16,0-4 1 15,4 4 1-15,0-4 0 16,5 1 2-16,-1-1-3 16,9 1 1-16,-4-1-5 15,8 0 0-15,8-3-1 0,-8 0-2 16,8 7 1-16,5-8 1 15,-1 5-1-15,1-5-1 16,0 1 5-16,-1-4 1 16,5 0 2-16,0-4 2 15,0 0-3-15,4-4 1 16,0 1-3-16,-1-4 2 16,10-4-4-16,-1-8 0 15,-4 1 1-15,5-4 2 16,-1-1-3-16,0 1 0 0,-8 0-1 15,0 0 1 1,0 3-4-16,-4 1 0 0,4 3 1 16,-13 1 0-16,-3-1 0 15,-5 4 0-15,0 0-9 16,0 11-4-16,0 0-7 16,-5 8-2-16,-3-1-24 15,0-3-10-15,-1 4-28 16</inkml:trace>
  <inkml:trace contextRef="#ctx0" brushRef="#br0" timeOffset="19197.321">5601 10674 132 0,'-9'-4'49'0,"9"4"-26"0,0 0-27 16,0 0 8-16,0 0-7 15,0 0 0-15,0-4 4 16,0 1 1-16,0-1 8 15,0 0 4-15,0 4-5 16,0 0-3-16,0 0-3 16,0 0 4-16,4 4 3 0,5 0 6 15,3-1 2-15,5-6-3 0,4 6-1 16,-4-6-8-16,8 3-2 16,4-4-4-16,1 4-1 15,-1 0 1-15,1 0 2 16,-1 0-1-16,-4 0 2 15,0 4-4-15,-4-4 0 16,-4 0 1-16,0 3 2 16,-5-3-3-16,1 0-2 15,-5 4 4-15,1-4 3 0,-5 0-1 16,-4 0-2 0,0 0-3-16,0 4 1 15,0 0 1-15,-4 3 0 0,0-3-7 16,-1-1-3-16,5 1-34 15,-4 0-14-15,4 3-19 16</inkml:trace>
  <inkml:trace contextRef="#ctx0" brushRef="#br0" timeOffset="20234.003">6788 10495 60 0,'4'-8'24'0,"0"8"-12"0,0-7-14 16,-4 7 4-16,0 0-2 15,4 0 2-15,-4 0 16 16,0-4 11-16,0 4 0 16,0 0 1-16,0 0-9 0,-4-3-2 15,0 3 0-15,-4 0 2 16,-1 0-11-16,1 0-3 0,-5 0-1 16,1 0-3-16,3 0 0 15,-8 0-8-15,5 3-2 16,-5 1-9-16,0 3-5 15,1 1 4-15,-1 3 3 16,0 0 5-16,-4 4 6 16,4-4 2-16,0 8 1 15,1 0 6-15,-1-4 4 16,4 3-1-16,1 1 0 16,3-1-3-16,1 1-1 15,4 3-3-15,0 1-2 16,4-1 1-16,0 1 1 0,0-1-1 15,4 4 2-15,0-4 0 16,0 1 1-16,0-1 4 16,5-3 5-16,3 7-1 15,1 0 3-15,0-4-2 16,3-3 2-16,1-4 1 16,0-4 2-16,8 0-6 15,0 0 1-15,-4-3-6 16,0-5 1-16,0 1-3 15,0-8 2-15,0-3-4 16,0-4-2-16,-4 3 0 16,0 1 1-16,-5-1-1 15,1 1-1-15,-1 0 1 0,-3-1 1 16,-1 1-1-16,-4-1 2 16,0 5-4-16,1-1-2 15,-5 0 2-15,0 4 0 16,0 0-2-16,0 0 0 15,0 0-5-15,-5 4 0 16,1 0-9-16,0-1-2 16,0 8-19-16,0-3-5 15</inkml:trace>
  <inkml:trace contextRef="#ctx0" brushRef="#br0" timeOffset="27589.335">5404 3314 64 0,'-5'-4'27'0,"10"4"-14"0,-5 0-15 16,-5 0 45-16,5 0-19 16,-4 0-11-16,8 4-6 15,1 3-7-15,-1 4-1 16,0 4 1-16,4 4 0 15,1 18 0-15,3 0 0 16,-8 1-3-16,1 3 0 16,-1 0 2-16,-4 11 2 15,0-4-2-15,-4 4 0 16,-1 4 1-16,1 8 2 16,-4 14-1-16,4 0-1 15,0-3-2-15,4 7 1 16,-9 3 3-16,1 12 1 0,-1 15-8 15,1-7-4-15,0-5 0 16,-1-7 0-16,5-11 6 16,-9-15 3-16,5-7 1 15,0-8 2-15,-1-7-4 16,1-4-2-16,-1-8 4 16,1-3 1-16,0-7 0 15,8-5-2-15,-9-3 1 16,9-4 1-16,0-3-3 15,0-8 0-15,9 0 1 16,-1 0 0-16,0 0-3 16,1-4 2-16,-1 0 3 15,1 4 3-15,-5-3-4 16,4 3-1-16,9 0-2 16,-9 0 0-16,9 0 0 15,0 0 0-15,0 0 2 0,8 0 2 16,4 3 1-16,13 1 3 15,0 0-3-15,13 3-2 16,3 1 0-16,-3-1 1 16,4 1-1-16,3-1-1 15,1 0 1-15,9-3-1 16,7-4-3-16,14 0 0 16,-9 0-3-16,-5 0-1 15,-7 4 4-15,-1 0 3 16,-8-1 1-16,-9-3-1 15,-3 0 9-15,-14 0 4 0,-3-3-4 16,-9-1-1-16,0-4-6 16,-4 1-4-16,-4-4-8 15,-4-4-4-15,-5-7-8 16,0-5-1-16,1-6 10 16,-1-12 7-16,-4-7 4 15,0-11 2-15,-4-8 0 16,-4-7 2-16,-4-4-3 15,-5 0 0-15,1 0-12 16,-5 3-5-16,4-10 3 16,-3-4 1-16,3 0 4 15,0 3 4-15,5 12 3 16,-5 3 4-16,1 8 0 0,4 4 2 16,3 7-4-16,1 4 0 15,4 7 1-15,0 8 0 16,4-4 0-16,1-4 0 15,-5 8-3-15,0 3 2 16,0 8 3-16,0 4 10 16,-9 3 2-1,-3 4 7-15,-9 8 1 16,-9 3 0-16,-8 4-2 16,-12 0-4-16,-9 0 0 15,-8 0-9-15,0 4-4 16,-4 15-5-16,4-1 1 15,0 1-1-15,0 3-2 16,-5 4-22-16,5 0-10 0,4-3-1 16,5-1-1-16</inkml:trace>
  <inkml:trace contextRef="#ctx0" brushRef="#br0" timeOffset="28594.48">5676 6347 64 0,'-8'-4'24'0,"8"8"-12"0,-9 0-16 15,9-4 4-15,0 4 0 16,-4 3 2-16,4 1-1 16,0 6-1-16,-8 1 1 15,4 4-1-15,4 3 0 0,0 4 0 16,-5 12 0-16,5 6 2 15,-4 5-1-15,0 3-1 16,0 15-4-16,0 11 0 16,-1 8-22-16,1 11-11 15</inkml:trace>
  <inkml:trace contextRef="#ctx0" brushRef="#br0" timeOffset="29495.496">6033 8073 60 0,'29'-4'24'0,"-12"4"-12"0,4 4-1 16,-9-4 10-16,5 3-7 16,4 1-1-16,13-4-7 15,-1 0-2-15,22 0-2 16,-1 0-2-16,1-4 1 16,3 4-1-16,1-3 2 15,0-1 1-15,8 0 1 16,0 0 0-16,0 1 6 15,0-1 6-15,0 4 1 16,-8-4 1-16,-4 4-7 0,-5-3-2 16,-8-5-5-16,-4 1 4 0,-5-5 2 15,-3-2-3-15,-5 2 1 16,-4-3-5-16,-9 1 0 16,-3-5 3-16,-9 4 1 15,-4-4-8-15,-1 8-1 16,-3-7-2-16,0-1 2 15,-5 0 1-15,0-7 1 16,1-4 0-16,-5-11 0 16,0-3 2-16,5-5 1 0,-5-3-4 15,0-4-1-15,5 0-2 16,-1-7 3-16,0 0 2 16,9-8 2-16,0 0-4 15,4 8-1-15,4-4 1 16,0 3 2-16,5 5 0 15,-1 6-1-15,1 5 1 16,-1 7-1-16,0 7 0 16,1-3 0-1,-5 7 0-15,0 8 2 16,-4 3 3-16,-4 4-2 16,0 4 0-16,-9 8 3 15,1 3 3 1,-9 3 5-16,-5-6-2 15,-7-1 3-15,-1 0-6 0,-3 0-1 16,-5-11-4-16,4 1-3 16,-8 2 0-16,4 1 1 15,0 0-1-15,0 0-1 16,0 3 1-16,-13 5-1 16,-7-1-3-16,-6 4 2 15,-3 0-1-15,-4 4 0 16,3-4 2-16,1 0 2 15,4 0-1-15,4 0-1 16,4 0-4-16,5-4 0 16,8 0-18-16,8 0-6 15,9 4-130 1,3 15 56-16</inkml:trace>
  <inkml:trace contextRef="#ctx0" brushRef="#br0" timeOffset="31267.845">3273 11602 116 0,'0'3'46'0,"-8"-6"-24"0,8-1-24 15,0 4 9-15,8 0 3 16,-8 0 4-16,13-4-1 16,-9 1 0-16,12-5 1 15,-3 1 4-15,0-1-10 16,-1-3 4-16,5 4 2 0,-4-5-5 15,3 9-1 1,10-1-2-16,-14 4-4 16,9 0-1-16,-4 0-3 0,4 4-1 15,-9-1 4-15,-3 1 1 16,3 7 0-16,-3-3-2 16,-1-1-2-16,-4 4 1 15,-4 8 1-15,-4 0 2 16,0-4-1-16,0-1-1 15,-9-2-2-15,-4 3 1 16,-4-4-1-16,5 4-2 16,-1 0 3-16,0-4 2 15,5-4 0-15,3 1 2 16,1-8-2-16,4 0 2 16,4 0-4-16,4-4 0 15,4 0-4-15,5-3-1 0,4 7 0 16,-5 0 2-16,5 3 4 15,4 5 2-15,-9-1-3 16,-3 5-1-16,-1 2 1 16,5 1 0-16,-9 0 1 15,4 4 0-15,-3 0 2 16,-5-1 1-16,0 1 7 16,-9-4 6-16,1-4-2 15,-1 0 0-15,-7 0-4 16,-1 0 1-16,-8-3-6 15,8-1-1-15,-8 1-2 16,8-4-2-16,0-4-2 16,5 0 1-16,-5 0-6 15,8-4 0-15,5 0-15 0,-4-3-5 16,16-1-26-16,-8 4-9 16</inkml:trace>
  <inkml:trace contextRef="#ctx0" brushRef="#br0" timeOffset="31807.231">3466 12317 128 0,'12'-15'49'0,"-3"-7"-26"0,-9 7-18 0,12 4 11 15,-7-4-5-15,7-4-1 16,1-3-2-16,-1-12 0 15,5 1-4-15,4-4 8 0,4 3 7 16,5 1-1-16,-1-8-1 16,0 3-5-16,1 5 0 15,-1 3 4-15,0 4 2 16,-3 4-9-16,-5 3-3 16,0 0-4-16,4 4-2 15,-13 0-10-15,5 4-4 0,0 4-35 16,-5-1-13-1,1 5-28-15</inkml:trace>
  <inkml:trace contextRef="#ctx0" brushRef="#br0" timeOffset="32453.88">3898 12116 144 0,'0'-11'55'0,"0"7"-30"0,4 0-27 0,-4 4 9 16,4 0-5-16,-4 0 1 15,9 0-2-15,-9 0-1 16,4 8 1-16,0-1-4 0,0 1 2 0,-4 3 7 15,0 0 4-15,0 4-1 16,0 4 0-16,-4 3-1 16,4 0 0-16,0 1-2 15,-4-1-1-15,0 4-3 16,4-3 1-16,-13 3 0 16,5 0 3-16,-1 0-3 15,9-8-2-15,-8 9 2 16,4-1-2-1,4-8 2-15,12-3-4 16,-12 0 5 0,9-4 2-16,-5-3 5 0,4-1 4 15,1-3-4-15,-1-4 1 16,0 0-7-16,5 0-1 16,0-4-4-16,3 0-1 15,1-3-10-15,8 0-3 16,-12-1-20-16,8 1-7 15,0-1-34 1,0 1-28-16,0 3 41 16</inkml:trace>
  <inkml:trace contextRef="#ctx0" brushRef="#br0" timeOffset="32813.009">4061 12381 140 0,'0'3'55'0,"5"-3"-30"0,-10 4-23 16,5-4 14-16,0 8-10 15,0-1-3-15,0 4-2 16,0 0-1-16,0 4 0 16,0-4 0-16,0 8 0 0,-4 0 0 15,4-1 0-15,0 5 0 0,0-1 2 16,0 4-1 0,0 4-1-16,0 0-2 0,0 0 1 15,0-1-4-15,0-3 1 16,0-3-27-1,0-5-47-15,0 1 6 16</inkml:trace>
  <inkml:trace contextRef="#ctx0" brushRef="#br0" timeOffset="33686.013">5995 11330 148 0,'-8'7'55'0,"8"-3"-30"0,-5 7-18 0,5-3 13 15,0-1-10-15,0 0-1 16,0 5-10-16,0 3-1 15,5-1 0-15,-1 5 3 0,0 3 2 16,-4 1 3-16,0-1 1 16,0 1 5-16,0 3 5 15,0-4 0-15,0 0-1 16,-4 1-2-16,4-5 1 16,-4-3-8-16,4 0-2 15,-5-4-5-15,5 0-1 16,0-3-23-16,0-8-12 15,5-4-63-15</inkml:trace>
  <inkml:trace contextRef="#ctx0" brushRef="#br0" timeOffset="34213.019">5945 11911 124 0,'21'-26'49'0,"-9"7"-26"0,13 1-20 0,-12 10 10 15,8-3-4-15,0 0 2 0,4 0 5 16,4 0 4-16,5-4-10 16,4 0 1-16,-1 0 0 0,-3 4 0 15,4-4 3-15,-1-4-1 16,1 0 2-16,-8 5-4 16,-5-1-1-16,0 0-4 15,-4 0-1-15,-4 4-3 16,-5-1-2-16,-3 5-4 15,-5 0 0-15,0 3-53 16,-4 4-22-16,0 0-9 16</inkml:trace>
  <inkml:trace contextRef="#ctx0" brushRef="#br0" timeOffset="34916.54">6200 11941 108 0,'0'-4'44'0,"0"4"-24"0,0 0-2 16,0 0 18-16,0 0-1 16,0 0 4-16,0 0-8 15,0 0-2-15,0 8-16 16,0-1 1-16,0 1 2 0,0-1-6 16,0 4-1-16,-4 4-5 15,0 4-3-15,0 3 0 16,0 4 1-16,4 0-3 0,-13 4 0 15,5 11 1-15,-5 0 0 16,5-4 0-16,-1-3 0 16,-3-1-3-16,-1-3 2 15,5-4-1-15,-1-3 0 16,5-5 2-16,4-3 2 16,4-4-1-16,5-3-1 15,-1-4 1-15,5-4 1 16,3 0-1-16,5 0-1 15,5 0-2-15,-5-4-1 16,4 4 2-16,0-4 0 0,0 4-4 16,-4 0 1-16,4 0-5 15,-4 4-1-15,0-4-9 16,0 4-2-16,0-1-7 16,-4 1-2-16,-5 0-26 15,1-4-44 1,-5 3 22-16</inkml:trace>
  <inkml:trace contextRef="#ctx0" brushRef="#br0" timeOffset="35276.844">6410 12321 176 0,'-4'4'68'0,"4"-1"-36"0,4 1-33 0,-4-4 15 16,0 8-15-16,0-1-1 16,0 1-17-16,0 3-5 15,0 0 12-15,-4 4 4 0,0 0 3 16,0 7 6-16,-1 4 3 15,1 0 16-15,0 0 7 16,0 4 2-16,0 4 0 16,-1-1-12-16,1 4-3 15,0 1-8-15,0-5-4 0,0-3-6 16,-1 0-2-16,5-4-26 16,0-7-11-16,0-4-47 15</inkml:trace>
  <inkml:trace contextRef="#ctx0" brushRef="#br0" timeOffset="37078.234">11221 9306 72 0,'-4'0'27'0,"4"0"-14"0,-9 4-15 0,9-4 4 15,0 0-2-15,0 4 0 16,0-4 8-16,0 3 5 16,0-3 7-16,0 4 2 15,-4-4-3-15,4 4 1 16,0-4-2-16,0 4-2 0,0-4-6 16,-4 0-2-16,4 0-4 15,0 7-3-15,0 0 0 0,0 1-1 16,4 3 2-16,4 4-3 15,-3 0-2-15,-1 3 4 16,0 5 3-16,0 7 3 16,-4 3 3-16,0 4 1 15,0 1 1-15,0 14 0 16,-4-7 2-16,0-1 2 16,0-3-1-16,-1-3-3 15,1-5 0-15,4-3-9 16,4-8-2-16,1 1 1 15,-1-5 1-15,0 5-1 16,0-5-2-16,0-3-2 16,1 4 1-16,-1-4 1 0,-4 0 0 15,0-4 0-15,0-4 2 16,0 1-1-16,0-1-1 16,0-7-2-16,0 8-1 15,0-8-3-15,0 0 1 16,0 0-6-16,0 0-3 15,0 0-19-15,0 0-6 16,0 0-53 0</inkml:trace>
  <inkml:trace contextRef="#ctx0" brushRef="#br0" timeOffset="38609.879">10000 10473 120 0,'0'0'46'0,"0"-4"-24"0,0 8-13 16,0-4 16-16,0 0-3 16,0 0 1-16,0 0-3 15,0 0-1-15,0 7-10 16,-4 0-3-16,4 1 0 0,-4 3-1 0,0 4 0 16,-1 4-3-16,1 3-2 15,0 4 1-15,0 4 1 16,0 3-3-16,0 5-2 15,-1 3 2-15,1 0 2 16,0-4 0-16,0-3-1 16,-5 3-6-16,5 4-1 15,0-11-19-15,0-8-8 16,0-3-18 0</inkml:trace>
  <inkml:trace contextRef="#ctx0" brushRef="#br0" timeOffset="38938.91">9736 10700 160 0,'0'-4'60'0,"4"4"-32"0,0 0-20 16,5 0 16-16,3 0-12 15,1-4-2-15,4 1-6 16,4-1-3-16,4 4 0 16,0 0 3-16,0 0 2 0,5 0 0 15,3 0-1-15,-8 0-3 0,0 4 1 16,-4-1-4-16,0 5-2 16,-4-1 2-16,-4 1 0 15,-5-1-2-15,-4 1 0 16,-4-8-14-16,0 3-6 15,-4 1-61 1</inkml:trace>
  <inkml:trace contextRef="#ctx0" brushRef="#br0" timeOffset="39629.634">10734 10450 96 0,'9'-15'38'0,"-9"15"-20"0,0-3-21 15,-5-5 41-15,1 1-18 16,-4 10-13-16,-5-3-9 16,1 4-3-16,-5 0 1 15,-4 3 2-15,0 5 3 16,-4-1 6-16,0 0 6 15,-1 4-1-15,5 0 1 16,1 3-7-16,-1 1-4 0,4 3-1 0,0 1 1 16,4-1 1-16,5 0 10 15,4 1 3-15,0-1 4 16,8 0 0-16,4 1-3 16,1-1 0-16,3 1-7 15,5-5-4-15,4 1-1 16,4-1-1-16,9-3-5 15,-1-3 1-15,5-1 0 16,-4 0 0-16,-1-4 0 16,-4 1 2-16,-3-1-3 15,-5-3-2-15,-5 0-29 16,-3 3-12-16,-1 1-52 16</inkml:trace>
  <inkml:trace contextRef="#ctx0" brushRef="#br0" timeOffset="40230.922">11435 10722 184 0,'-5'-11'71'0,"10"11"-38"0,-1-4-28 0,-4 4 17 15,4 0-17-15,4 0-4 16,1 0-8-16,3 0-3 15,1 0 5-15,4-3 2 0,0-1 3 16,3 0-3-16,1 4 0 16,0 0 17-16,0 0 8 15,0-4 0-15,0 1 1 16,5 3-6-16,-1-4 0 16,-4 4-10-16,0 0-6 15,0 0-2 1,-9 0-15-16,1 0-4 15,-9 0 3-15,-4 0 5 16,0 0-4-16,0 0-2 16,0 0-15-16,-4 0-4 0,0 0-40 15</inkml:trace>
  <inkml:trace contextRef="#ctx0" brushRef="#br0" timeOffset="54581.236">7643 6861 108 0,'-8'-14'41'0,"4"14"-22"0,-5 0-3 0,5 0 16 0,-4 0-9 16,-1-4 0-16,-3 0-3 15,3 0 2-15,1-3-12 16,-1-1-1-16,5-3 1 0,4-4-4 16,9 0 2-16,3-3-5 15,5-8-2-15,0 3 2 16,4 5 0-16,4-5-1 16,0 5-2-16,-4 3-2 15,8 4 1-15,-8 7-1 16,0 0 0-16,5 4 0 15,-5 0 0-15,-1 0 0 16,1 11 0-16,-4 1 0 0,-4-1 0 16,-5 4 4-16,-4 3 1 15,-4 5 7-15,-4-1 6 16,-4 0 5-16,-5 1 2 16,-4-1-6-16,-4-3-2 15,-4-1-7-15,0-3-3 16,0-4-2-16,4-3 0 15,-4-4-2-15,8-12-1 16,9-3-2-16,4-4 1 16,8-4 1-16,8-3 0 15,9 3 0-15,-8-3 2 16,-1 7-3-16,5 0-2 16,-4 4 2-16,4 4 2 0,-1 3-2 15,1 4-2-15,-4 0 2 16,-1 7 0-16,1 1-2 15,-1 3 2-15,1 0 1 16,-9 4 2-16,-4 4 1 16,0-1 1-16,-8 5 6 15,-5-1 6-15,-4 0 3 16,-8-3 1-16,-4 0-5 16,-5-4 1-16,1-4-7 15,-5-4-3-15,9-3-3 16,4-8-3-16,4-7-24 15,8-8-9-15,9-7-65 16,12-7-26-16,5-34 9 16</inkml:trace>
  <inkml:trace contextRef="#ctx0" brushRef="#br0" timeOffset="55543.295">7383 4625 104 0,'-17'0'38'0,"1"0"-20"0,-14 0-1 0,22 0 14 15,-1 0-3-15,-3 0 0 16,-1 0-4-16,5 0-3 16,0 0-11-16,3 0-4 0,1-3-2 15,4-5-2-15,0 1-2 16,9-1 3-16,-1-3 0 16,13 0-1-16,0 0 1 15,0 3-4-15,0 5 0 0,4 3-1 16,0 3 0-16,-4 5 2 15,0 7 0-15,-4 0 0 16,-5 3 0-16,-3 1 0 16,-9 0 2-16,-4 3 16 15,-9 8 11-15,-4-4-2 16,-4-8 1-16,0-3-11 16,0-3-3-16,5-5-6 15,3-14-5 1,9-12-6-16,4 0 1 15,8-3 1-15,1 0-2 16,3-1 2-16,1 1 1 16,4 3 2-16,-1 4-1 0,1 0-1 15,4 4-2-15,0 4 1 16,0-1 1-16,0 5 0 16,-4 6-3-16,-1 5 0 15,-7 3 2-15,-5 4 2 16,-8 3 0-16,-5 1-1 15,-7 3 3-15,-5-3 0 16,-4 7 5-16,-5-7 5 16,1-1-1-16,-5-6 3 15,5-5-8-15,4 1-2 16,0-5-3-16,8-10-2 16,4-8-17-16,5-4-9 15,8-7-57-15,8-4-23 0,13-3-6 16</inkml:trace>
  <inkml:trace contextRef="#ctx0" brushRef="#br0" timeOffset="56442.942">7488 3742 140 0,'-38'-3'52'0,"21"-12"-28"0,-3 7-6 16,11 4 18-16,-3 1-18 16,-1-1-7-16,-4 0-5 15,5-3-2-15,-1-1-2 16,0 1 1-16,1-4 2 0,3 0 0 16,5-1 0-16,13-3-3 15,-1 1-2-15,5 2 5 16,3 1 1-16,1 0-2 15,0-4-1-15,4 4 1 16,4 7 0-16,0 4-2 16,0 4-2-16,1 3 1 15,-5 1-1-15,-5-1 0 16,-7 4 0-16,-9 1 8 0,-9 3 5 16,-7-1 7-16,-5 1 2 15,-9-3-3-15,-3-1 1 16,-1 0-7-16,5-4-3 15,4-3-5-15,4-4-2 16,8-4-3-16,5-3-3 16,16-4 2-16,5-4 0 15,3 0-2-15,10 0 2 16,3 0 1-16,0 4 0 16,1 0 0-16,-5 3 2 15,-4 5-3-15,-4 3 0 16,-5 0 1-16,-3 7 2 0,-5 0-1 15,-4 5-1-15,-4-5 1 16,-9 4-1-16,-4 0 0 16,0 1 2-16,-4-5 5 15,-4 1 6-15,0-1-3 16,0 0 2-16,0-3-3 16,4 0 0-16,8-4-8 15,1 0 0-15,7 0-14 16,10-4-7-16,11 0-51 15,10 4-23-15,7-3-29 16</inkml:trace>
  <inkml:trace contextRef="#ctx0" brushRef="#br0" timeOffset="62661.136">12584 10528 52 0,'17'-11'22'0,"-5"8"-12"0,9-9-25 0,-12 9-3 15,3-1 0-15,1 0 0 16</inkml:trace>
  <inkml:trace contextRef="#ctx0" brushRef="#br0" timeOffset="63214.761">12705 10465 144 0,'-4'0'55'0,"0"4"-30"0,-4-4-10 0,3 4 18 15,1-1-12-15,-4-3-4 16,-5 4-10-16,1-4-3 16,-5 4-2-16,-4-1-4 0,0 5 1 15,0-4-1-15,-4 3-2 16,4 1-2-16,-4 3-1 15,0-4 6-15,-5 4 5 0,5 1 4 16,0-1 6-16,0 4 1 16,4 0 0-16,4-4-10 15,4 4-2-15,1-4-3 16,3 4 0-16,1 0 6 16,0 0 4-16,3 3 3 15,5 1 3-15,0 3-5 16,5 1-1-16,3-1-4 15,0 0 1-15,5 1-6 16,0-5-1-16,3 1 2 16,5 0 1-16,4-1-4 15,1-7 1-15,-1 1 0 16,0-5 2-16,4 0-1 16,5 1 2-16,-1-4-2 0,5-4 2 15,0 0 4-15,0-4 4 16,-5 0-2-16,5-3 2 15,0-1-6-15,-5 1-1 16,-3-1-4-16,-5 1-3 16,-4 3 2-16,-4-3 2 15,-5 3-2-15,1 4 0 16,-5 0 1-16,-8 0 2 16,0 0-1-16,0 0-1 15,0 0-2-15,0 11-1 16,-4-7-5-16,0 3 0 0,0-3-14 15,-5 4-3-15,1-5-31 16,-5 1-14-16,-4-8-34 16</inkml:trace>
  <inkml:trace contextRef="#ctx0" brushRef="#br0" timeOffset="65797.414">10206 11825 140 0,'4'-7'52'0,"0"3"-28"0,5-7-8 0,-5 7 18 0,0-3-1 15,4-1 1-15,1 1-6 16,-1-1 0-16,-4 1-16 15,0 0 2-15,1-1 2 0,-1 1-4 16,-4 3 1-16,0 0-8 16,0 4-1-16,0 0-2 15,4 11-2-15,0 4 1 16,0 4-1-16,5 7 0 16,-1 4 0-16,-4 7-3 15,5 12 2-15,-5 3 1 16,0 0 0-16,0 4 0 0,-4-4 2 15,0 0-1-15,0-3 2 16,-4-5-2-16,0-3-1 16,-4-3 1-16,3-5-1 15,-3 1-5-15,0-5 1 16,-1-2-7-16,5-9-1 16,0-3-11-16,0 0-3 15,-1-8-46 1,10-3-62-16,7-11 29 15</inkml:trace>
  <inkml:trace contextRef="#ctx0" brushRef="#br0" timeOffset="66666.731">11896 12269 152 0,'-13'-37'57'0,"9"29"-30"0,0-3-14 15,4 7 17-15,0-3-2 16,0-12 3-16,0 4-6 16,4-7-1-16,0-1-13 15,5-3 0-15,3 0 0 0,9 0-2 16,5 0 2-16,7 0-2 16,5 4 2-16,0-1-8 15,-1 5-2-15,5 3-1 16,4 4 0-16,-4 3 0 15,-4 8 0-15,0 4-5 16,-5 7 1-16,1 4 4 16,-5 7 2-16,-8 8 2 0,-4 7 0 15,-4 1-2-15,-5 6 1 16,-4 1-2-16,-4-4 2 16,0 0-2-16,-8-7 2 15,4-1-2-15,-9-3 2 16,-4 0 0-16,-4-4 1 15,-4-4 0-15,0-3 2 16,-4 0 3-16,-5-8 2 16,-8-4-1-16,-8 1 1 15,-13-8-4-15,8 0 1 16,1-4-7-16,3 0-1 16,10-3-9-16,3-1-2 0,4-3-25 15,13-8-11-15,9 1-91 16</inkml:trace>
  <inkml:trace contextRef="#ctx0" brushRef="#br0" timeOffset="70180.657">12064 12444 60 0,'0'0'24'0,"0"0"-12"0,0-4-19 0,0 4 3 16,0 0-10-16,0 0-2 16,-4-3 7-16,-1-1 4 15,1 0 17-15,0 0 9 16,-4 4 10-16,-1 0 3 16,1-3-10-16,4 3-4 15,-1-4-5-15,1 0-2 16,0 0-5-16,0 1-3 15,0-5-5-15,-1 1 0 0,1-4 0 16,-4-1 0-16,-1 1 2 16,5-4-1-16,0 0-1 0,0-3 7 15,0 3 3-15,4 0 8 16,0 0 3-16,4-4-6 16,0 1-4-16,9-1-9 15,3-3-1-15,5-1-32 16,5 1-12-16,-1 3-33 15</inkml:trace>
  <inkml:trace contextRef="#ctx0" brushRef="#br0" timeOffset="109511.714">15511 9444 184 0,'-4'-4'68'0,"8"4"-36"0,0 0-15 0,1 0 22 16,-1-3-18-16,0-1-6 15,0 0-9-15,0 0-5 0,5 1 0 16,-1-1-1-16,1 4 0 0,-1 0 0 15,0 4 0-15,1-1 0 16,3 1 0-16,1 0 0 16,4 3 0-16,0 4 4 15,-1 1 2-15,5 3 4 16,9 3 4-16,3 1-4 16,5 3 0-16,4 4-4 15,4 0 1-15,0 4-4 16,0 0-2-16,-4 4 0 15,0-1-1-15,0-3 0 16,-4 3 2-16,-5 1-1 16,9 0-1-16,-8-8 1 15,-1 3 1-15,-3-3 3 0,-1 1 2 16,-4-13 3-16,-4 5 1 16,0-4-1-16,0-4 1 15,-4-3-4-15,0-1 1 16,-5 1-7-16,1-5-1 15,0 1 0-15,-1 0 0 16,-4-4 0-16,1 0 0 16,-9 0-7-16,0 0 0 15,-4 3-19-15,-9 1-6 16,5 0-89 0,-9 11-53-16,-25 0 76 15</inkml:trace>
  <inkml:trace contextRef="#ctx0" brushRef="#br0" timeOffset="110803.155">15306 10644 132 0,'-21'0'52'0,"12"0"-28"0,-7 0-17 0,7 0 15 15,1 0-4-15,-1 0 1 16,1 0 1-16,0 0 0 16,-1 0-11-16,5 0 8 0,0-7 3 15,4 7-10-15,8 0-3 0,5 0-5 16,8-4-2-1,0 4 3-15,4-4 0 0,4 4-1 16,5 0-2-16,-5 0 5 16,1 4 1-16,-1 0 0 15,0-4-1-15,5 0-1 16,-9 0 2-16,0 0-8 16,0 0 0-16,-4 0-24 15,-4-4-11-15,-4 0-126 31,-9 0 58-31</inkml:trace>
  <inkml:trace contextRef="#ctx0" brushRef="#br0" timeOffset="111121.067">15486 10424 204 0,'4'-4'77'0,"1"8"-42"0,3 4-30 0,0-1 17 15,1 1-17-15,-1 3-2 16,0 4-7-16,1 3-2 16,-5 1 3-16,-4 3 1 0,0 4 2 15,-4 4 0-15,0 4 0 16,-5-1 8-16,1 4 5 15,-1-3-6-15,1 0-2 16,0-8-5-16,4-4-3 0,-1-3-16 16,14-12-67-1,3-7-35 1,5-7 39-16</inkml:trace>
  <inkml:trace contextRef="#ctx0" brushRef="#br0" timeOffset="111599.029">16417 10141 188 0,'-8'-4'71'0,"4"4"-38"0,-5 0-21 0,5 0 19 16,-4 4-18-16,-5 3-7 15,-8 5-9-15,-4 2-1 16,0 5 2-16,-5 3 1 0,-3 5 3 16,-5 14 1-16,-4-4 3 15,0 4 8-15,0-4 3 16,5 0-2-16,3 1-1 15,9-1-8-15,8 0-2 16,13-3-4-16,12-5-1 0,5-2 3 16,12-5 1-16,9-3 1 15,3-5 0-15,5-6-2 16,9-1 1-16,-5-3-2 16,0-4-1-16,0-4 3 15,0 1 0-15,-4-1-4 16,-8 0 1-16,-5 0 0 15,-4 1 0-15,-8-1 0 16,-5 0 2-16,-3 1-30 16,-9-5-13-16,0 4-74 15</inkml:trace>
  <inkml:trace contextRef="#ctx0" brushRef="#br0" timeOffset="112471.586">17248 10558 196 0,'-13'0'74'0,"9"-3"-40"0,0-1-33 16,4 4 16-16,4-4-5 15,4 0 1-15,1 1-3 16,3-5 1-16,5 1-6 15,4-1 6-15,4 1 2 0,0-1-4 16,0 1-3-16,1-1 1 16,-1 5 2-16,0-1-2 15,4 0-2-15,1 4 0 16,-1 0-1-16,-4 0-7 16,0 4 0-16,-4 0 1 15,0 3 1-15,-4-3 1 16,0 0 2-16,-5-1-1 0,1 1 2 15,4-4-7-15,-9 0-1 16,1-4-42-16,3 1-19 16,1-1-41-1</inkml:trace>
  <inkml:trace contextRef="#ctx0" brushRef="#br0" timeOffset="113010.268">18464 10230 156 0,'8'-11'57'0,"-3"7"-30"0,-1-3-5 16,0 3 23-16,-4 1-19 16,-4-1-6-16,-5 0-6 15,-3 0-2-15,-5 1-6 16,0-1-2-16,-4 4 0 0,0 4-2 16,-8 3 1-16,4 4 0 15,-5 4 1-15,1 4-2 16,0 11 1-16,-1-1 0 15,5 1 1-15,0 4-2 0,4 3 1 16,0 0-2-16,8 1-1 16,5-1 3-16,4-4 2 15,8-3 7-15,9-4 2 16,12-3 4-16,8-1 1 16,9-7-6-16,13-4-3 15,4-3-3-15,-1-5 0 16,1-3-4-16,-5 0 0 15,-3 0-3-15,-5 0-1 16,-4-3 1-16,-4-1 0 16,-9 0-5-16,-8 0-1 15,-4 1-13-15,-5 3-5 0,-3 0-53 16,-9 0-25-16,-9 0-9 16</inkml:trace>
  <inkml:trace contextRef="#ctx0" brushRef="#br0" timeOffset="117588.867">16031 12001 160 0,'-12'-4'63'0,"8"0"-34"0,-5-7-19 16,5 7 20-16,0-3-16 16,0-1-2-16,-1-7-8 15,-3-3-1-15,4-5-1 16,0 1 3-16,-1-4 4 0,5 0-1 15,5-4 3-15,3-4 0 16,0 1 1-16,5 3-2 16,4 4-1-16,4 0-3 15,0 4 1-15,0 7-6 16,0 11-1-16,4 8-7 16,0 7 0-16,0 7-4 15,-4 5 0-15,4 3 6 0,-4 4 2 16,0-4 3-16,-8 7 0 15,-5 1 8-15,-4-1 7 16,-8 1 6-16,-8 3 2 16,-5 4-4-16,-4-3 1 15,-4-5-9-15,-5-3-4 16,-3-4-4-16,-1-7-3 16,1-5 3-16,-1-10 0 15,5-8-4-15,4-10 1 16,4-13-11-16,12-2-5 15,9-12-23-15,9 0-10 16,3 0-65-16,9 0-35 16,4 3 74-16</inkml:trace>
  <inkml:trace contextRef="#ctx0" brushRef="#br0" timeOffset="118205.211">18355 11598 240 0,'-4'7'90'0,"8"5"-48"0,0-1-49 15,-4 7 36 1,0 1-17-16,0 3-10 16,0 5-3-16,-4-1-1 15,0 7 3-15,-1 8 2 0,-3 8 1 16,4 10 0-16,-4 8 2 16,-1 0 1-16,1 0 1 15,4-7 0-15,-1-8-2 16,1-7-1-16,-4-4-8 15,-1-7-2-15,1-5-45 16,0-6-18-16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1:31:54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59 325 7776 0 0,'0'0'174'0'0,"0"0"29"0"0,0 0 12 0 0,0 0 42 0 0,0 0 174 0 0,0 0 75 0 0,0 0 20 0 0,0 0 3 0 0,0 0 6 0 0,0 0 1 0 0,0 0 0 0 0,-1 4 2709 0 0,-5 9-291 0 0,2-5-2753 0 0,7-15 2542 0 0,19-22-1863 0 0,28-36-93 0 0,-49 63-782 0 0,0 0-3 0 0,0-1 0 0 0,0 1 1 0 0,0 0-1 0 0,0 0 1 0 0,0 0-1 0 0,1 0 1 0 0,-1 0-1 0 0,1 0 0 0 0,-1 0 1 0 0,1 1-1 0 0,0-1 1 0 0,0 1-1 0 0,0-1 1 0 0,0 1-1 0 0,0-1 0 0 0,0 1 1 0 0,0 0-1 0 0,0 0 1 0 0,3 0-3 0 0,21-21 945 0 0,-4-1-596 0 0,6-25-337 0 0,-5 20-12 0 0,4 1 0 0 0,-22 24 0 0 0,-2 8-14 0 0,-2-4-56 0 0,-1-1 2 0 0,-4 20-2709 0 0,4 8-4447 0 0,0-28 5530 0 0</inkml:trace>
  <inkml:trace contextRef="#ctx0" brushRef="#br0" timeOffset="826.252">55 23 11376 0 0,'0'0'256'0'0,"0"0"34"0"0,0 0 21 0 0,0 0-35 0 0,-1 2-180 0 0,-12-12-13 0 0,-2-2 372 0 0,12 14-368 0 0,-16-4 4174 0 0,17 0-4401 0 0,0 1 606 0 0,2 1-164 0 0,0 0-70 0 0,0 0-9 0 0,0 0 2 0 0,0 0 34 0 0,0 0 18 0 0,0 0 3 0 0,0 0-30 0 0,0 0-129 0 0,11 8 44 0 0,19 20 1654 0 0,2 19-1379 0 0,3-2 29 0 0,15-1 459 0 0,113 97-216 0 0,-108-101-712 0 0,-11-4 192 0 0,-30-21-64 0 0,-3 0 208 0 0,-9-13-256 0 0,-1 1-682 0 0,-5-3-6089 0 0,-1-3-1031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1:32:03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5936 0 0,'0'0'169'0'0,"0"0"42"0"0,0 0 26 0 0,0 0 10 0 0,0 0 1 0 0,0 0-22 0 0,0 0-88 0 0,1-13 994 0 0,1-1 5758 0 0,-1 13-6748 0 0,-1 1 2 0 0,25 5 1543 0 0,37 33-847 0 0,-14 3-400 0 0,-20-18-176 0 0,3 10-189 0 0,19 15 26 0 0,-9 1-181 0 0,-13 7 368 0 0,-24-49-288 0 0,0 8 11 0 0,-4-13 53 0 0,0-2 56 0 0,0 0 21 0 0,0 0 3 0 0,0 1-24 0 0,0 2-134 0 0,0-3-189 0 0,0 0-76 0 0,-11-1-825 0 0,0-10 349 0 0,-6-5-2069 0 0,2-2-3298 0 0,10 7 2360 0 0</inkml:trace>
  <inkml:trace contextRef="#ctx0" brushRef="#br0" timeOffset="546.449">77 401 9072 0 0,'0'0'200'0'0,"0"0"33"0"0,-1 0 15 0 0,-12 2-75 0 0,0-9 3677 0 0,9-8-3232 0 0,3 14-388 0 0,2-16 1019 0 0,38-45-355 0 0,67-59 973 0 0,-31 25-531 0 0,-43 60-1172 0 0,21-8 93 0 0,-52 41-246 0 0,-1 2 42 0 0,0 1 11 0 0,0 0 0 0 0,0 0 0 0 0,0 0-28 0 0,0 0-122 0 0,0 0-74 0 0,0 0-895 0 0,0 0-3670 0 0,0 0-1572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1:29:34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7920 0 0,'0'0'174'0'0,"0"0"29"0"0,0 0 13 0 0,6-8 571 0 0,-2 4 4327 0 0,-2 5-5014 0 0,0 0 0 0 0,-1 1-1 0 0,1-1 1 0 0,-1 1 0 0 0,1-1-1 0 0,-1 1 1 0 0,1 0 0 0 0,-1-1-1 0 0,0 1 1 0 0,0 0 0 0 0,0 0 0 0 0,0 0-1 0 0,0 0 1 0 0,0 0 0 0 0,-1 0-1 0 0,1 0 1 0 0,-1 0 0 0 0,1 0-1 0 0,-1 0 1 0 0,0 1 0 0 0,0-1-1 0 0,0 0 1 0 0,0 0 0 0 0,0 0-1 0 0,0 0 1 0 0,-1 2-100 0 0,7 52 753 0 0,-11 9-361 0 0,3-39-205 0 0,2 1 0 0 0,0 0-1 0 0,2-1 1 0 0,1 1 0 0 0,3 12-187 0 0,20 16 762 0 0,-7-57-927 0 0,-11-1 193 0 0,1-1 0 0 0,-1 0 1 0 0,0 0-1 0 0,-1-1 0 0 0,1 0 0 0 0,-1 0 0 0 0,0-1 0 0 0,0 0 1 0 0,2-2-29 0 0,-1 1 7 0 0,72-81 57 0 0,-51 48 160 0 0,-13 20 0 0 0,-15 19-144 0 0,13-7 11 0 0,-10 9-88 0 0,-1 0 1 0 0,1 0-1 0 0,-1 0 0 0 0,1 0 1 0 0,-1 1-1 0 0,1-1 0 0 0,-1 1 1 0 0,0 0-1 0 0,0 0 0 0 0,0 0 1 0 0,0 0-1 0 0,0 0 0 0 0,0 1 1 0 0,-1 0-1 0 0,3 2-3 0 0,10 9 3 0 0,61 77-3 0 0,-50-55 0 0 0,-21-29-44 0 0,18 6 579 0 0,8-40 86 0 0,-8-15-365 0 0,1-52 156 0 0,-7-15-48 0 0,-13-27-1006 0 0,-17 143-2190 0 0,0 17-1256 0 0,8-7 1987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1:32:29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59 133 8264 0 0,'0'0'182'0'0,"0"0"29"0"0,0 0 14 0 0,0 0 1 0 0,0 0-48 0 0,0 0-18 0 0,0 0-6 0 0,0 0-1 0 0,0 0 0 0 0,0 0-19 0 0,0 0-6 0 0,0 0 48 0 0,5-6 1136 0 0,39-30 1608 0 0,-6 22-1832 0 0,-36 13-1042 0 0,0 0 0 0 0,0 0 0 0 0,0 1 0 0 0,0-1 0 0 0,0 1 0 0 0,1-1 1 0 0,-1 1-1 0 0,0 0 0 0 0,0 0 0 0 0,0 0 0 0 0,1 0 0 0 0,-1 0 0 0 0,0 1 1 0 0,0-1-1 0 0,0 0 0 0 0,1 1 0 0 0,-1 0 0 0 0,0 0 0 0 0,0 0-46 0 0,21 3 411 0 0,17 20-91 0 0,-39-23-161 0 0,-1-1 25 0 0,0 0-7 0 0,-31 30 991 0 0,13-25-640 0 0,0-5-29 0 0,-27-21-470 0 0,35 4-145 0 0,11 8 234 0 0,13-8 64 0 0,26 9-294 0 0,-37 11 126 0 0,-2-2 50 0 0,8 3 66 0 0,-6 1-130 0 0,-6 2 0 0 0,-2-2 14 0 0,1-1 0 0 0,-1 0-1 0 0,1 0 1 0 0,-1-1 0 0 0,0 1-1 0 0,0-1 1 0 0,-1 0 0 0 0,1 0-1 0 0,-1-1 1 0 0,1 1 0 0 0,-1-1-1 0 0,-4 0-13 0 0,-14 8 154 0 0,-30 2 243 0 0,46-12-354 0 0,4-3-22 0 0,1 0 40 0 0,1-15 241 0 0,38-30-460 0 0,-32 44 146 0 0,1 1 0 0 0,-1 0 0 0 0,1 0 0 0 0,-1 1-1 0 0,1-1 1 0 0,0 1 0 0 0,0 0 0 0 0,0 0 0 0 0,0 0-1 0 0,1 1 1 0 0,-1 0 0 0 0,0 0 0 0 0,1 0 0 0 0,3 1 12 0 0,16-5-59 0 0,6 9 48 0 0,-3 11 11 0 0,-15 2 64 0 0,-18 3-64 0 0,-6-13 111 0 0,1-1 0 0 0,-2 0 1 0 0,1-1-1 0 0,0 0 0 0 0,-1-1 0 0 0,0-1 0 0 0,0 1 0 0 0,0-2 0 0 0,0 0 0 0 0,-8 1-111 0 0,15-2 9 0 0,-1 0 1 0 0,0-1-1 0 0,1 1 0 0 0,-1-1 1 0 0,1 0-1 0 0,-1 0 0 0 0,0-1 1 0 0,1 1-1 0 0,-1-1 0 0 0,1-1 1 0 0,-1 1-1 0 0,1-1 0 0 0,0 0 1 0 0,0 0-1 0 0,-4-2-9 0 0,8 3 4 0 0,0 1 0 0 0,0-1 0 0 0,1 1 0 0 0,-1-1 0 0 0,0 0-1 0 0,0 1 1 0 0,0-1 0 0 0,1 0 0 0 0,-1 0 0 0 0,0 1 0 0 0,1-1 0 0 0,-1 0 0 0 0,1 0 0 0 0,-1 0 0 0 0,1 0 0 0 0,0 0-1 0 0,-1 0 1 0 0,1 0 0 0 0,0 0 0 0 0,-1 0 0 0 0,1 0 0 0 0,0 0 0 0 0,0 0 0 0 0,0 0 0 0 0,0 0 0 0 0,0 0 0 0 0,0 0 0 0 0,0 0-1 0 0,1 0 1 0 0,-1 0-4 0 0,1-4-17 0 0,-1 2 13 0 0,1 0 0 0 0,0 0-1 0 0,-1 0 1 0 0,1 0 0 0 0,0 0 0 0 0,1 0 0 0 0,-1 1 0 0 0,0-1 0 0 0,1 0-1 0 0,0 0 1 0 0,-1 1 0 0 0,1-1 0 0 0,0 1 0 0 0,0 0 0 0 0,1 0-1 0 0,-1 0 1 0 0,0-1 4 0 0,83-49 0 0 0,-83 51-7 0 0,0 0-1 0 0,0 1 0 0 0,0-1 1 0 0,0 1-1 0 0,0-1 1 0 0,0 1-1 0 0,0-1 0 0 0,0 1 1 0 0,0 0-1 0 0,0 0 0 0 0,0 0 1 0 0,0 0-1 0 0,0 1 1 0 0,0-1-1 0 0,0 0 0 0 0,0 1 1 0 0,0 0-1 0 0,0-1 0 0 0,0 1 1 0 0,0 0-1 0 0,-1 0 0 0 0,1 0 1 0 0,0 0-1 0 0,0 0 1 0 0,-1 0-1 0 0,1 1 0 0 0,-1-1 1 0 0,1 0-1 0 0,-1 1 0 0 0,0-1 1 0 0,1 1-1 0 0,-1 0 1 0 0,0-1-1 0 0,0 1 0 0 0,0 0 1 0 0,0 0-1 0 0,0 0 0 0 0,-1-1 1 0 0,1 1-1 0 0,-1 0 1 0 0,1 0-1 0 0,-1 0 0 0 0,1 0 8 0 0,3 18 0 0 0,-8 1 30 0 0,-15 31-109 0 0,19-52-518 0 0,-4 8 1418 0 0,5-5-8795 0 0,-1-3 1822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1:32:30.6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57 5904 0 0,'0'0'169'0'0,"-15"0"1611"0"0,-14 0 2127 0 0,27 0-3573 0 0,2 0-39 0 0,0 0-20 0 0,0 0-3 0 0,0 0-10 0 0,0 0-39 0 0,0 0-20 0 0,0 0-3 0 0,0 0-2 0 0,0 0-6 0 0,1-2-6 0 0,0-1-95 0 0,1 1 0 0 0,-1-1 1 0 0,1 1-1 0 0,-1-1 0 0 0,1 1 1 0 0,0-1-1 0 0,0 1 1 0 0,0 0-1 0 0,0 0 0 0 0,0 0 1 0 0,1 0-1 0 0,-1 0 1 0 0,1 1-1 0 0,-1-1 0 0 0,1 0 1 0 0,-1 1-1 0 0,1 0 1 0 0,0 0-1 0 0,0 0 0 0 0,0 0 1 0 0,0 0-1 0 0,0 1 0 0 0,0-1 1 0 0,0 1-92 0 0,29-4 730 0 0,26-4-75 0 0,-40 12-387 0 0,0 5 117 0 0,-14 21 31 0 0,-6-25-324 0 0,0 0 0 0 0,0 0 0 0 0,-1-1 0 0 0,0 1 0 0 0,0-1 0 0 0,0 1 0 0 0,-1-1 0 0 0,1 0 0 0 0,-1 0 0 0 0,0 0 0 0 0,0-1 0 0 0,0 1 0 0 0,-3 0-92 0 0,-16 14 352 0 0,20-15-311 0 0,-1 0 0 0 0,0 0 0 0 0,1 0 0 0 0,-1-1 0 0 0,0 1 0 0 0,0-1 0 0 0,0 0 0 0 0,0 0 0 0 0,-1 0 0 0 0,1-1-1 0 0,-1 0 1 0 0,1 0 0 0 0,-3 1-41 0 0,-1-2 20 0 0,7-1-4 0 0,0 1 0 0 0,-1-1-1 0 0,1 0 1 0 0,0 0 0 0 0,0 0 0 0 0,-1 0-1 0 0,1 0 1 0 0,0 0 0 0 0,0 0-1 0 0,0-1 1 0 0,1 1 0 0 0,-1 0 0 0 0,0-1-1 0 0,0 1 1 0 0,1 0 0 0 0,-1-1-1 0 0,1 1 1 0 0,-1-1 0 0 0,1 1-1 0 0,-1-1 1 0 0,1 1 0 0 0,0-1 0 0 0,0 1-1 0 0,0-1 1 0 0,0 1 0 0 0,0-1-1 0 0,0 1 1 0 0,0-1 0 0 0,0 1 0 0 0,1-1-1 0 0,-1 1 1 0 0,1-1 0 0 0,-1 1-1 0 0,1-1 1 0 0,-1 1 0 0 0,1-1-1 0 0,0 1 1 0 0,0 0 0 0 0,0 0 0 0 0,0-1-1 0 0,0 0-15 0 0,4-5 24 0 0,0 0-1 0 0,0 0 0 0 0,0 1 0 0 0,1-1 1 0 0,0 1-1 0 0,0 0 0 0 0,0 1 1 0 0,1-1-1 0 0,0 1 0 0 0,0 1 0 0 0,1-1-23 0 0,-4 3-44 0 0,-1 0-1 0 0,0 0 1 0 0,1 0-1 0 0,0 1 0 0 0,-1-1 1 0 0,1 1-1 0 0,0 0 0 0 0,0 0 1 0 0,0 0-1 0 0,0 1 1 0 0,-1-1-1 0 0,1 1 0 0 0,0 0 1 0 0,0 0-1 0 0,0 0 1 0 0,0 1-1 0 0,0-1 0 0 0,0 1 1 0 0,0 0-1 0 0,0 0 1 0 0,-1 1-1 0 0,3 0 45 0 0,13 8 212 0 0,-13-3-115 0 0,-5-6-107 0 0,1 1 0 0 0,-1-1 1 0 0,0 0-1 0 0,0 1 0 0 0,1-1 0 0 0,-1 0 0 0 0,0 1 0 0 0,0 0 0 0 0,-1-1 0 0 0,1 1 0 0 0,0-1 0 0 0,0 1 0 0 0,-1 0 0 0 0,1 0 1 0 0,-1-1-1 0 0,1 1 0 0 0,-1 0 0 0 0,0 0 0 0 0,0 0 0 0 0,0 0 0 0 0,0-1 0 0 0,0 1 0 0 0,0 0 0 0 0,0 0 0 0 0,-1 1 10 0 0,0 1 49 0 0,-1 0-1 0 0,1 0 1 0 0,-1 0-1 0 0,0 0 0 0 0,0-1 1 0 0,0 1-1 0 0,0-1 1 0 0,-1 1-1 0 0,1-1 1 0 0,-1 0-1 0 0,0 0 0 0 0,0 0 1 0 0,0 0-1 0 0,-1 0 1 0 0,1-1-1 0 0,-1 1 1 0 0,1-1-1 0 0,-1 0 0 0 0,-1 0-48 0 0,-3 2 0 0 0,-1-4 0 0 0,-4-4 0 0 0,-6-17-13 0 0,15-47-43 0 0,8 55 163 0 0,-3 7-97 0 0,6 6-10 0 0,-5 0-9 0 0,-1 1-1 0 0,1 0 1 0 0,-1-1 0 0 0,0 1-1 0 0,0 0 1 0 0,1 0-1 0 0,-1 0 1 0 0,0 0-1 0 0,0 0 1 0 0,0 0-1 0 0,0 0 1 0 0,0 1 0 0 0,0-1-1 0 0,0 0 1 0 0,-1 1-1 0 0,1-1 1 0 0,0 0-1 0 0,-1 1 1 0 0,1-1 0 0 0,-1 1-1 0 0,0-1 1 0 0,1 0-1 0 0,-1 1 1 0 0,0 0-1 0 0,0 0 10 0 0,6 14-224 0 0,-4-14 240 0 0,-1 0-1 0 0,0 0 1 0 0,0 0-1 0 0,-1 0 0 0 0,1 0 1 0 0,0 0-1 0 0,-1 0 1 0 0,1 0-1 0 0,-1 0 0 0 0,0 1 1 0 0,1-1-1 0 0,-1 0 1 0 0,0 0-1 0 0,0 0 0 0 0,-1 0 1 0 0,1 1-1 0 0,0-1 1 0 0,-1 0-1 0 0,1 0 0 0 0,-1 0 1 0 0,0 0-1 0 0,0 0 1 0 0,0 0-1 0 0,0 0 0 0 0,0 0 1 0 0,0-1-1 0 0,0 1 1 0 0,0 0-1 0 0,-1 0-15 0 0,1-2 59 0 0,-4 5 45 0 0,-15 5 37 0 0,13-11-98 0 0,6-1-46 0 0,-1 1 0 0 0,0-1 0 0 0,0 0 0 0 0,1 0 0 0 0,-1 0 0 0 0,1 0 0 0 0,0 0 0 0 0,0-1 0 0 0,0 1 0 0 0,0 0 0 0 0,0 0 0 0 0,0-1 0 0 0,0 1 0 0 0,1-1 0 0 0,-1 1 0 0 0,1-1 0 0 0,0 1 0 0 0,0-1 0 0 0,0 1 0 0 0,0-1 0 0 0,0 1 0 0 0,0-1 0 0 0,1 1 0 0 0,0-2 3 0 0,-1-8 6 0 0,1 4 42 0 0,1 1-49 0 0,1-3-148 0 0,-2 9 119 0 0,0 1 0 0 0,0-1 0 0 0,0 1 1 0 0,1 0-1 0 0,-1-1 0 0 0,0 1 0 0 0,0 0 0 0 0,1 0 1 0 0,-1 0-1 0 0,0 0 0 0 0,0 0 0 0 0,1 0 0 0 0,-1 0 1 0 0,0 0-1 0 0,0 0 0 0 0,1 0 0 0 0,-1 1 1 0 0,0-1-1 0 0,0 1 0 0 0,0-1 0 0 0,0 1 0 0 0,1-1 1 0 0,-1 1-1 0 0,0 0 0 0 0,0-1 0 0 0,0 1 0 0 0,0 0 1 0 0,0 0-1 0 0,0 0 30 0 0,2 2-162 0 0,15 33-5163 0 0,-17-33 3727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1:32:47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215 114 8064 0 0,'0'0'233'0'0,"-9"12"1158"0"0,5-9-1418 0 0,3-2-104 0 0,1-1-14 0 0,-25-12 1337 0 0,23 12-804 0 0,2 0-11 0 0,0 0-7 0 0,0 0-2 0 0,0 0-38 0 0,-1-2-156 0 0,-15-22 326 0 0,15 22-271 0 0,1 1 10 0 0,9-26 109 0 0,36-25 29 0 0,-19 52-302 0 0,-1-8-75 0 0,-25 8 3 0 0,1 0 1 0 0,0-1-1 0 0,0 1 1 0 0,0 0-1 0 0,0 0 1 0 0,-1 0-1 0 0,1 0 1 0 0,0 0 0 0 0,0 0-1 0 0,0 0 1 0 0,0 0-1 0 0,0 0 1 0 0,-1 0-1 0 0,1 0 1 0 0,0 0 0 0 0,0 0-1 0 0,0 1 1 0 0,-1-1-1 0 0,1 0 1 0 0,0 1-1 0 0,0-1 1 0 0,-1 1-1 0 0,1-1 1 0 0,0 1 0 0 0,0-1-1 0 0,-1 1 1 0 0,1-1-1 0 0,-1 1 1 0 0,1 0-1 0 0,-1-1 1 0 0,1 1-1 0 0,-1 0 1 0 0,1-1 0 0 0,-1 1-1 0 0,1 0 1 0 0,-1 0-1 0 0,0 0 1 0 0,1 0-4 0 0,0 1 9 0 0,4 2 1 0 0,0 13 44 0 0,-4 35 130 0 0,-19-15-40 0 0,-4-9 750 0 0,-37 3-860 0 0,40-28 13 0 0,-16-7 23 0 0,35 4-69 0 0,-1-1 0 0 0,0 1-1 0 0,1-1 1 0 0,-1 0-1 0 0,0 1 1 0 0,0-1 0 0 0,1 1-1 0 0,-1-1 1 0 0,0 1 0 0 0,0-1-1 0 0,0 1 1 0 0,0 0 0 0 0,0-1-1 0 0,1 1 1 0 0,-1 0 0 0 0,0 0-1 0 0,0-1 1 0 0,0 1 0 0 0,0 0-1 0 0,0 0 1 0 0,0 0 0 0 0,0 0-1 0 0,0 1 1 0 0,0-1 0 0 0,0 0-1 0 0,0 0 1 0 0,1 0 0 0 0,-1 1-1 0 0,0-1 1 0 0,0 0 0 0 0,0 1-1 0 0,0 0 0 0 0,-21-10 70 0 0,12 5 10 0 0,-15 3 109 0 0,24 1-120 0 0,1 0 25 0 0,-1-2-4 0 0,-2-8-31 0 0,3 9-59 0 0,0 0 1 0 0,-1 0-1 0 0,1 0 0 0 0,0-1 1 0 0,0 1-1 0 0,0 0 0 0 0,0 0 1 0 0,0 0-1 0 0,0 0 0 0 0,0-1 1 0 0,1 1-1 0 0,-1 0 1 0 0,0 0-1 0 0,1 0 0 0 0,-1 0 1 0 0,1 0-1 0 0,-1-1 0 0 0,1 1 1 0 0,-1 0-1 0 0,1 0 0 0 0,0 0 1 0 0,-1 1-1 0 0,1-1 1 0 0,0 0-1 0 0,0 0 0 0 0,0 0 1 0 0,0 0-1 0 0,2-2 0 0 0,24-17 0 0 0,2 5 0 0 0,23 5 0 0 0,7 20 0 0 0,-27 13 0 0 0,-18 1 0 0 0,-13-21 11 0 0,0-1-1 0 0,-1 1 1 0 0,1-1-1 0 0,-1 1 1 0 0,1-1-1 0 0,-1 1 1 0 0,0 0-1 0 0,0-1 1 0 0,0 1-1 0 0,-1-1 1 0 0,1 1-1 0 0,0 0 1 0 0,-1-1-1 0 0,0 1 1 0 0,1-1-1 0 0,-1 1 0 0 0,0-1 1 0 0,-1 0-1 0 0,1 1 1 0 0,0-1-1 0 0,0 0 1 0 0,-1 0-1 0 0,0 0 1 0 0,1 0-1 0 0,-1 0 1 0 0,0 0-1 0 0,-1 1-10 0 0,-21 16 283 0 0,1-8-113 0 0,-57 7 460 0 0,48-25-470 0 0,29 7-150 0 0,-1 0 0 0 0,1-1 0 0 0,-1 1 0 0 0,1-1 0 0 0,0 0 0 0 0,-1 0 0 0 0,1-1 0 0 0,0 1 0 0 0,0 0 0 0 0,0-1 0 0 0,0 0 1 0 0,0 0-1 0 0,0 0 0 0 0,0 0 0 0 0,1 0 0 0 0,-1-1 0 0 0,1 1 0 0 0,-1-1 0 0 0,1 0 0 0 0,0 1 0 0 0,0-1 0 0 0,0-2-10 0 0,-30-35 13 0 0,27 30-13 0 0,4 5-14 0 0,1-4-40 0 0,-1 8 53 0 0,1-1 0 0 0,0 1 1 0 0,0-1-1 0 0,-1 1 0 0 0,1-1 1 0 0,0 1-1 0 0,0-1 0 0 0,1 1 1 0 0,-1-1-1 0 0,0 1 0 0 0,0-1 1 0 0,1 1-1 0 0,-1-1 0 0 0,1 1 1 0 0,-1-1-1 0 0,1 1 0 0 0,0 0 1 0 0,-1-1-1 0 0,1 1 0 0 0,0 0 1 0 0,0 0-1 0 0,0-1 0 0 0,0 1 1 0 0,0 0-1 0 0,0 0 0 0 0,0 0 1 0 0,1 0-1 0 0,-1 0 0 0 0,0 1 1 0 0,111-37-373 0 0,-67 27 309 0 0,-39 5 55 0 0,-6 4 9 0 0,1 1 0 0 0,0-1 0 0 0,-1 0 0 0 0,1 1 0 0 0,0-1 0 0 0,0 1 0 0 0,-1-1 0 0 0,1 1 0 0 0,0 0 0 0 0,0-1 0 0 0,0 1 0 0 0,0 0 0 0 0,0 0 0 0 0,-1-1-1 0 0,1 1 1 0 0,0 0 0 0 0,0 0 0 0 0,0 0 0 0 0,0 0 0 0 0,0 0 0 0 0,0 0 0 0 0,0 1 0 0 0,0-1 0 0 0,-1 0 0 0 0,1 0 0 0 0,0 0 0 0 0,0 1 0 0 0,0-1 0 0 0,0 1 0 0 0,-1-1 0 0 0,1 0 0 0 0,0 1 0 0 0,0 0 0 0 0,-1-1 0 0 0,1 1-1 0 0,0-1 1 0 0,39 20 0 0 0,-37-4 0 0 0,-27 12 304 0 0,-13-12 176 0 0,-35 8 11 0 0,44-19-398 0 0,12-9-7 0 0,14 3-17 0 0,2 1 19 0 0,-7-4-709 0 0,11 4 69 0 0,5-4-22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1:32:50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94 116 8264 0 0,'0'0'182'0'0,"0"0"29"0"0,-2 0 14 0 0,-21-4 349 0 0,11-12-254 0 0,5 7 30 0 0,-17-6 4316 0 0,24 15-4156 0 0,0 0-58 0 0,0 0-225 0 0,0 0-99 0 0,0 0-21 0 0,4-11 61 0 0,18-9 102 0 0,-20 19-229 0 0,56-30 295 0 0,0 23-286 0 0,-12 11 124 0 0,-16 5-78 0 0,-3 26 32 0 0,-26-32 2 0 0,-2 3 134 0 0,0 0-204 0 0,-1-1-1 0 0,1 1 1 0 0,-1-1 0 0 0,0 0 0 0 0,-1 1-1 0 0,1-1 1 0 0,-1 0 0 0 0,0-1 0 0 0,0 1-1 0 0,0 0 1 0 0,-1-1 0 0 0,1 0 0 0 0,-1 0-1 0 0,1 0 1 0 0,-1 0 0 0 0,0 0 0 0 0,-3 1-60 0 0,-77 31 974 0 0,34-19-814 0 0,24-13-16 0 0,6-6-16 0 0,-1-2-128 0 0,16-3 0 0 0,5 5-14 0 0,-1 0 0 0 0,1 0 1 0 0,1 0-1 0 0,-1 0 0 0 0,0 1 0 0 0,1-1 0 0 0,0 0 0 0 0,-1 0 0 0 0,1 0 0 0 0,0 0 0 0 0,0 1 0 0 0,1-1 0 0 0,-1 0 0 0 0,1 1 0 0 0,-1-1 0 0 0,1 1 0 0 0,0-1 0 0 0,0 1 0 0 0,0 0 0 0 0,2-2 14 0 0,5-8-1 0 0,28-5-209 0 0,-3 5 230 0 0,-30 8 17 0 0,19-4 54 0 0,4 12-405 0 0,10 36 402 0 0,-29-8-208 0 0,-18-17 120 0 0,-20 34 240 0 0,25-44-164 0 0,1 0 0 0 0,-1 0-1 0 0,0 0 1 0 0,0-1-1 0 0,0 1 1 0 0,-1-1-1 0 0,1 0 1 0 0,-1-1-1 0 0,0 1 1 0 0,0-1-1 0 0,0-1 1 0 0,-2 1-76 0 0,-55 23 1213 0 0,49-26-861 0 0,12-1-382 0 0,0-1 0 0 0,0 0 1 0 0,0 0-1 0 0,1 0 0 0 0,-1 0 0 0 0,0 0 0 0 0,1 0 0 0 0,-1 0 0 0 0,1 0 0 0 0,-1-1 0 0 0,1 1 0 0 0,0-1 0 0 0,0 1 0 0 0,1-1 0 0 0,-1 1 0 0 0,0-1 0 0 0,1 1 0 0 0,-1-1 1 0 0,1 0-1 0 0,0 1 0 0 0,0-1 0 0 0,0 0 0 0 0,0 1 0 0 0,0-1 0 0 0,1 0 0 0 0,-1 1 0 0 0,1-1 0 0 0,0 1 0 0 0,0-1 0 0 0,0 1 0 0 0,0-1 30 0 0,0 1-222 0 0,-1 2 104 0 0,3-15-2735 0 0,-2 14-3745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20:14:31.83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1623 25 132 0,'-34'4'49'0,"10"-4"-26"0,-28 0-18 0,23 4 11 15,-10-8-5-15,-4 4 1 16,-14 0-3-16,-20 4 2 15,0 13-6-15,-4-4-1 0,-20 13 2 16,1-1 1-16,4 5 3 16,-19 0-5-16,14 4-1 15,10 13-2-15,0 12 1 16,0 1 4-16,0 0 6 16,9-1-5-16,10 14 0 15,15-1-6-15,13-4-4 0,44-68-13 31,29 133 11-15,10-18 3-16,9-17 2 16,28-13 2-16,6 0-4 15,14-12 0-15,23-5 1 16,11-17-5-16,14-9 1 0,-10-12 0 16,5-21-1-16,0-18 6 15,-10-12 1-15,-4-9 6 16,5-4 3-16,-11-30-2 15,-13-8 0-15,-5-5 1 16,-6-17 4-16,-8 0 3 16,-25 5 2-16,-14-9-4 15,-19-9-1-15,-24 5-2 0,-25 4 0 16,-13-8-9-16,-30 8-1 16,-18 12-15-16,-20 10-5 15,-28 12-14-15,-34 17-8 16,-5 21-42-1,-33 22-48-15,-29 34 39 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30T16:39:27.93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F7B7EECA-A96B-4013-B99B-5B9B4B8E0116}" emma:medium="tactile" emma:mode="ink">
          <msink:context xmlns:msink="http://schemas.microsoft.com/ink/2010/main" type="inkDrawing"/>
        </emma:interpretation>
      </emma:emma>
    </inkml:annotationXML>
    <inkml:trace contextRef="#ctx0" brushRef="#br0">17270 14520 7224,'-64'-2'4515,"23"2"-387,-15-4-1290,-6-5-2451,0 1-129,-6 0-129,-8-1 0,-6-3-129,-12 5 129,-6 3 0,-10 4-129,-8 1 0,-11 13 129,-8 6-129,-11 9 129,-7 8-129,0 7 129,-3 4 0,2 10 0,2 5-129,10 7 129,7 7-129,17 5 0,14 4-129,12 7 129,17 3-129,15 0 0,17 3-129,11-1 129,24 3 0,10-2 129,20-1-129,23-8 0,24 2 0,21-7 258,20-7 129,20-3-387,23-6 129,17-8-129,16-9 129,10-4-129,11-10 258,9-11-258,9-3 0,5-7 129,-2-13 129,-4-4 129,2-11-258,-3-9 258,-11-14 0,-3 0 0,-16-16-129,-2-11 258,-7-11-258,-5-6 129,-10-9-129,-11-7 0,-12-8-129,-10-5 129,-18-6 129,-19-4-129,-24-3 0,-20-1 0,-25-5 0,-23 2 129,-20 0 0,-28 0-129,-23 0 0,-27 6-129,-29 7 0,-30 8-129,-31 14 129,-31 18-258,-30 25 0,-36 26-258,-15 36-1161,-34 35-2709,-10 41-516,-15 36-258,-22 27 0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20:13:58.762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 72 0,'0'-5'30'0,"0"5"-16"0,0 0-21 16,0 0 5-16,0 0-5 16,0 0 0-16,0 0 1 15,0 0 2-15,0 0 8 16,0 0 5-16,0 0 7 16,0 0 2-16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20:13:59.783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20 49 156 0,'-10'0'14'0,"5"0"-7"0,1 0-2 15,-1 0 0-15,0 0 11 16,15 0 0 0,-15 5-6-1,14-5-5-15,-9 0-4 0,10 0 2 16,-5 0 0-16,-5 0 3 16,5 0-1-16,9 0 4 15,5 0-1 1,-4 0 1-16,-1 0 1 15,0 0-3-15,6 0 1 0,-1-5-5 16,5 5 0-16,-5 0 1 16,0 0 2-16,0 0-3 15,5 0 0-15,-5-4 1 16,10 0 2-16,-5 4 1 16,10 0 3-16,-6-4-3 15,-4-1 1-15,0 5-3 16,0-4 2-16,0 4-4 15,0 0 0-15,-5 0 1 16,5-4 2-16,0-1 1 16,0 5 1-16,-4-4-4 15,-1 0-1-15,0 4 1 16,10-4 0-16,4-1-2 16,-4 1-2-16,-5 4-2 0,5 0-1 15,-5 0 4-15,0 0 1 16,0 0 0-16,0 0 1 15,0 4-2-15,0-4 2 16,0 0-2-16,9 0 2 16,-4 5-2-16,9-1-1 15,-4 0 1-15,-1-4-1 16,1 0 0-16,-1 0 0 16,1 0 0-16,-5 0 0 15,0 0 0-15,-1 4 2 16,1-4-3-16,5 0 0 15,-6 0 1-15,11 0 2 16,-6 0-3-16,1 0 0 16,-5 0 1-16,-1 0 0 0,1 0-3 15,0 0 2-15,0 0-1 16,-5 0 0-16,0 5 0 16,9-5 0-16,-4 0 0 15,-5 4 0-15,9-4 0 16,-4 0-6-1,-5 0-2-15,0 0 11 16,-5 0 9-16,0 0-5 16,-4 0-2-16,-1 0-5 15,1 0 1-15,-6 0 3 16,1 0 1-16,-1 0-4 16,1 0-1-16,-5 0 3 15,0 0 1-15,-1 0 0 0,1 0-2 16,-5 0-2-16,5 0 1 15,5 0 1-15,-6 0 0 16,6 0 0-16,-5 0 2 16,0 0-3-16,-1 0 0 15,-4 0 3-15,5 0 1 16,-5 0 1-16,0 0 0 16,0 0 0-16,0 0 2 15,0 0-5-15,0 0-1 16,0 0-2-16,0 0 0 15,0 0 0-15,0 0-2 16,0 0-6-16,0 0-2 16,0 0 5-16,0 0 3 0,0 0-6 15,0 0-1-15,0 0-21 16,0 0-9-16,-5 9-55 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20:14:11.162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-1-2 56 0,'-5'0'24'0,"0"4"-12"0,5-4-8 0,0 0 10 16,0 0-6-16,0 0-2 16,0 0-3-16,0 0-3 15,0 0 1-15,0 0-1 16,0 0 2-16,0 0 3 16,0 0 0-16,0 0 2 15,0 0 5-15,0 0 2 16,0 0-3-16,0 0 1 15,0 0-7-15,0 0-1 0,5 4-2 16,5 1 1-16,-10-5-2 16,4 4 2-16,11 5 2 15,-1-5 0-15,0 0 2 16,-4 0 2-16,4 1-2 16,1-1-2-16,-1 0 2 15,1-4 2-15,-1 4-2 16,-4-4 1-16,-1 0-1 15,1 5 3-15,4-5-3 16,-4 4-2-16,-1-4 0 16,1 0 1-16,-1 4-1 15,1-4 0-15,4 0-1 16,-4 0 0-16,4 0 0 0,1 0 0 16,-1 0 0-16,1 4 0 15,-6-4 0-15,6 0 0 16,-6 0 0-16,6 5 2 15,-1-5-1-15,0 0 0 16,5 0-1-16,5 0 0 16,-4 0-5-16,-1 0 1 15,0 4 0-15,-5-4 0 16,1 4 0-16,-1-4 0 16,0 0 0-16,6 0 2 15,-6 0-1-15,0 4 2 16,1-4-2-16,4 0 2 15,-5 0-2-15,6 0-1 0,-6 0 3 16,0 0 0-16,10 0 1 16,5-4-2-1,0 0-2-15,0 4 1 16,-5 0-1-16,0 0 0 16,-1 0 0-16,1-4 0 15,0 4 2-15,5 0-8 16,0 0-3-16,0 0 9 15,-1 0 6-15,-4 0-2 16,10 0-2-16,4 0-1 16,1 4-1-16,-6-4 0 15,1 0 2-15,-5 0 1 16,-1 0 1-16,1 0 0 16,0 0 2-16,-5 0-3 15,5 0 0-15,-1 0-1 0,1 0-2 16,0 0 1-16,-5 0 1 15,0 0-3-15,-5 0 0 16,0 0 1-16,0 0 2 16,1 0-3-16,-1 0 0 15,0 0 1-15,0 0 2 16,5 0 1-16,0-4 3 16,0-1-3-16,0 5-2 15,0 0 0-15,-5-4-1 16,0 4 0-16,-4-4 2 15,-1 0-1-15,5 4 2 16,-4-5-2-16,-6 5-1 16,1-4-2-16,-1 4 1 0,-4 0 1 15,0 0 0-15,-5 0 0 16,0 0 0-16,0 0 0 16,0 0 0-16,0 0 0 15,0 0 2-15,0 0-1 16,0 0-1-16,0 0-2 15,14 0-3 1,1 4 0-16,-6 1 3 16,1-5 3-16,-1 0-2 15,1 4 0-15,0-4-1 16,-1 0 0-16,1 0 2 16,-5 4 0-16,-1-4 0 15,6 0 0-15,-10 0-3 16,5 0 2-16,-5 0-4 15,0 0 1-15,5 4-5 0,4 1 1 16,-9-5-1-16,0 0 3 16,0 0-1-16,5 4 0 15,0 0-12-15,0 5-3 16,4 3-37 0,1 6-58-16,-10-10 20 15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0T23:46:18.06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1224 3424 516,'0'0'645,"0"0"387,0 0 129,0 0-129,0 0 129,0 0 0,0 0-258,0 0-258,0 0-387,0 0-129,0 0-129,0 0 258,0 0-258,0 0 129,1-6-129,-1 6 258,0 0-129,0 0 0,0 0 129,0 0-129,0 0 0,0 0 0,0 0-129,0 0 129,-3 0-129,3 0 129,-7 0-258,7 0 516,-9 3-387,9-3 129,-14 5-129,9-2 258,-3 1-387,2-1 387,-2 2 0,1 0-258,1 1 258,-1 0-258,7-6 258,-9 12-258,6-5 258,0 0-258,1 0 129,2 0 0,0 1 129,0 0 0,0-1-129,3 3 0,0 1 0,1 0 258,-2 2-645,2 1 516,0 0-516,1 0 258,-1 1-129,0 0 129,1-5 0,1 3 129,-2-4 258,2 0-129,1-2 0,0 0 0,3-4 387,1 1-516,0-4 258,3 2-258,2-2 129,-1 1 0,2-1 0,0-3 0,-1-2 0,1 0 0,0-5 129,1 2-129,-2-5 258,1-1-387,-3-3 129,2 0 0,-4-2-129,0 0 0,-2 0 0,-1 0 0,-4 0 0,-2 2-129,-2-1 129,-1 2-129,-2 1 0,-4 1-129,-2 1 129,-2-1 0,-3 4 0,-2 0-129,-1 3 129,-5 0-129,2 3 0,-2 0 0,-1 4-129,1 0 0,1 4-129,0 0-258,2 6 0,3 1-129,2 4-903,0-2-129,2-1-2064,5 5 0,-3-3 0</inkml:trace>
  <inkml:trace contextRef="#ctx0" brushRef="#br0" timeOffset="1">2278 3412 516,'-8'0'903,"-5"6"-129,7-1 129,-3 0 0,3 0-129,-3 2-258,1 0 129,-1-1-129,2 3 0,-3 0-258,3 0 0,-1 0-129,1 2 258,1-1-258,0 2 0,2 0 129,1 0 129,1 1 0,1 0 258,1 0-258,1-1 387,5 2-129,-2-3-129,4 2 258,-1-3-387,2 3 129,0-3-258,1 0 0,-2-1 0,3 1 129,-2-3-129,2 0 0,-1-1 0,1-1 129,0-3-129,1 0 129,0-2-129,1 0 0,0-4 0,1 0-129,0-3 0,1-1 0,-1-2 0,-1-1-129,0-1 0,-2-2 0,2-2 258,-4 0-258,1-1 0,-2 0 0,-1-2 129,-1 1-129,-1 1 129,-1 0-129,-2 2 0,-2 2 129,0-1 0,-2 2-129,-5 2 0,1 1 129,-5 0-129,1 3 0,-5-1 0,1 3 0,-3 0 0,-2 2 0,0 2-129,0 0 0,2 2-258,-3 1-516,5 6-1161,0-2-1677,-2-1-258,5 2-258</inkml:trace>
  <inkml:trace contextRef="#ctx0" brushRef="#br0" timeOffset="2">1206 3455 645,'0'0'387,"0"-8"0,0 8 129,0 0 129,-2-10 129,2 10 129,0 0 129,-3-8 387,3 8-387,-2-9-129,2 9-129,-1-11 0,-1 4-129,2-2-129,-2 0 0,-1-3-129,-1-2 129,2-3 129,-7-3 129,1-2-387,-2-3 258,-1-2-129,-3-2-129,-1-1-258,2 0 258,1 1-387,1 0 0,2 3-129,5 3 129,0 4-258,4 2 129,0 3 0,5 4-129,-1 3-645,4 2-516,-1 5-1548,-1-5-516,5 5-129,-4-4 259</inkml:trace>
  <inkml:trace contextRef="#ctx0" brushRef="#br0" timeOffset="3">1412 3337 2193,'20'-34'2064,"-8"13"-387,-1-4 129,0 3-516,-1-4-258,1 1-129,-1-2-129,-2 1-387,2 0 258,-1 1-258,-1 3 0,-1 1 0,0 2-258,-1 4 0,0 3-387,1 3-387,-7 9-645,9-9-774,-2 9-1548,-7 0 258</inkml:trace>
  <inkml:trace contextRef="#ctx0" brushRef="#br0" timeOffset="4">1446 3262 516,'0'0'2064,"1"-7"129,-1 7 0,0 0-129,0 0-645,0 0-387,0 0-129,0 0-258,0-6-387,0 6 0,0 0-258,0 0 0,0 0-129,0 0 129,0 0 0,0 0 129,0 0 129,0 0-129,0 0-129,0 0 129,0 0 0,0 0-129,0 0 0,0 0-129,-4 0 0,4 0 0,0 0-129,0 0 258,0 0-129,0 0 129,0 0 0,0 0 0,0 0 0,-5 6 0,5-6 129,0 12-129,0-2 0,0 1 0,-2 2 0,2 0 0,0-1 258,2 0-258,-2-2 129,2 3 0,-1-6 0,-1 1 129,0-8 0,1 9-129,-1-9 258,0 0-258,0 0 129,0 0-258,0 0 258,7-1-129,-7 1 0,10-13 258,-2 5-645,0 0 645,1-2-516,0 1 387,0 0-387,-2 2 129,1 1-387,-3-1 129,3 1-387,-1-1-2193,-2 1-516,2 4-774,-4-7 516</inkml:trace>
  <inkml:trace contextRef="#ctx0" brushRef="#br0" timeOffset="5">1134 3382 1,'0'0'2192,"-7"-3"-257,7 3-516,0 0-258,-6-5-258,6 5-258,0 0-387,0 0-258,0 0 0,0 0 129,0 0-129,0 0 258,0 0-129,0 4 129,0-4-129,5 6 0,-5-6 129,10 8-258,-4-3 129,-6-5-258,10 11 129,-4-5-258,0-1 516,-6-5-258,9 11 0,-9-11 129,10 9-129,-4-5 0,-6-4-129,7 4 258,-7-4-258,6 3 258,-6-3-258,0 0 387,5 0-129,-5 0 387,0 0-258,6-5 129,-6 5 129,3-10-129,-3 10 129,3-14-258,-1 5 0,-2-1 0,2 0 0,-2 2-129,2-3-129,-2 1-129,2 1 129,1-1-387,1 0 129,2 1-516,-1-2-258,6 0-1419,2 2-1161,-4-7 516</inkml:trace>
  <inkml:trace contextRef="#ctx0" brushRef="#br0" timeOffset="6">1011 2973 903,'-19'0'1032,"8"-1"129,1-3-258,-1-4-258,0 1-129,2-5 129,-1 1-129,3-5 0,-1 1 0,1-2-129,2-3 258,2 3 0,1-2 129,2-1-387,0 0 258,1-2-387,3 2 387,1 0-387,4 0 0,0 0-129,2 2 258,-1 2-258,5 1 0,-2 5 0,3-1 0,-1 2-129,2 4 129,-2 3 0,1 0-129,-1 2 258,2 2-258,-3 4 129,-1 2-516,0 2 774,-1 3-774,-2 1 645,1 6-516,-2-2 258,-4 5-258,2 0 387,-2-2-129,-2 2 129,-2 1-129,-1-1 0,-4-3 258,-1 2-129,-5-4 129,-1 0 0,-4-1 129,1-1 0,-5-3 0,1 0-258,-4-6 129,2-1-258,0-2-258,1-4-645,2-1-516,3-2-1806,4-10-516,7 2 258</inkml:trace>
  <inkml:trace contextRef="#ctx0" brushRef="#br0" timeOffset="7">1558 2947 1548,'-13'3'2322,"-1"-3"-903,8-4-387,0-4-129,-2-2 129,1-1-129,0-4 258,3 0-129,-4-3 129,4 2-258,-1-3 129,3 2-258,1-1-387,1 1-258,5 2 0,3 0 0,2 1-258,5 0 0,0 3 0,2-1 129,1 5-129,0-1 0,0 2 0,-1 3 129,-1 3 0,-2 3 0,1 4 0,-3 2 0,1 2 0,-3 3 0,0 0 0,-1 1 0,-1-2 0,-2 2 0,-1-2 0,0 1 0,-3-1 129,-1 1 0,-1-1 0,-4-1 129,-3 1-129,-2 1 129,-4-1 129,1-1-129,-5-3-129,2 2 0,-2-4 0,1 2 0,0-6 0,3 0-129,-1-1-129,1-2 0,4 0-1161,0-6-1548,2-3-1032,7 1-129,-4-8-258</inkml:trace>
  <inkml:trace contextRef="#ctx0" brushRef="#br0" timeOffset="8">2184 3048 129,'0'0'903,"0"0"-387,0 7-387,0-7 0,0 10 387,0-10-129,0 13 129,0-13-129,0 11 258,0-4-258,2 0-129,2 0 0,1 3-129,1 3 129,0-2 0,1 5 258,1-1-129,0 6 258,-2-3-258,3 5 258,-3-3-129,2 4-129,-4-2-129,1 1 0,1-2-129,-2-3-129,1-1 129,-2-2 0,0-4-129,-2-1 129,1-2-129,-2-8 0,0 7 0,0-7-129,0 0-258,0 0-387,0 0-774,1 10-1290,-1-10-129</inkml:trace>
  <inkml:trace contextRef="#ctx0" brushRef="#br0" timeOffset="9">2227 3392 258,'6'3'1677,"-1"3"0,-5-6-387,10 13-387,-3-4-258,1 3-258,1-2 0,0 2-258,-1-3 258,0 0 0,1-1 129,-2-2 258,-1 0 129,-6-6 129,9 4 0,-9-4-129,8-2 0,-6-5-258,3 1-129,-3-8 0,2 1-129,-2-4 0,0 0-129,-2-3 0,2 1 0,-2-2-258,1 1 129,1 4-516,-2-1-645,4 5-1290,1 4-1419,0-3-258,-5 11 129</inkml:trace>
  <inkml:trace contextRef="#ctx0" brushRef="#br0" timeOffset="10">2708 3151 1935,'-9'21'1935,"4"-9"-516,-2 1 0,-1-1-387,-1 5-258,-1 3 0,-1 1 0,-2 3 129,0 5-387,-3-4 258,0 3-258,-1 0 0,0-1-258,1-2 129,0-3-129,2-3-129,4-4 0,0-2-129,3-2 129,2-5-129,5-6 0,0 0 0,0 0-258,0 0-516,0 0-387,1-10-1032,6 0-1161,-5-5-258,5 3 388</inkml:trace>
  <inkml:trace contextRef="#ctx0" brushRef="#br0" timeOffset="11">2513 3341 1161,'8'-4'2451,"-8"4"-258,7 0-2322,-7 0-387,7 4 129,-7-4 0,4 14 258,-4-6 516,0 4 129,-1 1 258,-3 0 516,1 4-258,-3 1 0,2 4-129,0 0-129,1-2-258,0 0-258,3-1 0,0-2-129,0-5 129,4-5 129,3-2 0,1-5 0,3 0 129,1-7 0,1 0 129,-2-4-129,3 0-129,-5 0 0,3-1-129,-5 1-258,1 1-516,-2 2-516,0 0-2193,0-2-516,1 0-258,0-4 0</inkml:trace>
  <inkml:trace contextRef="#ctx0" brushRef="#br0" timeOffset="12">2792 3187 1677,'-14'0'2451,"-1"-5"387,15 5-1419,-11-14-774,5 3-387,-1-3 387,3-5-129,-2 0 387,3-5 129,1 3-129,2-7 129,0 7-258,5-5-129,3 3-258,2 2 0,2 2-129,0 4-258,3 1 0,1 5 0,0 0 0,1 6 0,-1 3-129,3 0 129,-2 1-129,0 4 129,-1 3 0,1 0-258,-1 1 258,-2 2 0,0-1-129,-4-1 129,1 1 0,-4 1 0,0-2 0,-3 0-129,-2 2 129,-1 0 0,-1 1 0,-3-1 0,-3 3 129,-1-1-129,-4 1 129,-1 0 129,-4 2 0,-3 0 0,-1 1-129,-2 1 0,0 1-129,-3-3 0,1 1-129,2-4-129,-1-3-516,5-3-1419,0-3-1419,-1-6 0,3-7-387</inkml:trace>
  <inkml:trace contextRef="#ctx0" brushRef="#br0" timeOffset="13">2135 3045 1419,'-22'-8'1290,"14"-1"0,0 1-129,2-2 387,0-4-129,2 0-129,-3-4 129,4 2-129,0-2-258,3 1-129,0-3-258,3 0-258,4 1-129,4 1-129,2 0-129,5 1 0,0 1 0,2 0 0,1 4 0,1 3 0,-1 4 0,-1 2 0,1 1 0,2 2-129,-3 4 129,1 4-129,-3 1 129,0 2-129,-2-1 129,-1 3-258,-2 2 516,-4 1-258,-1 2 129,-4 2 0,-1 0 0,-3-1 0,0 1 129,-4-1 129,-5-4 129,-1 5 0,-6-8-129,-1 2 387,-6-3-387,0 0 129,-4-2-258,0-1-258,2-2-645,-5-6-2451,3-2-903,5-5-129,1-7-387</inkml:trace>
  <inkml:trace contextRef="#ctx0" brushRef="#br0" timeOffset="14">1399 3806 129,'22'18'774,"-9"-6"-129,1 1 0,0 1-258,-1 6 129,1 0 0,1 5 0,1 0-258,0 5 129,2 1-129,-2 3 0,3-1 0,0-1 0,0 1-129,0-4 258,-2-2-258,0-3 129,-1-1-129,-1-6 0,-3-1 129,0-5-129,-5-1 0,0-4 129,-3 1 0,-4-7-258,5 8-2709,-5-8 129,0 0-128</inkml:trace>
  <inkml:trace contextRef="#ctx0" brushRef="#br0" timeOffset="15">2315 3819 1,'0'0'2450,"0"0"130,0 0-1677,0 7-387,0-7 387,-2 7-129,2-7 129,-9 10-129,3-3-129,-1 4 0,-1 0 0,-2 4-387,-1 1 0,0 5 0,-4 2 129,0 3-129,-3 4 0,-1 4 258,0 1-258,-1 1 0,-1 0 0,2-2-129,1-2 258,4-1-258,-1-9 129,4-3-258,2-6 258,4-1-258,1-5-645,4-7-1677,-7-1-1419,7 1-129,0-16 129</inkml:trace>
  <inkml:trace contextRef="#ctx0" brushRef="#br0" timeOffset="16">1676 4341 1,'0'0'773,"0"0"259,4 3 129,-4-3 0,0 0-129,4 10 258,-4-10-129,7 12-258,-3-5-258,3 0 0,-1 1-387,5-1 0,-3 0 129,3-1-129,0-1 0,1 1 0,-2-5 0,2 1-129,-3 0 129,1-1 0,-3-1 258,1-3-258,-8 3 129,9-10 0,-7 0 0,1 1 129,-3-5 0,1 1-258,-1-4 0,0 1 0,-3-3 129,0 0-129,2 1-258,-2 0 0,1 2-258,2-1 258,0 5-645,0 0-387,6 3-774,2 4-2064,-4-2 0,5 5 129</inkml:trace>
  <inkml:trace contextRef="#ctx0" brushRef="#br0" timeOffset="17">2069 4226 1677,'-9'8'1548,"9"-8"0,-9 9-387,9-9-129,-8 8-258,8-8-258,-9 10-258,9-10 129,-7 9-258,3-1-129,0-1 129,0 1 0,-2 0 129,1 2-258,0-2 258,-1 2-258,2 2 129,-1-2 129,0 2 0,3-1 129,-2 0 0,1-1 258,1 0-258,2-1 129,0-1-129,0-1 0,0-7 0,3 10 0,-3-10-129,11 7 0,-4-7 129,3-2 0,1-3-129,1 0 129,2-4 0,0 3-258,0-3 0,0 0 0,0 3-129,-4-1-129,1 3-258,-4-2-903,3-1-2580,-3 4 129,-5-5-387</inkml:trace>
  <inkml:trace contextRef="#ctx0" brushRef="#br0" timeOffset="18">1969 4487 258,'-5'-6'2322,"-2"-2"-1419,7 8-129,-13-12 258,6 7 0,-2 0 0,-1 0 129,-1 2-258,-1 0 0,0 2-258,-2 1-129,-1 2-258,0 3-129,-2 3-258,2 2 129,-3 0-258,-1 3 258,0 2 0,0 1 258,1 1-258,-1-2 129,2 2 0,0-1-129,2 2 129,0-1-129,5 2 258,-1-1-129,2 2-129,0 0 258,3 1-129,-1 0 0,3 1-129,2-1 129,1 2-129,1-1 0,1-1 258,5-1-129,1 1 129,3-1 0,2 0 129,1-4 0,2 2 129,2-3-129,2 1 0,0-2 129,1 0 0,1-2-129,0 0 129,1-3 0,1 0 0,-3-3 0,5 1-129,0-6-129,2 1 0,-1-4 0,2-2 0,1-6-129,0-1 0,0-5 129,1-2-129,-3-6 258,0 1-258,-2-3 0,-1 1 0,-4-4 0,-1 1 0,-5 1-129,-2-3 129,-4 3-258,0 2 129,-6-2 0,0 3 0,-2-1-129,-3 0 129,-3 1-129,-3 1 129,-3-1 0,-3 0 0,-3 2 0,-1 1 0,-2 2 0,-2 2 0,-2 3 0,0 4-129,-1 5 0,-1 2 0,2 3 0,-2 4-387,4 6-516,-4-2-1290,3 5-1806,3 1-387,2 0 0,3 2-258</inkml:trace>
  <inkml:trace contextRef="#ctx0" brushRef="#br0" timeOffset="19">1810 4685 2451,'-2'-7'3483,"2"7"-129,0 0 129,0 0-3096,0 0-387,0 0 129,0 0 129,0 0 0,0 0 258,0 0-129,0 0 516,5 4 129,2 2-258,-2-1-129,5 5-129,-2 0 0,6 4-129,0-2-258,3 3-129,0-1 0,1 3 0,-1-2 0,-1 1 129,-1-1-129,1-1 129,-5-1-129,-1-3 129,-3-1-129,-1-3 129,-6-6-129,9 9-129,-9-9-387,0 0-1161,-4 1-2193,4-1-516,-11-3 0,2-2 0</inkml:trace>
  <inkml:trace contextRef="#ctx0" brushRef="#br0" timeOffset="20">1779 4930 3870,'8'7'3612,"3"-7"-258,-11 0-258,10-10-3096,-4 4-129,2-1 258,0 0 258,-1-5 387,3 2 0,-2-6 387,5 3-129,-3-6 0,8 3-258,-2-4-129,4 0-258,0-1-258,2 2 0,0 0-258,1 2 129,-4 2-129,-3 3 258,-2 2-387,-4 4 129,-2 2 0,-8 4-387,10 0-903,-10 0-2709,-2 4-129,2-4-387,-13 4 0</inkml:trace>
  <inkml:trace contextRef="#ctx0" brushRef="#br0" timeOffset="21">2069 5159 2322,'5'8'903,"-1"-1"0,3 3 258,0 0 258,1-1 0,1 3-129,0-1 129,3 2-258,-2 0-129,4 4 0,-3-3-258,3 6 0,-4-1-258,4 3 129,-3 1-387,2 1 129,0 0-258,-2-2 0,-1 0 0,1-1 0,-1-4-129,-3 0 258,1-6-258,-1 0 258,-2-3-258,-5-8 129,8 11-129,-8-11 129,0 0-129,0 0-129,6 6 129,-6-6 0,0 0 0,0 0-129,0 0 129,0 0 0,0 0 0,0 0 0,0 0-258,0 0 516,0 0-258,0 0 0,0 0 0,0 0 0,0 0 0,0 0 0,0 0 0,0 0 0,0 0 0,0 0 129,0 0-129,0 0 129,0 0 0,0 0 0,0 0 0,0 0 129,0 0-129,0 0 0,0 0 0,0 0-129,0 0 129,0 0 0,0 0 0,0 0 129,0 0-129,0 0 0,0 0 129,-5 5 0,5-5-129,-10 0 0,2 0 0,1-1 0,-3-1 129,-1 0-258,0 2 0,-2-4 0,0 1 129,-1 0-129,1 0 0,0 1 0,0 0 0,2-2 0,0 3 0,1-1 0,1 1-129,2 1 129,1 0 0,6 0-258,-8 0 129,8 0 0,0 0 0,0 0 0,0 0 129,0 0-129,10 0 0,1 0 0,2 0 0,1 0 0,2 0 0,3 0 0,-2 1-129,-1 0 129,3 3-129,-4-2 129,1 1-129,-2 1 129,0 1 0,0 0 0,-4-3 0,1 3 0,-4-4 258,-1 1-129,-6-2 258,7 0-129,-7 0 129,3-5 0,-3-3 0,0 0-129,-3-4 129,1-1-129,-2-4 0,-1-1 0,3-3 0,-3-2-129,2 2 129,-1-2-129,0 1 129,0 2-129,1 1 0,0 4 0,1 2 0,-2 4 0,3 2-258,1 7-129,0 0-645,-4-6-1290,4 6-1806,0 5-258,0-5-516</inkml:trace>
  <inkml:trace contextRef="#ctx0" brushRef="#br0" timeOffset="22">1836 5291 1161,'5'29'2064,"-5"-16"-645,2 1-516,0-1-516,0-2-258,2-1-387,-2-3-387,1 0-903,-3-7-903</inkml:trace>
  <inkml:trace contextRef="#ctx0" brushRef="#br0" timeOffset="23">1812 5099 2193,'0'-6'2451,"0"6"-387,0 0-774,0 0-387,0 0-258,0 0 129,0 0-129,0 0-129,0 0 129,0 0 0,0 0-129,0 0 129,0 0-129,0 0-129,0 0 129,0 0-129,0 0 129,0 0 0,0 0-129,0 0-129,0 0 129,-2 7-258,2-7 129,-1 9 0,0-2 0,1 2-129,-1 3 129,1 1-258,0 3 258,0 2-129,0 3 129,0 1-258,0 1 129,1 2-129,0 0-129,0 1 258,1-4-129,-1 0 129,1-1-258,0-4 258,-1-2-258,1-2 258,0 0-129,-2-5 0,0 1 0,1-2 0,-1-7 0,1 10 0,-1-10 0,0 0 0,0 0 0,0 0-129,0 0-258,0 0-903,0 0-2193,0 0-516,4-9-258,-4 9-258</inkml:trace>
  <inkml:trace contextRef="#ctx0" brushRef="#br0" timeOffset="24">1700 5462 2322,'-7'-6'2967,"7"6"0,0 0-387,0 0-2322,0 6-387,0-6 0,2 9 258,-2-9 258,5 12 258,-3-7 129,1 7-258,-1-4 258,2 4-387,-1 0 0,2 0 129,-2 2-387,1 1 0,1-3-129,0 0 129,1 0-129,-1-1 129,1-2-129,1 0 0,-1-4 129,1-1 0,-1-2 258,2-2-129,-1 0 0,0-4 129,0-5 0,1 1 0,-1-6 0,2-1-258,-2-1 129,1-1-129,1-2-129,0 1 129,-3-1 0,1 2-129,0 1 0,-2 2 0,2 1-258,-2 0-129,3 5-645,-5-2-774,4 3-1806,-7 7-387,7-8-258,-7 8 259</inkml:trace>
  <inkml:trace contextRef="#ctx0" brushRef="#br0" timeOffset="25">1858 5597 2322,'-5'1'3225,"-3"3"-129,8-4-258,-8 7-2451,1-7-387,-1 2 0,0-2 129,-2 2 0,0 0 258,-3 2 129,1-2 0,-1 4 0,-1 0-129,2 3-129,-3-1-129,2 3-129,-1 1-129,0 1 0,1 2 0,0 1 0,0 0 129,0 0 0,3 3 0,-1-2 258,1 2-258,3-2 129,0-1 0,3-1-129,3 0 0,1-2 0,0 1 0,2-2 0,3-1 0,2 0 0,-1 1 258,3-2-129,0-1 0,1 0 0,1-2 129,2 0 129,0-1 0,3-1 0,-1-2 0,1-1 0,-1-1 0,2-1 0,-2 0-129,0-2 0,0-3-129,-1-2-129,-2 0 129,-1-2 0,0-2-129,-1 0 129,-2-3 129,0-1-129,-3 0 258,2-1-129,-5-2 0,2 2 0,-3-2 0,0 2-129,-1-1 0,0 2 0,0-1-129,-2 1 258,-1-1-258,-2 2 0,0 0 0,-1 2 129,-1-1 0,1 4-258,-3 0 129,1 3-129,-1 4-258,-4 0-129,3 4-258,-7 0-516,5 9-1677,-4 1-1161,-3 2-387,2 2-129</inkml:trace>
  <inkml:trace contextRef="#ctx0" brushRef="#br0" timeOffset="26">2452 5624 4386,'6'0'3741,"-6"0"-516,-3 2-645,3-2-2322,-5 2-129,5-2 258,-9 3-258,3-1 387,6-2-129,-9 5 129,9-5-129,-10 9 0,5-1-387,1 0 0,0 1 129,-1 2-129,1 1-129,-1 1 258,3 1 0,-2-1 0,4 1 0,-2-2 129,2 1 0,1 0 129,3 2-129,2 0-129,2 0 129,1-1-129,3 3 129,1-1-129,2-1 0,0-3 129,3 0 0,-2-3 0,3-1 0,-1-5 0,2 0 0,-2-3 129,2-4-129,-2-2 0,1-4-129,-2-4 0,-1 1 129,-2-5-129,0-2 0,-3-1 0,-2 0 0,-5-3 0,-1 1 0,-3 0 0,-3-1 0,-5 2 0,0 1 0,-5 1-129,0 1 0,-2 3 0,-3 1 0,-3 3-129,-2 2-129,-3 3 0,-3 2 0,2 5-516,-5 1-1677,2 7-1935,2 2-129,-2 1-516,3 3 258</inkml:trace>
  <inkml:trace contextRef="#ctx0" brushRef="#br0" timeOffset="27">1567 5729 774,'-18'-24'1548,"6"10"258,1-3 0,-4-2 516,2-2-387,-4-1-387,0-2-258,1-1-387,-3-1-129,1 0-129,-2-4 0,3 3-129,-4-2-129,3 2 0,-3-3 0,4 5-258,-4-1 129,5 4-258,-2 1 0,3 5 0,1 0 0,5 3 129,0 4-258,3 1 0,6 8-387,-4-9-129,4 9-1290,0 0-1548,5 0-387,1 5-387</inkml:trace>
  <inkml:trace contextRef="#ctx0" brushRef="#br0" timeOffset="28">1466 5703 645,'0'0'1161,"9"7"0,-9-7 0,0 0 258,0 0 0,0 0 0,6 0 0,-6 0 0,0 0-129,0 0-258,0 0 0,0 0-258,0 0-387,0 0-129,0 0-129,0 0-258,0 0 0,-5 0 0,5 0-129,-7-2 387,7 2-258,-10 0 258,6 0-129,-3 0 129,7 0 0,-10-1-129,10 1 258,-6-2-129,6 2 258,0 0-258,-7-3 0,7 3-129,0 0 0,0 0 129,4-3-129,-4 3-129,7 1 129,-1 1-129,1 1 129,0 0-129,1 2 129,0 0-129,1-1 129,1 2 0,2-2-258,-1-1 258,0 2 0,-2 1 0,4-3-129,-4-1 129,1 1-129,-2-3 129,-1 2 0,-2-2 129,-5 0-129,8 0 387,-8 0-129,2-9-129,-2 1 129,0-1-129,-2-1 0,-1-3 129,-2-3-129,1 1-129,-1-4 0,2-2-129,0 1-129,1-2-129,0-3-645,2 3-903,2 0-1935,-2-2-258,3 4 258</inkml:trace>
  <inkml:trace contextRef="#ctx0" brushRef="#br0" timeOffset="29">1085 4918 1419,'-6'-9'2709,"6"9"-129,-3-9-1548,3 9-645,0 0-129,-7-4-129,7 4 0,-8 0 258,1 0-129,-1 1 0,-2 2 129,-1 3 0,-2 0 0,-3 0-129,0 3-258,1-2 129,-3 4 0,3 0-129,-1-1 129,3 3 0,-1 0-129,4 1 0,-1 0 258,3 2-258,-1-1 129,4 0 0,1 1 0,-1 1 129,2 0-129,2 0 387,1-1-129,4 1 129,1-2-129,1 2 129,3-5 129,2 3 0,1-5 0,4 3-129,0-4 0,2 2 129,3-5-129,0 0-129,3-3-129,0 0 129,2-3-129,-3 0 0,1-6 0,-3-2 0,1-3-258,-4-3 0,0-1 129,-4-2 0,0-2-258,-3 0 129,-5-2 0,1 0-129,-4-1 129,-3 2 129,-4-2-129,-3 0 0,-3 0 129,-2 2 0,-2 0 0,-2 0 0,-1 1-129,0 2 0,-2 3 0,1 1-516,-2 6-387,-3-3-1290,3 8-1677,1 2-516,-2 1-387,-1 8 258</inkml:trace>
  <inkml:trace contextRef="#ctx0" brushRef="#br0" timeOffset="30">919 5341 129,'-4'7'2193,"4"-7"-258,-9 2-1548,9-2-387,-6 10 0,6-10-258,-8 11 258,5-5 258,-2 2-258,-1-1 129,2 2 129,-2 1 258,1 1-258,-1 2 258,-1-1 129,1 1 0,-2 3 129,1 2-129,-2 1-258,-3 4 129,1 0-258,11-23 258,-36 54-129,18-24-129,-6 1 129,7 0-129,-7-3-129,24-28 129,-34 50 129,34-50-258,-23 41 0,23-41 129,-10 31 0,10-31 258,0 0-258,0 0-129,-19 32 0,19-32-129,0 0-129,0 0-258,0 0-129,0 0 0,0 0-645,0 0-645,0 0-1419,0 0-129,0 0 387</inkml:trace>
  <inkml:trace contextRef="#ctx0" brushRef="#br0" timeOffset="31">484 5778 1161,'0'0'2322,"0"0"-903,0 0-387,0 0 387,0 0-258,0 0 258,0 0 0,0 0 0,0 0 0,0 0-258,0 0-516,0 0-387,0 0 0,0 0-129,0 0-129,0 0 129,0 0 0,-26-1 0,26 1-129,0 0 129,0 0 0,-5 37-129,5-37 0,0 0 0,-9 41 0,9-41 0,-5 37 0,5-37 0,-1 39 0,1-39 129,-9 40-129,9-40 0,-1 35 0,1-35 129,0 0 0,-3 36-129,3-36 129,0 0 0,0 0 129,0 0 0,27 9 0,-27-9-129,27-8 0,-27 8 0,0 0 129,32-22-129,-32 22 0,0 0 0,31-24 0,-31 24-129,0 0 0,0 0-129,0 0-258,32-25-387,-32 25-903,0 0-2193,0 0 0,0 0-387,31 0 129</inkml:trace>
  <inkml:trace contextRef="#ctx0" brushRef="#br0" timeOffset="32">377 6101 1032,'0'0'2451,"-26"4"-1290,26-4-903,0 0-129,0 0-129,0 0-129,0 0 129,-30 20 129,30-20-129,0 0 129,0 0 387,-30 30-258,30-30 129,0 0 129,-30 40-129,30-40 0,-17 32 0,17-32-129,-9 34-129,9-34 0,-4 37-129,4-37 129,2 37 129,-2-37 0,11 34 129,-11-34 258,10 29 129,-10-29 258,0 0 0,37 32 129,-37-32-258,36 12 0,-36-12 0,46 3-258,-21-3 0,-25 0 0,52-8-129,-25 1 0,-1-3 0,6-3-129,-2-3 129,-3-2-129,0-4 0,1 0-258,-3-2 0,-6 0-129,2-1 0,-21 25 129,7-47 0,-7 47-129,0-40 0,0 40 258,-32-37-258,32 37 129,-47-27-129,47 27-129,-50-19-129,17 10 0,3 7-129,0 2-258,0 5 129,2 1-516,0 8-774,2 1-2064,26-15-645,-45 39-258,45-39 258</inkml:trace>
  <inkml:trace contextRef="#ctx0" brushRef="#br0" timeOffset="33">357 6482 516,'-15'29'2064,"15"-29"-774,0 0-1290,0 0 387,-10 33 258,10-33 258,0 0 129,-12 37 129,12-37-258,-7 29 129,7-29-258,-7 40-258,7-40-258,-13 47 0,13-47-129,-11 56 258,11-56 129,-12 58-129,12-58 0,-11 56 258,11-56-258,-4 43 129,4-43-258,-4 29-129,4-29 0,0 0-258,0 0 258,0 0-258,0 0 258,0 28-129,0-28 129,0 0 129,0 0 0,0 0 0,0 0 0,0 0-258,0 0-129,0 0-258,0 0-129,0 0-387,0 0 129,0 0-387,0 0-645,0 0-1677,0 0-129,0 0 129</inkml:trace>
  <inkml:trace contextRef="#ctx0" brushRef="#br0" timeOffset="34">102 6842 2451,'0'0'2193,"0"0"129,0 0-129,0 0-387,0 0-387,0 0 0,0 0-645,0 0 129,-28-21-258,28 21 0,0 0-129,0 0-129,0 0-258,0 0-129,0 0 129,0 0-258,0 0 129,0 0 129,0 0-129,0 0 129,0 0 0,7 31 129,-7-31-129,0 0 0,8 31 0,-8-31 0,0 0-129,9 36 129,-9-36 0,0 0 0,15 42 129,-15-42-258,0 0 258,23 42-258,-23-42 258,0 0-258,21 33 129,-21-33-129,0 0 129,0 0-129,0 0 258,26 22-129,-26-22 129,0 0 0,0 0 0,27-27 129,-27 27-258,0 0 129,25-40-129,-25 40-129,0 0-129,16-38-258,-16 38-1677,0 0-2193,0 0-129,0 0-516,24-38 0</inkml:trace>
  <inkml:trace contextRef="#ctx0" brushRef="#br0" timeOffset="35">131 7037 1677,'0'0'2580,"0"0"-1032,0 0-1419,0 0 258,0 0 0,0 0 258,1-26 258,-1 26 258,0 0 258,0 0-258,28-30 258,-28 30 0,0 0 0,30-33-258,-30 33-129,0 0-516,40-37 0,-40 37 0,29-25-129,-29 25-129,0 0-129,32-27 0,-32 27-129,0 0 0,0 0-129,0 0 129,26-13-258,-26 13 258,0 0-129,0 0-129,0 0-129,0 0-516,0 0-1419,0 0-1935,0 0 0,0 0-387</inkml:trace>
  <inkml:trace contextRef="#ctx0" brushRef="#br0" timeOffset="36">185 7004 1032,'-29'0'3354,"29"0"-129,0 0-387,0 0-2451,-25 0-516,25 0-258,0 0 774,0 0 0,0 0 387,0 0 387,0 0 258,0 0 0,0 0 0,0 0-516,0 0 0,26-7-387,-26 7 0,0 0-258,26-17 129,-26 17-129,0 0 0,33-28 0,-33 28 129,34-26-258,-34 26 129,32-23-129,-32 23 129,28-20-129,-28 20-129,32-14 0,-32 14 0,0 0 0,0 0-129,0 0 0,0 0-129,24-1 129,-24 1-129,0 0-516,0 0-258,0 0-1677,-9 29-1548,9-29-387,0 0-258</inkml:trace>
  <inkml:trace contextRef="#ctx0" brushRef="#br0" timeOffset="37">244 7076 2193,'-29'-12'3483,"29"12"129,0 0-774,0 0-2838,-27-4-774,27 4 129,0 0 129,0 0 516,0 0 516,-28 2 0,28-2 645,0 0 516,0 0-258,0 0 0,0 0-387,0 0-258,0 0-516,-29 24-129,29-24 0,0 0-258,-14 39 129,14-39-129,-4 38 258,4-38-129,-10 47 0,10-47 129,-11 48 0,11-48 0,-13 43 129,13-43 0,-10 36 0,10-36-129,0 0 258,4 34-258,-4-34 258,0 0-258,25 26 0,-25-26 0,30 7 129,-30-7-129,35 1-129,-35-1 129,37-1 0,-37 1 0,37-12-129,-37 12 129,36-16 129,-36 16-129,26-22 0,-26 22 0,22-30 0,-22 30 0,17-38 129,-17 38-129,7-41 0,-7 41 0,1-41-129,-1 41 129,-7-39-129,7 39 129,-15-37-258,15 37 129,-20-33 0,20 33-129,-24-29 129,24 29-129,-25-21 0,25 21-258,0 0-387,-31-8-645,31 8-774,-30 3-2580,30-3-129,0 0-258</inkml:trace>
  <inkml:trace contextRef="#ctx0" brushRef="#br0" timeOffset="38">1720 6071 1548,'3'10'3096,"-3"-10"-129,0 0-516,0 0-1806,0 0-129,0 0 516,0 0 0,-4 0 258,4 0-129,0 0 0,0 0-258,0 0 129,0 0-516,0 0-258,0 0 0,0 0-258,0 0 129,-5 0 0,5 0-129,0 0 0,0 0 0,0 0 0,0 0-129,0 0 129,0 0-129,0 0 129,0 0-129,0 0 0,0 0 129,0 0 0,0 0 129,0 0-129,-3 5 0,3-5 0,-5 11 0,5-11 258,-10 15-258,3-5 129,-2 4-129,-1-1 129,0 4 0,-4 3 0,1 2 0,-4 3-129,2 1 129,-3 2-129,0 1 258,0 0-129,0 0 0,1-1 0,1-2 129,1-1 0,2-2 0,0-4-129,4-1-129,1-3 0,2-4 0,-1-1 129,3-3-258,4-7 129,-5 8-129,5-8 129,0 0-129,0 0-258,0 0-129,0 0-387,0 0-1290,0-3-1935,0 3-387,3-12 0,-1 5-129</inkml:trace>
  <inkml:trace contextRef="#ctx0" brushRef="#br0" timeOffset="39">1339 6487 3225,'-5'7'3741,"5"-7"-387,-8 0-129,8 0-2322,0 0-1161,4 10-387,-4-10 129,5 14 258,-3-5 0,2 1 516,0 2 129,0-2 258,-1 3 0,-1-3 258,0 3-258,-1-2 129,3 2-258,-3-2-129,2 0-129,-1-1 0,0-1-258,4-1 0,-1-3 258,1-3-258,4-2 0,1-4 129,3-3-129,0-6 129,2-1 0,-1-1-129,0-2 129,-2 1-387,-3 2 258,0 4-1032,-7 1-1935,-2 3-903,-1 6-258,0-7-258</inkml:trace>
  <inkml:trace contextRef="#ctx0" brushRef="#br0" timeOffset="40">1254 6756 774,'0'0'1806,"0"0"0,-5 0 129,5 0 0,-10 3-645,10-3 258,-12 8-387,6-2 0,-4 0-516,5 2-129,-6 2-258,4 1 258,-2 1-129,2 5-258,-2-2 129,1 1 129,0 1-129,3 0-129,0 0 129,2 0-129,0 0 0,3-1 0,0 1 129,1-2-258,3 1 0,2-2 129,4 0-258,-1-2 0,5 0 0,0-4 0,3-1 129,0-1 0,2-4 258,-1 1-129,2-3 258,0-3 0,0-5 0,1-2-129,-2-4 0,1-3-129,-3-5-129,0-1 0,-4-1-129,1-2 258,-5 0-129,-4 0 129,-1 1-258,-4 0 258,0 1 0,-4 3 0,-2 0-129,-3 0 129,1 4-129,-5 0-129,1 4 129,-2 2-129,1 4 0,-4 1 0,1 6-387,-1 3-516,4 10-516,-3-1-1419,0 4-1161,5 5-258,-3-2 129</inkml:trace>
  <inkml:trace contextRef="#ctx0" brushRef="#br0" timeOffset="41">1863 6055 1,'0'0'2708,"0"0"259,0 0 258,0 0-2322,7 3-387,-7-3 258,5 8 0,-5-8 258,2 15-129,-2-8 0,2 4-129,-2-2-129,3 5 0,-1-1-129,2 4-129,0 2-129,3 1 0,0 2 0,1 2-129,1 3-129,0 1 0,-1 2 0,2 0-129,-2-3 129,0 0 0,0 0 129,-1 0-258,-1-3 258,0-2-129,0-1 129,0-2-129,-1-1 129,0-1-258,-1-3 129,-2-2 0,1-2 0,-1-3 129,-2-7 0,3 9 0,-3-9 0,0 0-129,0 7 129,0-7-258,0 0-129,0 0 0,0 0 0,0 0-258,-1 8 0,1-8-645,0 0-1161,2 7-1548,-2-7-387,0 0 387</inkml:trace>
  <inkml:trace contextRef="#ctx0" brushRef="#br0" timeOffset="42">1915 6647 4386,'0'0'3741,"0"0"-387,0 0 0,0 0-3096,0 0-516,0 0 0,3-1 129,-3 1 129,10 7 129,-5-1 129,2 2 0,1 2 0,2 1-129,0 2 129,2 0-129,0-1 0,3 0 0,-1-4 0,0 1 258,1-7-258,-1 1 129,0-4 0,0-3 0,-1-6 129,-1 0-129,-3-6 258,2-1 0,-7-5-129,4 2 0,-6-1 0,1-1 0,-3 1-129,0 1-129,0 3-258,-1 1-129,1 5-258,-1-1-258,1 12-903,0-13-516,0 13-1032,6-3-1032,-6 3-258</inkml:trace>
  <inkml:trace contextRef="#ctx0" brushRef="#br0" timeOffset="43">2104 6786 4257,'-5'-3'3483,"5"3"-129,0 0-645,-8-7-3354,8 7 0,-8-2 129,8 2 0,-10 0 129,5 0 129,-2 6 258,0 3 129,-1 2 0,0 4 129,0 2-258,-1 5 129,1 2 129,1 6-129,-1-1 129,1 4-129,1 0 387,0 2-387,3 0 129,1-1 0,1-1-129,1-3 129,1-2-129,4-3 0,3-4 0,1-3 258,3-5-129,1-2 258,2-5-129,3 0-129,1-6 387,0 0-258,1-9 129,2-2-129,-3-5 258,2 1-258,-3-7 0,0 0 0,-4-5 0,0 1-129,-4-2-129,-1-2 0,-1 0-129,-2 0 0,-3 1-129,-2-2 129,-1 2-129,-1 1 129,-3 1-129,-3 0 129,-1 1 129,-1 5 0,-2 0 129,0 7-129,-1-1 0,-3 6-129,2 6-258,-4 3-516,5 7-1548,-4 3-1806,-3 2-258,4 3-516,-5-3 646</inkml:trace>
  <inkml:trace contextRef="#ctx0" brushRef="#br0" timeOffset="44">2784 5655 1677,'0'0'516,"0"0"-516,0 0 387,0-4 387,0 4 129,0 0 0,0 0 258,0 0 0,3-8-258,-3 8 0,4-8-258,-4 8-387,6-7 0,-6 7 129,7-10 0,-7 10 258,8-13 0,-8 13 129,9-15 0,-3 6-129,1-3 0,1 1-129,0-3-129,3-3 129,2-2-258,0-1 0,3-4 0,3-1-129,-2-2 129,2 0-129,0 0 258,0 0-258,-2-1 129,3 4-129,-4 0 129,2 1 0,-3 0-258,3 2 0,-3 1 0,-1 3 0,-2 2-129,-2 2 0,-1 3-129,-3 4 0,0 2-516,-6 4-387,7-4-1032,-7 4-1935,0 0-258,0 0 129</inkml:trace>
  <inkml:trace contextRef="#ctx0" brushRef="#br0" timeOffset="45">3369 4859 1548,'0'-11'129,"0"1"0,0 10 387,-3-10 258,3 10 258,-7-9 516,2 4 129,5 5 0,-10-7 0,10 7-258,-13-8-258,8 7-387,-5 0-258,1 1-258,-1 0 129,-1 0-129,-2 4-129,0 3 0,0 2 0,0 2 0,-1 2 0,3 2-129,-2 2 0,2 3-129,2 0 129,1 0 0,0-1 0,1 2 0,2-1 0,0 0 129,2-1-129,0-2 0,3-1 129,4 1-129,1-2-129,5-1 258,0-2-129,5-1 258,0-1-258,3-2 0,0 0 129,2-1 0,1-3 0,0-2 0,1-2-129,0-3 0,-1-5 0,0-1 0,0-3-129,-1-2 129,-3-3 0,0-1-129,-1-2 129,-2 0 0,-1-2 0,-4-1-129,1 0 129,-5 1 0,-1 0 0,-2 1 0,-3 2 129,-4 0-129,-4 4 129,-1-2-129,-4 5 129,-1 3-129,-3 0 0,-2 2-129,1 5 0,-3 2-129,0 0-129,-1 4 129,2 4-258,1-2-516,5 5-1032,1 3-1677,1-2-129,6 3 0</inkml:trace>
  <inkml:trace contextRef="#ctx0" brushRef="#br0" timeOffset="46">3400 5220 1032,'4'14'2580,"-4"-14"-129,5 15-2451,2-3 0,0 0 387,2 1 387,-1 1 129,3 3 258,-4-1 258,3 2-129,-1 1 0,3 5-129,-1-3-258,3 7-387,-2-4-258,3 2 129,-2 0-387,2 1 258,-4-3 0,4 1-129,-4-1 0,1 1 129,0-1 0,0-1-129,-1-1 129,1-1 0,-1-3 0,0-4-129,-3-3 129,0-3-129,-8-8 129,9 9-129,-9-9-129,0 0-258,0 0-129,0-10-903,0 10-1290,-1-11-1677,-5 0-258,1-1-129</inkml:trace>
  <inkml:trace contextRef="#ctx0" brushRef="#br0" timeOffset="47">3489 5046 2451,'0'0'2838,"0"0"387,0 0-2451,7 1-258,-7-1-258,9 4 387,-3-3-129,1 5 258,1-5 129,3 4 0,-3-1-129,7 3 0,-2-2-258,4 3-129,1 2 0,2 1-129,2 2 0,0 1 0,4 1 0,0 1 0,1-1 258,2 2-129,0-3 129,3 3-258,0-3 129,3 1-258,-1-1 129,3 0-129,0 1-129,1-3 129,-3 1-258,-2 0 258,-3-2-129,-5-1 0,-5-3 0,-4 2 129,-5-4-258,-2 0 258,-9-5-129,8 7 129,-8-7-129,0 0-129,0 0 0,0 0-516,0 0-1806,0 0-1935,0 0-129,0 0-258</inkml:trace>
  <inkml:trace contextRef="#ctx0" brushRef="#br0" timeOffset="48">3700 5860 1806,'0'0'903,"0"0"-387,0 0 387,0 0 129,0 0 516,0 0 129,0 0 0,0 0 129,0 0-258,0 0-387,-4-8-258,4 8-645,0 0 0,-7-7-129,7 7 0,-10-7 129,2 1-129,0 2 129,-4 0-129,0 2 129,-2-1 0,1 1-129,-2-3 129,2 3-258,0-1 129,0 0 0,0-1 129,3 0-258,-1 0 0,0 0 0,1 4 0,0-1 129,2-1-129,2 1-129,6 1 129,-8-3 0,8 3-258,0 0 129,1-7 0,-1 7-129,13-6-129,-5 2 0,4 3-258,-2-2-129,6 3-258,-3-1-129,3 2 0,-3 0 0,4 4 129,-4-3 129,2 5 258,-2-3 387,0 2 258,-1 0 258,0-2 0,-3 1 129,3-1 0,-1-1 0,-3 0-258,1-1 0,-2 0 129,-1 1 258,-6-3 387,9 0-258,-9 0 129,0 0 258,2-11-129,-2 11-129,0-13 129,0 3-516,0-3-129,0 0 0,-1-3 0,1 0-258,-1-1 258,1 0 0,-1 0-258,1 0 258,0 0-387,0 2 129,1 1-129,0 2-129,2 3-129,-3 0 0,0 9-258,0 0-387,8-1-516,-8 1-1290,3 5-1161,3 2-258</inkml:trace>
  <inkml:trace contextRef="#ctx0" brushRef="#br0" timeOffset="49">4246 5498 1032,'0'0'2580,"0"0"-387,0 0-2322,0 0 258,0 0 387,-5 2 387,5-2 0,-7 0 129,7 0 258,-10 0 0,4 0-258,-4 0-387,2 1 0,-3-1-387,0 1 0,-1-1 0,0 0 129,-1 0-258,1-1 129,2-2-129,0 0-129,3 1 129,0-1-129,7 3 0,-9-3 0,9 3-129,-5-2-129,5 2 129,0 0-129,0 0-129,0 0 258,0 0 0,0 0 0,4-1 0,1 1 129,3 0 0,-1 0-129,4 0-129,-1-3-129,1 3 129,2-1-129,-2 0 0,1-1 129,-1 1 129,1-2 0,-2 1 129,0 0 129,-2-1 0,0 0 129,-2-1 129,0-1-258,-2-1 129,3-3-129,-2 0 0,0-2-129,1-3 0,-1-2 0,0-2 129,0 1 258,-3-1-258,1 2 129,-3-2 0,0 2-129,0 1 258,-1 0-129,-1 3-129,0 1-129,-1 2 0,1 2-129,2 7 0,-4-11-387,4 11 0,0 0-645,4-1-1548,-4 1-1161,6 2-129</inkml:trace>
  <inkml:trace contextRef="#ctx0" brushRef="#br0" timeOffset="50">2767 5464 258,'0'0'3096,"0"0"0,0-6-1419,0 6-774,0 0 0,3-8-387,-3 8 0,0 0-129,6-8 129,-6 8-129,0 0 129,0 0-129,0 0 0,0 0 129,0 0-258,0 0-129,4 7 0,-4 0-129,0 4 129,-2 1-129,-1 3 129,0 1-258,-2 1 258,-1 2 129,0 3-129,-1-2 129,0 0-129,1-1 0,-1 0 0,1-1 0,2-1 0,2-5-129,1-2 129,1 0-129,0-3 258,0-7 0,7 4-129,0-5 129,3-2-129,-2-4 129,5 1-258,-2-3 258,4 0-129,1-1-129,1-1 129,0 2-258,2 1 258,0 0-258,1 0-258,1 4-1161,-2 1-2322,-3-3-129,5 6-258,-4-8 388</inkml:trace>
  <inkml:trace contextRef="#ctx0" brushRef="#br0" timeOffset="51">3771 5873 1935,'0'-8'2322,"0"8"-1935,0 0-129,-9-2 129,4 2 387,-1 0 516,-2 0-258,-1 0 129,-4 0 258,4 0-387,-5 2 0,5 3-516,-4 1-129,2 2-258,-1 0-129,3 3-129,1 0 129,0 3 0,2 0 0,2 1 0,0-1 129,3 1 129,0 1 0,1 1 258,2-2 0,1 4 0,1-3 129,2 1-516,3-3 258,-1 1-258,3-3 129,1-1-387,2-4 387,1-1-258,1-6 258,3 0 258,-3-3-258,5-6 258,-1-6-387,1-1 129,-3-3-129,2 0 0,-2-3 0,-1-1-129,-2 0 0,-4 3 0,-1 2 0,-5-1 0,-1 2 129,-4-1-129,-1 2 0,-5 1 0,-2 1 0,-3 1 0,-3 1 0,-1 1 0,-4 3 0,0 2 0,-4 5-129,0 1-129,1 1-258,-5 2-774,7 8-1290,-1 2-1806,-1-2-258,6 5 0</inkml:trace>
  <inkml:trace contextRef="#ctx0" brushRef="#br0" timeOffset="52">4335 5507 258,'-5'0'3612,"-1"1"0,6-1-258,-5 2-2451,5-2-774,0 0-129,-8 0 129,8 0 0,-8 0 0,8 0 387,-9 0-129,3 3-129,-1 1 129,1 1 0,-1 0-258,1 4 0,-1 1 129,0 0 129,3 3-129,-1 3 0,2-1 129,0 4-258,2-1 258,0 4-258,1-3 129,0 1-258,1-2 129,3 1 0,3-2 129,1 1 129,1-5-129,5 2 258,-2-5-258,5 1 129,1-4-129,2-2-129,0-1 129,3-4-129,0 0 0,1-6-129,1-1 129,1-3-129,0-4 129,0 1-129,-2-2 129,0-3-129,-5 1 258,0-1-129,-4-3 129,-3 1-129,-3 1-129,-2-2 129,-3 0-129,-2 1 0,-2-2-129,0-1 0,-1 2 0,-5-1 129,-4 3 0,0 0 0,-4 4 0,-3 1 0,-4 7 129,-3 3-258,-4 4 0,0 3-129,-2 8-516,-2 0-1161,2 6-2193,-2 2-645,2-1 0</inkml:trace>
  <inkml:trace contextRef="#ctx0" brushRef="#br0" timeOffset="53">2645 5959 3096,'-5'3'3225,"5"-3"0,0 0-2322,-1 6-387,1-6-516,0 0 129,0 0 129,1 8 258,-1-8-129,0 0 129,0 0-129,2 8 258,-2-8-258,1 14-129,1-3-129,2 3-129,1 5 129,0 3-129,0 3 0,0 4 129,1 5 258,-1 5-258,-1 3 258,-1 5-129,0 1 258,-1 5 0,0 0 0,0 3 0,1-6 0,1 2 0,0-8-258,3-2 129,-1-5-387,1-6 258,1-7-387,-2-6 129,0-3 0,-1-7-129,-2-1 0,-3-7-129,0 0-645,3-8-1935,-3-6-1290,0-1-129,-2-9-387</inkml:trace>
  <inkml:trace contextRef="#ctx0" brushRef="#br0" timeOffset="54">2671 6020 1032,'0'0'2838,"-9"-3"258,9 3-1806,0 0-387,0 0-516,0 0 129,0 0 258,0 0 129,3 0 129,-3 0 0,6 3-129,-1 0 0,2-1-258,3 2 0,0 1-387,5 2 0,2 3-129,-2 4-258,5 2 258,0 2-129,-1 5 129,1 4 0,0 4 0,-1 6 0,0 0 258,2 2-129,0 1 0,2 0 0,-2-1 0,1-1 0,1-4-129,0-2 0,-1-3 129,1-2-258,-3-2 0,-1-2 0,-1-2-129,-3-5 0,-2 1 129,-3-4-129,-3-2 0,-3-4 0,0 0-258,-4-7-1161,0 0-2322,0 0-516,-6-3-129,1-4 129</inkml:trace>
  <inkml:trace contextRef="#ctx0" brushRef="#br0" timeOffset="55">2640 6707 1806,'-6'8'3096,"6"-1"258,0-7-1548,-4 9-1161,4-2-129,0-7 258,4 15 129,-2-8 0,3 6-129,-3-3 258,4 5-387,-2-3 129,3 5-129,-2-2-387,3 3 0,0-3 0,1 0-129,2-1-129,2-1 129,-1-1-129,1-4 129,1-2-129,0 0 129,-1-5 129,1 2 0,-4-3 129,0-4 0,-1-5 0,0 0 0,-4-6 0,2-1-129,-2-2 129,-1-2-258,2-1-129,-3 2 0,1 1 0,-3 2-129,2 7-516,-3-4-1419,0 6-2064,0 7-387,0 0-387,-5-7 129</inkml:trace>
  <inkml:trace contextRef="#ctx0" brushRef="#br0" timeOffset="56">3034 6691 1,'-7'3'3095,"7"-3"-128,0 0 258,0 0-2451,0 0-387,0 0 387,0 0-129,0 0-129,0 0 258,0 0-129,3 0-258,-3 0 0,9 3-129,-4-1 0,2 1-258,0 3 0,3 0 0,0 2 258,1-1-129,1 2 129,0 0 0,2 3 0,0-2 129,1 0-129,-2-3 0,1-2-129,-1 0 0,-2-1 0,-2-4 129,1 0 129,-4-4 129,-1-1 0,-2-6 0,0 3-129,-3-8 129,0 3-129,0-8-129,-1 3-129,-2-1 0,1-2-129,-1 3 129,0-1-129,0 2 0,2 2 0,0 2 0,-1 2-129,2 2-258,0-2-903,2 2-2967,-2 9-258,2-10-258,-2 10 129</inkml:trace>
  <inkml:trace contextRef="#ctx0" brushRef="#br0" timeOffset="57">2834 6923 1161,'0'0'3870,"-6"-6"0,6 6-387,-7 2-2064,0-2-645,2 2 0,-4-1-387,2 4 129,-4-2 129,2 5-129,-3-1 129,1 2 129,-3 0-129,2 5-258,0-1 0,1 3-258,0 0 0,1 2-129,2 1 0,1 2 0,1 0-129,3 2 129,3 1-129,0 0 129,0 2 0,5-1 129,2 0-258,1 1 258,4-4-129,1 1 129,1-5-129,2-1 129,1-1-129,2-5 129,0-4-129,3-3 0,1-4 129,-1 0-129,1-7 129,-1-4-258,-1-4 258,1-3 0,-5-3 129,-1-1-129,-3-4 258,-2-2-258,-4-2 0,-3 2 129,-4 0-129,-2 1-129,-6 1 129,-5 2-129,-2 2-129,-3 4 129,-3 4 0,-3 0-129,1 4 129,-1 1 0,1 4-258,3 0 0,3 7-645,-3 1-1935,6 4-1419,2 6-258,1-1-258,2 5 130</inkml:trace>
  <inkml:trace contextRef="#ctx0" brushRef="#br0" timeOffset="58">3309 6830 1677,'-7'7'3225,"6"-2"0,-6-5-387,7 0-2451,-8 6-645,8-6 258,-6 6 387,6-6 258,-5 6 258,5-6 258,0 0-129,-9 4 0,9-4-129,-3 8-258,3-1-387,-3 0-129,1 2-129,0 1 0,0 4 0,-1 1 258,0 3-129,0 0 129,2 1-129,0 2 258,1 1 0,0-2 0,4 0-129,3 1 0,2-2 129,1-3-258,3 0 129,1-3-258,2-1 258,1-2 0,0-4-258,-2-2 258,1-1-129,0-1 0,-2-2 129,-1 0-129,1-7 0,-1-3 0,0-3 0,0-6-129,1-2 0,-2-4 0,0-4 0,-1-3 0,-4 0-129,-2 0 129,-2 2 0,-3 0 0,-6 2 129,-3 2-129,-2 1 0,-1 5 0,-2 3 0,-2 2 0,-1 2 0,0 6-129,-2 3 0,-1 4 0,-2 5-129,2 8-129,-5 1-645,6 10-1677,-3-1-1677,-1 3-258,2 1-387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1:29:37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11288 0 0,'-9'30'857'0'0,"8"-30"-581"0"0,-2-7-180 0 0,-7 15 1609 0 0,10-8-1551 0 0,18 18 899 0 0,9-12-714 0 0,0-10-99 0 0,-22 0-214 0 0,-5 3-19 0 0,1 0-1 0 0,-1 0 0 0 0,1 1 1 0 0,0-1-1 0 0,0 0 0 0 0,-1 1 1 0 0,1-1-1 0 0,0 1 0 0 0,0-1 0 0 0,0 1 1 0 0,0-1-1 0 0,0 1 0 0 0,0 0 1 0 0,0-1-1 0 0,-1 1 0 0 0,1 0 1 0 0,0 0-1 0 0,0 0 0 0 0,0-1 0 0 0,0 1 1 0 0,0 0-1 0 0,0 0 0 0 0,0 1 1 0 0,0-1-1 0 0,0 0 0 0 0,0 0 1 0 0,0 0-1 0 0,0 1 0 0 0,0-1 0 0 0,1 1-5 0 0,67 1 575 0 0,-36-4-257 0 0,43-3 468 0 0,-51 14-2752 0 0,-18-9-3800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5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1763 4010 516,'0'0'645,"0"0"387,0 0 129,0 0-129,0 0 129,0 0 0,0 0-258,0 0-258,0 0-387,0 0-129,0 0-129,0 0 258,0 0-258,0 0 129,1-11-129,-1 11 258,0 0-129,0 0 0,0 0 129,0 0-129,0 0 0,0 0 0,0 0-129,0 0 129,-4 0-129,4 0 129,-10 0-258,10 0 516,-14 5-387,14-5 129,-20 9-129,12-5 258,-3 3-387,2-1 387,-3 2 0,2 0-258,1 3 258,-1-1-258,10-10 258,-13 21-258,8-10 258,1 1-258,1 0 129,3 0 0,0 2 129,0 0 0,0-2-129,4 5 0,1 2 0,0 0 258,-2 3-645,4 1 516,-2 1-516,2 0 258,-1 2-129,1-1 129,-1-8 0,3 6 129,-2-7 258,1-1-129,3-4 0,-1 1 0,5-7 387,0 2-516,2-6 258,3 1-258,3-2 129,-1 2 0,4-2 0,-2-4 0,0-6 0,1 2 0,0-9 129,1 3-129,-3-8 258,2-2-387,-4-5 129,2 0 0,-5-3-129,0 0 0,-4-1 0,-1 0 0,-5 1 0,-3 3-129,-4-2 129,-1 4-129,-3 2 0,-6 1-129,-3 2 129,-3-2 0,-3 7 0,-5 0-129,0 5 129,-7-1-129,1 6 0,-2 1 0,0 6-129,0 0 0,1 6-129,1 2-258,3 9 0,3 2-129,5 6-903,-1-3-129,3-1-2064,7 8 0,-4-5 0</inkml:trace>
  <inkml:trace contextRef="#ctx0" brushRef="#br0" timeOffset="1">3308 3988 516,'-12'1'903,"-6"9"-129,8-1 129,-2-1 0,2 1-129,-3 3-258,2 0 129,-3-2-129,4 5 0,-4 0-258,4 1 0,-3 0-129,4 2 258,-1-1-258,2 4 0,2-1 129,1 1 129,2 0 0,2 2 258,1-1-258,2-2 387,6 4-129,-1-5-129,4 4 258,-1-7-387,4 6 129,-2-5-258,3 1 0,-3-2 0,4 0 129,-2-4-129,2 1 0,-2-4 0,3 0 129,-1-6-129,1 1 129,1-4-129,1 0 0,0-7 0,2 0-129,-1-5 0,2-2 0,-2-2 0,-1-3-129,1-2 0,-4-3 0,2-3 258,-4-1-258,0 0 0,-2-2 0,-1-2 129,-2 2-129,-2 0 129,-2 2-129,-2 2 0,-3 3 129,0-1 0,-3 4-129,-6 4 0,-1-1 129,-5 3-129,-1 3 0,-5-1 0,0 6 0,-4-1 0,-2 4 0,-2 3-129,1 0 0,3 3-258,-3 1-516,6 12-1161,-1-4-1677,-1-2-258,6 4-258</inkml:trace>
  <inkml:trace contextRef="#ctx0" brushRef="#br0" timeOffset="2">1736 4063 645,'0'0'387,"0"-15"0,0 15 129,0 0 129,-3-16 129,3 16 129,0 0 129,-4-15 387,4 15-387,-3-14-129,3 14-129,-2-19 0,-1 6-129,3-1-129,-3-2 0,0-4-129,-4-5 129,4-3 129,-9-6 129,0-4-387,-3-4 258,-1-4-129,-5-4-129,0-1-258,1 0 258,2 0-387,2 2 0,4 5-129,5 5 129,2 7-258,5 3 129,0 5 0,7 7-129,-1 4-645,5 5-516,0 7-1548,-2-6-516,7 7-129,-6-8 259</inkml:trace>
  <inkml:trace contextRef="#ctx0" brushRef="#br0" timeOffset="3">2039 3860 2193,'29'-58'2064,"-11"23"-387,-2-7 129,0 4-516,-2-7-258,2 3-129,-1-4-129,-3 1-387,3 1 258,-3 1-258,1 5 0,-4 2 0,2 5-258,-3 5 0,2 5-387,0 6-387,-10 15-645,13-16-774,-3 16-1548,-10 0 258</inkml:trace>
  <inkml:trace contextRef="#ctx0" brushRef="#br0" timeOffset="4">2088 3732 516,'0'0'2064,"1"-11"129,-1 11 0,0 0-129,0 0-645,0 0-387,0 0-129,0 0-258,0-11-387,0 11 0,0 0-258,0 0 0,0 0-129,0 0 129,0 0 0,0 0 129,0 0 129,0 0-129,0 0-129,0 0 129,0 0 0,0 0-129,0 0 0,0 0-129,-5 0 0,5 0 0,0 0-129,0 0 258,0 0-129,0 0 129,0 0 0,0 0 0,0 0 0,-7 11 0,7-11 129,-1 21-129,1-4 0,0 2 0,-2 3 0,2-1 0,0 0 258,2 0-258,-1-4 129,1 4 0,0-8 0,-2 1 129,0-14 0,2 15-129,-2-15 258,0 0-258,0 0 129,0 0-258,0 0 258,9-2-129,-9 2 0,16-23 258,-5 11-645,1-2 645,1-3-516,0 1 387,0 0-387,-3 4 129,2 2-387,-4-2 129,3 3-387,-1-3-2193,-2 1-516,3 8-774,-8-12 516</inkml:trace>
  <inkml:trace contextRef="#ctx0" brushRef="#br0" timeOffset="5">1631 3938 1,'0'0'2192,"-10"-5"-257,10 5-516,0 0-258,-9-9-258,9 9-258,0 0-387,0 0-258,0 0 0,0 0 129,0 0-129,0 0 258,0 0-129,0 7 129,0-7-129,7 10 0,-7-10 129,15 14-258,-7-5 129,-8-9-258,15 18 129,-6-8-258,-1-1 516,-8-9-258,14 19 0,-14-19 129,14 15-129,-5-8 0,-9-7-129,10 7 258,-10-7-258,10 5 258,-10-5-258,0 0 387,7 0-129,-7 0 387,0 0-258,8-9 129,-8 9 129,5-17-129,-5 17 129,5-23-258,-3 6 0,-1 1 0,1-1 0,-2 3-129,3-4-129,-3 1-129,3 0 129,2 0-387,0 1 129,4 1-516,-1-4-258,8-1-1419,3 6-1161,-6-14 516</inkml:trace>
  <inkml:trace contextRef="#ctx0" brushRef="#br0" timeOffset="6">1451 3239 903,'-29'0'1032,"13"-2"129,1-4-258,0-8-258,-1 2-129,2-8 129,-1 1-129,5-8 0,-1 1 0,1-3-129,2-5 258,4 5 0,0-4 129,4-1-387,0 0 258,2-3-387,4 3 387,1-1-387,6 1 0,0 1-129,4 1 258,-2 6-258,6-1 0,-1 10 0,3-2 0,-1 5-129,3 4 129,-3 7 0,2 0-129,-2 3 258,2 3-258,-3 7 129,-2 5-516,0 2 774,-2 5-774,-1 2 645,-1 10-516,-2-3 258,-5 8-258,2 0 387,-3-3-129,-2 3 129,-4 2-129,-1-2 0,-5-5 258,-3 3-129,-6-5 129,-2-1 0,-6-3 129,1 0 0,-7-6 0,1 0-258,-4-10 129,1-1-258,0-5-258,3-6-645,2-2-516,4-3-1806,6-17-516,11 3 258</inkml:trace>
  <inkml:trace contextRef="#ctx0" brushRef="#br0" timeOffset="7">2253 3195 1548,'-20'5'2322,"0"-5"-903,11-7-387,0-6-129,-3-4 129,2-2-129,0-6 258,4-1-129,-6-5 129,6 3-258,-1-4 129,4 4-258,2-4-387,1 3-258,7 4 0,5-1 0,3 3-258,6-2 0,1 7 0,3-2 129,2 8-129,0-2 0,-1 3 0,-2 7 129,0 4 0,-3 5 0,1 7 0,-5 3 0,2 3 0,-4 6 0,0 0 0,-2 2 0,-2-4 0,-1 4 0,-3-4 0,0 2 0,-4-2 129,-2 2 0,-1-2 0,-6-1 129,-4 0-129,-3 4 129,-6-4 129,1 0-129,-7-5-129,4 2 0,-5-6 0,3 3 0,-1-9 0,5-1-129,-1-2-129,1-3 0,6 0-1161,0-10-1548,2-5-1032,11 1-129,-5-13-258</inkml:trace>
  <inkml:trace contextRef="#ctx0" brushRef="#br0" timeOffset="8">3171 3367 129,'0'0'903,"0"0"-387,0 12-387,0-12 0,0 17 387,0-17-129,0 22 129,0-22-129,0 19 258,0-7-258,3 1-129,3-2 0,1 7-129,2 3 129,-1-2 0,3 8 258,0-1-129,1 10 258,-3-6-258,4 10 258,-4-5-129,2 5-129,-5-3-129,2 3 0,0-5-129,-1-3-129,-1-3 129,-1-4 0,0-6-129,-4-2 129,2-3-129,-3-14 0,0 12 0,0-12-129,0 0-258,0 0-387,0 0-774,2 16-1290,-2-16-129</inkml:trace>
  <inkml:trace contextRef="#ctx0" brushRef="#br0" timeOffset="9">3233 3955 258,'10'5'1677,"-3"5"0,-7-10-387,15 23-387,-6-8-258,4 5-258,0-3 0,0 3-258,-1-4 258,-1-1 0,2-1 129,-3-3 258,-1-1 129,-9-10 129,13 6 0,-13-6-129,12-3 0,-8-9-258,2 1-129,-3-12 0,3 1-129,-3-7 0,1-1-129,-4-3 0,2 0 0,-2-3-258,1 2 129,2 6-516,-2-1-645,5 9-1290,1 6-1419,0-4-258,-7 18 129</inkml:trace>
  <inkml:trace contextRef="#ctx0" brushRef="#br0" timeOffset="10">3939 3543 1935,'-14'37'1935,"7"-18"-516,-3 3 0,-2 0-387,-1 7-258,-2 4 0,0 4 0,-4 3 129,-1 9-387,-3-5 258,-1 4-258,-1-1 0,1-1-258,0-3 129,1-6-129,2-4-129,6-8 0,1-2-129,3-5 129,4-7-129,7-11 0,0 0 0,0 0-258,0 0-516,0 0-387,2-18-1032,8 2-1161,-7-10-258,7 5 388</inkml:trace>
  <inkml:trace contextRef="#ctx0" brushRef="#br0" timeOffset="11">3653 3868 1161,'12'-8'2451,"-12"8"-258,10 0-2322,-10 0-387,10 8 129,-10-8 0,6 24 258,-6-10 516,0 5 129,-2 3 258,-3 1 516,0 6-258,-3 2 0,2 6-129,0 1-129,1-4-258,1 0-258,4-1 0,0-5-129,0-7 129,6-9 129,4-3 0,2-9 0,4 0 129,1-12 0,3 0 129,-4-7-129,4 0-129,-6 0 0,3-1-129,-7 1-258,2 2-516,-3 3-516,0 1-2193,-1-5-516,3 2-258,-1-8 0</inkml:trace>
  <inkml:trace contextRef="#ctx0" brushRef="#br0" timeOffset="12">4062 3604 1677,'-21'1'2451,"0"-9"387,21 8-1419,-16-24-774,6 4-387,1-4 387,2-7-129,-1-2 387,3-8 129,3 5-129,2-11 129,0 10-258,7-7-129,4 5-258,4 3 0,2 3-129,1 8-258,4 1 0,2 8 0,-1 2 0,2 8 0,-1 6-129,3 0 129,-2 2-129,0 7 129,-1 4 0,0 1-258,0 1 258,-4 3 0,1-1-129,-6-1 129,1 2 0,-5 0 0,-1-3 0,-4 1-129,-3 2 129,-2 1 0,-1 1 0,-5-1 0,-3 5 129,-3-1-129,-5 0 129,-2 2 129,-5 2 0,-4 0 0,-3 2-129,-2 1 0,-1 3-129,-3-5 0,1 1-129,2-7-129,0-6-516,6-4-1419,1-4-1419,-2-12 0,5-12-387</inkml:trace>
  <inkml:trace contextRef="#ctx0" brushRef="#br0" timeOffset="13">3098 3363 1419,'-31'-14'1290,"18"-1"0,2 0-129,2-1 387,0-9-129,3 1-129,-4-6 129,6 2-129,-1-2-258,5 1-129,0-5-258,5 0-258,5 2-129,6 1-129,3 0-129,7 2 0,1 2 0,2 0 0,2 6 0,2 6 0,-3 6 0,0 4 0,1 2 0,2 3-129,-3 7 129,0 6-129,-3 3 129,-1 2-129,-2-1 129,-2 5-258,-3 4 516,-6 2-258,-2 2 129,-4 4 0,-4 0 0,-2-1 0,-1 0 129,-6 1 129,-8-9 129,0 9 0,-9-14-129,-3 5 387,-7-7-387,-1 1 129,-5-3-258,-1-4-258,3-1-645,-7-11-2451,5-3-903,7-9-129,1-13-387</inkml:trace>
  <inkml:trace contextRef="#ctx0" brushRef="#br0" timeOffset="14">2020 4662 129,'32'30'774,"-13"-10"-129,1 2 0,1 3-258,-2 8 129,2 2 0,0 8 0,3 0-258,-1 7 129,3 4-129,-2 3 0,4 0 0,0-3 0,0 3-129,-1-8 258,-1-2-258,-1-7 129,-2-1-129,-1-10 0,-4-2 129,-1-8-129,-6-2 0,-2-6 129,-2 0 0,-7-11-258,7 14-2709,-7-14 129,0 0-128</inkml:trace>
  <inkml:trace contextRef="#ctx0" brushRef="#br0" timeOffset="15">3363 4683 1,'0'0'2450,"0"0"130,0 0-1677,0 12-387,0-12 387,-3 12-129,3-12 129,-13 18-129,4-6-129,-2 7 0,-1-1 0,-2 7-387,-2 3 0,-1 7 0,-4 5 129,-1 5-129,-4 6 0,-2 6 258,0 3-258,-2 2 0,0-1 0,2-2-129,1-5 258,6-2-258,-1-14 129,7-5-258,1-11 258,7-2-258,1-8-645,6-12-1677,-10-1-1419,10 1-129,0-28 129</inkml:trace>
  <inkml:trace contextRef="#ctx0" brushRef="#br0" timeOffset="16">2426 5574 1,'0'0'773,"0"0"259,6 5 129,-6-5 0,0 0-129,5 18 258,-5-18-129,10 20-258,-4-8-258,4 0 0,0 1-387,5-1 0,-2 1 129,3-3-129,-1-2 0,3 2 0,-3-8 0,3 2-129,-6-1 129,3-2 0,-5-1 258,2-5-258,-12 5 129,14-17 0,-11 0 0,1 2 129,-4-9 0,1 2-258,-1-7 0,0 1 0,-4-4 129,0 0-129,2 2-258,-3-2 0,3 5-258,1-1 258,1 7-645,1 0-387,8 6-774,2 7-2064,-5-4 0,8 8 129</inkml:trace>
  <inkml:trace contextRef="#ctx0" brushRef="#br0" timeOffset="17">3002 5378 1677,'-13'14'1548,"13"-14"0,-13 15-387,13-15-129,-13 14-258,13-14-258,-12 17-258,12-17 129,-11 16-258,5-3-129,1-1 129,-2 1 0,-1 1 129,1 3-258,-1-3 258,0 3-258,1 3 129,0-3 129,0 4 0,4-2 129,-3-1 0,2-1 258,0 0-258,4-1 129,0-3-129,0-1 0,0-12 0,5 18 0,-5-18-129,16 11 0,-6-11 129,5-3 0,1-6-129,2 1 129,2-7 0,1 4-258,0-4 0,-1 0 0,0 4-129,-5 0-129,2 4-258,-7-4-903,4 0-2580,-3 5 129,-8-7-387</inkml:trace>
  <inkml:trace contextRef="#ctx0" brushRef="#br0" timeOffset="18">2855 5824 258,'-7'-11'2322,"-3"-3"-1419,10 14-129,-19-20 258,8 11 0,-2 1 0,-1-1 129,-2 5-258,-2-2 0,0 5-258,-2 1-129,-2 3-258,0 6-129,-3 4-258,3 4 129,-5 1-258,0 4 258,-1 4 0,0 0 258,1 3-258,-1-2 129,3 2 0,0-2-129,4 4 129,-1-2-129,7 2 258,-1 1-129,2 2-129,1-1 258,4 4-129,0-1 0,3 1-129,2-1 129,3 3-129,1-2 0,2 0 258,7-3-129,1 2 129,4-3 0,4 1 129,1-6 0,3 3 129,3-5-129,2 0 0,1-2 129,2 1 0,0-5-129,2 0 129,-1-4 0,4-1 0,-6-5 0,8 3-129,-1-12-129,4 2 0,-2-6 0,3-4 0,1-10-129,1-2 0,-1-8 129,2-4-129,-4-9 258,0 0-258,-4-4 0,-1 1 0,-5-6 0,-3 1 0,-6 1-129,-3-4 129,-6 6-258,-1 2 129,-8-3 0,0 5 0,-3-2-129,-4 0 129,-5 2-129,-4 2 129,-5-2 0,-4 0 0,-4 4 0,-2 0 0,-3 5 0,-3 4 0,-2 3 0,-1 8-129,-1 9 0,-1 3 0,1 5 0,-1 7-387,6 10-516,-7-4-1290,5 9-1806,4 3-387,3-1 0,4 2-258</inkml:trace>
  <inkml:trace contextRef="#ctx0" brushRef="#br0" timeOffset="19">2622 6161 2451,'-3'-12'3483,"3"12"-129,0 0 129,0 0-3096,0 0-387,0 0 129,0 0 129,0 0 0,0 0 258,0 0-129,0 0 516,7 8 129,3 2-258,-2-1-129,7 8-129,-3 0 0,8 7-129,1-4-258,3 6-129,1-2 0,2 5 0,-3-4 0,0 3 129,-2-3-129,1-2 129,-6 0-129,-3-6 129,-3-1-129,-2-6 129,-9-10-129,12 15-129,-12-15-387,0 0-1161,-5 2-2193,5-2-516,-17-6 0,5-2 0</inkml:trace>
  <inkml:trace contextRef="#ctx0" brushRef="#br0" timeOffset="20">2577 6580 3870,'12'12'3612,"4"-12"-258,-16 0-258,14-18-3096,-5 8-129,2-2 258,1 0 258,-1-8 387,4 3 0,-4-11 387,8 7-129,-4-12 0,11 6-258,-3-8-129,7 2-258,0-3-258,2 3 0,0 1-258,1 3 129,-5 4-129,-4 4 258,-4 4-387,-5 7 129,-3 3 0,-12 7-387,14 0-903,-14 0-2709,-2 7-129,2-7-387,-19 7 0</inkml:trace>
  <inkml:trace contextRef="#ctx0" brushRef="#br0" timeOffset="21">3002 6970 2322,'7'15'903,"-1"-3"0,4 4 258,1 2 258,0-3 0,2 6-129,0-3 129,5 5-258,-3-2-129,5 9 0,-4-6-258,5 9 0,-6 0-258,6 4 129,-5 2-387,3 2 129,-1 0-258,-1-2 0,-2-2 0,0-1 0,0-7-129,-4 0 258,0-10-258,0 0 258,-4-6-258,-7-13 129,12 19-129,-12-19 129,0 0-129,0 0-129,8 10 129,-8-10 0,0 0 0,0 0-129,0 0 129,0 0 0,0 0 0,0 0 0,0 0-258,0 0 516,0 0-258,0 0 0,0 0 0,0 0 0,0 0 0,0 0 0,0 0 0,0 0 0,0 0 0,0 0 129,0 0-129,0 0 129,0 0 0,0 0 0,0 0 0,0 0 129,0 0-129,0 0 0,0 0 0,0 0-129,0 0 129,0 0 0,0 0 0,0 0 129,0 0-129,0 0 0,0 0 129,-7 8 0,7-8-129,-15 0 0,4 0 0,0-1 0,-4-3 129,0 1-258,-2 2 0,-2-5 0,0 1 129,-1 0-129,1 0 0,-1 1 0,2 1 0,1-4 0,2 5 0,0-1 0,2 2-129,2 1 129,2 0 0,9 0-258,-12 0 129,12 0 0,0 0 0,0 0 0,0 0 129,0 0-129,15 0 0,1 0 0,3 0 0,2 0 0,3 0 0,3 0 0,-2 1-129,-1 1 129,3 4-129,-5-2 129,2 1-129,-3 2 129,-1 1 0,0 0 0,-4-3 0,-1 2 0,-5-4 258,-1 0-129,-9-3 258,11 0-129,-11 0 129,4-9 0,-4-4 0,0-1-129,-4-6 129,1-2-129,-3-7 0,-1-2 0,3-6 0,-2-1-129,1 2 129,-1-3-129,0 1 129,0 3-129,2 4 0,0 5 0,0 4 0,-1 7 0,3 3-258,2 12-129,0 0-645,-6-11-1290,6 11-1806,0 8-258,0-8-516</inkml:trace>
  <inkml:trace contextRef="#ctx0" brushRef="#br0" timeOffset="22">2660 7196 1161,'7'49'2064,"-7"-27"-645,4 3-516,-1-4-516,0-1-258,2-3-387,-2-6-387,1 2-903,-4-13-903</inkml:trace>
  <inkml:trace contextRef="#ctx0" brushRef="#br0" timeOffset="23">2625 6869 2193,'0'-11'2451,"0"11"-387,0 0-774,0 0-387,0 0-258,0 0 129,0 0-129,0 0-129,0 0 129,0 0 0,0 0-129,0 0 129,0 0-129,0 0-129,0 0 129,0 0-129,0 0 129,0 0 0,0 0-129,0 0-129,0 0 129,-3 12-258,3-12 129,-2 15 0,1-2 0,1 1-129,-1 7 129,1 2-258,0 3 258,0 6-129,0 3 129,0 2-258,0 3 129,1 2-129,0 1-129,1 2 258,1-7-129,-2-1 129,2-2-258,0-5 258,-1-5-258,0-2 258,1-2-129,-3-7 0,1 2 0,0-4 0,-1-12 0,1 17 0,-1-17 0,0 0 0,0 0 0,0 0-129,0 0-258,0 0-903,0 0-2193,0 0-516,7-16-258,-7 16-258</inkml:trace>
  <inkml:trace contextRef="#ctx0" brushRef="#br0" timeOffset="24">2460 7488 2322,'-10'-10'2967,"10"10"0,0 0-387,0 0-2322,0 10-387,0-10 0,3 15 258,-3-15 258,7 21 258,-4-12 129,2 11-258,-2-6 258,3 6-387,-2 0 0,3 1 129,-2 3-387,1 1 0,1-4-129,0-1 129,2 0-129,-1-1 129,1-3-129,0-1 0,0-7 129,2-1 0,-2-3 258,2-4-129,-1 0 0,1-7 129,-1-8 0,2 1 0,-2-10 0,3-1-258,-2-3 129,1 0-129,0-5-129,1 2 129,-3-1 0,0 2-129,0 3 0,-2 4 0,2 0-258,-3 1-129,4 9-645,-6-5-774,5 6-1806,-10 12-387,11-13-258,-11 13 259</inkml:trace>
  <inkml:trace contextRef="#ctx0" brushRef="#br0" timeOffset="25">2692 7718 2322,'-7'2'3225,"-4"5"-129,11-7-258,-12 11-2451,2-10-387,-3 2 0,2-2 129,-4 2 0,0 0 258,-3 3 129,0-1 0,-1 4 0,-1 1-129,1 6-129,-2-3-129,1 6-129,0 2-129,0 1 0,0 4 0,2 1 0,-2 0 129,2 1 0,2 4 0,0-3 258,2 3-258,4-3 129,0-1 0,4-2-129,4-1 0,2-3 0,0 2 0,3-4 0,5 0 0,1-2 0,0 2 258,4-3-129,1-1 0,1-1 0,1-2 129,3-1 129,0-3 0,4 1 0,-1-5 0,2-2 0,-3-1 0,4-2 0,-3 0-129,1-4 0,-2-4-129,0-4-129,-3-1 129,-2-2 0,0-3-129,-2-2 129,-2-4 129,0 0-129,-5-3 258,3 0-129,-6-3 0,2 3 0,-5-4 0,1 4-129,-2-2 0,0 3 0,0-2-129,-3 2 258,-2-1-258,-2 3 0,0 1 0,-2 2 129,-1-1 0,0 6-258,-2 2 129,-1 3-129,0 8-258,-6-1-129,4 7-258,-10 1-516,8 15-1677,-7 1-1161,-3 4-387,2 3-129</inkml:trace>
  <inkml:trace contextRef="#ctx0" brushRef="#br0" timeOffset="26">3564 7764 4386,'9'0'3741,"-9"0"-516,-5 3-645,5-3-2322,-8 4-129,8-4 258,-13 6-258,5-4 387,8-2-129,-14 9 129,14-9-129,-14 16 0,7-3-387,0 1 0,1 1 129,-1 4-129,1 2-129,-1 1 258,4 1 0,-2-1 0,4 2 0,-1-2 129,2-1 0,1 2 129,5 2-129,2 0-129,4 1 129,2-1-129,3 4 129,2-3-129,3 0 0,0-6 129,4 2 0,-2-7 0,4-2 0,-2-8 0,4 1 0,-4-6 129,3-7-129,-2-4 0,0-6-129,-2-6 0,-1 0 129,-3-7-129,-1-4 0,-4-3 0,-3 1 0,-7-5 0,-2 2 0,-4 0 0,-4-2 0,-7 4 0,-2 0 0,-5 3-129,-2 3 0,-2 3 0,-4 2 0,-5 6-129,-3 3-129,-4 5 0,-4 4 0,2 8-516,-6 1-1677,2 13-1935,2 2-129,-2 4-516,5 3 258</inkml:trace>
  <inkml:trace contextRef="#ctx0" brushRef="#br0" timeOffset="27">2266 7943 774,'-27'-40'1548,"9"15"258,2-3 0,-5-5 516,1-2-387,-5-3-387,0-3-258,2-1-387,-4-3-129,0 1-129,-3-7 0,5 5-129,-5-4-129,4 3 0,-5-3 0,6 7-258,-6-2 129,7 8-258,-2 1 0,4 8 0,2 2 0,6 4 129,1 6-258,5 3 0,8 13-387,-7-16-129,7 16-1290,0 0-1548,8 0-387,1 8-387</inkml:trace>
  <inkml:trace contextRef="#ctx0" brushRef="#br0" timeOffset="28">2118 7899 645,'0'0'1161,"13"12"0,-13-12 0,0 0 258,0 0 0,0 0 0,8 0 0,-8 0 0,0 0-129,0 0-258,0 0 0,0 0-258,0 0-387,0 0-129,0 0-129,0 0-258,0 0 0,-7 0 0,7 0-129,-10-3 387,10 3-258,-14 0 258,7 0-129,-3-1 129,10 1 0,-14-1-129,14 1 258,-10-4-129,10 4 258,0 0-258,-9-5 0,9 5-129,0 0 0,0 0 129,5-5-129,-5 5-129,11 2 129,-2 1-129,0 2 129,2 1-129,0 2 129,2 1-129,-1-2 129,3 3 0,3-3-258,-2-2 258,0 3 0,-2 2 0,4-5-129,-4-1 129,0 1-129,-2-5 129,-2 3 0,-2-3 129,-8 0-129,11 0 387,-11 0-129,3-15-129,-3 1 129,0-1-129,-3-2 0,-1-5 129,-3-5-129,1 1-129,-1-7 0,2-2-129,0 0-129,3-2-129,-1-6-645,3 6-903,2 0-1935,-2-5-258,5 9 258</inkml:trace>
  <inkml:trace contextRef="#ctx0" brushRef="#br0" timeOffset="29">1559 6559 1419,'-9'-15'2709,"9"15"-129,-5-16-1548,5 16-645,0 0-129,-9-6-129,9 6 0,-13 0 258,3 0-129,-1 1 0,-4 5 129,-1 4 0,-3 0 0,-4 0-129,-1 5-258,2-2 129,-4 6 0,4-1-129,-2-1 129,5 5 0,-1 0-129,5 3 0,-1-2 258,4 5-258,-1-3 129,6 1 0,0 1 0,0 3 129,3-2-129,2 2 387,2-4-129,6 3 129,2-3-129,1 3 129,3-9 129,5 7 0,0-11 0,6 6-129,1-6 0,2 3 129,5-9-129,0 1-129,5-6-129,-1 0 129,2-5-129,-2 0 0,-1-10 0,-2-5 0,0-4-258,-6-4 0,0-2 129,-5-4 0,-1-4-258,-4 1 129,-6-5 0,0 1-129,-6 0 129,-4 1 129,-6-2-129,-4-1 0,-5 1 129,-2 2 0,-4 1 0,-2 0 0,-2 2-129,0 3 0,-3 4 0,1 4-516,-2 9-387,-4-5-1290,3 13-1677,2 4-516,-3 1-387,0 15 258</inkml:trace>
  <inkml:trace contextRef="#ctx0" brushRef="#br0" timeOffset="30">1316 7282 129,'-6'12'2193,"6"-12"-258,-13 3-1548,13-3-387,-9 16 0,9-16-258,-12 19 258,7-8 258,-2 3-258,-2-3 129,3 4 129,-3 2 258,3 3-258,-4 1 258,1 1 129,-1 0 0,-1 4 129,1 6-129,-3 0-258,-5 7 129,1 1-258,17-40 258,-52 92-129,26-41-129,-10 2 129,11-1-129,-10-4-129,35-48 129,-50 86 129,50-86-258,-33 70 0,33-70 129,-15 52 0,15-52 258,0 0-258,0 0-129,-28 56 0,28-56-129,0 0-129,0 0-258,0 0-129,0 0 0,0 0-645,0 0-645,0 0-1419,0 0-129,0 0 387</inkml:trace>
  <inkml:trace contextRef="#ctx0" brushRef="#br0" timeOffset="31">677 8028 1161,'0'0'2322,"0"0"-903,0 0-387,0 0 387,0 0-258,0 0 258,0 0 0,0 0 0,0 0 0,0 0-258,0 0-516,0 0-387,0 0 0,0 0-129,0 0-129,0 0 129,0 0 0,-37-3 0,37 3-129,0 0 129,0 0 0,-8 64-129,8-64 0,0 0 0,-13 70 0,13-70 0,-7 62 0,7-62 0,-2 67 0,2-67 129,-13 68-129,13-68 0,-2 61 0,2-61 129,0 0 0,-4 61-129,4-61 129,0 0 0,0 0 129,0 0 0,40 15 0,-40-15-129,39-13 0,-39 13 0,0 0 129,47-38-129,-47 38 0,0 0 0,46-41 0,-46 41-129,0 0 0,0 0-129,0 0-258,46-43-387,-46 43-903,0 0-2193,0 0 0,0 0-387,46 0 129</inkml:trace>
  <inkml:trace contextRef="#ctx0" brushRef="#br0" timeOffset="32">521 8579 1032,'0'0'2451,"-38"7"-1290,38-7-903,0 0-129,0 0-129,0 0-129,0 0 129,-45 34 129,45-34-129,0 0 129,0 0 387,-44 51-258,44-51 129,0 0 129,-44 68-129,44-68 0,-24 54 0,24-54-129,-13 58-129,13-58 0,-7 64-129,7-64 129,3 63 129,-3-63 0,17 58 129,-17-58 258,15 49 129,-15-49 258,0 0 0,54 55 129,-54-55-258,52 20 0,-52-20 0,68 5-258,-31-5 0,-37 0 0,76-13-129,-36 1 0,-2-5 0,9-5-129,-3-5 129,-5-4-129,1-7 0,0 1-258,-3-4 0,-9 0-129,3-2 0,-31 43 129,10-80 0,-10 80-129,0-68 0,0 68 258,-47-63-258,47 63 129,-68-46-129,68 46-129,-74-33-129,25 18 0,5 12-129,1 3-258,-1 8 129,3 2-516,0 13-774,3 4-2064,38-27-645,-66 66-258,66-66 258</inkml:trace>
  <inkml:trace contextRef="#ctx0" brushRef="#br0" timeOffset="33">491 9229 516,'-21'49'2064,"21"-49"-774,0 0-1290,0 0 387,-15 56 258,15-56 258,0 0 129,-18 63 129,18-63-258,-10 51 129,10-51-258,-11 67-258,11-67-258,-19 80 0,19-80-129,-16 96 258,16-96 129,-17 99-129,17-99 0,-17 96 258,17-96-258,-5 73 129,5-73-258,-6 50-129,6-50 0,0 0-258,0 0 258,0 0-258,0 0 258,0 48-129,0-48 129,0 0 129,0 0 0,0 0 0,0 0 0,0 0-258,0 0-129,0 0-258,0 0-129,0 0-387,0 0 129,0 0-387,0 0-645,0 0-1677,0 0-129,0 0 129</inkml:trace>
  <inkml:trace contextRef="#ctx0" brushRef="#br0" timeOffset="34">117 9844 2451,'0'0'2193,"0"0"129,0 0-129,0 0-387,0 0-387,0 0 0,0 0-645,0 0 129,-40-37-258,40 37 0,0 0-129,0 0-129,0 0-258,0 0-129,0 0 129,0 0-258,0 0 129,0 0 129,0 0-129,0 0 129,0 0 0,10 53 129,-10-53-129,0 0 0,11 54 0,-11-54 0,0 0-129,14 61 129,-14-61 0,0 0 0,22 72 129,-22-72-258,0 0 258,33 71-258,-33-71 258,0 0-258,31 56 129,-31-56-129,0 0 129,0 0-129,0 0 258,38 38-129,-38-38 129,0 0 0,0 0 0,40-46 129,-40 46-258,0 0 129,37-68-129,-37 68-129,0 0-129,23-65-258,-23 65-1677,0 0-2193,0 0-129,0 0-516,35-65 0</inkml:trace>
  <inkml:trace contextRef="#ctx0" brushRef="#br0" timeOffset="35">160 10176 1677,'0'0'2580,"0"0"-1032,0 0-1419,0 0 258,0 0 0,0 0 258,1-45 258,-1 45 258,0 0 258,0 0-258,42-50 258,-42 50 0,0 0 0,44-57-258,-44 57-129,0 0-516,58-63 0,-58 63 0,42-43-129,-42 43-129,0 0-129,48-46 0,-48 46-129,0 0 0,0 0-129,0 0 129,38-21-258,-38 21 258,0 0-129,0 0-129,0 0-129,0 0-516,0 0-1419,0 0-1935,0 0 0,0 0-387</inkml:trace>
  <inkml:trace contextRef="#ctx0" brushRef="#br0" timeOffset="36">239 10119 1032,'-42'0'3354,"42"0"-129,0 0-387,0 0-2451,-37 1-516,37-1-258,0 0 774,0 0 0,0 0 387,0 0 387,0 0 258,0 0 0,0 0 0,0 0-516,0 0 0,38-12-387,-38 12 0,0 0-258,38-29 129,-38 29-129,0 0 0,48-48 0,-48 48 129,50-44-258,-50 44 129,48-39-129,-48 39 129,40-35-129,-40 35-129,47-24 0,-47 24 0,0 0 0,0 0-129,0 0 0,0 0-129,36-1 129,-36 1-129,0 0-516,0 0-258,0 0-1677,-14 49-1548,14-49-387,0 0-258</inkml:trace>
  <inkml:trace contextRef="#ctx0" brushRef="#br0" timeOffset="37">326 10242 2193,'-43'-20'3483,"43"20"129,0 0-774,0 0-2838,-40-7-774,40 7 129,0 0 129,0 0 516,0 0 516,-41 3 0,41-3 645,0 0 516,0 0-258,0 0 0,0 0-387,0 0-258,0 0-516,-42 42-129,42-42 0,0 0-258,-20 66 129,20-66-129,-7 65 258,7-65-129,-14 81 0,14-81 129,-17 81 0,17-81 0,-18 73 129,18-73 0,-15 63 0,15-63-129,0 0 258,6 58-258,-6-58 258,0 0-258,37 43 0,-37-43 0,44 13 129,-44-13-129,51 2-129,-51-2 129,54-3 0,-54 3 0,55-20-129,-55 20 129,52-28 129,-52 28-129,38-36 0,-38 36 0,33-52 0,-33 52 0,24-65 129,-24 65-129,10-70 0,-10 70 0,2-70-129,-2 70 129,-10-67-129,10 67 129,-22-63-258,22 63 129,-30-56 0,30 56-129,-34-49 129,34 49-129,-37-36 0,37 36-258,0 0-387,-45-14-645,45 14-774,-45 5-2580,45-5-129,0 0-258</inkml:trace>
  <inkml:trace contextRef="#ctx0" brushRef="#br0" timeOffset="38">2490 8528 1548,'4'17'3096,"-4"-17"-129,0 0-516,0 0-1806,0 0-129,0 0 516,0 0 0,-5 0 258,5 0-129,0 0 0,0 0-258,0 0 129,0 0-516,0 0-258,0 0 0,0 0-258,0 0 129,-8 0 0,8 0-129,0 0 0,0 0 0,0 0 0,0 0-129,0 0 129,0 0-129,0 0 129,0 0-129,0 0 0,0 0 129,0 0 0,0 0 129,0 0-129,-4 8 0,4-8 0,-7 18 0,7-18 258,-15 27-258,4-10 129,-1 7-129,-3-2 129,0 7 0,-6 5 0,2 3 0,-6 6-129,3 1 129,-4 4-129,0 2 258,-1-1-129,1 1 0,1-2 0,2-5 129,0 0 0,5-4 0,-1-6-129,5-3-129,3-4 0,1-6 0,1-3 129,3-5-258,6-12 129,-7 13-129,7-13 129,0 0-129,0 0-258,0 0-129,0 0-387,0 0-1290,-1-6-1935,1 6-387,5-19 0,-2 6-129</inkml:trace>
  <inkml:trace contextRef="#ctx0" brushRef="#br0" timeOffset="39">1931 9238 3225,'-7'12'3741,"7"-12"-387,-11 0-129,11 0-2322,0 0-1161,5 17-387,-5-17 129,8 23 258,-5-8 0,3 2 516,-1 4 129,1-4 258,-1 5 0,-3-5 258,2 6-258,-3-5 129,5 5-258,-5-4-129,4 0-129,-2-2 0,0-2-258,5-1 0,-1-6 258,3-4-258,4-4 0,2-7 129,4-6-129,1-8 129,3-3 0,-2-3-129,-1-1 129,-2 0-387,-4 4 258,0 7-1032,-10 3-1935,-4 3-903,-1 11-258,0-12-258</inkml:trace>
  <inkml:trace contextRef="#ctx0" brushRef="#br0" timeOffset="40">1807 9697 774,'0'0'1806,"0"0"0,-7 0 129,7 0 0,-16 5-645,16-5 258,-17 13-387,8-2 0,-5-2-516,6 5-129,-8 3-258,6 3 258,-3 0-129,2 9-258,-2-4 129,1 3 129,1 1-129,3 0-129,1 0 129,3 0-129,-1-1 0,5 0 0,0 1 129,2-3-258,4 1 0,3-3 129,5-1-258,0-2 0,6-1 0,0-6 0,5-2 129,0-1 0,3-8 258,-1 2-129,2-5 258,0-5 0,1-9 0,0-3-129,-2-7 0,1-5-129,-4-8-129,1-2 0,-7-2-129,1-3 258,-7-1-129,-5 1 129,-3 0-258,-5 2 258,0 2 0,-5 4 0,-5-1-129,-3 2 129,1 5-129,-6 2-129,0 5 129,-3 4-129,2 7 0,-5 3 0,0 9-387,-1 5-516,6 16-516,-5 1-1419,1 5-1161,7 8-258,-5-3 129</inkml:trace>
  <inkml:trace contextRef="#ctx0" brushRef="#br0" timeOffset="41">2700 8500 1,'0'0'2708,"0"0"259,0 0 258,0 0-2322,10 5-387,-10-5 258,7 14 0,-7-14 258,4 26-129,-4-14 0,2 6-129,-2-2-129,5 8 0,-3-3-129,5 8-129,-1 4-129,4 1 0,0 4 0,2 3-129,1 5-129,0 1 0,-1 5 0,3-1-129,-4-5 129,1 0 0,-1 1 129,0-2-258,-2-4 258,0-3-129,-1-3 129,1-2-129,-2-3 129,0-1-258,-1-4 129,-2-4 0,0-4 0,-1-5 129,-3-12 0,4 14 0,-4-14 0,0 0-129,0 13 129,0-13-258,0 0-129,0 0 0,0 0 0,0 0-258,-2 14 0,2-14-645,0 0-1161,3 12-1548,-3-12-387,0 0 387</inkml:trace>
  <inkml:trace contextRef="#ctx0" brushRef="#br0" timeOffset="42">2776 9510 4386,'0'0'3741,"0"0"-387,0 0 0,0 0-3096,0 0-516,0 0 0,5-1 129,-5 1 129,14 11 129,-6 0 129,2 2 0,1 4 0,4 3-129,-1 2 129,4 0-129,0-1 0,4-2 0,-2-5 0,1 1 258,1-10-258,-1-1 129,-1-5 0,1-7 0,-3-8 129,0-2-129,-4-9 258,1-2 0,-8-8-129,4 2 0,-8-1 0,1 0 0,-4-1-129,0 3-129,0 5-258,-1 2-129,1 8-258,-2-2-258,2 21-903,0-22-516,0 22-1032,9-5-1032,-9 5-258</inkml:trace>
  <inkml:trace contextRef="#ctx0" brushRef="#br0" timeOffset="43">3053 9748 4257,'-7'-5'3483,"7"5"-129,0 0-645,-12-12-3354,12 12 0,-12-3 129,12 3 0,-14 0 129,6 0 129,-2 10 258,0 5 129,-2 4 0,0 6 129,0 5-258,0 7 129,0 4 129,1 10-129,0-1 129,1 5-129,0 2 387,2 3-387,3-1 129,3 0 0,0-3-129,2-5 129,2-3-129,5-6 0,5-5 0,1-6 258,4-9-129,2-3 258,3-9-129,5-1-129,0-9 387,2 0-258,0-15 129,3-4-129,-4-7 258,3 0-258,-5-12 0,0 1 0,-5-9 0,-1 1-129,-5-3-129,-1-3 0,-3 0-129,-2 0 0,-5 1-129,-2-3 129,-2 4-129,-1 1 129,-6 1-129,-2 2 129,-4 1 129,1 8 0,-5 0 129,1 11-129,-1 1 0,-6 7-129,4 13-258,-5 3-516,6 13-1548,-5 6-1806,-5 3-258,5 4-516,-5-4 646</inkml:trace>
  <inkml:trace contextRef="#ctx0" brushRef="#br0" timeOffset="44">4051 7817 1677,'0'0'516,"0"0"-516,0 0 387,0-7 387,0 7 129,0 0 0,0 0 258,0 0 0,4-14-258,-4 14 0,5-12-258,-5 12-387,9-13 0,-9 13 129,10-17 0,-10 17 258,12-22 0,-12 22 129,14-26 0,-6 11-129,2-5 0,3 1-129,-2-6-129,5-3 129,3-4-258,1-3 0,3-5 0,4-3-129,-1-3 129,1 0-129,1-1 258,0 2-258,-3-3 129,4 6-129,-5 1 129,2 2 0,-4 0-258,4 4 0,-3 0 0,-3 6 0,-2 4-129,-3 3 0,-3 5-129,-2 6 0,-2 4-516,-8 7-387,10-7-1032,-10 7-1935,0 0-258,0 0 129</inkml:trace>
  <inkml:trace contextRef="#ctx0" brushRef="#br0" timeOffset="45">4908 6459 1548,'0'-19'129,"0"1"0,0 18 387,-4-17 258,4 17 258,-10-14 516,2 5 129,8 9 0,-15-12 0,15 12-258,-18-13-258,10 11-387,-6-1-258,1 3-258,-3 0 129,1 1-129,-5 5-129,2 6 0,-2 4 0,1 2 0,-2 5 0,5 2-129,-2 5 0,2 4-129,2 0 129,3 0 0,-1-1 0,1 2 0,4 0 0,0-1 129,2-2-129,1-3 0,4-1 129,6 0-129,1-2-129,8-3 258,0-1-129,6-4 258,2-1-258,3-4 0,1 2 129,1-3 0,3-5 0,0-5 0,1-2-129,0-5 0,-1-9 0,0 0 0,0-7-129,-2-3 129,-3-5 0,-1-2-129,-2-3 129,-3 0 0,0-4 0,-7-1-129,1 0 129,-6 1 0,-2 1 0,-4 1 0,-3 3 129,-6 1-129,-6 6 129,-3-2-129,-4 7 129,-2 5-129,-4 2 0,-3 2-129,1 8 0,-5 4-129,1 0-129,-2 7 129,4 6-258,0-3-516,8 10-1032,1 4-1677,3-4-129,8 5 0</inkml:trace>
  <inkml:trace contextRef="#ctx0" brushRef="#br0" timeOffset="46">4953 7075 1032,'6'24'2580,"-6"-24"-129,8 26-2451,2-7 0,1 3 387,2-1 387,-1 3 129,3 5 258,-5-2 258,5 5-129,-1 0 0,3 8-129,-1-3-258,5 10-387,-4-6-258,5 4 129,-2-1-387,1 2 258,-4-5 0,4 2-129,-4-2 0,0 2 129,1-3 0,0 0-129,-2-3 129,1-1 0,0-6 0,-1-6-129,-5-5 129,1-5-129,-12-14 129,13 15-129,-13-15-129,0 0-258,0 0-129,0-17-903,0 17-1290,-2-19-1677,-6 1-258,1-3-129</inkml:trace>
  <inkml:trace contextRef="#ctx0" brushRef="#br0" timeOffset="47">5084 6778 2451,'0'0'2838,"0"0"387,0 0-2451,10 1-258,-10-1-258,13 7 387,-4-5-129,2 8 258,0-8 129,5 7 0,-3-3-129,8 6 0,-1-3-258,4 5-129,3 2 0,2 4-129,3 1 0,1 4 0,4 0 0,2 3 0,0-3 258,4 4-129,0-5 129,4 5-258,-1-6 129,5 3-258,0-1 129,2-1-129,2 0-129,0-2 129,-3-1-258,-3 1 258,-6-2-129,-6-4 0,-7-3 0,-7 1 129,-7-4-258,-3-2 258,-13-8-129,12 12 129,-12-12-129,0 0-129,0 0 0,0 0-516,0 0-1806,0 0-1935,0 0-129,0 0-258</inkml:trace>
  <inkml:trace contextRef="#ctx0" brushRef="#br0" timeOffset="48">5394 8167 1806,'0'0'903,"0"0"-387,0 0 387,0 0 129,0 0 516,0 0 129,0 0 0,0 0 129,0 0-258,0 0-387,-7-14-258,7 14-645,0 0 0,-9-11-129,9 11 0,-15-13 129,3 3-129,0 3 129,-5 1-129,-1 2 129,-2-1 0,0 1-129,-1-3 129,2 3-258,0-2 129,0 2 0,0-4 129,3 2-258,0-1 0,1 1 0,-1 5 0,2-1 129,2 0-129,3-1-129,9 3 129,-11-5 0,11 5-258,0 0 129,1-12 0,-1 12-129,19-10-129,-7 3 0,5 6-258,-1-5-129,7 6-258,-4-1-129,4 2 0,-3 1 0,4 6 129,-4-3 129,1 6 258,-2-4 387,1 3 258,-3 0 258,0-3 0,-3 1 129,3-1 0,-1-2 0,-4 1-258,1-3 0,-2 1 129,-2 0 258,-9-4 387,13 0-258,-13 0 129,0 0 258,2-18-129,-2 18-129,0-23 129,0 6-516,0-5-129,0 0 0,-1-5 0,1 0-258,-1-2 258,1 0 0,-2 0-258,2 0 258,0 0-387,0 3 129,2 3-129,-1 2-129,3 5-129,-4 1 0,0 15-258,0 0-387,12-1-516,-12 1-1290,5 7-1161,3 5-258</inkml:trace>
  <inkml:trace contextRef="#ctx0" brushRef="#br0" timeOffset="49">6194 7550 1032,'0'0'2580,"0"0"-387,0 0-2322,0 0 258,0 0 387,-7 3 387,7-3 0,-10 0 129,10 0 258,-15 0 0,6 0-258,-5 0-387,2 1 0,-4-1-387,-1 2 0,0-2 0,-1 0 129,-1 0-258,2-2 129,2-2-129,1-1-129,3 1 129,1-1-129,10 5 0,-13-5 0,13 5-129,-7-4-129,7 4 129,0 0-129,0 0-129,0 0 258,0 0 0,0 0 0,5-2 0,3 2 129,3 0 0,0 0-129,4 0-129,0-4-129,2 4 129,1-2-129,-1 0 0,0-1 129,0 1 129,0-3 0,-2 1 129,-1 0 129,-2 0 0,0-1 129,-4-2 129,1-1-258,-3-3 129,5-4-129,-4-1 0,0-3-129,2-4 0,-2-5 0,1-2 129,-1 1 258,-4-3-258,1 5 129,-4-4 0,0 4-129,0 1 258,-1 2-129,-2 2-129,0 4-129,-2 3 0,3 2-129,2 13 0,-6-18-387,6 18 0,0 0-645,6-2-1548,-6 2-1161,8 3-129</inkml:trace>
  <inkml:trace contextRef="#ctx0" brushRef="#br0" timeOffset="50">4025 7492 258,'0'0'3096,"0"0"0,1-11-1419,-1 11-774,0 0 0,4-14-387,-4 14 0,0 0-129,9-13 129,-9 13-129,0 0 129,0 0-129,0 0 0,0 0 129,0 0-258,0 0-129,5 11 0,-5 2-129,0 5 129,-3 3-129,-1 5 129,0 1-258,-4 2 258,0 4 129,-1 4-129,-1-3 129,0 0-129,1-2 0,-2 1 0,3-2 0,2-3 0,2-7-129,3-3 129,1-2-129,0-4 258,0-12 0,11 7-129,-1-9 129,4-3-129,-2-7 129,7 2-258,-3-6 258,6 1-129,2-2-129,1-2 129,0 4-258,3 1 258,0 1-258,0-1-258,4 8-1161,-5 1-2322,-3-6-129,6 11-258,-5-14 388</inkml:trace>
  <inkml:trace contextRef="#ctx0" brushRef="#br0" timeOffset="51">5497 8189 1935,'0'-13'2322,"0"13"-1935,0 0-129,-12-3 129,4 2 387,-1 1 516,-3 0-258,-1 0 129,-5 0 258,4 1-387,-6 2 0,6 6-516,-4 1-129,1 3-258,0 0-129,4 6-129,0 1 129,2 3 0,2 1 0,3 1 0,0-1 129,5 2 129,-1 2 0,2 1 258,3-3 0,2 6 0,1-5 129,3 2-516,3-5 258,1 2-258,3-6 129,1-2-387,3-6 387,2-1-258,2-11 258,4 0 258,-4-6-258,6-8 258,-1-12-387,2-1 129,-4-6-129,2 0 0,-2-4 0,-3-2-129,-2 0 0,-5 5 0,-3 2 0,-6 1 0,-3 1 129,-5 0-129,-1 3 0,-8 1 0,-3 2 0,-3 1 0,-6 3 0,-1 1 0,-6 6 0,0 2 0,-5 9-129,-2 2-129,3 2-258,-7 4-774,9 13-1290,-1 2-1806,0-1-258,7 6 0</inkml:trace>
  <inkml:trace contextRef="#ctx0" brushRef="#br0" timeOffset="52">6325 7565 258,'-8'0'3612,"-1"2"0,9-2-258,-7 3-2451,7-3-774,0 0-129,-12 0 129,12 0 0,-11 0 0,11 0 387,-14 0-129,6 5-129,-2 2 129,1 1 0,-2 1-258,2 6 0,0 2 129,-2 1 129,5 4-129,-1 4 0,3 1 129,-1 4-258,3 0 258,1 7-258,1-6 129,0 2-258,2-3 129,4 1 0,4-3 129,1 2 129,3-9-129,6 4 258,-2-9-258,7 2 129,1-6-129,4-5-129,-1-2 129,5-6-129,-1 0 0,2-10-129,2-2 129,1-5-129,0-7 129,0 3-129,-2-6 129,-1-3-129,-7 0 258,0 0-129,-7-6 129,-2 2-129,-7 1-129,-1-2 129,-5-1-129,-3 2 0,-3-4-129,0-1 0,-2 3 0,-7-1 129,-5 5 0,-1-1 0,-5 7 0,-6 2 0,-4 12 129,-6 5-258,-4 7 0,-2 6-129,-1 13-516,-5 0-1161,4 9-2193,-3 5-645,4-2 0</inkml:trace>
  <inkml:trace contextRef="#ctx0" brushRef="#br0" timeOffset="53">3846 8336 3096,'-7'5'3225,"7"-5"0,0 0-2322,-1 11-387,1-11-516,0 0 129,0 0 129,1 13 258,-1-13-129,0 0 129,0 0-129,3 13 258,-3-13-258,2 24-129,1-4-129,2 4-129,2 7 129,1 7-129,-1 5 0,1 7 129,0 7 258,0 10-258,-3 5 258,0 8-129,-1 2 258,-1 9 0,0-1 0,1 5 0,-1-9 0,4 2 0,-1-12-258,3-4 129,0-10-387,2-9 258,0-12-387,-2-9 129,0-7 0,-2-11-129,-2-2 0,-5-12-129,0 0-645,4-14-1935,-4-10-1290,0-1-129,-2-16-387</inkml:trace>
  <inkml:trace contextRef="#ctx0" brushRef="#br0" timeOffset="54">3884 8441 1032,'0'0'2838,"-13"-5"258,13 5-1806,0 0-387,0 0-516,0 0 129,0 0 258,0 0 129,5 0 129,-5 0 0,8 5-129,0 0 0,2-3-258,5 6 0,0 0-387,7 4 0,2 6-129,-1 5-258,6 5 258,0 2-129,-1 10 129,2 6 0,-2 7 0,0 9 0,1 1 258,1 4-129,1 1 0,3 1 0,-3-3 0,1 0 0,2-9-129,-1-2 0,0-6 129,0-3-258,-4-2 0,-1-5 0,-1-3-129,-5-9 0,-3 1 129,-5-6-129,-3-3 0,-5-6 0,0-2-258,-6-11-1161,0 0-2322,0 0-516,-9-5-129,1-6 129</inkml:trace>
  <inkml:trace contextRef="#ctx0" brushRef="#br0" timeOffset="55">3839 9613 1806,'-8'13'3096,"8"0"258,0-13-1548,-7 15-1161,7-4-129,0-11 258,7 26 129,-5-13 0,6 8-129,-5-3 258,5 7-387,-2-4 129,4 8-129,-2-3-387,3 4 0,1-4 0,2 0-129,1-2-129,4-3 129,-1-1-129,2-5 129,0-5-129,1 0 129,-3-8 129,3 2 0,-6-4 129,0-6 0,-3-9 0,1 0 0,-5-11 0,2-2-129,-2-2 129,-2-4-258,2-2-129,-3 3 0,0 2 0,-3 5-129,2 9-516,-4-4-1419,0 9-2064,0 12-387,0 0-387,-7-12 129</inkml:trace>
  <inkml:trace contextRef="#ctx0" brushRef="#br0" timeOffset="56">4417 9586 1,'-11'4'3095,"11"-4"-128,0 0 258,0 0-2451,0 0-387,0 0 387,0 0-129,0 0-129,0 0 258,0 0-129,5 0-258,-5 0 0,14 6-129,-7-2 0,3 1-258,0 5 0,5-1 0,-1 6 258,3-3-129,0 2 129,1 3 0,2 2 0,1-2 129,1 0-129,-3-4 0,1-4-129,-1-1 0,-3-1 0,-2-7 129,1 0 129,-7-7 129,0-1 0,-4-12 0,1 6-129,-5-12 129,0 3-129,0-12-129,-2 4-129,-3-2 0,3-2-129,-3 4 129,1-1-129,0 3 0,2 3 0,1 3 0,-2 5-129,3 2-258,0-3-903,3 5-2967,-3 14-258,2-18-258,-2 18 129</inkml:trace>
  <inkml:trace contextRef="#ctx0" brushRef="#br0" timeOffset="57">4123 9981 1161,'0'0'3870,"-8"-10"0,8 10-387,-10 3-2064,0-3-645,2 5 0,-5-4-387,2 8 129,-5-4 129,3 9-129,-5-3 129,3 5 129,-6-1-129,4 9-258,-1-2 0,1 6-258,1-1 0,2 3-129,2 2 0,2 4 0,1 0-129,5 4 129,3 0-129,1 2 129,1 2 0,6-1 129,3-1-258,2 2 258,5-5-129,2-1 129,2-6-129,3-3 129,1-3-129,2-6 129,1-8-129,5-6 0,0-6 129,-1 0-129,2-12 129,-1-6-258,-2-9 258,0-3 0,-6-5 129,-1-4-129,-5-5 258,-3-3-258,-6-5 0,-4 4 129,-6 0-129,-3 3-129,-9 0 129,-7 4-129,-2 4-129,-6 6 129,-4 7 0,-4 0-129,1 7 129,-1 2 0,1 7-258,5-1 0,4 12-645,-4 2-1935,9 8-1419,2 8-258,1 0-258,5 8 130</inkml:trace>
  <inkml:trace contextRef="#ctx0" brushRef="#br0" timeOffset="58">4820 9822 1677,'-10'13'3225,"9"-4"0,-10-9-387,11 0-2451,-11 10-645,11-10 258,-10 10 387,10-10 258,-7 10 258,7-10 258,0 0-129,-13 7 0,13-7-129,-4 14-258,4-2-387,-4-1-129,1 4-129,-1 3 0,1 6 0,-1 1 258,0 6-129,0-1 129,2 4-129,1 1 258,1 3 0,0-4 0,5 0-129,5 1 0,4-1 129,0-8-258,5 1 129,2-4-258,3-3 258,1-3 0,-1-6-258,-1-4 258,0-2-129,0-2 0,-2-3 129,-2 0-129,2-12 0,-2-5 0,-1-5 0,2-10-129,0-4 0,-2-7 0,0-7 0,-3-4 0,-4 0-129,-4-1 129,-3 4 0,-4 0 0,-9 3 129,-3 3-129,-4 3 0,-2 8 0,-3 5 0,-3 3 0,0 4 0,-1 9-129,-3 7 0,-1 6 0,-3 9-129,2 13-129,-6 1-645,8 18-1677,-4-1-1677,-2 4-258,3 2-387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60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1763 4010 516,'0'0'645,"0"0"387,0 0 129,0 0-129,0 0 129,0 0 0,0 0-258,0 0-258,0 0-387,0 0-129,0 0-129,0 0 258,0 0-258,0 0 129,1-11-129,-1 11 258,0 0-129,0 0 0,0 0 129,0 0-129,0 0 0,0 0 0,0 0-129,0 0 129,-4 0-129,4 0 129,-10 0-258,10 0 516,-14 5-387,14-5 129,-20 9-129,12-5 258,-3 3-387,2-1 387,-3 2 0,2 0-258,1 3 258,-1-1-258,10-10 258,-13 21-258,8-10 258,1 1-258,1 0 129,3 0 0,0 2 129,0 0 0,0-2-129,4 5 0,1 2 0,0 0 258,-2 3-645,4 1 516,-2 1-516,2 0 258,-1 2-129,1-1 129,-1-8 0,3 6 129,-2-7 258,1-1-129,3-4 0,-1 1 0,5-7 387,0 2-516,2-6 258,3 1-258,3-2 129,-1 2 0,4-2 0,-2-4 0,0-6 0,1 2 0,0-9 129,1 3-129,-3-8 258,2-2-387,-4-5 129,2 0 0,-5-3-129,0 0 0,-4-1 0,-1 0 0,-5 1 0,-3 3-129,-4-2 129,-1 4-129,-3 2 0,-6 1-129,-3 2 129,-3-2 0,-3 7 0,-5 0-129,0 5 129,-7-1-129,1 6 0,-2 1 0,0 6-129,0 0 0,1 6-129,1 2-258,3 9 0,3 2-129,5 6-903,-1-3-129,3-1-2064,7 8 0,-4-5 0</inkml:trace>
  <inkml:trace contextRef="#ctx0" brushRef="#br0" timeOffset="1">3308 3988 516,'-12'1'903,"-6"9"-129,8-1 129,-2-1 0,2 1-129,-3 3-258,2 0 129,-3-2-129,4 5 0,-4 0-258,4 1 0,-3 0-129,4 2 258,-1-1-258,2 4 0,2-1 129,1 1 129,2 0 0,2 2 258,1-1-258,2-2 387,6 4-129,-1-5-129,4 4 258,-1-7-387,4 6 129,-2-5-258,3 1 0,-3-2 0,4 0 129,-2-4-129,2 1 0,-2-4 0,3 0 129,-1-6-129,1 1 129,1-4-129,1 0 0,0-7 0,2 0-129,-1-5 0,2-2 0,-2-2 0,-1-3-129,1-2 0,-4-3 0,2-3 258,-4-1-258,0 0 0,-2-2 0,-1-2 129,-2 2-129,-2 0 129,-2 2-129,-2 2 0,-3 3 129,0-1 0,-3 4-129,-6 4 0,-1-1 129,-5 3-129,-1 3 0,-5-1 0,0 6 0,-4-1 0,-2 4 0,-2 3-129,1 0 0,3 3-258,-3 1-516,6 12-1161,-1-4-1677,-1-2-258,6 4-258</inkml:trace>
  <inkml:trace contextRef="#ctx0" brushRef="#br0" timeOffset="2">1736 4063 645,'0'0'387,"0"-15"0,0 15 129,0 0 129,-3-16 129,3 16 129,0 0 129,-4-15 387,4 15-387,-3-14-129,3 14-129,-2-19 0,-1 6-129,3-1-129,-3-2 0,0-4-129,-4-5 129,4-3 129,-9-6 129,0-4-387,-3-4 258,-1-4-129,-5-4-129,0-1-258,1 0 258,2 0-387,2 2 0,4 5-129,5 5 129,2 7-258,5 3 129,0 5 0,7 7-129,-1 4-645,5 5-516,0 7-1548,-2-6-516,7 7-129,-6-8 259</inkml:trace>
  <inkml:trace contextRef="#ctx0" brushRef="#br0" timeOffset="3">2039 3860 2193,'29'-58'2064,"-11"23"-387,-2-7 129,0 4-516,-2-7-258,2 3-129,-1-4-129,-3 1-387,3 1 258,-3 1-258,1 5 0,-4 2 0,2 5-258,-3 5 0,2 5-387,0 6-387,-10 15-645,13-16-774,-3 16-1548,-10 0 258</inkml:trace>
  <inkml:trace contextRef="#ctx0" brushRef="#br0" timeOffset="4">2088 3732 516,'0'0'2064,"1"-11"129,-1 11 0,0 0-129,0 0-645,0 0-387,0 0-129,0 0-258,0-11-387,0 11 0,0 0-258,0 0 0,0 0-129,0 0 129,0 0 0,0 0 129,0 0 129,0 0-129,0 0-129,0 0 129,0 0 0,0 0-129,0 0 0,0 0-129,-5 0 0,5 0 0,0 0-129,0 0 258,0 0-129,0 0 129,0 0 0,0 0 0,0 0 0,-7 11 0,7-11 129,-1 21-129,1-4 0,0 2 0,-2 3 0,2-1 0,0 0 258,2 0-258,-1-4 129,1 4 0,0-8 0,-2 1 129,0-14 0,2 15-129,-2-15 258,0 0-258,0 0 129,0 0-258,0 0 258,9-2-129,-9 2 0,16-23 258,-5 11-645,1-2 645,1-3-516,0 1 387,0 0-387,-3 4 129,2 2-387,-4-2 129,3 3-387,-1-3-2193,-2 1-516,3 8-774,-8-12 516</inkml:trace>
  <inkml:trace contextRef="#ctx0" brushRef="#br0" timeOffset="5">1631 3938 1,'0'0'2192,"-10"-5"-257,10 5-516,0 0-258,-9-9-258,9 9-258,0 0-387,0 0-258,0 0 0,0 0 129,0 0-129,0 0 258,0 0-129,0 7 129,0-7-129,7 10 0,-7-10 129,15 14-258,-7-5 129,-8-9-258,15 18 129,-6-8-258,-1-1 516,-8-9-258,14 19 0,-14-19 129,14 15-129,-5-8 0,-9-7-129,10 7 258,-10-7-258,10 5 258,-10-5-258,0 0 387,7 0-129,-7 0 387,0 0-258,8-9 129,-8 9 129,5-17-129,-5 17 129,5-23-258,-3 6 0,-1 1 0,1-1 0,-2 3-129,3-4-129,-3 1-129,3 0 129,2 0-387,0 1 129,4 1-516,-1-4-258,8-1-1419,3 6-1161,-6-14 516</inkml:trace>
  <inkml:trace contextRef="#ctx0" brushRef="#br0" timeOffset="6">1451 3239 903,'-29'0'1032,"13"-2"129,1-4-258,0-8-258,-1 2-129,2-8 129,-1 1-129,5-8 0,-1 1 0,1-3-129,2-5 258,4 5 0,0-4 129,4-1-387,0 0 258,2-3-387,4 3 387,1-1-387,6 1 0,0 1-129,4 1 258,-2 6-258,6-1 0,-1 10 0,3-2 0,-1 5-129,3 4 129,-3 7 0,2 0-129,-2 3 258,2 3-258,-3 7 129,-2 5-516,0 2 774,-2 5-774,-1 2 645,-1 10-516,-2-3 258,-5 8-258,2 0 387,-3-3-129,-2 3 129,-4 2-129,-1-2 0,-5-5 258,-3 3-129,-6-5 129,-2-1 0,-6-3 129,1 0 0,-7-6 0,1 0-258,-4-10 129,1-1-258,0-5-258,3-6-645,2-2-516,4-3-1806,6-17-516,11 3 258</inkml:trace>
  <inkml:trace contextRef="#ctx0" brushRef="#br0" timeOffset="7">2253 3195 1548,'-20'5'2322,"0"-5"-903,11-7-387,0-6-129,-3-4 129,2-2-129,0-6 258,4-1-129,-6-5 129,6 3-258,-1-4 129,4 4-258,2-4-387,1 3-258,7 4 0,5-1 0,3 3-258,6-2 0,1 7 0,3-2 129,2 8-129,0-2 0,-1 3 0,-2 7 129,0 4 0,-3 5 0,1 7 0,-5 3 0,2 3 0,-4 6 0,0 0 0,-2 2 0,-2-4 0,-1 4 0,-3-4 0,0 2 0,-4-2 129,-2 2 0,-1-2 0,-6-1 129,-4 0-129,-3 4 129,-6-4 129,1 0-129,-7-5-129,4 2 0,-5-6 0,3 3 0,-1-9 0,5-1-129,-1-2-129,1-3 0,6 0-1161,0-10-1548,2-5-1032,11 1-129,-5-13-258</inkml:trace>
  <inkml:trace contextRef="#ctx0" brushRef="#br0" timeOffset="8">3171 3367 129,'0'0'903,"0"0"-387,0 12-387,0-12 0,0 17 387,0-17-129,0 22 129,0-22-129,0 19 258,0-7-258,3 1-129,3-2 0,1 7-129,2 3 129,-1-2 0,3 8 258,0-1-129,1 10 258,-3-6-258,4 10 258,-4-5-129,2 5-129,-5-3-129,2 3 0,0-5-129,-1-3-129,-1-3 129,-1-4 0,0-6-129,-4-2 129,2-3-129,-3-14 0,0 12 0,0-12-129,0 0-258,0 0-387,0 0-774,2 16-1290,-2-16-129</inkml:trace>
  <inkml:trace contextRef="#ctx0" brushRef="#br0" timeOffset="9">3233 3955 258,'10'5'1677,"-3"5"0,-7-10-387,15 23-387,-6-8-258,4 5-258,0-3 0,0 3-258,-1-4 258,-1-1 0,2-1 129,-3-3 258,-1-1 129,-9-10 129,13 6 0,-13-6-129,12-3 0,-8-9-258,2 1-129,-3-12 0,3 1-129,-3-7 0,1-1-129,-4-3 0,2 0 0,-2-3-258,1 2 129,2 6-516,-2-1-645,5 9-1290,1 6-1419,0-4-258,-7 18 129</inkml:trace>
  <inkml:trace contextRef="#ctx0" brushRef="#br0" timeOffset="10">3939 3543 1935,'-14'37'1935,"7"-18"-516,-3 3 0,-2 0-387,-1 7-258,-2 4 0,0 4 0,-4 3 129,-1 9-387,-3-5 258,-1 4-258,-1-1 0,1-1-258,0-3 129,1-6-129,2-4-129,6-8 0,1-2-129,3-5 129,4-7-129,7-11 0,0 0 0,0 0-258,0 0-516,0 0-387,2-18-1032,8 2-1161,-7-10-258,7 5 388</inkml:trace>
  <inkml:trace contextRef="#ctx0" brushRef="#br0" timeOffset="11">3653 3868 1161,'12'-8'2451,"-12"8"-258,10 0-2322,-10 0-387,10 8 129,-10-8 0,6 24 258,-6-10 516,0 5 129,-2 3 258,-3 1 516,0 6-258,-3 2 0,2 6-129,0 1-129,1-4-258,1 0-258,4-1 0,0-5-129,0-7 129,6-9 129,4-3 0,2-9 0,4 0 129,1-12 0,3 0 129,-4-7-129,4 0-129,-6 0 0,3-1-129,-7 1-258,2 2-516,-3 3-516,0 1-2193,-1-5-516,3 2-258,-1-8 0</inkml:trace>
  <inkml:trace contextRef="#ctx0" brushRef="#br0" timeOffset="12">4062 3604 1677,'-21'1'2451,"0"-9"387,21 8-1419,-16-24-774,6 4-387,1-4 387,2-7-129,-1-2 387,3-8 129,3 5-129,2-11 129,0 10-258,7-7-129,4 5-258,4 3 0,2 3-129,1 8-258,4 1 0,2 8 0,-1 2 0,2 8 0,-1 6-129,3 0 129,-2 2-129,0 7 129,-1 4 0,0 1-258,0 1 258,-4 3 0,1-1-129,-6-1 129,1 2 0,-5 0 0,-1-3 0,-4 1-129,-3 2 129,-2 1 0,-1 1 0,-5-1 0,-3 5 129,-3-1-129,-5 0 129,-2 2 129,-5 2 0,-4 0 0,-3 2-129,-2 1 0,-1 3-129,-3-5 0,1 1-129,2-7-129,0-6-516,6-4-1419,1-4-1419,-2-12 0,5-12-387</inkml:trace>
  <inkml:trace contextRef="#ctx0" brushRef="#br0" timeOffset="13">3098 3363 1419,'-31'-14'1290,"18"-1"0,2 0-129,2-1 387,0-9-129,3 1-129,-4-6 129,6 2-129,-1-2-258,5 1-129,0-5-258,5 0-258,5 2-129,6 1-129,3 0-129,7 2 0,1 2 0,2 0 0,2 6 0,2 6 0,-3 6 0,0 4 0,1 2 0,2 3-129,-3 7 129,0 6-129,-3 3 129,-1 2-129,-2-1 129,-2 5-258,-3 4 516,-6 2-258,-2 2 129,-4 4 0,-4 0 0,-2-1 0,-1 0 129,-6 1 129,-8-9 129,0 9 0,-9-14-129,-3 5 387,-7-7-387,-1 1 129,-5-3-258,-1-4-258,3-1-645,-7-11-2451,5-3-903,7-9-129,1-13-387</inkml:trace>
  <inkml:trace contextRef="#ctx0" brushRef="#br0" timeOffset="14">2020 4662 129,'32'30'774,"-13"-10"-129,1 2 0,1 3-258,-2 8 129,2 2 0,0 8 0,3 0-258,-1 7 129,3 4-129,-2 3 0,4 0 0,0-3 0,0 3-129,-1-8 258,-1-2-258,-1-7 129,-2-1-129,-1-10 0,-4-2 129,-1-8-129,-6-2 0,-2-6 129,-2 0 0,-7-11-258,7 14-2709,-7-14 129,0 0-128</inkml:trace>
  <inkml:trace contextRef="#ctx0" brushRef="#br0" timeOffset="15">3363 4683 1,'0'0'2450,"0"0"130,0 0-1677,0 12-387,0-12 387,-3 12-129,3-12 129,-13 18-129,4-6-129,-2 7 0,-1-1 0,-2 7-387,-2 3 0,-1 7 0,-4 5 129,-1 5-129,-4 6 0,-2 6 258,0 3-258,-2 2 0,0-1 0,2-2-129,1-5 258,6-2-258,-1-14 129,7-5-258,1-11 258,7-2-258,1-8-645,6-12-1677,-10-1-1419,10 1-129,0-28 129</inkml:trace>
  <inkml:trace contextRef="#ctx0" brushRef="#br0" timeOffset="16">2426 5574 1,'0'0'773,"0"0"259,6 5 129,-6-5 0,0 0-129,5 18 258,-5-18-129,10 20-258,-4-8-258,4 0 0,0 1-387,5-1 0,-2 1 129,3-3-129,-1-2 0,3 2 0,-3-8 0,3 2-129,-6-1 129,3-2 0,-5-1 258,2-5-258,-12 5 129,14-17 0,-11 0 0,1 2 129,-4-9 0,1 2-258,-1-7 0,0 1 0,-4-4 129,0 0-129,2 2-258,-3-2 0,3 5-258,1-1 258,1 7-645,1 0-387,8 6-774,2 7-2064,-5-4 0,8 8 129</inkml:trace>
  <inkml:trace contextRef="#ctx0" brushRef="#br0" timeOffset="17">3002 5378 1677,'-13'14'1548,"13"-14"0,-13 15-387,13-15-129,-13 14-258,13-14-258,-12 17-258,12-17 129,-11 16-258,5-3-129,1-1 129,-2 1 0,-1 1 129,1 3-258,-1-3 258,0 3-258,1 3 129,0-3 129,0 4 0,4-2 129,-3-1 0,2-1 258,0 0-258,4-1 129,0-3-129,0-1 0,0-12 0,5 18 0,-5-18-129,16 11 0,-6-11 129,5-3 0,1-6-129,2 1 129,2-7 0,1 4-258,0-4 0,-1 0 0,0 4-129,-5 0-129,2 4-258,-7-4-903,4 0-2580,-3 5 129,-8-7-387</inkml:trace>
  <inkml:trace contextRef="#ctx0" brushRef="#br0" timeOffset="18">2855 5824 258,'-7'-11'2322,"-3"-3"-1419,10 14-129,-19-20 258,8 11 0,-2 1 0,-1-1 129,-2 5-258,-2-2 0,0 5-258,-2 1-129,-2 3-258,0 6-129,-3 4-258,3 4 129,-5 1-258,0 4 258,-1 4 0,0 0 258,1 3-258,-1-2 129,3 2 0,0-2-129,4 4 129,-1-2-129,7 2 258,-1 1-129,2 2-129,1-1 258,4 4-129,0-1 0,3 1-129,2-1 129,3 3-129,1-2 0,2 0 258,7-3-129,1 2 129,4-3 0,4 1 129,1-6 0,3 3 129,3-5-129,2 0 0,1-2 129,2 1 0,0-5-129,2 0 129,-1-4 0,4-1 0,-6-5 0,8 3-129,-1-12-129,4 2 0,-2-6 0,3-4 0,1-10-129,1-2 0,-1-8 129,2-4-129,-4-9 258,0 0-258,-4-4 0,-1 1 0,-5-6 0,-3 1 0,-6 1-129,-3-4 129,-6 6-258,-1 2 129,-8-3 0,0 5 0,-3-2-129,-4 0 129,-5 2-129,-4 2 129,-5-2 0,-4 0 0,-4 4 0,-2 0 0,-3 5 0,-3 4 0,-2 3 0,-1 8-129,-1 9 0,-1 3 0,1 5 0,-1 7-387,6 10-516,-7-4-1290,5 9-1806,4 3-387,3-1 0,4 2-258</inkml:trace>
  <inkml:trace contextRef="#ctx0" brushRef="#br0" timeOffset="19">2622 6161 2451,'-3'-12'3483,"3"12"-129,0 0 129,0 0-3096,0 0-387,0 0 129,0 0 129,0 0 0,0 0 258,0 0-129,0 0 516,7 8 129,3 2-258,-2-1-129,7 8-129,-3 0 0,8 7-129,1-4-258,3 6-129,1-2 0,2 5 0,-3-4 0,0 3 129,-2-3-129,1-2 129,-6 0-129,-3-6 129,-3-1-129,-2-6 129,-9-10-129,12 15-129,-12-15-387,0 0-1161,-5 2-2193,5-2-516,-17-6 0,5-2 0</inkml:trace>
  <inkml:trace contextRef="#ctx0" brushRef="#br0" timeOffset="20">2577 6580 3870,'12'12'3612,"4"-12"-258,-16 0-258,14-18-3096,-5 8-129,2-2 258,1 0 258,-1-8 387,4 3 0,-4-11 387,8 7-129,-4-12 0,11 6-258,-3-8-129,7 2-258,0-3-258,2 3 0,0 1-258,1 3 129,-5 4-129,-4 4 258,-4 4-387,-5 7 129,-3 3 0,-12 7-387,14 0-903,-14 0-2709,-2 7-129,2-7-387,-19 7 0</inkml:trace>
  <inkml:trace contextRef="#ctx0" brushRef="#br0" timeOffset="21">3002 6970 2322,'7'15'903,"-1"-3"0,4 4 258,1 2 258,0-3 0,2 6-129,0-3 129,5 5-258,-3-2-129,5 9 0,-4-6-258,5 9 0,-6 0-258,6 4 129,-5 2-387,3 2 129,-1 0-258,-1-2 0,-2-2 0,0-1 0,0-7-129,-4 0 258,0-10-258,0 0 258,-4-6-258,-7-13 129,12 19-129,-12-19 129,0 0-129,0 0-129,8 10 129,-8-10 0,0 0 0,0 0-129,0 0 129,0 0 0,0 0 0,0 0 0,0 0-258,0 0 516,0 0-258,0 0 0,0 0 0,0 0 0,0 0 0,0 0 0,0 0 0,0 0 0,0 0 0,0 0 129,0 0-129,0 0 129,0 0 0,0 0 0,0 0 0,0 0 129,0 0-129,0 0 0,0 0 0,0 0-129,0 0 129,0 0 0,0 0 0,0 0 129,0 0-129,0 0 0,0 0 129,-7 8 0,7-8-129,-15 0 0,4 0 0,0-1 0,-4-3 129,0 1-258,-2 2 0,-2-5 0,0 1 129,-1 0-129,1 0 0,-1 1 0,2 1 0,1-4 0,2 5 0,0-1 0,2 2-129,2 1 129,2 0 0,9 0-258,-12 0 129,12 0 0,0 0 0,0 0 0,0 0 129,0 0-129,15 0 0,1 0 0,3 0 0,2 0 0,3 0 0,3 0 0,-2 1-129,-1 1 129,3 4-129,-5-2 129,2 1-129,-3 2 129,-1 1 0,0 0 0,-4-3 0,-1 2 0,-5-4 258,-1 0-129,-9-3 258,11 0-129,-11 0 129,4-9 0,-4-4 0,0-1-129,-4-6 129,1-2-129,-3-7 0,-1-2 0,3-6 0,-2-1-129,1 2 129,-1-3-129,0 1 129,0 3-129,2 4 0,0 5 0,0 4 0,-1 7 0,3 3-258,2 12-129,0 0-645,-6-11-1290,6 11-1806,0 8-258,0-8-516</inkml:trace>
  <inkml:trace contextRef="#ctx0" brushRef="#br0" timeOffset="22">2660 7196 1161,'7'49'2064,"-7"-27"-645,4 3-516,-1-4-516,0-1-258,2-3-387,-2-6-387,1 2-903,-4-13-903</inkml:trace>
  <inkml:trace contextRef="#ctx0" brushRef="#br0" timeOffset="23">2625 6869 2193,'0'-11'2451,"0"11"-387,0 0-774,0 0-387,0 0-258,0 0 129,0 0-129,0 0-129,0 0 129,0 0 0,0 0-129,0 0 129,0 0-129,0 0-129,0 0 129,0 0-129,0 0 129,0 0 0,0 0-129,0 0-129,0 0 129,-3 12-258,3-12 129,-2 15 0,1-2 0,1 1-129,-1 7 129,1 2-258,0 3 258,0 6-129,0 3 129,0 2-258,0 3 129,1 2-129,0 1-129,1 2 258,1-7-129,-2-1 129,2-2-258,0-5 258,-1-5-258,0-2 258,1-2-129,-3-7 0,1 2 0,0-4 0,-1-12 0,1 17 0,-1-17 0,0 0 0,0 0 0,0 0-129,0 0-258,0 0-903,0 0-2193,0 0-516,7-16-258,-7 16-258</inkml:trace>
  <inkml:trace contextRef="#ctx0" brushRef="#br0" timeOffset="24">2460 7488 2322,'-10'-10'2967,"10"10"0,0 0-387,0 0-2322,0 10-387,0-10 0,3 15 258,-3-15 258,7 21 258,-4-12 129,2 11-258,-2-6 258,3 6-387,-2 0 0,3 1 129,-2 3-387,1 1 0,1-4-129,0-1 129,2 0-129,-1-1 129,1-3-129,0-1 0,0-7 129,2-1 0,-2-3 258,2-4-129,-1 0 0,1-7 129,-1-8 0,2 1 0,-2-10 0,3-1-258,-2-3 129,1 0-129,0-5-129,1 2 129,-3-1 0,0 2-129,0 3 0,-2 4 0,2 0-258,-3 1-129,4 9-645,-6-5-774,5 6-1806,-10 12-387,11-13-258,-11 13 259</inkml:trace>
  <inkml:trace contextRef="#ctx0" brushRef="#br0" timeOffset="25">2692 7718 2322,'-7'2'3225,"-4"5"-129,11-7-258,-12 11-2451,2-10-387,-3 2 0,2-2 129,-4 2 0,0 0 258,-3 3 129,0-1 0,-1 4 0,-1 1-129,1 6-129,-2-3-129,1 6-129,0 2-129,0 1 0,0 4 0,2 1 0,-2 0 129,2 1 0,2 4 0,0-3 258,2 3-258,4-3 129,0-1 0,4-2-129,4-1 0,2-3 0,0 2 0,3-4 0,5 0 0,1-2 0,0 2 258,4-3-129,1-1 0,1-1 0,1-2 129,3-1 129,0-3 0,4 1 0,-1-5 0,2-2 0,-3-1 0,4-2 0,-3 0-129,1-4 0,-2-4-129,0-4-129,-3-1 129,-2-2 0,0-3-129,-2-2 129,-2-4 129,0 0-129,-5-3 258,3 0-129,-6-3 0,2 3 0,-5-4 0,1 4-129,-2-2 0,0 3 0,0-2-129,-3 2 258,-2-1-258,-2 3 0,0 1 0,-2 2 129,-1-1 0,0 6-258,-2 2 129,-1 3-129,0 8-258,-6-1-129,4 7-258,-10 1-516,8 15-1677,-7 1-1161,-3 4-387,2 3-129</inkml:trace>
  <inkml:trace contextRef="#ctx0" brushRef="#br0" timeOffset="26">3564 7764 4386,'9'0'3741,"-9"0"-516,-5 3-645,5-3-2322,-8 4-129,8-4 258,-13 6-258,5-4 387,8-2-129,-14 9 129,14-9-129,-14 16 0,7-3-387,0 1 0,1 1 129,-1 4-129,1 2-129,-1 1 258,4 1 0,-2-1 0,4 2 0,-1-2 129,2-1 0,1 2 129,5 2-129,2 0-129,4 1 129,2-1-129,3 4 129,2-3-129,3 0 0,0-6 129,4 2 0,-2-7 0,4-2 0,-2-8 0,4 1 0,-4-6 129,3-7-129,-2-4 0,0-6-129,-2-6 0,-1 0 129,-3-7-129,-1-4 0,-4-3 0,-3 1 0,-7-5 0,-2 2 0,-4 0 0,-4-2 0,-7 4 0,-2 0 0,-5 3-129,-2 3 0,-2 3 0,-4 2 0,-5 6-129,-3 3-129,-4 5 0,-4 4 0,2 8-516,-6 1-1677,2 13-1935,2 2-129,-2 4-516,5 3 258</inkml:trace>
  <inkml:trace contextRef="#ctx0" brushRef="#br0" timeOffset="27">2266 7943 774,'-27'-40'1548,"9"15"258,2-3 0,-5-5 516,1-2-387,-5-3-387,0-3-258,2-1-387,-4-3-129,0 1-129,-3-7 0,5 5-129,-5-4-129,4 3 0,-5-3 0,6 7-258,-6-2 129,7 8-258,-2 1 0,4 8 0,2 2 0,6 4 129,1 6-258,5 3 0,8 13-387,-7-16-129,7 16-1290,0 0-1548,8 0-387,1 8-387</inkml:trace>
  <inkml:trace contextRef="#ctx0" brushRef="#br0" timeOffset="28">2118 7899 645,'0'0'1161,"13"12"0,-13-12 0,0 0 258,0 0 0,0 0 0,8 0 0,-8 0 0,0 0-129,0 0-258,0 0 0,0 0-258,0 0-387,0 0-129,0 0-129,0 0-258,0 0 0,-7 0 0,7 0-129,-10-3 387,10 3-258,-14 0 258,7 0-129,-3-1 129,10 1 0,-14-1-129,14 1 258,-10-4-129,10 4 258,0 0-258,-9-5 0,9 5-129,0 0 0,0 0 129,5-5-129,-5 5-129,11 2 129,-2 1-129,0 2 129,2 1-129,0 2 129,2 1-129,-1-2 129,3 3 0,3-3-258,-2-2 258,0 3 0,-2 2 0,4-5-129,-4-1 129,0 1-129,-2-5 129,-2 3 0,-2-3 129,-8 0-129,11 0 387,-11 0-129,3-15-129,-3 1 129,0-1-129,-3-2 0,-1-5 129,-3-5-129,1 1-129,-1-7 0,2-2-129,0 0-129,3-2-129,-1-6-645,3 6-903,2 0-1935,-2-5-258,5 9 258</inkml:trace>
  <inkml:trace contextRef="#ctx0" brushRef="#br0" timeOffset="29">1559 6559 1419,'-9'-15'2709,"9"15"-129,-5-16-1548,5 16-645,0 0-129,-9-6-129,9 6 0,-13 0 258,3 0-129,-1 1 0,-4 5 129,-1 4 0,-3 0 0,-4 0-129,-1 5-258,2-2 129,-4 6 0,4-1-129,-2-1 129,5 5 0,-1 0-129,5 3 0,-1-2 258,4 5-258,-1-3 129,6 1 0,0 1 0,0 3 129,3-2-129,2 2 387,2-4-129,6 3 129,2-3-129,1 3 129,3-9 129,5 7 0,0-11 0,6 6-129,1-6 0,2 3 129,5-9-129,0 1-129,5-6-129,-1 0 129,2-5-129,-2 0 0,-1-10 0,-2-5 0,0-4-258,-6-4 0,0-2 129,-5-4 0,-1-4-258,-4 1 129,-6-5 0,0 1-129,-6 0 129,-4 1 129,-6-2-129,-4-1 0,-5 1 129,-2 2 0,-4 1 0,-2 0 0,-2 2-129,0 3 0,-3 4 0,1 4-516,-2 9-387,-4-5-1290,3 13-1677,2 4-516,-3 1-387,0 15 258</inkml:trace>
  <inkml:trace contextRef="#ctx0" brushRef="#br0" timeOffset="30">1316 7282 129,'-6'12'2193,"6"-12"-258,-13 3-1548,13-3-387,-9 16 0,9-16-258,-12 19 258,7-8 258,-2 3-258,-2-3 129,3 4 129,-3 2 258,3 3-258,-4 1 258,1 1 129,-1 0 0,-1 4 129,1 6-129,-3 0-258,-5 7 129,1 1-258,17-40 258,-52 92-129,26-41-129,-10 2 129,11-1-129,-10-4-129,35-48 129,-50 86 129,50-86-258,-33 70 0,33-70 129,-15 52 0,15-52 258,0 0-258,0 0-129,-28 56 0,28-56-129,0 0-129,0 0-258,0 0-129,0 0 0,0 0-645,0 0-645,0 0-1419,0 0-129,0 0 387</inkml:trace>
  <inkml:trace contextRef="#ctx0" brushRef="#br0" timeOffset="31">677 8028 1161,'0'0'2322,"0"0"-903,0 0-387,0 0 387,0 0-258,0 0 258,0 0 0,0 0 0,0 0 0,0 0-258,0 0-516,0 0-387,0 0 0,0 0-129,0 0-129,0 0 129,0 0 0,-37-3 0,37 3-129,0 0 129,0 0 0,-8 64-129,8-64 0,0 0 0,-13 70 0,13-70 0,-7 62 0,7-62 0,-2 67 0,2-67 129,-13 68-129,13-68 0,-2 61 0,2-61 129,0 0 0,-4 61-129,4-61 129,0 0 0,0 0 129,0 0 0,40 15 0,-40-15-129,39-13 0,-39 13 0,0 0 129,47-38-129,-47 38 0,0 0 0,46-41 0,-46 41-129,0 0 0,0 0-129,0 0-258,46-43-387,-46 43-903,0 0-2193,0 0 0,0 0-387,46 0 129</inkml:trace>
  <inkml:trace contextRef="#ctx0" brushRef="#br0" timeOffset="32">521 8579 1032,'0'0'2451,"-38"7"-1290,38-7-903,0 0-129,0 0-129,0 0-129,0 0 129,-45 34 129,45-34-129,0 0 129,0 0 387,-44 51-258,44-51 129,0 0 129,-44 68-129,44-68 0,-24 54 0,24-54-129,-13 58-129,13-58 0,-7 64-129,7-64 129,3 63 129,-3-63 0,17 58 129,-17-58 258,15 49 129,-15-49 258,0 0 0,54 55 129,-54-55-258,52 20 0,-52-20 0,68 5-258,-31-5 0,-37 0 0,76-13-129,-36 1 0,-2-5 0,9-5-129,-3-5 129,-5-4-129,1-7 0,0 1-258,-3-4 0,-9 0-129,3-2 0,-31 43 129,10-80 0,-10 80-129,0-68 0,0 68 258,-47-63-258,47 63 129,-68-46-129,68 46-129,-74-33-129,25 18 0,5 12-129,1 3-258,-1 8 129,3 2-516,0 13-774,3 4-2064,38-27-645,-66 66-258,66-66 258</inkml:trace>
  <inkml:trace contextRef="#ctx0" brushRef="#br0" timeOffset="33">491 9229 516,'-21'49'2064,"21"-49"-774,0 0-1290,0 0 387,-15 56 258,15-56 258,0 0 129,-18 63 129,18-63-258,-10 51 129,10-51-258,-11 67-258,11-67-258,-19 80 0,19-80-129,-16 96 258,16-96 129,-17 99-129,17-99 0,-17 96 258,17-96-258,-5 73 129,5-73-258,-6 50-129,6-50 0,0 0-258,0 0 258,0 0-258,0 0 258,0 48-129,0-48 129,0 0 129,0 0 0,0 0 0,0 0 0,0 0-258,0 0-129,0 0-258,0 0-129,0 0-387,0 0 129,0 0-387,0 0-645,0 0-1677,0 0-129,0 0 129</inkml:trace>
  <inkml:trace contextRef="#ctx0" brushRef="#br0" timeOffset="34">117 9844 2451,'0'0'2193,"0"0"129,0 0-129,0 0-387,0 0-387,0 0 0,0 0-645,0 0 129,-40-37-258,40 37 0,0 0-129,0 0-129,0 0-258,0 0-129,0 0 129,0 0-258,0 0 129,0 0 129,0 0-129,0 0 129,0 0 0,10 53 129,-10-53-129,0 0 0,11 54 0,-11-54 0,0 0-129,14 61 129,-14-61 0,0 0 0,22 72 129,-22-72-258,0 0 258,33 71-258,-33-71 258,0 0-258,31 56 129,-31-56-129,0 0 129,0 0-129,0 0 258,38 38-129,-38-38 129,0 0 0,0 0 0,40-46 129,-40 46-258,0 0 129,37-68-129,-37 68-129,0 0-129,23-65-258,-23 65-1677,0 0-2193,0 0-129,0 0-516,35-65 0</inkml:trace>
  <inkml:trace contextRef="#ctx0" brushRef="#br0" timeOffset="35">160 10176 1677,'0'0'2580,"0"0"-1032,0 0-1419,0 0 258,0 0 0,0 0 258,1-45 258,-1 45 258,0 0 258,0 0-258,42-50 258,-42 50 0,0 0 0,44-57-258,-44 57-129,0 0-516,58-63 0,-58 63 0,42-43-129,-42 43-129,0 0-129,48-46 0,-48 46-129,0 0 0,0 0-129,0 0 129,38-21-258,-38 21 258,0 0-129,0 0-129,0 0-129,0 0-516,0 0-1419,0 0-1935,0 0 0,0 0-387</inkml:trace>
  <inkml:trace contextRef="#ctx0" brushRef="#br0" timeOffset="36">239 10119 1032,'-42'0'3354,"42"0"-129,0 0-387,0 0-2451,-37 1-516,37-1-258,0 0 774,0 0 0,0 0 387,0 0 387,0 0 258,0 0 0,0 0 0,0 0-516,0 0 0,38-12-387,-38 12 0,0 0-258,38-29 129,-38 29-129,0 0 0,48-48 0,-48 48 129,50-44-258,-50 44 129,48-39-129,-48 39 129,40-35-129,-40 35-129,47-24 0,-47 24 0,0 0 0,0 0-129,0 0 0,0 0-129,36-1 129,-36 1-129,0 0-516,0 0-258,0 0-1677,-14 49-1548,14-49-387,0 0-258</inkml:trace>
  <inkml:trace contextRef="#ctx0" brushRef="#br0" timeOffset="37">326 10242 2193,'-43'-20'3483,"43"20"129,0 0-774,0 0-2838,-40-7-774,40 7 129,0 0 129,0 0 516,0 0 516,-41 3 0,41-3 645,0 0 516,0 0-258,0 0 0,0 0-387,0 0-258,0 0-516,-42 42-129,42-42 0,0 0-258,-20 66 129,20-66-129,-7 65 258,7-65-129,-14 81 0,14-81 129,-17 81 0,17-81 0,-18 73 129,18-73 0,-15 63 0,15-63-129,0 0 258,6 58-258,-6-58 258,0 0-258,37 43 0,-37-43 0,44 13 129,-44-13-129,51 2-129,-51-2 129,54-3 0,-54 3 0,55-20-129,-55 20 129,52-28 129,-52 28-129,38-36 0,-38 36 0,33-52 0,-33 52 0,24-65 129,-24 65-129,10-70 0,-10 70 0,2-70-129,-2 70 129,-10-67-129,10 67 129,-22-63-258,22 63 129,-30-56 0,30 56-129,-34-49 129,34 49-129,-37-36 0,37 36-258,0 0-387,-45-14-645,45 14-774,-45 5-2580,45-5-129,0 0-258</inkml:trace>
  <inkml:trace contextRef="#ctx0" brushRef="#br0" timeOffset="38">2490 8528 1548,'4'17'3096,"-4"-17"-129,0 0-516,0 0-1806,0 0-129,0 0 516,0 0 0,-5 0 258,5 0-129,0 0 0,0 0-258,0 0 129,0 0-516,0 0-258,0 0 0,0 0-258,0 0 129,-8 0 0,8 0-129,0 0 0,0 0 0,0 0 0,0 0-129,0 0 129,0 0-129,0 0 129,0 0-129,0 0 0,0 0 129,0 0 0,0 0 129,0 0-129,-4 8 0,4-8 0,-7 18 0,7-18 258,-15 27-258,4-10 129,-1 7-129,-3-2 129,0 7 0,-6 5 0,2 3 0,-6 6-129,3 1 129,-4 4-129,0 2 258,-1-1-129,1 1 0,1-2 0,2-5 129,0 0 0,5-4 0,-1-6-129,5-3-129,3-4 0,1-6 0,1-3 129,3-5-258,6-12 129,-7 13-129,7-13 129,0 0-129,0 0-258,0 0-129,0 0-387,0 0-1290,-1-6-1935,1 6-387,5-19 0,-2 6-129</inkml:trace>
  <inkml:trace contextRef="#ctx0" brushRef="#br0" timeOffset="39">1931 9238 3225,'-7'12'3741,"7"-12"-387,-11 0-129,11 0-2322,0 0-1161,5 17-387,-5-17 129,8 23 258,-5-8 0,3 2 516,-1 4 129,1-4 258,-1 5 0,-3-5 258,2 6-258,-3-5 129,5 5-258,-5-4-129,4 0-129,-2-2 0,0-2-258,5-1 0,-1-6 258,3-4-258,4-4 0,2-7 129,4-6-129,1-8 129,3-3 0,-2-3-129,-1-1 129,-2 0-387,-4 4 258,0 7-1032,-10 3-1935,-4 3-903,-1 11-258,0-12-258</inkml:trace>
  <inkml:trace contextRef="#ctx0" brushRef="#br0" timeOffset="40">1807 9697 774,'0'0'1806,"0"0"0,-7 0 129,7 0 0,-16 5-645,16-5 258,-17 13-387,8-2 0,-5-2-516,6 5-129,-8 3-258,6 3 258,-3 0-129,2 9-258,-2-4 129,1 3 129,1 1-129,3 0-129,1 0 129,3 0-129,-1-1 0,5 0 0,0 1 129,2-3-258,4 1 0,3-3 129,5-1-258,0-2 0,6-1 0,0-6 0,5-2 129,0-1 0,3-8 258,-1 2-129,2-5 258,0-5 0,1-9 0,0-3-129,-2-7 0,1-5-129,-4-8-129,1-2 0,-7-2-129,1-3 258,-7-1-129,-5 1 129,-3 0-258,-5 2 258,0 2 0,-5 4 0,-5-1-129,-3 2 129,1 5-129,-6 2-129,0 5 129,-3 4-129,2 7 0,-5 3 0,0 9-387,-1 5-516,6 16-516,-5 1-1419,1 5-1161,7 8-258,-5-3 129</inkml:trace>
  <inkml:trace contextRef="#ctx0" brushRef="#br0" timeOffset="41">2700 8500 1,'0'0'2708,"0"0"259,0 0 258,0 0-2322,10 5-387,-10-5 258,7 14 0,-7-14 258,4 26-129,-4-14 0,2 6-129,-2-2-129,5 8 0,-3-3-129,5 8-129,-1 4-129,4 1 0,0 4 0,2 3-129,1 5-129,0 1 0,-1 5 0,3-1-129,-4-5 129,1 0 0,-1 1 129,0-2-258,-2-4 258,0-3-129,-1-3 129,1-2-129,-2-3 129,0-1-258,-1-4 129,-2-4 0,0-4 0,-1-5 129,-3-12 0,4 14 0,-4-14 0,0 0-129,0 13 129,0-13-258,0 0-129,0 0 0,0 0 0,0 0-258,-2 14 0,2-14-645,0 0-1161,3 12-1548,-3-12-387,0 0 387</inkml:trace>
  <inkml:trace contextRef="#ctx0" brushRef="#br0" timeOffset="42">2776 9510 4386,'0'0'3741,"0"0"-387,0 0 0,0 0-3096,0 0-516,0 0 0,5-1 129,-5 1 129,14 11 129,-6 0 129,2 2 0,1 4 0,4 3-129,-1 2 129,4 0-129,0-1 0,4-2 0,-2-5 0,1 1 258,1-10-258,-1-1 129,-1-5 0,1-7 0,-3-8 129,0-2-129,-4-9 258,1-2 0,-8-8-129,4 2 0,-8-1 0,1 0 0,-4-1-129,0 3-129,0 5-258,-1 2-129,1 8-258,-2-2-258,2 21-903,0-22-516,0 22-1032,9-5-1032,-9 5-258</inkml:trace>
  <inkml:trace contextRef="#ctx0" brushRef="#br0" timeOffset="43">3053 9748 4257,'-7'-5'3483,"7"5"-129,0 0-645,-12-12-3354,12 12 0,-12-3 129,12 3 0,-14 0 129,6 0 129,-2 10 258,0 5 129,-2 4 0,0 6 129,0 5-258,0 7 129,0 4 129,1 10-129,0-1 129,1 5-129,0 2 387,2 3-387,3-1 129,3 0 0,0-3-129,2-5 129,2-3-129,5-6 0,5-5 0,1-6 258,4-9-129,2-3 258,3-9-129,5-1-129,0-9 387,2 0-258,0-15 129,3-4-129,-4-7 258,3 0-258,-5-12 0,0 1 0,-5-9 0,-1 1-129,-5-3-129,-1-3 0,-3 0-129,-2 0 0,-5 1-129,-2-3 129,-2 4-129,-1 1 129,-6 1-129,-2 2 129,-4 1 129,1 8 0,-5 0 129,1 11-129,-1 1 0,-6 7-129,4 13-258,-5 3-516,6 13-1548,-5 6-1806,-5 3-258,5 4-516,-5-4 646</inkml:trace>
  <inkml:trace contextRef="#ctx0" brushRef="#br0" timeOffset="44">4051 7817 1677,'0'0'516,"0"0"-516,0 0 387,0-7 387,0 7 129,0 0 0,0 0 258,0 0 0,4-14-258,-4 14 0,5-12-258,-5 12-387,9-13 0,-9 13 129,10-17 0,-10 17 258,12-22 0,-12 22 129,14-26 0,-6 11-129,2-5 0,3 1-129,-2-6-129,5-3 129,3-4-258,1-3 0,3-5 0,4-3-129,-1-3 129,1 0-129,1-1 258,0 2-258,-3-3 129,4 6-129,-5 1 129,2 2 0,-4 0-258,4 4 0,-3 0 0,-3 6 0,-2 4-129,-3 3 0,-3 5-129,-2 6 0,-2 4-516,-8 7-387,10-7-1032,-10 7-1935,0 0-258,0 0 129</inkml:trace>
  <inkml:trace contextRef="#ctx0" brushRef="#br0" timeOffset="45">4908 6459 1548,'0'-19'129,"0"1"0,0 18 387,-4-17 258,4 17 258,-10-14 516,2 5 129,8 9 0,-15-12 0,15 12-258,-18-13-258,10 11-387,-6-1-258,1 3-258,-3 0 129,1 1-129,-5 5-129,2 6 0,-2 4 0,1 2 0,-2 5 0,5 2-129,-2 5 0,2 4-129,2 0 129,3 0 0,-1-1 0,1 2 0,4 0 0,0-1 129,2-2-129,1-3 0,4-1 129,6 0-129,1-2-129,8-3 258,0-1-129,6-4 258,2-1-258,3-4 0,1 2 129,1-3 0,3-5 0,0-5 0,1-2-129,0-5 0,-1-9 0,0 0 0,0-7-129,-2-3 129,-3-5 0,-1-2-129,-2-3 129,-3 0 0,0-4 0,-7-1-129,1 0 129,-6 1 0,-2 1 0,-4 1 0,-3 3 129,-6 1-129,-6 6 129,-3-2-129,-4 7 129,-2 5-129,-4 2 0,-3 2-129,1 8 0,-5 4-129,1 0-129,-2 7 129,4 6-258,0-3-516,8 10-1032,1 4-1677,3-4-129,8 5 0</inkml:trace>
  <inkml:trace contextRef="#ctx0" brushRef="#br0" timeOffset="46">4953 7075 1032,'6'24'2580,"-6"-24"-129,8 26-2451,2-7 0,1 3 387,2-1 387,-1 3 129,3 5 258,-5-2 258,5 5-129,-1 0 0,3 8-129,-1-3-258,5 10-387,-4-6-258,5 4 129,-2-1-387,1 2 258,-4-5 0,4 2-129,-4-2 0,0 2 129,1-3 0,0 0-129,-2-3 129,1-1 0,0-6 0,-1-6-129,-5-5 129,1-5-129,-12-14 129,13 15-129,-13-15-129,0 0-258,0 0-129,0-17-903,0 17-1290,-2-19-1677,-6 1-258,1-3-129</inkml:trace>
  <inkml:trace contextRef="#ctx0" brushRef="#br0" timeOffset="47">5084 6778 2451,'0'0'2838,"0"0"387,0 0-2451,10 1-258,-10-1-258,13 7 387,-4-5-129,2 8 258,0-8 129,5 7 0,-3-3-129,8 6 0,-1-3-258,4 5-129,3 2 0,2 4-129,3 1 0,1 4 0,4 0 0,2 3 0,0-3 258,4 4-129,0-5 129,4 5-258,-1-6 129,5 3-258,0-1 129,2-1-129,2 0-129,0-2 129,-3-1-258,-3 1 258,-6-2-129,-6-4 0,-7-3 0,-7 1 129,-7-4-258,-3-2 258,-13-8-129,12 12 129,-12-12-129,0 0-129,0 0 0,0 0-516,0 0-1806,0 0-1935,0 0-129,0 0-258</inkml:trace>
  <inkml:trace contextRef="#ctx0" brushRef="#br0" timeOffset="48">5394 8167 1806,'0'0'903,"0"0"-387,0 0 387,0 0 129,0 0 516,0 0 129,0 0 0,0 0 129,0 0-258,0 0-387,-7-14-258,7 14-645,0 0 0,-9-11-129,9 11 0,-15-13 129,3 3-129,0 3 129,-5 1-129,-1 2 129,-2-1 0,0 1-129,-1-3 129,2 3-258,0-2 129,0 2 0,0-4 129,3 2-258,0-1 0,1 1 0,-1 5 0,2-1 129,2 0-129,3-1-129,9 3 129,-11-5 0,11 5-258,0 0 129,1-12 0,-1 12-129,19-10-129,-7 3 0,5 6-258,-1-5-129,7 6-258,-4-1-129,4 2 0,-3 1 0,4 6 129,-4-3 129,1 6 258,-2-4 387,1 3 258,-3 0 258,0-3 0,-3 1 129,3-1 0,-1-2 0,-4 1-258,1-3 0,-2 1 129,-2 0 258,-9-4 387,13 0-258,-13 0 129,0 0 258,2-18-129,-2 18-129,0-23 129,0 6-516,0-5-129,0 0 0,-1-5 0,1 0-258,-1-2 258,1 0 0,-2 0-258,2 0 258,0 0-387,0 3 129,2 3-129,-1 2-129,3 5-129,-4 1 0,0 15-258,0 0-387,12-1-516,-12 1-1290,5 7-1161,3 5-258</inkml:trace>
  <inkml:trace contextRef="#ctx0" brushRef="#br0" timeOffset="49">6194 7550 1032,'0'0'2580,"0"0"-387,0 0-2322,0 0 258,0 0 387,-7 3 387,7-3 0,-10 0 129,10 0 258,-15 0 0,6 0-258,-5 0-387,2 1 0,-4-1-387,-1 2 0,0-2 0,-1 0 129,-1 0-258,2-2 129,2-2-129,1-1-129,3 1 129,1-1-129,10 5 0,-13-5 0,13 5-129,-7-4-129,7 4 129,0 0-129,0 0-129,0 0 258,0 0 0,0 0 0,5-2 0,3 2 129,3 0 0,0 0-129,4 0-129,0-4-129,2 4 129,1-2-129,-1 0 0,0-1 129,0 1 129,0-3 0,-2 1 129,-1 0 129,-2 0 0,0-1 129,-4-2 129,1-1-258,-3-3 129,5-4-129,-4-1 0,0-3-129,2-4 0,-2-5 0,1-2 129,-1 1 258,-4-3-258,1 5 129,-4-4 0,0 4-129,0 1 258,-1 2-129,-2 2-129,0 4-129,-2 3 0,3 2-129,2 13 0,-6-18-387,6 18 0,0 0-645,6-2-1548,-6 2-1161,8 3-129</inkml:trace>
  <inkml:trace contextRef="#ctx0" brushRef="#br0" timeOffset="50">4025 7492 258,'0'0'3096,"0"0"0,1-11-1419,-1 11-774,0 0 0,4-14-387,-4 14 0,0 0-129,9-13 129,-9 13-129,0 0 129,0 0-129,0 0 0,0 0 129,0 0-258,0 0-129,5 11 0,-5 2-129,0 5 129,-3 3-129,-1 5 129,0 1-258,-4 2 258,0 4 129,-1 4-129,-1-3 129,0 0-129,1-2 0,-2 1 0,3-2 0,2-3 0,2-7-129,3-3 129,1-2-129,0-4 258,0-12 0,11 7-129,-1-9 129,4-3-129,-2-7 129,7 2-258,-3-6 258,6 1-129,2-2-129,1-2 129,0 4-258,3 1 258,0 1-258,0-1-258,4 8-1161,-5 1-2322,-3-6-129,6 11-258,-5-14 388</inkml:trace>
  <inkml:trace contextRef="#ctx0" brushRef="#br0" timeOffset="51">5497 8189 1935,'0'-13'2322,"0"13"-1935,0 0-129,-12-3 129,4 2 387,-1 1 516,-3 0-258,-1 0 129,-5 0 258,4 1-387,-6 2 0,6 6-516,-4 1-129,1 3-258,0 0-129,4 6-129,0 1 129,2 3 0,2 1 0,3 1 0,0-1 129,5 2 129,-1 2 0,2 1 258,3-3 0,2 6 0,1-5 129,3 2-516,3-5 258,1 2-258,3-6 129,1-2-387,3-6 387,2-1-258,2-11 258,4 0 258,-4-6-258,6-8 258,-1-12-387,2-1 129,-4-6-129,2 0 0,-2-4 0,-3-2-129,-2 0 0,-5 5 0,-3 2 0,-6 1 0,-3 1 129,-5 0-129,-1 3 0,-8 1 0,-3 2 0,-3 1 0,-6 3 0,-1 1 0,-6 6 0,0 2 0,-5 9-129,-2 2-129,3 2-258,-7 4-774,9 13-1290,-1 2-1806,0-1-258,7 6 0</inkml:trace>
  <inkml:trace contextRef="#ctx0" brushRef="#br0" timeOffset="52">6325 7565 258,'-8'0'3612,"-1"2"0,9-2-258,-7 3-2451,7-3-774,0 0-129,-12 0 129,12 0 0,-11 0 0,11 0 387,-14 0-129,6 5-129,-2 2 129,1 1 0,-2 1-258,2 6 0,0 2 129,-2 1 129,5 4-129,-1 4 0,3 1 129,-1 4-258,3 0 258,1 7-258,1-6 129,0 2-258,2-3 129,4 1 0,4-3 129,1 2 129,3-9-129,6 4 258,-2-9-258,7 2 129,1-6-129,4-5-129,-1-2 129,5-6-129,-1 0 0,2-10-129,2-2 129,1-5-129,0-7 129,0 3-129,-2-6 129,-1-3-129,-7 0 258,0 0-129,-7-6 129,-2 2-129,-7 1-129,-1-2 129,-5-1-129,-3 2 0,-3-4-129,0-1 0,-2 3 0,-7-1 129,-5 5 0,-1-1 0,-5 7 0,-6 2 0,-4 12 129,-6 5-258,-4 7 0,-2 6-129,-1 13-516,-5 0-1161,4 9-2193,-3 5-645,4-2 0</inkml:trace>
  <inkml:trace contextRef="#ctx0" brushRef="#br0" timeOffset="53">3846 8336 3096,'-7'5'3225,"7"-5"0,0 0-2322,-1 11-387,1-11-516,0 0 129,0 0 129,1 13 258,-1-13-129,0 0 129,0 0-129,3 13 258,-3-13-258,2 24-129,1-4-129,2 4-129,2 7 129,1 7-129,-1 5 0,1 7 129,0 7 258,0 10-258,-3 5 258,0 8-129,-1 2 258,-1 9 0,0-1 0,1 5 0,-1-9 0,4 2 0,-1-12-258,3-4 129,0-10-387,2-9 258,0-12-387,-2-9 129,0-7 0,-2-11-129,-2-2 0,-5-12-129,0 0-645,4-14-1935,-4-10-1290,0-1-129,-2-16-387</inkml:trace>
  <inkml:trace contextRef="#ctx0" brushRef="#br0" timeOffset="54">3884 8441 1032,'0'0'2838,"-13"-5"258,13 5-1806,0 0-387,0 0-516,0 0 129,0 0 258,0 0 129,5 0 129,-5 0 0,8 5-129,0 0 0,2-3-258,5 6 0,0 0-387,7 4 0,2 6-129,-1 5-258,6 5 258,0 2-129,-1 10 129,2 6 0,-2 7 0,0 9 0,1 1 258,1 4-129,1 1 0,3 1 0,-3-3 0,1 0 0,2-9-129,-1-2 0,0-6 129,0-3-258,-4-2 0,-1-5 0,-1-3-129,-5-9 0,-3 1 129,-5-6-129,-3-3 0,-5-6 0,0-2-258,-6-11-1161,0 0-2322,0 0-516,-9-5-129,1-6 129</inkml:trace>
  <inkml:trace contextRef="#ctx0" brushRef="#br0" timeOffset="55">3839 9613 1806,'-8'13'3096,"8"0"258,0-13-1548,-7 15-1161,7-4-129,0-11 258,7 26 129,-5-13 0,6 8-129,-5-3 258,5 7-387,-2-4 129,4 8-129,-2-3-387,3 4 0,1-4 0,2 0-129,1-2-129,4-3 129,-1-1-129,2-5 129,0-5-129,1 0 129,-3-8 129,3 2 0,-6-4 129,0-6 0,-3-9 0,1 0 0,-5-11 0,2-2-129,-2-2 129,-2-4-258,2-2-129,-3 3 0,0 2 0,-3 5-129,2 9-516,-4-4-1419,0 9-2064,0 12-387,0 0-387,-7-12 129</inkml:trace>
  <inkml:trace contextRef="#ctx0" brushRef="#br0" timeOffset="56">4417 9586 1,'-11'4'3095,"11"-4"-128,0 0 258,0 0-2451,0 0-387,0 0 387,0 0-129,0 0-129,0 0 258,0 0-129,5 0-258,-5 0 0,14 6-129,-7-2 0,3 1-258,0 5 0,5-1 0,-1 6 258,3-3-129,0 2 129,1 3 0,2 2 0,1-2 129,1 0-129,-3-4 0,1-4-129,-1-1 0,-3-1 0,-2-7 129,1 0 129,-7-7 129,0-1 0,-4-12 0,1 6-129,-5-12 129,0 3-129,0-12-129,-2 4-129,-3-2 0,3-2-129,-3 4 129,1-1-129,0 3 0,2 3 0,1 3 0,-2 5-129,3 2-258,0-3-903,3 5-2967,-3 14-258,2-18-258,-2 18 129</inkml:trace>
  <inkml:trace contextRef="#ctx0" brushRef="#br0" timeOffset="57">4123 9981 1161,'0'0'3870,"-8"-10"0,8 10-387,-10 3-2064,0-3-645,2 5 0,-5-4-387,2 8 129,-5-4 129,3 9-129,-5-3 129,3 5 129,-6-1-129,4 9-258,-1-2 0,1 6-258,1-1 0,2 3-129,2 2 0,2 4 0,1 0-129,5 4 129,3 0-129,1 2 129,1 2 0,6-1 129,3-1-258,2 2 258,5-5-129,2-1 129,2-6-129,3-3 129,1-3-129,2-6 129,1-8-129,5-6 0,0-6 129,-1 0-129,2-12 129,-1-6-258,-2-9 258,0-3 0,-6-5 129,-1-4-129,-5-5 258,-3-3-258,-6-5 0,-4 4 129,-6 0-129,-3 3-129,-9 0 129,-7 4-129,-2 4-129,-6 6 129,-4 7 0,-4 0-129,1 7 129,-1 2 0,1 7-258,5-1 0,4 12-645,-4 2-1935,9 8-1419,2 8-258,1 0-258,5 8 130</inkml:trace>
  <inkml:trace contextRef="#ctx0" brushRef="#br0" timeOffset="58">4820 9822 1677,'-10'13'3225,"9"-4"0,-10-9-387,11 0-2451,-11 10-645,11-10 258,-10 10 387,10-10 258,-7 10 258,7-10 258,0 0-129,-13 7 0,13-7-129,-4 14-258,4-2-387,-4-1-129,1 4-129,-1 3 0,1 6 0,-1 1 258,0 6-129,0-1 129,2 4-129,1 1 258,1 3 0,0-4 0,5 0-129,5 1 0,4-1 129,0-8-258,5 1 129,2-4-258,3-3 258,1-3 0,-1-6-258,-1-4 258,0-2-129,0-2 0,-2-3 129,-2 0-129,2-12 0,-2-5 0,-1-5 0,2-10-129,0-4 0,-2-7 0,0-7 0,-3-4 0,-4 0-129,-4-1 129,-3 4 0,-4 0 0,-9 3 129,-3 3-129,-4 3 0,-2 8 0,-3 5 0,-3 3 0,0 4 0,-1 9-129,-3 7 0,-1 6 0,-3 9-129,2 13-129,-6 1-645,8 18-1677,-4-1-1677,-2 4-258,3 2-387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6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1763 4010 516,'0'0'645,"0"0"387,0 0 129,0 0-129,0 0 129,0 0 0,0 0-258,0 0-258,0 0-387,0 0-129,0 0-129,0 0 258,0 0-258,0 0 129,1-11-129,-1 11 258,0 0-129,0 0 0,0 0 129,0 0-129,0 0 0,0 0 0,0 0-129,0 0 129,-4 0-129,4 0 129,-10 0-258,10 0 516,-14 5-387,14-5 129,-20 9-129,12-5 258,-3 3-387,2-1 387,-3 2 0,2 0-258,1 3 258,-1-1-258,10-10 258,-13 21-258,8-10 258,1 1-258,1 0 129,3 0 0,0 2 129,0 0 0,0-2-129,4 5 0,1 2 0,0 0 258,-2 3-645,4 1 516,-2 1-516,2 0 258,-1 2-129,1-1 129,-1-8 0,3 6 129,-2-7 258,1-1-129,3-4 0,-1 1 0,5-7 387,0 2-516,2-6 258,3 1-258,3-2 129,-1 2 0,4-2 0,-2-4 0,0-6 0,1 2 0,0-9 129,1 3-129,-3-8 258,2-2-387,-4-5 129,2 0 0,-5-3-129,0 0 0,-4-1 0,-1 0 0,-5 1 0,-3 3-129,-4-2 129,-1 4-129,-3 2 0,-6 1-129,-3 2 129,-3-2 0,-3 7 0,-5 0-129,0 5 129,-7-1-129,1 6 0,-2 1 0,0 6-129,0 0 0,1 6-129,1 2-258,3 9 0,3 2-129,5 6-903,-1-3-129,3-1-2064,7 8 0,-4-5 0</inkml:trace>
  <inkml:trace contextRef="#ctx0" brushRef="#br0" timeOffset="1">3308 3988 516,'-12'1'903,"-6"9"-129,8-1 129,-2-1 0,2 1-129,-3 3-258,2 0 129,-3-2-129,4 5 0,-4 0-258,4 1 0,-3 0-129,4 2 258,-1-1-258,2 4 0,2-1 129,1 1 129,2 0 0,2 2 258,1-1-258,2-2 387,6 4-129,-1-5-129,4 4 258,-1-7-387,4 6 129,-2-5-258,3 1 0,-3-2 0,4 0 129,-2-4-129,2 1 0,-2-4 0,3 0 129,-1-6-129,1 1 129,1-4-129,1 0 0,0-7 0,2 0-129,-1-5 0,2-2 0,-2-2 0,-1-3-129,1-2 0,-4-3 0,2-3 258,-4-1-258,0 0 0,-2-2 0,-1-2 129,-2 2-129,-2 0 129,-2 2-129,-2 2 0,-3 3 129,0-1 0,-3 4-129,-6 4 0,-1-1 129,-5 3-129,-1 3 0,-5-1 0,0 6 0,-4-1 0,-2 4 0,-2 3-129,1 0 0,3 3-258,-3 1-516,6 12-1161,-1-4-1677,-1-2-258,6 4-258</inkml:trace>
  <inkml:trace contextRef="#ctx0" brushRef="#br0" timeOffset="2">1736 4063 645,'0'0'387,"0"-15"0,0 15 129,0 0 129,-3-16 129,3 16 129,0 0 129,-4-15 387,4 15-387,-3-14-129,3 14-129,-2-19 0,-1 6-129,3-1-129,-3-2 0,0-4-129,-4-5 129,4-3 129,-9-6 129,0-4-387,-3-4 258,-1-4-129,-5-4-129,0-1-258,1 0 258,2 0-387,2 2 0,4 5-129,5 5 129,2 7-258,5 3 129,0 5 0,7 7-129,-1 4-645,5 5-516,0 7-1548,-2-6-516,7 7-129,-6-8 259</inkml:trace>
  <inkml:trace contextRef="#ctx0" brushRef="#br0" timeOffset="3">2039 3860 2193,'29'-58'2064,"-11"23"-387,-2-7 129,0 4-516,-2-7-258,2 3-129,-1-4-129,-3 1-387,3 1 258,-3 1-258,1 5 0,-4 2 0,2 5-258,-3 5 0,2 5-387,0 6-387,-10 15-645,13-16-774,-3 16-1548,-10 0 258</inkml:trace>
  <inkml:trace contextRef="#ctx0" brushRef="#br0" timeOffset="4">2088 3732 516,'0'0'2064,"1"-11"129,-1 11 0,0 0-129,0 0-645,0 0-387,0 0-129,0 0-258,0-11-387,0 11 0,0 0-258,0 0 0,0 0-129,0 0 129,0 0 0,0 0 129,0 0 129,0 0-129,0 0-129,0 0 129,0 0 0,0 0-129,0 0 0,0 0-129,-5 0 0,5 0 0,0 0-129,0 0 258,0 0-129,0 0 129,0 0 0,0 0 0,0 0 0,-7 11 0,7-11 129,-1 21-129,1-4 0,0 2 0,-2 3 0,2-1 0,0 0 258,2 0-258,-1-4 129,1 4 0,0-8 0,-2 1 129,0-14 0,2 15-129,-2-15 258,0 0-258,0 0 129,0 0-258,0 0 258,9-2-129,-9 2 0,16-23 258,-5 11-645,1-2 645,1-3-516,0 1 387,0 0-387,-3 4 129,2 2-387,-4-2 129,3 3-387,-1-3-2193,-2 1-516,3 8-774,-8-12 516</inkml:trace>
  <inkml:trace contextRef="#ctx0" brushRef="#br0" timeOffset="5">1631 3938 1,'0'0'2192,"-10"-5"-257,10 5-516,0 0-258,-9-9-258,9 9-258,0 0-387,0 0-258,0 0 0,0 0 129,0 0-129,0 0 258,0 0-129,0 7 129,0-7-129,7 10 0,-7-10 129,15 14-258,-7-5 129,-8-9-258,15 18 129,-6-8-258,-1-1 516,-8-9-258,14 19 0,-14-19 129,14 15-129,-5-8 0,-9-7-129,10 7 258,-10-7-258,10 5 258,-10-5-258,0 0 387,7 0-129,-7 0 387,0 0-258,8-9 129,-8 9 129,5-17-129,-5 17 129,5-23-258,-3 6 0,-1 1 0,1-1 0,-2 3-129,3-4-129,-3 1-129,3 0 129,2 0-387,0 1 129,4 1-516,-1-4-258,8-1-1419,3 6-1161,-6-14 516</inkml:trace>
  <inkml:trace contextRef="#ctx0" brushRef="#br0" timeOffset="6">1451 3239 903,'-29'0'1032,"13"-2"129,1-4-258,0-8-258,-1 2-129,2-8 129,-1 1-129,5-8 0,-1 1 0,1-3-129,2-5 258,4 5 0,0-4 129,4-1-387,0 0 258,2-3-387,4 3 387,1-1-387,6 1 0,0 1-129,4 1 258,-2 6-258,6-1 0,-1 10 0,3-2 0,-1 5-129,3 4 129,-3 7 0,2 0-129,-2 3 258,2 3-258,-3 7 129,-2 5-516,0 2 774,-2 5-774,-1 2 645,-1 10-516,-2-3 258,-5 8-258,2 0 387,-3-3-129,-2 3 129,-4 2-129,-1-2 0,-5-5 258,-3 3-129,-6-5 129,-2-1 0,-6-3 129,1 0 0,-7-6 0,1 0-258,-4-10 129,1-1-258,0-5-258,3-6-645,2-2-516,4-3-1806,6-17-516,11 3 258</inkml:trace>
  <inkml:trace contextRef="#ctx0" brushRef="#br0" timeOffset="7">2253 3195 1548,'-20'5'2322,"0"-5"-903,11-7-387,0-6-129,-3-4 129,2-2-129,0-6 258,4-1-129,-6-5 129,6 3-258,-1-4 129,4 4-258,2-4-387,1 3-258,7 4 0,5-1 0,3 3-258,6-2 0,1 7 0,3-2 129,2 8-129,0-2 0,-1 3 0,-2 7 129,0 4 0,-3 5 0,1 7 0,-5 3 0,2 3 0,-4 6 0,0 0 0,-2 2 0,-2-4 0,-1 4 0,-3-4 0,0 2 0,-4-2 129,-2 2 0,-1-2 0,-6-1 129,-4 0-129,-3 4 129,-6-4 129,1 0-129,-7-5-129,4 2 0,-5-6 0,3 3 0,-1-9 0,5-1-129,-1-2-129,1-3 0,6 0-1161,0-10-1548,2-5-1032,11 1-129,-5-13-258</inkml:trace>
  <inkml:trace contextRef="#ctx0" brushRef="#br0" timeOffset="8">3171 3367 129,'0'0'903,"0"0"-387,0 12-387,0-12 0,0 17 387,0-17-129,0 22 129,0-22-129,0 19 258,0-7-258,3 1-129,3-2 0,1 7-129,2 3 129,-1-2 0,3 8 258,0-1-129,1 10 258,-3-6-258,4 10 258,-4-5-129,2 5-129,-5-3-129,2 3 0,0-5-129,-1-3-129,-1-3 129,-1-4 0,0-6-129,-4-2 129,2-3-129,-3-14 0,0 12 0,0-12-129,0 0-258,0 0-387,0 0-774,2 16-1290,-2-16-129</inkml:trace>
  <inkml:trace contextRef="#ctx0" brushRef="#br0" timeOffset="9">3233 3955 258,'10'5'1677,"-3"5"0,-7-10-387,15 23-387,-6-8-258,4 5-258,0-3 0,0 3-258,-1-4 258,-1-1 0,2-1 129,-3-3 258,-1-1 129,-9-10 129,13 6 0,-13-6-129,12-3 0,-8-9-258,2 1-129,-3-12 0,3 1-129,-3-7 0,1-1-129,-4-3 0,2 0 0,-2-3-258,1 2 129,2 6-516,-2-1-645,5 9-1290,1 6-1419,0-4-258,-7 18 129</inkml:trace>
  <inkml:trace contextRef="#ctx0" brushRef="#br0" timeOffset="10">3939 3543 1935,'-14'37'1935,"7"-18"-516,-3 3 0,-2 0-387,-1 7-258,-2 4 0,0 4 0,-4 3 129,-1 9-387,-3-5 258,-1 4-258,-1-1 0,1-1-258,0-3 129,1-6-129,2-4-129,6-8 0,1-2-129,3-5 129,4-7-129,7-11 0,0 0 0,0 0-258,0 0-516,0 0-387,2-18-1032,8 2-1161,-7-10-258,7 5 388</inkml:trace>
  <inkml:trace contextRef="#ctx0" brushRef="#br0" timeOffset="11">3653 3868 1161,'12'-8'2451,"-12"8"-258,10 0-2322,-10 0-387,10 8 129,-10-8 0,6 24 258,-6-10 516,0 5 129,-2 3 258,-3 1 516,0 6-258,-3 2 0,2 6-129,0 1-129,1-4-258,1 0-258,4-1 0,0-5-129,0-7 129,6-9 129,4-3 0,2-9 0,4 0 129,1-12 0,3 0 129,-4-7-129,4 0-129,-6 0 0,3-1-129,-7 1-258,2 2-516,-3 3-516,0 1-2193,-1-5-516,3 2-258,-1-8 0</inkml:trace>
  <inkml:trace contextRef="#ctx0" brushRef="#br0" timeOffset="12">4062 3604 1677,'-21'1'2451,"0"-9"387,21 8-1419,-16-24-774,6 4-387,1-4 387,2-7-129,-1-2 387,3-8 129,3 5-129,2-11 129,0 10-258,7-7-129,4 5-258,4 3 0,2 3-129,1 8-258,4 1 0,2 8 0,-1 2 0,2 8 0,-1 6-129,3 0 129,-2 2-129,0 7 129,-1 4 0,0 1-258,0 1 258,-4 3 0,1-1-129,-6-1 129,1 2 0,-5 0 0,-1-3 0,-4 1-129,-3 2 129,-2 1 0,-1 1 0,-5-1 0,-3 5 129,-3-1-129,-5 0 129,-2 2 129,-5 2 0,-4 0 0,-3 2-129,-2 1 0,-1 3-129,-3-5 0,1 1-129,2-7-129,0-6-516,6-4-1419,1-4-1419,-2-12 0,5-12-387</inkml:trace>
  <inkml:trace contextRef="#ctx0" brushRef="#br0" timeOffset="13">3098 3363 1419,'-31'-14'1290,"18"-1"0,2 0-129,2-1 387,0-9-129,3 1-129,-4-6 129,6 2-129,-1-2-258,5 1-129,0-5-258,5 0-258,5 2-129,6 1-129,3 0-129,7 2 0,1 2 0,2 0 0,2 6 0,2 6 0,-3 6 0,0 4 0,1 2 0,2 3-129,-3 7 129,0 6-129,-3 3 129,-1 2-129,-2-1 129,-2 5-258,-3 4 516,-6 2-258,-2 2 129,-4 4 0,-4 0 0,-2-1 0,-1 0 129,-6 1 129,-8-9 129,0 9 0,-9-14-129,-3 5 387,-7-7-387,-1 1 129,-5-3-258,-1-4-258,3-1-645,-7-11-2451,5-3-903,7-9-129,1-13-387</inkml:trace>
  <inkml:trace contextRef="#ctx0" brushRef="#br0" timeOffset="14">2020 4662 129,'32'30'774,"-13"-10"-129,1 2 0,1 3-258,-2 8 129,2 2 0,0 8 0,3 0-258,-1 7 129,3 4-129,-2 3 0,4 0 0,0-3 0,0 3-129,-1-8 258,-1-2-258,-1-7 129,-2-1-129,-1-10 0,-4-2 129,-1-8-129,-6-2 0,-2-6 129,-2 0 0,-7-11-258,7 14-2709,-7-14 129,0 0-128</inkml:trace>
  <inkml:trace contextRef="#ctx0" brushRef="#br0" timeOffset="15">3363 4683 1,'0'0'2450,"0"0"130,0 0-1677,0 12-387,0-12 387,-3 12-129,3-12 129,-13 18-129,4-6-129,-2 7 0,-1-1 0,-2 7-387,-2 3 0,-1 7 0,-4 5 129,-1 5-129,-4 6 0,-2 6 258,0 3-258,-2 2 0,0-1 0,2-2-129,1-5 258,6-2-258,-1-14 129,7-5-258,1-11 258,7-2-258,1-8-645,6-12-1677,-10-1-1419,10 1-129,0-28 129</inkml:trace>
  <inkml:trace contextRef="#ctx0" brushRef="#br0" timeOffset="16">2426 5574 1,'0'0'773,"0"0"259,6 5 129,-6-5 0,0 0-129,5 18 258,-5-18-129,10 20-258,-4-8-258,4 0 0,0 1-387,5-1 0,-2 1 129,3-3-129,-1-2 0,3 2 0,-3-8 0,3 2-129,-6-1 129,3-2 0,-5-1 258,2-5-258,-12 5 129,14-17 0,-11 0 0,1 2 129,-4-9 0,1 2-258,-1-7 0,0 1 0,-4-4 129,0 0-129,2 2-258,-3-2 0,3 5-258,1-1 258,1 7-645,1 0-387,8 6-774,2 7-2064,-5-4 0,8 8 129</inkml:trace>
  <inkml:trace contextRef="#ctx0" brushRef="#br0" timeOffset="17">3002 5378 1677,'-13'14'1548,"13"-14"0,-13 15-387,13-15-129,-13 14-258,13-14-258,-12 17-258,12-17 129,-11 16-258,5-3-129,1-1 129,-2 1 0,-1 1 129,1 3-258,-1-3 258,0 3-258,1 3 129,0-3 129,0 4 0,4-2 129,-3-1 0,2-1 258,0 0-258,4-1 129,0-3-129,0-1 0,0-12 0,5 18 0,-5-18-129,16 11 0,-6-11 129,5-3 0,1-6-129,2 1 129,2-7 0,1 4-258,0-4 0,-1 0 0,0 4-129,-5 0-129,2 4-258,-7-4-903,4 0-2580,-3 5 129,-8-7-387</inkml:trace>
  <inkml:trace contextRef="#ctx0" brushRef="#br0" timeOffset="18">2855 5824 258,'-7'-11'2322,"-3"-3"-1419,10 14-129,-19-20 258,8 11 0,-2 1 0,-1-1 129,-2 5-258,-2-2 0,0 5-258,-2 1-129,-2 3-258,0 6-129,-3 4-258,3 4 129,-5 1-258,0 4 258,-1 4 0,0 0 258,1 3-258,-1-2 129,3 2 0,0-2-129,4 4 129,-1-2-129,7 2 258,-1 1-129,2 2-129,1-1 258,4 4-129,0-1 0,3 1-129,2-1 129,3 3-129,1-2 0,2 0 258,7-3-129,1 2 129,4-3 0,4 1 129,1-6 0,3 3 129,3-5-129,2 0 0,1-2 129,2 1 0,0-5-129,2 0 129,-1-4 0,4-1 0,-6-5 0,8 3-129,-1-12-129,4 2 0,-2-6 0,3-4 0,1-10-129,1-2 0,-1-8 129,2-4-129,-4-9 258,0 0-258,-4-4 0,-1 1 0,-5-6 0,-3 1 0,-6 1-129,-3-4 129,-6 6-258,-1 2 129,-8-3 0,0 5 0,-3-2-129,-4 0 129,-5 2-129,-4 2 129,-5-2 0,-4 0 0,-4 4 0,-2 0 0,-3 5 0,-3 4 0,-2 3 0,-1 8-129,-1 9 0,-1 3 0,1 5 0,-1 7-387,6 10-516,-7-4-1290,5 9-1806,4 3-387,3-1 0,4 2-258</inkml:trace>
  <inkml:trace contextRef="#ctx0" brushRef="#br0" timeOffset="19">2622 6161 2451,'-3'-12'3483,"3"12"-129,0 0 129,0 0-3096,0 0-387,0 0 129,0 0 129,0 0 0,0 0 258,0 0-129,0 0 516,7 8 129,3 2-258,-2-1-129,7 8-129,-3 0 0,8 7-129,1-4-258,3 6-129,1-2 0,2 5 0,-3-4 0,0 3 129,-2-3-129,1-2 129,-6 0-129,-3-6 129,-3-1-129,-2-6 129,-9-10-129,12 15-129,-12-15-387,0 0-1161,-5 2-2193,5-2-516,-17-6 0,5-2 0</inkml:trace>
  <inkml:trace contextRef="#ctx0" brushRef="#br0" timeOffset="20">2577 6580 3870,'12'12'3612,"4"-12"-258,-16 0-258,14-18-3096,-5 8-129,2-2 258,1 0 258,-1-8 387,4 3 0,-4-11 387,8 7-129,-4-12 0,11 6-258,-3-8-129,7 2-258,0-3-258,2 3 0,0 1-258,1 3 129,-5 4-129,-4 4 258,-4 4-387,-5 7 129,-3 3 0,-12 7-387,14 0-903,-14 0-2709,-2 7-129,2-7-387,-19 7 0</inkml:trace>
  <inkml:trace contextRef="#ctx0" brushRef="#br0" timeOffset="21">3002 6970 2322,'7'15'903,"-1"-3"0,4 4 258,1 2 258,0-3 0,2 6-129,0-3 129,5 5-258,-3-2-129,5 9 0,-4-6-258,5 9 0,-6 0-258,6 4 129,-5 2-387,3 2 129,-1 0-258,-1-2 0,-2-2 0,0-1 0,0-7-129,-4 0 258,0-10-258,0 0 258,-4-6-258,-7-13 129,12 19-129,-12-19 129,0 0-129,0 0-129,8 10 129,-8-10 0,0 0 0,0 0-129,0 0 129,0 0 0,0 0 0,0 0 0,0 0-258,0 0 516,0 0-258,0 0 0,0 0 0,0 0 0,0 0 0,0 0 0,0 0 0,0 0 0,0 0 0,0 0 129,0 0-129,0 0 129,0 0 0,0 0 0,0 0 0,0 0 129,0 0-129,0 0 0,0 0 0,0 0-129,0 0 129,0 0 0,0 0 0,0 0 129,0 0-129,0 0 0,0 0 129,-7 8 0,7-8-129,-15 0 0,4 0 0,0-1 0,-4-3 129,0 1-258,-2 2 0,-2-5 0,0 1 129,-1 0-129,1 0 0,-1 1 0,2 1 0,1-4 0,2 5 0,0-1 0,2 2-129,2 1 129,2 0 0,9 0-258,-12 0 129,12 0 0,0 0 0,0 0 0,0 0 129,0 0-129,15 0 0,1 0 0,3 0 0,2 0 0,3 0 0,3 0 0,-2 1-129,-1 1 129,3 4-129,-5-2 129,2 1-129,-3 2 129,-1 1 0,0 0 0,-4-3 0,-1 2 0,-5-4 258,-1 0-129,-9-3 258,11 0-129,-11 0 129,4-9 0,-4-4 0,0-1-129,-4-6 129,1-2-129,-3-7 0,-1-2 0,3-6 0,-2-1-129,1 2 129,-1-3-129,0 1 129,0 3-129,2 4 0,0 5 0,0 4 0,-1 7 0,3 3-258,2 12-129,0 0-645,-6-11-1290,6 11-1806,0 8-258,0-8-516</inkml:trace>
  <inkml:trace contextRef="#ctx0" brushRef="#br0" timeOffset="22">2660 7196 1161,'7'49'2064,"-7"-27"-645,4 3-516,-1-4-516,0-1-258,2-3-387,-2-6-387,1 2-903,-4-13-903</inkml:trace>
  <inkml:trace contextRef="#ctx0" brushRef="#br0" timeOffset="23">2625 6869 2193,'0'-11'2451,"0"11"-387,0 0-774,0 0-387,0 0-258,0 0 129,0 0-129,0 0-129,0 0 129,0 0 0,0 0-129,0 0 129,0 0-129,0 0-129,0 0 129,0 0-129,0 0 129,0 0 0,0 0-129,0 0-129,0 0 129,-3 12-258,3-12 129,-2 15 0,1-2 0,1 1-129,-1 7 129,1 2-258,0 3 258,0 6-129,0 3 129,0 2-258,0 3 129,1 2-129,0 1-129,1 2 258,1-7-129,-2-1 129,2-2-258,0-5 258,-1-5-258,0-2 258,1-2-129,-3-7 0,1 2 0,0-4 0,-1-12 0,1 17 0,-1-17 0,0 0 0,0 0 0,0 0-129,0 0-258,0 0-903,0 0-2193,0 0-516,7-16-258,-7 16-258</inkml:trace>
  <inkml:trace contextRef="#ctx0" brushRef="#br0" timeOffset="24">2460 7488 2322,'-10'-10'2967,"10"10"0,0 0-387,0 0-2322,0 10-387,0-10 0,3 15 258,-3-15 258,7 21 258,-4-12 129,2 11-258,-2-6 258,3 6-387,-2 0 0,3 1 129,-2 3-387,1 1 0,1-4-129,0-1 129,2 0-129,-1-1 129,1-3-129,0-1 0,0-7 129,2-1 0,-2-3 258,2-4-129,-1 0 0,1-7 129,-1-8 0,2 1 0,-2-10 0,3-1-258,-2-3 129,1 0-129,0-5-129,1 2 129,-3-1 0,0 2-129,0 3 0,-2 4 0,2 0-258,-3 1-129,4 9-645,-6-5-774,5 6-1806,-10 12-387,11-13-258,-11 13 259</inkml:trace>
  <inkml:trace contextRef="#ctx0" brushRef="#br0" timeOffset="25">2692 7718 2322,'-7'2'3225,"-4"5"-129,11-7-258,-12 11-2451,2-10-387,-3 2 0,2-2 129,-4 2 0,0 0 258,-3 3 129,0-1 0,-1 4 0,-1 1-129,1 6-129,-2-3-129,1 6-129,0 2-129,0 1 0,0 4 0,2 1 0,-2 0 129,2 1 0,2 4 0,0-3 258,2 3-258,4-3 129,0-1 0,4-2-129,4-1 0,2-3 0,0 2 0,3-4 0,5 0 0,1-2 0,0 2 258,4-3-129,1-1 0,1-1 0,1-2 129,3-1 129,0-3 0,4 1 0,-1-5 0,2-2 0,-3-1 0,4-2 0,-3 0-129,1-4 0,-2-4-129,0-4-129,-3-1 129,-2-2 0,0-3-129,-2-2 129,-2-4 129,0 0-129,-5-3 258,3 0-129,-6-3 0,2 3 0,-5-4 0,1 4-129,-2-2 0,0 3 0,0-2-129,-3 2 258,-2-1-258,-2 3 0,0 1 0,-2 2 129,-1-1 0,0 6-258,-2 2 129,-1 3-129,0 8-258,-6-1-129,4 7-258,-10 1-516,8 15-1677,-7 1-1161,-3 4-387,2 3-129</inkml:trace>
  <inkml:trace contextRef="#ctx0" brushRef="#br0" timeOffset="26">3564 7764 4386,'9'0'3741,"-9"0"-516,-5 3-645,5-3-2322,-8 4-129,8-4 258,-13 6-258,5-4 387,8-2-129,-14 9 129,14-9-129,-14 16 0,7-3-387,0 1 0,1 1 129,-1 4-129,1 2-129,-1 1 258,4 1 0,-2-1 0,4 2 0,-1-2 129,2-1 0,1 2 129,5 2-129,2 0-129,4 1 129,2-1-129,3 4 129,2-3-129,3 0 0,0-6 129,4 2 0,-2-7 0,4-2 0,-2-8 0,4 1 0,-4-6 129,3-7-129,-2-4 0,0-6-129,-2-6 0,-1 0 129,-3-7-129,-1-4 0,-4-3 0,-3 1 0,-7-5 0,-2 2 0,-4 0 0,-4-2 0,-7 4 0,-2 0 0,-5 3-129,-2 3 0,-2 3 0,-4 2 0,-5 6-129,-3 3-129,-4 5 0,-4 4 0,2 8-516,-6 1-1677,2 13-1935,2 2-129,-2 4-516,5 3 258</inkml:trace>
  <inkml:trace contextRef="#ctx0" brushRef="#br0" timeOffset="27">2266 7943 774,'-27'-40'1548,"9"15"258,2-3 0,-5-5 516,1-2-387,-5-3-387,0-3-258,2-1-387,-4-3-129,0 1-129,-3-7 0,5 5-129,-5-4-129,4 3 0,-5-3 0,6 7-258,-6-2 129,7 8-258,-2 1 0,4 8 0,2 2 0,6 4 129,1 6-258,5 3 0,8 13-387,-7-16-129,7 16-1290,0 0-1548,8 0-387,1 8-387</inkml:trace>
  <inkml:trace contextRef="#ctx0" brushRef="#br0" timeOffset="28">2118 7899 645,'0'0'1161,"13"12"0,-13-12 0,0 0 258,0 0 0,0 0 0,8 0 0,-8 0 0,0 0-129,0 0-258,0 0 0,0 0-258,0 0-387,0 0-129,0 0-129,0 0-258,0 0 0,-7 0 0,7 0-129,-10-3 387,10 3-258,-14 0 258,7 0-129,-3-1 129,10 1 0,-14-1-129,14 1 258,-10-4-129,10 4 258,0 0-258,-9-5 0,9 5-129,0 0 0,0 0 129,5-5-129,-5 5-129,11 2 129,-2 1-129,0 2 129,2 1-129,0 2 129,2 1-129,-1-2 129,3 3 0,3-3-258,-2-2 258,0 3 0,-2 2 0,4-5-129,-4-1 129,0 1-129,-2-5 129,-2 3 0,-2-3 129,-8 0-129,11 0 387,-11 0-129,3-15-129,-3 1 129,0-1-129,-3-2 0,-1-5 129,-3-5-129,1 1-129,-1-7 0,2-2-129,0 0-129,3-2-129,-1-6-645,3 6-903,2 0-1935,-2-5-258,5 9 258</inkml:trace>
  <inkml:trace contextRef="#ctx0" brushRef="#br0" timeOffset="29">1559 6559 1419,'-9'-15'2709,"9"15"-129,-5-16-1548,5 16-645,0 0-129,-9-6-129,9 6 0,-13 0 258,3 0-129,-1 1 0,-4 5 129,-1 4 0,-3 0 0,-4 0-129,-1 5-258,2-2 129,-4 6 0,4-1-129,-2-1 129,5 5 0,-1 0-129,5 3 0,-1-2 258,4 5-258,-1-3 129,6 1 0,0 1 0,0 3 129,3-2-129,2 2 387,2-4-129,6 3 129,2-3-129,1 3 129,3-9 129,5 7 0,0-11 0,6 6-129,1-6 0,2 3 129,5-9-129,0 1-129,5-6-129,-1 0 129,2-5-129,-2 0 0,-1-10 0,-2-5 0,0-4-258,-6-4 0,0-2 129,-5-4 0,-1-4-258,-4 1 129,-6-5 0,0 1-129,-6 0 129,-4 1 129,-6-2-129,-4-1 0,-5 1 129,-2 2 0,-4 1 0,-2 0 0,-2 2-129,0 3 0,-3 4 0,1 4-516,-2 9-387,-4-5-1290,3 13-1677,2 4-516,-3 1-387,0 15 258</inkml:trace>
  <inkml:trace contextRef="#ctx0" brushRef="#br0" timeOffset="30">1316 7282 129,'-6'12'2193,"6"-12"-258,-13 3-1548,13-3-387,-9 16 0,9-16-258,-12 19 258,7-8 258,-2 3-258,-2-3 129,3 4 129,-3 2 258,3 3-258,-4 1 258,1 1 129,-1 0 0,-1 4 129,1 6-129,-3 0-258,-5 7 129,1 1-258,17-40 258,-52 92-129,26-41-129,-10 2 129,11-1-129,-10-4-129,35-48 129,-50 86 129,50-86-258,-33 70 0,33-70 129,-15 52 0,15-52 258,0 0-258,0 0-129,-28 56 0,28-56-129,0 0-129,0 0-258,0 0-129,0 0 0,0 0-645,0 0-645,0 0-1419,0 0-129,0 0 387</inkml:trace>
  <inkml:trace contextRef="#ctx0" brushRef="#br0" timeOffset="31">677 8028 1161,'0'0'2322,"0"0"-903,0 0-387,0 0 387,0 0-258,0 0 258,0 0 0,0 0 0,0 0 0,0 0-258,0 0-516,0 0-387,0 0 0,0 0-129,0 0-129,0 0 129,0 0 0,-37-3 0,37 3-129,0 0 129,0 0 0,-8 64-129,8-64 0,0 0 0,-13 70 0,13-70 0,-7 62 0,7-62 0,-2 67 0,2-67 129,-13 68-129,13-68 0,-2 61 0,2-61 129,0 0 0,-4 61-129,4-61 129,0 0 0,0 0 129,0 0 0,40 15 0,-40-15-129,39-13 0,-39 13 0,0 0 129,47-38-129,-47 38 0,0 0 0,46-41 0,-46 41-129,0 0 0,0 0-129,0 0-258,46-43-387,-46 43-903,0 0-2193,0 0 0,0 0-387,46 0 129</inkml:trace>
  <inkml:trace contextRef="#ctx0" brushRef="#br0" timeOffset="32">521 8579 1032,'0'0'2451,"-38"7"-1290,38-7-903,0 0-129,0 0-129,0 0-129,0 0 129,-45 34 129,45-34-129,0 0 129,0 0 387,-44 51-258,44-51 129,0 0 129,-44 68-129,44-68 0,-24 54 0,24-54-129,-13 58-129,13-58 0,-7 64-129,7-64 129,3 63 129,-3-63 0,17 58 129,-17-58 258,15 49 129,-15-49 258,0 0 0,54 55 129,-54-55-258,52 20 0,-52-20 0,68 5-258,-31-5 0,-37 0 0,76-13-129,-36 1 0,-2-5 0,9-5-129,-3-5 129,-5-4-129,1-7 0,0 1-258,-3-4 0,-9 0-129,3-2 0,-31 43 129,10-80 0,-10 80-129,0-68 0,0 68 258,-47-63-258,47 63 129,-68-46-129,68 46-129,-74-33-129,25 18 0,5 12-129,1 3-258,-1 8 129,3 2-516,0 13-774,3 4-2064,38-27-645,-66 66-258,66-66 258</inkml:trace>
  <inkml:trace contextRef="#ctx0" brushRef="#br0" timeOffset="33">491 9229 516,'-21'49'2064,"21"-49"-774,0 0-1290,0 0 387,-15 56 258,15-56 258,0 0 129,-18 63 129,18-63-258,-10 51 129,10-51-258,-11 67-258,11-67-258,-19 80 0,19-80-129,-16 96 258,16-96 129,-17 99-129,17-99 0,-17 96 258,17-96-258,-5 73 129,5-73-258,-6 50-129,6-50 0,0 0-258,0 0 258,0 0-258,0 0 258,0 48-129,0-48 129,0 0 129,0 0 0,0 0 0,0 0 0,0 0-258,0 0-129,0 0-258,0 0-129,0 0-387,0 0 129,0 0-387,0 0-645,0 0-1677,0 0-129,0 0 129</inkml:trace>
  <inkml:trace contextRef="#ctx0" brushRef="#br0" timeOffset="34">117 9844 2451,'0'0'2193,"0"0"129,0 0-129,0 0-387,0 0-387,0 0 0,0 0-645,0 0 129,-40-37-258,40 37 0,0 0-129,0 0-129,0 0-258,0 0-129,0 0 129,0 0-258,0 0 129,0 0 129,0 0-129,0 0 129,0 0 0,10 53 129,-10-53-129,0 0 0,11 54 0,-11-54 0,0 0-129,14 61 129,-14-61 0,0 0 0,22 72 129,-22-72-258,0 0 258,33 71-258,-33-71 258,0 0-258,31 56 129,-31-56-129,0 0 129,0 0-129,0 0 258,38 38-129,-38-38 129,0 0 0,0 0 0,40-46 129,-40 46-258,0 0 129,37-68-129,-37 68-129,0 0-129,23-65-258,-23 65-1677,0 0-2193,0 0-129,0 0-516,35-65 0</inkml:trace>
  <inkml:trace contextRef="#ctx0" brushRef="#br0" timeOffset="35">160 10176 1677,'0'0'2580,"0"0"-1032,0 0-1419,0 0 258,0 0 0,0 0 258,1-45 258,-1 45 258,0 0 258,0 0-258,42-50 258,-42 50 0,0 0 0,44-57-258,-44 57-129,0 0-516,58-63 0,-58 63 0,42-43-129,-42 43-129,0 0-129,48-46 0,-48 46-129,0 0 0,0 0-129,0 0 129,38-21-258,-38 21 258,0 0-129,0 0-129,0 0-129,0 0-516,0 0-1419,0 0-1935,0 0 0,0 0-387</inkml:trace>
  <inkml:trace contextRef="#ctx0" brushRef="#br0" timeOffset="36">239 10119 1032,'-42'0'3354,"42"0"-129,0 0-387,0 0-2451,-37 1-516,37-1-258,0 0 774,0 0 0,0 0 387,0 0 387,0 0 258,0 0 0,0 0 0,0 0-516,0 0 0,38-12-387,-38 12 0,0 0-258,38-29 129,-38 29-129,0 0 0,48-48 0,-48 48 129,50-44-258,-50 44 129,48-39-129,-48 39 129,40-35-129,-40 35-129,47-24 0,-47 24 0,0 0 0,0 0-129,0 0 0,0 0-129,36-1 129,-36 1-129,0 0-516,0 0-258,0 0-1677,-14 49-1548,14-49-387,0 0-258</inkml:trace>
  <inkml:trace contextRef="#ctx0" brushRef="#br0" timeOffset="37">326 10242 2193,'-43'-20'3483,"43"20"129,0 0-774,0 0-2838,-40-7-774,40 7 129,0 0 129,0 0 516,0 0 516,-41 3 0,41-3 645,0 0 516,0 0-258,0 0 0,0 0-387,0 0-258,0 0-516,-42 42-129,42-42 0,0 0-258,-20 66 129,20-66-129,-7 65 258,7-65-129,-14 81 0,14-81 129,-17 81 0,17-81 0,-18 73 129,18-73 0,-15 63 0,15-63-129,0 0 258,6 58-258,-6-58 258,0 0-258,37 43 0,-37-43 0,44 13 129,-44-13-129,51 2-129,-51-2 129,54-3 0,-54 3 0,55-20-129,-55 20 129,52-28 129,-52 28-129,38-36 0,-38 36 0,33-52 0,-33 52 0,24-65 129,-24 65-129,10-70 0,-10 70 0,2-70-129,-2 70 129,-10-67-129,10 67 129,-22-63-258,22 63 129,-30-56 0,30 56-129,-34-49 129,34 49-129,-37-36 0,37 36-258,0 0-387,-45-14-645,45 14-774,-45 5-2580,45-5-129,0 0-258</inkml:trace>
  <inkml:trace contextRef="#ctx0" brushRef="#br0" timeOffset="38">2490 8528 1548,'4'17'3096,"-4"-17"-129,0 0-516,0 0-1806,0 0-129,0 0 516,0 0 0,-5 0 258,5 0-129,0 0 0,0 0-258,0 0 129,0 0-516,0 0-258,0 0 0,0 0-258,0 0 129,-8 0 0,8 0-129,0 0 0,0 0 0,0 0 0,0 0-129,0 0 129,0 0-129,0 0 129,0 0-129,0 0 0,0 0 129,0 0 0,0 0 129,0 0-129,-4 8 0,4-8 0,-7 18 0,7-18 258,-15 27-258,4-10 129,-1 7-129,-3-2 129,0 7 0,-6 5 0,2 3 0,-6 6-129,3 1 129,-4 4-129,0 2 258,-1-1-129,1 1 0,1-2 0,2-5 129,0 0 0,5-4 0,-1-6-129,5-3-129,3-4 0,1-6 0,1-3 129,3-5-258,6-12 129,-7 13-129,7-13 129,0 0-129,0 0-258,0 0-129,0 0-387,0 0-1290,-1-6-1935,1 6-387,5-19 0,-2 6-129</inkml:trace>
  <inkml:trace contextRef="#ctx0" brushRef="#br0" timeOffset="39">1931 9238 3225,'-7'12'3741,"7"-12"-387,-11 0-129,11 0-2322,0 0-1161,5 17-387,-5-17 129,8 23 258,-5-8 0,3 2 516,-1 4 129,1-4 258,-1 5 0,-3-5 258,2 6-258,-3-5 129,5 5-258,-5-4-129,4 0-129,-2-2 0,0-2-258,5-1 0,-1-6 258,3-4-258,4-4 0,2-7 129,4-6-129,1-8 129,3-3 0,-2-3-129,-1-1 129,-2 0-387,-4 4 258,0 7-1032,-10 3-1935,-4 3-903,-1 11-258,0-12-258</inkml:trace>
  <inkml:trace contextRef="#ctx0" brushRef="#br0" timeOffset="40">1807 9697 774,'0'0'1806,"0"0"0,-7 0 129,7 0 0,-16 5-645,16-5 258,-17 13-387,8-2 0,-5-2-516,6 5-129,-8 3-258,6 3 258,-3 0-129,2 9-258,-2-4 129,1 3 129,1 1-129,3 0-129,1 0 129,3 0-129,-1-1 0,5 0 0,0 1 129,2-3-258,4 1 0,3-3 129,5-1-258,0-2 0,6-1 0,0-6 0,5-2 129,0-1 0,3-8 258,-1 2-129,2-5 258,0-5 0,1-9 0,0-3-129,-2-7 0,1-5-129,-4-8-129,1-2 0,-7-2-129,1-3 258,-7-1-129,-5 1 129,-3 0-258,-5 2 258,0 2 0,-5 4 0,-5-1-129,-3 2 129,1 5-129,-6 2-129,0 5 129,-3 4-129,2 7 0,-5 3 0,0 9-387,-1 5-516,6 16-516,-5 1-1419,1 5-1161,7 8-258,-5-3 129</inkml:trace>
  <inkml:trace contextRef="#ctx0" brushRef="#br0" timeOffset="41">2700 8500 1,'0'0'2708,"0"0"259,0 0 258,0 0-2322,10 5-387,-10-5 258,7 14 0,-7-14 258,4 26-129,-4-14 0,2 6-129,-2-2-129,5 8 0,-3-3-129,5 8-129,-1 4-129,4 1 0,0 4 0,2 3-129,1 5-129,0 1 0,-1 5 0,3-1-129,-4-5 129,1 0 0,-1 1 129,0-2-258,-2-4 258,0-3-129,-1-3 129,1-2-129,-2-3 129,0-1-258,-1-4 129,-2-4 0,0-4 0,-1-5 129,-3-12 0,4 14 0,-4-14 0,0 0-129,0 13 129,0-13-258,0 0-129,0 0 0,0 0 0,0 0-258,-2 14 0,2-14-645,0 0-1161,3 12-1548,-3-12-387,0 0 387</inkml:trace>
  <inkml:trace contextRef="#ctx0" brushRef="#br0" timeOffset="42">2776 9510 4386,'0'0'3741,"0"0"-387,0 0 0,0 0-3096,0 0-516,0 0 0,5-1 129,-5 1 129,14 11 129,-6 0 129,2 2 0,1 4 0,4 3-129,-1 2 129,4 0-129,0-1 0,4-2 0,-2-5 0,1 1 258,1-10-258,-1-1 129,-1-5 0,1-7 0,-3-8 129,0-2-129,-4-9 258,1-2 0,-8-8-129,4 2 0,-8-1 0,1 0 0,-4-1-129,0 3-129,0 5-258,-1 2-129,1 8-258,-2-2-258,2 21-903,0-22-516,0 22-1032,9-5-1032,-9 5-258</inkml:trace>
  <inkml:trace contextRef="#ctx0" brushRef="#br0" timeOffset="43">3053 9748 4257,'-7'-5'3483,"7"5"-129,0 0-645,-12-12-3354,12 12 0,-12-3 129,12 3 0,-14 0 129,6 0 129,-2 10 258,0 5 129,-2 4 0,0 6 129,0 5-258,0 7 129,0 4 129,1 10-129,0-1 129,1 5-129,0 2 387,2 3-387,3-1 129,3 0 0,0-3-129,2-5 129,2-3-129,5-6 0,5-5 0,1-6 258,4-9-129,2-3 258,3-9-129,5-1-129,0-9 387,2 0-258,0-15 129,3-4-129,-4-7 258,3 0-258,-5-12 0,0 1 0,-5-9 0,-1 1-129,-5-3-129,-1-3 0,-3 0-129,-2 0 0,-5 1-129,-2-3 129,-2 4-129,-1 1 129,-6 1-129,-2 2 129,-4 1 129,1 8 0,-5 0 129,1 11-129,-1 1 0,-6 7-129,4 13-258,-5 3-516,6 13-1548,-5 6-1806,-5 3-258,5 4-516,-5-4 646</inkml:trace>
  <inkml:trace contextRef="#ctx0" brushRef="#br0" timeOffset="44">4051 7817 1677,'0'0'516,"0"0"-516,0 0 387,0-7 387,0 7 129,0 0 0,0 0 258,0 0 0,4-14-258,-4 14 0,5-12-258,-5 12-387,9-13 0,-9 13 129,10-17 0,-10 17 258,12-22 0,-12 22 129,14-26 0,-6 11-129,2-5 0,3 1-129,-2-6-129,5-3 129,3-4-258,1-3 0,3-5 0,4-3-129,-1-3 129,1 0-129,1-1 258,0 2-258,-3-3 129,4 6-129,-5 1 129,2 2 0,-4 0-258,4 4 0,-3 0 0,-3 6 0,-2 4-129,-3 3 0,-3 5-129,-2 6 0,-2 4-516,-8 7-387,10-7-1032,-10 7-1935,0 0-258,0 0 129</inkml:trace>
  <inkml:trace contextRef="#ctx0" brushRef="#br0" timeOffset="45">4908 6459 1548,'0'-19'129,"0"1"0,0 18 387,-4-17 258,4 17 258,-10-14 516,2 5 129,8 9 0,-15-12 0,15 12-258,-18-13-258,10 11-387,-6-1-258,1 3-258,-3 0 129,1 1-129,-5 5-129,2 6 0,-2 4 0,1 2 0,-2 5 0,5 2-129,-2 5 0,2 4-129,2 0 129,3 0 0,-1-1 0,1 2 0,4 0 0,0-1 129,2-2-129,1-3 0,4-1 129,6 0-129,1-2-129,8-3 258,0-1-129,6-4 258,2-1-258,3-4 0,1 2 129,1-3 0,3-5 0,0-5 0,1-2-129,0-5 0,-1-9 0,0 0 0,0-7-129,-2-3 129,-3-5 0,-1-2-129,-2-3 129,-3 0 0,0-4 0,-7-1-129,1 0 129,-6 1 0,-2 1 0,-4 1 0,-3 3 129,-6 1-129,-6 6 129,-3-2-129,-4 7 129,-2 5-129,-4 2 0,-3 2-129,1 8 0,-5 4-129,1 0-129,-2 7 129,4 6-258,0-3-516,8 10-1032,1 4-1677,3-4-129,8 5 0</inkml:trace>
  <inkml:trace contextRef="#ctx0" brushRef="#br0" timeOffset="46">4953 7075 1032,'6'24'2580,"-6"-24"-129,8 26-2451,2-7 0,1 3 387,2-1 387,-1 3 129,3 5 258,-5-2 258,5 5-129,-1 0 0,3 8-129,-1-3-258,5 10-387,-4-6-258,5 4 129,-2-1-387,1 2 258,-4-5 0,4 2-129,-4-2 0,0 2 129,1-3 0,0 0-129,-2-3 129,1-1 0,0-6 0,-1-6-129,-5-5 129,1-5-129,-12-14 129,13 15-129,-13-15-129,0 0-258,0 0-129,0-17-903,0 17-1290,-2-19-1677,-6 1-258,1-3-129</inkml:trace>
  <inkml:trace contextRef="#ctx0" brushRef="#br0" timeOffset="47">5084 6778 2451,'0'0'2838,"0"0"387,0 0-2451,10 1-258,-10-1-258,13 7 387,-4-5-129,2 8 258,0-8 129,5 7 0,-3-3-129,8 6 0,-1-3-258,4 5-129,3 2 0,2 4-129,3 1 0,1 4 0,4 0 0,2 3 0,0-3 258,4 4-129,0-5 129,4 5-258,-1-6 129,5 3-258,0-1 129,2-1-129,2 0-129,0-2 129,-3-1-258,-3 1 258,-6-2-129,-6-4 0,-7-3 0,-7 1 129,-7-4-258,-3-2 258,-13-8-129,12 12 129,-12-12-129,0 0-129,0 0 0,0 0-516,0 0-1806,0 0-1935,0 0-129,0 0-258</inkml:trace>
  <inkml:trace contextRef="#ctx0" brushRef="#br0" timeOffset="48">5394 8167 1806,'0'0'903,"0"0"-387,0 0 387,0 0 129,0 0 516,0 0 129,0 0 0,0 0 129,0 0-258,0 0-387,-7-14-258,7 14-645,0 0 0,-9-11-129,9 11 0,-15-13 129,3 3-129,0 3 129,-5 1-129,-1 2 129,-2-1 0,0 1-129,-1-3 129,2 3-258,0-2 129,0 2 0,0-4 129,3 2-258,0-1 0,1 1 0,-1 5 0,2-1 129,2 0-129,3-1-129,9 3 129,-11-5 0,11 5-258,0 0 129,1-12 0,-1 12-129,19-10-129,-7 3 0,5 6-258,-1-5-129,7 6-258,-4-1-129,4 2 0,-3 1 0,4 6 129,-4-3 129,1 6 258,-2-4 387,1 3 258,-3 0 258,0-3 0,-3 1 129,3-1 0,-1-2 0,-4 1-258,1-3 0,-2 1 129,-2 0 258,-9-4 387,13 0-258,-13 0 129,0 0 258,2-18-129,-2 18-129,0-23 129,0 6-516,0-5-129,0 0 0,-1-5 0,1 0-258,-1-2 258,1 0 0,-2 0-258,2 0 258,0 0-387,0 3 129,2 3-129,-1 2-129,3 5-129,-4 1 0,0 15-258,0 0-387,12-1-516,-12 1-1290,5 7-1161,3 5-258</inkml:trace>
  <inkml:trace contextRef="#ctx0" brushRef="#br0" timeOffset="49">6194 7550 1032,'0'0'2580,"0"0"-387,0 0-2322,0 0 258,0 0 387,-7 3 387,7-3 0,-10 0 129,10 0 258,-15 0 0,6 0-258,-5 0-387,2 1 0,-4-1-387,-1 2 0,0-2 0,-1 0 129,-1 0-258,2-2 129,2-2-129,1-1-129,3 1 129,1-1-129,10 5 0,-13-5 0,13 5-129,-7-4-129,7 4 129,0 0-129,0 0-129,0 0 258,0 0 0,0 0 0,5-2 0,3 2 129,3 0 0,0 0-129,4 0-129,0-4-129,2 4 129,1-2-129,-1 0 0,0-1 129,0 1 129,0-3 0,-2 1 129,-1 0 129,-2 0 0,0-1 129,-4-2 129,1-1-258,-3-3 129,5-4-129,-4-1 0,0-3-129,2-4 0,-2-5 0,1-2 129,-1 1 258,-4-3-258,1 5 129,-4-4 0,0 4-129,0 1 258,-1 2-129,-2 2-129,0 4-129,-2 3 0,3 2-129,2 13 0,-6-18-387,6 18 0,0 0-645,6-2-1548,-6 2-1161,8 3-129</inkml:trace>
  <inkml:trace contextRef="#ctx0" brushRef="#br0" timeOffset="50">4025 7492 258,'0'0'3096,"0"0"0,1-11-1419,-1 11-774,0 0 0,4-14-387,-4 14 0,0 0-129,9-13 129,-9 13-129,0 0 129,0 0-129,0 0 0,0 0 129,0 0-258,0 0-129,5 11 0,-5 2-129,0 5 129,-3 3-129,-1 5 129,0 1-258,-4 2 258,0 4 129,-1 4-129,-1-3 129,0 0-129,1-2 0,-2 1 0,3-2 0,2-3 0,2-7-129,3-3 129,1-2-129,0-4 258,0-12 0,11 7-129,-1-9 129,4-3-129,-2-7 129,7 2-258,-3-6 258,6 1-129,2-2-129,1-2 129,0 4-258,3 1 258,0 1-258,0-1-258,4 8-1161,-5 1-2322,-3-6-129,6 11-258,-5-14 388</inkml:trace>
  <inkml:trace contextRef="#ctx0" brushRef="#br0" timeOffset="51">5497 8189 1935,'0'-13'2322,"0"13"-1935,0 0-129,-12-3 129,4 2 387,-1 1 516,-3 0-258,-1 0 129,-5 0 258,4 1-387,-6 2 0,6 6-516,-4 1-129,1 3-258,0 0-129,4 6-129,0 1 129,2 3 0,2 1 0,3 1 0,0-1 129,5 2 129,-1 2 0,2 1 258,3-3 0,2 6 0,1-5 129,3 2-516,3-5 258,1 2-258,3-6 129,1-2-387,3-6 387,2-1-258,2-11 258,4 0 258,-4-6-258,6-8 258,-1-12-387,2-1 129,-4-6-129,2 0 0,-2-4 0,-3-2-129,-2 0 0,-5 5 0,-3 2 0,-6 1 0,-3 1 129,-5 0-129,-1 3 0,-8 1 0,-3 2 0,-3 1 0,-6 3 0,-1 1 0,-6 6 0,0 2 0,-5 9-129,-2 2-129,3 2-258,-7 4-774,9 13-1290,-1 2-1806,0-1-258,7 6 0</inkml:trace>
  <inkml:trace contextRef="#ctx0" brushRef="#br0" timeOffset="52">6325 7565 258,'-8'0'3612,"-1"2"0,9-2-258,-7 3-2451,7-3-774,0 0-129,-12 0 129,12 0 0,-11 0 0,11 0 387,-14 0-129,6 5-129,-2 2 129,1 1 0,-2 1-258,2 6 0,0 2 129,-2 1 129,5 4-129,-1 4 0,3 1 129,-1 4-258,3 0 258,1 7-258,1-6 129,0 2-258,2-3 129,4 1 0,4-3 129,1 2 129,3-9-129,6 4 258,-2-9-258,7 2 129,1-6-129,4-5-129,-1-2 129,5-6-129,-1 0 0,2-10-129,2-2 129,1-5-129,0-7 129,0 3-129,-2-6 129,-1-3-129,-7 0 258,0 0-129,-7-6 129,-2 2-129,-7 1-129,-1-2 129,-5-1-129,-3 2 0,-3-4-129,0-1 0,-2 3 0,-7-1 129,-5 5 0,-1-1 0,-5 7 0,-6 2 0,-4 12 129,-6 5-258,-4 7 0,-2 6-129,-1 13-516,-5 0-1161,4 9-2193,-3 5-645,4-2 0</inkml:trace>
  <inkml:trace contextRef="#ctx0" brushRef="#br0" timeOffset="53">3846 8336 3096,'-7'5'3225,"7"-5"0,0 0-2322,-1 11-387,1-11-516,0 0 129,0 0 129,1 13 258,-1-13-129,0 0 129,0 0-129,3 13 258,-3-13-258,2 24-129,1-4-129,2 4-129,2 7 129,1 7-129,-1 5 0,1 7 129,0 7 258,0 10-258,-3 5 258,0 8-129,-1 2 258,-1 9 0,0-1 0,1 5 0,-1-9 0,4 2 0,-1-12-258,3-4 129,0-10-387,2-9 258,0-12-387,-2-9 129,0-7 0,-2-11-129,-2-2 0,-5-12-129,0 0-645,4-14-1935,-4-10-1290,0-1-129,-2-16-387</inkml:trace>
  <inkml:trace contextRef="#ctx0" brushRef="#br0" timeOffset="54">3884 8441 1032,'0'0'2838,"-13"-5"258,13 5-1806,0 0-387,0 0-516,0 0 129,0 0 258,0 0 129,5 0 129,-5 0 0,8 5-129,0 0 0,2-3-258,5 6 0,0 0-387,7 4 0,2 6-129,-1 5-258,6 5 258,0 2-129,-1 10 129,2 6 0,-2 7 0,0 9 0,1 1 258,1 4-129,1 1 0,3 1 0,-3-3 0,1 0 0,2-9-129,-1-2 0,0-6 129,0-3-258,-4-2 0,-1-5 0,-1-3-129,-5-9 0,-3 1 129,-5-6-129,-3-3 0,-5-6 0,0-2-258,-6-11-1161,0 0-2322,0 0-516,-9-5-129,1-6 129</inkml:trace>
  <inkml:trace contextRef="#ctx0" brushRef="#br0" timeOffset="55">3839 9613 1806,'-8'13'3096,"8"0"258,0-13-1548,-7 15-1161,7-4-129,0-11 258,7 26 129,-5-13 0,6 8-129,-5-3 258,5 7-387,-2-4 129,4 8-129,-2-3-387,3 4 0,1-4 0,2 0-129,1-2-129,4-3 129,-1-1-129,2-5 129,0-5-129,1 0 129,-3-8 129,3 2 0,-6-4 129,0-6 0,-3-9 0,1 0 0,-5-11 0,2-2-129,-2-2 129,-2-4-258,2-2-129,-3 3 0,0 2 0,-3 5-129,2 9-516,-4-4-1419,0 9-2064,0 12-387,0 0-387,-7-12 129</inkml:trace>
  <inkml:trace contextRef="#ctx0" brushRef="#br0" timeOffset="56">4417 9586 1,'-11'4'3095,"11"-4"-128,0 0 258,0 0-2451,0 0-387,0 0 387,0 0-129,0 0-129,0 0 258,0 0-129,5 0-258,-5 0 0,14 6-129,-7-2 0,3 1-258,0 5 0,5-1 0,-1 6 258,3-3-129,0 2 129,1 3 0,2 2 0,1-2 129,1 0-129,-3-4 0,1-4-129,-1-1 0,-3-1 0,-2-7 129,1 0 129,-7-7 129,0-1 0,-4-12 0,1 6-129,-5-12 129,0 3-129,0-12-129,-2 4-129,-3-2 0,3-2-129,-3 4 129,1-1-129,0 3 0,2 3 0,1 3 0,-2 5-129,3 2-258,0-3-903,3 5-2967,-3 14-258,2-18-258,-2 18 129</inkml:trace>
  <inkml:trace contextRef="#ctx0" brushRef="#br0" timeOffset="57">4123 9981 1161,'0'0'3870,"-8"-10"0,8 10-387,-10 3-2064,0-3-645,2 5 0,-5-4-387,2 8 129,-5-4 129,3 9-129,-5-3 129,3 5 129,-6-1-129,4 9-258,-1-2 0,1 6-258,1-1 0,2 3-129,2 2 0,2 4 0,1 0-129,5 4 129,3 0-129,1 2 129,1 2 0,6-1 129,3-1-258,2 2 258,5-5-129,2-1 129,2-6-129,3-3 129,1-3-129,2-6 129,1-8-129,5-6 0,0-6 129,-1 0-129,2-12 129,-1-6-258,-2-9 258,0-3 0,-6-5 129,-1-4-129,-5-5 258,-3-3-258,-6-5 0,-4 4 129,-6 0-129,-3 3-129,-9 0 129,-7 4-129,-2 4-129,-6 6 129,-4 7 0,-4 0-129,1 7 129,-1 2 0,1 7-258,5-1 0,4 12-645,-4 2-1935,9 8-1419,2 8-258,1 0-258,5 8 130</inkml:trace>
  <inkml:trace contextRef="#ctx0" brushRef="#br0" timeOffset="58">4820 9822 1677,'-10'13'3225,"9"-4"0,-10-9-387,11 0-2451,-11 10-645,11-10 258,-10 10 387,10-10 258,-7 10 258,7-10 258,0 0-129,-13 7 0,13-7-129,-4 14-258,4-2-387,-4-1-129,1 4-129,-1 3 0,1 6 0,-1 1 258,0 6-129,0-1 129,2 4-129,1 1 258,1 3 0,0-4 0,5 0-129,5 1 0,4-1 129,0-8-258,5 1 129,2-4-258,3-3 258,1-3 0,-1-6-258,-1-4 258,0-2-129,0-2 0,-2-3 129,-2 0-129,2-12 0,-2-5 0,-1-5 0,2-10-129,0-4 0,-2-7 0,0-7 0,-3-4 0,-4 0-129,-4-1 129,-3 4 0,-4 0 0,-9 3 129,-3 3-129,-4 3 0,-2 8 0,-3 5 0,-3 3 0,0 4 0,-1 9-129,-3 7 0,-1 6 0,-3 9-129,2 13-129,-6 1-645,8 18-1677,-4-1-1677,-2 4-258,3 2-387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3620 12389 258,'0'0'1290,"0"0"-129,0-6 0,0 6 0,0 0 129,0 0 129,5-10 0,-5 10-258,10-7-258,-10 7 0,15-10-516,-6 8 258,2-5-387,0 2 129,2 0-258,0 3 258,0-1-129,3 3 258,-2-3-129,6 3 0,-3-2 0,4 2 258,-1-2-258,4 2-129,-2-3 129,4 0-129,-1 1 129,0 0 0,0-1-129,3 1 0,-2-1 0,2 3 0,-1-4 0,4 4-129,-1-2 0,0 1-129,2-1 129,0 2-129,2 0 0,1 0 0,0 0 0,-1 0 0,0 2 0,2 0-129,-2-1 129,-1 1 129,-1-2-129,0 0 0,-2 0 129,3 0-129,-4 0 129,1 0-129,-1 0 0,2 0 0,-2 2 129,0 1-258,-1 1 129,-2-1 0,0-1 0,-2 1 0,-2-3 0,2 0 0,-4 0 0,0 0 0,-2 0 129,1-2-129,-4 1 0,2 0 129,-3 1-129,0-1 0,-3-1 0,-1 2-129,-10 0 129,14 0 0,-14 0-258,0 0-387,0 0-2064,0 0-1548,0 0 0,-14-5-645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3736 11826 258,'-11'4'645,"11"-4"-129,0 0 387,0 0 645,0 0 387,0 10 0,0-10 258,0 0-387,0 0 0,0 0-258,0 0-774,16-6-387,-16 6-129,18-8-129,-7 3-129,2 3 129,1-1 0,0 1 0,-1 2-129,2 0 129,-2 0 0,2 0 0,1 0-129,3 0 258,-1 0-129,5 0 129,0 0-129,4-2 258,1-1-129,2-1 0,0-1 0,2 3 129,0-2-258,0 3 129,-1-1-129,0 2 0,0 0 0,0 2-129,-4 2 129,0 0-258,-1 0 258,-2-1-129,-1-1 0,0-2 0,0 0 0,1 0 0,-1 0 129,0-1-129,0-1 0,1 2 0,0-2 0,0 1 0,-2 1 0,1 0 0,-1 0 0,-1 0 0,-2 0 0,2 0-129,-4 1 129,-1 2 0,-1-1 129,-2 0-129,0 1 0,-1-2 0,2 2 0,-3 0 0,2 1 0,0-2 0,-1-1 0,0 2-129,-1-2 129,0-1 0,1 1 0,-2-1 0,-2 3-129,1 0 129,0 0-129,-9-3 0,11 5-258,-11-5-387,13 12-1806,-13-12-1677,10 5-258,-10-5-129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12079 12565 1935,'0'11'3612,"0"-11"129,0 0-645,7 9-3096,-7-9 0,14 4 387,-4-2-129,1-2 0,3 2 258,-3-2 0,4 3 0,0-3 0,2 7 0,1-3-258,3 2 258,3 0-258,3 0 0,0 0-129,3 2 129,5-1 0,1 0 0,2 4-129,2 0 258,-1-3-387,1 6 129,2-5 0,0 2-129,-1 1 129,2 0 0,0-7 0,-1 3 0,-1-4 129,2 0 0,-3-1-129,1 2 129,-4-5 0,0 2-129,-2 1 0,-3-1-129,-2 1 0,-4-1 0,-2-2 0,-5 0-129,-4 0 129,-3 0 0,-1 0-129,-3 0 0,1-2-129,-9 2 0,14 0-258,-14 0-129,16 0-387,-16 0-516,22-9-1806,-10 8-1161,-2-10-129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12156 12131 2580,'5'6'3096,"-5"-6"387,12 0-3354,-12 0 387,11 0 129,-11 0 258,14 0 258,-14 0 129,19 1 0,-10-1-129,7 0-129,-1-1-387,7 1 0,1 0-258,4 0-258,2 1 0,3 2 0,4 0-129,0 3 0,2-1 0,1 1 129,1-2 0,4 3 0,-4-2 0,3 1-129,-1 0 0,1 0 129,1-3-129,-2 3 129,4-1-129,-4 1-129,3-2 129,0 3 0,-4-3 0,4-2 129,-3 1-258,-2-1 129,-1 1 0,-4-1 0,-3-2 0,-2 0 0,-3 0 0,-3 0 0,-4 0 0,-5 0 0,-1 1-258,-14-1 0,13 4-129,-13-4-129,0 0-258,0 0-516,11 9-1935,-11-9-1419,0 0 129,0 0 388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20199 12453 129,'0'0'1806,"7"5"-129,0-2 258,6 7 0,0-9-258,5 9-129,0-9-258,6 3-387,-2 0 0,6 4-258,2-7 129,5 4-129,-2-4 0,10 4 129,-3-3-129,8 4 129,-2-6-258,8 6 0,0-6-129,6 3-129,-1-3-129,3 0 0,0-2 129,4-1-129,-1-2 129,-1 1-129,-5 1 0,0 1 0,-4 0 129,-3 1-258,-3 1 129,-6 0-129,-5 0 0,-4 1 129,-3 0-129,-5-1 129,-5 4-258,-7-4 129,-2 2-258,-12-2-645,12 4-1032,-12-4-2451,-4 0-387,4 0-129,-18-7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20178 12022 1419,'14'13'3483,"12"-2"258,-14-11-903,7 1-2322,7 3-258,-2-4 516,9 3 129,-5-3-129,8 0 258,0-3 0,7 3-258,-2-1-129,7 1 0,2 0-387,2 0 0,6 0-129,1 1 129,2 2 0,4 6 0,1-6 0,3 2 0,1 0 0,2 4-129,-1-2 129,2 1-258,-2-4 258,-1 1-258,-6 0 387,-1 2-387,-5-2 129,-3 2 0,-7-3 0,-1 3 0,-6-1-258,-5-1 258,-5 3-258,-3-3 0,-6-1 129,-6-4 0,-3 3-258,-13-3-129,13 7-387,-13-7-1548,-10 0-2064,2 3-387,-7-3-387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0T23:50:37.68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4047 12425 1,'6'-9'128,"-6"9"517,0 0 258,3-15 129,-3 15 129,0 0 0,3-14 129,-3 14 0,3-21-258,2 3-129,-1-1-258,4-5-129,0-8-129,5-6-129,2-5 129,2-2 0,1-5-129,3 1 258,0-6-129,2 4 129,0-4 0,2 8 0,-5 0 258,1 11-258,-2-2 129,-1 11-258,-5-1-129,3 8 0,-5 6 0,-1 5-129,-1 1 0,0 5 129,-1 3-258,0 0 129,-8 0 129,15 25-258,-8-13 129,1 5-129,-1 3 129,1 4 0,-1 1-129,2 7 129,-1 5 0,2 4 0,0 9 0,2 4 0,0 7-129,0 2 129,0 0-129,0 4 0,-3-7 0,-1-3 0,-2-9 0,-2-7-129,-1-10 0,-3-8-387,4-2-645,-4-21-1419,0 0-1806,-1-15-258,-4-11 129</inkml:trace>
  <inkml:trace contextRef="#ctx0" brushRef="#br0" timeOffset="265.015">4256 12014 5805,'11'4'4644,"1"-4"-387,7 0-258,3-3-3612,4 0-516,6-4-129,7 7-387,-2-9-645,10 9-2064,0 0-774,2-3-387,7 1 258</inkml:trace>
  <inkml:trace contextRef="#ctx0" brushRef="#br0" timeOffset="1356.077">12737 12149 903,'0'13'3225,"0"-13"258,4 17-2709,-4-17 0,5 24 0,-3-12 129,2 9-258,-1 2 129,1 9 0,-1 2-258,1 9 0,-3 3-129,3 7-129,-4-1 387,1 5-258,-1-7-129,0-3-129,0-6-258,0-12-774,0-12-2838,4-1-258,-4-16-387</inkml:trace>
  <inkml:trace contextRef="#ctx0" brushRef="#br0" timeOffset="2116.121">12726 12151 3999,'0'0'4386,"0"0"0,-2-13-387,2 13-3870,8-15 0,5 9-129,4 1 129,0 3 0,1 1 0,1-3 129,2 4 0,-3 0 0,3 4 129,-3 2-129,2 5-129,-1-3 0,0 5 0,-3 1-258,-1 4 129,-5 0 0,-3 4 0,-4-4 0,-3 4 129,-5-1 0,-6 4 129,-5-4-129,-2-1 129,-1 0 0,1-6-129,-3 3 129,5-5-129,0-4 0,5-1-129,0-5 129,11-2-129,-13 0-129,13 0 129,0 0 0,0 0 0,0 0 0,6 7-129,3-1 129,1 4-129,3 1 129,0 4-129,2-1 129,1 4-129,0 3-129,-1-2 258,1 0 0,-2 1-129,1-1 129,-5-2 129,-2 0-129,-2 2 0,-6-4 258,0 4-129,-5-4 0,-7 4 0,-2-2 0,-5-1 0,-3 0 129,-3-2 0,-4-4-129,0-1 129,-4-1 0,2-6-258,0 1 0,2 0-129,3-1-387,0-7-516,12 5-2064,2-7-1419,4-6-387,6-1-129</inkml:trace>
  <inkml:trace contextRef="#ctx0" brushRef="#br0" timeOffset="3675.21">21477 12083 1,'0'0'3353,"8"-3"517,-12-6-645,4 9-2838,-13-10 0,2 4 258,1 5 258,-7-3-258,0 4 387,-8-2-129,2 4 0,-7-1 0,0 11-129,-7-4-129,2 6-258,-6-2 129,3 7 0,-4-2-129,4 8 0,-5-5 0,7 5 0,0-2 0,5 5-129,2-3-129,8 4 0,2 2 129,7 1-129,6-3 0,6 4 0,7-1 258,9 0-258,4-1 258,9 1-258,2-4 0,10-5 258,3 2-258,3-5 0,0-1-129,4-2 129,-3-8-129,-2-1 0,-1-3 0,-5-1 0,-5-4 129,-4 0-129,-3-4 0,-7-1 129,-4 3-129,-5-1 129,-3 0-129,-9 3-129,9-4-129,-9 4-516,0 0-258,-5-4-2967,5 4-1032,-11-9-129,4-2-516</inkml:trace>
  <inkml:trace contextRef="#ctx0" brushRef="#br0" timeOffset="9992.571">1625 11193 2193,'-13'-6'2838,"13"6"387,-7-7-2064,7-5-516,0 12-258,2-17-387,-2 17 0,13-22-258,-4 12 258,-1 1-129,1 2 258,1 0-258,0 3 129,-1-2 0,0 5 0,2 1 129,-2 0 0,2 1 0,-4 3-258,3 8 258,-10-12-129,14 20 258,-11-7-129,-2 3 129,0-2 129,-2 1 129,-3 2 258,-5-5-258,4 1 129,-8-5-129,5-3-129,-5-5-129,6-1-129,-3-10-258,2-6 129,2-4 0,-1-3-258,4-4 516,-1 0-258,4-3 129,0 3 0,0-1 129,7 4-129,-2 0-129,5 5 258,-1 4-387,3 3 129,3 6 0,-3 0-258,7 7 129,-5 0-129,3 6-129,-2 3 129,2 1 0,-3 3 129,-1-2 0,-3 5 0,-2-2 0,-5 2-129,-2 0 258,-2 1 0,-9 3 0,-3-1 258,-4 0-258,1-4 258,-7 2-129,5-10 258,-6-1-258,7-5 387,-5-4 0,7-5 0,0-12 129,3 2-258,3-10 129,4-1-258,4-5 258,1 1-387,1-2-258,8 1 258,1 8-387,2-2 0,4 10 0,-2 3 0,4 5-258,-1 6 129,6 4 129,-8 3-387,5 11 516,-4-2-387,-1 9 129,-4 1 129,-2 7 258,-3-1 0,-4 1 129,-2 3 258,-7-2 0,-3 3 0,-10-4 0,4-2 258,-9-6-258,4 0 129,-8-8-129,7-5 0,-2-8-129,5-4 0,1-13-129,4-5-258,5-4 129,4-11-645,5 2-1548,7-4-1806,1-10-129,9 7-387</inkml:trace>
  <inkml:trace contextRef="#ctx0" brushRef="#br0" timeOffset="11268.644">2005 9456 3612,'-31'7'3999,"23"-7"-258,-8-12-387,10 0-2451,5-1-645,2-2-387,8-2 0,5-2 0,5-3 0,-1 1-129,4-3 258,-2 6-258,1 2 516,-1 3-645,-3 4 387,-2 8-129,-2 1 129,-2 10 0,-2 5-129,-4 2 0,-1 4 129,-4-2 129,0 1 0,-8-4 387,0 1-258,-6-4 387,0-1-129,-6-9 129,4-1-129,-5-2-129,3-5 129,2-9-258,3-1 0,4-7-129,2 1 0,2-3 0,5 2 129,0 0-258,3 3 129,3 4-129,4 4 129,-1 6-129,3 1 0,1 4-129,2 0 0,-1 5 129,1 2-129,3 4-129,-3-1 129,0 4 0,-3 0 0,-1 0 0,-4-1 129,-4 4-258,-3-1 258,-9 2 129,-5-2-129,-8-1 129,-4 0-258,-5-2 258,-3 0-258,-3-5 258,2-4-129,1-4 0,1-2 129,8-10 0,4-4 0,5-8 0,8-1 129,6-4-258,4 0 129,10 0 0,5 1 0,8 3-258,4 5 258,2 5-258,4 6 129,0 8-129,1 1 129,0 8-258,-1 5 129,-3 8-129,-3 0 0,-3 3 258,-3-1-258,-3-1 129,-3-1-129,-7 0 258,-7-2 0,-3-3 0,-7 1 258,-9-1-258,-4-2 129,-5-2 0,-8-1 0,-3-5 0,-5-3 0,3-3 129,-2-7-258,1-5 258,8-7-258,3-8 0,11 0 129,7-5-129,10-1 129,15 1-129,5 1 0,10 5 0,1 6 0,7 11-129,-2 6 129,-2 8-129,-1 12 129,-5 12 0,-5 7-129,-6 5 0,-4 3 0,-7 4 258,-6 1 0,-1-6 0,-12-2 0,-1-6-129,-4-7 129,0-8-258,-3-15-1032,8-5-2064,4-11-903,-2-24-129,8-4-258</inkml:trace>
  <inkml:trace contextRef="#ctx0" brushRef="#br0" timeOffset="12480.713">2879 7507 3096,'0'0'3870,"-11"-10"0,11 10-1548,-10-11-903,1 3-516,9 8-258,-14-25-129,7 14 0,-2-4-258,2 1 129,1-7-258,1 0 0,3-5 0,2-3 129,5-1-258,8 0-258,3-7 258,4 5-129,6 2 129,0 5-129,2 6 129,-1 9 0,-3 7 0,-3 6 0,-4 14 0,-3 5 129,-4 9-129,-4 0 129,-5 1 129,-1 2 0,-5-5 0,-3-3 0,-6-6-129,0 2 129,-3-12 0,2-4 0,-3-3-258,1-3 129,1-4-129,2-8-129,3-5 129,1-5-129,4-5 129,2 2-129,4-1 0,0 1 129,3 1 0,3 6-129,5 3 0,-1 7 0,5 6 0,0 2 0,3 4-129,0 6 129,-2 11 0,-2-1 129,-2 8-129,-3 0 258,-5 2-129,-3-1 129,-3 3 0,-7 0 0,-4-5 0,-2 0 0,-2-8 0,-3-2 0,-1-7-129,1-5 0,0-5 129,1-15 0,4-7-129,3-9 129,6-3-129,5-4 0,1-6 0,7 5 0,3-2 129,5 5-387,2 7 258,1 7-129,-2 5 129,1 9-129,0 8 0,-4 1 0,0 18 0,-3 3 0,-1 7 0,-5 7 129,-1 1 0,-3 5 0,-6-1 129,-3 0 0,-4-7 129,0-3-129,-5-6 129,5-7-129,-5-8 0,2-7 0,1-5 0,0-14 0,3-8-129,-2-3 129,4-4-129,0-3 129,3-3 0,0 3-129,4 4 0,0 5 0,2 8 0,1 2-129,0 5 129,0 10 0,0 0-129,6-7-129,5 7 129,6 6-258,7 4-774,5-2-2580,11-4-258,12 0-516,4-4 0</inkml:trace>
  <inkml:trace contextRef="#ctx0" brushRef="#br0" timeOffset="13664.781">3905 8654 3612,'0'-10'4128,"4"-19"-516,5 14-387,-5-11-2967,3 0-516,2-3 129,2 4-129,0 2 0,2 3-129,-2 4 258,-1 3 129,1 9-129,-3 4 129,2 2 0,-4 10 129,1 7 0,-4 6 129,-1 5 0,-2 2 258,0 5 0,-10 0 129,1 3 129,-5-7-129,0 2-129,-6-8 258,2-4-387,-6-8-129,4-6 0,-2-9-129,3 0 0,0-14 0,3-5-129,2-7 0,4-4 258,5-4-258,4 0 129,1 0-258,8 0 129,4 3-129,3 4 0,2 5-129,2 6 129,3 6-129,1 6 0,-2 4 129,-1 5 129,1 11 0,-4 6 0,0 4 0,-4 3 0,-3 2 129,-4 1 0,-4 2 129,-2-1-258,-2-4 129,-6-5 129,-5 0-129,0-8 129,-4-8-129,1-7-129,-1-5 129,1-13-129,1-11 0,5-2 129,2-9-258,2-3 129,3-1 0,3 2 0,0 4-129,5 7 258,3 5-387,-1 2 129,6 8 0,-1 7 0,1 6 0,0 2 0,0 5 129,-1 7-129,-5 8 258,3 1 0,-6 5 129,-1 4-129,-3-1 258,0 0-129,-3 0 129,-6 0-129,-3-10 129,-2 3 0,0-10-258,1-5 0,-1-4-258,0-4-645,14 1-1806,-7-22-1677,7-2-387,0-7-387,0-12 259</inkml:trace>
  <inkml:trace contextRef="#ctx0" brushRef="#br0" timeOffset="16451.941">3250 10560 1032,'-21'11'3354,"21"-11"-129,-19-3-129,19 3-2580,-12-17-387,10 2-129,2-6 0,0-4 129,3-1-129,3-9 516,4 5-129,0-7 258,4 5-258,-1 1 129,2 8-129,-1 0-129,1 11-129,2 2 0,-2 8 129,2 2-516,-2 5 258,1 7-129,-1 3 129,-1 7-129,-2 0 129,-4 6 0,-1 3 0,-3 1 129,-3 4 258,-1-1-129,-6 3 258,-3-4-129,-3 2 387,-7-10-258,2 2 0,-5-9 129,2-1-129,-3-10-129,3-3-129,-2-5 0,2-7-129,2-10 0,2-3-129,2-8 129,4-3-129,7-6 129,1-2-129,2-4 129,10 1-129,1 3 129,4 5-129,2 6 129,1 8-129,1 5 0,1 7 0,1 8-129,2 2 0,-2 15 0,0 4 0,-3 4 0,-1-1 129,-6 7-129,-1 3 258,-5-2-129,-5 4 129,0-7 0,-9-2 129,0-5-258,-2 0 258,-4-9-129,-1-2 0,0-10-129,-2-2 129,1-12-129,1-6 0,-2-6 129,3-4 129,3-7-129,3 2-129,1-2 129,5 5-129,3 1 0,1 4 0,5 2 0,5 7-129,2 5 129,1 6-129,1 4-129,1 2 129,-1 8 129,-1 4-129,-1 5 0,-4 5 387,-2 2-387,-6 0 258,-1 4 0,-5 0 129,-8 0-129,-1 1 129,-6-7-129,3 1-129,-3-10 129,3 0-129,2-10 0,2-3 0,3-7 0,4-9 0,5-6 0,1-3-129,6 0 0,5-2-129,9 2-774,0-5-1419,10 0-1806,6 1-258,7-2-387,6 4 129</inkml:trace>
  <inkml:trace contextRef="#ctx0" brushRef="#br0" timeOffset="17684.011">4500 10782 3225,'-23'5'4257,"14"-5"-387,-4-5 0,0-8-2967,9 1-258,-2-9-258,6 0-258,-1 0 0,1-4 0,0-1 0,1 2 129,4-1 0,0 3 0,2 3 0,2 2-129,3 7-129,-2 1-129,4 3 0,-1 2 129,2 4-387,1 10 258,-1 3 0,-1 5 129,-3 2-129,-2 6 129,-2 1 129,-3 4 0,-4-6 258,-2 3 0,-8-4-129,1-2 129,-6-4 0,-1-4-129,-2-7 129,1-3-129,-1-4-129,1-4 0,-1-8-129,4-8 0,1-9 0,4-6 0,4-7 129,5-4-129,0 0 0,5-1 0,5 2 129,3 7-129,0 4 0,3 10 0,1 14-129,0 3 129,1 9-129,-1 13 0,2 11 0,-1 3 0,0 9 0,-4 2 129,-3 2 0,-3 4 0,-3-3 0,-5 0 129,0-4-129,-8-1 129,-3-7 0,-4-2-129,-1-5 129,-3-7-129,1-9 0,-2-8 0,2-5 129,1-13-129,1-9 0,3-7 129,5-5-258,0-4 258,5-2 0,3 1-129,0 2 0,5 5 0,4 7-129,3 3 129,3 9-129,1 4 0,3 12-129,-2 2 129,4 9 0,-1 6 129,1 4-129,-3 5 129,0 3 0,-4 0 0,-3 2 0,-3 2 129,-7-2-129,-1 2 129,-9-7-129,-4 3 129,-7-5 0,-4 0 0,-2-8-129,-3-5 0,2-8 0,0-1 0,1-10 129,3-11-129,8-7 129,5-10-258,3-5 258,7-3-129,4-3 0,6 2 0,6 3 0,1 6-129,1 10 0,-2 9 0,2 14-516,-4 3-1032,4 10-2580,-1 14-129,-1-2-516,4 7 387</inkml:trace>
  <inkml:trace contextRef="#ctx0" brushRef="#br0" timeOffset="18816.076">5525 11180 3999,'-18'0'4257,"18"0"-129,-18-29-258,9 0-2709,-1 0-1161,-1-3 129,3 0-258,-2-4 258,3 5 129,-2-1 129,5 6 0,-1-2-129,4 7 0,1 1-129,0 4 129,8 4-258,2 4 0,4 3-129,2 5 0,2 4 129,4 5-129,0 6 129,2 2-129,-3 5 258,0 5-129,-5-1 0,-4 6 0,-3-2 129,-7 6 0,-2-2 0,-10 1 129,-4-2-129,-5-1 0,-5-5 0,-1-8-129,-2-9 129,1-10-129,1-10 0,4-14-129,3-8 258,4-8-258,3-4 129,6-5 129,0 1-129,4 4 129,1 2 0,5 8 0,1 4-129,3 7 0,4 6 0,2 9 0,5 5-129,0 3 129,3 2 0,-1 9 0,2 7 0,0 2 0,-2 4 129,-2 4-258,-3 3 258,-4 3-258,-5-1 258,-5 1-129,-3-5 0,-3 0 129,-8-5 0,-4-2 0,-3-8-129,-2-5 129,-3-9-129,0-4 0,1-9 0,-1-8 0,2-1 0,3-5 0,4-5 0,2-2 0,4 1-129,6 3 258,2 2-258,0 2 129,7 2-129,3 2 129,3 9-129,2 4 129,4 9 0,0 0-129,2 9 129,1 3-129,-2 8 129,0 1-129,-4 4 258,-1 3-129,-5-3 0,-4 3 0,-6-2 0,-1 3 129,-9-3 0,-1-3 0,-5-2-129,-1-7-129,4-2-645,-6-12-1161,13-10-2322,2-7-258,4-11-387</inkml:trace>
  <inkml:trace contextRef="#ctx0" brushRef="#br0" timeOffset="19944.14">6435 10633 2322,'0'10'3741,"-7"-6"387,7-4-2322,-10 0-387,10 0-129,-10 0-387,10 0-258,-17-2 129,9 0-258,-5-6-258,2-1-129,-1-3 0,0-5 0,2 0 129,1-4-129,4 1 0,-2 0 0,6-2 0,1 3-129,4 1 129,3 2-258,-7 16 129,18-14 0,-8 11 0,4 3-129,-1 8 129,-2 6-129,2 7 129,-2 4 0,0 2 0,-1 4 129,-2-2 0,-2 3 129,-6-3 0,0 3 129,-3-7-129,-5 3 0,-5-4 129,0-5-129,-4-5-129,1-6 0,-1-8-129,1-11 0,5-10 0,2-11-129,5-10 129,4-2 0,0-5 0,8 4 0,1 1 0,3 4 0,0 10 0,2 7 0,-2 10 0,0 7-129,0 6 129,-1 12 0,0 12-129,-1 8 129,-2 1 0,-2 7 258,-3 1-258,0-2 258,-3 2 0,-1-3 0,-7-10 0,0-5 0,-3-6-129,-1-2 0,-1-11-129,-1-4 0,-1-4-129,1-14 129,0-4-129,1-6 0,3-5 129,0-4-129,5-1 129,2 1 0,3 1 0,0 7-129,4 5 258,4 6-258,1 6 129,2 10-129,4 2 129,0 2-258,3 7 258,2 2-129,4 3 129,-1 1-129,1-1 129,0 1 0,-3-1 0,-3 4 129,-3-4-129,-5 3 0,-6 0 129,-4 5 129,-7-4-258,-7 2 129,-7-5 0,-3 2-129,-5-6 129,1-1-258,-1-3 0,1-7-258,7 0-387,-5-21-1935,11 5-1677,1-9-387,0-9-258</inkml:trace>
  <inkml:trace contextRef="#ctx0" brushRef="#br0" timeOffset="21312.218">5217 8628 2709,'-11'-6'3225,"11"6"-1419,-15-12-129,4 5-129,1 4-129,-2-4 0,2 2-387,-3-4 0,4 4-129,-2-6-258,11 11-129,-16-20-387,12 8 0,0-5-258,4 3 129,0-4-258,7 1 258,0 0 0,4 2-258,1 4 258,1 3 0,2 4 0,-1 4 0,0 0 0,-1 7-129,0 6 129,-2 1 0,0 6 0,-1-2 0,0 4 0,-1-2 0,-2-1 0,-1 0 129,-1-4 258,-3 3-387,-2-18 258,-2 25 0,-7-17-129,0 1 0,-4-2 0,1-5-129,-5-1 129,2-1 0,1-5-129,0-9 258,1-7-258,1-2 258,1-3-258,3 1 258,-1-6-129,6 2 0,-2 0-129,5 5 0,0 2 129,0 2-129,5 3 0,3 3-129,2 2 129,0 6 0,2 4-129,0 2 0,1 5 129,-1 5-129,-1 6 129,-2 2 0,-2 6 0,-2 0 0,-2 3 129,-3 2 0,-4-2 129,-6 2-258,-4-2 129,-4-1 0,-1-3 129,-3-5-129,-2-7 0,1-6-129,0-5 0,2-2 258,2-12-387,2-8 258,3-5-129,4-6 0,5-1 0,5-4 0,3-2-129,6-1 0,5 2 258,2 3-387,2 10 258,0 3 0,1 6-129,0 8 0,1 9 0,-4 4 0,4 11-129,-3 3 258,3 6-258,-4-3 129,2 5 129,-7-1 0,0-1-129,-3 0 258,-3 1 0,-4-3 0,-1 2 129,-8-2 0,-6-1 0,-4 1-258,-6-3 258,-3-4-129,-4-8 0,0 1 0,-1-8-129,0-4 129,3-4-258,3-9 258,5-4-258,6-2 0,8-1-258,4-7-387,10 8-903,5-6-2451,10-9-258,7 3-645,7-5 387</inkml:trace>
  <inkml:trace contextRef="#ctx0" brushRef="#br0" timeOffset="22612.293">6238 7246 903,'-23'19'3870,"10"-19"-258,13 0 0,-11 2-3225,11-2-258,-8-9 258,6-3-129,2-1 0,0-8 129,3 1 0,3-9 129,4 5 0,2-3-129,2 3-129,2 0 0,1 10-258,1 3 0,1 7 0,-2 4 0,-1 2-258,0 10 129,-1 2 0,-1 3 0,0-1 0,-3 5 129,-1-6 129,-4 5-129,-1-1 258,-5 0 0,0 1 0,-9 1 258,-3-2-258,-7-1 0,-2 3 129,-5-6-129,1 0 0,-5-7 129,5-4-258,-2-4 129,2-3 0,4-9 0,3-2-129,5-3 129,5-6-129,6-3 0,2 2-129,3-2 129,10 3-258,2-1 258,2 6-258,4 3 129,-1 6-129,2 4 129,-1 3-129,-1 2 129,0 6-129,-2 5 0,1 2 129,-4 1-129,0 1 129,-2-1-129,-2 5 258,-3-3-258,-3 0 258,-4 1-129,-1 0 129,-7 0-129,-4 0 129,-6-3-129,-1 1 0,-6-6 129,-1-1-129,-1-4 0,1-4 129,0-1-129,4-10 129,1-7 0,7-2-129,6-6 129,2-3-129,5-3 129,3 2-129,8-1 0,0 3 129,7 2-129,0 5 0,2 5 0,2 5-129,-1 3 129,1 5 0,0 3-129,1 3 0,-2 11 129,-1 2 0,-3 5-129,-4 2 129,-3 5 0,-5 1 0,-5 3 0,-3-3 0,-8 0 0,-5-1 0,-6-2 0,-3-5 0,-5-1 0,-1-8 129,-2-7 0,3-2-129,-1-3 129,4-8-129,3-9 258,5-2-258,6-6 129,4-1-129,7-3 0,2-3 129,6 3-129,6 3 0,3 1 0,3 4 0,1 6-129,1 6 129,2 7-129,-1 2 0,0 11-258,-4 4-387,7 16-2580,-1-2-903,-1 0-645,2 3 129</inkml:trace>
  <inkml:trace contextRef="#ctx0" brushRef="#br0" timeOffset="23796.361">6849 8941 2709,'10'-13'4128,"-10"13"-258,1-27-129,-1 3-3096,4 5-645,1-3 129,1 4 129,0 0-129,1 3 129,1 2 0,2 4-129,-10 9 258,14-7-258,-14 7 0,15 1-129,-9 12 0,0-1 0,-1 5 0,-1 3 129,1 5-129,-2-4 0,-1 5 129,1 0 129,-3-4-129,-3 2 258,-5-6 129,-2-1-129,-5-5 0,-1 2 0,-5-11 0,2 1-258,-4-4 0,0-7 0,1-3 0,3-2-129,2-7 129,3-1 0,3-2-129,4-1 129,5-1-129,2 4 129,4 1-129,7 4 129,1 1-129,2 6-129,5 7 129,0 1 0,3 0 0,1 9 0,0 3-129,-1 2 129,2 6-129,-3-1 129,-2 3 0,-3-2 0,-5 5 0,-2-1 129,-5 1-129,-4-5 0,0-2 0,-5 0 0,-6-8 0,-5-2 0,-1-8 0,-4-1 0,0-10 0,0-5 0,1-2 0,0-10 0,5-1 129,3-5-258,6-2 129,4 0 0,2-1 0,5 2-129,4 3 129,5 4 0,0 6-129,3 7 129,0 7-129,0 3 0,1 5 129,-1 9-129,-4 7 129,1 4 0,-6 6 0,-2 3 129,-3 3-129,-3 4 129,-6 0 0,-6 0 0,-3-3 0,-2-4-129,-2-7 0,2-5-258,1-4-387,-2-16-903,18 3-903,-4-31-1806,8-4-516,14-5 0</inkml:trace>
  <inkml:trace contextRef="#ctx0" brushRef="#br0" timeOffset="24940.426">8149 8395 2967,'-29'8'2838,"12"-6"-129,2 0-258,-6-2-645,5 3-258,-3-3-516,5 0-258,-7-4 129,7 4-258,-6-8-129,6 5 258,-5-3-387,4 0-129,-3-1 0,1-1-129,2 1 0,-1-1-129,6-4 129,0-2-129,6-3 129,4-3-258,0 1 258,9-3-129,3 1 0,4 0 0,4 4 0,-1 4 0,2 6-129,2 2 129,-2 5 0,-2 2-129,0 4 129,-2 7 0,-1 2-129,-4 5 0,-2 1 129,-3 2-129,-2 0 0,-5 2 258,-2 2-258,-6 1 129,-7-1 129,-3-2 0,-4-1 0,-4 0 129,-4-4-129,-3-4 0,-1-5 0,0-8-129,3-3 129,1-5-129,3-9 0,4-7 0,6-6-129,8-5 129,5-1 0,4-4 0,7 3-129,10-4 129,3 4 129,4 2-258,4 6 129,0 4 0,2 7-129,-1 7 129,0 7 0,-2 2 0,1 12-129,-2 4 129,-2 8-129,-1-3 129,-2 4 0,0-2 0,-3-1-129,-5 2 129,-4-8 129,-4 0-129,-5-5 129,-1 1-129,-8-4 0,-7-2 129,-3-2-129,-2-5-129,-2 0 129,-2-2 0,1-5 0,4-3 0,2-5 0,4-2 0,5-3 0,3-1 0,5 4 0,1-2 0,6 2 0,1 3 0,3 4-129,1 2 129,1 7-129,-1 1 0,2 4 0,-1 4 129,0 3-129,-2 6 0,0 0 129,-2 0 0,-2 0 0,-4 3 0,-2-3 129,-7 2 0,-6-2 0,-1-3 0,-6 1-129,-5-8-903,1 2-2580,-4-6-1032,-6-3-258,0-11-387</inkml:trace>
  <inkml:trace contextRef="#ctx0" brushRef="#br0" timeOffset="26864.536">3236 4981 1,'0'0'3224,"0"0"-386,0-10 258,0-2-2838,3 2-387,2-4-129,3-1 129,0-6-129,5-1 129,1 0 0,3 0 258,1-1 0,3 1 129,-1 3-129,3 2-129,1 2 129,2 3-129,-1 4 0,1-1 0,-1 4 0,1 2 129,-1 2 0,-1 1 0,-2 1 258,-3 8-129,-1-1 0,-3 9 258,-2-2 0,-3 5 258,-5-3 129,-3 8 0,-2-8-129,-3 7 258,-10-8-129,1 5-129,-8-7-258,0 3 0,-5-7-258,-1-3-129,-2-6 0,-1-1 0,0-6-129,0-6 129,2-10 129,2-1-129,1-2 0,5 0 0,3-3 129,2 2-129,5 0-129,6-2 129,3 3-258,2 0 258,10 0-258,4 0 129,2 1-129,5 2 0,1 6 129,0 4 0,2 10 0,0 2 0,-5 9 129,-1 8-129,-1 5 0,-3 5 0,-3-1 0,-6 6 0,-4-3 258,-3 0-129,-6-4 0,-5 1 0,-8-4 0,-2 0 0,-5-5 0,-3-5 129,-2-3-258,0-7 129,-1-2 258,3-12-258,0-7 0,5-2 0,3-4 0,7-2 0,2-4-129,7 2 129,5 0-258,2 1 129,8 5-129,2 1 258,8 3-387,1 4 258,3 8-129,-1 6 0,0 2 129,0 13-129,-5 8 129,2 5-129,-7 7 129,-5 1 0,-4 5 0,-4 2 0,-3-5 129,-8-2-129,-5-6 129,-5-3 0,-4-7 0,2-7 0,-2-11-129,1-2 258,2-15-129,2-6-129,8-7 129,2-7-129,4-1 0,5-2 129,1 1-258,6 2 129,5 6-129,1 3 258,5 6-387,0 7 258,0 4-129,1 7 0,0 3 0,-1 3 129,-4 9-129,-3 7 0,-3 3 258,-3 2-129,-4 3 129,-11 3-129,-2-1 258,-4-1-258,-5-5 258,-2-5-258,-1-6 129,-2-6 0,1-6-129,4-7 0,3-6 0,5-8 0,4-6-258,7 0 258,4-2-387,8-3 129,8 8-516,2-7-387,16 14-1935,-2-3-1419,5 3 0,3 1-516</inkml:trace>
  <inkml:trace contextRef="#ctx0" brushRef="#br0" timeOffset="27952.598">4726 4889 2580,'-14'9'3870,"2"-9"-129,12 0-129,-5-14-2838,1-2-129,4 4-258,0-6 129,4 0 0,2-4-129,5-1 129,0 2-258,5 1 0,-2 3 129,3 3-258,0 4-129,1 8 129,-1 2-129,1 5 0,-2 8 0,0 3 0,-2 2 129,-3 7 0,-4-5 0,-3 1 258,-5-3-129,-8 3 258,-8-2-258,-1-1 129,-6-5-129,0-3 0,-6-5-129,2-4 0,0-1-129,4-5 0,0-12 258,5-3-516,4-2 516,3-7-258,6 0-258,3 0 258,3-2-129,6 2 258,6 2-258,3 5 258,3 6-387,0 3 387,4 6-129,1 7 0,1 7 0,-1 8-129,2 6 129,-1 4-258,-2 1 387,-2 1-258,-1 3 129,-5-1-129,-3-2 258,-4 0-129,-4-6 129,-3 2 0,-10-6-129,-4 0 129,-3-4-129,-2-6 0,-1-7 129,1-1-129,1-11 0,1-5 0,4-7 0,5 0 0,2-5 258,5 0-258,1 2 0,10-1 0,3 5-258,5 4 129,6 5 129,0 3 0,1 5-129,2 4 129,-4 2 0,-2 12 0,-4 5 129,-6 2-129,-7 7 129,-4 3-129,-7 4 0,-6-3-387,-4 6-516,-11-12-2451,-3-4-1161,-3-13 129,-3-7-645</inkml:trace>
  <inkml:trace contextRef="#ctx0" brushRef="#br0" timeOffset="29339.678">3071 3699 2580,'0'0'2709,"0"0"129,0-9-1032,-1-3-2580,1 12 258,-5-21 258,-3 9 516,1 0 258,-4-4 387,1 5 258,-5-6 129,3 10 129,-6-8-258,7 4-516,-6-2-129,5 4 0,-3-1-258,4 0-129,-2-2 129,3 3-129,3 0 0,7 9 129,-13-20-129,13 20 0,-5-18-129,5 18 0,0-15 0,0 15 0,0 0-129,7-1 129,-7 1-129,12 12 0,-3 2 129,0 5 0,0 3-129,1 2 129,0 1 0,0 0 129,-3-1 0,0 2 129,-7-6 258,0 3-129,-9-5-129,-2 3 129,-7-7-129,0 1 129,-8-5-129,1-3 0,1-6-129,3-1 0,-1-11 0,3-5 129,2-6-129,8-1-129,4-7 0,1-4 0,4 2 0,5-2 0,8 0-129,5 8-129,2 0 258,4 3-129,3 11 0,1 2 0,-1 6-129,1 4 258,-1 9-129,-3 1 129,-3 10 0,-1 1 0,-5 4 0,-1-1 0,-7 4 129,-3 0-129,-4-4 129,-4 4 0,-7-8 0,-3 2-129,-6-5 129,1 0 129,0-10-129,1 1-129,-2-8 129,6-1 129,1-13-129,5-10-129,3-6 129,4-5-129,1-7 129,1-2-129,9 1 129,-1 0-129,2 7 0,3 8 0,2 7 0,0 5-129,1 10 129,1 5 0,1 2-129,-2 10 129,0 6 0,-3 1 0,0 5 0,-4 6 0,-3 0 0,-2 3 0,-4-3 0,-1-4 0,-3-1 0,-6-4 129,-2-3-129,-3-9 129,-3-7 0,-1-1-129,-2-8 129,0-5-129,2-12 0,-1-2 0,2-3 129,3-3-129,3 1 0,3 1 0,3 3 129,3 5-129,2 5 0,0 3 0,0 15-129,16-13 129,-2 13-129,2 0 129,7 1-129,4 4-258,11 6-645,0-8-1161,11 2-2064,2 0-129,7-3-258,3 1 0</inkml:trace>
  <inkml:trace contextRef="#ctx0" brushRef="#br0" timeOffset="30391.738">3770 3663 3096,'-14'-13'3741,"-6"-6"129,20 19-516,-7-11-2193,4-3-774,3 3-129,5-4-258,7 1 129,1-4 0,2 1 0,1 3 129,4 2-129,-4 4 129,1 8-129,-5 0 0,-1 10 0,-4 8 0,-3 8 129,-4 0 0,0 6 258,-11-6 0,0 3 0,-5-9 0,0 4-129,-4-12 0,1-2 0,-2-10-129,3-3-129,1-11 258,3-3-258,2-7 0,3-3 0,3-2 129,3 1-258,3 0 129,0 3-129,3 7 129,2 3-258,2 1 129,-7 14 0,16 0 0,-8 0-129,2 6 129,-1 7 0,0 0 0,-1 2 0,0 4 0,-2-1 0,-5-5 129,-1 2 0,0-3-129,-4 0 0,-7-5 129,1 0-129,-6-7 129,1 0-129,-1-13 0,1-3 129,1-5-129,4-7 0,0-5 129,5 2 0,1-5 0,2 6-129,2 1 0,1 6 0,5 2 0,4 8 129,4 6-258,1 0 129,4 7-129,0 0 129,4 2-129,-2 4 129,-1 3 0,0 1-129,-2 6 129,-3 2 0,-3 4 0,-5 3 0,-6 1 0,-2 3 129,-11 0-129,-3 2 0,-7-4 129,-5-2-129,-3-6 0,1-5 129,1-4 0,2-5-129,6-5 0,5 0-129,8-11 129,5-2-129,6 0 0,9-6-129,9 4-129,2-7 0,11 10-516,0-10-516,10 18-1548,0-4-1290,4 4-258,2 4-258</inkml:trace>
  <inkml:trace contextRef="#ctx0" brushRef="#br0" timeOffset="31535.803">4644 3753 2451,'-14'-3'3483,"14"3"0,-15-1 129,7-1-2709,8 2-387,-13-1 129,13 1-258,-7-15 129,7 3 129,0-4-129,6 2 129,-1-5-258,7 4 129,-2-2-129,6 4 0,-2 5-258,3 7 0,0 1-129,-1 0 0,1 5 0,-2 7 0,0 1-129,-2 3 129,-1-1 0,-2-1 129,-5 2 0,-1 2 0,-5-1 129,-7 4 0,-5-6 0,-3 3 0,-8-5-129,1 2 129,-3-5 0,0-7 0,0-3-129,2-10 0,4-10 129,4-2-129,4-7 0,5-2 0,6-7-129,3 1 129,5 3-129,4 3 0,2 6 0,2 3-129,-1 6 129,0 4-129,-1 9 0,-2 3 129,1 5-129,-2 5 0,4 5 129,-4 2 0,1 4-129,-1 1 258,-3 2-129,-2-2 0,-3 2 0,-2-2 129,-4-3-129,-4 0 129,-7-4-129,-3-3 129,-1-6-129,-4-3 0,-4-3 0,3-11 0,1-7 0,1-8 0,4-3 0,3-5 129,4-2-129,7 0-129,4 2 129,2 2 0,6 9-129,5 1 0,2 8 129,2 8-129,2 3 129,0 3-129,1 9 129,-2 5 0,-1 2 0,-2 6 0,-2 3 0,-3 0 0,-3 2 0,-3 5 129,-4-3-258,0 0 258,-6-3-129,-2 0 129,-4-9 0,-2-1 0,-2-5 0,2-4 0,-1-6 0,2-1 0,2-3-129,4-9 0,6-3-129,1-6 129,5-3-129,6-2 0,5-3 129,6 1-129,5 4 0,-2 3-129,10 9-516,-4-3-774,10 12-2193,-2 2-516,-1 1-258,2 6-258</inkml:trace>
  <inkml:trace contextRef="#ctx0" brushRef="#br0" timeOffset="32640.866">5462 3982 3354,'-11'5'3612,"-1"-4"-258,12-1-387,-1-11-2709,1 0 258,0-2-129,1-7 387,3 3-129,-1-7 258,7 7 0,-6-5 0,8 12-258,-3-2-258,7 4-129,-2 2-129,3 3-129,1 3 0,0 0 0,1 7 0,-1 2-129,-1 2 258,-3 3-129,-2 1 258,-2 4-258,-4-2 258,-3 7 0,-3-1 0,-5 0 0,-9-3-129,-3 1 129,-8-5 0,0 0-129,-5-6 0,1-4 0,0-6 0,1-8 0,3-8 0,6-9-129,6-4 0,5-5 129,8-7-258,4 2 258,10-3-129,3 5 0,4 5 0,3 6 129,1 7-129,0 7 0,-3 8 0,-4 6-129,0 13 129,-4 6 0,-1 8 0,-2 5-129,-4 1 129,-1 1 0,-3 0 0,1 0 0,-4-4 129,0-1-129,-4-7 129,-4-2-129,-3-5 129,-1-3 0,-2-6-129,-1-7 0,0-1 0,2-13 0,1-6 0,3-10 0,3-5-129,5-3 258,1 0-129,4 0 0,6 0 0,0 6 129,3 5-258,2 7 129,3 4 0,2 7-129,3 3 0,0 3 129,1 2-129,-1 0 0,1 7 258,-2 4-129,-4 4 0,-6 5 0,-2 3 129,-5 2-129,-5 2 129,0 1-129,-10-3 129,-2 4-129,-4-10 129,-3-1 0,0-7 0,0-2-129,1-5 0,0-4-258,7 0-1032,-4-9-2193,11-2-1032,-1-10-387,5 1-258</inkml:trace>
  <inkml:trace contextRef="#ctx0" brushRef="#br0" timeOffset="36336.078">11307 7765 258,'38'-4'387,"-21"4"-258,0 0-129,-1 10 0,0 4 258,-6 2-129,2 4 258,-3 3-129,-1 3 129,-3 3-129,-2 3 387,-1-3 129,-2 0 129,-5 0 129,-3-2 516,-7-4-258,-1 4 129,-7-12-129,1 5-129,-5-10-258,0 3-129,-3-13-258,3 0 0,-1-6-129,5-9 0,-2-5 129,9-4-129,-4-8 129,10 0-258,0-3 129,4 0 0,6-4-258,0 3 0,7-2 0,6 0-129,3 2-129,3 0 129,5 3-258,-1 1 258,2 6-258,-1 5 258,-1 4-129,0 6 129,-3 7-129,0 4 0,-3 7 129,-1 6-129,-1 7 0,-5 2 0,4 6 129,-7 2 0,-3 2 0,-3 1-129,-1 2 258,-5-1-129,-5-3 0,-7 1 129,-4-3 0,-2-5 0,-3-2 0,-1-3 129,-4-7 0,1-2 0,0-10-129,4 0 0,0-12 0,3-3-129,3-6 129,2-4 0,1-6 0,6 2 0,2 0-258,2-1 258,5 2-258,2 2 258,3 1-258,6 1 129,7 2-129,0 1 0,5 3 129,2 3 0,-1 6 0,1 0 0,0 9 0,-3 0-129,-1 12 129,-2 2 0,-4 8 0,-6 6 0,-2 3 0,-5 2 0,-2-1 129,-7 3-129,-8-8 258,-1 4-129,-6-7-129,0-2 258,-4-7-129,4-2 0,-3-6-129,5-7 129,2-5-129,4-7 0,3-10 0,6-5 129,4-5-258,3-1 258,2-3-129,5 1 129,3 3-258,1 0 258,2 7-129,1 5 0,-1 4-129,3 6 129,-1 7-129,-1 1 0,3 2 0,-3 3 0,0 7 129,-3 4 0,-1 3 0,-3 6-129,-4-3 258,-3 3-129,0 0 129,-10 1-129,-4-4 129,-2-2-129,-2-4 0,-1-5-387,3 5-1548,-1-13-2451,3-6-516,7-10-258</inkml:trace>
  <inkml:trace contextRef="#ctx0" brushRef="#br0" timeOffset="37980.172">12249 8949 258,'-10'17'4128,"10"-17"387,-11 16-1032,1-16-2709,10 0 129,-11-11-258,11 11 129,-9-21-129,9 6-129,0-8-129,3 0-258,3-2 129,1 5-129,1 2-129,-1 7 0,-7 11 129,13-11-129,-13 11 0,10 18 0,-7 4 0,-1 3 0,0 5 0,1 3 0,-2 4 0,-1 1 129,0-2 0,0-4 0,-5-2 258,-1-1-129,-2-7 0,0-2 0,-4-7-129,4-4 129,-4-9-129,0-1 0,3-14-129,-2-5 0,5-9 129,0-7-129,2-1 129,4-1-129,0-2 0,5 4 129,0 3 0,3 6-129,2 5 0,0 9 0,0 6 0,2 3-129,1 4 129,-2 4-129,3 7 129,1 6 0,-1 4-129,0 6 129,-1 0 0,-3 1 0,-2 2 0,-5 4 129,-3-5-129,0 2 0,-7-6 0,-4-5 129,-3-2 0,0-4 0,-2-8-129,2-6 129,-1-3 0,4-14 0,3-7-129,4-9 0,3-3 0,1-5 0,5-1 0,4-2 0,3 5 0,-2 4 0,1 7 0,0 7 0,0 7 0,-2 6-129,3 8 129,-3 8-129,1 11 0,0 2 0,-1 8 129,-1 3 0,-2 4 0,-3 4 129,-3-3-129,-1 2 129,-7-3 0,-3-4-129,-2-3 0,-5-4 129,1-8-129,-4-6 0,1-8 0,0-3-129,5-12 129,-1-7 0,6-5 0,3-10 0,5-2 0,2 1 0,2-1 0,6 3 0,1 5 0,2 4 0,1 6 0,-1 5-129,2 5 0,-2 6 129,5 2-258,-3 3 258,2 9 0,-3 2-129,2 3 129,-3 6 0,-1 0 0,-4 3 129,-3-2 0,-3 2-129,-3-1 129,-5 2 0,-7-5 0,-1-2 0,-2-2-129,2-2 0,-2-7 0,2 0-129,6-6-129,2-3 0,8 0 0,0-20-258,9 10-387,3-15-1032,16 9-1806,5-4-1032,7-5-129</inkml:trace>
  <inkml:trace contextRef="#ctx0" brushRef="#br0" timeOffset="39260.244">13380 8937 2709,'-15'13'4128,"4"-13"0,11 0-2322,-9 0-1548,9 0 258,-6-15 129,5-2-129,2 2 258,2-14-129,8 3 258,-4-6-258,7 8 129,-2-3-258,2 13-129,-1-1-129,0 7-258,1 8 0,-2 7-129,2 5 0,-1 5 129,2 4-129,-2 1 129,1 2 0,-2 2 0,-1-2 129,-2 3 0,-2 0 0,-4-1-129,-3-2 258,-7 1-129,-5-6-129,-4 3 129,-4-8 0,-2-6-129,-2-7 129,1-1 0,-2-10 0,7-9-129,2-7 129,5-6 0,6-5 0,5 0 0,2-1-129,10 3 129,3 1-129,3 5 0,3 5 0,2 10 129,0 4-258,0 9 0,-1 1 129,-1 8-129,-2 7 129,-3 6-129,-2 6 129,-4 0-129,-3 5 129,-4-1 129,-3 2-129,-6 1 129,-8-3-258,0-3 258,-6-4-129,-2-6 0,-3-5 129,0-3-129,0-10 0,3-7 0,3-10 129,2-8-129,5-7 0,5-4 0,5-3 0,2-4 0,3 5 129,7 2-129,2 9 0,2 3 0,4 8 0,1 8-129,0 4 129,-2 4-129,4 8 0,-3 7 129,0 2 0,-2 5 0,-1 4 0,-5 1 0,-1 1 0,-4 2 0,-5-3 0,0-3 129,-4-2-129,-6-3 0,-4-5 129,-2-4-129,-6-5 129,1-5 0,-4-3 258,2-6-387,1-9 129,3-3 0,6-6 0,5-2-129,6-3 129,2-1-258,8 2 129,5 5 0,2 3 0,2 4 0,0 7 0,-2 8 0,-3 4 0,-4 12 129,-7 6-129,-1 6 0,-9 6 129,-6 6-129,-1 1-129,-3-1 129,2-7-129,0-8-258,10-1-1032,-4-21-1290,13-14-2193,10-13-258,9-13-129</inkml:trace>
  <inkml:trace contextRef="#ctx0" brushRef="#br0" timeOffset="40340.307">14668 7771 1677,'-16'-27'3354,"6"9"0,2 5-516,-6-10-516,7 12-516,-9-12-516,9 5-516,-5-4 0,6 5-258,-1-7-258,7 3 0,0-5-129,2 1 0,7 0 0,2 0 0,2 1 0,3 6 0,1 4 0,-2 3-129,2 6 0,-3 5 0,3 5-129,-5 9 129,-1 3-129,-2 3 129,-1 6-129,-3 1 258,-3 0-129,-2 1 129,-5-1 0,-7 0 0,-4-3 0,-1 0 0,-8-5 0,1-3 0,-3-5 0,0-4-129,3-7 0,3-1 0,2-15 0,6-7 0,7-6 129,6-6-129,4-3 0,9-3 0,4 2 129,5 2-129,2 4 129,3 7-129,-2 7 0,-1 8 0,0 9 0,-3 2 0,-1 7-129,-4 10 129,-2 7-129,-4 3 258,-6 3-258,-3 1 129,-1-1 129,-8 0-129,-6-1 0,-3-2 129,-3-2 0,-2-7-129,-4-3 129,1-4-129,-1-5 0,0-4 0,5-3 0,2-12 0,5-7 129,6-9-129,5-4 0,3-2 0,8-6 0,7-1 0,3 1 0,4 2 0,1 7 0,1 6-129,0 7 129,-3 7-129,-1 11 129,-1 1-129,-5 8 0,-2 8 0,-5 5 0,-3 5 129,-4 1 0,-3 5 0,-7-2 0,-6 1 258,-3-1-258,-3-5 129,-1-1 0,-3-4 0,0-6 0,1-2 129,3-8-258,1-3 0,5-1-258,1-8 129,10-5-387,-5-17-1677,10 1-2322,0-5-516,0-11-129</inkml:trace>
  <inkml:trace contextRef="#ctx0" brushRef="#br0" timeOffset="41888.395">11607 5190 5031,'-12'9'4257,"4"-9"-258,8-8-1161,0 8-2967,5-16-129,-5 16 129,15-20 129,-8 8 0,3 0 129,1 2-129,-2 1 129,-1 6-129,-8 3 129,11 0-129,-11 0 0,6 25 0,-5-9 0,0 7 0,-1 0 129,0 3-129,-2-3 129,-1 5 258,-4-5-258,2 1 387,-5-8-129,1 3 387,-4-11-387,2 4 129,-5-9 0,4-3-129,-2-7 0,4-10-258,1-8 129,7-6-258,2-6 129,2-4-129,7-4 0,5 4 0,0 2 129,3 5 0,-2 7-129,1 9 0,-4 5 129,0 7-129,-2 6-129,0 6 129,-2 3-129,-1 8 129,-1 3 0,-1 6 0,-3 3 129,1 3 0,-3 2-129,-3-2 387,-4 3-258,-3-5 0,-3-5 0,1-2 0,-5-9 0,-1-5 0,-1-8 0,1-1 0,-1-10-129,1-10 129,2-6 0,3-9-129,2-3 0,3-2 0,7-4 0,1-3 129,7 4-129,6 2-129,3 5 129,2 4-129,4 10 0,-1 6 129,0 9-129,2 6 0,-2 4 0,-2 11 129,0 6-129,0 4 129,-1 7-129,-3-1 129,-1-1 0,-7 2 0,-1 1 0,-6-3 0,-3 0 0,-7-4 129,-8-4-129,-2-1 129,-4-4-129,-1-6 129,-2-5 0,2-7-129,2-9 129,5-10-129,4-4 129,7-6-129,4-3 129,3 0-258,10 0 129,3 5-129,3 3 129,2 6-258,4 5 258,-1 6-258,4 9 129,0 0-129,2 8-129,0 5 258,3 4 0,0 2 0,-1 3-129,-2 3 0,2 7-1548,-8-6-2451,2-8-258,0-3-516,-2-12 129</inkml:trace>
  <inkml:trace contextRef="#ctx0" brushRef="#br0" timeOffset="43120.466">13035 5279 1032,'4'13'3741,"-4"-13"129,0 0-129,0 0-3225,0 0-129,0 0 387,0-6-129,0 6 129,0-29 0,2 10-129,2-6-129,6 1 0,1-5 129,2 3-258,0 3-129,2 4-129,-1 5 0,1 6-129,-1 4 0,-1 4 0,0 8 0,0 4-129,-1 5 129,0 4-129,-2 0 129,-1 4 129,-3-5-129,-1 3 129,-4-5 0,-1 3 258,-2-4-258,-5 2 129,-5-5 0,-1-1 0,-4-2 0,0-1 0,-2-7-129,1-3 0,0-2 129,4-8 0,0-7-129,6-2 0,2-5 0,6-3 0,0 0 0,5-2-129,2 3 0,4 4 0,1 3-129,0 5 0,3 7 0,0 3 0,1 4 0,-1 10-129,3 2 0,-2 3 129,-2 5 0,-1 1 0,-2 0 129,-2 2 0,-6 1 0,-3-5 129,-2 3-129,-5-3 129,-7-2-129,0-3 129,-5-5-129,-3-4 258,0-5-258,-2 0 129,-2-6-129,1-6 129,5-6-129,3-1 0,2-5 0,4 0 0,4 0 0,5-3-129,2 4 0,7-2-258,3 5 387,1 2-129,3 7-129,0 4 258,2 5-129,-1 2-129,1 4 129,-1 4 0,-2 4 0,-2 2 0,-1-1 129,-3 1-129,-7-2 129,0 2 0,-4-2 129,-7 1 0,-7-3 0,-2 1 129,-5-4-129,-1-2 0,-3-2 129,3-1-129,0-6 129,7-4 0,2-4-129,7-5 0,4-2 0,6-2-129,4-2-129,9-1-516,12 14-1419,0-7-2322,7-2-516,2 0-258,4-8 130</inkml:trace>
  <inkml:trace contextRef="#ctx0" brushRef="#br0" timeOffset="45959.628">18197 11608 1677,'-14'-4'3999,"-7"-14"387,17 8-258,3-6-3225,-2-5-645,3-4 0,7-7 0,2-3 0,4 2 258,3-2-258,4-4 129,-1 7-129,1 0 129,-3 11-129,-1 5 129,-1 10-258,1 6 0,-4 2-258,1 15 129,0 6-129,-3 0 129,2 9 0,-5-4 129,1 3 258,-8-3 129,0 5 129,-5-7-129,-5 5 129,-10-6 129,-1 1-258,-7-5-129,1-3-129,-3-9-129,2-1-129,3-8 0,2-6-129,9-10 0,2-7 0,9-6 129,3-2-129,7-4 129,5-3 0,6 5 0,2 1 0,2 8 0,1 3-129,-1 13 129,-1 3-129,-4 10 0,-3 9 0,-7 11 0,-1 5 129,-6 4 0,-4 2 129,-7-2 0,-2 4 129,-3-7-129,0 1 0,1-13 0,1-3-129,1-10 0,3-6-258,10 0 129,-9-29-129,9 5 0,0-10 129,4 2 0,3-4 0,2 4 258,0 3-129,-2 5 0,2 6 129,-5 5 0,-4 13-129,0 0 0,0 0 0,-4 17 0,-6 0-129,0 5-129,-4-6-903,7 3-2709,-3-14-903,0-7 0,8-18-645</inkml:trace>
  <inkml:trace contextRef="#ctx0" brushRef="#br0" timeOffset="47063.689">18530 9835 2322,'12'-45'4128,"-7"17"129,9 11-516,0-5-3483,0 0-258,3 3-258,0 2 258,1 2 0,-1 2 0,-1 3 258,-3 5-129,0 2 258,-3 3-129,0 6 0,-3 8-129,-3 9 0,-4 4 0,0 5 0,-6-1 258,-5 6 0,-7-4 0,0 1 129,-6-9 129,-1 1-129,-5-11-129,5 2 0,-2-10-258,3-3 0,4-8-129,5-9 129,2-10-129,6-2-129,7-4 258,0-8-258,9 2 258,3-4-129,5 5 0,1 5 0,4 7 0,0 5 0,-1 1 0,2 8 129,-2 8-258,-3 2 129,-4 11 129,-3 9-129,-5 1 0,-3 4 258,-3 2-258,-5 5 0,-7-4 129,-2-2 0,-2-4-129,-3-6 129,-4-4-129,2-7 0,0-4 0,1-3 129,-1-12-129,5-5 0,2-5 0,4-5 0,8-4 0,2 2-129,1-3 129,8-2 0,3 7 0,4 2 0,2 7 0,2 3 0,0 7 0,-1 5 129,1 3-258,1 14 129,-4 4-129,-3 8 129,-2 2 0,-2 4 0,-5 2 0,-5 5 129,0-5-129,-10-2 258,-7-1-258,-5-5 258,-7-2-129,-2-2-129,-4-8 258,0-9-129,-3-3 0,5-2-129,1-9 129,6-7-129,6-7 0,8-3 0,8-2-129,4-2-387,14 6-387,1-8-1806,12 3-1935,9 7-258,4-2-258</inkml:trace>
  <inkml:trace contextRef="#ctx0" brushRef="#br0" timeOffset="48271.759">19747 11035 2193,'-10'0'3870,"-3"-7"258,13 7-129,0-22-3741,0 5 129,2 0 129,3-9-258,10 1 258,0-6 0,6 4-129,-1-4 0,6 6 129,-5 1-258,3 8 258,-3 1-129,-1 10-258,0 5 0,-4 0-129,-1 11 129,-2 7-258,-3 2 258,-2 8-129,-3-1 129,-4 4-129,-1 1 258,-6 0-129,-7-3 258,-2 2-129,-6-7 0,1-1 129,-8-5-129,4-4 258,-4-7-387,4-5 0,0-3 0,3-14-129,3-7-258,4-6 258,5-8-129,2-5 0,6-3 129,1 0-258,8 0 258,2 5 0,5 2 258,3 6-258,0 8 0,1 6-258,1 7 129,-3 10 0,0 3 0,-5 9 0,3 10 0,-8 3 129,-2 8 0,-2 3 0,-3 0 129,-4 0-129,-6-2 258,-1-4-129,-6-2 258,-1-4-258,-2-8 0,0-4 0,-4-10 0,2-4-129,2-13 0,3-4 0,2-13-129,6-6 0,4-4 0,5-5 129,0 4-129,6-1 129,6 4-258,0 9 258,3 4 258,0 10-258,-1 10 0,-2 7 0,1 5-258,-2 11 258,-3 4-129,-2 4 129,-3 7 0,-2 2 0,-1 0 387,-4 1-258,-4-5 258,-4 0-258,-4-8 129,-2 3 0,0-11 0,-1-6-129,-1-7 129,0-2-129,0-11-258,4-4 129,2-5 0,4-4-129,4-1 0,4-5-258,4 9-258,5-11-645,17 17-1677,0-7-1806,5 2-258,6 2-129</inkml:trace>
  <inkml:trace contextRef="#ctx0" brushRef="#br0" timeOffset="49491.83">21015 11153 4773,'0'0'4386,"-11"10"-258,11-10 0,-6 10-3870,6-10 0,-13 0 258,5-5 0,8 5 0,-16-25 0,13 8 0,-1-11 0,4-1-129,5-5-258,4 2 0,5-4-258,1 3 258,2 3-258,2 3 129,-1 6-258,-1 5 258,0 8-258,-3 5 129,1 8 0,-3 7 0,-1 6 129,-2 3-129,1 5 129,-7 6 0,1 1 129,-4 8-129,-4-4 258,-4 2-258,-6 1 129,-4-2 129,-5-2-129,-2-5 129,-5-9 129,0-3-129,-2-12-129,3-6 0,-1-6 0,6-13-129,3-12 0,7-7 0,4-5 0,9-3-129,3-4 0,8-1 258,6-1-258,3 8 258,1 3-129,4 10 0,-3 5-129,2 8 129,-4 8 0,0 9-129,-4 9 129,0 10-129,-4 10 129,-1 5-129,-3 5 258,-3 4 0,-2 5 0,-2 3 0,-1-9 129,-4-6-129,-3-2-129,-1-3 258,-4-11-258,2-5 129,-4-11-129,3-6 0,0-11 129,1-7-258,4-9 129,2-9-129,5-3 129,0-6-129,7-1 0,3-1 129,4 4-258,1 3 258,1 6-129,-1 7 0,1 11-129,-4 7 129,3 11 0,-6 0-129,3 16 129,-5 8 0,3 3 258,-5 6-258,1 6 258,-2-2 0,-4 1 258,0 1-129,-11-3 0,0 0 129,-9-7-129,0-2-129,-5-10 129,-1-4-129,1-9 0,0-4 0,1-5-129,4-15-129,5-4 129,5-2-129,7-6 0,1-1-129,7 3-387,2-12-1419,17 12-2322,-1 1-516,5 0-387,7 5 258</inkml:trace>
  <inkml:trace contextRef="#ctx0" brushRef="#br0" timeOffset="50535.89">22080 11427 3612,'-40'-17'4644,"24"11"-387,-6-10-129,7-5-2838,-3 5-1161,2 0 0,4 2 129,3-6-129,5-2 0,4-6 0,5 0 129,10 2 0,4 1 0,3-1 129,3 12-258,1-1 258,3 12-258,-6 3 0,-1 14-129,-4 6 129,-4 8-129,-6 3 0,-1 2 258,-7 3 0,0 5 0,-11-8 258,-2 2-129,-7-10 129,1 1-129,-5-8-129,-3-3 0,-1-10-129,2-4-129,0-3 0,5-10 0,4-4 0,6-7 0,6-3 0,5-3 0,7-3 0,6 2 0,5 2 0,2 4-129,5 1 258,1 7-129,-1 7 0,-2 9 0,0 2-129,-2 10 129,-2 7 0,-2 3-129,-5 7 129,-2-3 0,-5 3 0,-4 0 129,-1-4 0,-7-1 129,-8-6-258,-6-2 258,-3-4-258,-3-6 129,-4-6-129,0-5 0,-2-9 0,3-6-129,4-4 129,9-8 0,3-5 129,7-1-129,7 1 0,3 1-129,9 2 258,5 5-129,3 4 0,1 10-129,1 4 129,0 6 0,-4 5-258,-4 4 258,-4 7 0,-3 6 0,-7 4 0,-2 1 258,-7 8-258,-5-1 0,-3-6-258,0-3-129,3 5-129,-3-16-387,10 8-1677,-1-14-2064,8-3-387,4-14-129,12-6 1</inkml:trace>
  <inkml:trace contextRef="#ctx0" brushRef="#br0" timeOffset="51595.951">22856 11046 6450,'-6'0'4644,"6"0"-129,-8-6-516,-1-4-3483,9 10-387,-9-16 129,9 16-258,-3-25 129,3 12 129,3-3 0,8-1 0,3-4-129,4 4 258,3-3-258,4 6 129,-1 2-387,3 6 258,-1 4-258,-4 2 129,0 8 0,-4 4-129,-2 7 0,-7 1-129,-3 5 258,-6-2-129,0 0 258,-8 1-129,-4 0 387,-8-3-129,-6-4 129,-2-3 0,-7-6-129,2 1 0,-3-8 0,2-1-129,4-6 0,2-11 0,6-2-129,8-8 0,7-2 0,7-7 0,0 2-129,13-3 129,3 8-129,5 0 129,5 8-129,-2 4 129,4 9 0,0 4-129,-3 5 0,-3 11 0,-4 8 258,-4 5-258,-2 4 129,-4 4-129,-7 3 258,-1-2-129,-6 1 387,-6-3-387,-4-6 258,1-2-129,-7-7 258,-1-5-258,-1-5 0,2-7-129,0-4 129,5-11-129,6-5-129,5-5 0,6-5 0,6-6-129,11-3 0,4 3 258,3 5-258,0 3 258,1 5-129,-2 7 129,-4 9-129,-1 7 129,-7 15 129,-4 4-258,-1 10 258,-5 6-129,-1 3 129,0 3 0,-7 0 258,-1 0 0,-7-9-129,0-3 0,-5-4 0,0-4 0,-2-9-129,1-7 0,1-5-387,-2-12-258,11-1-774,-6-19-1935,12-3-1548,2-16-387,3-5-387,5-11 259</inkml:trace>
  <inkml:trace contextRef="#ctx0" brushRef="#br0" timeOffset="52744.016">23466 9131 4128,'-22'17'4128,"22"-17"-516,-16 3-258,7-3-3354,-1 1 0,0-1 258,10 0 129,-15-5 258,15 5 0,-5-21-129,7 9 258,5-8-258,7 4-129,3-2-129,4 1-129,0 1 0,5 8-129,-2 3-129,-2 5 129,-1 3-129,-6 16 129,-7 2-129,0 7 129,-5 5-129,-4-1 129,-4 2 129,-2-1 258,-4-1 0,-2-3 0,-5-7 258,-1 4 0,-3-8 0,3 6-129,-5-15 0,3 4-387,-4-9 258,9-1-258,1-3 258,6-12-129,3-5-258,6-5 129,0-3-129,9-3 0,6 1 0,3 0 0,4 5-129,0 2 0,1 7 129,0 5 0,-1 6-129,-2 2-129,0 7 258,-5 4-129,-2 12 129,-2 0-129,-1 5 129,-8 4 0,-2-1 129,0 3-129,-7-5 129,-3 1-129,-4-8 387,-3-2-258,-4-5 0,2-5 129,0-3-129,-1-5 0,2-2 0,1-4 0,6-8-129,5-2 0,5-6 0,1-2 0,10-7-129,4 0 129,6 0-129,2 1 0,3 4 0,1 7 129,0 1-129,1 9 0,-4 7 0,-3 0 0,-2 7 129,0 10-387,-6 2 387,-3 1-129,-4 3 129,-5 1 0,-2-3 387,-6 3-258,-7-7 129,-2-3 0,-5 0 0,-4-4 0,1-7 0,-3-2-129,3-1-129,0-4 0,5-10-129,2-3 0,6-8-258,2-8-258,10 6-1290,-1-14-1935,6 2-1032,8-5-129,7-8-645</inkml:trace>
  <inkml:trace contextRef="#ctx0" brushRef="#br0" timeOffset="53696.071">24612 8781 2193,'0'0'3354,"-38"38"129,38-38-645,0 0-2580,-41 0 129,41 0 387,0 0 129,0 0 129,0 0-258,-12-59 258,12 59-129,45-40 0,-45 40-258,74-39-129,-30 26-129,1-3 0,-3 9-129,-1-1 0,-41 8-129,55 0 0,-55 0 0,0 0-129,33 51 0,-33-51-129,-12 63 258,12-63 258,-40 70 0,40-70 0,-60 62 258,60-62 0,-75 39 129,37-29-258,-2-5 0,2-5-258,1-4 129,37 4-387,-64-33-129,39 9 0,25 24 129,-31-58 0,31 58 0,-11-65 0,11 65-129,9-58 129,-9 58 0,0 0 129,51-65-258,-51 65 0,47-18 0,-47 18 0,48 0 0,-48 0-129,45 25 129,-45-25-129,38 41 0,-38-41-129,27 51 387,-27-51-129,12 49 258,-12-49 129,0 0 0,-19 55 129,19-55 0,-48 24 0,48-24 0,-68 12-129,30-10-258,1-2 129,1-7-129,3-7 0,5-2-129,6-4 129,4-2-258,12-2 258,-2-3-258,6 6-516,2-14-2451,3 3-1677,6-6-387,-1-5-645,0-5 387</inkml:trace>
  <inkml:trace contextRef="#ctx0" brushRef="#br0" timeOffset="55124.152">19341 3759 1548,'0'0'2838,"0"0"387,0 0-2709,2-11-129,-2 11 0,15-10 0,-6 4 129,2 1-258,1 1 0,2 0 129,1 4-258,0 0 129,-2 4 0,1 8 129,-4 5 0,1 5-129,-9 2 387,2 9-129,-4-1 0,0 2 0,-10-3 129,3 1-129,-6-10 258,-1 4-129,-4-14-129,1-2 258,-6-7-258,5-3 0,0-5-258,2-10 0,4-10-129,6-6-129,6-5 0,0-5 0,12-1 129,4-2 0,1 4-129,3 4 129,1 9-129,0 8 0,0 9 129,1 6-258,1 7 129,-1 7-129,2 9 0,-4 4 0,2 2 0,-3 3 258,-6 2-129,-2 3 129,-8-4 0,-3 1 129,-6-4-129,-7 3 129,-8-5-129,-2-4 0,-5-8 0,-1-2 0,-3-7-129,3-3 129,3-8 129,4-9-258,3-11 0,8 2 258,8-8-258,3-2 0,7-3 129,10 3-129,4 4 0,3 4 0,1 12 0,2 3 0,-5 10-129,1 6 0,-6 11 0,-2 10 129,-5 6-258,-4 8 258,-3-2 0,-3 3-129,0-2 258,-9-4-129,-2-2 258,-5-2-258,-2-9 0,0-2 129,-1-4 0,0-8 0,0-3 0,3-4-129,2-12 129,4-9-129,5-8 0,5-4 0,2-6 0,11-2 0,5-1 0,5 3-129,0 8 129,3 5 0,-2 11-129,-2 4 0,3 12-387,-7 0-516,7 19-1419,-8-1-2193,7 3 258,2 0-774</inkml:trace>
  <inkml:trace contextRef="#ctx0" brushRef="#br0" timeOffset="56152.21">20198 3957 2193,'-23'-4'3096,"8"6"-1677,5-2-129,10 0 129,-17-2 387,17 2 0,-13-7-129,13 7-129,-9-16-258,9 16-387,0-21-387,6 8-129,2-1-129,7 3 0,0 0-258,3 4 129,2 3-258,-1 4 129,-1 0 0,-3 2 0,-1 7 0,-3 3-129,-3 1 129,-2 2-129,-4-2 258,-2 3-129,0-3 129,-4 3 129,-8-4 0,0-1 0,-3-3 0,0 2 0,-2-6 0,0 0 0,1-4 0,3-4 0,6-6-258,2-7 0,5-6 129,2-4-129,8-2 129,5 0 0,3 2-258,2-2 129,1 8 129,1 5-129,-1 8 0,-5 5 0,0 3-129,-3 7 0,-1 6 0,-4 3 0,-1 6 0,-1 2-129,-5 0 129,-1-1 129,-1 1 0,-5 0 129,-5-7 129,-2 4-258,-2-8 129,-1-2 0,-1-5 0,0 1 0,0-7 0,2-3 0,4-6-129,2-6 0,5-3 129,4-6-129,0-2 0,8-3 129,2 4-129,3 0 0,1 4 0,0 5 0,3 4-258,0 7 129,0 5 0,-2 5-129,0 9 129,0 0-258,-2 6 129,-1 2 129,-5 2 129,-3 2-129,-3-1 258,-1 3-129,-6-5 129,-7 1 0,-5-1 0,-2-2 258,-5-8-258,-2-2 129,-1-7 0,2 0-129,2-4 0,6-8-258,4-7 129,7-6-258,7 0 0,6-10-774,16 10-258,-2-13-1548,15 5-1806,5 3-129,6 1 129</inkml:trace>
  <inkml:trace contextRef="#ctx0" brushRef="#br0" timeOffset="57320.278">21190 4088 258,'-8'10'3612,"8"-10"258,0 0-129,0 0-2967,0 0 0,0 0 387,-2-13-129,-1-1 0,3 14 0,0-25-258,6 15 0,-4-8-258,5 5-258,-3 3-129,3 2 0,3 5-258,-1 1 258,2 2-258,0 5 129,2 4-129,-1 7 129,1 2-129,0 0 0,-6 4 258,0-1-258,-3 0 258,-3-1-129,-2-2 129,-7-1 129,-7-4 0,-3-1 129,-4-6-258,-2 5 258,-4-11-129,2 0 129,0-4 0,5-6-129,2-5 0,5-1-129,5-7 0,8-5 0,1 0-129,8 2 0,7-3 129,2 4-258,2 4 129,1 3-129,1 5 129,-2 6-129,-1 6 0,-4 3 0,-1 9-129,-3 5 129,-2 2 0,0-1-129,-5 4 129,-1 3 0,-2 1 129,-6 1 0,-4-4 0,-4 2 129,-3 2-129,-3-3 129,-4-5 129,-1-1-129,-4-11 0,2-6-129,-2 0 129,3-10 0,1-12 0,6-2-129,3-8 129,5 0-129,7-1-129,4-1 0,9 3 129,5-3-129,8 8 0,4 4 129,5 5-129,1 5 0,2 5-129,-2 7 129,0 0 0,-2 9 129,-5 6-258,0 6 258,-4-1-129,-6 1 0,-3 0 129,-3-5 129,-4 2 0,-5 1 0,-1-6 0,-11 0 0,-4-6 258,-4 0-258,-2-2 0,-2-3-129,0-2 129,1-7-258,4-4 0,6-6-258,7 4-129,3-10-387,14 7-1161,4-8-1806,10 2-1032,12-2-258</inkml:trace>
  <inkml:trace contextRef="#ctx0" brushRef="#br0" timeOffset="58400.34">22115 4299 2322,'-20'-11'3741,"20"11"258,-16-4-258,16 4-3354,0 0 0,-11-7 129,11 7 0,0 0 0,6-10 258,1-7-258,7 8 129,0-7 0,5 2-387,-1-1 0,2 4 0,-4 3-129,0 1-129,-3 7 129,-4 7-258,-1 5 0,-4 8 129,-1 2-129,-3 4 129,0 1 129,-5 5 129,-5-6-129,-2 0 258,-5-6-129,-3 3-129,-5-9 129,0 1 0,-3-10-129,0-1 0,0-4 0,3-8 0,1-8 129,5-1-129,4-10 0,8-5 0,3-6 0,4-1-129,5 1 129,5 1-129,4 3 0,1 2 0,1 7 0,-1 8 0,0 6 0,-1 7-129,0 4 0,-1 4 129,-2 10-129,0 0 129,1 8-129,-1 4 258,-2 2-258,-2 1 258,2 2-258,-3-3 129,-5 1 0,0 0 0,-1-4 129,-2-7-129,-9-3 0,-2-1 129,-4-7-129,0-1 129,-1-6-129,-2-1 129,5-11-129,0-5 0,7-5 129,5-5-129,3-2 0,6-2-129,9-4 258,4 5-129,3 1 0,2 8 129,6 3-129,-3 9 0,2 4 0,-4 5 0,0 7-258,-4 7 129,0 5 0,-5 2 0,-3 1 0,-5 3 129,-1 2 0,-6 0 129,-1 0 0,-8-4 0,-4-3 0,-2 3 129,-2-5-258,-1 2 0,0-8-129,-3-10-903,8 5-2193,-6-7-1419,0-11-516,-2-12-258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1:29:36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6624 0 0,'0'0'192'0'0,"0"0"88"0"0,0 0 242 0 0,0 0 101 0 0,0 0 17 0 0,0 0-27 0 0,0 0-137 0 0,0 0-57 0 0,0 0-16 0 0,0 0-17 0 0,0 0-56 0 0,0 0-30 0 0,0 0-4 0 0,0 0 16 0 0,0 0 68 0 0,0 0 32 0 0,0 0 4 0 0,0 0 4 0 0,0 0 17 0 0,0 0 10 0 0,0 0 1 0 0,0 0-43 0 0,-5 5 118 0 0,-15 46 716 0 0,10 38-344 0 0,6-12-702 0 0,-10 45-182 0 0,0-56 234 0 0,6-49-267 0 0,7-15-86 0 0,1-2 0 0 0,0 0-59 0 0,0 0-288 0 0,-8-14-5432 0 0,8 13 651 0 0</inkml:trace>
  <inkml:trace contextRef="#ctx0" brushRef="#br0" timeOffset="310.577">1 222 9640 0 0,'0'0'282'0'0,"0"0"-2"0"0,0 0-88 0 0,0 0 302 0 0,0 0 148 0 0,0 0 29 0 0,0 0-54 0 0,0 0-257 0 0,0 0-116 0 0,0 0-20 0 0,13-8-6 0 0,-1 4-218 0 0,3-4 190 0 0,12-1 534 0 0,52-17 1870 0 0,-37 17-2040 0 0,44 5-299 0 0,-60 7-1028 0 0,-11 2-4287 0 0,-7-1-256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5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1763 4010 516,'0'0'645,"0"0"387,0 0 129,0 0-129,0 0 129,0 0 0,0 0-258,0 0-258,0 0-387,0 0-129,0 0-129,0 0 258,0 0-258,0 0 129,1-11-129,-1 11 258,0 0-129,0 0 0,0 0 129,0 0-129,0 0 0,0 0 0,0 0-129,0 0 129,-4 0-129,4 0 129,-10 0-258,10 0 516,-14 5-387,14-5 129,-20 9-129,12-5 258,-3 3-387,2-1 387,-3 2 0,2 0-258,1 3 258,-1-1-258,10-10 258,-13 21-258,8-10 258,1 1-258,1 0 129,3 0 0,0 2 129,0 0 0,0-2-129,4 5 0,1 2 0,0 0 258,-2 3-645,4 1 516,-2 1-516,2 0 258,-1 2-129,1-1 129,-1-8 0,3 6 129,-2-7 258,1-1-129,3-4 0,-1 1 0,5-7 387,0 2-516,2-6 258,3 1-258,3-2 129,-1 2 0,4-2 0,-2-4 0,0-6 0,1 2 0,0-9 129,1 3-129,-3-8 258,2-2-387,-4-5 129,2 0 0,-5-3-129,0 0 0,-4-1 0,-1 0 0,-5 1 0,-3 3-129,-4-2 129,-1 4-129,-3 2 0,-6 1-129,-3 2 129,-3-2 0,-3 7 0,-5 0-129,0 5 129,-7-1-129,1 6 0,-2 1 0,0 6-129,0 0 0,1 6-129,1 2-258,3 9 0,3 2-129,5 6-903,-1-3-129,3-1-2064,7 8 0,-4-5 0</inkml:trace>
  <inkml:trace contextRef="#ctx0" brushRef="#br0" timeOffset="1">3308 3988 516,'-12'1'903,"-6"9"-129,8-1 129,-2-1 0,2 1-129,-3 3-258,2 0 129,-3-2-129,4 5 0,-4 0-258,4 1 0,-3 0-129,4 2 258,-1-1-258,2 4 0,2-1 129,1 1 129,2 0 0,2 2 258,1-1-258,2-2 387,6 4-129,-1-5-129,4 4 258,-1-7-387,4 6 129,-2-5-258,3 1 0,-3-2 0,4 0 129,-2-4-129,2 1 0,-2-4 0,3 0 129,-1-6-129,1 1 129,1-4-129,1 0 0,0-7 0,2 0-129,-1-5 0,2-2 0,-2-2 0,-1-3-129,1-2 0,-4-3 0,2-3 258,-4-1-258,0 0 0,-2-2 0,-1-2 129,-2 2-129,-2 0 129,-2 2-129,-2 2 0,-3 3 129,0-1 0,-3 4-129,-6 4 0,-1-1 129,-5 3-129,-1 3 0,-5-1 0,0 6 0,-4-1 0,-2 4 0,-2 3-129,1 0 0,3 3-258,-3 1-516,6 12-1161,-1-4-1677,-1-2-258,6 4-258</inkml:trace>
  <inkml:trace contextRef="#ctx0" brushRef="#br0" timeOffset="2">1736 4063 645,'0'0'387,"0"-15"0,0 15 129,0 0 129,-3-16 129,3 16 129,0 0 129,-4-15 387,4 15-387,-3-14-129,3 14-129,-2-19 0,-1 6-129,3-1-129,-3-2 0,0-4-129,-4-5 129,4-3 129,-9-6 129,0-4-387,-3-4 258,-1-4-129,-5-4-129,0-1-258,1 0 258,2 0-387,2 2 0,4 5-129,5 5 129,2 7-258,5 3 129,0 5 0,7 7-129,-1 4-645,5 5-516,0 7-1548,-2-6-516,7 7-129,-6-8 259</inkml:trace>
  <inkml:trace contextRef="#ctx0" brushRef="#br0" timeOffset="3">2039 3860 2193,'29'-58'2064,"-11"23"-387,-2-7 129,0 4-516,-2-7-258,2 3-129,-1-4-129,-3 1-387,3 1 258,-3 1-258,1 5 0,-4 2 0,2 5-258,-3 5 0,2 5-387,0 6-387,-10 15-645,13-16-774,-3 16-1548,-10 0 258</inkml:trace>
  <inkml:trace contextRef="#ctx0" brushRef="#br0" timeOffset="4">2088 3732 516,'0'0'2064,"1"-11"129,-1 11 0,0 0-129,0 0-645,0 0-387,0 0-129,0 0-258,0-11-387,0 11 0,0 0-258,0 0 0,0 0-129,0 0 129,0 0 0,0 0 129,0 0 129,0 0-129,0 0-129,0 0 129,0 0 0,0 0-129,0 0 0,0 0-129,-5 0 0,5 0 0,0 0-129,0 0 258,0 0-129,0 0 129,0 0 0,0 0 0,0 0 0,-7 11 0,7-11 129,-1 21-129,1-4 0,0 2 0,-2 3 0,2-1 0,0 0 258,2 0-258,-1-4 129,1 4 0,0-8 0,-2 1 129,0-14 0,2 15-129,-2-15 258,0 0-258,0 0 129,0 0-258,0 0 258,9-2-129,-9 2 0,16-23 258,-5 11-645,1-2 645,1-3-516,0 1 387,0 0-387,-3 4 129,2 2-387,-4-2 129,3 3-387,-1-3-2193,-2 1-516,3 8-774,-8-12 516</inkml:trace>
  <inkml:trace contextRef="#ctx0" brushRef="#br0" timeOffset="5">1631 3938 1,'0'0'2192,"-10"-5"-257,10 5-516,0 0-258,-9-9-258,9 9-258,0 0-387,0 0-258,0 0 0,0 0 129,0 0-129,0 0 258,0 0-129,0 7 129,0-7-129,7 10 0,-7-10 129,15 14-258,-7-5 129,-8-9-258,15 18 129,-6-8-258,-1-1 516,-8-9-258,14 19 0,-14-19 129,14 15-129,-5-8 0,-9-7-129,10 7 258,-10-7-258,10 5 258,-10-5-258,0 0 387,7 0-129,-7 0 387,0 0-258,8-9 129,-8 9 129,5-17-129,-5 17 129,5-23-258,-3 6 0,-1 1 0,1-1 0,-2 3-129,3-4-129,-3 1-129,3 0 129,2 0-387,0 1 129,4 1-516,-1-4-258,8-1-1419,3 6-1161,-6-14 516</inkml:trace>
  <inkml:trace contextRef="#ctx0" brushRef="#br0" timeOffset="6">1451 3239 903,'-29'0'1032,"13"-2"129,1-4-258,0-8-258,-1 2-129,2-8 129,-1 1-129,5-8 0,-1 1 0,1-3-129,2-5 258,4 5 0,0-4 129,4-1-387,0 0 258,2-3-387,4 3 387,1-1-387,6 1 0,0 1-129,4 1 258,-2 6-258,6-1 0,-1 10 0,3-2 0,-1 5-129,3 4 129,-3 7 0,2 0-129,-2 3 258,2 3-258,-3 7 129,-2 5-516,0 2 774,-2 5-774,-1 2 645,-1 10-516,-2-3 258,-5 8-258,2 0 387,-3-3-129,-2 3 129,-4 2-129,-1-2 0,-5-5 258,-3 3-129,-6-5 129,-2-1 0,-6-3 129,1 0 0,-7-6 0,1 0-258,-4-10 129,1-1-258,0-5-258,3-6-645,2-2-516,4-3-1806,6-17-516,11 3 258</inkml:trace>
  <inkml:trace contextRef="#ctx0" brushRef="#br0" timeOffset="7">2253 3195 1548,'-20'5'2322,"0"-5"-903,11-7-387,0-6-129,-3-4 129,2-2-129,0-6 258,4-1-129,-6-5 129,6 3-258,-1-4 129,4 4-258,2-4-387,1 3-258,7 4 0,5-1 0,3 3-258,6-2 0,1 7 0,3-2 129,2 8-129,0-2 0,-1 3 0,-2 7 129,0 4 0,-3 5 0,1 7 0,-5 3 0,2 3 0,-4 6 0,0 0 0,-2 2 0,-2-4 0,-1 4 0,-3-4 0,0 2 0,-4-2 129,-2 2 0,-1-2 0,-6-1 129,-4 0-129,-3 4 129,-6-4 129,1 0-129,-7-5-129,4 2 0,-5-6 0,3 3 0,-1-9 0,5-1-129,-1-2-129,1-3 0,6 0-1161,0-10-1548,2-5-1032,11 1-129,-5-13-258</inkml:trace>
  <inkml:trace contextRef="#ctx0" brushRef="#br0" timeOffset="8">3171 3367 129,'0'0'903,"0"0"-387,0 12-387,0-12 0,0 17 387,0-17-129,0 22 129,0-22-129,0 19 258,0-7-258,3 1-129,3-2 0,1 7-129,2 3 129,-1-2 0,3 8 258,0-1-129,1 10 258,-3-6-258,4 10 258,-4-5-129,2 5-129,-5-3-129,2 3 0,0-5-129,-1-3-129,-1-3 129,-1-4 0,0-6-129,-4-2 129,2-3-129,-3-14 0,0 12 0,0-12-129,0 0-258,0 0-387,0 0-774,2 16-1290,-2-16-129</inkml:trace>
  <inkml:trace contextRef="#ctx0" brushRef="#br0" timeOffset="9">3233 3955 258,'10'5'1677,"-3"5"0,-7-10-387,15 23-387,-6-8-258,4 5-258,0-3 0,0 3-258,-1-4 258,-1-1 0,2-1 129,-3-3 258,-1-1 129,-9-10 129,13 6 0,-13-6-129,12-3 0,-8-9-258,2 1-129,-3-12 0,3 1-129,-3-7 0,1-1-129,-4-3 0,2 0 0,-2-3-258,1 2 129,2 6-516,-2-1-645,5 9-1290,1 6-1419,0-4-258,-7 18 129</inkml:trace>
  <inkml:trace contextRef="#ctx0" brushRef="#br0" timeOffset="10">3939 3543 1935,'-14'37'1935,"7"-18"-516,-3 3 0,-2 0-387,-1 7-258,-2 4 0,0 4 0,-4 3 129,-1 9-387,-3-5 258,-1 4-258,-1-1 0,1-1-258,0-3 129,1-6-129,2-4-129,6-8 0,1-2-129,3-5 129,4-7-129,7-11 0,0 0 0,0 0-258,0 0-516,0 0-387,2-18-1032,8 2-1161,-7-10-258,7 5 388</inkml:trace>
  <inkml:trace contextRef="#ctx0" brushRef="#br0" timeOffset="11">3653 3868 1161,'12'-8'2451,"-12"8"-258,10 0-2322,-10 0-387,10 8 129,-10-8 0,6 24 258,-6-10 516,0 5 129,-2 3 258,-3 1 516,0 6-258,-3 2 0,2 6-129,0 1-129,1-4-258,1 0-258,4-1 0,0-5-129,0-7 129,6-9 129,4-3 0,2-9 0,4 0 129,1-12 0,3 0 129,-4-7-129,4 0-129,-6 0 0,3-1-129,-7 1-258,2 2-516,-3 3-516,0 1-2193,-1-5-516,3 2-258,-1-8 0</inkml:trace>
  <inkml:trace contextRef="#ctx0" brushRef="#br0" timeOffset="12">4062 3604 1677,'-21'1'2451,"0"-9"387,21 8-1419,-16-24-774,6 4-387,1-4 387,2-7-129,-1-2 387,3-8 129,3 5-129,2-11 129,0 10-258,7-7-129,4 5-258,4 3 0,2 3-129,1 8-258,4 1 0,2 8 0,-1 2 0,2 8 0,-1 6-129,3 0 129,-2 2-129,0 7 129,-1 4 0,0 1-258,0 1 258,-4 3 0,1-1-129,-6-1 129,1 2 0,-5 0 0,-1-3 0,-4 1-129,-3 2 129,-2 1 0,-1 1 0,-5-1 0,-3 5 129,-3-1-129,-5 0 129,-2 2 129,-5 2 0,-4 0 0,-3 2-129,-2 1 0,-1 3-129,-3-5 0,1 1-129,2-7-129,0-6-516,6-4-1419,1-4-1419,-2-12 0,5-12-387</inkml:trace>
  <inkml:trace contextRef="#ctx0" brushRef="#br0" timeOffset="13">3098 3363 1419,'-31'-14'1290,"18"-1"0,2 0-129,2-1 387,0-9-129,3 1-129,-4-6 129,6 2-129,-1-2-258,5 1-129,0-5-258,5 0-258,5 2-129,6 1-129,3 0-129,7 2 0,1 2 0,2 0 0,2 6 0,2 6 0,-3 6 0,0 4 0,1 2 0,2 3-129,-3 7 129,0 6-129,-3 3 129,-1 2-129,-2-1 129,-2 5-258,-3 4 516,-6 2-258,-2 2 129,-4 4 0,-4 0 0,-2-1 0,-1 0 129,-6 1 129,-8-9 129,0 9 0,-9-14-129,-3 5 387,-7-7-387,-1 1 129,-5-3-258,-1-4-258,3-1-645,-7-11-2451,5-3-903,7-9-129,1-13-387</inkml:trace>
  <inkml:trace contextRef="#ctx0" brushRef="#br0" timeOffset="14">2020 4662 129,'32'30'774,"-13"-10"-129,1 2 0,1 3-258,-2 8 129,2 2 0,0 8 0,3 0-258,-1 7 129,3 4-129,-2 3 0,4 0 0,0-3 0,0 3-129,-1-8 258,-1-2-258,-1-7 129,-2-1-129,-1-10 0,-4-2 129,-1-8-129,-6-2 0,-2-6 129,-2 0 0,-7-11-258,7 14-2709,-7-14 129,0 0-128</inkml:trace>
  <inkml:trace contextRef="#ctx0" brushRef="#br0" timeOffset="15">3363 4683 1,'0'0'2450,"0"0"130,0 0-1677,0 12-387,0-12 387,-3 12-129,3-12 129,-13 18-129,4-6-129,-2 7 0,-1-1 0,-2 7-387,-2 3 0,-1 7 0,-4 5 129,-1 5-129,-4 6 0,-2 6 258,0 3-258,-2 2 0,0-1 0,2-2-129,1-5 258,6-2-258,-1-14 129,7-5-258,1-11 258,7-2-258,1-8-645,6-12-1677,-10-1-1419,10 1-129,0-28 129</inkml:trace>
  <inkml:trace contextRef="#ctx0" brushRef="#br0" timeOffset="16">2426 5574 1,'0'0'773,"0"0"259,6 5 129,-6-5 0,0 0-129,5 18 258,-5-18-129,10 20-258,-4-8-258,4 0 0,0 1-387,5-1 0,-2 1 129,3-3-129,-1-2 0,3 2 0,-3-8 0,3 2-129,-6-1 129,3-2 0,-5-1 258,2-5-258,-12 5 129,14-17 0,-11 0 0,1 2 129,-4-9 0,1 2-258,-1-7 0,0 1 0,-4-4 129,0 0-129,2 2-258,-3-2 0,3 5-258,1-1 258,1 7-645,1 0-387,8 6-774,2 7-2064,-5-4 0,8 8 129</inkml:trace>
  <inkml:trace contextRef="#ctx0" brushRef="#br0" timeOffset="17">3002 5378 1677,'-13'14'1548,"13"-14"0,-13 15-387,13-15-129,-13 14-258,13-14-258,-12 17-258,12-17 129,-11 16-258,5-3-129,1-1 129,-2 1 0,-1 1 129,1 3-258,-1-3 258,0 3-258,1 3 129,0-3 129,0 4 0,4-2 129,-3-1 0,2-1 258,0 0-258,4-1 129,0-3-129,0-1 0,0-12 0,5 18 0,-5-18-129,16 11 0,-6-11 129,5-3 0,1-6-129,2 1 129,2-7 0,1 4-258,0-4 0,-1 0 0,0 4-129,-5 0-129,2 4-258,-7-4-903,4 0-2580,-3 5 129,-8-7-387</inkml:trace>
  <inkml:trace contextRef="#ctx0" brushRef="#br0" timeOffset="18">2855 5824 258,'-7'-11'2322,"-3"-3"-1419,10 14-129,-19-20 258,8 11 0,-2 1 0,-1-1 129,-2 5-258,-2-2 0,0 5-258,-2 1-129,-2 3-258,0 6-129,-3 4-258,3 4 129,-5 1-258,0 4 258,-1 4 0,0 0 258,1 3-258,-1-2 129,3 2 0,0-2-129,4 4 129,-1-2-129,7 2 258,-1 1-129,2 2-129,1-1 258,4 4-129,0-1 0,3 1-129,2-1 129,3 3-129,1-2 0,2 0 258,7-3-129,1 2 129,4-3 0,4 1 129,1-6 0,3 3 129,3-5-129,2 0 0,1-2 129,2 1 0,0-5-129,2 0 129,-1-4 0,4-1 0,-6-5 0,8 3-129,-1-12-129,4 2 0,-2-6 0,3-4 0,1-10-129,1-2 0,-1-8 129,2-4-129,-4-9 258,0 0-258,-4-4 0,-1 1 0,-5-6 0,-3 1 0,-6 1-129,-3-4 129,-6 6-258,-1 2 129,-8-3 0,0 5 0,-3-2-129,-4 0 129,-5 2-129,-4 2 129,-5-2 0,-4 0 0,-4 4 0,-2 0 0,-3 5 0,-3 4 0,-2 3 0,-1 8-129,-1 9 0,-1 3 0,1 5 0,-1 7-387,6 10-516,-7-4-1290,5 9-1806,4 3-387,3-1 0,4 2-258</inkml:trace>
  <inkml:trace contextRef="#ctx0" brushRef="#br0" timeOffset="19">2622 6161 2451,'-3'-12'3483,"3"12"-129,0 0 129,0 0-3096,0 0-387,0 0 129,0 0 129,0 0 0,0 0 258,0 0-129,0 0 516,7 8 129,3 2-258,-2-1-129,7 8-129,-3 0 0,8 7-129,1-4-258,3 6-129,1-2 0,2 5 0,-3-4 0,0 3 129,-2-3-129,1-2 129,-6 0-129,-3-6 129,-3-1-129,-2-6 129,-9-10-129,12 15-129,-12-15-387,0 0-1161,-5 2-2193,5-2-516,-17-6 0,5-2 0</inkml:trace>
  <inkml:trace contextRef="#ctx0" brushRef="#br0" timeOffset="20">2577 6580 3870,'12'12'3612,"4"-12"-258,-16 0-258,14-18-3096,-5 8-129,2-2 258,1 0 258,-1-8 387,4 3 0,-4-11 387,8 7-129,-4-12 0,11 6-258,-3-8-129,7 2-258,0-3-258,2 3 0,0 1-258,1 3 129,-5 4-129,-4 4 258,-4 4-387,-5 7 129,-3 3 0,-12 7-387,14 0-903,-14 0-2709,-2 7-129,2-7-387,-19 7 0</inkml:trace>
  <inkml:trace contextRef="#ctx0" brushRef="#br0" timeOffset="21">3002 6970 2322,'7'15'903,"-1"-3"0,4 4 258,1 2 258,0-3 0,2 6-129,0-3 129,5 5-258,-3-2-129,5 9 0,-4-6-258,5 9 0,-6 0-258,6 4 129,-5 2-387,3 2 129,-1 0-258,-1-2 0,-2-2 0,0-1 0,0-7-129,-4 0 258,0-10-258,0 0 258,-4-6-258,-7-13 129,12 19-129,-12-19 129,0 0-129,0 0-129,8 10 129,-8-10 0,0 0 0,0 0-129,0 0 129,0 0 0,0 0 0,0 0 0,0 0-258,0 0 516,0 0-258,0 0 0,0 0 0,0 0 0,0 0 0,0 0 0,0 0 0,0 0 0,0 0 0,0 0 129,0 0-129,0 0 129,0 0 0,0 0 0,0 0 0,0 0 129,0 0-129,0 0 0,0 0 0,0 0-129,0 0 129,0 0 0,0 0 0,0 0 129,0 0-129,0 0 0,0 0 129,-7 8 0,7-8-129,-15 0 0,4 0 0,0-1 0,-4-3 129,0 1-258,-2 2 0,-2-5 0,0 1 129,-1 0-129,1 0 0,-1 1 0,2 1 0,1-4 0,2 5 0,0-1 0,2 2-129,2 1 129,2 0 0,9 0-258,-12 0 129,12 0 0,0 0 0,0 0 0,0 0 129,0 0-129,15 0 0,1 0 0,3 0 0,2 0 0,3 0 0,3 0 0,-2 1-129,-1 1 129,3 4-129,-5-2 129,2 1-129,-3 2 129,-1 1 0,0 0 0,-4-3 0,-1 2 0,-5-4 258,-1 0-129,-9-3 258,11 0-129,-11 0 129,4-9 0,-4-4 0,0-1-129,-4-6 129,1-2-129,-3-7 0,-1-2 0,3-6 0,-2-1-129,1 2 129,-1-3-129,0 1 129,0 3-129,2 4 0,0 5 0,0 4 0,-1 7 0,3 3-258,2 12-129,0 0-645,-6-11-1290,6 11-1806,0 8-258,0-8-516</inkml:trace>
  <inkml:trace contextRef="#ctx0" brushRef="#br0" timeOffset="22">2660 7196 1161,'7'49'2064,"-7"-27"-645,4 3-516,-1-4-516,0-1-258,2-3-387,-2-6-387,1 2-903,-4-13-903</inkml:trace>
  <inkml:trace contextRef="#ctx0" brushRef="#br0" timeOffset="23">2625 6869 2193,'0'-11'2451,"0"11"-387,0 0-774,0 0-387,0 0-258,0 0 129,0 0-129,0 0-129,0 0 129,0 0 0,0 0-129,0 0 129,0 0-129,0 0-129,0 0 129,0 0-129,0 0 129,0 0 0,0 0-129,0 0-129,0 0 129,-3 12-258,3-12 129,-2 15 0,1-2 0,1 1-129,-1 7 129,1 2-258,0 3 258,0 6-129,0 3 129,0 2-258,0 3 129,1 2-129,0 1-129,1 2 258,1-7-129,-2-1 129,2-2-258,0-5 258,-1-5-258,0-2 258,1-2-129,-3-7 0,1 2 0,0-4 0,-1-12 0,1 17 0,-1-17 0,0 0 0,0 0 0,0 0-129,0 0-258,0 0-903,0 0-2193,0 0-516,7-16-258,-7 16-258</inkml:trace>
  <inkml:trace contextRef="#ctx0" brushRef="#br0" timeOffset="24">2460 7488 2322,'-10'-10'2967,"10"10"0,0 0-387,0 0-2322,0 10-387,0-10 0,3 15 258,-3-15 258,7 21 258,-4-12 129,2 11-258,-2-6 258,3 6-387,-2 0 0,3 1 129,-2 3-387,1 1 0,1-4-129,0-1 129,2 0-129,-1-1 129,1-3-129,0-1 0,0-7 129,2-1 0,-2-3 258,2-4-129,-1 0 0,1-7 129,-1-8 0,2 1 0,-2-10 0,3-1-258,-2-3 129,1 0-129,0-5-129,1 2 129,-3-1 0,0 2-129,0 3 0,-2 4 0,2 0-258,-3 1-129,4 9-645,-6-5-774,5 6-1806,-10 12-387,11-13-258,-11 13 259</inkml:trace>
  <inkml:trace contextRef="#ctx0" brushRef="#br0" timeOffset="25">2692 7718 2322,'-7'2'3225,"-4"5"-129,11-7-258,-12 11-2451,2-10-387,-3 2 0,2-2 129,-4 2 0,0 0 258,-3 3 129,0-1 0,-1 4 0,-1 1-129,1 6-129,-2-3-129,1 6-129,0 2-129,0 1 0,0 4 0,2 1 0,-2 0 129,2 1 0,2 4 0,0-3 258,2 3-258,4-3 129,0-1 0,4-2-129,4-1 0,2-3 0,0 2 0,3-4 0,5 0 0,1-2 0,0 2 258,4-3-129,1-1 0,1-1 0,1-2 129,3-1 129,0-3 0,4 1 0,-1-5 0,2-2 0,-3-1 0,4-2 0,-3 0-129,1-4 0,-2-4-129,0-4-129,-3-1 129,-2-2 0,0-3-129,-2-2 129,-2-4 129,0 0-129,-5-3 258,3 0-129,-6-3 0,2 3 0,-5-4 0,1 4-129,-2-2 0,0 3 0,0-2-129,-3 2 258,-2-1-258,-2 3 0,0 1 0,-2 2 129,-1-1 0,0 6-258,-2 2 129,-1 3-129,0 8-258,-6-1-129,4 7-258,-10 1-516,8 15-1677,-7 1-1161,-3 4-387,2 3-129</inkml:trace>
  <inkml:trace contextRef="#ctx0" brushRef="#br0" timeOffset="26">3564 7764 4386,'9'0'3741,"-9"0"-516,-5 3-645,5-3-2322,-8 4-129,8-4 258,-13 6-258,5-4 387,8-2-129,-14 9 129,14-9-129,-14 16 0,7-3-387,0 1 0,1 1 129,-1 4-129,1 2-129,-1 1 258,4 1 0,-2-1 0,4 2 0,-1-2 129,2-1 0,1 2 129,5 2-129,2 0-129,4 1 129,2-1-129,3 4 129,2-3-129,3 0 0,0-6 129,4 2 0,-2-7 0,4-2 0,-2-8 0,4 1 0,-4-6 129,3-7-129,-2-4 0,0-6-129,-2-6 0,-1 0 129,-3-7-129,-1-4 0,-4-3 0,-3 1 0,-7-5 0,-2 2 0,-4 0 0,-4-2 0,-7 4 0,-2 0 0,-5 3-129,-2 3 0,-2 3 0,-4 2 0,-5 6-129,-3 3-129,-4 5 0,-4 4 0,2 8-516,-6 1-1677,2 13-1935,2 2-129,-2 4-516,5 3 258</inkml:trace>
  <inkml:trace contextRef="#ctx0" brushRef="#br0" timeOffset="27">2266 7943 774,'-27'-40'1548,"9"15"258,2-3 0,-5-5 516,1-2-387,-5-3-387,0-3-258,2-1-387,-4-3-129,0 1-129,-3-7 0,5 5-129,-5-4-129,4 3 0,-5-3 0,6 7-258,-6-2 129,7 8-258,-2 1 0,4 8 0,2 2 0,6 4 129,1 6-258,5 3 0,8 13-387,-7-16-129,7 16-1290,0 0-1548,8 0-387,1 8-387</inkml:trace>
  <inkml:trace contextRef="#ctx0" brushRef="#br0" timeOffset="28">2118 7899 645,'0'0'1161,"13"12"0,-13-12 0,0 0 258,0 0 0,0 0 0,8 0 0,-8 0 0,0 0-129,0 0-258,0 0 0,0 0-258,0 0-387,0 0-129,0 0-129,0 0-258,0 0 0,-7 0 0,7 0-129,-10-3 387,10 3-258,-14 0 258,7 0-129,-3-1 129,10 1 0,-14-1-129,14 1 258,-10-4-129,10 4 258,0 0-258,-9-5 0,9 5-129,0 0 0,0 0 129,5-5-129,-5 5-129,11 2 129,-2 1-129,0 2 129,2 1-129,0 2 129,2 1-129,-1-2 129,3 3 0,3-3-258,-2-2 258,0 3 0,-2 2 0,4-5-129,-4-1 129,0 1-129,-2-5 129,-2 3 0,-2-3 129,-8 0-129,11 0 387,-11 0-129,3-15-129,-3 1 129,0-1-129,-3-2 0,-1-5 129,-3-5-129,1 1-129,-1-7 0,2-2-129,0 0-129,3-2-129,-1-6-645,3 6-903,2 0-1935,-2-5-258,5 9 258</inkml:trace>
  <inkml:trace contextRef="#ctx0" brushRef="#br0" timeOffset="29">1559 6559 1419,'-9'-15'2709,"9"15"-129,-5-16-1548,5 16-645,0 0-129,-9-6-129,9 6 0,-13 0 258,3 0-129,-1 1 0,-4 5 129,-1 4 0,-3 0 0,-4 0-129,-1 5-258,2-2 129,-4 6 0,4-1-129,-2-1 129,5 5 0,-1 0-129,5 3 0,-1-2 258,4 5-258,-1-3 129,6 1 0,0 1 0,0 3 129,3-2-129,2 2 387,2-4-129,6 3 129,2-3-129,1 3 129,3-9 129,5 7 0,0-11 0,6 6-129,1-6 0,2 3 129,5-9-129,0 1-129,5-6-129,-1 0 129,2-5-129,-2 0 0,-1-10 0,-2-5 0,0-4-258,-6-4 0,0-2 129,-5-4 0,-1-4-258,-4 1 129,-6-5 0,0 1-129,-6 0 129,-4 1 129,-6-2-129,-4-1 0,-5 1 129,-2 2 0,-4 1 0,-2 0 0,-2 2-129,0 3 0,-3 4 0,1 4-516,-2 9-387,-4-5-1290,3 13-1677,2 4-516,-3 1-387,0 15 258</inkml:trace>
  <inkml:trace contextRef="#ctx0" brushRef="#br0" timeOffset="30">1316 7282 129,'-6'12'2193,"6"-12"-258,-13 3-1548,13-3-387,-9 16 0,9-16-258,-12 19 258,7-8 258,-2 3-258,-2-3 129,3 4 129,-3 2 258,3 3-258,-4 1 258,1 1 129,-1 0 0,-1 4 129,1 6-129,-3 0-258,-5 7 129,1 1-258,17-40 258,-52 92-129,26-41-129,-10 2 129,11-1-129,-10-4-129,35-48 129,-50 86 129,50-86-258,-33 70 0,33-70 129,-15 52 0,15-52 258,0 0-258,0 0-129,-28 56 0,28-56-129,0 0-129,0 0-258,0 0-129,0 0 0,0 0-645,0 0-645,0 0-1419,0 0-129,0 0 387</inkml:trace>
  <inkml:trace contextRef="#ctx0" brushRef="#br0" timeOffset="31">677 8028 1161,'0'0'2322,"0"0"-903,0 0-387,0 0 387,0 0-258,0 0 258,0 0 0,0 0 0,0 0 0,0 0-258,0 0-516,0 0-387,0 0 0,0 0-129,0 0-129,0 0 129,0 0 0,-37-3 0,37 3-129,0 0 129,0 0 0,-8 64-129,8-64 0,0 0 0,-13 70 0,13-70 0,-7 62 0,7-62 0,-2 67 0,2-67 129,-13 68-129,13-68 0,-2 61 0,2-61 129,0 0 0,-4 61-129,4-61 129,0 0 0,0 0 129,0 0 0,40 15 0,-40-15-129,39-13 0,-39 13 0,0 0 129,47-38-129,-47 38 0,0 0 0,46-41 0,-46 41-129,0 0 0,0 0-129,0 0-258,46-43-387,-46 43-903,0 0-2193,0 0 0,0 0-387,46 0 129</inkml:trace>
  <inkml:trace contextRef="#ctx0" brushRef="#br0" timeOffset="32">521 8579 1032,'0'0'2451,"-38"7"-1290,38-7-903,0 0-129,0 0-129,0 0-129,0 0 129,-45 34 129,45-34-129,0 0 129,0 0 387,-44 51-258,44-51 129,0 0 129,-44 68-129,44-68 0,-24 54 0,24-54-129,-13 58-129,13-58 0,-7 64-129,7-64 129,3 63 129,-3-63 0,17 58 129,-17-58 258,15 49 129,-15-49 258,0 0 0,54 55 129,-54-55-258,52 20 0,-52-20 0,68 5-258,-31-5 0,-37 0 0,76-13-129,-36 1 0,-2-5 0,9-5-129,-3-5 129,-5-4-129,1-7 0,0 1-258,-3-4 0,-9 0-129,3-2 0,-31 43 129,10-80 0,-10 80-129,0-68 0,0 68 258,-47-63-258,47 63 129,-68-46-129,68 46-129,-74-33-129,25 18 0,5 12-129,1 3-258,-1 8 129,3 2-516,0 13-774,3 4-2064,38-27-645,-66 66-258,66-66 258</inkml:trace>
  <inkml:trace contextRef="#ctx0" brushRef="#br0" timeOffset="33">491 9229 516,'-21'49'2064,"21"-49"-774,0 0-1290,0 0 387,-15 56 258,15-56 258,0 0 129,-18 63 129,18-63-258,-10 51 129,10-51-258,-11 67-258,11-67-258,-19 80 0,19-80-129,-16 96 258,16-96 129,-17 99-129,17-99 0,-17 96 258,17-96-258,-5 73 129,5-73-258,-6 50-129,6-50 0,0 0-258,0 0 258,0 0-258,0 0 258,0 48-129,0-48 129,0 0 129,0 0 0,0 0 0,0 0 0,0 0-258,0 0-129,0 0-258,0 0-129,0 0-387,0 0 129,0 0-387,0 0-645,0 0-1677,0 0-129,0 0 129</inkml:trace>
  <inkml:trace contextRef="#ctx0" brushRef="#br0" timeOffset="34">117 9844 2451,'0'0'2193,"0"0"129,0 0-129,0 0-387,0 0-387,0 0 0,0 0-645,0 0 129,-40-37-258,40 37 0,0 0-129,0 0-129,0 0-258,0 0-129,0 0 129,0 0-258,0 0 129,0 0 129,0 0-129,0 0 129,0 0 0,10 53 129,-10-53-129,0 0 0,11 54 0,-11-54 0,0 0-129,14 61 129,-14-61 0,0 0 0,22 72 129,-22-72-258,0 0 258,33 71-258,-33-71 258,0 0-258,31 56 129,-31-56-129,0 0 129,0 0-129,0 0 258,38 38-129,-38-38 129,0 0 0,0 0 0,40-46 129,-40 46-258,0 0 129,37-68-129,-37 68-129,0 0-129,23-65-258,-23 65-1677,0 0-2193,0 0-129,0 0-516,35-65 0</inkml:trace>
  <inkml:trace contextRef="#ctx0" brushRef="#br0" timeOffset="35">160 10176 1677,'0'0'2580,"0"0"-1032,0 0-1419,0 0 258,0 0 0,0 0 258,1-45 258,-1 45 258,0 0 258,0 0-258,42-50 258,-42 50 0,0 0 0,44-57-258,-44 57-129,0 0-516,58-63 0,-58 63 0,42-43-129,-42 43-129,0 0-129,48-46 0,-48 46-129,0 0 0,0 0-129,0 0 129,38-21-258,-38 21 258,0 0-129,0 0-129,0 0-129,0 0-516,0 0-1419,0 0-1935,0 0 0,0 0-387</inkml:trace>
  <inkml:trace contextRef="#ctx0" brushRef="#br0" timeOffset="36">239 10119 1032,'-42'0'3354,"42"0"-129,0 0-387,0 0-2451,-37 1-516,37-1-258,0 0 774,0 0 0,0 0 387,0 0 387,0 0 258,0 0 0,0 0 0,0 0-516,0 0 0,38-12-387,-38 12 0,0 0-258,38-29 129,-38 29-129,0 0 0,48-48 0,-48 48 129,50-44-258,-50 44 129,48-39-129,-48 39 129,40-35-129,-40 35-129,47-24 0,-47 24 0,0 0 0,0 0-129,0 0 0,0 0-129,36-1 129,-36 1-129,0 0-516,0 0-258,0 0-1677,-14 49-1548,14-49-387,0 0-258</inkml:trace>
  <inkml:trace contextRef="#ctx0" brushRef="#br0" timeOffset="37">326 10242 2193,'-43'-20'3483,"43"20"129,0 0-774,0 0-2838,-40-7-774,40 7 129,0 0 129,0 0 516,0 0 516,-41 3 0,41-3 645,0 0 516,0 0-258,0 0 0,0 0-387,0 0-258,0 0-516,-42 42-129,42-42 0,0 0-258,-20 66 129,20-66-129,-7 65 258,7-65-129,-14 81 0,14-81 129,-17 81 0,17-81 0,-18 73 129,18-73 0,-15 63 0,15-63-129,0 0 258,6 58-258,-6-58 258,0 0-258,37 43 0,-37-43 0,44 13 129,-44-13-129,51 2-129,-51-2 129,54-3 0,-54 3 0,55-20-129,-55 20 129,52-28 129,-52 28-129,38-36 0,-38 36 0,33-52 0,-33 52 0,24-65 129,-24 65-129,10-70 0,-10 70 0,2-70-129,-2 70 129,-10-67-129,10 67 129,-22-63-258,22 63 129,-30-56 0,30 56-129,-34-49 129,34 49-129,-37-36 0,37 36-258,0 0-387,-45-14-645,45 14-774,-45 5-2580,45-5-129,0 0-258</inkml:trace>
  <inkml:trace contextRef="#ctx0" brushRef="#br0" timeOffset="38">2490 8528 1548,'4'17'3096,"-4"-17"-129,0 0-516,0 0-1806,0 0-129,0 0 516,0 0 0,-5 0 258,5 0-129,0 0 0,0 0-258,0 0 129,0 0-516,0 0-258,0 0 0,0 0-258,0 0 129,-8 0 0,8 0-129,0 0 0,0 0 0,0 0 0,0 0-129,0 0 129,0 0-129,0 0 129,0 0-129,0 0 0,0 0 129,0 0 0,0 0 129,0 0-129,-4 8 0,4-8 0,-7 18 0,7-18 258,-15 27-258,4-10 129,-1 7-129,-3-2 129,0 7 0,-6 5 0,2 3 0,-6 6-129,3 1 129,-4 4-129,0 2 258,-1-1-129,1 1 0,1-2 0,2-5 129,0 0 0,5-4 0,-1-6-129,5-3-129,3-4 0,1-6 0,1-3 129,3-5-258,6-12 129,-7 13-129,7-13 129,0 0-129,0 0-258,0 0-129,0 0-387,0 0-1290,-1-6-1935,1 6-387,5-19 0,-2 6-129</inkml:trace>
  <inkml:trace contextRef="#ctx0" brushRef="#br0" timeOffset="39">1931 9238 3225,'-7'12'3741,"7"-12"-387,-11 0-129,11 0-2322,0 0-1161,5 17-387,-5-17 129,8 23 258,-5-8 0,3 2 516,-1 4 129,1-4 258,-1 5 0,-3-5 258,2 6-258,-3-5 129,5 5-258,-5-4-129,4 0-129,-2-2 0,0-2-258,5-1 0,-1-6 258,3-4-258,4-4 0,2-7 129,4-6-129,1-8 129,3-3 0,-2-3-129,-1-1 129,-2 0-387,-4 4 258,0 7-1032,-10 3-1935,-4 3-903,-1 11-258,0-12-258</inkml:trace>
  <inkml:trace contextRef="#ctx0" brushRef="#br0" timeOffset="40">1807 9697 774,'0'0'1806,"0"0"0,-7 0 129,7 0 0,-16 5-645,16-5 258,-17 13-387,8-2 0,-5-2-516,6 5-129,-8 3-258,6 3 258,-3 0-129,2 9-258,-2-4 129,1 3 129,1 1-129,3 0-129,1 0 129,3 0-129,-1-1 0,5 0 0,0 1 129,2-3-258,4 1 0,3-3 129,5-1-258,0-2 0,6-1 0,0-6 0,5-2 129,0-1 0,3-8 258,-1 2-129,2-5 258,0-5 0,1-9 0,0-3-129,-2-7 0,1-5-129,-4-8-129,1-2 0,-7-2-129,1-3 258,-7-1-129,-5 1 129,-3 0-258,-5 2 258,0 2 0,-5 4 0,-5-1-129,-3 2 129,1 5-129,-6 2-129,0 5 129,-3 4-129,2 7 0,-5 3 0,0 9-387,-1 5-516,6 16-516,-5 1-1419,1 5-1161,7 8-258,-5-3 129</inkml:trace>
  <inkml:trace contextRef="#ctx0" brushRef="#br0" timeOffset="41">2700 8500 1,'0'0'2708,"0"0"259,0 0 258,0 0-2322,10 5-387,-10-5 258,7 14 0,-7-14 258,4 26-129,-4-14 0,2 6-129,-2-2-129,5 8 0,-3-3-129,5 8-129,-1 4-129,4 1 0,0 4 0,2 3-129,1 5-129,0 1 0,-1 5 0,3-1-129,-4-5 129,1 0 0,-1 1 129,0-2-258,-2-4 258,0-3-129,-1-3 129,1-2-129,-2-3 129,0-1-258,-1-4 129,-2-4 0,0-4 0,-1-5 129,-3-12 0,4 14 0,-4-14 0,0 0-129,0 13 129,0-13-258,0 0-129,0 0 0,0 0 0,0 0-258,-2 14 0,2-14-645,0 0-1161,3 12-1548,-3-12-387,0 0 387</inkml:trace>
  <inkml:trace contextRef="#ctx0" brushRef="#br0" timeOffset="42">2776 9510 4386,'0'0'3741,"0"0"-387,0 0 0,0 0-3096,0 0-516,0 0 0,5-1 129,-5 1 129,14 11 129,-6 0 129,2 2 0,1 4 0,4 3-129,-1 2 129,4 0-129,0-1 0,4-2 0,-2-5 0,1 1 258,1-10-258,-1-1 129,-1-5 0,1-7 0,-3-8 129,0-2-129,-4-9 258,1-2 0,-8-8-129,4 2 0,-8-1 0,1 0 0,-4-1-129,0 3-129,0 5-258,-1 2-129,1 8-258,-2-2-258,2 21-903,0-22-516,0 22-1032,9-5-1032,-9 5-258</inkml:trace>
  <inkml:trace contextRef="#ctx0" brushRef="#br0" timeOffset="43">3053 9748 4257,'-7'-5'3483,"7"5"-129,0 0-645,-12-12-3354,12 12 0,-12-3 129,12 3 0,-14 0 129,6 0 129,-2 10 258,0 5 129,-2 4 0,0 6 129,0 5-258,0 7 129,0 4 129,1 10-129,0-1 129,1 5-129,0 2 387,2 3-387,3-1 129,3 0 0,0-3-129,2-5 129,2-3-129,5-6 0,5-5 0,1-6 258,4-9-129,2-3 258,3-9-129,5-1-129,0-9 387,2 0-258,0-15 129,3-4-129,-4-7 258,3 0-258,-5-12 0,0 1 0,-5-9 0,-1 1-129,-5-3-129,-1-3 0,-3 0-129,-2 0 0,-5 1-129,-2-3 129,-2 4-129,-1 1 129,-6 1-129,-2 2 129,-4 1 129,1 8 0,-5 0 129,1 11-129,-1 1 0,-6 7-129,4 13-258,-5 3-516,6 13-1548,-5 6-1806,-5 3-258,5 4-516,-5-4 646</inkml:trace>
  <inkml:trace contextRef="#ctx0" brushRef="#br0" timeOffset="44">4051 7817 1677,'0'0'516,"0"0"-516,0 0 387,0-7 387,0 7 129,0 0 0,0 0 258,0 0 0,4-14-258,-4 14 0,5-12-258,-5 12-387,9-13 0,-9 13 129,10-17 0,-10 17 258,12-22 0,-12 22 129,14-26 0,-6 11-129,2-5 0,3 1-129,-2-6-129,5-3 129,3-4-258,1-3 0,3-5 0,4-3-129,-1-3 129,1 0-129,1-1 258,0 2-258,-3-3 129,4 6-129,-5 1 129,2 2 0,-4 0-258,4 4 0,-3 0 0,-3 6 0,-2 4-129,-3 3 0,-3 5-129,-2 6 0,-2 4-516,-8 7-387,10-7-1032,-10 7-1935,0 0-258,0 0 129</inkml:trace>
  <inkml:trace contextRef="#ctx0" brushRef="#br0" timeOffset="45">4908 6459 1548,'0'-19'129,"0"1"0,0 18 387,-4-17 258,4 17 258,-10-14 516,2 5 129,8 9 0,-15-12 0,15 12-258,-18-13-258,10 11-387,-6-1-258,1 3-258,-3 0 129,1 1-129,-5 5-129,2 6 0,-2 4 0,1 2 0,-2 5 0,5 2-129,-2 5 0,2 4-129,2 0 129,3 0 0,-1-1 0,1 2 0,4 0 0,0-1 129,2-2-129,1-3 0,4-1 129,6 0-129,1-2-129,8-3 258,0-1-129,6-4 258,2-1-258,3-4 0,1 2 129,1-3 0,3-5 0,0-5 0,1-2-129,0-5 0,-1-9 0,0 0 0,0-7-129,-2-3 129,-3-5 0,-1-2-129,-2-3 129,-3 0 0,0-4 0,-7-1-129,1 0 129,-6 1 0,-2 1 0,-4 1 0,-3 3 129,-6 1-129,-6 6 129,-3-2-129,-4 7 129,-2 5-129,-4 2 0,-3 2-129,1 8 0,-5 4-129,1 0-129,-2 7 129,4 6-258,0-3-516,8 10-1032,1 4-1677,3-4-129,8 5 0</inkml:trace>
  <inkml:trace contextRef="#ctx0" brushRef="#br0" timeOffset="46">4953 7075 1032,'6'24'2580,"-6"-24"-129,8 26-2451,2-7 0,1 3 387,2-1 387,-1 3 129,3 5 258,-5-2 258,5 5-129,-1 0 0,3 8-129,-1-3-258,5 10-387,-4-6-258,5 4 129,-2-1-387,1 2 258,-4-5 0,4 2-129,-4-2 0,0 2 129,1-3 0,0 0-129,-2-3 129,1-1 0,0-6 0,-1-6-129,-5-5 129,1-5-129,-12-14 129,13 15-129,-13-15-129,0 0-258,0 0-129,0-17-903,0 17-1290,-2-19-1677,-6 1-258,1-3-129</inkml:trace>
  <inkml:trace contextRef="#ctx0" brushRef="#br0" timeOffset="47">5084 6778 2451,'0'0'2838,"0"0"387,0 0-2451,10 1-258,-10-1-258,13 7 387,-4-5-129,2 8 258,0-8 129,5 7 0,-3-3-129,8 6 0,-1-3-258,4 5-129,3 2 0,2 4-129,3 1 0,1 4 0,4 0 0,2 3 0,0-3 258,4 4-129,0-5 129,4 5-258,-1-6 129,5 3-258,0-1 129,2-1-129,2 0-129,0-2 129,-3-1-258,-3 1 258,-6-2-129,-6-4 0,-7-3 0,-7 1 129,-7-4-258,-3-2 258,-13-8-129,12 12 129,-12-12-129,0 0-129,0 0 0,0 0-516,0 0-1806,0 0-1935,0 0-129,0 0-258</inkml:trace>
  <inkml:trace contextRef="#ctx0" brushRef="#br0" timeOffset="48">5394 8167 1806,'0'0'903,"0"0"-387,0 0 387,0 0 129,0 0 516,0 0 129,0 0 0,0 0 129,0 0-258,0 0-387,-7-14-258,7 14-645,0 0 0,-9-11-129,9 11 0,-15-13 129,3 3-129,0 3 129,-5 1-129,-1 2 129,-2-1 0,0 1-129,-1-3 129,2 3-258,0-2 129,0 2 0,0-4 129,3 2-258,0-1 0,1 1 0,-1 5 0,2-1 129,2 0-129,3-1-129,9 3 129,-11-5 0,11 5-258,0 0 129,1-12 0,-1 12-129,19-10-129,-7 3 0,5 6-258,-1-5-129,7 6-258,-4-1-129,4 2 0,-3 1 0,4 6 129,-4-3 129,1 6 258,-2-4 387,1 3 258,-3 0 258,0-3 0,-3 1 129,3-1 0,-1-2 0,-4 1-258,1-3 0,-2 1 129,-2 0 258,-9-4 387,13 0-258,-13 0 129,0 0 258,2-18-129,-2 18-129,0-23 129,0 6-516,0-5-129,0 0 0,-1-5 0,1 0-258,-1-2 258,1 0 0,-2 0-258,2 0 258,0 0-387,0 3 129,2 3-129,-1 2-129,3 5-129,-4 1 0,0 15-258,0 0-387,12-1-516,-12 1-1290,5 7-1161,3 5-258</inkml:trace>
  <inkml:trace contextRef="#ctx0" brushRef="#br0" timeOffset="49">6194 7550 1032,'0'0'2580,"0"0"-387,0 0-2322,0 0 258,0 0 387,-7 3 387,7-3 0,-10 0 129,10 0 258,-15 0 0,6 0-258,-5 0-387,2 1 0,-4-1-387,-1 2 0,0-2 0,-1 0 129,-1 0-258,2-2 129,2-2-129,1-1-129,3 1 129,1-1-129,10 5 0,-13-5 0,13 5-129,-7-4-129,7 4 129,0 0-129,0 0-129,0 0 258,0 0 0,0 0 0,5-2 0,3 2 129,3 0 0,0 0-129,4 0-129,0-4-129,2 4 129,1-2-129,-1 0 0,0-1 129,0 1 129,0-3 0,-2 1 129,-1 0 129,-2 0 0,0-1 129,-4-2 129,1-1-258,-3-3 129,5-4-129,-4-1 0,0-3-129,2-4 0,-2-5 0,1-2 129,-1 1 258,-4-3-258,1 5 129,-4-4 0,0 4-129,0 1 258,-1 2-129,-2 2-129,0 4-129,-2 3 0,3 2-129,2 13 0,-6-18-387,6 18 0,0 0-645,6-2-1548,-6 2-1161,8 3-129</inkml:trace>
  <inkml:trace contextRef="#ctx0" brushRef="#br0" timeOffset="50">4025 7492 258,'0'0'3096,"0"0"0,1-11-1419,-1 11-774,0 0 0,4-14-387,-4 14 0,0 0-129,9-13 129,-9 13-129,0 0 129,0 0-129,0 0 0,0 0 129,0 0-258,0 0-129,5 11 0,-5 2-129,0 5 129,-3 3-129,-1 5 129,0 1-258,-4 2 258,0 4 129,-1 4-129,-1-3 129,0 0-129,1-2 0,-2 1 0,3-2 0,2-3 0,2-7-129,3-3 129,1-2-129,0-4 258,0-12 0,11 7-129,-1-9 129,4-3-129,-2-7 129,7 2-258,-3-6 258,6 1-129,2-2-129,1-2 129,0 4-258,3 1 258,0 1-258,0-1-258,4 8-1161,-5 1-2322,-3-6-129,6 11-258,-5-14 388</inkml:trace>
  <inkml:trace contextRef="#ctx0" brushRef="#br0" timeOffset="51">5497 8189 1935,'0'-13'2322,"0"13"-1935,0 0-129,-12-3 129,4 2 387,-1 1 516,-3 0-258,-1 0 129,-5 0 258,4 1-387,-6 2 0,6 6-516,-4 1-129,1 3-258,0 0-129,4 6-129,0 1 129,2 3 0,2 1 0,3 1 0,0-1 129,5 2 129,-1 2 0,2 1 258,3-3 0,2 6 0,1-5 129,3 2-516,3-5 258,1 2-258,3-6 129,1-2-387,3-6 387,2-1-258,2-11 258,4 0 258,-4-6-258,6-8 258,-1-12-387,2-1 129,-4-6-129,2 0 0,-2-4 0,-3-2-129,-2 0 0,-5 5 0,-3 2 0,-6 1 0,-3 1 129,-5 0-129,-1 3 0,-8 1 0,-3 2 0,-3 1 0,-6 3 0,-1 1 0,-6 6 0,0 2 0,-5 9-129,-2 2-129,3 2-258,-7 4-774,9 13-1290,-1 2-1806,0-1-258,7 6 0</inkml:trace>
  <inkml:trace contextRef="#ctx0" brushRef="#br0" timeOffset="52">6325 7565 258,'-8'0'3612,"-1"2"0,9-2-258,-7 3-2451,7-3-774,0 0-129,-12 0 129,12 0 0,-11 0 0,11 0 387,-14 0-129,6 5-129,-2 2 129,1 1 0,-2 1-258,2 6 0,0 2 129,-2 1 129,5 4-129,-1 4 0,3 1 129,-1 4-258,3 0 258,1 7-258,1-6 129,0 2-258,2-3 129,4 1 0,4-3 129,1 2 129,3-9-129,6 4 258,-2-9-258,7 2 129,1-6-129,4-5-129,-1-2 129,5-6-129,-1 0 0,2-10-129,2-2 129,1-5-129,0-7 129,0 3-129,-2-6 129,-1-3-129,-7 0 258,0 0-129,-7-6 129,-2 2-129,-7 1-129,-1-2 129,-5-1-129,-3 2 0,-3-4-129,0-1 0,-2 3 0,-7-1 129,-5 5 0,-1-1 0,-5 7 0,-6 2 0,-4 12 129,-6 5-258,-4 7 0,-2 6-129,-1 13-516,-5 0-1161,4 9-2193,-3 5-645,4-2 0</inkml:trace>
  <inkml:trace contextRef="#ctx0" brushRef="#br0" timeOffset="53">3846 8336 3096,'-7'5'3225,"7"-5"0,0 0-2322,-1 11-387,1-11-516,0 0 129,0 0 129,1 13 258,-1-13-129,0 0 129,0 0-129,3 13 258,-3-13-258,2 24-129,1-4-129,2 4-129,2 7 129,1 7-129,-1 5 0,1 7 129,0 7 258,0 10-258,-3 5 258,0 8-129,-1 2 258,-1 9 0,0-1 0,1 5 0,-1-9 0,4 2 0,-1-12-258,3-4 129,0-10-387,2-9 258,0-12-387,-2-9 129,0-7 0,-2-11-129,-2-2 0,-5-12-129,0 0-645,4-14-1935,-4-10-1290,0-1-129,-2-16-387</inkml:trace>
  <inkml:trace contextRef="#ctx0" brushRef="#br0" timeOffset="54">3884 8441 1032,'0'0'2838,"-13"-5"258,13 5-1806,0 0-387,0 0-516,0 0 129,0 0 258,0 0 129,5 0 129,-5 0 0,8 5-129,0 0 0,2-3-258,5 6 0,0 0-387,7 4 0,2 6-129,-1 5-258,6 5 258,0 2-129,-1 10 129,2 6 0,-2 7 0,0 9 0,1 1 258,1 4-129,1 1 0,3 1 0,-3-3 0,1 0 0,2-9-129,-1-2 0,0-6 129,0-3-258,-4-2 0,-1-5 0,-1-3-129,-5-9 0,-3 1 129,-5-6-129,-3-3 0,-5-6 0,0-2-258,-6-11-1161,0 0-2322,0 0-516,-9-5-129,1-6 129</inkml:trace>
  <inkml:trace contextRef="#ctx0" brushRef="#br0" timeOffset="55">3839 9613 1806,'-8'13'3096,"8"0"258,0-13-1548,-7 15-1161,7-4-129,0-11 258,7 26 129,-5-13 0,6 8-129,-5-3 258,5 7-387,-2-4 129,4 8-129,-2-3-387,3 4 0,1-4 0,2 0-129,1-2-129,4-3 129,-1-1-129,2-5 129,0-5-129,1 0 129,-3-8 129,3 2 0,-6-4 129,0-6 0,-3-9 0,1 0 0,-5-11 0,2-2-129,-2-2 129,-2-4-258,2-2-129,-3 3 0,0 2 0,-3 5-129,2 9-516,-4-4-1419,0 9-2064,0 12-387,0 0-387,-7-12 129</inkml:trace>
  <inkml:trace contextRef="#ctx0" brushRef="#br0" timeOffset="56">4417 9586 1,'-11'4'3095,"11"-4"-128,0 0 258,0 0-2451,0 0-387,0 0 387,0 0-129,0 0-129,0 0 258,0 0-129,5 0-258,-5 0 0,14 6-129,-7-2 0,3 1-258,0 5 0,5-1 0,-1 6 258,3-3-129,0 2 129,1 3 0,2 2 0,1-2 129,1 0-129,-3-4 0,1-4-129,-1-1 0,-3-1 0,-2-7 129,1 0 129,-7-7 129,0-1 0,-4-12 0,1 6-129,-5-12 129,0 3-129,0-12-129,-2 4-129,-3-2 0,3-2-129,-3 4 129,1-1-129,0 3 0,2 3 0,1 3 0,-2 5-129,3 2-258,0-3-903,3 5-2967,-3 14-258,2-18-258,-2 18 129</inkml:trace>
  <inkml:trace contextRef="#ctx0" brushRef="#br0" timeOffset="57">4123 9981 1161,'0'0'3870,"-8"-10"0,8 10-387,-10 3-2064,0-3-645,2 5 0,-5-4-387,2 8 129,-5-4 129,3 9-129,-5-3 129,3 5 129,-6-1-129,4 9-258,-1-2 0,1 6-258,1-1 0,2 3-129,2 2 0,2 4 0,1 0-129,5 4 129,3 0-129,1 2 129,1 2 0,6-1 129,3-1-258,2 2 258,5-5-129,2-1 129,2-6-129,3-3 129,1-3-129,2-6 129,1-8-129,5-6 0,0-6 129,-1 0-129,2-12 129,-1-6-258,-2-9 258,0-3 0,-6-5 129,-1-4-129,-5-5 258,-3-3-258,-6-5 0,-4 4 129,-6 0-129,-3 3-129,-9 0 129,-7 4-129,-2 4-129,-6 6 129,-4 7 0,-4 0-129,1 7 129,-1 2 0,1 7-258,5-1 0,4 12-645,-4 2-1935,9 8-1419,2 8-258,1 0-258,5 8 130</inkml:trace>
  <inkml:trace contextRef="#ctx0" brushRef="#br0" timeOffset="58">4820 9822 1677,'-10'13'3225,"9"-4"0,-10-9-387,11 0-2451,-11 10-645,11-10 258,-10 10 387,10-10 258,-7 10 258,7-10 258,0 0-129,-13 7 0,13-7-129,-4 14-258,4-2-387,-4-1-129,1 4-129,-1 3 0,1 6 0,-1 1 258,0 6-129,0-1 129,2 4-129,1 1 258,1 3 0,0-4 0,5 0-129,5 1 0,4-1 129,0-8-258,5 1 129,2-4-258,3-3 258,1-3 0,-1-6-258,-1-4 258,0-2-129,0-2 0,-2-3 129,-2 0-129,2-12 0,-2-5 0,-1-5 0,2-10-129,0-4 0,-2-7 0,0-7 0,-3-4 0,-4 0-129,-4-1 129,-3 4 0,-4 0 0,-9 3 129,-3 3-129,-4 3 0,-2 8 0,-3 5 0,-3 3 0,0 4 0,-1 9-129,-3 7 0,-1 6 0,-3 9-129,2 13-129,-6 1-645,8 18-1677,-4-1-1677,-2 4-258,3 2-387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60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1763 4010 516,'0'0'645,"0"0"387,0 0 129,0 0-129,0 0 129,0 0 0,0 0-258,0 0-258,0 0-387,0 0-129,0 0-129,0 0 258,0 0-258,0 0 129,1-11-129,-1 11 258,0 0-129,0 0 0,0 0 129,0 0-129,0 0 0,0 0 0,0 0-129,0 0 129,-4 0-129,4 0 129,-10 0-258,10 0 516,-14 5-387,14-5 129,-20 9-129,12-5 258,-3 3-387,2-1 387,-3 2 0,2 0-258,1 3 258,-1-1-258,10-10 258,-13 21-258,8-10 258,1 1-258,1 0 129,3 0 0,0 2 129,0 0 0,0-2-129,4 5 0,1 2 0,0 0 258,-2 3-645,4 1 516,-2 1-516,2 0 258,-1 2-129,1-1 129,-1-8 0,3 6 129,-2-7 258,1-1-129,3-4 0,-1 1 0,5-7 387,0 2-516,2-6 258,3 1-258,3-2 129,-1 2 0,4-2 0,-2-4 0,0-6 0,1 2 0,0-9 129,1 3-129,-3-8 258,2-2-387,-4-5 129,2 0 0,-5-3-129,0 0 0,-4-1 0,-1 0 0,-5 1 0,-3 3-129,-4-2 129,-1 4-129,-3 2 0,-6 1-129,-3 2 129,-3-2 0,-3 7 0,-5 0-129,0 5 129,-7-1-129,1 6 0,-2 1 0,0 6-129,0 0 0,1 6-129,1 2-258,3 9 0,3 2-129,5 6-903,-1-3-129,3-1-2064,7 8 0,-4-5 0</inkml:trace>
  <inkml:trace contextRef="#ctx0" brushRef="#br0" timeOffset="1">3308 3988 516,'-12'1'903,"-6"9"-129,8-1 129,-2-1 0,2 1-129,-3 3-258,2 0 129,-3-2-129,4 5 0,-4 0-258,4 1 0,-3 0-129,4 2 258,-1-1-258,2 4 0,2-1 129,1 1 129,2 0 0,2 2 258,1-1-258,2-2 387,6 4-129,-1-5-129,4 4 258,-1-7-387,4 6 129,-2-5-258,3 1 0,-3-2 0,4 0 129,-2-4-129,2 1 0,-2-4 0,3 0 129,-1-6-129,1 1 129,1-4-129,1 0 0,0-7 0,2 0-129,-1-5 0,2-2 0,-2-2 0,-1-3-129,1-2 0,-4-3 0,2-3 258,-4-1-258,0 0 0,-2-2 0,-1-2 129,-2 2-129,-2 0 129,-2 2-129,-2 2 0,-3 3 129,0-1 0,-3 4-129,-6 4 0,-1-1 129,-5 3-129,-1 3 0,-5-1 0,0 6 0,-4-1 0,-2 4 0,-2 3-129,1 0 0,3 3-258,-3 1-516,6 12-1161,-1-4-1677,-1-2-258,6 4-258</inkml:trace>
  <inkml:trace contextRef="#ctx0" brushRef="#br0" timeOffset="2">1736 4063 645,'0'0'387,"0"-15"0,0 15 129,0 0 129,-3-16 129,3 16 129,0 0 129,-4-15 387,4 15-387,-3-14-129,3 14-129,-2-19 0,-1 6-129,3-1-129,-3-2 0,0-4-129,-4-5 129,4-3 129,-9-6 129,0-4-387,-3-4 258,-1-4-129,-5-4-129,0-1-258,1 0 258,2 0-387,2 2 0,4 5-129,5 5 129,2 7-258,5 3 129,0 5 0,7 7-129,-1 4-645,5 5-516,0 7-1548,-2-6-516,7 7-129,-6-8 259</inkml:trace>
  <inkml:trace contextRef="#ctx0" brushRef="#br0" timeOffset="3">2039 3860 2193,'29'-58'2064,"-11"23"-387,-2-7 129,0 4-516,-2-7-258,2 3-129,-1-4-129,-3 1-387,3 1 258,-3 1-258,1 5 0,-4 2 0,2 5-258,-3 5 0,2 5-387,0 6-387,-10 15-645,13-16-774,-3 16-1548,-10 0 258</inkml:trace>
  <inkml:trace contextRef="#ctx0" brushRef="#br0" timeOffset="4">2088 3732 516,'0'0'2064,"1"-11"129,-1 11 0,0 0-129,0 0-645,0 0-387,0 0-129,0 0-258,0-11-387,0 11 0,0 0-258,0 0 0,0 0-129,0 0 129,0 0 0,0 0 129,0 0 129,0 0-129,0 0-129,0 0 129,0 0 0,0 0-129,0 0 0,0 0-129,-5 0 0,5 0 0,0 0-129,0 0 258,0 0-129,0 0 129,0 0 0,0 0 0,0 0 0,-7 11 0,7-11 129,-1 21-129,1-4 0,0 2 0,-2 3 0,2-1 0,0 0 258,2 0-258,-1-4 129,1 4 0,0-8 0,-2 1 129,0-14 0,2 15-129,-2-15 258,0 0-258,0 0 129,0 0-258,0 0 258,9-2-129,-9 2 0,16-23 258,-5 11-645,1-2 645,1-3-516,0 1 387,0 0-387,-3 4 129,2 2-387,-4-2 129,3 3-387,-1-3-2193,-2 1-516,3 8-774,-8-12 516</inkml:trace>
  <inkml:trace contextRef="#ctx0" brushRef="#br0" timeOffset="5">1631 3938 1,'0'0'2192,"-10"-5"-257,10 5-516,0 0-258,-9-9-258,9 9-258,0 0-387,0 0-258,0 0 0,0 0 129,0 0-129,0 0 258,0 0-129,0 7 129,0-7-129,7 10 0,-7-10 129,15 14-258,-7-5 129,-8-9-258,15 18 129,-6-8-258,-1-1 516,-8-9-258,14 19 0,-14-19 129,14 15-129,-5-8 0,-9-7-129,10 7 258,-10-7-258,10 5 258,-10-5-258,0 0 387,7 0-129,-7 0 387,0 0-258,8-9 129,-8 9 129,5-17-129,-5 17 129,5-23-258,-3 6 0,-1 1 0,1-1 0,-2 3-129,3-4-129,-3 1-129,3 0 129,2 0-387,0 1 129,4 1-516,-1-4-258,8-1-1419,3 6-1161,-6-14 516</inkml:trace>
  <inkml:trace contextRef="#ctx0" brushRef="#br0" timeOffset="6">1451 3239 903,'-29'0'1032,"13"-2"129,1-4-258,0-8-258,-1 2-129,2-8 129,-1 1-129,5-8 0,-1 1 0,1-3-129,2-5 258,4 5 0,0-4 129,4-1-387,0 0 258,2-3-387,4 3 387,1-1-387,6 1 0,0 1-129,4 1 258,-2 6-258,6-1 0,-1 10 0,3-2 0,-1 5-129,3 4 129,-3 7 0,2 0-129,-2 3 258,2 3-258,-3 7 129,-2 5-516,0 2 774,-2 5-774,-1 2 645,-1 10-516,-2-3 258,-5 8-258,2 0 387,-3-3-129,-2 3 129,-4 2-129,-1-2 0,-5-5 258,-3 3-129,-6-5 129,-2-1 0,-6-3 129,1 0 0,-7-6 0,1 0-258,-4-10 129,1-1-258,0-5-258,3-6-645,2-2-516,4-3-1806,6-17-516,11 3 258</inkml:trace>
  <inkml:trace contextRef="#ctx0" brushRef="#br0" timeOffset="7">2253 3195 1548,'-20'5'2322,"0"-5"-903,11-7-387,0-6-129,-3-4 129,2-2-129,0-6 258,4-1-129,-6-5 129,6 3-258,-1-4 129,4 4-258,2-4-387,1 3-258,7 4 0,5-1 0,3 3-258,6-2 0,1 7 0,3-2 129,2 8-129,0-2 0,-1 3 0,-2 7 129,0 4 0,-3 5 0,1 7 0,-5 3 0,2 3 0,-4 6 0,0 0 0,-2 2 0,-2-4 0,-1 4 0,-3-4 0,0 2 0,-4-2 129,-2 2 0,-1-2 0,-6-1 129,-4 0-129,-3 4 129,-6-4 129,1 0-129,-7-5-129,4 2 0,-5-6 0,3 3 0,-1-9 0,5-1-129,-1-2-129,1-3 0,6 0-1161,0-10-1548,2-5-1032,11 1-129,-5-13-258</inkml:trace>
  <inkml:trace contextRef="#ctx0" brushRef="#br0" timeOffset="8">3171 3367 129,'0'0'903,"0"0"-387,0 12-387,0-12 0,0 17 387,0-17-129,0 22 129,0-22-129,0 19 258,0-7-258,3 1-129,3-2 0,1 7-129,2 3 129,-1-2 0,3 8 258,0-1-129,1 10 258,-3-6-258,4 10 258,-4-5-129,2 5-129,-5-3-129,2 3 0,0-5-129,-1-3-129,-1-3 129,-1-4 0,0-6-129,-4-2 129,2-3-129,-3-14 0,0 12 0,0-12-129,0 0-258,0 0-387,0 0-774,2 16-1290,-2-16-129</inkml:trace>
  <inkml:trace contextRef="#ctx0" brushRef="#br0" timeOffset="9">3233 3955 258,'10'5'1677,"-3"5"0,-7-10-387,15 23-387,-6-8-258,4 5-258,0-3 0,0 3-258,-1-4 258,-1-1 0,2-1 129,-3-3 258,-1-1 129,-9-10 129,13 6 0,-13-6-129,12-3 0,-8-9-258,2 1-129,-3-12 0,3 1-129,-3-7 0,1-1-129,-4-3 0,2 0 0,-2-3-258,1 2 129,2 6-516,-2-1-645,5 9-1290,1 6-1419,0-4-258,-7 18 129</inkml:trace>
  <inkml:trace contextRef="#ctx0" brushRef="#br0" timeOffset="10">3939 3543 1935,'-14'37'1935,"7"-18"-516,-3 3 0,-2 0-387,-1 7-258,-2 4 0,0 4 0,-4 3 129,-1 9-387,-3-5 258,-1 4-258,-1-1 0,1-1-258,0-3 129,1-6-129,2-4-129,6-8 0,1-2-129,3-5 129,4-7-129,7-11 0,0 0 0,0 0-258,0 0-516,0 0-387,2-18-1032,8 2-1161,-7-10-258,7 5 388</inkml:trace>
  <inkml:trace contextRef="#ctx0" brushRef="#br0" timeOffset="11">3653 3868 1161,'12'-8'2451,"-12"8"-258,10 0-2322,-10 0-387,10 8 129,-10-8 0,6 24 258,-6-10 516,0 5 129,-2 3 258,-3 1 516,0 6-258,-3 2 0,2 6-129,0 1-129,1-4-258,1 0-258,4-1 0,0-5-129,0-7 129,6-9 129,4-3 0,2-9 0,4 0 129,1-12 0,3 0 129,-4-7-129,4 0-129,-6 0 0,3-1-129,-7 1-258,2 2-516,-3 3-516,0 1-2193,-1-5-516,3 2-258,-1-8 0</inkml:trace>
  <inkml:trace contextRef="#ctx0" brushRef="#br0" timeOffset="12">4062 3604 1677,'-21'1'2451,"0"-9"387,21 8-1419,-16-24-774,6 4-387,1-4 387,2-7-129,-1-2 387,3-8 129,3 5-129,2-11 129,0 10-258,7-7-129,4 5-258,4 3 0,2 3-129,1 8-258,4 1 0,2 8 0,-1 2 0,2 8 0,-1 6-129,3 0 129,-2 2-129,0 7 129,-1 4 0,0 1-258,0 1 258,-4 3 0,1-1-129,-6-1 129,1 2 0,-5 0 0,-1-3 0,-4 1-129,-3 2 129,-2 1 0,-1 1 0,-5-1 0,-3 5 129,-3-1-129,-5 0 129,-2 2 129,-5 2 0,-4 0 0,-3 2-129,-2 1 0,-1 3-129,-3-5 0,1 1-129,2-7-129,0-6-516,6-4-1419,1-4-1419,-2-12 0,5-12-387</inkml:trace>
  <inkml:trace contextRef="#ctx0" brushRef="#br0" timeOffset="13">3098 3363 1419,'-31'-14'1290,"18"-1"0,2 0-129,2-1 387,0-9-129,3 1-129,-4-6 129,6 2-129,-1-2-258,5 1-129,0-5-258,5 0-258,5 2-129,6 1-129,3 0-129,7 2 0,1 2 0,2 0 0,2 6 0,2 6 0,-3 6 0,0 4 0,1 2 0,2 3-129,-3 7 129,0 6-129,-3 3 129,-1 2-129,-2-1 129,-2 5-258,-3 4 516,-6 2-258,-2 2 129,-4 4 0,-4 0 0,-2-1 0,-1 0 129,-6 1 129,-8-9 129,0 9 0,-9-14-129,-3 5 387,-7-7-387,-1 1 129,-5-3-258,-1-4-258,3-1-645,-7-11-2451,5-3-903,7-9-129,1-13-387</inkml:trace>
  <inkml:trace contextRef="#ctx0" brushRef="#br0" timeOffset="14">2020 4662 129,'32'30'774,"-13"-10"-129,1 2 0,1 3-258,-2 8 129,2 2 0,0 8 0,3 0-258,-1 7 129,3 4-129,-2 3 0,4 0 0,0-3 0,0 3-129,-1-8 258,-1-2-258,-1-7 129,-2-1-129,-1-10 0,-4-2 129,-1-8-129,-6-2 0,-2-6 129,-2 0 0,-7-11-258,7 14-2709,-7-14 129,0 0-128</inkml:trace>
  <inkml:trace contextRef="#ctx0" brushRef="#br0" timeOffset="15">3363 4683 1,'0'0'2450,"0"0"130,0 0-1677,0 12-387,0-12 387,-3 12-129,3-12 129,-13 18-129,4-6-129,-2 7 0,-1-1 0,-2 7-387,-2 3 0,-1 7 0,-4 5 129,-1 5-129,-4 6 0,-2 6 258,0 3-258,-2 2 0,0-1 0,2-2-129,1-5 258,6-2-258,-1-14 129,7-5-258,1-11 258,7-2-258,1-8-645,6-12-1677,-10-1-1419,10 1-129,0-28 129</inkml:trace>
  <inkml:trace contextRef="#ctx0" brushRef="#br0" timeOffset="16">2426 5574 1,'0'0'773,"0"0"259,6 5 129,-6-5 0,0 0-129,5 18 258,-5-18-129,10 20-258,-4-8-258,4 0 0,0 1-387,5-1 0,-2 1 129,3-3-129,-1-2 0,3 2 0,-3-8 0,3 2-129,-6-1 129,3-2 0,-5-1 258,2-5-258,-12 5 129,14-17 0,-11 0 0,1 2 129,-4-9 0,1 2-258,-1-7 0,0 1 0,-4-4 129,0 0-129,2 2-258,-3-2 0,3 5-258,1-1 258,1 7-645,1 0-387,8 6-774,2 7-2064,-5-4 0,8 8 129</inkml:trace>
  <inkml:trace contextRef="#ctx0" brushRef="#br0" timeOffset="17">3002 5378 1677,'-13'14'1548,"13"-14"0,-13 15-387,13-15-129,-13 14-258,13-14-258,-12 17-258,12-17 129,-11 16-258,5-3-129,1-1 129,-2 1 0,-1 1 129,1 3-258,-1-3 258,0 3-258,1 3 129,0-3 129,0 4 0,4-2 129,-3-1 0,2-1 258,0 0-258,4-1 129,0-3-129,0-1 0,0-12 0,5 18 0,-5-18-129,16 11 0,-6-11 129,5-3 0,1-6-129,2 1 129,2-7 0,1 4-258,0-4 0,-1 0 0,0 4-129,-5 0-129,2 4-258,-7-4-903,4 0-2580,-3 5 129,-8-7-387</inkml:trace>
  <inkml:trace contextRef="#ctx0" brushRef="#br0" timeOffset="18">2855 5824 258,'-7'-11'2322,"-3"-3"-1419,10 14-129,-19-20 258,8 11 0,-2 1 0,-1-1 129,-2 5-258,-2-2 0,0 5-258,-2 1-129,-2 3-258,0 6-129,-3 4-258,3 4 129,-5 1-258,0 4 258,-1 4 0,0 0 258,1 3-258,-1-2 129,3 2 0,0-2-129,4 4 129,-1-2-129,7 2 258,-1 1-129,2 2-129,1-1 258,4 4-129,0-1 0,3 1-129,2-1 129,3 3-129,1-2 0,2 0 258,7-3-129,1 2 129,4-3 0,4 1 129,1-6 0,3 3 129,3-5-129,2 0 0,1-2 129,2 1 0,0-5-129,2 0 129,-1-4 0,4-1 0,-6-5 0,8 3-129,-1-12-129,4 2 0,-2-6 0,3-4 0,1-10-129,1-2 0,-1-8 129,2-4-129,-4-9 258,0 0-258,-4-4 0,-1 1 0,-5-6 0,-3 1 0,-6 1-129,-3-4 129,-6 6-258,-1 2 129,-8-3 0,0 5 0,-3-2-129,-4 0 129,-5 2-129,-4 2 129,-5-2 0,-4 0 0,-4 4 0,-2 0 0,-3 5 0,-3 4 0,-2 3 0,-1 8-129,-1 9 0,-1 3 0,1 5 0,-1 7-387,6 10-516,-7-4-1290,5 9-1806,4 3-387,3-1 0,4 2-258</inkml:trace>
  <inkml:trace contextRef="#ctx0" brushRef="#br0" timeOffset="19">2622 6161 2451,'-3'-12'3483,"3"12"-129,0 0 129,0 0-3096,0 0-387,0 0 129,0 0 129,0 0 0,0 0 258,0 0-129,0 0 516,7 8 129,3 2-258,-2-1-129,7 8-129,-3 0 0,8 7-129,1-4-258,3 6-129,1-2 0,2 5 0,-3-4 0,0 3 129,-2-3-129,1-2 129,-6 0-129,-3-6 129,-3-1-129,-2-6 129,-9-10-129,12 15-129,-12-15-387,0 0-1161,-5 2-2193,5-2-516,-17-6 0,5-2 0</inkml:trace>
  <inkml:trace contextRef="#ctx0" brushRef="#br0" timeOffset="20">2577 6580 3870,'12'12'3612,"4"-12"-258,-16 0-258,14-18-3096,-5 8-129,2-2 258,1 0 258,-1-8 387,4 3 0,-4-11 387,8 7-129,-4-12 0,11 6-258,-3-8-129,7 2-258,0-3-258,2 3 0,0 1-258,1 3 129,-5 4-129,-4 4 258,-4 4-387,-5 7 129,-3 3 0,-12 7-387,14 0-903,-14 0-2709,-2 7-129,2-7-387,-19 7 0</inkml:trace>
  <inkml:trace contextRef="#ctx0" brushRef="#br0" timeOffset="21">3002 6970 2322,'7'15'903,"-1"-3"0,4 4 258,1 2 258,0-3 0,2 6-129,0-3 129,5 5-258,-3-2-129,5 9 0,-4-6-258,5 9 0,-6 0-258,6 4 129,-5 2-387,3 2 129,-1 0-258,-1-2 0,-2-2 0,0-1 0,0-7-129,-4 0 258,0-10-258,0 0 258,-4-6-258,-7-13 129,12 19-129,-12-19 129,0 0-129,0 0-129,8 10 129,-8-10 0,0 0 0,0 0-129,0 0 129,0 0 0,0 0 0,0 0 0,0 0-258,0 0 516,0 0-258,0 0 0,0 0 0,0 0 0,0 0 0,0 0 0,0 0 0,0 0 0,0 0 0,0 0 129,0 0-129,0 0 129,0 0 0,0 0 0,0 0 0,0 0 129,0 0-129,0 0 0,0 0 0,0 0-129,0 0 129,0 0 0,0 0 0,0 0 129,0 0-129,0 0 0,0 0 129,-7 8 0,7-8-129,-15 0 0,4 0 0,0-1 0,-4-3 129,0 1-258,-2 2 0,-2-5 0,0 1 129,-1 0-129,1 0 0,-1 1 0,2 1 0,1-4 0,2 5 0,0-1 0,2 2-129,2 1 129,2 0 0,9 0-258,-12 0 129,12 0 0,0 0 0,0 0 0,0 0 129,0 0-129,15 0 0,1 0 0,3 0 0,2 0 0,3 0 0,3 0 0,-2 1-129,-1 1 129,3 4-129,-5-2 129,2 1-129,-3 2 129,-1 1 0,0 0 0,-4-3 0,-1 2 0,-5-4 258,-1 0-129,-9-3 258,11 0-129,-11 0 129,4-9 0,-4-4 0,0-1-129,-4-6 129,1-2-129,-3-7 0,-1-2 0,3-6 0,-2-1-129,1 2 129,-1-3-129,0 1 129,0 3-129,2 4 0,0 5 0,0 4 0,-1 7 0,3 3-258,2 12-129,0 0-645,-6-11-1290,6 11-1806,0 8-258,0-8-516</inkml:trace>
  <inkml:trace contextRef="#ctx0" brushRef="#br0" timeOffset="22">2660 7196 1161,'7'49'2064,"-7"-27"-645,4 3-516,-1-4-516,0-1-258,2-3-387,-2-6-387,1 2-903,-4-13-903</inkml:trace>
  <inkml:trace contextRef="#ctx0" brushRef="#br0" timeOffset="23">2625 6869 2193,'0'-11'2451,"0"11"-387,0 0-774,0 0-387,0 0-258,0 0 129,0 0-129,0 0-129,0 0 129,0 0 0,0 0-129,0 0 129,0 0-129,0 0-129,0 0 129,0 0-129,0 0 129,0 0 0,0 0-129,0 0-129,0 0 129,-3 12-258,3-12 129,-2 15 0,1-2 0,1 1-129,-1 7 129,1 2-258,0 3 258,0 6-129,0 3 129,0 2-258,0 3 129,1 2-129,0 1-129,1 2 258,1-7-129,-2-1 129,2-2-258,0-5 258,-1-5-258,0-2 258,1-2-129,-3-7 0,1 2 0,0-4 0,-1-12 0,1 17 0,-1-17 0,0 0 0,0 0 0,0 0-129,0 0-258,0 0-903,0 0-2193,0 0-516,7-16-258,-7 16-258</inkml:trace>
  <inkml:trace contextRef="#ctx0" brushRef="#br0" timeOffset="24">2460 7488 2322,'-10'-10'2967,"10"10"0,0 0-387,0 0-2322,0 10-387,0-10 0,3 15 258,-3-15 258,7 21 258,-4-12 129,2 11-258,-2-6 258,3 6-387,-2 0 0,3 1 129,-2 3-387,1 1 0,1-4-129,0-1 129,2 0-129,-1-1 129,1-3-129,0-1 0,0-7 129,2-1 0,-2-3 258,2-4-129,-1 0 0,1-7 129,-1-8 0,2 1 0,-2-10 0,3-1-258,-2-3 129,1 0-129,0-5-129,1 2 129,-3-1 0,0 2-129,0 3 0,-2 4 0,2 0-258,-3 1-129,4 9-645,-6-5-774,5 6-1806,-10 12-387,11-13-258,-11 13 259</inkml:trace>
  <inkml:trace contextRef="#ctx0" brushRef="#br0" timeOffset="25">2692 7718 2322,'-7'2'3225,"-4"5"-129,11-7-258,-12 11-2451,2-10-387,-3 2 0,2-2 129,-4 2 0,0 0 258,-3 3 129,0-1 0,-1 4 0,-1 1-129,1 6-129,-2-3-129,1 6-129,0 2-129,0 1 0,0 4 0,2 1 0,-2 0 129,2 1 0,2 4 0,0-3 258,2 3-258,4-3 129,0-1 0,4-2-129,4-1 0,2-3 0,0 2 0,3-4 0,5 0 0,1-2 0,0 2 258,4-3-129,1-1 0,1-1 0,1-2 129,3-1 129,0-3 0,4 1 0,-1-5 0,2-2 0,-3-1 0,4-2 0,-3 0-129,1-4 0,-2-4-129,0-4-129,-3-1 129,-2-2 0,0-3-129,-2-2 129,-2-4 129,0 0-129,-5-3 258,3 0-129,-6-3 0,2 3 0,-5-4 0,1 4-129,-2-2 0,0 3 0,0-2-129,-3 2 258,-2-1-258,-2 3 0,0 1 0,-2 2 129,-1-1 0,0 6-258,-2 2 129,-1 3-129,0 8-258,-6-1-129,4 7-258,-10 1-516,8 15-1677,-7 1-1161,-3 4-387,2 3-129</inkml:trace>
  <inkml:trace contextRef="#ctx0" brushRef="#br0" timeOffset="26">3564 7764 4386,'9'0'3741,"-9"0"-516,-5 3-645,5-3-2322,-8 4-129,8-4 258,-13 6-258,5-4 387,8-2-129,-14 9 129,14-9-129,-14 16 0,7-3-387,0 1 0,1 1 129,-1 4-129,1 2-129,-1 1 258,4 1 0,-2-1 0,4 2 0,-1-2 129,2-1 0,1 2 129,5 2-129,2 0-129,4 1 129,2-1-129,3 4 129,2-3-129,3 0 0,0-6 129,4 2 0,-2-7 0,4-2 0,-2-8 0,4 1 0,-4-6 129,3-7-129,-2-4 0,0-6-129,-2-6 0,-1 0 129,-3-7-129,-1-4 0,-4-3 0,-3 1 0,-7-5 0,-2 2 0,-4 0 0,-4-2 0,-7 4 0,-2 0 0,-5 3-129,-2 3 0,-2 3 0,-4 2 0,-5 6-129,-3 3-129,-4 5 0,-4 4 0,2 8-516,-6 1-1677,2 13-1935,2 2-129,-2 4-516,5 3 258</inkml:trace>
  <inkml:trace contextRef="#ctx0" brushRef="#br0" timeOffset="27">2266 7943 774,'-27'-40'1548,"9"15"258,2-3 0,-5-5 516,1-2-387,-5-3-387,0-3-258,2-1-387,-4-3-129,0 1-129,-3-7 0,5 5-129,-5-4-129,4 3 0,-5-3 0,6 7-258,-6-2 129,7 8-258,-2 1 0,4 8 0,2 2 0,6 4 129,1 6-258,5 3 0,8 13-387,-7-16-129,7 16-1290,0 0-1548,8 0-387,1 8-387</inkml:trace>
  <inkml:trace contextRef="#ctx0" brushRef="#br0" timeOffset="28">2118 7899 645,'0'0'1161,"13"12"0,-13-12 0,0 0 258,0 0 0,0 0 0,8 0 0,-8 0 0,0 0-129,0 0-258,0 0 0,0 0-258,0 0-387,0 0-129,0 0-129,0 0-258,0 0 0,-7 0 0,7 0-129,-10-3 387,10 3-258,-14 0 258,7 0-129,-3-1 129,10 1 0,-14-1-129,14 1 258,-10-4-129,10 4 258,0 0-258,-9-5 0,9 5-129,0 0 0,0 0 129,5-5-129,-5 5-129,11 2 129,-2 1-129,0 2 129,2 1-129,0 2 129,2 1-129,-1-2 129,3 3 0,3-3-258,-2-2 258,0 3 0,-2 2 0,4-5-129,-4-1 129,0 1-129,-2-5 129,-2 3 0,-2-3 129,-8 0-129,11 0 387,-11 0-129,3-15-129,-3 1 129,0-1-129,-3-2 0,-1-5 129,-3-5-129,1 1-129,-1-7 0,2-2-129,0 0-129,3-2-129,-1-6-645,3 6-903,2 0-1935,-2-5-258,5 9 258</inkml:trace>
  <inkml:trace contextRef="#ctx0" brushRef="#br0" timeOffset="29">1559 6559 1419,'-9'-15'2709,"9"15"-129,-5-16-1548,5 16-645,0 0-129,-9-6-129,9 6 0,-13 0 258,3 0-129,-1 1 0,-4 5 129,-1 4 0,-3 0 0,-4 0-129,-1 5-258,2-2 129,-4 6 0,4-1-129,-2-1 129,5 5 0,-1 0-129,5 3 0,-1-2 258,4 5-258,-1-3 129,6 1 0,0 1 0,0 3 129,3-2-129,2 2 387,2-4-129,6 3 129,2-3-129,1 3 129,3-9 129,5 7 0,0-11 0,6 6-129,1-6 0,2 3 129,5-9-129,0 1-129,5-6-129,-1 0 129,2-5-129,-2 0 0,-1-10 0,-2-5 0,0-4-258,-6-4 0,0-2 129,-5-4 0,-1-4-258,-4 1 129,-6-5 0,0 1-129,-6 0 129,-4 1 129,-6-2-129,-4-1 0,-5 1 129,-2 2 0,-4 1 0,-2 0 0,-2 2-129,0 3 0,-3 4 0,1 4-516,-2 9-387,-4-5-1290,3 13-1677,2 4-516,-3 1-387,0 15 258</inkml:trace>
  <inkml:trace contextRef="#ctx0" brushRef="#br0" timeOffset="30">1316 7282 129,'-6'12'2193,"6"-12"-258,-13 3-1548,13-3-387,-9 16 0,9-16-258,-12 19 258,7-8 258,-2 3-258,-2-3 129,3 4 129,-3 2 258,3 3-258,-4 1 258,1 1 129,-1 0 0,-1 4 129,1 6-129,-3 0-258,-5 7 129,1 1-258,17-40 258,-52 92-129,26-41-129,-10 2 129,11-1-129,-10-4-129,35-48 129,-50 86 129,50-86-258,-33 70 0,33-70 129,-15 52 0,15-52 258,0 0-258,0 0-129,-28 56 0,28-56-129,0 0-129,0 0-258,0 0-129,0 0 0,0 0-645,0 0-645,0 0-1419,0 0-129,0 0 387</inkml:trace>
  <inkml:trace contextRef="#ctx0" brushRef="#br0" timeOffset="31">677 8028 1161,'0'0'2322,"0"0"-903,0 0-387,0 0 387,0 0-258,0 0 258,0 0 0,0 0 0,0 0 0,0 0-258,0 0-516,0 0-387,0 0 0,0 0-129,0 0-129,0 0 129,0 0 0,-37-3 0,37 3-129,0 0 129,0 0 0,-8 64-129,8-64 0,0 0 0,-13 70 0,13-70 0,-7 62 0,7-62 0,-2 67 0,2-67 129,-13 68-129,13-68 0,-2 61 0,2-61 129,0 0 0,-4 61-129,4-61 129,0 0 0,0 0 129,0 0 0,40 15 0,-40-15-129,39-13 0,-39 13 0,0 0 129,47-38-129,-47 38 0,0 0 0,46-41 0,-46 41-129,0 0 0,0 0-129,0 0-258,46-43-387,-46 43-903,0 0-2193,0 0 0,0 0-387,46 0 129</inkml:trace>
  <inkml:trace contextRef="#ctx0" brushRef="#br0" timeOffset="32">521 8579 1032,'0'0'2451,"-38"7"-1290,38-7-903,0 0-129,0 0-129,0 0-129,0 0 129,-45 34 129,45-34-129,0 0 129,0 0 387,-44 51-258,44-51 129,0 0 129,-44 68-129,44-68 0,-24 54 0,24-54-129,-13 58-129,13-58 0,-7 64-129,7-64 129,3 63 129,-3-63 0,17 58 129,-17-58 258,15 49 129,-15-49 258,0 0 0,54 55 129,-54-55-258,52 20 0,-52-20 0,68 5-258,-31-5 0,-37 0 0,76-13-129,-36 1 0,-2-5 0,9-5-129,-3-5 129,-5-4-129,1-7 0,0 1-258,-3-4 0,-9 0-129,3-2 0,-31 43 129,10-80 0,-10 80-129,0-68 0,0 68 258,-47-63-258,47 63 129,-68-46-129,68 46-129,-74-33-129,25 18 0,5 12-129,1 3-258,-1 8 129,3 2-516,0 13-774,3 4-2064,38-27-645,-66 66-258,66-66 258</inkml:trace>
  <inkml:trace contextRef="#ctx0" brushRef="#br0" timeOffset="33">491 9229 516,'-21'49'2064,"21"-49"-774,0 0-1290,0 0 387,-15 56 258,15-56 258,0 0 129,-18 63 129,18-63-258,-10 51 129,10-51-258,-11 67-258,11-67-258,-19 80 0,19-80-129,-16 96 258,16-96 129,-17 99-129,17-99 0,-17 96 258,17-96-258,-5 73 129,5-73-258,-6 50-129,6-50 0,0 0-258,0 0 258,0 0-258,0 0 258,0 48-129,0-48 129,0 0 129,0 0 0,0 0 0,0 0 0,0 0-258,0 0-129,0 0-258,0 0-129,0 0-387,0 0 129,0 0-387,0 0-645,0 0-1677,0 0-129,0 0 129</inkml:trace>
  <inkml:trace contextRef="#ctx0" brushRef="#br0" timeOffset="34">117 9844 2451,'0'0'2193,"0"0"129,0 0-129,0 0-387,0 0-387,0 0 0,0 0-645,0 0 129,-40-37-258,40 37 0,0 0-129,0 0-129,0 0-258,0 0-129,0 0 129,0 0-258,0 0 129,0 0 129,0 0-129,0 0 129,0 0 0,10 53 129,-10-53-129,0 0 0,11 54 0,-11-54 0,0 0-129,14 61 129,-14-61 0,0 0 0,22 72 129,-22-72-258,0 0 258,33 71-258,-33-71 258,0 0-258,31 56 129,-31-56-129,0 0 129,0 0-129,0 0 258,38 38-129,-38-38 129,0 0 0,0 0 0,40-46 129,-40 46-258,0 0 129,37-68-129,-37 68-129,0 0-129,23-65-258,-23 65-1677,0 0-2193,0 0-129,0 0-516,35-65 0</inkml:trace>
  <inkml:trace contextRef="#ctx0" brushRef="#br0" timeOffset="35">160 10176 1677,'0'0'2580,"0"0"-1032,0 0-1419,0 0 258,0 0 0,0 0 258,1-45 258,-1 45 258,0 0 258,0 0-258,42-50 258,-42 50 0,0 0 0,44-57-258,-44 57-129,0 0-516,58-63 0,-58 63 0,42-43-129,-42 43-129,0 0-129,48-46 0,-48 46-129,0 0 0,0 0-129,0 0 129,38-21-258,-38 21 258,0 0-129,0 0-129,0 0-129,0 0-516,0 0-1419,0 0-1935,0 0 0,0 0-387</inkml:trace>
  <inkml:trace contextRef="#ctx0" brushRef="#br0" timeOffset="36">239 10119 1032,'-42'0'3354,"42"0"-129,0 0-387,0 0-2451,-37 1-516,37-1-258,0 0 774,0 0 0,0 0 387,0 0 387,0 0 258,0 0 0,0 0 0,0 0-516,0 0 0,38-12-387,-38 12 0,0 0-258,38-29 129,-38 29-129,0 0 0,48-48 0,-48 48 129,50-44-258,-50 44 129,48-39-129,-48 39 129,40-35-129,-40 35-129,47-24 0,-47 24 0,0 0 0,0 0-129,0 0 0,0 0-129,36-1 129,-36 1-129,0 0-516,0 0-258,0 0-1677,-14 49-1548,14-49-387,0 0-258</inkml:trace>
  <inkml:trace contextRef="#ctx0" brushRef="#br0" timeOffset="37">326 10242 2193,'-43'-20'3483,"43"20"129,0 0-774,0 0-2838,-40-7-774,40 7 129,0 0 129,0 0 516,0 0 516,-41 3 0,41-3 645,0 0 516,0 0-258,0 0 0,0 0-387,0 0-258,0 0-516,-42 42-129,42-42 0,0 0-258,-20 66 129,20-66-129,-7 65 258,7-65-129,-14 81 0,14-81 129,-17 81 0,17-81 0,-18 73 129,18-73 0,-15 63 0,15-63-129,0 0 258,6 58-258,-6-58 258,0 0-258,37 43 0,-37-43 0,44 13 129,-44-13-129,51 2-129,-51-2 129,54-3 0,-54 3 0,55-20-129,-55 20 129,52-28 129,-52 28-129,38-36 0,-38 36 0,33-52 0,-33 52 0,24-65 129,-24 65-129,10-70 0,-10 70 0,2-70-129,-2 70 129,-10-67-129,10 67 129,-22-63-258,22 63 129,-30-56 0,30 56-129,-34-49 129,34 49-129,-37-36 0,37 36-258,0 0-387,-45-14-645,45 14-774,-45 5-2580,45-5-129,0 0-258</inkml:trace>
  <inkml:trace contextRef="#ctx0" brushRef="#br0" timeOffset="38">2490 8528 1548,'4'17'3096,"-4"-17"-129,0 0-516,0 0-1806,0 0-129,0 0 516,0 0 0,-5 0 258,5 0-129,0 0 0,0 0-258,0 0 129,0 0-516,0 0-258,0 0 0,0 0-258,0 0 129,-8 0 0,8 0-129,0 0 0,0 0 0,0 0 0,0 0-129,0 0 129,0 0-129,0 0 129,0 0-129,0 0 0,0 0 129,0 0 0,0 0 129,0 0-129,-4 8 0,4-8 0,-7 18 0,7-18 258,-15 27-258,4-10 129,-1 7-129,-3-2 129,0 7 0,-6 5 0,2 3 0,-6 6-129,3 1 129,-4 4-129,0 2 258,-1-1-129,1 1 0,1-2 0,2-5 129,0 0 0,5-4 0,-1-6-129,5-3-129,3-4 0,1-6 0,1-3 129,3-5-258,6-12 129,-7 13-129,7-13 129,0 0-129,0 0-258,0 0-129,0 0-387,0 0-1290,-1-6-1935,1 6-387,5-19 0,-2 6-129</inkml:trace>
  <inkml:trace contextRef="#ctx0" brushRef="#br0" timeOffset="39">1931 9238 3225,'-7'12'3741,"7"-12"-387,-11 0-129,11 0-2322,0 0-1161,5 17-387,-5-17 129,8 23 258,-5-8 0,3 2 516,-1 4 129,1-4 258,-1 5 0,-3-5 258,2 6-258,-3-5 129,5 5-258,-5-4-129,4 0-129,-2-2 0,0-2-258,5-1 0,-1-6 258,3-4-258,4-4 0,2-7 129,4-6-129,1-8 129,3-3 0,-2-3-129,-1-1 129,-2 0-387,-4 4 258,0 7-1032,-10 3-1935,-4 3-903,-1 11-258,0-12-258</inkml:trace>
  <inkml:trace contextRef="#ctx0" brushRef="#br0" timeOffset="40">1807 9697 774,'0'0'1806,"0"0"0,-7 0 129,7 0 0,-16 5-645,16-5 258,-17 13-387,8-2 0,-5-2-516,6 5-129,-8 3-258,6 3 258,-3 0-129,2 9-258,-2-4 129,1 3 129,1 1-129,3 0-129,1 0 129,3 0-129,-1-1 0,5 0 0,0 1 129,2-3-258,4 1 0,3-3 129,5-1-258,0-2 0,6-1 0,0-6 0,5-2 129,0-1 0,3-8 258,-1 2-129,2-5 258,0-5 0,1-9 0,0-3-129,-2-7 0,1-5-129,-4-8-129,1-2 0,-7-2-129,1-3 258,-7-1-129,-5 1 129,-3 0-258,-5 2 258,0 2 0,-5 4 0,-5-1-129,-3 2 129,1 5-129,-6 2-129,0 5 129,-3 4-129,2 7 0,-5 3 0,0 9-387,-1 5-516,6 16-516,-5 1-1419,1 5-1161,7 8-258,-5-3 129</inkml:trace>
  <inkml:trace contextRef="#ctx0" brushRef="#br0" timeOffset="41">2700 8500 1,'0'0'2708,"0"0"259,0 0 258,0 0-2322,10 5-387,-10-5 258,7 14 0,-7-14 258,4 26-129,-4-14 0,2 6-129,-2-2-129,5 8 0,-3-3-129,5 8-129,-1 4-129,4 1 0,0 4 0,2 3-129,1 5-129,0 1 0,-1 5 0,3-1-129,-4-5 129,1 0 0,-1 1 129,0-2-258,-2-4 258,0-3-129,-1-3 129,1-2-129,-2-3 129,0-1-258,-1-4 129,-2-4 0,0-4 0,-1-5 129,-3-12 0,4 14 0,-4-14 0,0 0-129,0 13 129,0-13-258,0 0-129,0 0 0,0 0 0,0 0-258,-2 14 0,2-14-645,0 0-1161,3 12-1548,-3-12-387,0 0 387</inkml:trace>
  <inkml:trace contextRef="#ctx0" brushRef="#br0" timeOffset="42">2776 9510 4386,'0'0'3741,"0"0"-387,0 0 0,0 0-3096,0 0-516,0 0 0,5-1 129,-5 1 129,14 11 129,-6 0 129,2 2 0,1 4 0,4 3-129,-1 2 129,4 0-129,0-1 0,4-2 0,-2-5 0,1 1 258,1-10-258,-1-1 129,-1-5 0,1-7 0,-3-8 129,0-2-129,-4-9 258,1-2 0,-8-8-129,4 2 0,-8-1 0,1 0 0,-4-1-129,0 3-129,0 5-258,-1 2-129,1 8-258,-2-2-258,2 21-903,0-22-516,0 22-1032,9-5-1032,-9 5-258</inkml:trace>
  <inkml:trace contextRef="#ctx0" brushRef="#br0" timeOffset="43">3053 9748 4257,'-7'-5'3483,"7"5"-129,0 0-645,-12-12-3354,12 12 0,-12-3 129,12 3 0,-14 0 129,6 0 129,-2 10 258,0 5 129,-2 4 0,0 6 129,0 5-258,0 7 129,0 4 129,1 10-129,0-1 129,1 5-129,0 2 387,2 3-387,3-1 129,3 0 0,0-3-129,2-5 129,2-3-129,5-6 0,5-5 0,1-6 258,4-9-129,2-3 258,3-9-129,5-1-129,0-9 387,2 0-258,0-15 129,3-4-129,-4-7 258,3 0-258,-5-12 0,0 1 0,-5-9 0,-1 1-129,-5-3-129,-1-3 0,-3 0-129,-2 0 0,-5 1-129,-2-3 129,-2 4-129,-1 1 129,-6 1-129,-2 2 129,-4 1 129,1 8 0,-5 0 129,1 11-129,-1 1 0,-6 7-129,4 13-258,-5 3-516,6 13-1548,-5 6-1806,-5 3-258,5 4-516,-5-4 646</inkml:trace>
  <inkml:trace contextRef="#ctx0" brushRef="#br0" timeOffset="44">4051 7817 1677,'0'0'516,"0"0"-516,0 0 387,0-7 387,0 7 129,0 0 0,0 0 258,0 0 0,4-14-258,-4 14 0,5-12-258,-5 12-387,9-13 0,-9 13 129,10-17 0,-10 17 258,12-22 0,-12 22 129,14-26 0,-6 11-129,2-5 0,3 1-129,-2-6-129,5-3 129,3-4-258,1-3 0,3-5 0,4-3-129,-1-3 129,1 0-129,1-1 258,0 2-258,-3-3 129,4 6-129,-5 1 129,2 2 0,-4 0-258,4 4 0,-3 0 0,-3 6 0,-2 4-129,-3 3 0,-3 5-129,-2 6 0,-2 4-516,-8 7-387,10-7-1032,-10 7-1935,0 0-258,0 0 129</inkml:trace>
  <inkml:trace contextRef="#ctx0" brushRef="#br0" timeOffset="45">4908 6459 1548,'0'-19'129,"0"1"0,0 18 387,-4-17 258,4 17 258,-10-14 516,2 5 129,8 9 0,-15-12 0,15 12-258,-18-13-258,10 11-387,-6-1-258,1 3-258,-3 0 129,1 1-129,-5 5-129,2 6 0,-2 4 0,1 2 0,-2 5 0,5 2-129,-2 5 0,2 4-129,2 0 129,3 0 0,-1-1 0,1 2 0,4 0 0,0-1 129,2-2-129,1-3 0,4-1 129,6 0-129,1-2-129,8-3 258,0-1-129,6-4 258,2-1-258,3-4 0,1 2 129,1-3 0,3-5 0,0-5 0,1-2-129,0-5 0,-1-9 0,0 0 0,0-7-129,-2-3 129,-3-5 0,-1-2-129,-2-3 129,-3 0 0,0-4 0,-7-1-129,1 0 129,-6 1 0,-2 1 0,-4 1 0,-3 3 129,-6 1-129,-6 6 129,-3-2-129,-4 7 129,-2 5-129,-4 2 0,-3 2-129,1 8 0,-5 4-129,1 0-129,-2 7 129,4 6-258,0-3-516,8 10-1032,1 4-1677,3-4-129,8 5 0</inkml:trace>
  <inkml:trace contextRef="#ctx0" brushRef="#br0" timeOffset="46">4953 7075 1032,'6'24'2580,"-6"-24"-129,8 26-2451,2-7 0,1 3 387,2-1 387,-1 3 129,3 5 258,-5-2 258,5 5-129,-1 0 0,3 8-129,-1-3-258,5 10-387,-4-6-258,5 4 129,-2-1-387,1 2 258,-4-5 0,4 2-129,-4-2 0,0 2 129,1-3 0,0 0-129,-2-3 129,1-1 0,0-6 0,-1-6-129,-5-5 129,1-5-129,-12-14 129,13 15-129,-13-15-129,0 0-258,0 0-129,0-17-903,0 17-1290,-2-19-1677,-6 1-258,1-3-129</inkml:trace>
  <inkml:trace contextRef="#ctx0" brushRef="#br0" timeOffset="47">5084 6778 2451,'0'0'2838,"0"0"387,0 0-2451,10 1-258,-10-1-258,13 7 387,-4-5-129,2 8 258,0-8 129,5 7 0,-3-3-129,8 6 0,-1-3-258,4 5-129,3 2 0,2 4-129,3 1 0,1 4 0,4 0 0,2 3 0,0-3 258,4 4-129,0-5 129,4 5-258,-1-6 129,5 3-258,0-1 129,2-1-129,2 0-129,0-2 129,-3-1-258,-3 1 258,-6-2-129,-6-4 0,-7-3 0,-7 1 129,-7-4-258,-3-2 258,-13-8-129,12 12 129,-12-12-129,0 0-129,0 0 0,0 0-516,0 0-1806,0 0-1935,0 0-129,0 0-258</inkml:trace>
  <inkml:trace contextRef="#ctx0" brushRef="#br0" timeOffset="48">5394 8167 1806,'0'0'903,"0"0"-387,0 0 387,0 0 129,0 0 516,0 0 129,0 0 0,0 0 129,0 0-258,0 0-387,-7-14-258,7 14-645,0 0 0,-9-11-129,9 11 0,-15-13 129,3 3-129,0 3 129,-5 1-129,-1 2 129,-2-1 0,0 1-129,-1-3 129,2 3-258,0-2 129,0 2 0,0-4 129,3 2-258,0-1 0,1 1 0,-1 5 0,2-1 129,2 0-129,3-1-129,9 3 129,-11-5 0,11 5-258,0 0 129,1-12 0,-1 12-129,19-10-129,-7 3 0,5 6-258,-1-5-129,7 6-258,-4-1-129,4 2 0,-3 1 0,4 6 129,-4-3 129,1 6 258,-2-4 387,1 3 258,-3 0 258,0-3 0,-3 1 129,3-1 0,-1-2 0,-4 1-258,1-3 0,-2 1 129,-2 0 258,-9-4 387,13 0-258,-13 0 129,0 0 258,2-18-129,-2 18-129,0-23 129,0 6-516,0-5-129,0 0 0,-1-5 0,1 0-258,-1-2 258,1 0 0,-2 0-258,2 0 258,0 0-387,0 3 129,2 3-129,-1 2-129,3 5-129,-4 1 0,0 15-258,0 0-387,12-1-516,-12 1-1290,5 7-1161,3 5-258</inkml:trace>
  <inkml:trace contextRef="#ctx0" brushRef="#br0" timeOffset="49">6194 7550 1032,'0'0'2580,"0"0"-387,0 0-2322,0 0 258,0 0 387,-7 3 387,7-3 0,-10 0 129,10 0 258,-15 0 0,6 0-258,-5 0-387,2 1 0,-4-1-387,-1 2 0,0-2 0,-1 0 129,-1 0-258,2-2 129,2-2-129,1-1-129,3 1 129,1-1-129,10 5 0,-13-5 0,13 5-129,-7-4-129,7 4 129,0 0-129,0 0-129,0 0 258,0 0 0,0 0 0,5-2 0,3 2 129,3 0 0,0 0-129,4 0-129,0-4-129,2 4 129,1-2-129,-1 0 0,0-1 129,0 1 129,0-3 0,-2 1 129,-1 0 129,-2 0 0,0-1 129,-4-2 129,1-1-258,-3-3 129,5-4-129,-4-1 0,0-3-129,2-4 0,-2-5 0,1-2 129,-1 1 258,-4-3-258,1 5 129,-4-4 0,0 4-129,0 1 258,-1 2-129,-2 2-129,0 4-129,-2 3 0,3 2-129,2 13 0,-6-18-387,6 18 0,0 0-645,6-2-1548,-6 2-1161,8 3-129</inkml:trace>
  <inkml:trace contextRef="#ctx0" brushRef="#br0" timeOffset="50">4025 7492 258,'0'0'3096,"0"0"0,1-11-1419,-1 11-774,0 0 0,4-14-387,-4 14 0,0 0-129,9-13 129,-9 13-129,0 0 129,0 0-129,0 0 0,0 0 129,0 0-258,0 0-129,5 11 0,-5 2-129,0 5 129,-3 3-129,-1 5 129,0 1-258,-4 2 258,0 4 129,-1 4-129,-1-3 129,0 0-129,1-2 0,-2 1 0,3-2 0,2-3 0,2-7-129,3-3 129,1-2-129,0-4 258,0-12 0,11 7-129,-1-9 129,4-3-129,-2-7 129,7 2-258,-3-6 258,6 1-129,2-2-129,1-2 129,0 4-258,3 1 258,0 1-258,0-1-258,4 8-1161,-5 1-2322,-3-6-129,6 11-258,-5-14 388</inkml:trace>
  <inkml:trace contextRef="#ctx0" brushRef="#br0" timeOffset="51">5497 8189 1935,'0'-13'2322,"0"13"-1935,0 0-129,-12-3 129,4 2 387,-1 1 516,-3 0-258,-1 0 129,-5 0 258,4 1-387,-6 2 0,6 6-516,-4 1-129,1 3-258,0 0-129,4 6-129,0 1 129,2 3 0,2 1 0,3 1 0,0-1 129,5 2 129,-1 2 0,2 1 258,3-3 0,2 6 0,1-5 129,3 2-516,3-5 258,1 2-258,3-6 129,1-2-387,3-6 387,2-1-258,2-11 258,4 0 258,-4-6-258,6-8 258,-1-12-387,2-1 129,-4-6-129,2 0 0,-2-4 0,-3-2-129,-2 0 0,-5 5 0,-3 2 0,-6 1 0,-3 1 129,-5 0-129,-1 3 0,-8 1 0,-3 2 0,-3 1 0,-6 3 0,-1 1 0,-6 6 0,0 2 0,-5 9-129,-2 2-129,3 2-258,-7 4-774,9 13-1290,-1 2-1806,0-1-258,7 6 0</inkml:trace>
  <inkml:trace contextRef="#ctx0" brushRef="#br0" timeOffset="52">6325 7565 258,'-8'0'3612,"-1"2"0,9-2-258,-7 3-2451,7-3-774,0 0-129,-12 0 129,12 0 0,-11 0 0,11 0 387,-14 0-129,6 5-129,-2 2 129,1 1 0,-2 1-258,2 6 0,0 2 129,-2 1 129,5 4-129,-1 4 0,3 1 129,-1 4-258,3 0 258,1 7-258,1-6 129,0 2-258,2-3 129,4 1 0,4-3 129,1 2 129,3-9-129,6 4 258,-2-9-258,7 2 129,1-6-129,4-5-129,-1-2 129,5-6-129,-1 0 0,2-10-129,2-2 129,1-5-129,0-7 129,0 3-129,-2-6 129,-1-3-129,-7 0 258,0 0-129,-7-6 129,-2 2-129,-7 1-129,-1-2 129,-5-1-129,-3 2 0,-3-4-129,0-1 0,-2 3 0,-7-1 129,-5 5 0,-1-1 0,-5 7 0,-6 2 0,-4 12 129,-6 5-258,-4 7 0,-2 6-129,-1 13-516,-5 0-1161,4 9-2193,-3 5-645,4-2 0</inkml:trace>
  <inkml:trace contextRef="#ctx0" brushRef="#br0" timeOffset="53">3846 8336 3096,'-7'5'3225,"7"-5"0,0 0-2322,-1 11-387,1-11-516,0 0 129,0 0 129,1 13 258,-1-13-129,0 0 129,0 0-129,3 13 258,-3-13-258,2 24-129,1-4-129,2 4-129,2 7 129,1 7-129,-1 5 0,1 7 129,0 7 258,0 10-258,-3 5 258,0 8-129,-1 2 258,-1 9 0,0-1 0,1 5 0,-1-9 0,4 2 0,-1-12-258,3-4 129,0-10-387,2-9 258,0-12-387,-2-9 129,0-7 0,-2-11-129,-2-2 0,-5-12-129,0 0-645,4-14-1935,-4-10-1290,0-1-129,-2-16-387</inkml:trace>
  <inkml:trace contextRef="#ctx0" brushRef="#br0" timeOffset="54">3884 8441 1032,'0'0'2838,"-13"-5"258,13 5-1806,0 0-387,0 0-516,0 0 129,0 0 258,0 0 129,5 0 129,-5 0 0,8 5-129,0 0 0,2-3-258,5 6 0,0 0-387,7 4 0,2 6-129,-1 5-258,6 5 258,0 2-129,-1 10 129,2 6 0,-2 7 0,0 9 0,1 1 258,1 4-129,1 1 0,3 1 0,-3-3 0,1 0 0,2-9-129,-1-2 0,0-6 129,0-3-258,-4-2 0,-1-5 0,-1-3-129,-5-9 0,-3 1 129,-5-6-129,-3-3 0,-5-6 0,0-2-258,-6-11-1161,0 0-2322,0 0-516,-9-5-129,1-6 129</inkml:trace>
  <inkml:trace contextRef="#ctx0" brushRef="#br0" timeOffset="55">3839 9613 1806,'-8'13'3096,"8"0"258,0-13-1548,-7 15-1161,7-4-129,0-11 258,7 26 129,-5-13 0,6 8-129,-5-3 258,5 7-387,-2-4 129,4 8-129,-2-3-387,3 4 0,1-4 0,2 0-129,1-2-129,4-3 129,-1-1-129,2-5 129,0-5-129,1 0 129,-3-8 129,3 2 0,-6-4 129,0-6 0,-3-9 0,1 0 0,-5-11 0,2-2-129,-2-2 129,-2-4-258,2-2-129,-3 3 0,0 2 0,-3 5-129,2 9-516,-4-4-1419,0 9-2064,0 12-387,0 0-387,-7-12 129</inkml:trace>
  <inkml:trace contextRef="#ctx0" brushRef="#br0" timeOffset="56">4417 9586 1,'-11'4'3095,"11"-4"-128,0 0 258,0 0-2451,0 0-387,0 0 387,0 0-129,0 0-129,0 0 258,0 0-129,5 0-258,-5 0 0,14 6-129,-7-2 0,3 1-258,0 5 0,5-1 0,-1 6 258,3-3-129,0 2 129,1 3 0,2 2 0,1-2 129,1 0-129,-3-4 0,1-4-129,-1-1 0,-3-1 0,-2-7 129,1 0 129,-7-7 129,0-1 0,-4-12 0,1 6-129,-5-12 129,0 3-129,0-12-129,-2 4-129,-3-2 0,3-2-129,-3 4 129,1-1-129,0 3 0,2 3 0,1 3 0,-2 5-129,3 2-258,0-3-903,3 5-2967,-3 14-258,2-18-258,-2 18 129</inkml:trace>
  <inkml:trace contextRef="#ctx0" brushRef="#br0" timeOffset="57">4123 9981 1161,'0'0'3870,"-8"-10"0,8 10-387,-10 3-2064,0-3-645,2 5 0,-5-4-387,2 8 129,-5-4 129,3 9-129,-5-3 129,3 5 129,-6-1-129,4 9-258,-1-2 0,1 6-258,1-1 0,2 3-129,2 2 0,2 4 0,1 0-129,5 4 129,3 0-129,1 2 129,1 2 0,6-1 129,3-1-258,2 2 258,5-5-129,2-1 129,2-6-129,3-3 129,1-3-129,2-6 129,1-8-129,5-6 0,0-6 129,-1 0-129,2-12 129,-1-6-258,-2-9 258,0-3 0,-6-5 129,-1-4-129,-5-5 258,-3-3-258,-6-5 0,-4 4 129,-6 0-129,-3 3-129,-9 0 129,-7 4-129,-2 4-129,-6 6 129,-4 7 0,-4 0-129,1 7 129,-1 2 0,1 7-258,5-1 0,4 12-645,-4 2-1935,9 8-1419,2 8-258,1 0-258,5 8 130</inkml:trace>
  <inkml:trace contextRef="#ctx0" brushRef="#br0" timeOffset="58">4820 9822 1677,'-10'13'3225,"9"-4"0,-10-9-387,11 0-2451,-11 10-645,11-10 258,-10 10 387,10-10 258,-7 10 258,7-10 258,0 0-129,-13 7 0,13-7-129,-4 14-258,4-2-387,-4-1-129,1 4-129,-1 3 0,1 6 0,-1 1 258,0 6-129,0-1 129,2 4-129,1 1 258,1 3 0,0-4 0,5 0-129,5 1 0,4-1 129,0-8-258,5 1 129,2-4-258,3-3 258,1-3 0,-1-6-258,-1-4 258,0-2-129,0-2 0,-2-3 129,-2 0-129,2-12 0,-2-5 0,-1-5 0,2-10-129,0-4 0,-2-7 0,0-7 0,-3-4 0,-4 0-129,-4-1 129,-3 4 0,-4 0 0,-9 3 129,-3 3-129,-4 3 0,-2 8 0,-3 5 0,-3 3 0,0 4 0,-1 9-129,-3 7 0,-1 6 0,-3 9-129,2 13-129,-6 1-645,8 18-1677,-4-1-1677,-2 4-258,3 2-387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6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1763 4010 516,'0'0'645,"0"0"387,0 0 129,0 0-129,0 0 129,0 0 0,0 0-258,0 0-258,0 0-387,0 0-129,0 0-129,0 0 258,0 0-258,0 0 129,1-11-129,-1 11 258,0 0-129,0 0 0,0 0 129,0 0-129,0 0 0,0 0 0,0 0-129,0 0 129,-4 0-129,4 0 129,-10 0-258,10 0 516,-14 5-387,14-5 129,-20 9-129,12-5 258,-3 3-387,2-1 387,-3 2 0,2 0-258,1 3 258,-1-1-258,10-10 258,-13 21-258,8-10 258,1 1-258,1 0 129,3 0 0,0 2 129,0 0 0,0-2-129,4 5 0,1 2 0,0 0 258,-2 3-645,4 1 516,-2 1-516,2 0 258,-1 2-129,1-1 129,-1-8 0,3 6 129,-2-7 258,1-1-129,3-4 0,-1 1 0,5-7 387,0 2-516,2-6 258,3 1-258,3-2 129,-1 2 0,4-2 0,-2-4 0,0-6 0,1 2 0,0-9 129,1 3-129,-3-8 258,2-2-387,-4-5 129,2 0 0,-5-3-129,0 0 0,-4-1 0,-1 0 0,-5 1 0,-3 3-129,-4-2 129,-1 4-129,-3 2 0,-6 1-129,-3 2 129,-3-2 0,-3 7 0,-5 0-129,0 5 129,-7-1-129,1 6 0,-2 1 0,0 6-129,0 0 0,1 6-129,1 2-258,3 9 0,3 2-129,5 6-903,-1-3-129,3-1-2064,7 8 0,-4-5 0</inkml:trace>
  <inkml:trace contextRef="#ctx0" brushRef="#br0" timeOffset="1">3308 3988 516,'-12'1'903,"-6"9"-129,8-1 129,-2-1 0,2 1-129,-3 3-258,2 0 129,-3-2-129,4 5 0,-4 0-258,4 1 0,-3 0-129,4 2 258,-1-1-258,2 4 0,2-1 129,1 1 129,2 0 0,2 2 258,1-1-258,2-2 387,6 4-129,-1-5-129,4 4 258,-1-7-387,4 6 129,-2-5-258,3 1 0,-3-2 0,4 0 129,-2-4-129,2 1 0,-2-4 0,3 0 129,-1-6-129,1 1 129,1-4-129,1 0 0,0-7 0,2 0-129,-1-5 0,2-2 0,-2-2 0,-1-3-129,1-2 0,-4-3 0,2-3 258,-4-1-258,0 0 0,-2-2 0,-1-2 129,-2 2-129,-2 0 129,-2 2-129,-2 2 0,-3 3 129,0-1 0,-3 4-129,-6 4 0,-1-1 129,-5 3-129,-1 3 0,-5-1 0,0 6 0,-4-1 0,-2 4 0,-2 3-129,1 0 0,3 3-258,-3 1-516,6 12-1161,-1-4-1677,-1-2-258,6 4-258</inkml:trace>
  <inkml:trace contextRef="#ctx0" brushRef="#br0" timeOffset="2">1736 4063 645,'0'0'387,"0"-15"0,0 15 129,0 0 129,-3-16 129,3 16 129,0 0 129,-4-15 387,4 15-387,-3-14-129,3 14-129,-2-19 0,-1 6-129,3-1-129,-3-2 0,0-4-129,-4-5 129,4-3 129,-9-6 129,0-4-387,-3-4 258,-1-4-129,-5-4-129,0-1-258,1 0 258,2 0-387,2 2 0,4 5-129,5 5 129,2 7-258,5 3 129,0 5 0,7 7-129,-1 4-645,5 5-516,0 7-1548,-2-6-516,7 7-129,-6-8 259</inkml:trace>
  <inkml:trace contextRef="#ctx0" brushRef="#br0" timeOffset="3">2039 3860 2193,'29'-58'2064,"-11"23"-387,-2-7 129,0 4-516,-2-7-258,2 3-129,-1-4-129,-3 1-387,3 1 258,-3 1-258,1 5 0,-4 2 0,2 5-258,-3 5 0,2 5-387,0 6-387,-10 15-645,13-16-774,-3 16-1548,-10 0 258</inkml:trace>
  <inkml:trace contextRef="#ctx0" brushRef="#br0" timeOffset="4">2088 3732 516,'0'0'2064,"1"-11"129,-1 11 0,0 0-129,0 0-645,0 0-387,0 0-129,0 0-258,0-11-387,0 11 0,0 0-258,0 0 0,0 0-129,0 0 129,0 0 0,0 0 129,0 0 129,0 0-129,0 0-129,0 0 129,0 0 0,0 0-129,0 0 0,0 0-129,-5 0 0,5 0 0,0 0-129,0 0 258,0 0-129,0 0 129,0 0 0,0 0 0,0 0 0,-7 11 0,7-11 129,-1 21-129,1-4 0,0 2 0,-2 3 0,2-1 0,0 0 258,2 0-258,-1-4 129,1 4 0,0-8 0,-2 1 129,0-14 0,2 15-129,-2-15 258,0 0-258,0 0 129,0 0-258,0 0 258,9-2-129,-9 2 0,16-23 258,-5 11-645,1-2 645,1-3-516,0 1 387,0 0-387,-3 4 129,2 2-387,-4-2 129,3 3-387,-1-3-2193,-2 1-516,3 8-774,-8-12 516</inkml:trace>
  <inkml:trace contextRef="#ctx0" brushRef="#br0" timeOffset="5">1631 3938 1,'0'0'2192,"-10"-5"-257,10 5-516,0 0-258,-9-9-258,9 9-258,0 0-387,0 0-258,0 0 0,0 0 129,0 0-129,0 0 258,0 0-129,0 7 129,0-7-129,7 10 0,-7-10 129,15 14-258,-7-5 129,-8-9-258,15 18 129,-6-8-258,-1-1 516,-8-9-258,14 19 0,-14-19 129,14 15-129,-5-8 0,-9-7-129,10 7 258,-10-7-258,10 5 258,-10-5-258,0 0 387,7 0-129,-7 0 387,0 0-258,8-9 129,-8 9 129,5-17-129,-5 17 129,5-23-258,-3 6 0,-1 1 0,1-1 0,-2 3-129,3-4-129,-3 1-129,3 0 129,2 0-387,0 1 129,4 1-516,-1-4-258,8-1-1419,3 6-1161,-6-14 516</inkml:trace>
  <inkml:trace contextRef="#ctx0" brushRef="#br0" timeOffset="6">1451 3239 903,'-29'0'1032,"13"-2"129,1-4-258,0-8-258,-1 2-129,2-8 129,-1 1-129,5-8 0,-1 1 0,1-3-129,2-5 258,4 5 0,0-4 129,4-1-387,0 0 258,2-3-387,4 3 387,1-1-387,6 1 0,0 1-129,4 1 258,-2 6-258,6-1 0,-1 10 0,3-2 0,-1 5-129,3 4 129,-3 7 0,2 0-129,-2 3 258,2 3-258,-3 7 129,-2 5-516,0 2 774,-2 5-774,-1 2 645,-1 10-516,-2-3 258,-5 8-258,2 0 387,-3-3-129,-2 3 129,-4 2-129,-1-2 0,-5-5 258,-3 3-129,-6-5 129,-2-1 0,-6-3 129,1 0 0,-7-6 0,1 0-258,-4-10 129,1-1-258,0-5-258,3-6-645,2-2-516,4-3-1806,6-17-516,11 3 258</inkml:trace>
  <inkml:trace contextRef="#ctx0" brushRef="#br0" timeOffset="7">2253 3195 1548,'-20'5'2322,"0"-5"-903,11-7-387,0-6-129,-3-4 129,2-2-129,0-6 258,4-1-129,-6-5 129,6 3-258,-1-4 129,4 4-258,2-4-387,1 3-258,7 4 0,5-1 0,3 3-258,6-2 0,1 7 0,3-2 129,2 8-129,0-2 0,-1 3 0,-2 7 129,0 4 0,-3 5 0,1 7 0,-5 3 0,2 3 0,-4 6 0,0 0 0,-2 2 0,-2-4 0,-1 4 0,-3-4 0,0 2 0,-4-2 129,-2 2 0,-1-2 0,-6-1 129,-4 0-129,-3 4 129,-6-4 129,1 0-129,-7-5-129,4 2 0,-5-6 0,3 3 0,-1-9 0,5-1-129,-1-2-129,1-3 0,6 0-1161,0-10-1548,2-5-1032,11 1-129,-5-13-258</inkml:trace>
  <inkml:trace contextRef="#ctx0" brushRef="#br0" timeOffset="8">3171 3367 129,'0'0'903,"0"0"-387,0 12-387,0-12 0,0 17 387,0-17-129,0 22 129,0-22-129,0 19 258,0-7-258,3 1-129,3-2 0,1 7-129,2 3 129,-1-2 0,3 8 258,0-1-129,1 10 258,-3-6-258,4 10 258,-4-5-129,2 5-129,-5-3-129,2 3 0,0-5-129,-1-3-129,-1-3 129,-1-4 0,0-6-129,-4-2 129,2-3-129,-3-14 0,0 12 0,0-12-129,0 0-258,0 0-387,0 0-774,2 16-1290,-2-16-129</inkml:trace>
  <inkml:trace contextRef="#ctx0" brushRef="#br0" timeOffset="9">3233 3955 258,'10'5'1677,"-3"5"0,-7-10-387,15 23-387,-6-8-258,4 5-258,0-3 0,0 3-258,-1-4 258,-1-1 0,2-1 129,-3-3 258,-1-1 129,-9-10 129,13 6 0,-13-6-129,12-3 0,-8-9-258,2 1-129,-3-12 0,3 1-129,-3-7 0,1-1-129,-4-3 0,2 0 0,-2-3-258,1 2 129,2 6-516,-2-1-645,5 9-1290,1 6-1419,0-4-258,-7 18 129</inkml:trace>
  <inkml:trace contextRef="#ctx0" brushRef="#br0" timeOffset="10">3939 3543 1935,'-14'37'1935,"7"-18"-516,-3 3 0,-2 0-387,-1 7-258,-2 4 0,0 4 0,-4 3 129,-1 9-387,-3-5 258,-1 4-258,-1-1 0,1-1-258,0-3 129,1-6-129,2-4-129,6-8 0,1-2-129,3-5 129,4-7-129,7-11 0,0 0 0,0 0-258,0 0-516,0 0-387,2-18-1032,8 2-1161,-7-10-258,7 5 388</inkml:trace>
  <inkml:trace contextRef="#ctx0" brushRef="#br0" timeOffset="11">3653 3868 1161,'12'-8'2451,"-12"8"-258,10 0-2322,-10 0-387,10 8 129,-10-8 0,6 24 258,-6-10 516,0 5 129,-2 3 258,-3 1 516,0 6-258,-3 2 0,2 6-129,0 1-129,1-4-258,1 0-258,4-1 0,0-5-129,0-7 129,6-9 129,4-3 0,2-9 0,4 0 129,1-12 0,3 0 129,-4-7-129,4 0-129,-6 0 0,3-1-129,-7 1-258,2 2-516,-3 3-516,0 1-2193,-1-5-516,3 2-258,-1-8 0</inkml:trace>
  <inkml:trace contextRef="#ctx0" brushRef="#br0" timeOffset="12">4062 3604 1677,'-21'1'2451,"0"-9"387,21 8-1419,-16-24-774,6 4-387,1-4 387,2-7-129,-1-2 387,3-8 129,3 5-129,2-11 129,0 10-258,7-7-129,4 5-258,4 3 0,2 3-129,1 8-258,4 1 0,2 8 0,-1 2 0,2 8 0,-1 6-129,3 0 129,-2 2-129,0 7 129,-1 4 0,0 1-258,0 1 258,-4 3 0,1-1-129,-6-1 129,1 2 0,-5 0 0,-1-3 0,-4 1-129,-3 2 129,-2 1 0,-1 1 0,-5-1 0,-3 5 129,-3-1-129,-5 0 129,-2 2 129,-5 2 0,-4 0 0,-3 2-129,-2 1 0,-1 3-129,-3-5 0,1 1-129,2-7-129,0-6-516,6-4-1419,1-4-1419,-2-12 0,5-12-387</inkml:trace>
  <inkml:trace contextRef="#ctx0" brushRef="#br0" timeOffset="13">3098 3363 1419,'-31'-14'1290,"18"-1"0,2 0-129,2-1 387,0-9-129,3 1-129,-4-6 129,6 2-129,-1-2-258,5 1-129,0-5-258,5 0-258,5 2-129,6 1-129,3 0-129,7 2 0,1 2 0,2 0 0,2 6 0,2 6 0,-3 6 0,0 4 0,1 2 0,2 3-129,-3 7 129,0 6-129,-3 3 129,-1 2-129,-2-1 129,-2 5-258,-3 4 516,-6 2-258,-2 2 129,-4 4 0,-4 0 0,-2-1 0,-1 0 129,-6 1 129,-8-9 129,0 9 0,-9-14-129,-3 5 387,-7-7-387,-1 1 129,-5-3-258,-1-4-258,3-1-645,-7-11-2451,5-3-903,7-9-129,1-13-387</inkml:trace>
  <inkml:trace contextRef="#ctx0" brushRef="#br0" timeOffset="14">2020 4662 129,'32'30'774,"-13"-10"-129,1 2 0,1 3-258,-2 8 129,2 2 0,0 8 0,3 0-258,-1 7 129,3 4-129,-2 3 0,4 0 0,0-3 0,0 3-129,-1-8 258,-1-2-258,-1-7 129,-2-1-129,-1-10 0,-4-2 129,-1-8-129,-6-2 0,-2-6 129,-2 0 0,-7-11-258,7 14-2709,-7-14 129,0 0-128</inkml:trace>
  <inkml:trace contextRef="#ctx0" brushRef="#br0" timeOffset="15">3363 4683 1,'0'0'2450,"0"0"130,0 0-1677,0 12-387,0-12 387,-3 12-129,3-12 129,-13 18-129,4-6-129,-2 7 0,-1-1 0,-2 7-387,-2 3 0,-1 7 0,-4 5 129,-1 5-129,-4 6 0,-2 6 258,0 3-258,-2 2 0,0-1 0,2-2-129,1-5 258,6-2-258,-1-14 129,7-5-258,1-11 258,7-2-258,1-8-645,6-12-1677,-10-1-1419,10 1-129,0-28 129</inkml:trace>
  <inkml:trace contextRef="#ctx0" brushRef="#br0" timeOffset="16">2426 5574 1,'0'0'773,"0"0"259,6 5 129,-6-5 0,0 0-129,5 18 258,-5-18-129,10 20-258,-4-8-258,4 0 0,0 1-387,5-1 0,-2 1 129,3-3-129,-1-2 0,3 2 0,-3-8 0,3 2-129,-6-1 129,3-2 0,-5-1 258,2-5-258,-12 5 129,14-17 0,-11 0 0,1 2 129,-4-9 0,1 2-258,-1-7 0,0 1 0,-4-4 129,0 0-129,2 2-258,-3-2 0,3 5-258,1-1 258,1 7-645,1 0-387,8 6-774,2 7-2064,-5-4 0,8 8 129</inkml:trace>
  <inkml:trace contextRef="#ctx0" brushRef="#br0" timeOffset="17">3002 5378 1677,'-13'14'1548,"13"-14"0,-13 15-387,13-15-129,-13 14-258,13-14-258,-12 17-258,12-17 129,-11 16-258,5-3-129,1-1 129,-2 1 0,-1 1 129,1 3-258,-1-3 258,0 3-258,1 3 129,0-3 129,0 4 0,4-2 129,-3-1 0,2-1 258,0 0-258,4-1 129,0-3-129,0-1 0,0-12 0,5 18 0,-5-18-129,16 11 0,-6-11 129,5-3 0,1-6-129,2 1 129,2-7 0,1 4-258,0-4 0,-1 0 0,0 4-129,-5 0-129,2 4-258,-7-4-903,4 0-2580,-3 5 129,-8-7-387</inkml:trace>
  <inkml:trace contextRef="#ctx0" brushRef="#br0" timeOffset="18">2855 5824 258,'-7'-11'2322,"-3"-3"-1419,10 14-129,-19-20 258,8 11 0,-2 1 0,-1-1 129,-2 5-258,-2-2 0,0 5-258,-2 1-129,-2 3-258,0 6-129,-3 4-258,3 4 129,-5 1-258,0 4 258,-1 4 0,0 0 258,1 3-258,-1-2 129,3 2 0,0-2-129,4 4 129,-1-2-129,7 2 258,-1 1-129,2 2-129,1-1 258,4 4-129,0-1 0,3 1-129,2-1 129,3 3-129,1-2 0,2 0 258,7-3-129,1 2 129,4-3 0,4 1 129,1-6 0,3 3 129,3-5-129,2 0 0,1-2 129,2 1 0,0-5-129,2 0 129,-1-4 0,4-1 0,-6-5 0,8 3-129,-1-12-129,4 2 0,-2-6 0,3-4 0,1-10-129,1-2 0,-1-8 129,2-4-129,-4-9 258,0 0-258,-4-4 0,-1 1 0,-5-6 0,-3 1 0,-6 1-129,-3-4 129,-6 6-258,-1 2 129,-8-3 0,0 5 0,-3-2-129,-4 0 129,-5 2-129,-4 2 129,-5-2 0,-4 0 0,-4 4 0,-2 0 0,-3 5 0,-3 4 0,-2 3 0,-1 8-129,-1 9 0,-1 3 0,1 5 0,-1 7-387,6 10-516,-7-4-1290,5 9-1806,4 3-387,3-1 0,4 2-258</inkml:trace>
  <inkml:trace contextRef="#ctx0" brushRef="#br0" timeOffset="19">2622 6161 2451,'-3'-12'3483,"3"12"-129,0 0 129,0 0-3096,0 0-387,0 0 129,0 0 129,0 0 0,0 0 258,0 0-129,0 0 516,7 8 129,3 2-258,-2-1-129,7 8-129,-3 0 0,8 7-129,1-4-258,3 6-129,1-2 0,2 5 0,-3-4 0,0 3 129,-2-3-129,1-2 129,-6 0-129,-3-6 129,-3-1-129,-2-6 129,-9-10-129,12 15-129,-12-15-387,0 0-1161,-5 2-2193,5-2-516,-17-6 0,5-2 0</inkml:trace>
  <inkml:trace contextRef="#ctx0" brushRef="#br0" timeOffset="20">2577 6580 3870,'12'12'3612,"4"-12"-258,-16 0-258,14-18-3096,-5 8-129,2-2 258,1 0 258,-1-8 387,4 3 0,-4-11 387,8 7-129,-4-12 0,11 6-258,-3-8-129,7 2-258,0-3-258,2 3 0,0 1-258,1 3 129,-5 4-129,-4 4 258,-4 4-387,-5 7 129,-3 3 0,-12 7-387,14 0-903,-14 0-2709,-2 7-129,2-7-387,-19 7 0</inkml:trace>
  <inkml:trace contextRef="#ctx0" brushRef="#br0" timeOffset="21">3002 6970 2322,'7'15'903,"-1"-3"0,4 4 258,1 2 258,0-3 0,2 6-129,0-3 129,5 5-258,-3-2-129,5 9 0,-4-6-258,5 9 0,-6 0-258,6 4 129,-5 2-387,3 2 129,-1 0-258,-1-2 0,-2-2 0,0-1 0,0-7-129,-4 0 258,0-10-258,0 0 258,-4-6-258,-7-13 129,12 19-129,-12-19 129,0 0-129,0 0-129,8 10 129,-8-10 0,0 0 0,0 0-129,0 0 129,0 0 0,0 0 0,0 0 0,0 0-258,0 0 516,0 0-258,0 0 0,0 0 0,0 0 0,0 0 0,0 0 0,0 0 0,0 0 0,0 0 0,0 0 129,0 0-129,0 0 129,0 0 0,0 0 0,0 0 0,0 0 129,0 0-129,0 0 0,0 0 0,0 0-129,0 0 129,0 0 0,0 0 0,0 0 129,0 0-129,0 0 0,0 0 129,-7 8 0,7-8-129,-15 0 0,4 0 0,0-1 0,-4-3 129,0 1-258,-2 2 0,-2-5 0,0 1 129,-1 0-129,1 0 0,-1 1 0,2 1 0,1-4 0,2 5 0,0-1 0,2 2-129,2 1 129,2 0 0,9 0-258,-12 0 129,12 0 0,0 0 0,0 0 0,0 0 129,0 0-129,15 0 0,1 0 0,3 0 0,2 0 0,3 0 0,3 0 0,-2 1-129,-1 1 129,3 4-129,-5-2 129,2 1-129,-3 2 129,-1 1 0,0 0 0,-4-3 0,-1 2 0,-5-4 258,-1 0-129,-9-3 258,11 0-129,-11 0 129,4-9 0,-4-4 0,0-1-129,-4-6 129,1-2-129,-3-7 0,-1-2 0,3-6 0,-2-1-129,1 2 129,-1-3-129,0 1 129,0 3-129,2 4 0,0 5 0,0 4 0,-1 7 0,3 3-258,2 12-129,0 0-645,-6-11-1290,6 11-1806,0 8-258,0-8-516</inkml:trace>
  <inkml:trace contextRef="#ctx0" brushRef="#br0" timeOffset="22">2660 7196 1161,'7'49'2064,"-7"-27"-645,4 3-516,-1-4-516,0-1-258,2-3-387,-2-6-387,1 2-903,-4-13-903</inkml:trace>
  <inkml:trace contextRef="#ctx0" brushRef="#br0" timeOffset="23">2625 6869 2193,'0'-11'2451,"0"11"-387,0 0-774,0 0-387,0 0-258,0 0 129,0 0-129,0 0-129,0 0 129,0 0 0,0 0-129,0 0 129,0 0-129,0 0-129,0 0 129,0 0-129,0 0 129,0 0 0,0 0-129,0 0-129,0 0 129,-3 12-258,3-12 129,-2 15 0,1-2 0,1 1-129,-1 7 129,1 2-258,0 3 258,0 6-129,0 3 129,0 2-258,0 3 129,1 2-129,0 1-129,1 2 258,1-7-129,-2-1 129,2-2-258,0-5 258,-1-5-258,0-2 258,1-2-129,-3-7 0,1 2 0,0-4 0,-1-12 0,1 17 0,-1-17 0,0 0 0,0 0 0,0 0-129,0 0-258,0 0-903,0 0-2193,0 0-516,7-16-258,-7 16-258</inkml:trace>
  <inkml:trace contextRef="#ctx0" brushRef="#br0" timeOffset="24">2460 7488 2322,'-10'-10'2967,"10"10"0,0 0-387,0 0-2322,0 10-387,0-10 0,3 15 258,-3-15 258,7 21 258,-4-12 129,2 11-258,-2-6 258,3 6-387,-2 0 0,3 1 129,-2 3-387,1 1 0,1-4-129,0-1 129,2 0-129,-1-1 129,1-3-129,0-1 0,0-7 129,2-1 0,-2-3 258,2-4-129,-1 0 0,1-7 129,-1-8 0,2 1 0,-2-10 0,3-1-258,-2-3 129,1 0-129,0-5-129,1 2 129,-3-1 0,0 2-129,0 3 0,-2 4 0,2 0-258,-3 1-129,4 9-645,-6-5-774,5 6-1806,-10 12-387,11-13-258,-11 13 259</inkml:trace>
  <inkml:trace contextRef="#ctx0" brushRef="#br0" timeOffset="25">2692 7718 2322,'-7'2'3225,"-4"5"-129,11-7-258,-12 11-2451,2-10-387,-3 2 0,2-2 129,-4 2 0,0 0 258,-3 3 129,0-1 0,-1 4 0,-1 1-129,1 6-129,-2-3-129,1 6-129,0 2-129,0 1 0,0 4 0,2 1 0,-2 0 129,2 1 0,2 4 0,0-3 258,2 3-258,4-3 129,0-1 0,4-2-129,4-1 0,2-3 0,0 2 0,3-4 0,5 0 0,1-2 0,0 2 258,4-3-129,1-1 0,1-1 0,1-2 129,3-1 129,0-3 0,4 1 0,-1-5 0,2-2 0,-3-1 0,4-2 0,-3 0-129,1-4 0,-2-4-129,0-4-129,-3-1 129,-2-2 0,0-3-129,-2-2 129,-2-4 129,0 0-129,-5-3 258,3 0-129,-6-3 0,2 3 0,-5-4 0,1 4-129,-2-2 0,0 3 0,0-2-129,-3 2 258,-2-1-258,-2 3 0,0 1 0,-2 2 129,-1-1 0,0 6-258,-2 2 129,-1 3-129,0 8-258,-6-1-129,4 7-258,-10 1-516,8 15-1677,-7 1-1161,-3 4-387,2 3-129</inkml:trace>
  <inkml:trace contextRef="#ctx0" brushRef="#br0" timeOffset="26">3564 7764 4386,'9'0'3741,"-9"0"-516,-5 3-645,5-3-2322,-8 4-129,8-4 258,-13 6-258,5-4 387,8-2-129,-14 9 129,14-9-129,-14 16 0,7-3-387,0 1 0,1 1 129,-1 4-129,1 2-129,-1 1 258,4 1 0,-2-1 0,4 2 0,-1-2 129,2-1 0,1 2 129,5 2-129,2 0-129,4 1 129,2-1-129,3 4 129,2-3-129,3 0 0,0-6 129,4 2 0,-2-7 0,4-2 0,-2-8 0,4 1 0,-4-6 129,3-7-129,-2-4 0,0-6-129,-2-6 0,-1 0 129,-3-7-129,-1-4 0,-4-3 0,-3 1 0,-7-5 0,-2 2 0,-4 0 0,-4-2 0,-7 4 0,-2 0 0,-5 3-129,-2 3 0,-2 3 0,-4 2 0,-5 6-129,-3 3-129,-4 5 0,-4 4 0,2 8-516,-6 1-1677,2 13-1935,2 2-129,-2 4-516,5 3 258</inkml:trace>
  <inkml:trace contextRef="#ctx0" brushRef="#br0" timeOffset="27">2266 7943 774,'-27'-40'1548,"9"15"258,2-3 0,-5-5 516,1-2-387,-5-3-387,0-3-258,2-1-387,-4-3-129,0 1-129,-3-7 0,5 5-129,-5-4-129,4 3 0,-5-3 0,6 7-258,-6-2 129,7 8-258,-2 1 0,4 8 0,2 2 0,6 4 129,1 6-258,5 3 0,8 13-387,-7-16-129,7 16-1290,0 0-1548,8 0-387,1 8-387</inkml:trace>
  <inkml:trace contextRef="#ctx0" brushRef="#br0" timeOffset="28">2118 7899 645,'0'0'1161,"13"12"0,-13-12 0,0 0 258,0 0 0,0 0 0,8 0 0,-8 0 0,0 0-129,0 0-258,0 0 0,0 0-258,0 0-387,0 0-129,0 0-129,0 0-258,0 0 0,-7 0 0,7 0-129,-10-3 387,10 3-258,-14 0 258,7 0-129,-3-1 129,10 1 0,-14-1-129,14 1 258,-10-4-129,10 4 258,0 0-258,-9-5 0,9 5-129,0 0 0,0 0 129,5-5-129,-5 5-129,11 2 129,-2 1-129,0 2 129,2 1-129,0 2 129,2 1-129,-1-2 129,3 3 0,3-3-258,-2-2 258,0 3 0,-2 2 0,4-5-129,-4-1 129,0 1-129,-2-5 129,-2 3 0,-2-3 129,-8 0-129,11 0 387,-11 0-129,3-15-129,-3 1 129,0-1-129,-3-2 0,-1-5 129,-3-5-129,1 1-129,-1-7 0,2-2-129,0 0-129,3-2-129,-1-6-645,3 6-903,2 0-1935,-2-5-258,5 9 258</inkml:trace>
  <inkml:trace contextRef="#ctx0" brushRef="#br0" timeOffset="29">1559 6559 1419,'-9'-15'2709,"9"15"-129,-5-16-1548,5 16-645,0 0-129,-9-6-129,9 6 0,-13 0 258,3 0-129,-1 1 0,-4 5 129,-1 4 0,-3 0 0,-4 0-129,-1 5-258,2-2 129,-4 6 0,4-1-129,-2-1 129,5 5 0,-1 0-129,5 3 0,-1-2 258,4 5-258,-1-3 129,6 1 0,0 1 0,0 3 129,3-2-129,2 2 387,2-4-129,6 3 129,2-3-129,1 3 129,3-9 129,5 7 0,0-11 0,6 6-129,1-6 0,2 3 129,5-9-129,0 1-129,5-6-129,-1 0 129,2-5-129,-2 0 0,-1-10 0,-2-5 0,0-4-258,-6-4 0,0-2 129,-5-4 0,-1-4-258,-4 1 129,-6-5 0,0 1-129,-6 0 129,-4 1 129,-6-2-129,-4-1 0,-5 1 129,-2 2 0,-4 1 0,-2 0 0,-2 2-129,0 3 0,-3 4 0,1 4-516,-2 9-387,-4-5-1290,3 13-1677,2 4-516,-3 1-387,0 15 258</inkml:trace>
  <inkml:trace contextRef="#ctx0" brushRef="#br0" timeOffset="30">1316 7282 129,'-6'12'2193,"6"-12"-258,-13 3-1548,13-3-387,-9 16 0,9-16-258,-12 19 258,7-8 258,-2 3-258,-2-3 129,3 4 129,-3 2 258,3 3-258,-4 1 258,1 1 129,-1 0 0,-1 4 129,1 6-129,-3 0-258,-5 7 129,1 1-258,17-40 258,-52 92-129,26-41-129,-10 2 129,11-1-129,-10-4-129,35-48 129,-50 86 129,50-86-258,-33 70 0,33-70 129,-15 52 0,15-52 258,0 0-258,0 0-129,-28 56 0,28-56-129,0 0-129,0 0-258,0 0-129,0 0 0,0 0-645,0 0-645,0 0-1419,0 0-129,0 0 387</inkml:trace>
  <inkml:trace contextRef="#ctx0" brushRef="#br0" timeOffset="31">677 8028 1161,'0'0'2322,"0"0"-903,0 0-387,0 0 387,0 0-258,0 0 258,0 0 0,0 0 0,0 0 0,0 0-258,0 0-516,0 0-387,0 0 0,0 0-129,0 0-129,0 0 129,0 0 0,-37-3 0,37 3-129,0 0 129,0 0 0,-8 64-129,8-64 0,0 0 0,-13 70 0,13-70 0,-7 62 0,7-62 0,-2 67 0,2-67 129,-13 68-129,13-68 0,-2 61 0,2-61 129,0 0 0,-4 61-129,4-61 129,0 0 0,0 0 129,0 0 0,40 15 0,-40-15-129,39-13 0,-39 13 0,0 0 129,47-38-129,-47 38 0,0 0 0,46-41 0,-46 41-129,0 0 0,0 0-129,0 0-258,46-43-387,-46 43-903,0 0-2193,0 0 0,0 0-387,46 0 129</inkml:trace>
  <inkml:trace contextRef="#ctx0" brushRef="#br0" timeOffset="32">521 8579 1032,'0'0'2451,"-38"7"-1290,38-7-903,0 0-129,0 0-129,0 0-129,0 0 129,-45 34 129,45-34-129,0 0 129,0 0 387,-44 51-258,44-51 129,0 0 129,-44 68-129,44-68 0,-24 54 0,24-54-129,-13 58-129,13-58 0,-7 64-129,7-64 129,3 63 129,-3-63 0,17 58 129,-17-58 258,15 49 129,-15-49 258,0 0 0,54 55 129,-54-55-258,52 20 0,-52-20 0,68 5-258,-31-5 0,-37 0 0,76-13-129,-36 1 0,-2-5 0,9-5-129,-3-5 129,-5-4-129,1-7 0,0 1-258,-3-4 0,-9 0-129,3-2 0,-31 43 129,10-80 0,-10 80-129,0-68 0,0 68 258,-47-63-258,47 63 129,-68-46-129,68 46-129,-74-33-129,25 18 0,5 12-129,1 3-258,-1 8 129,3 2-516,0 13-774,3 4-2064,38-27-645,-66 66-258,66-66 258</inkml:trace>
  <inkml:trace contextRef="#ctx0" brushRef="#br0" timeOffset="33">491 9229 516,'-21'49'2064,"21"-49"-774,0 0-1290,0 0 387,-15 56 258,15-56 258,0 0 129,-18 63 129,18-63-258,-10 51 129,10-51-258,-11 67-258,11-67-258,-19 80 0,19-80-129,-16 96 258,16-96 129,-17 99-129,17-99 0,-17 96 258,17-96-258,-5 73 129,5-73-258,-6 50-129,6-50 0,0 0-258,0 0 258,0 0-258,0 0 258,0 48-129,0-48 129,0 0 129,0 0 0,0 0 0,0 0 0,0 0-258,0 0-129,0 0-258,0 0-129,0 0-387,0 0 129,0 0-387,0 0-645,0 0-1677,0 0-129,0 0 129</inkml:trace>
  <inkml:trace contextRef="#ctx0" brushRef="#br0" timeOffset="34">117 9844 2451,'0'0'2193,"0"0"129,0 0-129,0 0-387,0 0-387,0 0 0,0 0-645,0 0 129,-40-37-258,40 37 0,0 0-129,0 0-129,0 0-258,0 0-129,0 0 129,0 0-258,0 0 129,0 0 129,0 0-129,0 0 129,0 0 0,10 53 129,-10-53-129,0 0 0,11 54 0,-11-54 0,0 0-129,14 61 129,-14-61 0,0 0 0,22 72 129,-22-72-258,0 0 258,33 71-258,-33-71 258,0 0-258,31 56 129,-31-56-129,0 0 129,0 0-129,0 0 258,38 38-129,-38-38 129,0 0 0,0 0 0,40-46 129,-40 46-258,0 0 129,37-68-129,-37 68-129,0 0-129,23-65-258,-23 65-1677,0 0-2193,0 0-129,0 0-516,35-65 0</inkml:trace>
  <inkml:trace contextRef="#ctx0" brushRef="#br0" timeOffset="35">160 10176 1677,'0'0'2580,"0"0"-1032,0 0-1419,0 0 258,0 0 0,0 0 258,1-45 258,-1 45 258,0 0 258,0 0-258,42-50 258,-42 50 0,0 0 0,44-57-258,-44 57-129,0 0-516,58-63 0,-58 63 0,42-43-129,-42 43-129,0 0-129,48-46 0,-48 46-129,0 0 0,0 0-129,0 0 129,38-21-258,-38 21 258,0 0-129,0 0-129,0 0-129,0 0-516,0 0-1419,0 0-1935,0 0 0,0 0-387</inkml:trace>
  <inkml:trace contextRef="#ctx0" brushRef="#br0" timeOffset="36">239 10119 1032,'-42'0'3354,"42"0"-129,0 0-387,0 0-2451,-37 1-516,37-1-258,0 0 774,0 0 0,0 0 387,0 0 387,0 0 258,0 0 0,0 0 0,0 0-516,0 0 0,38-12-387,-38 12 0,0 0-258,38-29 129,-38 29-129,0 0 0,48-48 0,-48 48 129,50-44-258,-50 44 129,48-39-129,-48 39 129,40-35-129,-40 35-129,47-24 0,-47 24 0,0 0 0,0 0-129,0 0 0,0 0-129,36-1 129,-36 1-129,0 0-516,0 0-258,0 0-1677,-14 49-1548,14-49-387,0 0-258</inkml:trace>
  <inkml:trace contextRef="#ctx0" brushRef="#br0" timeOffset="37">326 10242 2193,'-43'-20'3483,"43"20"129,0 0-774,0 0-2838,-40-7-774,40 7 129,0 0 129,0 0 516,0 0 516,-41 3 0,41-3 645,0 0 516,0 0-258,0 0 0,0 0-387,0 0-258,0 0-516,-42 42-129,42-42 0,0 0-258,-20 66 129,20-66-129,-7 65 258,7-65-129,-14 81 0,14-81 129,-17 81 0,17-81 0,-18 73 129,18-73 0,-15 63 0,15-63-129,0 0 258,6 58-258,-6-58 258,0 0-258,37 43 0,-37-43 0,44 13 129,-44-13-129,51 2-129,-51-2 129,54-3 0,-54 3 0,55-20-129,-55 20 129,52-28 129,-52 28-129,38-36 0,-38 36 0,33-52 0,-33 52 0,24-65 129,-24 65-129,10-70 0,-10 70 0,2-70-129,-2 70 129,-10-67-129,10 67 129,-22-63-258,22 63 129,-30-56 0,30 56-129,-34-49 129,34 49-129,-37-36 0,37 36-258,0 0-387,-45-14-645,45 14-774,-45 5-2580,45-5-129,0 0-258</inkml:trace>
  <inkml:trace contextRef="#ctx0" brushRef="#br0" timeOffset="38">2490 8528 1548,'4'17'3096,"-4"-17"-129,0 0-516,0 0-1806,0 0-129,0 0 516,0 0 0,-5 0 258,5 0-129,0 0 0,0 0-258,0 0 129,0 0-516,0 0-258,0 0 0,0 0-258,0 0 129,-8 0 0,8 0-129,0 0 0,0 0 0,0 0 0,0 0-129,0 0 129,0 0-129,0 0 129,0 0-129,0 0 0,0 0 129,0 0 0,0 0 129,0 0-129,-4 8 0,4-8 0,-7 18 0,7-18 258,-15 27-258,4-10 129,-1 7-129,-3-2 129,0 7 0,-6 5 0,2 3 0,-6 6-129,3 1 129,-4 4-129,0 2 258,-1-1-129,1 1 0,1-2 0,2-5 129,0 0 0,5-4 0,-1-6-129,5-3-129,3-4 0,1-6 0,1-3 129,3-5-258,6-12 129,-7 13-129,7-13 129,0 0-129,0 0-258,0 0-129,0 0-387,0 0-1290,-1-6-1935,1 6-387,5-19 0,-2 6-129</inkml:trace>
  <inkml:trace contextRef="#ctx0" brushRef="#br0" timeOffset="39">1931 9238 3225,'-7'12'3741,"7"-12"-387,-11 0-129,11 0-2322,0 0-1161,5 17-387,-5-17 129,8 23 258,-5-8 0,3 2 516,-1 4 129,1-4 258,-1 5 0,-3-5 258,2 6-258,-3-5 129,5 5-258,-5-4-129,4 0-129,-2-2 0,0-2-258,5-1 0,-1-6 258,3-4-258,4-4 0,2-7 129,4-6-129,1-8 129,3-3 0,-2-3-129,-1-1 129,-2 0-387,-4 4 258,0 7-1032,-10 3-1935,-4 3-903,-1 11-258,0-12-258</inkml:trace>
  <inkml:trace contextRef="#ctx0" brushRef="#br0" timeOffset="40">1807 9697 774,'0'0'1806,"0"0"0,-7 0 129,7 0 0,-16 5-645,16-5 258,-17 13-387,8-2 0,-5-2-516,6 5-129,-8 3-258,6 3 258,-3 0-129,2 9-258,-2-4 129,1 3 129,1 1-129,3 0-129,1 0 129,3 0-129,-1-1 0,5 0 0,0 1 129,2-3-258,4 1 0,3-3 129,5-1-258,0-2 0,6-1 0,0-6 0,5-2 129,0-1 0,3-8 258,-1 2-129,2-5 258,0-5 0,1-9 0,0-3-129,-2-7 0,1-5-129,-4-8-129,1-2 0,-7-2-129,1-3 258,-7-1-129,-5 1 129,-3 0-258,-5 2 258,0 2 0,-5 4 0,-5-1-129,-3 2 129,1 5-129,-6 2-129,0 5 129,-3 4-129,2 7 0,-5 3 0,0 9-387,-1 5-516,6 16-516,-5 1-1419,1 5-1161,7 8-258,-5-3 129</inkml:trace>
  <inkml:trace contextRef="#ctx0" brushRef="#br0" timeOffset="41">2700 8500 1,'0'0'2708,"0"0"259,0 0 258,0 0-2322,10 5-387,-10-5 258,7 14 0,-7-14 258,4 26-129,-4-14 0,2 6-129,-2-2-129,5 8 0,-3-3-129,5 8-129,-1 4-129,4 1 0,0 4 0,2 3-129,1 5-129,0 1 0,-1 5 0,3-1-129,-4-5 129,1 0 0,-1 1 129,0-2-258,-2-4 258,0-3-129,-1-3 129,1-2-129,-2-3 129,0-1-258,-1-4 129,-2-4 0,0-4 0,-1-5 129,-3-12 0,4 14 0,-4-14 0,0 0-129,0 13 129,0-13-258,0 0-129,0 0 0,0 0 0,0 0-258,-2 14 0,2-14-645,0 0-1161,3 12-1548,-3-12-387,0 0 387</inkml:trace>
  <inkml:trace contextRef="#ctx0" brushRef="#br0" timeOffset="42">2776 9510 4386,'0'0'3741,"0"0"-387,0 0 0,0 0-3096,0 0-516,0 0 0,5-1 129,-5 1 129,14 11 129,-6 0 129,2 2 0,1 4 0,4 3-129,-1 2 129,4 0-129,0-1 0,4-2 0,-2-5 0,1 1 258,1-10-258,-1-1 129,-1-5 0,1-7 0,-3-8 129,0-2-129,-4-9 258,1-2 0,-8-8-129,4 2 0,-8-1 0,1 0 0,-4-1-129,0 3-129,0 5-258,-1 2-129,1 8-258,-2-2-258,2 21-903,0-22-516,0 22-1032,9-5-1032,-9 5-258</inkml:trace>
  <inkml:trace contextRef="#ctx0" brushRef="#br0" timeOffset="43">3053 9748 4257,'-7'-5'3483,"7"5"-129,0 0-645,-12-12-3354,12 12 0,-12-3 129,12 3 0,-14 0 129,6 0 129,-2 10 258,0 5 129,-2 4 0,0 6 129,0 5-258,0 7 129,0 4 129,1 10-129,0-1 129,1 5-129,0 2 387,2 3-387,3-1 129,3 0 0,0-3-129,2-5 129,2-3-129,5-6 0,5-5 0,1-6 258,4-9-129,2-3 258,3-9-129,5-1-129,0-9 387,2 0-258,0-15 129,3-4-129,-4-7 258,3 0-258,-5-12 0,0 1 0,-5-9 0,-1 1-129,-5-3-129,-1-3 0,-3 0-129,-2 0 0,-5 1-129,-2-3 129,-2 4-129,-1 1 129,-6 1-129,-2 2 129,-4 1 129,1 8 0,-5 0 129,1 11-129,-1 1 0,-6 7-129,4 13-258,-5 3-516,6 13-1548,-5 6-1806,-5 3-258,5 4-516,-5-4 646</inkml:trace>
  <inkml:trace contextRef="#ctx0" brushRef="#br0" timeOffset="44">4051 7817 1677,'0'0'516,"0"0"-516,0 0 387,0-7 387,0 7 129,0 0 0,0 0 258,0 0 0,4-14-258,-4 14 0,5-12-258,-5 12-387,9-13 0,-9 13 129,10-17 0,-10 17 258,12-22 0,-12 22 129,14-26 0,-6 11-129,2-5 0,3 1-129,-2-6-129,5-3 129,3-4-258,1-3 0,3-5 0,4-3-129,-1-3 129,1 0-129,1-1 258,0 2-258,-3-3 129,4 6-129,-5 1 129,2 2 0,-4 0-258,4 4 0,-3 0 0,-3 6 0,-2 4-129,-3 3 0,-3 5-129,-2 6 0,-2 4-516,-8 7-387,10-7-1032,-10 7-1935,0 0-258,0 0 129</inkml:trace>
  <inkml:trace contextRef="#ctx0" brushRef="#br0" timeOffset="45">4908 6459 1548,'0'-19'129,"0"1"0,0 18 387,-4-17 258,4 17 258,-10-14 516,2 5 129,8 9 0,-15-12 0,15 12-258,-18-13-258,10 11-387,-6-1-258,1 3-258,-3 0 129,1 1-129,-5 5-129,2 6 0,-2 4 0,1 2 0,-2 5 0,5 2-129,-2 5 0,2 4-129,2 0 129,3 0 0,-1-1 0,1 2 0,4 0 0,0-1 129,2-2-129,1-3 0,4-1 129,6 0-129,1-2-129,8-3 258,0-1-129,6-4 258,2-1-258,3-4 0,1 2 129,1-3 0,3-5 0,0-5 0,1-2-129,0-5 0,-1-9 0,0 0 0,0-7-129,-2-3 129,-3-5 0,-1-2-129,-2-3 129,-3 0 0,0-4 0,-7-1-129,1 0 129,-6 1 0,-2 1 0,-4 1 0,-3 3 129,-6 1-129,-6 6 129,-3-2-129,-4 7 129,-2 5-129,-4 2 0,-3 2-129,1 8 0,-5 4-129,1 0-129,-2 7 129,4 6-258,0-3-516,8 10-1032,1 4-1677,3-4-129,8 5 0</inkml:trace>
  <inkml:trace contextRef="#ctx0" brushRef="#br0" timeOffset="46">4953 7075 1032,'6'24'2580,"-6"-24"-129,8 26-2451,2-7 0,1 3 387,2-1 387,-1 3 129,3 5 258,-5-2 258,5 5-129,-1 0 0,3 8-129,-1-3-258,5 10-387,-4-6-258,5 4 129,-2-1-387,1 2 258,-4-5 0,4 2-129,-4-2 0,0 2 129,1-3 0,0 0-129,-2-3 129,1-1 0,0-6 0,-1-6-129,-5-5 129,1-5-129,-12-14 129,13 15-129,-13-15-129,0 0-258,0 0-129,0-17-903,0 17-1290,-2-19-1677,-6 1-258,1-3-129</inkml:trace>
  <inkml:trace contextRef="#ctx0" brushRef="#br0" timeOffset="47">5084 6778 2451,'0'0'2838,"0"0"387,0 0-2451,10 1-258,-10-1-258,13 7 387,-4-5-129,2 8 258,0-8 129,5 7 0,-3-3-129,8 6 0,-1-3-258,4 5-129,3 2 0,2 4-129,3 1 0,1 4 0,4 0 0,2 3 0,0-3 258,4 4-129,0-5 129,4 5-258,-1-6 129,5 3-258,0-1 129,2-1-129,2 0-129,0-2 129,-3-1-258,-3 1 258,-6-2-129,-6-4 0,-7-3 0,-7 1 129,-7-4-258,-3-2 258,-13-8-129,12 12 129,-12-12-129,0 0-129,0 0 0,0 0-516,0 0-1806,0 0-1935,0 0-129,0 0-258</inkml:trace>
  <inkml:trace contextRef="#ctx0" brushRef="#br0" timeOffset="48">5394 8167 1806,'0'0'903,"0"0"-387,0 0 387,0 0 129,0 0 516,0 0 129,0 0 0,0 0 129,0 0-258,0 0-387,-7-14-258,7 14-645,0 0 0,-9-11-129,9 11 0,-15-13 129,3 3-129,0 3 129,-5 1-129,-1 2 129,-2-1 0,0 1-129,-1-3 129,2 3-258,0-2 129,0 2 0,0-4 129,3 2-258,0-1 0,1 1 0,-1 5 0,2-1 129,2 0-129,3-1-129,9 3 129,-11-5 0,11 5-258,0 0 129,1-12 0,-1 12-129,19-10-129,-7 3 0,5 6-258,-1-5-129,7 6-258,-4-1-129,4 2 0,-3 1 0,4 6 129,-4-3 129,1 6 258,-2-4 387,1 3 258,-3 0 258,0-3 0,-3 1 129,3-1 0,-1-2 0,-4 1-258,1-3 0,-2 1 129,-2 0 258,-9-4 387,13 0-258,-13 0 129,0 0 258,2-18-129,-2 18-129,0-23 129,0 6-516,0-5-129,0 0 0,-1-5 0,1 0-258,-1-2 258,1 0 0,-2 0-258,2 0 258,0 0-387,0 3 129,2 3-129,-1 2-129,3 5-129,-4 1 0,0 15-258,0 0-387,12-1-516,-12 1-1290,5 7-1161,3 5-258</inkml:trace>
  <inkml:trace contextRef="#ctx0" brushRef="#br0" timeOffset="49">6194 7550 1032,'0'0'2580,"0"0"-387,0 0-2322,0 0 258,0 0 387,-7 3 387,7-3 0,-10 0 129,10 0 258,-15 0 0,6 0-258,-5 0-387,2 1 0,-4-1-387,-1 2 0,0-2 0,-1 0 129,-1 0-258,2-2 129,2-2-129,1-1-129,3 1 129,1-1-129,10 5 0,-13-5 0,13 5-129,-7-4-129,7 4 129,0 0-129,0 0-129,0 0 258,0 0 0,0 0 0,5-2 0,3 2 129,3 0 0,0 0-129,4 0-129,0-4-129,2 4 129,1-2-129,-1 0 0,0-1 129,0 1 129,0-3 0,-2 1 129,-1 0 129,-2 0 0,0-1 129,-4-2 129,1-1-258,-3-3 129,5-4-129,-4-1 0,0-3-129,2-4 0,-2-5 0,1-2 129,-1 1 258,-4-3-258,1 5 129,-4-4 0,0 4-129,0 1 258,-1 2-129,-2 2-129,0 4-129,-2 3 0,3 2-129,2 13 0,-6-18-387,6 18 0,0 0-645,6-2-1548,-6 2-1161,8 3-129</inkml:trace>
  <inkml:trace contextRef="#ctx0" brushRef="#br0" timeOffset="50">4025 7492 258,'0'0'3096,"0"0"0,1-11-1419,-1 11-774,0 0 0,4-14-387,-4 14 0,0 0-129,9-13 129,-9 13-129,0 0 129,0 0-129,0 0 0,0 0 129,0 0-258,0 0-129,5 11 0,-5 2-129,0 5 129,-3 3-129,-1 5 129,0 1-258,-4 2 258,0 4 129,-1 4-129,-1-3 129,0 0-129,1-2 0,-2 1 0,3-2 0,2-3 0,2-7-129,3-3 129,1-2-129,0-4 258,0-12 0,11 7-129,-1-9 129,4-3-129,-2-7 129,7 2-258,-3-6 258,6 1-129,2-2-129,1-2 129,0 4-258,3 1 258,0 1-258,0-1-258,4 8-1161,-5 1-2322,-3-6-129,6 11-258,-5-14 388</inkml:trace>
  <inkml:trace contextRef="#ctx0" brushRef="#br0" timeOffset="51">5497 8189 1935,'0'-13'2322,"0"13"-1935,0 0-129,-12-3 129,4 2 387,-1 1 516,-3 0-258,-1 0 129,-5 0 258,4 1-387,-6 2 0,6 6-516,-4 1-129,1 3-258,0 0-129,4 6-129,0 1 129,2 3 0,2 1 0,3 1 0,0-1 129,5 2 129,-1 2 0,2 1 258,3-3 0,2 6 0,1-5 129,3 2-516,3-5 258,1 2-258,3-6 129,1-2-387,3-6 387,2-1-258,2-11 258,4 0 258,-4-6-258,6-8 258,-1-12-387,2-1 129,-4-6-129,2 0 0,-2-4 0,-3-2-129,-2 0 0,-5 5 0,-3 2 0,-6 1 0,-3 1 129,-5 0-129,-1 3 0,-8 1 0,-3 2 0,-3 1 0,-6 3 0,-1 1 0,-6 6 0,0 2 0,-5 9-129,-2 2-129,3 2-258,-7 4-774,9 13-1290,-1 2-1806,0-1-258,7 6 0</inkml:trace>
  <inkml:trace contextRef="#ctx0" brushRef="#br0" timeOffset="52">6325 7565 258,'-8'0'3612,"-1"2"0,9-2-258,-7 3-2451,7-3-774,0 0-129,-12 0 129,12 0 0,-11 0 0,11 0 387,-14 0-129,6 5-129,-2 2 129,1 1 0,-2 1-258,2 6 0,0 2 129,-2 1 129,5 4-129,-1 4 0,3 1 129,-1 4-258,3 0 258,1 7-258,1-6 129,0 2-258,2-3 129,4 1 0,4-3 129,1 2 129,3-9-129,6 4 258,-2-9-258,7 2 129,1-6-129,4-5-129,-1-2 129,5-6-129,-1 0 0,2-10-129,2-2 129,1-5-129,0-7 129,0 3-129,-2-6 129,-1-3-129,-7 0 258,0 0-129,-7-6 129,-2 2-129,-7 1-129,-1-2 129,-5-1-129,-3 2 0,-3-4-129,0-1 0,-2 3 0,-7-1 129,-5 5 0,-1-1 0,-5 7 0,-6 2 0,-4 12 129,-6 5-258,-4 7 0,-2 6-129,-1 13-516,-5 0-1161,4 9-2193,-3 5-645,4-2 0</inkml:trace>
  <inkml:trace contextRef="#ctx0" brushRef="#br0" timeOffset="53">3846 8336 3096,'-7'5'3225,"7"-5"0,0 0-2322,-1 11-387,1-11-516,0 0 129,0 0 129,1 13 258,-1-13-129,0 0 129,0 0-129,3 13 258,-3-13-258,2 24-129,1-4-129,2 4-129,2 7 129,1 7-129,-1 5 0,1 7 129,0 7 258,0 10-258,-3 5 258,0 8-129,-1 2 258,-1 9 0,0-1 0,1 5 0,-1-9 0,4 2 0,-1-12-258,3-4 129,0-10-387,2-9 258,0-12-387,-2-9 129,0-7 0,-2-11-129,-2-2 0,-5-12-129,0 0-645,4-14-1935,-4-10-1290,0-1-129,-2-16-387</inkml:trace>
  <inkml:trace contextRef="#ctx0" brushRef="#br0" timeOffset="54">3884 8441 1032,'0'0'2838,"-13"-5"258,13 5-1806,0 0-387,0 0-516,0 0 129,0 0 258,0 0 129,5 0 129,-5 0 0,8 5-129,0 0 0,2-3-258,5 6 0,0 0-387,7 4 0,2 6-129,-1 5-258,6 5 258,0 2-129,-1 10 129,2 6 0,-2 7 0,0 9 0,1 1 258,1 4-129,1 1 0,3 1 0,-3-3 0,1 0 0,2-9-129,-1-2 0,0-6 129,0-3-258,-4-2 0,-1-5 0,-1-3-129,-5-9 0,-3 1 129,-5-6-129,-3-3 0,-5-6 0,0-2-258,-6-11-1161,0 0-2322,0 0-516,-9-5-129,1-6 129</inkml:trace>
  <inkml:trace contextRef="#ctx0" brushRef="#br0" timeOffset="55">3839 9613 1806,'-8'13'3096,"8"0"258,0-13-1548,-7 15-1161,7-4-129,0-11 258,7 26 129,-5-13 0,6 8-129,-5-3 258,5 7-387,-2-4 129,4 8-129,-2-3-387,3 4 0,1-4 0,2 0-129,1-2-129,4-3 129,-1-1-129,2-5 129,0-5-129,1 0 129,-3-8 129,3 2 0,-6-4 129,0-6 0,-3-9 0,1 0 0,-5-11 0,2-2-129,-2-2 129,-2-4-258,2-2-129,-3 3 0,0 2 0,-3 5-129,2 9-516,-4-4-1419,0 9-2064,0 12-387,0 0-387,-7-12 129</inkml:trace>
  <inkml:trace contextRef="#ctx0" brushRef="#br0" timeOffset="56">4417 9586 1,'-11'4'3095,"11"-4"-128,0 0 258,0 0-2451,0 0-387,0 0 387,0 0-129,0 0-129,0 0 258,0 0-129,5 0-258,-5 0 0,14 6-129,-7-2 0,3 1-258,0 5 0,5-1 0,-1 6 258,3-3-129,0 2 129,1 3 0,2 2 0,1-2 129,1 0-129,-3-4 0,1-4-129,-1-1 0,-3-1 0,-2-7 129,1 0 129,-7-7 129,0-1 0,-4-12 0,1 6-129,-5-12 129,0 3-129,0-12-129,-2 4-129,-3-2 0,3-2-129,-3 4 129,1-1-129,0 3 0,2 3 0,1 3 0,-2 5-129,3 2-258,0-3-903,3 5-2967,-3 14-258,2-18-258,-2 18 129</inkml:trace>
  <inkml:trace contextRef="#ctx0" brushRef="#br0" timeOffset="57">4123 9981 1161,'0'0'3870,"-8"-10"0,8 10-387,-10 3-2064,0-3-645,2 5 0,-5-4-387,2 8 129,-5-4 129,3 9-129,-5-3 129,3 5 129,-6-1-129,4 9-258,-1-2 0,1 6-258,1-1 0,2 3-129,2 2 0,2 4 0,1 0-129,5 4 129,3 0-129,1 2 129,1 2 0,6-1 129,3-1-258,2 2 258,5-5-129,2-1 129,2-6-129,3-3 129,1-3-129,2-6 129,1-8-129,5-6 0,0-6 129,-1 0-129,2-12 129,-1-6-258,-2-9 258,0-3 0,-6-5 129,-1-4-129,-5-5 258,-3-3-258,-6-5 0,-4 4 129,-6 0-129,-3 3-129,-9 0 129,-7 4-129,-2 4-129,-6 6 129,-4 7 0,-4 0-129,1 7 129,-1 2 0,1 7-258,5-1 0,4 12-645,-4 2-1935,9 8-1419,2 8-258,1 0-258,5 8 130</inkml:trace>
  <inkml:trace contextRef="#ctx0" brushRef="#br0" timeOffset="58">4820 9822 1677,'-10'13'3225,"9"-4"0,-10-9-387,11 0-2451,-11 10-645,11-10 258,-10 10 387,10-10 258,-7 10 258,7-10 258,0 0-129,-13 7 0,13-7-129,-4 14-258,4-2-387,-4-1-129,1 4-129,-1 3 0,1 6 0,-1 1 258,0 6-129,0-1 129,2 4-129,1 1 258,1 3 0,0-4 0,5 0-129,5 1 0,4-1 129,0-8-258,5 1 129,2-4-258,3-3 258,1-3 0,-1-6-258,-1-4 258,0-2-129,0-2 0,-2-3 129,-2 0-129,2-12 0,-2-5 0,-1-5 0,2-10-129,0-4 0,-2-7 0,0-7 0,-3-4 0,-4 0-129,-4-1 129,-3 4 0,-4 0 0,-9 3 129,-3 3-129,-4 3 0,-2 8 0,-3 5 0,-3 3 0,0 4 0,-1 9-129,-3 7 0,-1 6 0,-3 9-129,2 13-129,-6 1-645,8 18-1677,-4-1-1677,-2 4-258,3 2-387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3620 12389 258,'0'0'1290,"0"0"-129,0-6 0,0 6 0,0 0 129,0 0 129,5-10 0,-5 10-258,10-7-258,-10 7 0,15-10-516,-6 8 258,2-5-387,0 2 129,2 0-258,0 3 258,0-1-129,3 3 258,-2-3-129,6 3 0,-3-2 0,4 2 258,-1-2-258,4 2-129,-2-3 129,4 0-129,-1 1 129,0 0 0,0-1-129,3 1 0,-2-1 0,2 3 0,-1-4 0,4 4-129,-1-2 0,0 1-129,2-1 129,0 2-129,2 0 0,1 0 0,0 0 0,-1 0 0,0 2 0,2 0-129,-2-1 129,-1 1 129,-1-2-129,0 0 0,-2 0 129,3 0-129,-4 0 129,1 0-129,-1 0 0,2 0 0,-2 2 129,0 1-258,-1 1 129,-2-1 0,0-1 0,-2 1 0,-2-3 0,2 0 0,-4 0 0,0 0 0,-2 0 129,1-2-129,-4 1 0,2 0 129,-3 1-129,0-1 0,-3-1 0,-1 2-129,-10 0 129,14 0 0,-14 0-258,0 0-387,0 0-2064,0 0-1548,0 0 0,-14-5-645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3736 11826 258,'-11'4'645,"11"-4"-129,0 0 387,0 0 645,0 0 387,0 10 0,0-10 258,0 0-387,0 0 0,0 0-258,0 0-774,16-6-387,-16 6-129,18-8-129,-7 3-129,2 3 129,1-1 0,0 1 0,-1 2-129,2 0 129,-2 0 0,2 0 0,1 0-129,3 0 258,-1 0-129,5 0 129,0 0-129,4-2 258,1-1-129,2-1 0,0-1 0,2 3 129,0-2-258,0 3 129,-1-1-129,0 2 0,0 0 0,0 2-129,-4 2 129,0 0-258,-1 0 258,-2-1-129,-1-1 0,0-2 0,0 0 0,1 0 0,-1 0 129,0-1-129,0-1 0,1 2 0,0-2 0,0 1 0,-2 1 0,1 0 0,-1 0 0,-1 0 0,-2 0 0,2 0-129,-4 1 129,-1 2 0,-1-1 129,-2 0-129,0 1 0,-1-2 0,2 2 0,-3 0 0,2 1 0,0-2 0,-1-1 0,0 2-129,-1-2 129,0-1 0,1 1 0,-2-1 0,-2 3-129,1 0 129,0 0-129,-9-3 0,11 5-258,-11-5-387,13 12-1806,-13-12-1677,10 5-258,-10-5-129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12079 12565 1935,'0'11'3612,"0"-11"129,0 0-645,7 9-3096,-7-9 0,14 4 387,-4-2-129,1-2 0,3 2 258,-3-2 0,4 3 0,0-3 0,2 7 0,1-3-258,3 2 258,3 0-258,3 0 0,0 0-129,3 2 129,5-1 0,1 0 0,2 4-129,2 0 258,-1-3-387,1 6 129,2-5 0,0 2-129,-1 1 129,2 0 0,0-7 0,-1 3 0,-1-4 129,2 0 0,-3-1-129,1 2 129,-4-5 0,0 2-129,-2 1 0,-3-1-129,-2 1 0,-4-1 0,-2-2 0,-5 0-129,-4 0 129,-3 0 0,-1 0-129,-3 0 0,1-2-129,-9 2 0,14 0-258,-14 0-129,16 0-387,-16 0-516,22-9-1806,-10 8-1161,-2-10-129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12156 12131 2580,'5'6'3096,"-5"-6"387,12 0-3354,-12 0 387,11 0 129,-11 0 258,14 0 258,-14 0 129,19 1 0,-10-1-129,7 0-129,-1-1-387,7 1 0,1 0-258,4 0-258,2 1 0,3 2 0,4 0-129,0 3 0,2-1 0,1 1 129,1-2 0,4 3 0,-4-2 0,3 1-129,-1 0 0,1 0 129,1-3-129,-2 3 129,4-1-129,-4 1-129,3-2 129,0 3 0,-4-3 0,4-2 129,-3 1-258,-2-1 129,-1 1 0,-4-1 0,-3-2 0,-2 0 0,-3 0 0,-3 0 0,-4 0 0,-5 0 0,-1 1-258,-14-1 0,13 4-129,-13-4-129,0 0-258,0 0-516,11 9-1935,-11-9-1419,0 0 129,0 0 388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20199 12453 129,'0'0'1806,"7"5"-129,0-2 258,6 7 0,0-9-258,5 9-129,0-9-258,6 3-387,-2 0 0,6 4-258,2-7 129,5 4-129,-2-4 0,10 4 129,-3-3-129,8 4 129,-2-6-258,8 6 0,0-6-129,6 3-129,-1-3-129,3 0 0,0-2 129,4-1-129,-1-2 129,-1 1-129,-5 1 0,0 1 0,-4 0 129,-3 1-258,-3 1 129,-6 0-129,-5 0 0,-4 1 129,-3 0-129,-5-1 129,-5 4-258,-7-4 129,-2 2-258,-12-2-645,12 4-1032,-12-4-2451,-4 0-387,4 0-129,-18-7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20178 12022 1419,'14'13'3483,"12"-2"258,-14-11-903,7 1-2322,7 3-258,-2-4 516,9 3 129,-5-3-129,8 0 258,0-3 0,7 3-258,-2-1-129,7 1 0,2 0-387,2 0 0,6 0-129,1 1 129,2 2 0,4 6 0,1-6 0,3 2 0,1 0 0,2 4-129,-1-2 129,2 1-258,-2-4 258,-1 1-258,-6 0 387,-1 2-387,-5-2 129,-3 2 0,-7-3 0,-1 3 0,-6-1-258,-5-1 258,-5 3-258,-3-3 0,-6-1 129,-6-4 0,-3 3-258,-13-3-129,13 7-387,-13-7-1548,-10 0-2064,2 3-387,-7-3-387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6"/>
    </inkml:context>
    <inkml:brush xml:id="br0">
      <inkml:brushProperty name="width" value="0.05292" units="cm"/>
      <inkml:brushProperty name="height" value="0.05292" units="cm"/>
      <inkml:brushProperty name="color" value="#548DD4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3264 4712 1,'28'-37'1160,"-13"19"388,-2 0 129,-3 2 0,-1 3 0,-1 2 0,-8 11-387,10-15-516,-10 15-258,0 0-129,0 0-387,0 0 387,0 0-129,0 0 0,0 0 258,-7 8-258,7-8 258,-11 21-258,-1-11 387,5 5-387,-5-3 258,2 5-129,-1-4 0,1 5-129,0-8 0,-2 2 0,2-2 0,1 2 129,1-4-258,-1 1 0,9-9 129,-12 11-129,12-11 129,-10 8 0,10-8-129,0 0 129,-9 3 0,9-3-129,0 0 0,0-6 0,0 6 0,14-21-129,-4 7 0,0-5 0,2 3-129,1-3 258,-1 4-258,-1 1 129,-1 2 0,-10 12 0,11-15-129,-11 15 0,0 0 129,0 0-129,0 0 129,0 0-129,0 0 129,0 0-129,-7 10 258,7-10-129,-11 17 129,3-7 0,8-10-129,-16 19 0,7-7 0,1-2 0,8-10 0,-13 16 0,13-16 129,0 0-129,-9 6 129,9-6 129,2-10-258,5-5 129,0 1-258,1-3 129,3-5-129,0 0 129,0 2-129,-1 1 129,-1 2 0,-1 3-129,-1 4 129,-3-2 0,-4 12-129,7-11 0,-7 11-129,0 0 0,0 0 129,0 7 129,-3 3-129,-5 3 0,-2 5 129,-1 0 0,-5 5 129,-1-1 0,-1-1 0,1 0-129,1-2 0,0-5 0,3 0 258,-1-5-258,7-3 129,7-6-258,-14 7 129,14-7 129,0 0-129,0-6 129,0 6-258,14-23 129,-1 8-129,2-7 129,0 1-129,4-2 129,1 1-129,-1 1 129,-2 4-129,-1 1 129,-2 5-129,-1 5 0,-2 3 0,-11 3 0,12 0 0,-12 0 0,1 24 129,-1-7-129,-5 4 258,-1 4-258,-5 2 387,0 2-387,-3 0 258,1-2-258,2-3 258,1-5-129,4-5 0,6-14 0,0 0 0,5 0 129,13-14-129,6-8 0,4-7-129,0 0 258,2-2-129,1 2 0,-3 4-129,-5 6 129,-11 9 0,-2 4 0,-10 6-129,3 14 129,-6 5 0,-9 8 0,-2-1 129,-3 3-129,-1 3 129,0-3 0,1-5 129,2 0-129,2-10 0,5-4 0,8-10 0,-11 15-129,11-15 129,0 0-129,0 0 0,0 0 0,2-10-129,5-2 129,3-2-129,3 1 0,0-3 129,-1 1-129,1 1 0,-2 3 0,-4 4 129,3 3-129,-10 4 0,0 0 0,5 17 0,-5-3 0,-6 11 0,-6-1 129,0 5 129,-4 1 0,-2 0 0,-2 2 129,2-3 0,0-5-129,5-7-129,3-4 0,10-13-129,0 0 0,0-8 0,11-12 0,5-4 129,3-1-129,-2-1 129,0 2-129,-2 6 129,-2 3-258,-13 15 258,11-6-387,-11 6 129,-2 10 129,-5 4 0,-2-1 0,-4 8 258,1-4 0,-2 3 0,-1 1 387,-2-3-258,4 1 0,-3-2 0,2-5-129,3-2 0,2-3-129,9-7 129,-12-7-258,11-9 258,1-3-129,0-5 0,7-3-129,1-4 129,-1 2-129,3 1 0,0 4 0,-1 4 0,-2 5-129,-1 3 129,-6 12-258,0 0 258,0 0 129,0 0-129,-6 17 0,-5 0 129,-3 2 0,-1 2-129,-3 0 129,5 5-774,-6-6-2580,6-9-387,13-11-516,-14 2 129</inkml:trace>
  <inkml:trace contextRef="#ctx0" brushRef="#br0" timeOffset="1">4659 4833 645,'1'15'2709,"-1"-15"0,0 0 387,0 12-2838,0-12 516,0 0 129,0 0 129,0 0 0,0-8 258,0 8-129,4-25-258,2 9-516,1-4-129,2-2-129,1-1 0,1 4 0,1 0 0,0 2 0,-2 2-129,-1 3 0,-9 12 0,12-15 129,-12 15 0,0 0-129,0 0 129,0 0 129,-8 13 0,-1 3-129,-4 2 129,0 3-129,-2-2 0,0 3-129,0-2 129,3 0 0,3-7 0,0-1-129,9-12 258,-9 13-129,9-13 0,0 0 0,2-9 0,7-3 0,1-4 129,4-5-129,0 0-129,2-4 0,1 1 0,-3 2 129,-3 4-129,-2 2 129,-3 6-258,-6 10 258,0 0-129,0 0 0,-6 17 0,-6 2-129,-3 3 129,-4 3 0,-3 3 129,-5 4-129,0-6 129,1 1 0,2-7-129,4 1 129,3-6-129,7-8 0,10-7 0,0-5 0,7-10-129,10-6 129,1-5 0,5 1 0,2-6 0,0 2 129,-3 7-129,-2 0 0,-3 5-129,-3 3 258,-2 2-258,-12 12 129,14-10-129,-14 10 129,0 0 0,9 0 0,-9 0 0,0 23 0,0-7 0,-2 2 0,-4 0 0,-1 1 0,2 1 0,-4 0 0,5-7 0,0-2 0,4-11 129,0 0-129,11 0 0,6-12 0,7-8 129,1-4-129,3-2 0,2-2 258,-4 3-258,-2 5 129,-5 5-258,-8 5 258,-11 10-258,0 0 129,-5 20 129,-12 1-258,-6 7 129,-3 3-258,-4 5 516,0-2-258,1-2 129,5-4-129,1-4 0,8-8 129,4-5-129,11-11 129,0 0-129,6-11 129,10-8-129,1-5 0,4-2 129,2-1-129,1 1 0,-3 5 0,-3 3 0,-6 3 0,-3 8-129,-9 7 129,0 0-129,0 0 0,1 13 0,-2-1 129,-6 3-129,-1 3 258,-2-1-129,1 2 0,1 1 129,0-1-129,1-2 0,5-2 0,2-15 0,0 12 129,7-12-129,5-9 0,3-4 0,4-4 0,1-5 129,0 0-129,0 3 0,-3 2 0,-5 5 0,-2 6 0,-10 6-129,0 0 129,0 0 0,-6 14 129,-9 5-129,-2 5 129,-4 3-129,-2 6 129,-3-2 0,2 1 0,3-5 0,3 0-129,4-8 129,4-5-129,5-4 0,5-10 0,0 0 0,5 0-129,7-7-516,-2-11-2322,8 0-1290,-2-9-516,1-5-387,-5-4 387</inkml:trace>
  <inkml:trace contextRef="#ctx0" brushRef="#br0" timeOffset="2">11521 5100 129,'0'0'1548,"0"0"-129,0 0-129,0 0 129,0 0 129,0 0-258,0 0 0,0 0-258,1-8 0,-1 8-258,11-14-258,-11 14 0,15-25-129,-5 13-129,-1-4 0,3 3 129,-2-1-129,2 1 0,-1-1 0,0 2-258,0 4 0,-2-1 0,-9 9 0,13-12 0,-13 12 0,10-12-129,-10 12 129,0 0 0,0 0 129,0 0-129,0 10 129,-4 1 0,-4 4 0,-2 4 258,-2-1-129,-2 3 0,-1-1-129,1 5 129,-2-4 0,3 3 0,1-7-129,4 0 129,0-3-129,4 2-129,0-5 0,4-11 129,-1 10 0,1-10 0,5 0 0,4-5 0,1-7-129,2-4 129,2-4-129,2 0 0,-1-3 0,0 0 0,-2 1-129,-1 5 129,-2 4 0,-2 0 0,0 6 0,-8 7-129,11-5 129,-11 5 0,0 0 0,9 4 0,-9-4 129,0 19-129,0-4 129,-4-2-129,-3 6 129,-2 2 0,-2 1-129,-3 3 258,1-4-258,0-1 129,4-6 0,-1-2 0,10-12 0,0 0 0,0 0 0,5-10-258,9-9 258,5-4-129,2-1 0,1-1 0,1 0 129,-3 4-129,-2 1 0,-5 11 0,-6 1-129,-7 8 129,11-2 0,-11 2-129,0 0 129,0 7-129,0 5 129,-3 1 0,-5 4 0,1 2 129,-3 2-129,-3 1 129,-3 5-129,2-1 0,1-4 0,0-5 129,3-5-129,3 1 0,7-13 129,0 0-129,0 0 129,0 0 0,7-19-129,8 3 129,3-3-129,0-4 0,5-2 129,-1-2-258,-1 6 129,-2 4 129,-5 1-129,-3 6-129,-11 10 129,11-11 0,-11 11-129,-2 12 129,-6 8 0,-4-3-129,-1 7 129,0 1 0,-4 5 0,2-2 0,1-5 0,1-1 0,3-6 0,1-5 0,9-11-129,-7 14 129,7-14 0,1-5-129,10-7 0,4-7 0,1 1 0,1-3 0,1 2 129,-1-2-129,-1 9 129,-5-1-129,-11 13 0,8-3 0,-8 3-129,0 8 129,-4 4 0,-6 2 129,0 1-129,-1 5 258,-6 0 0,2 1 0,-3-2 0,0 3 129,-2-2-129,3 1 0,1-7 0,5 0-129,1-6 0,10-8 129,-11 2-129,11-2-129,1-10 129,6-6-129,4-1 129,-1-3-129,4 1 0,0-1 129,-3 4-129,-1 3 129,-10 13-129,10-7 0,-10 7 129,0 0 0,-14 14-129,0 1 129,-3 2 0,-4 0 129,0 0-129,2-2 129,3-4 0,2-4 129,5-6-258,9-1 258,-7-10-258,7-5 0,7-6 0,1-1 0,1 1-129,1-4-129,2 7 0,-3-7-645,6 16-1290,-7-3-2193,2 1-129,0 2-129</inkml:trace>
  <inkml:trace contextRef="#ctx0" brushRef="#br0" timeOffset="3">13024 5254 1032,'-4'13'1677,"-2"-1"0,6-12 387,-6 10-258,6-10 0,0 0-516,0 0-258,0 0-516,0 0-387,0 0-129,3 0 0,7-6 129,3-6 0,1-5 129,2 2 129,-1-5-129,2-1-129,-3 0 129,1 2-129,-3 2 0,0 2 129,-3 1-129,0 2 0,-4 2 0,-5 10 129,11-12 0,-11 12-129,0 0 258,0 0-258,0 0 129,-11 2-129,2 8-129,-4-1 129,0 1 0,-3 5-129,-2-1 0,1 2 129,0-2-129,3 0 129,0-6-129,6 1 129,-1-6 129,9-3 258,0 0-387,0 0 129,0-13 0,0 1-129,7-3 129,-2 1-258,3-2 0,-4-2 0,0 3 0,-1 2 0,-3 13 0,1-19-129,-1 19 129,0 0-129,0-12 129,0 12-129,0 0 0,-7 6 0,7-6 0,-15 14 0,5-3 129,0-1-129,-1 1 129,1 1 0,1-2 0,9-10 129,-12 12-129,12-12 129,0 0-129,0 0 0,10-15 129,1 0-129,6-8 0,2 1 0,1-3 0,2 4 129,-3-2-129,-2 5 0,-3 6 0,-4 2 0,-10 10-129,11-1 129,-11 1-129,0 7 129,-1 5-129,-5-1 129,0 1 0,-2 4 129,-2 2-129,1-4 129,-1 1-129,-1-1 0,4 2-129,-1-4 129,8-12 0,-8 17 0,8-17 0,0 0 129,7 1-129,4-2 0,3-12 0,3 1 0,1-3 0,0 2 0,-1 1 0,-5 2-129,-1 2 129,-11 8 0,10 0 0,-10 9 0,-5 8 0,-7 5 129,-2 4 0,-3 6 0,-4-2 0,1 3 129,0-6-258,4-3 129,3-8 0,4-6-129,9-10 0,9-3-129,12-11 0,3-10 129,6-5 0,1-3 0,1 0-129,1 2 129,-4 3 0,-9 9 0,-4 5 0,-8 9-129,-8 4 129,1 16-129,-4 3 0,-8 5 129,-4 4 0,-1 3 129,-4-2-129,2 2 258,3-7-129,1-4 0,2-7 0,3-1 0,9-12 0,0 0-129,0 0 0,0 0 0,5-19 129,6 2-129,1 0 0,0-3-129,0 2 129,0 1 0,-4 5 0,-8 12 0,9-14 0,-9 14 0,0 0-129,-5 14 129,-3 0 0,-2 4 0,-4 3 0,-1 2 129,-1 2-129,1-1 0,2-6 0,1 1 129,2-7-129,10-12 129,-10 12-129,10-12 0,0 0 129,8-9-129,1-2 129,3-1-129,0 1 0,-1-2 0,4 2 0,-5 1 0,-1 5-129,-9 5 129,11-9-258,-11 9 0,11-5 0,-11 5 129,0 0-129,0 0 0,9 9 129,-9-9 0,1 10 129,-1-10 129,-3 16-129,3-16-258,-7 20-1290,0-13-2322,7-7-387,-13 7-387,5-11 388</inkml:trace>
  <inkml:trace contextRef="#ctx0" brushRef="#br0" timeOffset="4">12269 8918 645,'8'6'1290,"-8"-6"129,0 0 0,0 0 129,0 0-129,0 0-258,0 11-645,0-11 0,0 0-129,0 0 258,-5 21-129,5-21 129,-7 20 129,7-20-258,-11 24 129,4-10-129,-1 5 0,-2-6-258,2 4 129,-2-5-129,0 3 258,0-6-258,3 3 0,7-12 0,-12 13 0,12-13 0,0 0-129,0 0 0,9-10 0,1-7 129,6-2 0,-4-3-129,5-5-129,-1 2 129,-1 2 0,-3-1 0,-1 4 129,-4 4-129,-7 16 0,10-18 0,-10 18-129,0 0 0,0 0 129,0 0-129,0 0 0,0 0 0,0 0 129,-7 3-129,7-3 129,-14 22-129,3-9 0,-2 7 0,-1 2 0,-3 0 129,0 2-129,0 0 0,1 1 129,2-9-129,3 0 129,3-12-129,8-4 0,-1-8 0,5-9 0,6-4 0,1-8-129,3-3 258,0 0-258,-1 4 0,-2 1 129,-3 8 0,-2 4 0,-1 3 0,-5 12-129,0 0 0,0 0 129,0 0 0,0 0 0,-8 3 0,0 6-129,-3 6 258,-4-1-129,0 3 0,-3 1 129,0 0-129,0-1 0,2 0 0,2-2 0,2-5 0,12-10 0,-10 6 0,10-6 0,11-11 0,5-4-129,3-7 129,0 0 0,2-1 0,2-2 0,-4 8 0,-3 3 0,-5 1 0,-11 13 0,12-14 0,-12 14-129,0 0 129,0 0 0,-2 12 0,2-12-129,-8 22 129,2-7 0,1 6 0,-2-1 0,1 2 129,-3-1-129,2 3 0,-1-2 129,0-2-129,1-4 0,7-16 0,-3 14 0,3-14-129,13-9 129,2-5-129,5-10 129,1-3 129,2 3-129,-1 0 129,-2 4-129,-4 5 0,-5 6 129,-11 9-129,0 0 0,3 15 0,-7 2 0,-7 5 0,-2 1 0,-2 4 0,-1 0 129,-1-1 0,5-2 0,-1-4-129,5-3 129,8-17-129,-9 18 129,9-18-129,7 0-129,3-9 129,4-5 0,0-8 0,1 3 129,1 0-129,-3 2 0,-3 0 0,-2 5-129,-8 12 129,0 0-129,0 0 129,4 6 0,-8 10-129,-4 3 129,-3 3 0,-2 4 129,-3-2 0,2-1 0,0-5-129,3-2 129,2-7-129,9-9-129,0 0 0,3-13 0,14-4 0,4-6-129,4-2 129,1-4 129,2 4-129,-2 4 129,-4 4 0,-7 9 0,-6 7 129,-9 1-129,0 18 0,-10 6 0,-7 1 129,-3 7 0,-5-1 0,1 1 0,0-4-129,3-6 258,4-4-258,5-8 0,12-10 0,0 0 0,4-13 0,11-6-129,6-3 129,1-5-129,0 1 129,-1 1 0,0 5 0,-5 4-129,-7 9 129,-9 7-129,0 0 129,-1 14 0,-6 3-129,-4 3 129,0 0 0,1-1 0,0-2-129,3-1 258,7-16 0,-9 10-129,9-10 129,0 0-129,6-17 0,1 5 0,0-4 0,1-2-129,0-1 0,0 2 0,-1 2 0,-2 1 0,-1 2 129,-4 1 0,0 11 0,-2-16-129,2 16 129,-14-5 0,6 5-258,-2-4-258,10 4-645,-20-4-1290,20 4-774,-11 0-1548,11 0-129</inkml:trace>
  <inkml:trace contextRef="#ctx0" brushRef="#br0" timeOffset="5">13313 8906 1161,'-9'12'2322,"9"-12"-129,0 0 258,0 0-516,0 0-258,0-12-903,0 12-258,10-18-387,0 4 0,-1 0 0,3-2 258,-2-5-129,3 5 129,-3-2-129,1 6 129,-4-2 0,-7 14-258,14-19-129,-14 19 129,10-9-129,-10 9 0,0 0 0,0 0 0,0 0 0,0 0 129,0 0 0,0 0 0,0 0 0,0 11 258,0-11-129,-3 22-129,-3-8 129,2 6-129,-3 1 129,1 4 129,-3-4 0,3 1-129,-4-4 0,7 2 0,3-20 0,-8 20 0,8-20 0,0 0-258,8-17 0,5 0 0,4-8 0,1-5 0,3 1 0,1-2-129,-1 3 129,-4 5 0,-2 6 0,-5 3 0,-10 14-258,11-11 258,-11 11-129,0 0 0,0 7 0,0-7 129,0 20 0,-4-6 129,-2 3 0,0 3 0,-3 1 0,-1 4 0,-1 1-129,-2 3 129,0 0-129,-1-2 0,3-5 0,1-4 0,0-1 0,6-4 129,4-13 0,0 0-129,0 0 0,14-20-129,4 2 0,2-7 129,4-2-129,1-2 0,2-1 129,-3 7-129,-4 5 0,-6 6 129,-3 2 0,-11 10 0,7 0 129,-7 10-129,-4 9 0,-4 3 0,-1 2 129,-1 2-129,-2 2 129,1-1 0,1-5-129,2-1 129,1-8-129,7-13 129,-3 12 0,3-12-129,9-2 0,1-13 0,3-5 0,4 1 0,-2 0 129,0-1-129,1 3 0,-4 5 0,-4 3 0,-8 9 129,0 0-258,0 15 258,-8 6-129,-5 6 129,-5 0 0,-1 2 0,-2 0-129,1 0 258,2-7-129,2-6 0,3-6 0,13-10-129,0 0 258,0 0-258,0-9 0,10-4 0,0-3 129,1-2-129,1 4 0,-3 3 0,-9 11 0,13-19-129,-13 19 129,0 0-258,0 0 129,0 0 0,0 13 0,0-2 0,-2 2 129,-1 6 0,-2-1 0,1 2 129,-2-6 0,1-2-129,5-12 129,-9 16 0,9-16-129,0 0 0,-8 5 0,8-5 0,0 0 0,-1-11 0,1 11-129,0 0 258,-3-15-129,3 15-129,0 0 129,-12-9 0,12 9 0,-12 0 0,12 0 0,-13 0-129,13 0 129,-16 0 0,16 0 0,-13 0 0,13 0 0,-12-1 0,12 1-129,-12-6 0,12 6 0,-12-6 0,12 6 129,-14-17-129,14 17 129,-12-18 0,12 18-129,-11-14 129,11 14-129,-8-12-387,8 12-258,0 0-516,0 0-1032,0 0-1806,5-7-645,-5 7-387</inkml:trace>
  <inkml:trace contextRef="#ctx0" brushRef="#br0" timeOffset="6">14410 7744 903,'0'0'1419,"0"0"-258,0 0 258,0 0-258,0 0 0,0 0-387,0 0-387,0 0 258,0 0-258,0 0 0,0 0-129,0 0-258,0 0-258,4-4-258,-4 4 129,9-8-258,-9 8 129,11-17 129,-11 17 0,14-18 258,-14 18 129,11-19 0,-11 19 0,11-21 0,-11 21 0,9-14 0,-9 14 387,7-15 0,-7 15 129,10-12 0,-10 12 129,7-10 0,-7 10-258,8-10 129,-8 10-258,0 0-258,9-14 129,-9 14-129,0 0 0,0 0 0,0 0 129,0 0-129,0 0 129,0 0-129,0 0 258,0 0 0,0 0 0,0 0 0,0 8 129,0-8-258,-9 18 129,2-7 0,-1 3 0,-2 0-258,3-1 258,-3-4-129,10-9 129,-15 14 0,15-14 258,-10 11-258,10-11 129,0 0-129,0-11-129,6-2 258,2-1-258,3-7 0,3 0 0,-1-8 0,1 2 0,0 2 0,0 0 0,-5 1 0,2 1 0,-4 1 0,0 4-129,-2 3 0,1 2 0,-3 1 0,-3 12 0,4-11 0,-4 11-129,0 0 129,0 0 0,0 0 0,0 0 0,2 15 0,-2-15 0,-2 22 0,-2-5 0,0 1 0,-3 4-129,-2-2 129,-2 3 0,-2 2 0,0 0 0,1-3 0,-4-2 0,4-4-129,-1 0 129,3-7 0,10-9-129,-10 12 129,10-12-129,3-7 0,7-2 0,3-6 129,2-4 0,3-4-129,2-3 129,0-2 129,0 2 0,-6 2 0,-1 5 0,-3 2 129,-2 4-258,-8 13-129,7-11 0,-7 11 0,0 0 0,0 10 0,0 1-129,0 5 129,-5 4 0,0 3 129,-1 3 129,-2 2-129,2 2 129,-4-1-129,3 1 0,-1-2 0,2-5 0,2-6 129,0-1-129,4-16 129,0 10-129,0-10 0,11-14 129,1-6-129,3-4 129,1-5-129,3-1 129,-3-2 0,0 5 0,-1 3 0,-5 5 0,-2 3-258,-8 16 0,7-13 0,-7 13-129,0 0 0,0 6 129,0 7 0,-4 0 0,-2 4 129,0 4 129,-3 2-129,-1 3 129,-3 2 129,0 2-129,-3-1 0,-1 1-129,0-3 129,2-1-129,3-4 129,2-6 0,0-6 0,10-10 0,0 0 0,0 0 258,14-21-258,3 0 129,3-6-258,2-5 129,4-2-258,1-3 129,-4 2 0,1 3 0,-8 6 0,-2 2 129,-3 5-129,-2 8-129,-9 11 0,0 0 129,0 0-129,0 8 0,-5 6 0,-3 5-129,1 3 258,-3 0 0,0 5 0,0-1 0,-1-1 258,0-4-129,0 3-129,2-3 0,1-5 0,2 1 0,2-6 129,4-11-129,0 0-129,0 0 129,11-2-129,0-13-129,3-4 258,2-2 258,1-7-258,-1 2 0,-4-1 0,1 4 129,-5 5 0,-2 4-129,-2 2 0,-4 12-129,0 0 0,0 0 129,0 0-258,0 0 516,0 7-516,0 5 516,-4 2-129,1 7 129,-4 0-129,0 6 0,-2-2 0,1-2 0,-1-3 0,2-3 0,0-3 129,7-14-129,0 0 0,0 0 0,3-19-129,10-1 0,2-3 129,5-3-129,0-1-129,3-1 129,-3 6 129,-2 2-129,-4 4 0,-4 6 0,-10 10 0,0 0 0,0 0-129,-9 18 0,-1 3-516,-12-6-1677,6 7-2064,-4 2-645,-3-10 0</inkml:trace>
  <inkml:trace contextRef="#ctx0" brushRef="#br0" timeOffset="7">11337 8018 258,'8'-12'1677,"-1"-3"-129,-7 15-387,4-12-516,-4 12-258,6-10-387,-6 10 129,0 0 0,11-12 387,-11 12 258,0 0-258,0 0 258,0 0 0,0 0 129,0 0-129,0 0 0,0 0-258,0 9 0,-4 2-258,-4 1 129,1 2 129,-3 1-129,0 2 129,-3-3 0,3 6 0,-1-5-129,4 3 129,-3-9-129,10-9-129,-6 13 0,6-13 0,4 0-129,8-11 0,3-9 129,1 0 0,3-4 0,0 0 0,-1 1 0,-1 0-129,-3 1 0,-4 5 0,-5 5 0,-5 12 0,7-14-129,-7 14 0,2-11 0,-2 11 0,0 0-129,0 0 129,0 0 0,0 0-129,0 0 129,0 0-129,-3 8 0,-5 5 129,-1 3-129,-3 4 129,-1 3 0,-4 0 129,0 2-258,0-1 258,2-6-129,2-3 129,2-5-129,11-10 129,-7 6-129,7-6 0,12-15 129,4-8-129,4-3 0,3 0 129,0-6-129,1 2 0,-3 1 0,-5 5 129,-2 4-129,-6 8 0,-8 12-129,8-11 0,-8 11 129,0 0-129,0 0 0,0 0 129,0 0-129,0 0 129,0 0 129,0 0-129,-5 1 129,-2 10-129,-4 0 0,-2 4 0,-5-1 0,-2 3 129,-2 0-129,-1-2 0,1 0 0,4-4 0,0-4 129,7-3 0,2-4-129,9 0 129,0-17-129,8 0 129,3-6-129,5-3 129,3 0-258,0-2 258,-1 4-258,0 1 258,-5 5-258,-4 3 129,-9 15-129,0 0 0,0 0 129,0 0-258,-10 20 258,-6 3-258,-6 3 258,-3 7 0,-5 1 0,-3 3 0,-2-1 0,2 0 129,1-4-129,6-4 0,4-7 0,7-7 0,15-14 0,0 0 129,3-19-258,16-6 129,5-8 129,6-5-129,2-4 129,1 1-129,-2 4 0,-5 8 129,-3 3-129,-8 7 0,-5 6-129,-10 13 129,11-11-129,-11 11 0,0 0 129,-6 4-129,-2 3 258,-1 5-258,-4 1 258,-2 3-129,-3 1 0,0 0 0,-4 2 0,2-1 129,0-1-258,4-3 258,2-4 0,3-4-129,11-6 0,0 0 129,-1-7-129,11-9 0,9-4 129,2-8 0,5-1-258,2-1 258,0 1-258,-2 2 258,-6 3-129,-4 6 129,-7 6-258,-9 12 129,0 0 129,-6 11-258,-9 7 258,-6 5-258,-3 6 258,-5 5-258,-4 0 258,-1 2-129,-1-2 0,3-5 0,1-1 0,6-5 129,4-7-129,6-8 0,15-8 0,0 0 129,0-19-129,15-6 0,10-6 0,2-3 0,4-7 0,2 3 0,-1 2-129,-3 6 258,-6 4-129,-5 4 0,-5 7-129,-6 8 129,-7 7 0,10-6-129,-10 6 129,0 0-129,0 0 129,-11 13 129,2-6-129,-2 4 0,-5 4 129,-2 0-129,-3 1 129,-1 2-129,1 1 0,0-4 0,3-1 129,2-5-258,4-3 258,4-1 0,8-5-129,0 0 129,0-12 0,12-2-129,6-6 0,3-2 129,5-6-258,0-1 258,2-1-258,-2 5 258,-6 5-258,-6 3 129,-4 9 0,-10 8-129,0 0 129,-11 17 0,-8 4 0,-3 5-129,-4 2 258,-3 2-258,-3-1 258,2 0-129,2-5 129,4-3-129,4-6 0,2-4 0,8-4 129,10-7-129,-10-4-129,12-9 258,6-6-129,7-7 0,4-4-129,2-3 258,3 0-258,0 3 258,-2 1-129,-2 7-129,-6 3 129,-2 7 129,-12 12-129,0 0 0,0 0 0,0 0 0,-9 14 0,-2-4 129,3 2-129,-3-2 0,11-10 0,-13 11 258,13-11-516,0 0 129,0 0-129,0 0-258,0 0-1677,0 0-2193,6-8-387,-1-6-516</inkml:trace>
  <inkml:trace contextRef="#ctx0" brushRef="#br0" timeOffset="8">19659 5109 1,'0'0'257,"0"0"259,-5 11-129,5-11 387,0 0 0,0 0 129,-8 11 129,8-11-129,0 0 0,0 0 258,0 0-258,0 12 129,0-12-129,0 0 0,0 0 0,10 2 129,-10-2-129,15-4-258,-15 4 258,20-17-129,-8 2-129,1 8-129,1-9-129,2 5 129,-3-3-258,1 3-129,-1 0 0,0 6-129,-3-5 129,0 3-129,-2 0 0,-8 7 0,13-7 0,-13 7 129,0 0-129,7-3 0,-7 3 0,0 7 129,0-7-129,-12 19 129,2-6-129,-4 2 129,-2 2 0,-2 4 0,-2-1-129,0 1 129,-1-4-129,4 3 129,1-5-129,4-1 0,5-3 0,7-11 0,0 0 129,0 0 0,4 0-129,11-6 129,1-8 0,4-3-129,0-2 129,0-3 0,-2 1-129,-3 2 0,-5 5 129,1-1-129,-6 5 129,-5 10-129,7-14 0,-7 14 0,0 0 129,9-10-129,-9 10 129,0 0-129,6-9 129,-6 9-129,0 0 0,0 0 0,0 0-129,0 0 0,0 0 129,-5 9-129,5-9 129,-18 20 0,6-3 0,-4 3 0,2 1 0,-1-1 129,1-2-129,1-3 0,2-2 0,5-1 0,6-12 0,-2 13 129,2-13-129,13-2 129,0-8-129,2-1 258,1-2-129,2-4 0,-1 0 0,-1 0-258,-5 2 258,-3 4 0,-8 11-129,10-15-129,-10 15 129,0 0-129,0 0 129,0 0 0,0 0-129,0 0 129,0 0 0,0 0 0,0 0 0,2 13 0,-4-1 0,-6 2-129,0 4 129,-5 1 129,-3 3-129,-1 1 0,1-1 0,2-6 0,1-2 129,4-3-129,9-11 129,-8 17 0,8-17-129,17 0 0,3-11 129,5-4-129,4-2 129,4-5-129,1-3 0,-1-3 0,-7 4 0,-4 4 0,-5 3 0,-6 8 0,-11 9 0,0 0 0,0 0 0,-3 15 0,-8-1-129,-3 2 0,-1 4 258,-1 2-258,-4-2 129,1 3 129,-2-3-129,2 3 0,1-5 0,-2 0 0,5-2 0,-1-3 0,6-3 0,2-3 0,8-7 0,0 0 0,0 0 0,11-9 0,5 0 129,3-6-258,0-2 258,3 2-129,-3-1 0,-3 4 129,-3 5-129,-3-2 0,-10 9 0,7-9 0,-7 9-129,0 0 129,-3 12 0,3-12-129,-12 18 129,12-18 0,-15 21 0,5-7 0,4-3 0,6-11 0,-12 16 0,12-16 0,-4 10 0,4-10 0,0 0 0,8 0 0,4-2 0,1-8 129,2 0-129,1-2 0,0-2 129,-1-1-129,-3 3 0,-2 3 129,-10 9-258,11-13 129,-11 13 0,0 0 0,0 0-129,0 0 258,0 0-258,0 0 129,0 0 0,0 0 0,-5 0 129,5 0-129,0 0 0,-9 0 0,9 0 0,0 0 0,3-14-129,-3 14 258,13-15-258,-5 5 258,-1-2-129,2 0 0,-3 0 0,-6 12 129,9-16-129,-9 16 0,2-15 0,-2 15-129,0 0 129,-9-8 0,0 8 0,-2 0-129,1 0 129,-3 1 0,1 4 0,2-1 0,2-1 129,8-3-129,-11 0 0,11 0 0,0 0 0,-4-10 129,4 10-129,0-19 0,0 7 0,0 12 0,2-24 0,-1 11 0,-1 1 0,1-1 0,-1 1 0,0 12 0,0-18 0,0 18 0,-2-11 0,2 11 0,0 0 0,-9-12 0,9 12 0,0 0 0,-11-6 0,11 6 0,0 0 0,-10-8 0,10 8 0,0 0 0,-9-12 0,9 12 0,0-10 0,0 10 0,0 0 0,1-12 0,-1 12 129,0 0-258,6-11 129,-6 11 0,0 0 0,-7 4 0,-3 1 0,-1 2 0,-1 0-129,1 0 258,0-3-129,2 3 0,9-7 129,-11 2-258,11-2 129,0 0 0,0 0 0,12-6-129,-4 3 0,2-2 0,2 1 0,5 4 129,0 0-129,2 0 0,3 0 0,0 0 0,1 0-129,-2 1 0,3 9-645,-12-10-1677,3 0-1548,-15 0-645,0 0-258</inkml:trace>
  <inkml:trace contextRef="#ctx0" brushRef="#br0" timeOffset="9">21241 5295 903,'0'0'1677,"0"0"0,0 0 0,0 0 0,0 0-258,0 0-258,0 0-129,-4-11-258,4 11-258,0 0 258,0 0-129,0 0-258,0 0 0,0 0 0,0 0 0,0 0-129,0 0-129,0 0 129,-10 0-129,10 0 129,0 0 0,0 0 129,0 0-129,0 0 129,0 0 258,0 0-258,0 0 129,-1-11-129,1 11-129,1-14-129,-1 14 129,10-19-258,-3 6 129,2-5 0,0-2-129,3-1 129,-1-1 0,-1 0-129,0 1 129,-2 3 0,-1 0-129,-1 4 0,-6 14 0,9-21 0,-9 21 129,5-11-129,-5 11 0,0 0 0,0 0 0,0 0 0,0 0 0,0 0 0,-11 5 0,2 8-129,-3 2 129,0 2 0,-2-1 0,0 1-129,0 3 258,1-3-258,1-1 258,0-3-258,3-5 129,9-8 0,-15 13 0,15-13 0,0 0 0,0 0 129,0 0-258,2-10 258,7-1-129,4-2 0,3 0 0,-1-4 129,1 1-129,0 0 0,-1 4 0,-2 2 0,-4 0 0,-9 10 0,13-14-129,-13 14 129,8-4 0,-8 4 0,0 0 0,0 0 0,0 0-129,0 10 129,0 6 0,-2 3-129,-4 0 258,-1 3-258,-1 2 129,-2 0 0,0 0 0,1-2 0,0-7 0,1-1 0,3-4 0,5-10 129,-3 14-129,3-14 129,0 0-129,11 1 129,-4-1 0,2-5-129,1 0 129,1-5-129,0-4 129,1-2-129,0 0 0,0-1 0,0-2 0,1 0 0,-2 2-129,-2 2 258,1 0-129,-10 15 0,12-15 0,-12 15-129,0 0 129,0 0-129,0 0 129,0 16-129,-1-1 129,-5 2-129,-1 2 129,-2 4 0,0 1 0,0 1 0,-2-1 0,0 0 129,1-2-129,0-2 0,2 1 0,1-4 129,2-2-129,5-15 129,-3 17-129,3-17 129,0 0-129,9-3 258,0-7-129,-1-6-129,3-1 0,-1-3 0,2 0 0,0-1 0,-1 2 0,1 0 0,-4 2 0,2 3 0,-4 2 129,-6 12-129,9-15 0,-9 15 0,0 0-129,0 0 129,0 0 0,0 0-129,0 0 129,0 12 0,-3 0 0,-2 1 0,-1 3 129,-4 1-129,1 1 0,-2 0 0,2-2 0,0-3 0,2 1 0,7-14 129,-7 14-129,7-14 129,5 0-129,7-1 0,3-7 0,5-6 129,4-3-129,2-2 129,0 1-129,-5 0 129,-1 3-129,-6 3 129,-4 4-129,-10 8 129,0 0-129,0 5 0,-4 7-129,-2 2 129,-3 1 0,2 2-129,-2 2 129,2-4 0,0 0-129,2 2-258,-6-13-2193,11-4-1677,-12 13-645,-1-16-387,3-7 130</inkml:trace>
  <inkml:trace contextRef="#ctx0" brushRef="#br0" timeOffset="10">20420 9082 258,'0'0'2451,"0"0"129,0 0-258,0 0-774,0 0-774,0 0-258,-7 4 0,7-4 0,0 0 258,0 0 129,0 0 0,0 0-129,0 0 129,0 0-129,0 0-387,3-6 0,-3 6-258,9-17 129,-3 5 0,-6 12-129,14-24 258,-6 12-258,-2-4 0,0 2-129,2-2 258,0-1-258,-1 2 0,1 3 0,-2-1 129,-6 13-129,14-18 0,-14 18 0,0 0-129,9-8 129,-9 8-129,0 0 129,0 0-129,0 0 129,0 12-129,0-12 129,-9 20 0,1-9 0,-2 4 129,-1 10-129,-4-2 0,2 1 129,-2-1-129,2-1 0,2-3 0,2 2 129,3-8-129,6-13 129,0 0 0,5 7-129,7-12 129,3-5-129,1-3 129,2-6 129,-1 1-129,1 2 0,-6-2 129,-2 7-129,-10 11 0,13-16-129,-13 16 129,0 0-258,10-5 129,-10 5-129,0 0 129,0 0 0,0 0 129,7 8 0,-7-8-129,-2 24 129,-6-11-129,0 5 129,-5 3-129,-1 2 129,-3-2-129,2 1 0,-1-2 129,4-3-129,0-5 129,12-12-129,-5 14 129,5-14-129,17-7 0,1-5 0,4-3 0,1-1 0,0-1 0,0 2 0,-4 1 0,-5 1-129,-5 9 129,-9 4-129,0 0 0,2 7 0,-4 5 0,2-12 129,-12 22 0,3-6 0,0 0 129,-1 0 0,2-3 0,1-2 0,7-11 0,-9 22 0,9-22-129,0 0 387,0 0-387,0 0 0,13 0 129,-2-8-129,1-1 0,1-3 129,0 2-258,-1-2 129,1 6 0,-5 0-129,-8 6 129,12-5 0,-12 5 0,0 0 0,0 0 0,0 12 0,0-12 129,-10 20 0,0-8-129,-3 0 129,-2-2-129,2 2 0,-1-3 129,0-3 0,2-2-258,3 0 129,0-4 129,9 0-129,-12-4 0,12 4 0,-8-16 0,3 5 0,5 11 0,-8-23-129,4 12 129,-1 0-129,5 11 0,-10-14 129,10 14-129,-11-8 129,11 8 0,-12-4-129,3 4 129,0 0 0,-1 1 0,-2 5 129,-4 0-129,1 2 0,0-3-129,2 2 129,2-3 0,1-3 0,10-1-258,0 0 258,0-10 0,8-2 0,4-3 0,1 1 258,-1-1-258,2 1 129,-4 2-129,-10 12 0,11-15 0,-11 15 0,0 0 129,0 0-129,-8-7 0,8 7 0,-16 0 0,16 0 0,-14 0 129,14 0-129,-13 0 0,13 0 129,-8-3-129,8 3 0,0 0 0,-8-16-129,8 16 129,0-10 0,0 10-129,11-18 129,-2 11 0,2-2 0,-1-1 0,3 2 0,0-1 0,-2 1 0,0-1 129,-2 0-129,-9 9 0,14-11 129,-14 11 0,0 0-129,0 0 0,4-11 0,-4 11 129,0 0-129,0 0-129,0 0 129,-4 2-129,4-2 129,0 0-129,0 0-129,0 0-645,0 0-1677,0 0-1935,3 5-387,-3-5-258</inkml:trace>
  <inkml:trace contextRef="#ctx0" brushRef="#br0" timeOffset="11">21606 8928 1677,'0'0'1935,"0"0"-903,0 0-774,0 0-129,0 0-258,0 0 387,0 0 258,0 0 258,0 0 129,0 0-258,-5 4-129,5-4 258,0 0-258,0 0-258,0 0 0,0 0 258,0 0 0,0 0 129,0 0 129,0 0-129,0 0 0,0 0-129,0 0 0,0 0-129,0 0-129,0 0 0,0 0 258,0 0-258,-10-12 129,10 12 0,-3-17 0,3 17-129,0-23 129,2 11-258,1-3 0,2 4-129,-1-3 0,2 2 0,-1 0 0,0 1 129,-5 11-129,9-17 0,-9 17 129,5-12-129,-5 12 0,0 0 0,0 0-129,0 0 129,0 0 0,0 0 0,0 0 0,-8 11 0,8-11 0,-15 17 0,7-3 0,-2 2 0,-3 1 0,3 1 0,-3-1 0,2-1 0,2-3 0,1 1 0,2-3 0,6-11 129,0 0 0,0 11 0,0-11 0,12-4 0,-3 1 0,3-4 129,-1-3-129,-1-2-129,2 0 129,-1-3 0,0 3 129,0 1-258,1-2 129,-2 4-129,1-3 129,-2 7-129,0-2 0,-9 7 0,14-7 0,-14 7 129,9-3-129,-9 3 129,0 0 0,0 0 0,0 0-129,0 8 129,0-8-129,-11 26 129,3-11-129,-1 6 0,-3-2 258,-2 6-258,1-3 129,0 3-129,1-5 0,2-6 129,1-1-129,9-13 129,-11 19-129,11-19 0,0 0 0,6 0 0,4-2 129,0-13-129,5 2 0,0-3 0,2-4 0,0 2 0,-2-1 0,-3 2 0,-2 5 0,-1 1 0,-9 11 129,10-12-129,-10 12 0,0 0 0,0 0 0,0 0 0,0 0 0,0 0 0,0 0 129,0 0-258,0 10 129,0-10 0,-4 14 0,-1-3 0,-3 4 129,0 1-129,-2 6 0,0-1 129,-1 0 0,2-1-129,-1-3 129,4 0-129,2-5 129,4-12-129,0 0 0,12 0 0,3-14 0,3-4 0,2-3 0,2-1 0,2-5 0,-3 3-129,-2 6 129,-7 3 0,-2 3 0,-10 12 0,9 0 0,-9 0-129,-2 17 129,-5-3 0,0 5 0,-3 1 0,-1 2 129,-1-1-129,-3 0 129,2 0-129,0-2 0,1-2 0,1-5 0,3-3 0,8-9 0,-11 16 0,11-16 0,0 0 0,6 4 0,4-4 0,2-4 0,3-2 0,-1 1 0,2-4 0,-3 1 0,-2 3 0,-3 2-129,-8 3 129,0 0 0,0 0 0,0 0 129,0 13-129,0-13 129,-17 15 0,7-7 0,2 1 0,-1-4-129,9-5 129,-14 8-129,14-8 0,0 0 0,0 0 0,0 0 0,5 6 0,5-6 0,3-7 0,0-5 129,3-3-129,-1-2 129,0 3-129,-2-2-129,-3 3 129,0-2 0,-5 5-129,-5 10-129,7-12 258,-7 12-129,0 0 0,0 0 129,0 0 0,0 0 129,0 0-129,0 0 129,0 0-129,-10-9 0,10 9 0,-15-8 0,15 8 0,-13-10-129,13 10 129,-9-22 0,6 10 0,2 1 0,1-3 0,0 0 0,0-1 0,1 0 0,0 0 0,-1 15-129,1-17 129,-1 17-129,0-15 0,0 15 129,2-18 0,-2 18-129,0 0 129,8-15 0,-8 15 129,5-15 0,-5 15-129,0 0 0,0 0 129,-5-5-129,5 5 129,-17-2-129,6 0 0,0 2 0,1 0 0,-1-3 0,1 1 129,10 2-129,-7-7 0,7 7 129,0 0-129,0 0 0,0-16 129,0 16-129,2-11 0,-2 11 0,0 0 0,0 0 0,5-11-129,-5 11 129,0 0 0,-10 1-129,10-1 0,-14 4 129,5-1-129,9-3 0,-13 3 129,13-3-129,-9 0 0,9 0 258,0 0-258,0 0 0,-11-7-129,11 7-258,-8 0-774,8 12-774,-7-12-1548,7 0-1419,-13 5 0,6-5 1</inkml:trace>
  <inkml:trace contextRef="#ctx0" brushRef="#br1" timeOffset="12">3851 12371 1032,'-5'19'3096,"5"-19"387,0 0-1161,0 0-903,0 0 129,-4 14-258,4-14 0,0 0 0,0 0 0,0 0 0,0 0-387,0 0-129,-3-11-258,3 11 0,0-13-387,0 13 0,1-20 0,2 8 0,0-4 0,0-2 0,2 0 0,3-5 0,-2-6 0,3-1 0,0-7 0,3 1 0,0-9 0,3 0 0,0-6-129,2 1-129,0 1 258,3-2-258,-2 3 129,1 0 0,-1 4-129,0 6 129,-4 6-129,0 5 387,-3 6-387,-2 4 258,-2 6 0,-7 11-129,0 0 129,0 0-129,0 0 129,0 0-129,7 8 0,-7-8 0,2 17 0,-1-5 0,0-2 258,2 4-387,-1-2 258,1 5-129,1-3 258,-2 6-516,4 2 516,1 2-258,0 3 0,3 4 129,0 9-258,1 5 258,-1 6-129,2 2 0,0 5 0,-1 0 129,-1 3-129,0-1 129,-1-9-129,-1-2 0,-2-8 129,0-4-129,-2-11 0,-2-5 0,1-2 0,-3-19 0,1 16 129,-1-16-129,0 0 0,0 0 0,0 0-129,-4-13 129,2 2-516,-8-14-774,10 8-2064,-8-7-1161,-2-4-516,-2-7-129</inkml:trace>
  <inkml:trace contextRef="#ctx0" brushRef="#br1" timeOffset="13">4022 12141 3096,'-10'6'4128,"-1"-6"-258,11 0-258,-10 0-2064,10 0-1032,0 0 0,-11-6-129,11 6 129,0 0 129,0 0 0,0 0 129,0 0-129,0 0 0,8-7-129,-8 7-129,20-2 0,-5-4-129,4 5 0,0-3-129,3 4 0,1-1 0,-1 1-129,0 1 129,-3 1-129,-2 1 129,-2 2 0,-5 0-129,0 0 129,-10-5-129,10 7 129,-10-7-258,0 0 129,8 10-387,-8-10 129,0 0-903,0 0-2193,0 0-1161,10 0-258,-10 0-258</inkml:trace>
  <inkml:trace contextRef="#ctx0" brushRef="#br1" timeOffset="14">4822 12392 1806,'-13'4'3741,"13"-4"0,-14 0 0,14 0-2709,-10-13-387,7 1 0,3 12-129,0-23-129,3 14 387,-1-5-129,7 4-129,-4-2 129,6 9-258,-11 3-129,16-4-129,-16 4 0,13 6-129,-8 6 129,-2 4-129,-2-2 258,-1 6 0,-1-1 0,-2 5 0,-5-5 129,0 3 0,-4-9 258,4 4-387,-4-8 0,4 0-258,-2-9 129,10 0-129,-10-9 129,9-6-129,1-3 0,0-2 129,1 3-258,2 0 258,1 2-258,-4 15 129,9-10-387,-9 10-387,7 5-1419,-7 8-2193,0-13-258,1 17-387,-1-17 129</inkml:trace>
  <inkml:trace contextRef="#ctx0" brushRef="#br1" timeOffset="15">12293 11956 3225,'0'0'3612,"0"0"-1548,0 6-1032,0-6 129,0 0 0,6 11 129,-6-11 0,0 0 0,0 0-258,8 13-258,-8-13-129,5 11-258,-5-11 0,3 17-129,-1-5-129,2 3 0,-2 3 0,0 3 0,1 2 0,0 3 0,0 0 0,-2 5 0,2-2 0,-1 4 0,-2 0 129,4 0-129,-4-1 258,1-2-387,-1-1 387,0-3-387,0-3 258,0-2-129,-1-9-129,-2 2-129,2-3 129,1-11 0,0 16 0,0-16-129,0 10 0,0-10 129,0 0-387,0 0 0,6 2-516,-6-7-1419,0-9-2322,2 1 129,-2-6-774</inkml:trace>
  <inkml:trace contextRef="#ctx0" brushRef="#br1" timeOffset="16">12265 11956 903,'-6'-12'3225,"6"12"129,0 0-2580,0 0 129,0 0 129,0 0 0,0 0 129,0-12 0,0 12 0,10-14-129,1 9-516,2-5 129,4 1-387,1-1 0,7 3-129,0-2 258,1 4-129,1 0 129,0 5-258,-1 0 0,1 0 129,-3 4-129,-2 2-129,-2 2 0,1 1 0,-5 0 0,0 2 129,-3-1-129,-3 1 129,-2 1-129,-1 5 129,-6-1-129,0 2 129,-1 1-258,-1-1 129,-5 6 129,-4 0 0,-2-1 0,-1-1 129,-5 0 0,-2 2 0,-1-4 0,0-1-129,-2-2 0,1-2 0,0-4-129,3 2 0,1-7-129,3 0 129,5-5-129,10-1 129,-11-1-129,11 1 0,2-15 0,9 9 129,2-1-129,3 1 129,2 4 0,4 1 0,1 1 0,0 3 0,0 4 0,1 0 0,-2 3 0,-3-1-129,1 3 129,-3-2 0,1 4-129,-4-1 129,2 4 129,-2 0-129,-3 1 129,0 2-258,-1 0 258,-3-1-258,-3 1 258,-1-1-129,-3-2 129,0 2-129,-7-2 0,-3 1 258,-4-5 0,-3 3 0,-4-3 129,-4 0 0,-5-4-129,-1 0 0,-4-1-129,-2-3 129,-2 0-129,-2-1 0,-1-3-129,1-1 129,2 0-258,4 0 0,6-3 0,2-8-387,14 8-1548,-1-8-1935,11-5-903,5-8-129,9-3-258</inkml:trace>
  <inkml:trace contextRef="#ctx0" brushRef="#br1" timeOffset="17">13100 12586 2709,'0'0'3999,"0"0"-516,0 0-516,0 0-2838,0 0-129,0 0 129,0 0 258,10-3 129,-10 3 0,0 0 258,0-11-258,0 11 129,0 0-258,0 0 0,0 0 0,0 0-129,-8 8 129,-1 1-129,-3-2 0,0 5-129,-2-3 0,3-3 0,-4 0-129,7-4 0,0-2 0,8 0-129,-5-9 129,5-3-129,2 2 0,4-1 0,4 2-129,-1-1 0,4 6 0,-2 0 0,-1 4 0,0 0 129,-2 3 258,-8-3 0,9 14 129,-9-14 258,0 19-258,0-7-129,0 0-903,0-12-2193,-11 10-1419,11-10-129,0 0-258</inkml:trace>
  <inkml:trace contextRef="#ctx0" brushRef="#br1" timeOffset="18">20683 12005 516,'22'-15'3741,"-9"15"129,-11-11-129,-2 11-2580,15-17-903,-15 17 0,0 0 258,5-14 0,-5 14 129,0 0 0,0-11 129,0 11-129,-12-9-129,3 3 129,-1 5-387,-3-5-129,2 5 129,-4 1-129,-1 0 0,-1 0 129,-1 2-129,-2 0 0,0 2 129,-1 1-129,-1 3 0,-2-4 0,0 1 0,-2 2 0,1 1-129,-2 2 0,1 1 0,-2 2 0,2 2-129,-1 2 129,2 4-129,-1 1 129,4 6 0,-1-3-129,3 4 258,3 1-129,0 1 0,1 0 0,3-2 129,2-3-129,3-1 0,2 1 129,5 1 0,1-2 0,7-1-129,4-5 129,5 3-129,3-3 258,7 2-258,4-8 129,4 2-129,4-4 129,4-2-129,5-2 0,2-5 0,2-2 0,1 0 0,-4-8 0,1 1 258,-7-3-258,-2 1 129,-9 2 0,-6 2 0,-5 1-129,-5 0 0,-6 4-129,-9 0 0,9 1-258,-9-1 0,0 0-387,0 0-1548,-7 14-2064,7-14-258,0 0-387</inkml:trace>
  <inkml:trace contextRef="#ctx0" brushRef="#br1" timeOffset="19">21144 12472 1419,'-7'12'3612,"-4"-12"-129,11 0-645,-7 0-1806,-5-5 0,12 5 129,-14-7 0,14 7 0,-12-12-129,12 12 129,-6-14-645,6 14-258,0-17-129,3 6-258,8 2-129,-1 0 129,5 2 0,1-1 0,1 2 0,1 3 129,-2 3 0,-2 0 0,-7 4 258,-7-4-258,8 21 129,-9-4 0,-9-1 129,-1 1 0,-5-3 129,0 4 0,-5-6-129,3 1 129,0-5 0,4-3 0,2-5-258,12 0-129,-12 0 129,12 0-258,4-20 129,7 4-129,3 3 0,2 1 0,1 0 0,-1 1-129,-2 3 258,-3 4-129,-3 4 129,-8 0 129,5 5-129,-5-5 258,-6 20 0,-3-7-129,-2 0 0,0 1 258,-3-3-129,4-1 0,-5-3 0,7-1 0,-2-2 0,10-4-129,0 0 258,-6-7-387,6 7 0,8-20 0,2 9-258,1-3 129,2 0-129,0 3 258,1 3-129,-2 4 129,0 4-129,-12 0 129,13 0 0,-13 0 0,5 16 129,-5-5-129,0-11 0,-2 18 0,2-18 0,-11 13 0,11-13-258,-14 8-1419,14-8-2580,-10 0-387,3-14-387,2-6-387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1:29:38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44 7968 0 0,'0'14'233'0'0,"-4"-14"455"0"0,-5 4 6711 0 0,18 66-5480 0 0,6 42-1503 0 0,2 1-485 0 0,5-19 418 0 0,-21-86-269 0 0,11-11 83 0 0,22-25-70 0 0,-13-22-106 0 0,5-12-220 0 0,-15 27 127 0 0,19-34 269 0 0,-12 43 901 0 0,-17 25-956 0 0,20 5 481 0 0,11 11-465 0 0,-8 20-205 0 0,-20-25 82 0 0,77 174-73 0 0,-27-93 240 0 0,-54-89-166 0 0,1 0 0 0 0,-1-1-1 0 0,1 1 1 0 0,0-1 0 0 0,0 1-1 0 0,-1 0 1 0 0,1-1 0 0 0,0 1-1 0 0,0-1 1 0 0,0 0 0 0 0,1 1-1 0 0,-1-1 1 0 0,0 0 0 0 0,0 0-1 0 0,1 0 1 0 0,-1 0 0 0 0,1 0-1 0 0,-1 0 1 0 0,1 0 0 0 0,-1 0-1 0 0,1 0 1 0 0,-1-1 0 0 0,1 1-1 0 0,0-1 1 0 0,-1 1 0 0 0,1-1-1 0 0,0 0 1 0 0,0 0 0 0 0,-1 1-1 0 0,1-1 1 0 0,0 0 0 0 0,0-1-1 0 0,-1 1 1 0 0,1 0 0 0 0,0 0-1 0 0,-1-1 1 0 0,1 1 0 0 0,0-1-1 0 0,-1 0 1 0 0,1 1 0 0 0,0-1-1 0 0,-1 0 1 0 0,1 0 0 0 0,-1 0-1 0 0,0 0 1 0 0,1 0 0 0 0,-1 0-1 0 0,0 0-1 0 0,42-67 760 0 0,-31 45-649 0 0,-1-1 0 0 0,0 0 0 0 0,-2 0-1 0 0,-1-1 1 0 0,3-18-111 0 0,10-29 9 0 0,17-66 199 0 0,-12 51 107 0 0,-24 84-293 0 0,14-8-26 0 0,-15 9-321 0 0,-1 2-86 0 0,0 0-1393 0 0,0 0-5551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21:00.96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12191 2508 1032,'-1'18'2967,"-11"-18"-129,12 0-2193,-12 4-129,-1 3 0,4-2 387,-8-2 0,4 3 258,-5-5-129,2 2 258,-4-3-387,0 4 0,-4-4-387,-2 7 0,-5-2-258,-3 5 0,-4-1-129,-2 4 129,-5 3-129,0 2 0,-2 3 0,0-2-129,-2 3 0,4-2 129,0 1-129,-1 3 129,0-4 129,-2 1-258,0-1 129,1 4 0,-4-2 0,5 7-129,-6-4 258,4 5 129,-4 3-129,2 6 0,-2-2 0,-1 9-129,-5 0 129,-3 10 0,-2 7-258,0 6 0,-1 0 129,1 3 129,-1 2-129,3 5 0,-2 1-129,7 2 129,-2-2 129,0 3-258,2 6 0,0 5 0,0 3 0,5 5 129,1-1-129,4 6 0,4 7 0,2 0 0,2 4-129,2 3 129,2 0 0,3 4-387,-1 1 387,1 3-129,0 0 129,-2 3 0,1 1 0,-1 5 0,-2 8 0,-2 2 258,-2 5 129,2 7-258,0 2 0,1 3 0,0 3 0,2-5 0,0-3 129,5 2-129,0-3-129,2-4 258,2-2-129,2 0 0,2-2 0,3 8 0,1-5 129,2 1-258,2-5 258,4 6-258,-1 0 0,1 4 258,2-4-129,0 0-129,4-2 129,0-3 0,3 2-129,0-6 129,3-6 0,7-6 0,1-7-129,0-2 129,6-6-129,0-6 0,0-4 129,-2-10-129,1-6 129,0-4-129,-1-4 0,-1-6 0,1-10 0,-1-5 0,-2-5-258,2-9 258,-2-2-387,1-14-129,5 5-1032,-9-18-2838,9-3-516,-3-17-516,-2-11-258</inkml:trace>
  <inkml:trace contextRef="#ctx0" brushRef="#br0" timeOffset="1540.088">12193 2823 1161,'-13'-2'2322,"13"2"-1677,0 0-129,0 0-129,3-15 258,-3 15 387,11-15-129,-1 5 129,-2-2 258,6 2-129,-3-5-129,8 4-129,-3-7-129,9 7-258,3-9 0,7 5 0,5-8-129,7 6 0,5-7 129,6 6-258,5-6 0,5 3 0,3 0 0,4 4-129,4 0 0,1-1 0,3 4 0,3 2-129,4 2 0,-1 3 258,4 2-129,1 5-129,2 0 129,4 2 0,3 3 0,3 5 0,-1 8-129,1 1 0,-3 4 0,2 6 129,-1 7-129,-2 0 0,-3 9-129,-2 0 258,-3 1-129,0 7 0,1-2 129,-1 5 258,-1-1-258,-3 7-129,1-3 0,0 2 0,-1 2 0,-2 2 0,1 7-129,-3 2-387,-1 3 516,0 0 0,0 11 0,2 0 0,-1 6 0,-1 1 0,-3 5 0,-2 4 0,-2 5 0,-3 6 129,-5-2-129,-4 6 0,-5 7 0,-4 2 129,-2 0-129,-3 3 0,-4 1 0,-1 1 129,-5 3-129,-2 2 129,-3-3 129,-1 4-129,-2 3 0,1 8 0,-3 0 0,1 5 0,-4 0 0,-1 3-129,2 3 0,-3 2 129,-3-2-129,-2-4 0,-1 0 129,-2 1 0,-2-3-258,-4 1 129,-3-3 129,-3 3-129,-7-2-129,-1 0 258,-9 0-129,-4 0 129,-5 1 0,-4 5 0,-4-4-258,0-2 258,-7-2 258,-1 5-258,-2-4 0,-4-3 129,-4 0-129,-2-8 0,-7-1 129,-2-1 0,-4-4-258,-1-7 129,-5-7-129,-5 2-258,-3-12 258,-9 1 0,-5-5-129,-9-1 129,-8-4 0,-10 0-129,-8-1 258,-7 0-129,-2-1 129,-5 2-129,1 0 0,2-4-129,5-6 129,4-1 0,9-4-129,5-13 0,8 0-258,10-17-774,17-4-2322,5-13-1032,11-12-387,15-17-645</inkml:trace>
  <inkml:trace contextRef="#ctx0" brushRef="#br0" timeOffset="4132.236">15377 17079 2193,'6'22'4257,"5"-5"-258,-11-17 129,9-7-3225,3-4-645,-3 1 258,7-3 129,-4-5-258,6 0 0,-4-5 129,5 2 0,-4-3 0,5 0 0,-3-5 0,3 6 0,-1-6 0,4-2-258,-2 7 387,4 2-387,-2 3 0,3-1-129,-1 8-129,0 3 129,-2 3-129,-1 9 129,-2 2-129,-2 10 129,0 2 0,-1 8 0,-3-1 0,-1 9 0,0-3 0,1-1 0,-1 6-129,2-3 129,1 2-129,2-3 129,3-4 0,4-6-129,2-1 0,4-3 258,6-11-258,5-6 129,0-5-129,2-7 0,3-4-129,-1 2 258,-1-3-129,0 0 0,-6 2 129,1 3-129,-2 2 129,-1-2 0,2-2 0,1 1 0,0-1-129,1 0 0,-1-1 129,0-2-129,-3 2 129,1 4-129,-1 1 129,-5 3 0,-1 0 0,-5 7 0,-3 2 0,-1 8 0,-5 5-129,-1 3 258,-4 5-258,-2 8 129,-2-2-129,2 0 129,-1-3-129,0-1 129,3-8-129,3-4-129,5-2 258,3-11-258,5-12 129,6-4 0,3-2-258,4-11 129,-2 4 129,1-3 0,-5 0 0,-1 5-129,-3 4 129,-4 4 0,-4-4 129,0 9-129,1 0-129,-1 3 258,1-1-129,1-3 0,0 11 0,-1 0 0,0 4 0,0 3 129,-1 5-129,-2 3 129,-3 2 0,-1 7 0,0 2 0,0-1-129,-2 6 0,2-1 0,-2-4 129,2-2-129,0 1-129,4-4 0,2-4 129,2-12 129,9-5-129,3 0 0,7-6 0,2-10-129,1-4 129,0-1 0,0-10 129,-5 8-129,-4 4 0,-4-5 0,-3 1 0,-1 7 0,-1 2 0,-1-3 129,2 5-258,1 9 129,2-8 0,-3 6 0,0 5 0,1 8 0,0 4 129,-3 11-129,0-3 0,-6-3 129,2 9-129,-3 3 129,-1-3-387,0-3 387,1-4-129,4-4 0,2 1 129,3-7 0,3-1-129,3-8-129,1-4 387,2-5-516,-1-2 258,0-2-129,0-5 129,2-4-258,-1 4 258,-2-3 0,0-3 0,0 2 129,-3-2-258,-2 4 129,-4-1 129,0 6-129,-5 3 0,-1 7 0,-4 0 0,0 5 129,-3 0 0,0 4-129,-1 7-129,0 3 129,-1 4 129,0-2-129,1 11 0,1-2 129,0-6-258,1 4 258,2-5-258,3-3 387,2-8-258,5-1 129,7-6-258,5-1 129,4-15 0,3-2 0,5-2 0,-1 3-129,0-9 129,-6 6 0,-4-4 129,-6 7 0,-4 6 0,-4 5-129,-4 2 0,-3-3 0,0 12 129,-3-3-258,0 4 258,0 2-129,-2 4-129,-2 1 129,1-2 0,0 7 129,0-2-129,0 8 129,1-3-258,0 0 258,2 3 0,2-6-129,1 2 0,-1-3 0,5-8 129,2-5-129,2-1 0,5-3 129,2-8-129,3-7 129,1-3-258,2-3 0,0-10 258,-4 2-258,0-1 129,-4 2-129,-4-1 129,-3 5-258,-4 7-129,-4-9-774,7 26-2064,-16-5-1806,-1-2-387,-8-8-387,-12 2-387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9T22:32:26.38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6691 1734 903,'0'0'1290,"0"0"-258,0 0-129,0 0 0,0 0-129,0 0-129,0 0-387,0 0 0,0 0 129,0-13-258,0 13 387,0 0-258,0 0-129,0 0 0,0 0-129,0 0 129,0 0-258,0 0 129,0 0 0,0 0 0,0 0 0,0 0-129,0-11 129,0 11 129,0 0-129,0 0 387,0-10-129,0 10 0,0 0 129,0 0-129,0 0 129,0 0 0,0 0-129,0 0 129,0 0 0,0 0 0,0 0-129,-1 10 258,1-10-258,-6 14 0,6-14 129,-7 20-258,2-6-129,-1 3 258,1-3-129,-2-1 0,2 6 387,-1-2-258,-1 0 0,0-1 0,-4 11 129,5-8-387,-5 5 387,3-4-387,-4 4 129,3-2-258,-3 0 258,3-5-129,-2 0 0,1-3 0,-2 1 0,2-2 129,-2-5-129,2 0 129,-1-3 0,3 2 129,-2-6-129,10-1 129,-13 0 129,13 0 0,-11-3-258,11 3 129,-10-10-129,10 10-129,-9-20 129,9 20-129,-8-24-129,6 7 258,2 3-129,0-8 129,0 7-258,0-4 129,4 2-129,-1-4 129,3 1 0,0 10-129,3-8-129,-2 9 258,2-10 0,-1 10 0,0 1-129,0 1 129,1 2-129,0 0 129,2 1 0,-2 1 0,1 3-258,1-1 258,0 1 0,0 0 0,-1 1 0,-1 5 0,0 3 0,-9-9 258,15 31-129,-7-7-258,-1 8 387,0 4-387,2 8 258,-1 2-129,-1 7 129,4-2-258,-1 2 129,2-2-516,1 2 516,3-9-387,-1 1 258,1-7-258,-2-1 129,-1-7-645,-1-2-2322,-3-3-516,-9-6-258,0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1000.72101" units="1/cm"/>
          <inkml:channelProperty channel="Y" name="resolution" value="1000.25494" units="1/cm"/>
          <inkml:channelProperty channel="F" name="resolution" value="0" units="1/dev"/>
        </inkml:channelProperties>
      </inkml:inkSource>
      <inkml:timestamp xml:id="ts0" timeString="2015-10-02T21:16:40.93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1574 7128 1,'1'31'1,"-2"2"0,2 5 2,-2 2 0,2 5 1,-1 3-1,3-1 2,-3 2-1,2 0 1,-2-1 1,1-3-2,-1 1 0,0-5-2,-1-2 0,0-3 0,1-4 0,0-3-1,0-3-1,0-3 1,0-4-1,-1-1 0,0-3 0,-2-2 0,1-2 0,2-11-1,-7 13-1,7-13-4,0 0-4,-11-19-7,16 8 0,-12-20 17</inkml:trace>
  <inkml:trace contextRef="#ctx0" brushRef="#br0" timeOffset="879.31">1547 7088 1,'0'0'0,"0"0"10,-11-6-6,11 6-1,0 0 1,-3-15 0,3 15 1,2-16 1,-2 16 0,6-20-1,-3 9 2,5 0-2,-4-1-1,7 0 0,-3-1-2,10-3-1,-6 1 0,9-2 0,-2-2-1,2 3 1,4-2-1,-2 4 0,5-2 0,-4 5 0,5 0 0,-4 4-1,1 3 1,1 4 0,-6 5 0,7 2 0,-11 3 0,6 1 0,-6 3 1,4-2-1,-6 4 2,2-4-1,-2 2 0,-5 1 0,4-1 0,-9 3 0,3-3 1,-8 6-2,1-1 1,-5 4 0,-1-1 1,-2-1-1,-3 1 1,0-3 1,-5 2-1,2-4 2,-4-1-1,2-2 1,-4-3 0,0 0-1,-4-6 0,1 2 0,-4-2 0,2-1-1,-3-3 0,3 0-1,-1-1 0,5 2 0,-2 0-1,3-2 0,3 1-2,0 0 0,4 4-1,-3-4-3,15-1-3,-21 10-7,11-9-9,10-1-1,0 0 0,0 0 13</inkml:trace>
  <inkml:trace contextRef="#ctx0" brushRef="#br0" timeOffset="2567.909">2668 6706 9,'-13'-1'9,"13"1"-2,-19 6-1,6 2-2,-3 3-1,-2 3-1,-4 4-1,-2 9 0,0 2 0,-6 7 0,-1 7 0,0 6 0,-2 5-1,2 9 0,1 4 0,2 2 0,-2 6 0,5 2 0,0-1 0,2 2 0,5-1 1,3 1 1,2-4-1,9-2 1,5-7 0,8-5 1,5-7 0,9-5 1,4-10 0,4-6-1,5-8 1,-2-8 0,1-3 0,-5-4-1,1-3-1,-4-5 0,-1 0 0,-7-2-1,-3 0 0,-3 0 0,-13 1 0,17-3 1,-17 3-1,0 0-1,0 0 0,0 0-5,0 0-12,-16-19-6,16 19-1,-21-30 0</inkml:trace>
  <inkml:trace contextRef="#ctx0" brushRef="#br0" timeOffset="30279.709">5947 7047 2,'0'0'5,"0"0"0,0 0 0,0 0-3,0 0-2,0 0-2,0 0 0,0 0-2,0 0 1,0 0-1,-5-11 1</inkml:trace>
  <inkml:trace contextRef="#ctx0" brushRef="#br0" timeOffset="31967.295">6557 7349 1,'-11'-4'0,"11"4"0,0 0 0,0 0 0</inkml:trace>
  <inkml:trace contextRef="#ctx0" brushRef="#br0" timeOffset="65227.05">2835 7234 14,'0'0'9,"0"0"0,-13-2-3,13 2 0,0 0-2,0 0 0,0 0-1,0 0 0,0 0-1,0 0 1,0 0 1,-10-6-1,10 6-1,0 0 1,0 0-1,0 0-1,0 15 0,0-15-1,0 16 0,2-5 0,-1 0 0,3 1 0,0-1 0,1 2 0,1 2 0,-2 2 0,2 2 0,1 0 1,-2 5-1,3-1 0,3 5 0,-1-1 0,4-1 0,-1 1 0,0-4 0,0-1 0,-3-5 1,-2-1 0,-1-5 2,-7-11 0,1 17 1,-1-17 1,0 0 0,-13 6-1,13-6 1,-12-3-1,12 3 0,-16-11-1,16 11-1,-19-19 0,10 8-1,0-6 2,1 2-2,-1-5 2,3 0-2,3 0 1,1-1-1,4 0 0,4-2-1,4 2 0,5-4 0,5 3 0,4-1-1,4 1 1,4-1-1,3 4 1,0 1-1,1 2 0,0 5 0,-7 4 1,0-1-1,-4 6 0,-5 1 0,-3 2 1,-7 0-1,-10-1 1,14 8 0,-14-8 0,0 0 0,0 0 0,0 0-2,9 15-2,-9-15-9,0 0-14,0 0 1,0 0-1,-6-12-1</inkml:trace>
  <inkml:trace contextRef="#ctx0" brushRef="#br0" timeOffset="66538.511">3626 6892 14,'-3'23'10,"3"-23"0,-4 24-1,2-9-1,3 2-2,-1 6-3,0 2 1,1 4-1,-1 7 1,1 6 0,-2 7-1,1 6 0,-2 7 0,1 6 0,-4 6-2,2 8 1,-2-1-1,2 2 0,-2-3 1,1 0 0,-1-4 0,-1-2 0,1-9 1,-1-6-1,0-7 0,2-5 1,-2-11-2,4-7 0,-2-8 0,4-4 1,0-17 0,0 17 0,0-17 0,0 0 0,0 0-1,0 0 1,0 0-2,0 0-4,0 0-6,4-16-17,-5-4 0,7 5-1,-7-18 0</inkml:trace>
  <inkml:trace contextRef="#ctx0" brushRef="#br0" timeOffset="79090.949">4392 7355 11,'0'0'11,"14"-9"-1,-14 9 0,0 0-1,0 0-1,0 0 0,0 0 0,-7-14-3,7 14-1,-12-3-2,1 3 1,0 1-2,-3 1-1,-2 3 0,-2 4 0,-3-1 0,1 4-1,-1-1 1,1 3-1,-2 0 1,4 1-1,-1-1 1,2 2 0,1-1 0,0 3 0,2 0 0,1 2 0,2 3 0,0-2 0,4 3 0,3-1 0,5 0 0,6-1 1,3-2 0,7 1 0,4-7 1,6 2-1,3-6 1,5 1-1,4-6 1,-2-2-1,2-3 0,-4-1 1,-1-3 0,-3 0 0,-3-3 1,-4 0-1,-6 1 0,-2-1 0,-2 1-1,-3 0 0,-11 6 0,14-3 0,-14 3 1,0 0 1,0 0 0,0 0-1,0 0 0,0 0-1,-15 9-4,4-14-12,-4 0-12,15 5-1,-21-21 0,15 8-1</inkml:trace>
  <inkml:trace contextRef="#ctx0" brushRef="#br0" timeOffset="80038.281">4864 7099 1,'0'0'10,"7"-12"1,-7 12-5,0 0-1,0 0-1,0 0 0,6-12 1,-6 12 0,0 0 0,0 0 0,0 0 0,0 0-1,-11 13 0,4-2-2,0 6-2,-1 0 0,1 4 1,-1 2-1,3 4 0,-1-1 0,3 4 1,0-1-1,2-4 0,0 2 0,0-4 0,0-2 0,1-6 0,-1-1 0,1-14-1,-5 12-7,5-12-12,0 0-1,-9-20 1,9 20 13</inkml:trace>
  <inkml:trace contextRef="#ctx0" brushRef="#br0" timeOffset="80490.441">4686 7194 5,'-11'0'16,"11"0"0,0 0-8,0 0-9,0 0 1,15 10 0,-15-10 2,15 5 2,-5-3 1,3-1 1,3 2 1,3-6 0,5 4-1,0-2 0,6 1-1,1-2-2,2 1 0,0-3-2,-1 1 0,-6 0 1,0 2 0,-8-3 0,1 4 0,-6-2 0,-1 3 1,-12-1-1,14 0 1,-14 0-1,0 0 0,0 0-1,0 0 0,0 0-1,0 0-4,0 0-13,0 12-9,0-12-2,-10-11 1</inkml:trace>
  <inkml:trace contextRef="#ctx0" brushRef="#br0" timeOffset="81218.701">5173 7773 1,'0'0'0,"0"0"5,0 0 10,0 0-11,0 0 2,0 0 1,0 0 2,0 0 1,9 11 0,-9-11 1,0 12-3,0-12 0,-7 24-2,-1-5 0,2 4-2,-8 5 0,4 7-2,-8 4 1,3 1-1,-3 0 0,2 1 0,-4-3-1,4-1 0,2-5-1,2-9-3,6-2-4,-2-6-14,8-15-6,0 0-1,-2-18 1</inkml:trace>
  <inkml:trace contextRef="#ctx0" brushRef="#br0" timeOffset="82610.192">6204 7162 8,'0'0'19,"0"0"2,-19 5-3,6 0-15,2 0-1,-6 0 1,-2 3 0,-6 1 1,1 4 1,-8-3 0,2 6 1,-2-5-1,1 7 0,-2-1-1,2 2-1,2-1-1,1 2-1,4-2-1,5-1 0,2-1 0,4 0 0,5-3-1,3-1 1,8-1 0,2 0 0,7-1 0,6-1 0,4 2 0,4-1 1,4-1-1,2 0-1,-1 2 1,1 0 0,-2 2-1,-4 0 1,-4 1 0,-2 1 0,-6 2 0,-1-3 2,-7 2-1,0-1 1,-6-3 0,-1 5 1,-7-6-1,-1 6 1,-7-5 0,-2 5-1,-6-6 2,-5 6-2,-5-6 1,0 1-1,-6-5 1,3 2-1,-3-7 0,3 0-2,2-3 0,4-1 0,7-2-2,-1-4-3,13 4-10,12 4-14,-14-22-1,22 6 0,4-10 0</inkml:trace>
  <inkml:trace contextRef="#ctx0" brushRef="#br0" timeOffset="83414.477">6416 7169 24,'0'0'20,"0"0"-2,0 0-6,0 0-5,0 0-3,16-8 0,-16 8-1,23-7 1,-11 1 0,5 5 0,1-5-1,3 4-1,0-1 0,1 2-1,-2-4 1,1 2-1,-2 2-1,-2 1 0,-1 0 1,-1-1-1,-1 1 0,1 1 0,-4 1 0,2 2 0,-13-4 0,18 5-1,-18-5 1,9 4-5,-9-4-20,0 0 0,0 0-1,0 0 1</inkml:trace>
  <inkml:trace contextRef="#ctx0" brushRef="#br0" timeOffset="83982.675">6720 7788 12,'0'0'20,"0"0"1,0 0-1,0 0-18,-6 12 0,6-12 5,0 0-1,0 0 3,-8 16-2,8-16 1,-6 10-1,6-10 0,-10 16-2,3-5-2,2 5 0,-6 3-1,2 6 0,-2 3 0,-1 4 0,-2 4-2,-2 0-4,5 6-15,2 1-11,-3-13 0,8-2 0</inkml:trace>
  <inkml:trace contextRef="#ctx0" brushRef="#br0" timeOffset="86402.53">7230 7410 1,'0'0'0,"0"0"0,0 0 5,0 0-8,0 0 3,0-13 3,0 13 3,0 0 0,-1-18 1,1 18 1,-1-16 0,1 16-2,-1-16-2,1 16-2,-1-16-2,1 16 0,-2-11-1,2 11 1,0 0 0,0 0 0,-2-12 0,2 12 1,0 0 0,0 0 0,0 0 1,0 0-1,0 0 1,0 0 0,0 0 1,-3 17 0,4-5 0,-2 3-1,2 7 0,-1 2 1,2 5-1,-1 3 0,2 5 0,-1 0-1,3 2 1,-4-3-1,3-1 1,0-4-1,-1-5 0,-1-5 0,3-5 2,-5-16-1,13-2 0,-2-16-1,-1-6 0,5-9 0,1-4 0,1-4-1,2-1 0,-3 1 1,-2 8-1,-3 5 1,-1 7 0,-5 7 0,-5 14 0,7-14 0,-7 14-1,0 0 0,5 14 0,-1-2-1,-1 3 1,2 2 0,2 3 0,-2 2 1,4 2-1,-1 3 0,2 0 1,0 1 0,0-3 0,0 1 1,3-1-1,0-3 1,1-3 0,0-9 1,2-1-1,1-9 0,3-5 0,-2-12 0,5-4 0,-5-7 0,4-3 0,-5-8-1,4-1 0,-8-5 1,2 2-1,-4 2 0,-2 3-1,0 4 0,-1 2-3,6 13-9,-3 2-17,-2-1-1,5 6 0,-6-11 0</inkml:trace>
  <inkml:trace contextRef="#ctx0" brushRef="#br0" timeOffset="90206.874">8061 6941 16,'0'0'13,"0"0"-3,0 0-2,0 0-2,0 0-2,0 0-2,0 0-1,0 0 0,0 0-1,10-3 0,-10 3 1,0 0 0,0 0 1,0 0-1,0 0 0,10 3 1,-10-3-1,0 0 1,-3 11-1,3-11 0,1 19-1,2-5 1,-2 1-1,4 1 0,0 1 0,1 1 1,0 2-1,0 0 1,-2 2 0,1-3-1,-1-1 1,0-4 0,-2-1-1,-2-13 1,3 17-1,-3-17 1,0 0-2,0 0-2,0 0-6,0 0-9,0 0-3,0 0-1,-6-24 15</inkml:trace>
  <inkml:trace contextRef="#ctx0" brushRef="#br0" timeOffset="90666.036">7945 7024 1,'0'0'0,"0"0"3,0 0 8,0 0-15,0 0 1,10 7 2,1-7 4,0-2 2,4-1 3,1-1 1,5 0 0,1 0 0,5-1-1,1 2-2,3-2-2,0 1 0,1-1-2,2 3 0,-3-2 0,-1 2 0,-1 0 1,-4 0-1,-3 1 0,-3 1-1,-4 0 1,-3 0-1,-12 0 1,18 1-1,-18-1 1,0 0-1,0 0-1,0 0-3,0 0-11,10 5-10,-10-5 0,0 0-1</inkml:trace>
  <inkml:trace contextRef="#ctx0" brushRef="#br0" timeOffset="92310.62">8453 6451 18,'0'0'11,"10"16"-2,-1-3-1,1 3-2,3 5-2,3-1-1,3 6-1,1 0 0,2 6-1,3-2 0,-1 7 1,3 3-1,-2 7 1,-1 4 0,-3 6 0,-2 6 0,-3 2-1,-3 8 1,0 2-1,-5 0 0,0 0 0,-5 2-1,3-3 1,-6-1 0,0-2 0,-3-5 0,-5-3 2,-6-4 0,-2-3 2,-5-7 0,-4 1 0,-7-9-1,2 0 2,-6-7-2,5-1 0,-3-9-1,3-3-1,0-8 0,6-1 0,1-7 0,5-2-1,3-1-2,3-6-2,13 4-7,0 0-13,-11-10-6,22 2 0,-2-11 0</inkml:trace>
  <inkml:trace contextRef="#ctx0" brushRef="#br0" timeOffset="93093.897">9032 7613 15,'0'0'14,"11"-16"-1,-11 16-2,16-1-4,-16 1-1,21-1-2,-10-1 1,5 5 0,-1-3-1,6 3 0,-4-1 0,4 0-2,1-2 0,2 1-1,0-2 0,0 0 0,-2 0 0,0-3-1,-1 0 1,-3 1-1,-5 0-1,-2 1 0,-1 1-6,-10 1-9,-2-11-8,2 11 0,-14-8 0</inkml:trace>
  <inkml:trace contextRef="#ctx0" brushRef="#br0" timeOffset="93474.028">9081 7337 4,'0'0'18,"20"9"0,-20-9-10,13 1-7,0-1 2,0-1 2,4 3 1,-1-4 1,5 2 1,-3-5 0,6 4 0,-2-4 0,6 5-3,-2-5-1,4 4-2,-2 1-1,0-1-1,-1 2 0,-4-1-1,0 2 0,-8-2-1,-2 4-2,-13-4-10,11-6-12,-11 6 1,0 0-1,10-6 12</inkml:trace>
  <inkml:trace contextRef="#ctx0" brushRef="#br0" timeOffset="96802.205">10202 6891 5,'-12'0'7,"12"0"-1,0 0 1,0 0-2,-4 12-1,4-12 0,-6 19-1,4-7 1,1 8 0,-2-1 0,4 8 0,-2 3 2,4 8-1,-2 2 0,2 4 1,-2 4-2,3 4 1,-3 0-2,0 1 0,0-8-1,0-4 0,0-8-1,-1-5 0,0-9-1,2-7-1,-2-12 0,0 0-7,0 0-12,0 0-5,-10-18 1,8 6 4</inkml:trace>
  <inkml:trace contextRef="#ctx0" brushRef="#br0" timeOffset="97462.438">10059 6940 6,'0'0'22,"2"-16"-1,-2 16-1,0 0-17,0 0-5,0 0 1,2-12 0,-2 12 2,5-12 0,-5 12 3,10-19 1,1 10 0,-1-6 0,7 5-1,2-5 1,4 6-3,5-5 1,0 7-3,3 2 1,0 0-1,-1 4 0,0 1 0,-5 1 1,1 4 0,-7-1 0,2 3 1,-5 4 0,1 0 0,-3 2 0,1 1 0,-4 1-1,1 4 0,-3-4 1,-1 3 0,-2-5 1,-2 4-1,-5-5 1,0 6-1,-6-3 2,-1 0-3,-5 0 2,1 2-1,-5-1-1,1-1 0,-4 0 0,1-2 0,-2-4 1,-1 1 0,-2-6 0,-1 3 1,-4-7-1,1 0 0,-2-5 0,3 0-1,-2-1 0,4 1 0,2 0-1,6-1-2,6 6-3,-3-9-4,14 9-14,0 0-9,17-8 0,-2 1 0</inkml:trace>
  <inkml:trace contextRef="#ctx0" brushRef="#br0" timeOffset="98154.686">10260 7317 1,'0'0'4,"0"0"3,0 0-4,0 0-3,0 0-3,0 0 0,0 0-1,0 0 0,-3 11 4</inkml:trace>
  <inkml:trace contextRef="#ctx0" brushRef="#br0" timeOffset="98905.949">10243 7334 8,'0'0'6,"-5"14"0,5-14-1,0 0-2,0 0-2,0 11-3,0-11-1,0 0 0,0 12-1,0-12 1,0 0 0,-3 11 2,3-11 1,0 0 0,-10 9 2,10-9-1,0 0 1,-13 14-1,13-14 0,-8 17-1,5-6 0,-1 0 0,2 2 1,0 0 0,-1-1 1,2 1 1,-1 0 0,3 1 1,0 0-1,3 3 1,0 0-1,2 2 1,-2-4 0,2 2-1,1-2 1,-2-2-1,-1-1 0,-4-12 1,6 15-1,-6-15 0,3 11-2,-3-11 1,0 0-1,0 0 1,5 12 0,-5-12 1,0 0 0,0 0 2,0 0 0,0 0-1,0 0 1,0 0-2,0 0-1,0 0-6,0 0-8,-5-22-13,5 22-1,3-28-1,2 16 12</inkml:trace>
  <inkml:trace contextRef="#ctx0" brushRef="#br0" timeOffset="99642.209">11071 6772 1,'-1'-14'10,"1"14"11,0 0-5,0 0-6,0 0-2,0 0-2,0 0 0,0 0-1,0 0 1,-15-13-1,15 13 0,-16-3-1,16 3 0,-21 4-2,11 2 1,-7 0-1,3 4 0,-4 1 0,2 5 0,-5 5 0,1 7 0,-3 2 1,1 3-2,0 6 1,2 5-1,-3 6 0,2 4 0,1 2 0,0 1-1,3 3 0,1 2 0,5-3 0,2 1 1,3-3-1,5-4 1,4-7 1,4 0-1,2-7 1,5 0-1,2-6 0,2-3 0,6-4 0,0-3-1,5 0-1,-1-5 1,2 0 0,1-4 0,-1-1-1,-2-4 2,-2-1-1,-4-2 0,-1-1 0,-3-3 0,-2 0-1,-3 0 2,-13-2-2,16 0 0,-16 0-4,0 0-9,6-18-16,-6 18 1,-2-31-1,2 11 1</inkml:trace>
  <inkml:trace contextRef="#ctx0" brushRef="#br0" timeOffset="100850.637">11272 7183 1,'0'0'7,"0"0"11,0 0-10,0 0 1,0 0 1,0 0 0,0 0 0,0 0 1,0 0 0,0 0-1,0 0-3,0 0-3,0 0-2,0 0-1,0 0 1,0 0-1,-4 16 0,4-16 0,4 20 0,-1-3 0,1 7 0,1 2-1,0 5 0,2-1 0,-1 4 0,1 0 0,0-1 0,-1-4-1,0-4 1,-1-5 0,-2-4 0,0-6 0,-3-10 0,3 13 0,-3-13 0,0 0-1,0 0 1,0 0 0,0 0 1,-14-6 0,14 6 1,-16-20 1,7 7-1,-3-7 0,0-2 0,1-4 0,-1-2-1,2-2 0,1 0-1,1 4 0,1 1-1,4 4 1,3-1-1,4 2 1,6 1-1,6 3 0,7-2 0,6 2 0,4-1 1,4 1-1,0 4 0,2 2 1,0 3 0,-3 2-1,-5 3 1,-4 2 0,-2 1 0,-1 3 0,-3-2 0,-4 2 0,-6-1 0,0 0 0,-11-3 0,13 5 1,-13-5-2,0 0 0,0 0-2,0 0-4,0 0-15,0 0-7,11 5 1,-12-19-2</inkml:trace>
  <inkml:trace contextRef="#ctx0" brushRef="#br0" timeOffset="102251.164">11319 7303 19,'-7'-11'13,"4"-1"1,-2-2-2,0-5-1,1 1-3,-3-5-1,5 4-2,-5-4 0,6 4-1,-5-1 0,5 6-1,-2-1 0,3 15 0,-4-19 0,4 19-2,-2-12 1,2 12-1,0 0 0,-2-12 1,2 12-2,0 0 2,-1-13-2,1 13 1,0 0-1,0-12 0,0 12 0,0 0 0,0 0 0,-2-11-1,2 11 0,0 0-3,0 0-2,0 0-10,0 0-12,0 0 2,0 0-2</inkml:trace>
  <inkml:trace contextRef="#ctx0" brushRef="#br0" timeOffset="104634.006">11973 6730 10,'-1'16'7,"1"-5"-1,-2 2-1,2 8-1,1 2 1,-2 6 0,2 4 0,0 3 1,2 6 0,-3 4 1,2 4-1,-2 2 1,1 7-2,-2 2 0,2 4-2,-3 1 0,1 2 0,-3-2 0,4-1 1,-3-10-1,2-3 1,-3-8-1,4-6 0,-3-7 1,3-4-1,-3-9-1,1-5-1,0-2 0,2-11-1,-2 11 0,2-11 1,0 0 0,0 0-1,0 0-2,0 0-8,-5-12-18,5 12 0,7-26 0,1 7 0</inkml:trace>
  <inkml:trace contextRef="#ctx0" brushRef="#br0" timeOffset="107141.892">12648 7142 3,'0'0'22,"0"0"-3,0 0-4,-10-5-5,10 5-3,-11-4-2,11 4-3,-20-2 0,8 3 0,-3 0-1,0 1 0,-4 0 0,1 0 1,1 3 0,-2-1-1,1 2 1,0 1-1,1 1 0,2 2 0,-1 3-1,2 1 0,1 4 1,-1 2-1,1 2 1,2 2-1,2 3 1,0 1-1,3 1 1,0-1 0,6 2 0,1-3 0,5 1 0,1-5 0,3 0 1,0-4-1,4 1 1,1-3 0,2-3 1,2-3 0,6-1 0,4-8-1,6 1 0,0-5 0,4-1-1,-1-6 0,-2 3-1,-1-4 1,-7 4-1,-6 0 2,-4 4 0,-7-3 1,-11 5-1,12-1 1,-12 1-1,0 0 1,0 0-2,0 0 1,0 0-1,0 0-1,0 0-1,0 0-2,0 0-5,0 0-19,5-16-5,-9 3 1,6-3-2</inkml:trace>
  <inkml:trace contextRef="#ctx0" brushRef="#br0" timeOffset="107674.082">12999 6921 18,'0'0'24,"3"-12"-1,-3 12 0,11 2-22,-11-2-3,0 0 0,10 0 1,-10 0 0,0 0 1,0 0 2,0 0 2,10 16-1,-10-16 1,-6 24-2,0-9 2,4 8-2,-4-1 1,3 4-4,-2 2 1,3-2-1,1 3 1,1-2-1,2-1 1,0-1-1,3-4 0,-1-4-1,4-2-3,-8-15-10,0 0-10,14 7 1,-17-24-2</inkml:trace>
  <inkml:trace contextRef="#ctx0" brushRef="#br0" timeOffset="108118.237">12906 7036 8,'0'0'19,"0"0"-2,24-8-8,-13 5-10,4 2-1,-1 0 3,3-2 1,0 3 3,0-1 0,0 2 2,-1-1 0,3 3 1,-1-3-2,3 2-1,0-1-1,4 1-3,1-1 0,0-1 0,0-3-1,-1 2 0,-3-1 1,0 1-1,-5-1 0,-2 2 1,-15 0 0,18-2 2,-18 2 0,10 1 0,-10-1 0,0 0-1,0 0-1,0 0-6,0 0-12,-8 14-10,8-14-2,-11-7 0</inkml:trace>
  <inkml:trace contextRef="#ctx0" brushRef="#br0" timeOffset="109162.607">13381 6596 12,'7'17'13,"2"1"-2,2 5 0,1-3-1,4 8 0,-1 3-3,2 4-1,2 4 0,4 8-2,-1 4-1,1 1-1,-2 4 0,-2 1-1,1 4 0,-2 2-2,-3-2 1,-5-2-1,-2-3 1,-3 1 0,-1-1-1,-4-4 3,0 0-2,-4-3 1,-3-5 0,0-3 0,-3-2 1,-2-4-1,-4-4 2,-1 2-2,-5-7 1,-2-2-1,-3-2 1,-2 1-1,-1 0-1,-3-1 1,5-4-1,0-2 0,4-3 0,3-4-3,6 0-3,-2-5-13,3-12-7,14 8 0,-10-14-1</inkml:trace>
  <inkml:trace contextRef="#ctx0" brushRef="#br0" timeOffset="127386.045">14340 6895 1,'0'0'2,"0"0"2,3 14-2,-3-14-1,3 15 2,-2 0-1,0-2 2,0 6-1,-1 0 1,1 5-1,-1 4 1,1 4-2,1 4 1,-1-1-3,0 4 1,1-1-1,0 1 1,2-2 1,-1-1-1,1-2 0,0-5 1,1-1-1,-1-5 0,1-1 0,0-8-1,-1-1 1,-4-13 1,5 15 1,-5-15 1,0 0 0,0 0-1,0 0 0,0 0-1,0 0-4,0 0-6,0 0-12,-12-25-1,12 25 2,-4-34 19</inkml:trace>
  <inkml:trace contextRef="#ctx0" brushRef="#br0" timeOffset="128466.43">14277 6916 15,'11'-13'8,"-11"13"-1,19-14-2,-7 6-1,3 1-3,2-3-1,3 1 1,-1-2 1,1 3 0,1-3 1,0 6 0,-3-3 1,5 4-1,-2-1 2,2 5-2,-3 0 1,2 3-2,-1 3 1,-1-2 0,-2 4-1,-2-3 1,-1 1-2,-2 0 2,-13-6-1,19 12 1,-19-12-2,14 11 1,-14-11-1,9 13 1,-9-13-1,6 22 0,-5-10 1,1 4-2,0-3 2,-1 4-2,0-1 1,0 1-1,-1-5 1,1-1-1,-1-11 0,1 20 0,-1-20 0,-2 18 0,2-18 0,-5 16 0,5-16 0,-6 19 0,6-19 0,-7 17 0,7-17 1,-9 12 0,9-12 1,-15 10 0,2-7 0,2 4 1,-8-3-2,2 2 1,-6 2-1,3 0 0,-3 1-1,2-2 0,0-1 0,1-2 0,2-1 1,2-1-1,1-4 1,2 0-1,1-2 0,0 1-1,12 3 0,-16-9-2,16 9-6,-11-5-7,11 5-11,0 0-1,7-15 0</inkml:trace>
  <inkml:trace contextRef="#ctx0" brushRef="#br0" timeOffset="129578.82">14476 7291 12,'-10'7'3,"10"-7"0,0 0-2,-7 13-1,7-13-2,0 0-1,0 0 0,0 0 0,0 0-4,-13 4 7</inkml:trace>
  <inkml:trace contextRef="#ctx0" brushRef="#br0" timeOffset="130226.049">14433 7340 6,'0'0'10,"0"0"-2,0 0-4,0 0-3,0 0-1,0 0 1,-2 13 1,2-13 1,-1 11 1,1-11 0,-1 16 0,1-16-1,-2 19 1,2-19-1,-5 22-1,3-11-2,1 1 0,-1-1 0,-2 1 0,2 0 0,0 2 0,0 0 0,1 3 1,1 3-1,0-2 1,3 4-1,-1-3 1,2 2-1,-1-4 2,1 1-1,-1-3 0,-3-15 1,4 19-2,-4-19 3,1 11-1,-1-11 1,0 0-1,0 0 1,0 0 0,0 0-1,0 0 1,0 0-2,0 0 0,0 0-1,0 0-1,0 0 0,0 0-3,0 0-3,0 0-12,0 0-4,24-12-1,-21-8 13</inkml:trace>
  <inkml:trace contextRef="#ctx0" brushRef="#br0" timeOffset="137685.685">15349 6662 1,'0'0'1,"0"0"4,0 0-2,0 0 0,-11 8 0,11-8 1,0 0 0,0 0 1,0 0 1,0 0 0,0 0-1,0 0 0,0 0-1,0 0-2,0 0 0,0 0-2,-9 6 1,9-6-1,-12 7 0,12-7 0,-15 10 0,15-10 1,-18 18-1,8-7 1,0 2 0,-1 4 1,-2 6-1,-1 1 1,-1 6 1,1 5-1,-4 1 1,4 7 0,-5 3 1,3 5-2,0 1 2,3 4-3,-1 2 0,4 2 0,-1 0 0,6 2-1,1 0 0,3-4 2,3 1-1,2-1-1,1-3 1,3-6 0,4 1 0,0-3 0,4-5 1,5-1-1,2-6 1,4-2 0,3-4 0,3-2 1,0-7 0,2-1 0,-4-6-1,-2-1 0,-6-2 0,-2-4 0,-9-4 0,0 2-1,-12-4 1,0 0 0,0 0 0,11 4 0,-11-4-1,0 0 0,0 0-6,0 0-12,-8-16-11,8 16-2,0-28 1,3 9 0</inkml:trace>
  <inkml:trace contextRef="#ctx0" brushRef="#br0" timeOffset="138934.129">15541 7121 1,'0'0'3,"0"0"9,14 0-6,-14 0-9,10-5 1,-10 5 4,13-5 1,-13 5 1,0 0 2,0 0 1,10-2 0,-10 2-2,0 0-1,0 0-3,0 0-2,0 12 1,0-12 1,0 15 0,1-4 1,0 1 1,0 2 0,2 5 0,-2 1 1,2 6 0,-2 0 0,3 7 1,-4-4 0,2 7 0,-2-6-1,3 1 0,-3-4-1,3 0 0,-2-8-2,2-2 0,-3-17 0,4 20 1,-4-20 0,0 0 1,0 0 0,0 0-1,9-14 1,-5 3-1,-1-6 1,1-2-2,1-3-1,1-3 0,3 0 0,-2 0 0,2 2 0,-1 0 0,1 3-1,-1 3 1,3 2 0,0 2-1,-11 13 0,16-14 0,-6 11 0,0 5 0,1 2 0,-1 3 0,-1 3 0,-2 3 1,1 5-1,-1 2 1,0 5 0,1-1 1,-3 3-1,3 1 0,0 0 1,1 1 0,-1-6 0,3-3 0,-2-4 0,0-1 1,-9-15 0,17 14-1,-17-14 1,16 3-1,-16-3 0,19-5 0,-19 5 0,16-15 1,-11 3-1,1 0 1,-4-7 0,1-1 0,-3-4 0,1-4-1,-2-2 0,1-1 0,0 1-1,2 0 0,0 0 0,3 5 0,0 1 0,1 4-1,1 6 1,-1 0-2,-6 14 1,10-18-3,-10 18-3,0 0-7,11-8-16,-11 8 0,0 0-2,11-4 2</inkml:trace>
  <inkml:trace contextRef="#ctx0" brushRef="#br0" timeOffset="161189.993">16346 6877 1,'0'12'2,"2"3"1,-3-4 1,1 0-1,-1 3-1,0-3 2,-1 3-2,-1-4 1,0 4 0,0-2-2,-3 1 1,1-1-1,0-1 0,-1 0 0,6-11-1,-13 21 1,13-21 0,-12 19 0,12-19 0,-12 16 0,12-16 0,-9 14 0,9-14 0,0 0 0,-7 12-1,7-12 0,0 0 1,0 0-1,0 0 0,0 0 0,0 0 0,0 0 0,0 0 0,0 0 0,0 0 0,0 0 1,-4 11 0,4-11 0,0 0-1,0 0 1,0 0 0,0 0-1,0 0-1,0 0-4,12 6-11,-12-6-2,17-6 11,-13-11 7</inkml:trace>
  <inkml:trace contextRef="#ctx0" brushRef="#br0" timeOffset="162721.537">16378 6725 1,'0'0'3,"0"0"1,-10 5-1,10-5-2,0 0 0,0 0-1,0 0 0,0 0 0,-10 3 1,10-3-1,0 0 0,0 0-1,0 0 0,-6 13 1,6-13-1,0 0 2,-5 16-1,5-16 2,-8 12 0,8-12 1,-13 12 1,13-12-1,-19 13 0,10 0 0,0-2 0,0 2-2,3-1 1,0 4-1,3-2 0,1 3 0,2 2 1,0-5 1,2 3-2,0-4 2,0 3-1,1-4 2,-1 4-2,-2-5 1,0-11-1,-1 21 0,1-21-1,-6 19 1,3-8-1,3-11 0,-11 20 0,6-10-1,5-10 1,-11 21-1,11-21 0,-6 18 0,6-18 0,-5 14 0,5-14 1,0 0 0,-1 12 0,1-12 0,0 0 1,0 0-1,0 0 0,0 0 0,0 0 0,0 11-1,0-11 1,0 0 1,0 0 1,0 0 0,0 0 0,0 0 0,0 0-1,0 0 0,0 0 0,0 0-1,0 0 0,0 0-2,0 0 1,0 0-1,0 0 0,0 0-2,0 0-2,0 0-4,0 0-10,0 0-6,0 0 1,9-27 8</inkml:trace>
  <inkml:trace contextRef="#ctx0" brushRef="#br0" timeOffset="163937.963">16152 6933 5,'0'0'3,"0"0"-1,0 0 0,0 0-2,-11 11 2,11-11 3,0 0 0,0 0 1,0 0 1,0 0 0,-11 4-1,11-4 1,0 0-2,0 0-3,-11-4-1,11 4 0,0 0 0,0 0-1,-11 0 0,11 0 0,0 0 0,0 0-1,0 0 1,0 0 0,0 0 1,0 0-1,14 2 0,-14-2 0,19-1 1,-7 0 0,-1 0 0,1-1-1,0 1 1,-1 0 0,-1 0 0,-10 1 0,20-1-1,-9 1 1,1 0-1,1 1 1,2-1 0,1 1 0,1-1 0,0 1 0,1-1 1,0 0 0,-2 0 0,-2-1 0,0 2 0,-2-1 0,-2 0-1,-10 0 0,15 0 0,-15 0-2,0 0 2,14-1-3,-14 1 3,0 0-1,0 0 1,0 0-2,11 0 2,-11 0 0,0 0 1,0 0-1,0 0 0,0 0-1,0 0 0,0 0 2,0 0-1,0 0 0,0 0 0,-8 12 0,8-12 0,0 0 0,-10 11 0,10-11 0,-12 1-1,12-1-1,-19-2 2,6-1-2,-2 0 1,-3 2 1,-3-4-1,-1 5 0,-4 0 0,1 2 2,-2 2-3,0 1 3,0 2-3,3-2 1,0 2 0,1-3 0,5-1 0,2-1 0,3-1 0,13-1-1,-15 0-1,15 0-1,0 0-2,0 0-8,22-1-13,-12-7 0,12 6 0,-6-13 17</inkml:trace>
  <inkml:trace contextRef="#ctx0" brushRef="#br0" timeOffset="178020.942">16888 6649 4,'0'0'6,"0"0"-2,0 0 0,0 0 0,0 0 0,-9 12-1,9-12 0,-3 13 0,0-2 0,1 0 0,1 5 1,0-1 0,0 4 0,0 4-1,2 3 2,-2 3 0,3 6 0,-1 5-1,2 4 0,1 9-1,2 4-1,-1 5 0,0 5 0,-2 1-1,2 1 0,-5 0 1,0 0 0,-8-2 2,2-1-1,-4-6 1,2 0-1,-4-3-1,3-4 0,-1 0 0,2-4-2,1-4 0,1-3 1,0-2 0,1-5 1,0-8 0,4-3 0,-3-7 1,5-4-1,-1-13 1,-3 14-1,3-14 0,0 0-1,0 0 0,0-11-1,0 11-1,0-17-7,7-2-19,0 7-2,-4-12 0,5 2-1</inkml:trace>
  <inkml:trace contextRef="#ctx0" brushRef="#br0" timeOffset="179885.596">17274 7154 6,'0'0'7,"0"12"0,0-12 0,1 16 0,-1-5 0,2 5 0,-1 3-1,3 3-1,-2 3 0,3 2-2,0 5 0,1-2-1,1 4-1,1-4 0,-1-1 0,1-3-1,-1-1 0,-2-4 0,0-4 0,0-2 0,-3-4 0,-2-11 0,4 14 1,-4-14 1,0 0 0,0 0-1,0 0 1,0 0 0,0 0 0,0 0 0,0 0 1,0 0 0,0 0 1,0 0-1,0 0 1,0 0 0,0 0-1,0 0-1,-9-16 0,7 5 0,1 0-1,-1-4 1,2 0 0,-2-3 1,4 0-1,-2-2 0,2 3 0,0 0 0,2 2-2,1 0 1,1 2-1,2 0 0,1 0 0,4 1 0,-1 1 0,3-1 0,2 0 0,0 0 0,4 1 0,-2 1 0,1 0 0,-1 2 0,2-1 0,1 4 0,-1-1-1,1 3 1,1 0 0,-1 2 0,-1 1 0,-1 1 0,-1 0 0,-3-1 0,-1 3 0,-2-2 0,-3 2 1,-10-3-1,15 3 0,-15-3 1,0 0-1,0 0 1,0 0-1,0 0 1,0 0-1,0 0 1,10 1 0,-10-1 0,0 0 0,0 0 0,0 0 0,0 0 0,0 0 0,0 0 0,0 0-1,0 0 1,0 0-2,0 0 0,0 0-2,0 0-4,0 0-10,0 0-13,0 0 0,8-18-1,-1 7 3</inkml:trace>
  <inkml:trace contextRef="#ctx0" brushRef="#br0" timeOffset="182461.507">17875 7621 1,'-3'11'7,"3"-11"-1,0 12 0,0-12-2,0 15 0,0-15 0,-2 16 0,2-16 0,-4 18 1,1-5 0,-1 3 0,-1 3 1,-3 3-2,-2 0 1,4 5-2,-6 0 0,2 3-1,-3-1-1,3 0-1,-1 2 1,0-3-1,1-1-1,0-4 1,2-2 0,1-4 0,2-2 0,5-15 0,-7 14 1,7-14 0,0 0 0,0 0-1,0 0 0,0 0 0,0 0-1,0 0-3,0 0-4,2 11-10,-2-11-4,0 0 1,2-14 14</inkml:trace>
  <inkml:trace contextRef="#ctx0" brushRef="#br0" timeOffset="183780.974">18604 6978 1,'27'-6'0,"-27"6"7,20-7-1,-20 7-5,14 0 0,-14 0 2,0 0 1,10 3 1,-10-3 2,0 0 0,0 0 0,0 0 0,-14 9-2,4-6-1,-5 1-1,0 2 0,-5 0 0,-2 4 0,-5 0 0,2 2-1,-1 3 0,0 2 0,3 3-1,1-3 0,4 4-2,2-4 0,7 1 0,2-2 1,6 0-1,5-2 2,4 2-1,7-2 1,2 2 0,8 1 0,2 1 0,1 2 0,5-2 0,-3 4-1,3 0 0,-3 1 0,-1-2 0,-3 5 0,-1-4-1,-2 1 1,-7-4 0,1 1 0,-4-5 0,-4 0 1,-9-15 2,10 19 0,-10-19 0,-4 15 2,-7-13 0,11-2 0,-24 11-1,7-3 1,-8-5-2,-1 3 1,-4-3-2,1 0 0,-1-1-2,-1-1 1,1-2 0,2-1-2,6 1 1,0-2-1,4 1-1,-1-5-3,9 5-9,10 2-15,-17-22 1,18 8-1,-2-12 2</inkml:trace>
  <inkml:trace contextRef="#ctx0" brushRef="#br0" timeOffset="184569.255">18916 6697 5,'0'0'14,"0"0"-3,0 0-1,0 0 0,12 10-1,-12-10 0,15 3 0,-5-5-2,8 5 0,-1-4-2,8 3-2,3-1 0,6 0-1,2-1-1,1 2 0,3-2-1,-1 0 1,-1-2 0,-1 2 0,-6-2 1,-3 3 0,-6-3 2,-2 2 0,-9-3 1,2 5 0,-13-2-1,0 0 0,0 0-1,11-2-2,-11 2-2,0 0-2,0 0-2,0 0-8,0 0-17,0 0 0,0 0 1,0 0-1</inkml:trace>
  <inkml:trace contextRef="#ctx0" brushRef="#br0" timeOffset="186994.109">19862 6500 3,'0'0'4,"0"0"-9,0 0 4,-10-9 1</inkml:trace>
  <inkml:trace contextRef="#ctx0" brushRef="#br0" timeOffset="187541.302">19799 6506 6,'0'0'10,"0"0"0,0 0-1,14 6-2,-14-6-2,16 8-2,-6-3-1,5 2 0,-1 2-1,3 2 1,0 1-1,4 5 0,-2 0 0,2 5 1,0 2 0,4 6 1,-3 4-1,4 4 2,-4 2-1,2 5-1,-3 1 1,1 4-1,-6 1 0,0 2 0,-4 2-1,-1 1 0,-3 1-1,-4-3 1,-3 4-1,-2-3 1,-3-2 0,-3 0 0,-5-4 2,0-1-1,-5-3 2,-2-1-2,-5-5 1,0-1 0,-3-4 0,1-2-1,-1-4-3,0-3-1,4 2-3,0-9-1,7 3-2,-1-8-2,8 4-6,4 2-9,5-19 0,-2 10 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1000.72101" units="1/cm"/>
          <inkml:channelProperty channel="Y" name="resolution" value="1000.25494" units="1/cm"/>
          <inkml:channelProperty channel="F" name="resolution" value="0" units="1/dev"/>
        </inkml:channelProperties>
      </inkml:inkSource>
      <inkml:timestamp xml:id="ts0" timeString="2015-10-02T21:22:27.20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10019 7309 10,'0'0'6,"0"0"0,0 0 0,0 0-1,0 0-2,0 0 0,0 0 0,0 0-1,0 0 0,0 0-1,0 0 1,0 0 1,-8 14 0,8-14 1,0 0 0,-7 14 1,7-14 0,-7 11-1,7-11 0,-13 15-1,13-15 0,-16 18 0,5-6-1,-2-2 0,0 3-1,0-1 0,-1 3 1,2-3-1,-2 1 0,0-1-1,3 1 1,-3-1 0,4-1 0,-3-2 0,3 2 0,0-2-1,-1 1 1,11-10-1,-14 15 1,14-15-1,-13 15 0,13-15 1,-11 11 0,11-11 0,0 0 0,-15 11 0,15-11 1,-11 6-1,11-6 0,0 0 1,-11 6-1,11-6-1,0 0 1,-10 1 0,10-1 0,0 0 0,0 0 1,-14-1-2,14 1 1,0 0 0,-12-5 0,12 5 0,0 0-1,-14-7 0,14 7 0,-11-8 0,11 8 0,0 0 0,-13-14 0,13 14 0,-7-12 0,7 12 0,-6-11 0,6 11 0,-2-14 0,2 14 0,0-12-1,0 12 1,2-14 0,-2 14 0,5-15-1,-5 15 1,4-17 0,-4 17 0,5-17 0,-5 17 0,2-17 0,-2 17 0,0-17 0,0 17 0,0-17-1,0 17 1,0-17-1,0 17 1,2-18-1,-2 18 0,9-21 1,-9 21-1,15-20 0,-15 20 1,17-21-1,-5 13 1,-2-2-1,1 3 1,-11 7 0,18-13-1,-18 13 1,17-9-1,-17 9 1,13-5 0,-13 5 0,10 0 0,-10 0 0,0 0 0,10 4 0,-10-4 0,0 0 0,15 9 0,-15-9 0,11 10 0,-11-10 0,18 13 0,-18-13 0,17 19 0,-17-19 0,17 21 0,-9-7 0,2 0 0,-2 3 0,0 0 0,3 3 0,-2 0 0,2 1 0,-3 1 1,4 2-1,-3-2 0,2 2 1,-1 1 0,0-2 0,-1 0-1,0-3 1,1 1 0,-1 0 0,-1-3 1,-1-1-1,-1-5 1,-2 1-2,-4-13 2,8 21-2,-8-21 0,5 12 0,-5-12 1,0 0 0,1 11 0,-1-11 0,0 0 0,0 0 0,0 0 0,0 0 0,0 0-1,0 0 1,0 0-2,0 0 2,0 0-2,0 0 0,0 0-16,14 5-11,-13-17-2,4-2 0,-14-17-1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05T15:17:36.85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21296 5864 516,'0'0'1419,"0"0"129,0 0 129,0 0-387,0 0-129,0 0-645,0 0-387,0 0-129,0 0 0,0 0-129,0 0 129,-14 8-129,14-8 129,-17 19 0,4-4 129,-3 4-129,-6 5 129,-1 5-129,-3 4 0,-4 1 258,-2 5 129,-6 2-129,5 5-129,-5-4 129,2 1 0,2-4 0,6-3-258,3-4 129,4-4-129,6-6 0,4-7-129,4-5 0,7-10 0,-8 15-645,8-15-1290,0 0-1419,0 0 129</inkml:trace>
  <inkml:trace contextRef="#ctx0" brushRef="#br0" timeOffset="1027.058">20727 6178 903,'0'0'1032,"0"0"258,0 0-258,0 0-258,0 0-129,0 0-387,0 0-129,0 0-129,0 0-258,0 0 129,0 8 0,0-8-129,0 0 516,-1 13-258,1-13 129,-5 17-129,3-4 129,-1-1-129,0 6 129,0 0-129,-2 2 129,-1 4 129,-2 3 129,1 4-129,0 3 129,-6 6-129,1-2 258,-3 7-129,-1 1 0,-4 0-129,-1 1 0,2-6-129,-2 0 129,5-14-129,-1 1 0,5-11-129,3 0 129,9-17 129,0 11 129,0-11-129,22 0 0,-3-7 129,11-1-258,1-5 129,7 1-258,1-5 0,3 0 0,-4-2 0,0 0 0,-5-2 129,-5 0 0,-4 0 0,-1 6 258,-6-3-258,-1 4 0,-2-1-129,-3 2-129,3 6 0,-4 2-387,4 5-129,-14 0-774,18-5-1419,-4 14-1032,-14-9 259</inkml:trace>
  <inkml:trace contextRef="#ctx0" brushRef="#br0" timeOffset="1815.102">21443 5687 1677,'12'3'2580,"-12"-3"-2193,9 10-774,-9-10 129,16 16-129,-11-6 258,-1 5 129,-2 2 129,-2 0 387,0 7 258,0 0 129,0 7 129,-1 3 129,1 7-258,0-4-258,0 9 0,0-3 0,4 1-387,0-2 0,1-2-258,4-5 0,-4-5-258,1-4 0,-3-7-516,3-6-129,-3-1-1032,-3-12-1935,0 0 645</inkml:trace>
  <inkml:trace contextRef="#ctx0" brushRef="#br0" timeOffset="2335.133">21388 5581 645,'-15'-5'2967,"5"0"-129,10 5-1806,0 0-1032,0 0-516,7 0-129,-7 0 0,15 0 516,0 0-129,-1 0 516,8 0-129,2-2 0,4-3 0,5 2 0,0 3 129,3 0-129,1 0-129,-4 7 0,-1 2-129,-5 5-129,-3 8 0,-9-3 129,-2 8-258,-8-1 258,-3 3 0,-2-2 129,-8 2 129,-6-3 258,-4-2-129,-4-2 258,-7-2 0,1 0 0,-3-6-258,0-2 129,1-3-387,3-4 129,3-3-258,2-2-258,8 0-387,14 0-903,-17-24-1290</inkml:trace>
  <inkml:trace contextRef="#ctx0" brushRef="#br0" timeOffset="3183.181">22001 5553 258,'56'15'1290,"-29"-6"-387,-1 5-129,-2 0-129,-1 5-258,-4-5-258,-5 4 258,0-1-258,-6 2 0,-2-2 0,-3-1 0,-1 0 129,-2-4 0,0 2 0,-5-2 387,-2 0-129,-5-4-129,-2 4 387,-4-5-258,0 0-258,-4 0 0,-3-2-129,1-2 129,-2-2-129,2-1 0,0-5-129,3-3 258,2-4 258,6-4-258,3 2 129,1-5 0,7 2 0,1-2-129,1 4-258,2 0 0,3 4-129,6 3-129,0 4-129,4 1 0,1 1 0,2 2-129,0 0 258,0 2-387,0 3-387,-2-5-2451,9 12 129</inkml:trace>
  <inkml:trace contextRef="#ctx0" brushRef="#br0" timeOffset="3832.219">22281 5516 903,'0'0'2193,"0"0"-2967,0 0 0,0 12 0,0-12 129,9 8 517,-9-8 385,20 16 259,-6-4-129,-1 0 129,3 3 0,-1-1-129,1 5 258,-4-4-258,0 5 129,-3-1 0,-1 2-129,-1 0-129,-3 0 129,1-3-258,-2 1-129,-1-5 0,-1 1 258,-1-15 129,0 14 387,0-14 0,0 0-129,0 0 129,0 0-129,-8-10 129,3-5-387,2 1-129,-2-6 0,2-4-129,2-1 0,1 2 0,0-4 129,0 5-129,6-2 258,1 3-387,2 1 129,1 5-258,5 1 0,-1-1-129,7 7 129,-1-3 0,5 6 0,1-1 129,4 6-129,2 0 0,2 5-516,1 1-516,-3-6-2193,7 15-387</inkml:trace>
  <inkml:trace contextRef="#ctx0" brushRef="#br0" timeOffset="4835.276">22852 5565 774,'6'13'2709,"-6"-13"258,14 0-2709,-14 0-516,15-1 129,-4-3 258,0-1 129,2-4 0,0-1 258,-1-1-258,2 1 258,-4-2-258,2 0-129,-5 2 258,-4-2-387,-3 12 0,3-17 129,-3 17-129,-4-15 129,4 15-129,-19-6-129,7 6 129,-3 0 0,-1 4-129,-2 3 129,1 8 0,-2 2-129,-1 2 258,1 2-129,1 1 258,0 3 258,1 3-258,3 1 129,2-2 0,3-1 0,2 4-129,5 1 129,2-2-387,3-3 129,6-2 0,4-6 0,-1 0 0,7-4 387,-2-10-387,5-3 129,0-3 0,3-10 0,1-6-129,-1-4-129,3-4 0,-2-3 0,-2-3 0,-2-2 129,-2 2-129,-3 6 129,-2-2 0,0 7 0,-4 0 0,-5 5 0,2 4 0,-8 12 129,9-15-516,-9 15 129,0 0 0,0 0 0,0 0 0,0 0 129,10 0-129,-10 0 258,4 15 0,2-3 0,-2 1 129,3 3 0,2-2-129,4 3 0,2-2 0,7-4-258,0-3 258,4-3 0,1-4 0,0-1 129,-5-4 258,2 1 0,-9-8 0,-1 7-129,-14 4 129,16-9-258,-16 9 0,0 0-129,7 5-258,-6 7 0,2 1 0,-2 0 0,2 4 0,-1 3 258,-1-1-258,1-2 129,1 0 0,-1-4-258,2 2 0,-4-15-258,9 21-258,-9-21-774,14 0-645,-7-11-774,5-7-1032,5-2-129</inkml:trace>
  <inkml:trace contextRef="#ctx0" brushRef="#br0" timeOffset="5235.299">23621 5053 1548,'-14'0'3483,"14"0"129,0 0-2064,0 15-903,4-1-258,8 2 129,1 7-129,3 0 0,4 8 258,-3 4-258,4 9 258,-4-3 0,2 8-129,-9-1 0,4 8-129,-8-1 129,1 2-129,-3 0 0,0-1-258,-2-5-129,1-8 0,-1-7 0,0-11 0,2-5-129,-4-20-129,11 2-258,-4-16-516,6-6-645,-6-14-516,8 0-516,-5-7-516,-2-10-516</inkml:trace>
  <inkml:trace contextRef="#ctx0" brushRef="#br0" timeOffset="5495.314">23510 5353 2193,'13'22'3870,"8"-19"516,22 6-387,10-1-3354,9-4-258,12 4 129,6-4-258,6 4 129,-4-6-258,1 2 129,-9-4-258,-6 0-258,-7 6-1290,-9-3-2709,-16-8 258,-5 1-516</inkml:trace>
  <inkml:trace contextRef="#ctx0" brushRef="#br0" timeOffset="7616.434">21134 11405 2193,'74'-24'2064,"-34"11"-516,5-3-516,4 1-387,4-4-387,-3-1 129,5 1-258,1-3 0,-2 3 129,-3-2 258,-2 1-258,-6 0 387,-5 4-258,-4 0 129,-10 6-258,-4 2-258,-7 0-387,-13 8-516,0 0-1677,0 0-1161,-14 16 258</inkml:trace>
  <inkml:trace contextRef="#ctx0" brushRef="#br0" timeOffset="8307.474">21060 11192 1161,'7'-5'258,"-7"5"-516,0 0 258,0 0 258,0 0 0,0 0 258,6 10 258,-6-10 258,-8 20 0,0-7 258,-3 3-258,-5 1-129,-1 6-258,-3 2-258,0 4-129,-5-1 129,-1 3-129,0 2-129,-1 3 0,1-1 258,2-2-258,2-2 129,2 0-258,10-4 129,4-2 0,6-7 129,11-3 0,8-8 0,11 3-129,8-6 258,4-3-129,5-1 0,6 0-129,-1 0 0,-4 0 129,-2 0-129,-4-4 0,-8 1 0,-3-2-129,-8 4 0,-6-1 0,-4 0-129,-13 2-129,16 0-516,-16 0-1290,0 0-1677,0 13-258</inkml:trace>
  <inkml:trace contextRef="#ctx0" brushRef="#br0" timeOffset="9379.536">22543 10882 2580,'0'0'2451,"0"0"0,0 0-774,0 0-516,-8 0-645,8 0-129,-11 0-258,11 0 0,-17 0 129,6 0-129,-4 0-129,-1 0 0,-3 7 129,-4-2-129,0 3 129,-2 4 0,-3 0 0,1 4 258,-1-5-258,0 7 129,1 0-129,2 2 129,4 0 0,5 1-129,1 3 0,7-1 0,4 2 0,4-5 0,1 2 129,7 1 129,9-1-258,0-5 0,8 0 0,2-3 0,1 1 0,1-5-129,-2-3 129,-2-4-129,-5-3 129,-1 0 0,-3 0-258,-6 0-387,4 0-516,-14 0-1290,14-6-1677,3 6-258,-9-11 388</inkml:trace>
  <inkml:trace contextRef="#ctx0" brushRef="#br0" timeOffset="10155.58">22631 10588 1032,'15'19'1290,"-9"-8"0,-6-11 0,15 20 129,-15-20-129,8 19-258,-6-7-129,0 8-258,-2-2 0,1 5-258,-1 5-129,0 2 0,1 4-129,0 0-129,-1 2 129,3-4-129,-2-1 258,4 0-258,-3-6 129,6-4-129,1-3 129,6-6-129,2-5 0,5-1 258,-1-6-129,4-3 0,-3-7 258,3 0 129,-3-7 0,0 4-129,-3-4 129,-2 1-129,1 2-129,-1-4-258,3 7 0,-3-1 0,-2 4 0,-3 0 0,-1 4-129,-11 4 129,12-3 0,-12 3 0,5 6 129,-5-6-129,0 19 129,0-2-129,-4 2 129,2 8 258,-2-2-258,-2 3 129,1 1-258,2 0 129,1 0-516,2-11-774,2 2-2064,9 0-774,-11-20-387,25 0 388</inkml:trace>
  <inkml:trace contextRef="#ctx0" brushRef="#br0" timeOffset="10432.596">23251 10892 5805,'-10'18'4515,"10"-7"-516,-8 1-1548,5 1-2322,3 1 0,0 6-129,1 5 0,0 2 129,1 1 0,-2 2 0,4-3-129,-3 1-387,-1-8-1032,0-5-2451,11-1-387,-11-14-258</inkml:trace>
  <inkml:trace contextRef="#ctx0" brushRef="#br0" timeOffset="11031.63">23586 10411 1161,'0'12'3999,"0"-12"129,0 0-387,0 0-2451,-5 16-1032,5-4-258,0 1-129,0-1 258,0 5-129,0 4 129,0 1 258,1 10-129,-1-6 0,0 10 129,-3 1-129,-2 8 258,-6 1 0,2 8-129,-4-2-129,0 1 0,-1-3 129,4-3-258,-2 0 129,5-1-129,1-7-258,1-5 0,5 0-516,0-12-774,0-5-2838,11-1 0,-11-16-387</inkml:trace>
  <inkml:trace contextRef="#ctx0" brushRef="#br0" timeOffset="11567.661">23887 11221 4773,'-5'10'4257,"5"-10"-387,-20-12-516,20 12-3612,-16-22-516,15 11 0,-5-7-129,6 1 129,0-3 0,3-1 258,8-3 129,6-2 387,4 3 129,5-1 129,2 3 258,2 1-129,0 6 129,-4 4 0,-2 9 0,-9 1-129,-1 10-258,-10 8-129,-4 1 0,0 8-129,-5-1 258,-5 3-129,0 0 129,-3 1 129,0-2 387,-3-4-129,3 0 258,-5-7-129,4 1 0,-6-9 0,6 1-129,-5-6-258,3-4-258,1-1-129,-2-12-516,8 1-1806,3-5-1677,-4-12-516,10 0 129</inkml:trace>
  <inkml:trace contextRef="#ctx0" brushRef="#br0" timeOffset="12023.687">24084 10372 4257,'5'-30'4644,"-5"12"-774,0 18-387,0-13-3225,0 13-774,0 0 0,0 7-258,0-7 129,0 24 0,0-5 387,0 3 387,0 3 387,0 4-129,2 10 0,0-1 129,3 13 0,-4 6 0,4 6 0,-3 4-258,-1 5-129,0 4 0,-1-1-129,0 4 129,0-6-129,-7-6-129,1-9 129,-1-5 0,1-4 0,-1-7-516,-3-13-1290,1-11-2064,9 1-258,0-19-258</inkml:trace>
  <inkml:trace contextRef="#ctx0" brushRef="#br0" timeOffset="14435.824">15046 8590 2193,'0'0'3096,"0"0"-1935,0 0-258,0 0-516,0 0 0,0-14 0,0 14 0,0-19 0,0 19 258,0-23-129,2 7 387,-2-8-129,4 1 129,-3-12-387,1 0 129,-2-12-258,2-1-129,-2-10 0,-2-7-258,-4-1 0,-5-6 0,0-1-258,-7-4 129,4-3 0,-8-3 0,2 0 0,0 1 129,-1 3-129,4 1 129,-1 0 129,8 6-258,-2 7 129,5 9 129,3 9-129,4 7-129,0 9 0,0 4-387,6 12-129,-4 1-516,-2 14-1161,0 0-1290,0 0-387</inkml:trace>
  <inkml:trace contextRef="#ctx0" brushRef="#br0" timeOffset="15735.9">14712 8279 645,'0'0'2580,"0"0"-2451,0 0 0,0 0-129,0 0 129,0 0-129,8 0 258,-8 0-129,0 0 129,14-8-129,-14 8 129,10 0-129,-10 0-129,13 0 129,-13 0-129,16 5 129,-16-5-129,21 17 0,-8-7 0,0 5 0,5 2 0,-1 0-129,3 3 129,1 1 0,-1 1 0,2 2 129,-1 0-129,3-1 129,-6-2 0,6-2 129,-5 1-129,0-2-129,0-6 258,-4 2 258,-1-9 0,-2 1 0,0-6 129,-1-8 129,2-11-387,1-5 258,1-8-258,0-6 129,3-6-258,3-2 387,-4-3-258,3 6 258,-7-2-129,4 6 129,-6 4-258,5 7 0,-7 5 0,2 5-387,-1 5-258,-10 13 129,15-14-129,-15 14-387,14-8-258,-14 8-645,0 0-2322,0 0-387</inkml:trace>
  <inkml:trace contextRef="#ctx0" brushRef="#br0" timeOffset="18080.034">12033 7002 645,'0'0'903,"0"0"-129,0 0 0,0 0-258,0 0 129,0 0-258,0 0-258,0 0-129,6 9 0,4 1 0,-1 2 129,1 4-129,1 5 129,0 5 0,-3 7 0,2 4 129,-4 7-129,-2-1-129,1 7 0,-2-2 0,-1-1 0,0-3-129,2-5-258,-2-7 0,3-6-129,-1-3-645,-4-23-1677</inkml:trace>
  <inkml:trace contextRef="#ctx0" brushRef="#br0" timeOffset="18591.063">11939 6987 1677,'20'-22'2709,"3"9"-1935,-2 0-1032,9-2 0,3 2-129,0-1 258,2 3 129,-2 0-129,-3 2 258,-3 4 0,-3 1 0,-2 3 129,-4 1-258,3 2 129,-4 3-129,0 5 0,-3 0 129,-1 5 0,-5 1 129,-2-1 129,-3 5-129,-3 1 129,-9 3-258,-3 2 258,-7 1 0,-7-3-129,-2 3-129,-3-5 0,3-3 129,-3-4-129,3-6 0,1-1 0,5-6-129,2-2 129,3 0-129,6-5-774,0 2-1290,1-12-1290</inkml:trace>
  <inkml:trace contextRef="#ctx0" brushRef="#br0" timeOffset="19343.106">12520 6795 774,'35'-5'387,"-17"1"0,4-2-258,3 1 0,3 0 0,0-2 129,1 1-129,-1 0 129,2 1-129,-4 4-129,0 1 258,-6 0-129,2 0-129,-6 2-129,0 8 129,-3 0-258,-4 6 129,1-1 0,-2 4-129,0 0 0,-4 3 129,1 0 129,-4 0 387,-1 0-129,0-3 258,-6 2 0,-2-6 258,-7 2 0,-1-3 0,-4-2 129,-3 0-645,-3-4 258,-1 0 0,-2-7-129,1-1-129,1-1 0,5-7-129,2-2 0,3-4 258,5-2 0,4 0-129,5-2 0,3 6 129,3-4-129,8 7 0,3-2-129,6 2-129,4 2-258,0 2-129,3 3-258,-1-2 0,1 3-387,-3-1-774,-3-7-1677</inkml:trace>
  <inkml:trace contextRef="#ctx0" brushRef="#br0" timeOffset="19943.14">12992 6641 774,'0'0'2838,"0"0"258,0 0-2580,0 0-903,1 12 0,5 0 0,0-1 258,4 2 129,1 3 129,-1-1 258,5 2 129,-2-4-129,1 1 0,0-3 129,-1 2-129,-1-3 129,-3-1-258,-9-9 129,16 13-258,-16-13 129,0 0 258,0 0-129,8 12 0,-8-12 258,0 0 0,-14-3-129,14 3 0,-17-12-129,17 12-129,-21-22 0,17 11 129,-4-5-258,4-2 129,2-2-129,2-2-129,3 1 129,5-1 0,2 0-129,4 0 0,4 5 0,1-1 0,1 1-129,1 5 129,-1 1-129,0 1-129,-1 6-516,-3-6-516,3-1-2709,2 11-258,-10-8 129</inkml:trace>
  <inkml:trace contextRef="#ctx0" brushRef="#br0" timeOffset="20979.198">13562 6517 1032,'26'-17'2580,"-13"8"-2580,-1-1 0,1 0 0,-13 10 387,14-19 0,-14 19 258,6-19 129,-6 19-129,0-17 258,0 17-516,-8-10 129,8 10-387,-17-3-258,8 1-129,-2 2-129,-2 3 129,2 4 129,-3-1-129,3 2 258,-2 2 258,2 2-129,0 2 129,0 1 258,5 4-258,-1 1 0,2 2 129,1 4-129,1 3 0,3-2 0,0 2 0,1-3 0,5-1 129,-1-3 0,4-4-129,-2-5 258,4-2-129,-11-11-129,21 11 129,-10-11 0,4 0-258,-1-6 0,1-3 129,2-3-258,-2-3 0,1-2 0,-2-5 0,0 3-258,-2-3-129,0 1-258,-6-3 0,5 3-258,-7-4 0,4 5 0,-6-1 0,1 4 258,-3-3 387,0 6 258,0-1 129,0 6 129,0 9 0,2-17 0,-2 17-129,8-15 0,-8 15 0,11-10 129,-11 10-129,15-9 258,-15 9 0,17 0 0,-8 0-129,-9 0 258,20 14-258,-20-14 0,17 22 258,-11-6-129,1 1 129,-4-4-129,1 6 258,-2-4-258,3 0 0,0-3 129,5 0-258,0-12 0,12 0-129,3 0-129,5-12 129,1-5 129,4-5 258,-4-6-129,2 4 129,-13 0 258,4 6-258,-15-2 129,3 10-129,-12 10-258,5-12-129,-5 12-129,0 0-258,1 10 129,-1-10-129,4 22 0,1-8 129,4 0 129,-1-1 0,3 4-129,4-5 0,0 3-645,-1-8-774,5-3-2838,0 1 0,-5-9-516</inkml:trace>
  <inkml:trace contextRef="#ctx0" brushRef="#br0" timeOffset="21560.233">14332 5799 4257,'6'8'4257,"-6"-8"0,15 21-387,-5-1-3741,3 10-258,3 5 0,0 5-129,2 8 516,4 4-258,-4 4 0,-1-4 129,5 3-129,-2-8 129,-1-3-129,3-5 0,0-6-129,-3-8 0,-2-9 129,-1-4-258,-3-12 0,-3 0-258,-8-14-645,-1-3-129,-9-12 0,-1 2-129,-14-11 129,-1 3-129,-9-5 258,-1 6 387,-2 3 645,-2 6 258,2 3 129,5 6-129,6 4 258,4 6-129,7 4 0,14 2 387,-12-2 258,12 2 0,0 0 387,14 0-129,5 2 129,0-2 129,8 0-129,1-2-258,8-1-387,1-2-258,5 1-129,3-3-387,-3-3-645,7 0-2709,-4 2-1032,-5-8 0,-2 3-129</inkml:trace>
  <inkml:trace contextRef="#ctx0" brushRef="#br0" timeOffset="22015.259">15323 6096 645</inkml:trace>
  <inkml:trace contextRef="#ctx0" brushRef="#br0" timeOffset="22339.277">15323 6096 645,'-47'-5'1806,"41"-11"516,3-2-129,3-3-129,0-2-774,12-1-387,-3-4-258,11 1-387,0 0 0,3 2-258,2 4 0,4 2-129,-3 7 0,-3 2-129,-2 9 129,-5 1-129,-2 9 129,-3 5 0,-5 8 0,-2 3 129,-4 1 129,0 3 129,-1-2 387,-3 6 129,-6-9-129,1 2 129,-4-6-258,0 0 258,-3-6-387,1-1-258,2-4-258,-5-7-387,6-1-258,-6-5 0,9-4-645,-8-10-903,3-8-1806,6 4 0</inkml:trace>
  <inkml:trace contextRef="#ctx0" brushRef="#br0" timeOffset="22699.298">15612 5528 3225,'12'17'4386,"-12"-17"-516,15 24 0,-9-2-3612,8 5-516,0 1 0,1 11 0,3 4 258,-3 6-129,2-1 129,-5 6 0,2-1 129,-2-2 129,-2 1-129,3-5 0,-3-4-258,-1-6 258,-2-6-258,1-7 0,-4-9-645,2-1-1290,-2-3-1806,-4-11-258,-9-6 129</inkml:trace>
  <inkml:trace contextRef="#ctx0" brushRef="#br0" timeOffset="22921.309">15577 6035 1548,'28'6'3225,"-5"-4"-1161,3-2 0,7 2-258,-2-4-387,7 1-129,-4-7-258,7 2-258,-8-3-516,-1-3-903,1 0-2967,2 9-387,-16-16-258</inkml:trace>
  <inkml:trace contextRef="#ctx0" brushRef="#br0" timeOffset="23607.35">16585 5588 3870,'0'-14'3612,"0"14"-129,0 0-645,-11-5-3741,11 5-258,-15 7 129,3-2 129,0 3 387,-3 1 645,-4-2 387,3 5 387,-2-5 0,0 0-258,3 0 129,1 5-129,3 1-516,4 1 129,2 1-258,0 2 129,5 2 0,0 3 0,0 0 0,6 1 258,-1-2-129,1 4-129,1-4 129,5 0-129,-3-1-129,7-3 0,-2-5-129,4-3 0,2-6-129,4-4-516,5-7-258,-4-10-387,10-4-387,-7-11-129,7 2-129,-9-6-129,1-7-516</inkml:trace>
  <inkml:trace contextRef="#ctx0" brushRef="#br0" timeOffset="24539.403">16592 5303 1419,'-12'-23'3483,"12"23"-129,0-13-387,0 13-2967,0-11-516,0 11-129,11-2 0,-11 2 129,13 0 129,-13 0 258,13 0 258,-13 0 258,12 5 0,-12-5 129,9 12-129,-9-12 258,10 22-258,-6-5 129,3 4-258,-1 2 129,4 3-258,-3 1 258,2 4-387,2 1 129,-2 1-129,0-3 129,-1 1-129,0-2 129,-2-5-129,-1-3 129,-1-4-129,-1-2 387,-3-15-129,7 12 0,-7-12 129,15-3 0,-2-5 0,1-9-129,3 0 0,2-8 258,1 1-258,-3-4 0,0 3 129,-5-1-258,0 6 129,-4 1 0,2 4-129,-6 4-129,4 0 0,-8 11-129,13-12 0,-13 12 0,12-1 258,-12 1-129,0 0 129,11 14 258,-7 2-258,-2 4 129,2 2-129,1 0 0,2 6 0,0-6-129,-1-2-129,1-4 0,0-1 0,-7-15-129,18 2-387,-4-2-129,-4-14-258,6-1 129,-7-11-129,6 4 0,-3-12 0,4 6 0,-5-4 387,0 7 129,-5-1 0,3 3 258,-3 5 129,0 3-258,-3 3 129,-3 12 0,0 0 387,0 0 0,16-1 387,-16 1 0,10 15 258,-7-5 0,8 10 258,-7-4 0,6 8 0,-6-4 0,9 6-387,-5-4-129,2 5 0,3-3-129,1-4-516,4-1-645,-5-5-2580,3-14-903,7-2-258,-8-20 388</inkml:trace>
  <inkml:trace contextRef="#ctx0" brushRef="#br0" timeOffset="24768.416">17291 4927 6837,'4'18'4386,"11"1"-387,-15-19-774,22 9-4773,-22-9-1935,14 6-903,1 0-387,-5-6 517</inkml:trace>
  <inkml:trace contextRef="#ctx0" brushRef="#br0" timeOffset="25231.443">17373 4814 516,'0'0'2967,"0"18"258,0-18-129,0 18-3483,0-4-387,6 6 645,-1 1 258,-1 4 129,2-1 258,-2 3 129,4 5 129,-2 0 129,5 9-129,-3-3 0,8 5 0,-2-4-258,6 6 0,-2-3-258,4 1-258,-3-6 0,1-3-258,-3-3 0,-3-4-258,-4-2-258,-8-8-774,-2-17-2322,2 21-129,-2-21 0</inkml:trace>
  <inkml:trace contextRef="#ctx0" brushRef="#br0" timeOffset="26060.49">17787 5425 2709,'-15'0'3225,"3"-13"258,4 1-2838,3 2-516,4-5 129,1 1 0,0-3 0,2 2 258,6-4 0,4 4 0,3 0 129,3 6-258,2-3 129,0 5-258,-1 3-129,3 3-129,-3 1 0,-2 7-129,-2 3 0,-3 2 0,-1 3 0,-3 2 129,-6 1 0,1 2 129,-3-3 0,0 0 258,-8-1 129,-3 2-129,-2-3 129,-2 2-258,-2-6 258,-2 2-258,-2-4 0,-2 2-258,3-7 0,-1-4-129,1 0-903,-1-12-1290,0-8-1935,9 1 0,-3-15 129</inkml:trace>
  <inkml:trace contextRef="#ctx0" brushRef="#br0" timeOffset="26607.521">17734 4699 1,'0'0'2450,"0"0"-257,-15-8 0,15 8-3483,0 0 0,0 0 387,-7 8 645,7-8 516,0 16 645,0-16 0,2 19 387,0-7 0,3 3-129,0-1-258,2 9 129,-1 2-387,2 5 129,4 3-129,1 8-387,5 0 0,2 3-129,-1-1 129,3 1-129,-1-4 0,0-1 0,-4-4 0,-1-3 0,-7 1-129,0-3 0,-6-2-129,-1-3 129,-2-2 129,0-3-129,-1-4 0,-2-5 129,3-11 0,-2 13 0,2-13 129,0 0-258,0 0-903,-4 14-2967,4-14 0,0 0-258</inkml:trace>
  <inkml:trace contextRef="#ctx0" brushRef="#br0" timeOffset="28395.624">17368 3624 1806,'0'-11'1290,"9"4"-774,-9 7-129,15-6-129,-15 6 258,18-5 258,-18 5 0,18-8 387,-18 8 0,16-12 0,-16 12-129,16-15-129,-16 15-258,22-7-129,-6 4-387,4 3-129,2 0 0,4 5-129,1 3-258,0 4 258,-5 1 0,-4 1 0,-2 0 129,-7 4 129,-9-2 0,0 5 258,-7-1-129,-9 2-129,-2 1 129,-4 1-258,-1 5 0,3-4-129,4 3-258,3-2-129,6 1 129,6-1-258,3 0-258,11-1-387,3-9-2193,12 14 129</inkml:trace>
  <inkml:trace contextRef="#ctx0" brushRef="#br0" timeOffset="28740.643">17647 4284 1032,'-20'8'3096,"7"-8"129,13 0-387,-12 0-2967,12 0-387,0 0 0,-3 14 0,3-14 387,0 12 129,0-12 258,0 0 129,3 12 0,-3-12-387,6 15-2967,-6-15 0,0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1000.72101" units="1/cm"/>
          <inkml:channelProperty channel="Y" name="resolution" value="1000.25494" units="1/cm"/>
          <inkml:channelProperty channel="F" name="resolution" value="0" units="1/dev"/>
        </inkml:channelProperties>
      </inkml:inkSource>
      <inkml:timestamp xml:id="ts0" timeString="2015-10-02T21:23:31.52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1574 7128 1,'1'31'1,"-2"2"0,2 5 2,-2 2 0,2 5 1,-1 3-1,3-1 2,-3 2-1,2 0 1,-2-1 1,1-3-2,-1 1 0,0-5-2,-1-2 0,0-3 0,1-4 0,0-3-1,0-3-1,0-3 1,0-4-1,-1-1 0,0-3 0,-2-2 0,1-2 0,2-11-1,-7 13-1,7-13-4,0 0-4,-11-19-7,16 8 0,-12-20 17</inkml:trace>
  <inkml:trace contextRef="#ctx0" brushRef="#br0" timeOffset="1">1547 7088 1,'0'0'0,"0"0"10,-11-6-6,11 6-1,0 0 1,-3-15 0,3 15 1,2-16 1,-2 16 0,6-20-1,-3 9 2,5 0-2,-4-1-1,7 0 0,-3-1-2,10-3-1,-6 1 0,9-2 0,-2-2-1,2 3 1,4-2-1,-2 4 0,5-2 0,-4 5 0,5 0 0,-4 4-1,1 3 1,1 4 0,-6 5 0,7 2 0,-11 3 0,6 1 0,-6 3 1,4-2-1,-6 4 2,2-4-1,-2 2 0,-5 1 0,4-1 0,-9 3 0,3-3 1,-8 6-2,1-1 1,-5 4 0,-1-1 1,-2-1-1,-3 1 1,0-3 1,-5 2-1,2-4 2,-4-1-1,2-2 1,-4-3 0,0 0-1,-4-6 0,1 2 0,-4-2 0,2-1-1,-3-3 0,3 0-1,-1-1 0,5 2 0,-2 0-1,3-2 0,3 1-2,0 0 0,4 4-1,-3-4-3,15-1-3,-21 10-7,11-9-9,10-1-1,0 0 0,0 0 13</inkml:trace>
  <inkml:trace contextRef="#ctx0" brushRef="#br0" timeOffset="2">2668 6706 9,'-13'-1'9,"13"1"-2,-19 6-1,6 2-2,-3 3-1,-2 3-1,-4 4-1,-2 9 0,0 2 0,-6 7 0,-1 7 0,0 6 0,-2 5-1,2 9 0,1 4 0,2 2 0,-2 6 0,5 2 0,0-1 0,2 2 0,5-1 1,3 1 1,2-4-1,9-2 1,5-7 0,8-5 1,5-7 0,9-5 1,4-10 0,4-6-1,5-8 1,-2-8 0,1-3 0,-5-4-1,1-3-1,-4-5 0,-1 0 0,-7-2-1,-3 0 0,-3 0 0,-13 1 0,17-3 1,-17 3-1,0 0-1,0 0 0,0 0-5,0 0-12,-16-19-6,16 19-1,-21-30 0</inkml:trace>
  <inkml:trace contextRef="#ctx0" brushRef="#br0" timeOffset="3">5947 7047 2,'0'0'5,"0"0"0,0 0 0,0 0-3,0 0-2,0 0-2,0 0 0,0 0-2,0 0 1,0 0-1,-5-11 1</inkml:trace>
  <inkml:trace contextRef="#ctx0" brushRef="#br0" timeOffset="4">6557 7349 1,'-11'-4'0,"11"4"0,0 0 0,0 0 0</inkml:trace>
  <inkml:trace contextRef="#ctx0" brushRef="#br0" timeOffset="5">2835 7234 14,'0'0'9,"0"0"0,-13-2-3,13 2 0,0 0-2,0 0 0,0 0-1,0 0 0,0 0-1,0 0 1,0 0 1,-10-6-1,10 6-1,0 0 1,0 0-1,0 0-1,0 15 0,0-15-1,0 16 0,2-5 0,-1 0 0,3 1 0,0-1 0,1 2 0,1 2 0,-2 2 0,2 2 0,1 0 1,-2 5-1,3-1 0,3 5 0,-1-1 0,4-1 0,-1 1 0,0-4 0,0-1 0,-3-5 1,-2-1 0,-1-5 2,-7-11 0,1 17 1,-1-17 1,0 0 0,-13 6-1,13-6 1,-12-3-1,12 3 0,-16-11-1,16 11-1,-19-19 0,10 8-1,0-6 2,1 2-2,-1-5 2,3 0-2,3 0 1,1-1-1,4 0 0,4-2-1,4 2 0,5-4 0,5 3 0,4-1-1,4 1 1,4-1-1,3 4 1,0 1-1,1 2 0,0 5 0,-7 4 1,0-1-1,-4 6 0,-5 1 0,-3 2 1,-7 0-1,-10-1 1,14 8 0,-14-8 0,0 0 0,0 0 0,0 0-2,9 15-2,-9-15-9,0 0-14,0 0 1,0 0-1,-6-12-1</inkml:trace>
  <inkml:trace contextRef="#ctx0" brushRef="#br0" timeOffset="6">3626 6892 14,'-3'23'10,"3"-23"0,-4 24-1,2-9-1,3 2-2,-1 6-3,0 2 1,1 4-1,-1 7 1,1 6 0,-2 7-1,1 6 0,-2 7 0,1 6 0,-4 6-2,2 8 1,-2-1-1,2 2 0,-2-3 1,1 0 0,-1-4 0,-1-2 0,1-9 1,-1-6-1,0-7 0,2-5 1,-2-11-2,4-7 0,-2-8 0,4-4 1,0-17 0,0 17 0,0-17 0,0 0 0,0 0-1,0 0 1,0 0-2,0 0-4,0 0-6,4-16-17,-5-4 0,7 5-1,-7-18 0</inkml:trace>
  <inkml:trace contextRef="#ctx0" brushRef="#br0" timeOffset="7">4392 7355 11,'0'0'11,"14"-9"-1,-14 9 0,0 0-1,0 0-1,0 0 0,0 0 0,-7-14-3,7 14-1,-12-3-2,1 3 1,0 1-2,-3 1-1,-2 3 0,-2 4 0,-3-1 0,1 4-1,-1-1 1,1 3-1,-2 0 1,4 1-1,-1-1 1,2 2 0,1-1 0,0 3 0,2 0 0,1 2 0,2 3 0,0-2 0,4 3 0,3-1 0,5 0 0,6-1 1,3-2 0,7 1 0,4-7 1,6 2-1,3-6 1,5 1-1,4-6 1,-2-2-1,2-3 0,-4-1 1,-1-3 0,-3 0 0,-3-3 1,-4 0-1,-6 1 0,-2-1 0,-2 1-1,-3 0 0,-11 6 0,14-3 0,-14 3 1,0 0 1,0 0 0,0 0-1,0 0 0,0 0-1,-15 9-4,4-14-12,-4 0-12,15 5-1,-21-21 0,15 8-1</inkml:trace>
  <inkml:trace contextRef="#ctx0" brushRef="#br0" timeOffset="8">4864 7099 1,'0'0'10,"7"-12"1,-7 12-5,0 0-1,0 0-1,0 0 0,6-12 1,-6 12 0,0 0 0,0 0 0,0 0 0,0 0-1,-11 13 0,4-2-2,0 6-2,-1 0 0,1 4 1,-1 2-1,3 4 0,-1-1 0,3 4 1,0-1-1,2-4 0,0 2 0,0-4 0,0-2 0,1-6 0,-1-1 0,1-14-1,-5 12-7,5-12-12,0 0-1,-9-20 1,9 20 13</inkml:trace>
  <inkml:trace contextRef="#ctx0" brushRef="#br0" timeOffset="9">4686 7194 5,'-11'0'16,"11"0"0,0 0-8,0 0-9,0 0 1,15 10 0,-15-10 2,15 5 2,-5-3 1,3-1 1,3 2 1,3-6 0,5 4-1,0-2 0,6 1-1,1-2-2,2 1 0,0-3-2,-1 1 0,-6 0 1,0 2 0,-8-3 0,1 4 0,-6-2 0,-1 3 1,-12-1-1,14 0 1,-14 0-1,0 0 0,0 0-1,0 0 0,0 0-1,0 0-4,0 0-13,0 12-9,0-12-2,-10-11 1</inkml:trace>
  <inkml:trace contextRef="#ctx0" brushRef="#br0" timeOffset="10">5173 7773 1,'0'0'0,"0"0"5,0 0 10,0 0-11,0 0 2,0 0 1,0 0 2,0 0 1,9 11 0,-9-11 1,0 12-3,0-12 0,-7 24-2,-1-5 0,2 4-2,-8 5 0,4 7-2,-8 4 1,3 1-1,-3 0 0,2 1 0,-4-3-1,4-1 0,2-5-1,2-9-3,6-2-4,-2-6-14,8-15-6,0 0-1,-2-18 1</inkml:trace>
  <inkml:trace contextRef="#ctx0" brushRef="#br0" timeOffset="11">6204 7162 8,'0'0'19,"0"0"2,-19 5-3,6 0-15,2 0-1,-6 0 1,-2 3 0,-6 1 1,1 4 1,-8-3 0,2 6 1,-2-5-1,1 7 0,-2-1-1,2 2-1,2-1-1,1 2-1,4-2-1,5-1 0,2-1 0,4 0 0,5-3-1,3-1 1,8-1 0,2 0 0,7-1 0,6-1 0,4 2 0,4-1 1,4-1-1,2 0-1,-1 2 1,1 0 0,-2 2-1,-4 0 1,-4 1 0,-2 1 0,-6 2 0,-1-3 2,-7 2-1,0-1 1,-6-3 0,-1 5 1,-7-6-1,-1 6 1,-7-5 0,-2 5-1,-6-6 2,-5 6-2,-5-6 1,0 1-1,-6-5 1,3 2-1,-3-7 0,3 0-2,2-3 0,4-1 0,7-2-2,-1-4-3,13 4-10,12 4-14,-14-22-1,22 6 0,4-10 0</inkml:trace>
  <inkml:trace contextRef="#ctx0" brushRef="#br0" timeOffset="12">6416 7169 24,'0'0'20,"0"0"-2,0 0-6,0 0-5,0 0-3,16-8 0,-16 8-1,23-7 1,-11 1 0,5 5 0,1-5-1,3 4-1,0-1 0,1 2-1,-2-4 1,1 2-1,-2 2-1,-2 1 0,-1 0 1,-1-1-1,-1 1 0,1 1 0,-4 1 0,2 2 0,-13-4 0,18 5-1,-18-5 1,9 4-5,-9-4-20,0 0 0,0 0-1,0 0 1</inkml:trace>
  <inkml:trace contextRef="#ctx0" brushRef="#br0" timeOffset="13">6720 7788 12,'0'0'20,"0"0"1,0 0-1,0 0-18,-6 12 0,6-12 5,0 0-1,0 0 3,-8 16-2,8-16 1,-6 10-1,6-10 0,-10 16-2,3-5-2,2 5 0,-6 3-1,2 6 0,-2 3 0,-1 4 0,-2 4-2,-2 0-4,5 6-15,2 1-11,-3-13 0,8-2 0</inkml:trace>
  <inkml:trace contextRef="#ctx0" brushRef="#br0" timeOffset="14">7230 7410 1,'0'0'0,"0"0"0,0 0 5,0 0-8,0 0 3,0-13 3,0 13 3,0 0 0,-1-18 1,1 18 1,-1-16 0,1 16-2,-1-16-2,1 16-2,-1-16-2,1 16 0,-2-11-1,2 11 1,0 0 0,0 0 0,-2-12 0,2 12 1,0 0 0,0 0 0,0 0 1,0 0-1,0 0 1,0 0 0,0 0 1,-3 17 0,4-5 0,-2 3-1,2 7 0,-1 2 1,2 5-1,-1 3 0,2 5 0,-1 0-1,3 2 1,-4-3-1,3-1 1,0-4-1,-1-5 0,-1-5 0,3-5 2,-5-16-1,13-2 0,-2-16-1,-1-6 0,5-9 0,1-4 0,1-4-1,2-1 0,-3 1 1,-2 8-1,-3 5 1,-1 7 0,-5 7 0,-5 14 0,7-14 0,-7 14-1,0 0 0,5 14 0,-1-2-1,-1 3 1,2 2 0,2 3 0,-2 2 1,4 2-1,-1 3 0,2 0 1,0 1 0,0-3 0,0 1 1,3-1-1,0-3 1,1-3 0,0-9 1,2-1-1,1-9 0,3-5 0,-2-12 0,5-4 0,-5-7 0,4-3 0,-5-8-1,4-1 0,-8-5 1,2 2-1,-4 2 0,-2 3-1,0 4 0,-1 2-3,6 13-9,-3 2-17,-2-1-1,5 6 0,-6-11 0</inkml:trace>
  <inkml:trace contextRef="#ctx0" brushRef="#br0" timeOffset="15">8061 6941 16,'0'0'13,"0"0"-3,0 0-2,0 0-2,0 0-2,0 0-2,0 0-1,0 0 0,0 0-1,10-3 0,-10 3 1,0 0 0,0 0 1,0 0-1,0 0 0,10 3 1,-10-3-1,0 0 1,-3 11-1,3-11 0,1 19-1,2-5 1,-2 1-1,4 1 0,0 1 0,1 1 1,0 2-1,0 0 1,-2 2 0,1-3-1,-1-1 1,0-4 0,-2-1-1,-2-13 1,3 17-1,-3-17 1,0 0-2,0 0-2,0 0-6,0 0-9,0 0-3,0 0-1,-6-24 15</inkml:trace>
  <inkml:trace contextRef="#ctx0" brushRef="#br0" timeOffset="16">7945 7024 1,'0'0'0,"0"0"3,0 0 8,0 0-15,0 0 1,10 7 2,1-7 4,0-2 2,4-1 3,1-1 1,5 0 0,1 0 0,5-1-1,1 2-2,3-2-2,0 1 0,1-1-2,2 3 0,-3-2 0,-1 2 0,-1 0 1,-4 0-1,-3 1 0,-3 1-1,-4 0 1,-3 0-1,-12 0 1,18 1-1,-18-1 1,0 0-1,0 0-1,0 0-3,0 0-11,10 5-10,-10-5 0,0 0-1</inkml:trace>
  <inkml:trace contextRef="#ctx0" brushRef="#br0" timeOffset="17">8453 6451 18,'0'0'11,"10"16"-2,-1-3-1,1 3-2,3 5-2,3-1-1,3 6-1,1 0 0,2 6-1,3-2 0,-1 7 1,3 3-1,-2 7 1,-1 4 0,-3 6 0,-2 6 0,-3 2-1,-3 8 1,0 2-1,-5 0 0,0 0 0,-5 2-1,3-3 1,-6-1 0,0-2 0,-3-5 0,-5-3 2,-6-4 0,-2-3 2,-5-7 0,-4 1 0,-7-9-1,2 0 2,-6-7-2,5-1 0,-3-9-1,3-3-1,0-8 0,6-1 0,1-7 0,5-2-1,3-1-2,3-6-2,13 4-7,0 0-13,-11-10-6,22 2 0,-2-11 0</inkml:trace>
  <inkml:trace contextRef="#ctx0" brushRef="#br0" timeOffset="18">9032 7613 15,'0'0'14,"11"-16"-1,-11 16-2,16-1-4,-16 1-1,21-1-2,-10-1 1,5 5 0,-1-3-1,6 3 0,-4-1 0,4 0-2,1-2 0,2 1-1,0-2 0,0 0 0,-2 0 0,0-3-1,-1 0 1,-3 1-1,-5 0-1,-2 1 0,-1 1-6,-10 1-9,-2-11-8,2 11 0,-14-8 0</inkml:trace>
  <inkml:trace contextRef="#ctx0" brushRef="#br0" timeOffset="19">9081 7337 4,'0'0'18,"20"9"0,-20-9-10,13 1-7,0-1 2,0-1 2,4 3 1,-1-4 1,5 2 1,-3-5 0,6 4 0,-2-4 0,6 5-3,-2-5-1,4 4-2,-2 1-1,0-1-1,-1 2 0,-4-1-1,0 2 0,-8-2-1,-2 4-2,-13-4-10,11-6-12,-11 6 1,0 0-1,10-6 12</inkml:trace>
  <inkml:trace contextRef="#ctx0" brushRef="#br0" timeOffset="20">10202 6891 5,'-12'0'7,"12"0"-1,0 0 1,0 0-2,-4 12-1,4-12 0,-6 19-1,4-7 1,1 8 0,-2-1 0,4 8 0,-2 3 2,4 8-1,-2 2 0,2 4 1,-2 4-2,3 4 1,-3 0-2,0 1 0,0-8-1,0-4 0,0-8-1,-1-5 0,0-9-1,2-7-1,-2-12 0,0 0-7,0 0-12,0 0-5,-10-18 1,8 6 4</inkml:trace>
  <inkml:trace contextRef="#ctx0" brushRef="#br0" timeOffset="21">10059 6940 6,'0'0'22,"2"-16"-1,-2 16-1,0 0-17,0 0-5,0 0 1,2-12 0,-2 12 2,5-12 0,-5 12 3,10-19 1,1 10 0,-1-6 0,7 5-1,2-5 1,4 6-3,5-5 1,0 7-3,3 2 1,0 0-1,-1 4 0,0 1 0,-5 1 1,1 4 0,-7-1 0,2 3 1,-5 4 0,1 0 0,-3 2 0,1 1 0,-4 1-1,1 4 0,-3-4 1,-1 3 0,-2-5 1,-2 4-1,-5-5 1,0 6-1,-6-3 2,-1 0-3,-5 0 2,1 2-1,-5-1-1,1-1 0,-4 0 0,1-2 0,-2-4 1,-1 1 0,-2-6 0,-1 3 1,-4-7-1,1 0 0,-2-5 0,3 0-1,-2-1 0,4 1 0,2 0-1,6-1-2,6 6-3,-3-9-4,14 9-14,0 0-9,17-8 0,-2 1 0</inkml:trace>
  <inkml:trace contextRef="#ctx0" brushRef="#br0" timeOffset="22">10260 7317 1,'0'0'4,"0"0"3,0 0-4,0 0-3,0 0-3,0 0 0,0 0-1,0 0 0,-3 11 4</inkml:trace>
  <inkml:trace contextRef="#ctx0" brushRef="#br0" timeOffset="23">10243 7334 8,'0'0'6,"-5"14"0,5-14-1,0 0-2,0 0-2,0 11-3,0-11-1,0 0 0,0 12-1,0-12 1,0 0 0,-3 11 2,3-11 1,0 0 0,-10 9 2,10-9-1,0 0 1,-13 14-1,13-14 0,-8 17-1,5-6 0,-1 0 0,2 2 1,0 0 0,-1-1 1,2 1 1,-1 0 0,3 1 1,0 0-1,3 3 1,0 0-1,2 2 1,-2-4 0,2 2-1,1-2 1,-2-2-1,-1-1 0,-4-12 1,6 15-1,-6-15 0,3 11-2,-3-11 1,0 0-1,0 0 1,5 12 0,-5-12 1,0 0 0,0 0 2,0 0 0,0 0-1,0 0 1,0 0-2,0 0-1,0 0-6,0 0-8,-5-22-13,5 22-1,3-28-1,2 16 12</inkml:trace>
  <inkml:trace contextRef="#ctx0" brushRef="#br0" timeOffset="24">11071 6772 1,'-1'-14'10,"1"14"11,0 0-5,0 0-6,0 0-2,0 0-2,0 0 0,0 0-1,0 0 1,-15-13-1,15 13 0,-16-3-1,16 3 0,-21 4-2,11 2 1,-7 0-1,3 4 0,-4 1 0,2 5 0,-5 5 0,1 7 0,-3 2 1,1 3-2,0 6 1,2 5-1,-3 6 0,2 4 0,1 2 0,0 1-1,3 3 0,1 2 0,5-3 0,2 1 1,3-3-1,5-4 1,4-7 1,4 0-1,2-7 1,5 0-1,2-6 0,2-3 0,6-4 0,0-3-1,5 0-1,-1-5 1,2 0 0,1-4 0,-1-1-1,-2-4 2,-2-1-1,-4-2 0,-1-1 0,-3-3 0,-2 0-1,-3 0 2,-13-2-2,16 0 0,-16 0-4,0 0-9,6-18-16,-6 18 1,-2-31-1,2 11 1</inkml:trace>
  <inkml:trace contextRef="#ctx0" brushRef="#br0" timeOffset="25">11272 7183 1,'0'0'7,"0"0"11,0 0-10,0 0 1,0 0 1,0 0 0,0 0 0,0 0 1,0 0 0,0 0-1,0 0-3,0 0-3,0 0-2,0 0-1,0 0 1,0 0-1,-4 16 0,4-16 0,4 20 0,-1-3 0,1 7 0,1 2-1,0 5 0,2-1 0,-1 4 0,1 0 0,0-1 0,-1-4-1,0-4 1,-1-5 0,-2-4 0,0-6 0,-3-10 0,3 13 0,-3-13 0,0 0-1,0 0 1,0 0 0,0 0 1,-14-6 0,14 6 1,-16-20 1,7 7-1,-3-7 0,0-2 0,1-4 0,-1-2-1,2-2 0,1 0-1,1 4 0,1 1-1,4 4 1,3-1-1,4 2 1,6 1-1,6 3 0,7-2 0,6 2 0,4-1 1,4 1-1,0 4 0,2 2 1,0 3 0,-3 2-1,-5 3 1,-4 2 0,-2 1 0,-1 3 0,-3-2 0,-4 2 0,-6-1 0,0 0 0,-11-3 0,13 5 1,-13-5-2,0 0 0,0 0-2,0 0-4,0 0-15,0 0-7,11 5 1,-12-19-2</inkml:trace>
  <inkml:trace contextRef="#ctx0" brushRef="#br0" timeOffset="26">11319 7303 19,'-7'-11'13,"4"-1"1,-2-2-2,0-5-1,1 1-3,-3-5-1,5 4-2,-5-4 0,6 4-1,-5-1 0,5 6-1,-2-1 0,3 15 0,-4-19 0,4 19-2,-2-12 1,2 12-1,0 0 0,-2-12 1,2 12-2,0 0 2,-1-13-2,1 13 1,0 0-1,0-12 0,0 12 0,0 0 0,0 0 0,-2-11-1,2 11 0,0 0-3,0 0-2,0 0-10,0 0-12,0 0 2,0 0-2</inkml:trace>
  <inkml:trace contextRef="#ctx0" brushRef="#br0" timeOffset="27">11973 6730 10,'-1'16'7,"1"-5"-1,-2 2-1,2 8-1,1 2 1,-2 6 0,2 4 0,0 3 1,2 6 0,-3 4 1,2 4-1,-2 2 1,1 7-2,-2 2 0,2 4-2,-3 1 0,1 2 0,-3-2 0,4-1 1,-3-10-1,2-3 1,-3-8-1,4-6 0,-3-7 1,3-4-1,-3-9-1,1-5-1,0-2 0,2-11-1,-2 11 0,2-11 1,0 0 0,0 0-1,0 0-2,0 0-8,-5-12-18,5 12 0,7-26 0,1 7 0</inkml:trace>
  <inkml:trace contextRef="#ctx0" brushRef="#br0" timeOffset="28">12648 7142 3,'0'0'22,"0"0"-3,0 0-4,-10-5-5,10 5-3,-11-4-2,11 4-3,-20-2 0,8 3 0,-3 0-1,0 1 0,-4 0 0,1 0 1,1 3 0,-2-1-1,1 2 1,0 1-1,1 1 0,2 2 0,-1 3-1,2 1 0,1 4 1,-1 2-1,1 2 1,2 2-1,2 3 1,0 1-1,3 1 1,0-1 0,6 2 0,1-3 0,5 1 0,1-5 0,3 0 1,0-4-1,4 1 1,1-3 0,2-3 1,2-3 0,6-1 0,4-8-1,6 1 0,0-5 0,4-1-1,-1-6 0,-2 3-1,-1-4 1,-7 4-1,-6 0 2,-4 4 0,-7-3 1,-11 5-1,12-1 1,-12 1-1,0 0 1,0 0-2,0 0 1,0 0-1,0 0-1,0 0-1,0 0-2,0 0-5,0 0-19,5-16-5,-9 3 1,6-3-2</inkml:trace>
  <inkml:trace contextRef="#ctx0" brushRef="#br0" timeOffset="29">12999 6921 18,'0'0'24,"3"-12"-1,-3 12 0,11 2-22,-11-2-3,0 0 0,10 0 1,-10 0 0,0 0 1,0 0 2,0 0 2,10 16-1,-10-16 1,-6 24-2,0-9 2,4 8-2,-4-1 1,3 4-4,-2 2 1,3-2-1,1 3 1,1-2-1,2-1 1,0-1-1,3-4 0,-1-4-1,4-2-3,-8-15-10,0 0-10,14 7 1,-17-24-2</inkml:trace>
  <inkml:trace contextRef="#ctx0" brushRef="#br0" timeOffset="30">12906 7036 8,'0'0'19,"0"0"-2,24-8-8,-13 5-10,4 2-1,-1 0 3,3-2 1,0 3 3,0-1 0,0 2 2,-1-1 0,3 3 1,-1-3-2,3 2-1,0-1-1,4 1-3,1-1 0,0-1 0,0-3-1,-1 2 0,-3-1 1,0 1-1,-5-1 0,-2 2 1,-15 0 0,18-2 2,-18 2 0,10 1 0,-10-1 0,0 0-1,0 0-1,0 0-6,0 0-12,-8 14-10,8-14-2,-11-7 0</inkml:trace>
  <inkml:trace contextRef="#ctx0" brushRef="#br0" timeOffset="31">13381 6596 12,'7'17'13,"2"1"-2,2 5 0,1-3-1,4 8 0,-1 3-3,2 4-1,2 4 0,4 8-2,-1 4-1,1 1-1,-2 4 0,-2 1-1,1 4 0,-2 2-2,-3-2 1,-5-2-1,-2-3 1,-3 1 0,-1-1-1,-4-4 3,0 0-2,-4-3 1,-3-5 0,0-3 0,-3-2 1,-2-4-1,-4-4 2,-1 2-2,-5-7 1,-2-2-1,-3-2 1,-2 1-1,-1 0-1,-3-1 1,5-4-1,0-2 0,4-3 0,3-4-3,6 0-3,-2-5-13,3-12-7,14 8 0,-10-14-1</inkml:trace>
  <inkml:trace contextRef="#ctx0" brushRef="#br0" timeOffset="32">14340 6895 1,'0'0'2,"0"0"2,3 14-2,-3-14-1,3 15 2,-2 0-1,0-2 2,0 6-1,-1 0 1,1 5-1,-1 4 1,1 4-2,1 4 1,-1-1-3,0 4 1,1-1-1,0 1 1,2-2 1,-1-1-1,1-2 0,0-5 1,1-1-1,-1-5 0,1-1 0,0-8-1,-1-1 1,-4-13 1,5 15 1,-5-15 1,0 0 0,0 0-1,0 0 0,0 0-1,0 0-4,0 0-6,0 0-12,-12-25-1,12 25 2,-4-34 19</inkml:trace>
  <inkml:trace contextRef="#ctx0" brushRef="#br0" timeOffset="33">14277 6916 15,'11'-13'8,"-11"13"-1,19-14-2,-7 6-1,3 1-3,2-3-1,3 1 1,-1-2 1,1 3 0,1-3 1,0 6 0,-3-3 1,5 4-1,-2-1 2,2 5-2,-3 0 1,2 3-2,-1 3 1,-1-2 0,-2 4-1,-2-3 1,-1 1-2,-2 0 2,-13-6-1,19 12 1,-19-12-2,14 11 1,-14-11-1,9 13 1,-9-13-1,6 22 0,-5-10 1,1 4-2,0-3 2,-1 4-2,0-1 1,0 1-1,-1-5 1,1-1-1,-1-11 0,1 20 0,-1-20 0,-2 18 0,2-18 0,-5 16 0,5-16 0,-6 19 0,6-19 0,-7 17 0,7-17 1,-9 12 0,9-12 1,-15 10 0,2-7 0,2 4 1,-8-3-2,2 2 1,-6 2-1,3 0 0,-3 1-1,2-2 0,0-1 0,1-2 0,2-1 1,2-1-1,1-4 1,2 0-1,1-2 0,0 1-1,12 3 0,-16-9-2,16 9-6,-11-5-7,11 5-11,0 0-1,7-15 0</inkml:trace>
  <inkml:trace contextRef="#ctx0" brushRef="#br0" timeOffset="34">14476 7291 12,'-10'7'3,"10"-7"0,0 0-2,-7 13-1,7-13-2,0 0-1,0 0 0,0 0 0,0 0-4,-13 4 7</inkml:trace>
  <inkml:trace contextRef="#ctx0" brushRef="#br0" timeOffset="35">14433 7340 6,'0'0'10,"0"0"-2,0 0-4,0 0-3,0 0-1,0 0 1,-2 13 1,2-13 1,-1 11 1,1-11 0,-1 16 0,1-16-1,-2 19 1,2-19-1,-5 22-1,3-11-2,1 1 0,-1-1 0,-2 1 0,2 0 0,0 2 0,0 0 0,1 3 1,1 3-1,0-2 1,3 4-1,-1-3 1,2 2-1,-1-4 2,1 1-1,-1-3 0,-3-15 1,4 19-2,-4-19 3,1 11-1,-1-11 1,0 0-1,0 0 1,0 0 0,0 0-1,0 0 1,0 0-2,0 0 0,0 0-1,0 0-1,0 0 0,0 0-3,0 0-3,0 0-12,0 0-4,24-12-1,-21-8 13</inkml:trace>
  <inkml:trace contextRef="#ctx0" brushRef="#br0" timeOffset="36">15349 6662 1,'0'0'1,"0"0"4,0 0-2,0 0 0,-11 8 0,11-8 1,0 0 0,0 0 1,0 0 1,0 0 0,0 0-1,0 0 0,0 0-1,0 0-2,0 0 0,0 0-2,-9 6 1,9-6-1,-12 7 0,12-7 0,-15 10 0,15-10 1,-18 18-1,8-7 1,0 2 0,-1 4 1,-2 6-1,-1 1 1,-1 6 1,1 5-1,-4 1 1,4 7 0,-5 3 1,3 5-2,0 1 2,3 4-3,-1 2 0,4 2 0,-1 0 0,6 2-1,1 0 0,3-4 2,3 1-1,2-1-1,1-3 1,3-6 0,4 1 0,0-3 0,4-5 1,5-1-1,2-6 1,4-2 0,3-4 0,3-2 1,0-7 0,2-1 0,-4-6-1,-2-1 0,-6-2 0,-2-4 0,-9-4 0,0 2-1,-12-4 1,0 0 0,0 0 0,11 4 0,-11-4-1,0 0 0,0 0-6,0 0-12,-8-16-11,8 16-2,0-28 1,3 9 0</inkml:trace>
  <inkml:trace contextRef="#ctx0" brushRef="#br0" timeOffset="37">15541 7121 1,'0'0'3,"0"0"9,14 0-6,-14 0-9,10-5 1,-10 5 4,13-5 1,-13 5 1,0 0 2,0 0 1,10-2 0,-10 2-2,0 0-1,0 0-3,0 0-2,0 12 1,0-12 1,0 15 0,1-4 1,0 1 1,0 2 0,2 5 0,-2 1 1,2 6 0,-2 0 0,3 7 1,-4-4 0,2 7 0,-2-6-1,3 1 0,-3-4-1,3 0 0,-2-8-2,2-2 0,-3-17 0,4 20 1,-4-20 0,0 0 1,0 0 0,0 0-1,9-14 1,-5 3-1,-1-6 1,1-2-2,1-3-1,1-3 0,3 0 0,-2 0 0,2 2 0,-1 0 0,1 3-1,-1 3 1,3 2 0,0 2-1,-11 13 0,16-14 0,-6 11 0,0 5 0,1 2 0,-1 3 0,-1 3 0,-2 3 1,1 5-1,-1 2 1,0 5 0,1-1 1,-3 3-1,3 1 0,0 0 1,1 1 0,-1-6 0,3-3 0,-2-4 0,0-1 1,-9-15 0,17 14-1,-17-14 1,16 3-1,-16-3 0,19-5 0,-19 5 0,16-15 1,-11 3-1,1 0 1,-4-7 0,1-1 0,-3-4 0,1-4-1,-2-2 0,1-1 0,0 1-1,2 0 0,0 0 0,3 5 0,0 1 0,1 4-1,1 6 1,-1 0-2,-6 14 1,10-18-3,-10 18-3,0 0-7,11-8-16,-11 8 0,0 0-2,11-4 2</inkml:trace>
  <inkml:trace contextRef="#ctx0" brushRef="#br0" timeOffset="38">16346 6877 1,'0'12'2,"2"3"1,-3-4 1,1 0-1,-1 3-1,0-3 2,-1 3-2,-1-4 1,0 4 0,0-2-2,-3 1 1,1-1-1,0-1 0,-1 0 0,6-11-1,-13 21 1,13-21 0,-12 19 0,12-19 0,-12 16 0,12-16 0,-9 14 0,9-14 0,0 0 0,-7 12-1,7-12 0,0 0 1,0 0-1,0 0 0,0 0 0,0 0 0,0 0 0,0 0 0,0 0 0,0 0 0,0 0 1,-4 11 0,4-11 0,0 0-1,0 0 1,0 0 0,0 0-1,0 0-1,0 0-4,12 6-11,-12-6-2,17-6 11,-13-11 7</inkml:trace>
  <inkml:trace contextRef="#ctx0" brushRef="#br0" timeOffset="39">16378 6725 1,'0'0'3,"0"0"1,-10 5-1,10-5-2,0 0 0,0 0-1,0 0 0,0 0 0,-10 3 1,10-3-1,0 0 0,0 0-1,0 0 0,-6 13 1,6-13-1,0 0 2,-5 16-1,5-16 2,-8 12 0,8-12 1,-13 12 1,13-12-1,-19 13 0,10 0 0,0-2 0,0 2-2,3-1 1,0 4-1,3-2 0,1 3 0,2 2 1,0-5 1,2 3-2,0-4 2,0 3-1,1-4 2,-1 4-2,-2-5 1,0-11-1,-1 21 0,1-21-1,-6 19 1,3-8-1,3-11 0,-11 20 0,6-10-1,5-10 1,-11 21-1,11-21 0,-6 18 0,6-18 0,-5 14 0,5-14 1,0 0 0,-1 12 0,1-12 0,0 0 1,0 0-1,0 0 0,0 0 0,0 0 0,0 11-1,0-11 1,0 0 1,0 0 1,0 0 0,0 0 0,0 0 0,0 0-1,0 0 0,0 0 0,0 0-1,0 0 0,0 0-2,0 0 1,0 0-1,0 0 0,0 0-2,0 0-2,0 0-4,0 0-10,0 0-6,0 0 1,9-27 8</inkml:trace>
  <inkml:trace contextRef="#ctx0" brushRef="#br0" timeOffset="40">16152 6933 5,'0'0'3,"0"0"-1,0 0 0,0 0-2,-11 11 2,11-11 3,0 0 0,0 0 1,0 0 1,0 0 0,-11 4-1,11-4 1,0 0-2,0 0-3,-11-4-1,11 4 0,0 0 0,0 0-1,-11 0 0,11 0 0,0 0 0,0 0-1,0 0 1,0 0 0,0 0 1,0 0-1,14 2 0,-14-2 0,19-1 1,-7 0 0,-1 0 0,1-1-1,0 1 1,-1 0 0,-1 0 0,-10 1 0,20-1-1,-9 1 1,1 0-1,1 1 1,2-1 0,1 1 0,1-1 0,0 1 0,1-1 1,0 0 0,-2 0 0,-2-1 0,0 2 0,-2-1 0,-2 0-1,-10 0 0,15 0 0,-15 0-2,0 0 2,14-1-3,-14 1 3,0 0-1,0 0 1,0 0-2,11 0 2,-11 0 0,0 0 1,0 0-1,0 0 0,0 0-1,0 0 0,0 0 2,0 0-1,0 0 0,0 0 0,-8 12 0,8-12 0,0 0 0,-10 11 0,10-11 0,-12 1-1,12-1-1,-19-2 2,6-1-2,-2 0 1,-3 2 1,-3-4-1,-1 5 0,-4 0 0,1 2 2,-2 2-3,0 1 3,0 2-3,3-2 1,0 2 0,1-3 0,5-1 0,2-1 0,3-1 0,13-1-1,-15 0-1,15 0-1,0 0-2,0 0-8,22-1-13,-12-7 0,12 6 0,-6-13 17</inkml:trace>
  <inkml:trace contextRef="#ctx0" brushRef="#br0" timeOffset="41">16888 6649 4,'0'0'6,"0"0"-2,0 0 0,0 0 0,0 0 0,-9 12-1,9-12 0,-3 13 0,0-2 0,1 0 0,1 5 1,0-1 0,0 4 0,0 4-1,2 3 2,-2 3 0,3 6 0,-1 5-1,2 4 0,1 9-1,2 4-1,-1 5 0,0 5 0,-2 1-1,2 1 0,-5 0 1,0 0 0,-8-2 2,2-1-1,-4-6 1,2 0-1,-4-3-1,3-4 0,-1 0 0,2-4-2,1-4 0,1-3 1,0-2 0,1-5 1,0-8 0,4-3 0,-3-7 1,5-4-1,-1-13 1,-3 14-1,3-14 0,0 0-1,0 0 0,0-11-1,0 11-1,0-17-7,7-2-19,0 7-2,-4-12 0,5 2-1</inkml:trace>
  <inkml:trace contextRef="#ctx0" brushRef="#br0" timeOffset="42">17274 7154 6,'0'0'7,"0"12"0,0-12 0,1 16 0,-1-5 0,2 5 0,-1 3-1,3 3-1,-2 3 0,3 2-2,0 5 0,1-2-1,1 4-1,1-4 0,-1-1 0,1-3-1,-1-1 0,-2-4 0,0-4 0,0-2 0,-3-4 0,-2-11 0,4 14 1,-4-14 1,0 0 0,0 0-1,0 0 1,0 0 0,0 0 0,0 0 0,0 0 1,0 0 0,0 0 1,0 0-1,0 0 1,0 0 0,0 0-1,0 0-1,-9-16 0,7 5 0,1 0-1,-1-4 1,2 0 0,-2-3 1,4 0-1,-2-2 0,2 3 0,0 0 0,2 2-2,1 0 1,1 2-1,2 0 0,1 0 0,4 1 0,-1 1 0,3-1 0,2 0 0,0 0 0,4 1 0,-2 1 0,1 0 0,-1 2 0,2-1 0,1 4 0,-1-1-1,1 3 1,1 0 0,-1 2 0,-1 1 0,-1 1 0,-1 0 0,-3-1 0,-1 3 0,-2-2 0,-3 2 1,-10-3-1,15 3 0,-15-3 1,0 0-1,0 0 1,0 0-1,0 0 1,0 0-1,0 0 1,10 1 0,-10-1 0,0 0 0,0 0 0,0 0 0,0 0 0,0 0 0,0 0 0,0 0-1,0 0 1,0 0-2,0 0 0,0 0-2,0 0-4,0 0-10,0 0-13,0 0 0,8-18-1,-1 7 3</inkml:trace>
  <inkml:trace contextRef="#ctx0" brushRef="#br0" timeOffset="43">17875 7621 1,'-3'11'7,"3"-11"-1,0 12 0,0-12-2,0 15 0,0-15 0,-2 16 0,2-16 0,-4 18 1,1-5 0,-1 3 0,-1 3 1,-3 3-2,-2 0 1,4 5-2,-6 0 0,2 3-1,-3-1-1,3 0-1,-1 2 1,0-3-1,1-1-1,0-4 1,2-2 0,1-4 0,2-2 0,5-15 0,-7 14 1,7-14 0,0 0 0,0 0-1,0 0 0,0 0 0,0 0-1,0 0-3,0 0-4,2 11-10,-2-11-4,0 0 1,2-14 14</inkml:trace>
  <inkml:trace contextRef="#ctx0" brushRef="#br0" timeOffset="44">18604 6978 1,'27'-6'0,"-27"6"7,20-7-1,-20 7-5,14 0 0,-14 0 2,0 0 1,10 3 1,-10-3 2,0 0 0,0 0 0,0 0 0,-14 9-2,4-6-1,-5 1-1,0 2 0,-5 0 0,-2 4 0,-5 0 0,2 2-1,-1 3 0,0 2 0,3 3-1,1-3 0,4 4-2,2-4 0,7 1 0,2-2 1,6 0-1,5-2 2,4 2-1,7-2 1,2 2 0,8 1 0,2 1 0,1 2 0,5-2 0,-3 4-1,3 0 0,-3 1 0,-1-2 0,-3 5 0,-1-4-1,-2 1 1,-7-4 0,1 1 0,-4-5 0,-4 0 1,-9-15 2,10 19 0,-10-19 0,-4 15 2,-7-13 0,11-2 0,-24 11-1,7-3 1,-8-5-2,-1 3 1,-4-3-2,1 0 0,-1-1-2,-1-1 1,1-2 0,2-1-2,6 1 1,0-2-1,4 1-1,-1-5-3,9 5-9,10 2-15,-17-22 1,18 8-1,-2-12 2</inkml:trace>
  <inkml:trace contextRef="#ctx0" brushRef="#br0" timeOffset="45">18916 6697 5,'0'0'14,"0"0"-3,0 0-1,0 0 0,12 10-1,-12-10 0,15 3 0,-5-5-2,8 5 0,-1-4-2,8 3-2,3-1 0,6 0-1,2-1-1,1 2 0,3-2-1,-1 0 1,-1-2 0,-1 2 0,-6-2 1,-3 3 0,-6-3 2,-2 2 0,-9-3 1,2 5 0,-13-2-1,0 0 0,0 0-1,11-2-2,-11 2-2,0 0-2,0 0-2,0 0-8,0 0-17,0 0 0,0 0 1,0 0-1</inkml:trace>
  <inkml:trace contextRef="#ctx0" brushRef="#br0" timeOffset="46">19862 6500 3,'0'0'4,"0"0"-9,0 0 4,-10-9 1</inkml:trace>
  <inkml:trace contextRef="#ctx0" brushRef="#br0" timeOffset="47">19799 6506 6,'0'0'10,"0"0"0,0 0-1,14 6-2,-14-6-2,16 8-2,-6-3-1,5 2 0,-1 2-1,3 2 1,0 1-1,4 5 0,-2 0 0,2 5 1,0 2 0,4 6 1,-3 4-1,4 4 2,-4 2-1,2 5-1,-3 1 1,1 4-1,-6 1 0,0 2 0,-4 2-1,-1 1 0,-3 1-1,-4-3 1,-3 4-1,-2-3 1,-3-2 0,-3 0 0,-5-4 2,0-1-1,-5-3 2,-2-1-2,-5-5 1,0-1 0,-3-4 0,1-2-1,-1-4-3,0-3-1,4 2-3,0-9-1,7 3-2,-1-8-2,8 4-6,4 2-9,5-19 0,-2 10 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1000.72101" units="1/cm"/>
          <inkml:channelProperty channel="Y" name="resolution" value="1000.25494" units="1/cm"/>
          <inkml:channelProperty channel="F" name="resolution" value="0" units="1/dev"/>
        </inkml:channelProperties>
      </inkml:inkSource>
      <inkml:timestamp xml:id="ts0" timeString="2015-10-02T21:23:31.57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10019 7309 10,'0'0'6,"0"0"0,0 0 0,0 0-1,0 0-2,0 0 0,0 0 0,0 0-1,0 0 0,0 0-1,0 0 1,0 0 1,-8 14 0,8-14 1,0 0 0,-7 14 1,7-14 0,-7 11-1,7-11 0,-13 15-1,13-15 0,-16 18 0,5-6-1,-2-2 0,0 3-1,0-1 0,-1 3 1,2-3-1,-2 1 0,0-1-1,3 1 1,-3-1 0,4-1 0,-3-2 0,3 2 0,0-2-1,-1 1 1,11-10-1,-14 15 1,14-15-1,-13 15 0,13-15 1,-11 11 0,11-11 0,0 0 0,-15 11 0,15-11 1,-11 6-1,11-6 0,0 0 1,-11 6-1,11-6-1,0 0 1,-10 1 0,10-1 0,0 0 0,0 0 1,-14-1-2,14 1 1,0 0 0,-12-5 0,12 5 0,0 0-1,-14-7 0,14 7 0,-11-8 0,11 8 0,0 0 0,-13-14 0,13 14 0,-7-12 0,7 12 0,-6-11 0,6 11 0,-2-14 0,2 14 0,0-12-1,0 12 1,2-14 0,-2 14 0,5-15-1,-5 15 1,4-17 0,-4 17 0,5-17 0,-5 17 0,2-17 0,-2 17 0,0-17 0,0 17 0,0-17-1,0 17 1,0-17-1,0 17 1,2-18-1,-2 18 0,9-21 1,-9 21-1,15-20 0,-15 20 1,17-21-1,-5 13 1,-2-2-1,1 3 1,-11 7 0,18-13-1,-18 13 1,17-9-1,-17 9 1,13-5 0,-13 5 0,10 0 0,-10 0 0,0 0 0,10 4 0,-10-4 0,0 0 0,15 9 0,-15-9 0,11 10 0,-11-10 0,18 13 0,-18-13 0,17 19 0,-17-19 0,17 21 0,-9-7 0,2 0 0,-2 3 0,0 0 0,3 3 0,-2 0 0,2 1 0,-3 1 1,4 2-1,-3-2 0,2 2 1,-1 1 0,0-2 0,-1 0-1,0-3 1,1 1 0,-1 0 0,-1-3 1,-1-1-1,-1-5 1,-2 1-2,-4-13 2,8 21-2,-8-21 0,5 12 0,-5-12 1,0 0 0,1 11 0,-1-11 0,0 0 0,0 0 0,0 0 0,0 0 0,0 0-1,0 0 1,0 0-2,0 0 2,0 0-2,0 0 0,0 0-16,14 5-11,-13-17-2,4-2 0,-14-17-1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1000.72101" units="1/cm"/>
          <inkml:channelProperty channel="Y" name="resolution" value="1000.25494" units="1/cm"/>
          <inkml:channelProperty channel="F" name="resolution" value="0" units="1/dev"/>
        </inkml:channelProperties>
      </inkml:inkSource>
      <inkml:timestamp xml:id="ts0" timeString="2015-10-02T21:24:57.96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22391 8158 17,'0'0'10,"0"0"-1,0 0 0,0 0-3,0 0-1,0 0-2,0 0-1,0 0 2,0 0 0,0 0 1,0 0 0,0 0 1,0 0-1,0 0 1,0 0-1,0 0-2,0 0-1,0 0-1,0 0 0,0 0-2,0 0 0,0 0 0,2 13 0,-2-13 0,11 20 0,-2-7 1,3 4-1,2 1 1,3 5 1,3 0-1,0 0 0,1 2 0,-1-2 1,0-1 0,-1-3-1,-2 0 1,1-4 0,-4 0-1,-1-3 1,1-4 0,-4 2-1,3-2 0,-13-8 0,18 15 0,-18-15 0,10 13-1,-10-13 0,6 14-1,-6-14-5,0 0-8,2 14-10,-2-14-1,0 0 1</inkml:trace>
  <inkml:trace contextRef="#ctx0" brushRef="#br0" timeOffset="591.209">22369 8518 21,'0'0'11,"0"0"0,0 0-1,0 0-1,0 0 0,0 0-2,0 0-1,0 0-1,9-12 1,-9 12 0,6-14-1,-6 14 1,10-21-2,-3 4-1,4-2-1,-1-3-1,4 0-1,2-4 0,2 1 0,3-4 0,1 1-1,1 0 1,-1 1 0,-1 4 0,-2 3 0,-4 3 1,-3 2-1,-12 15 0,13-17-2,-13 17-2,0 0-2,0 0-5,0 0-9,-10 7-8,10-7 1,-11 8 4</inkml:trace>
  <inkml:trace contextRef="#ctx0" brushRef="#br0" timeOffset="1283.456">22367 8288 1,'0'0'1,"0"0"18,0 0-7,0 0-4,0 0 0,0 0 2,-11-4-1,11 4 1,0 0-1,0 0-1,0 0 0,0 0-1,0 0-3,0 0 0,0 0-1,0 0-1,0 0 0,0 0 0,0 0-1,0 0 0,0 0-1,0 0 0,0 0 1,0 0-1,0 0 0,10 9 0,-10-9 1,19 9-1,-3-4 1,4 4 0,4-4-1,4 2 1,-1-1 0,1-2-1,0-1 1,-3 1 0,-3-3-1,-4-1 1,-7 1-1,-11-1 1,15-1-1,-15 1 0,0 0-1,0 0-3,0 0-9,0 0-16,-12 1-1,12-1 0,-26-11 2</inkml:trace>
  <inkml:trace contextRef="#ctx0" brushRef="#br0" timeOffset="1899.672">22493 8029 7,'-13'11'14,"13"-11"-2,-7 16-1,7-16-1,-9 16-2,9-16-1,-8 18-1,5-7-1,0 2 0,0 1-1,2 3 1,-3 0-2,3 4 1,-2 0-2,2 7 1,-2-3-2,3 5-1,3 1 1,0-1-1,5 1 0,0-1 0,5-3-1,-3-3 0,4-3 0,-4-4 0,-10-17 0,16 19-1,-16-19 2,0 0 0,0 0 1,8 11 0,-8-11-1,-10-2-4,10 2-7,-10 5-13,-5-14-2,15 9 1,-21-8 13</inkml:trace>
  <inkml:trace contextRef="#ctx0" brushRef="#br0" timeOffset="3599.278">22505 9016 18,'-10'5'11,"0"1"0,-1-1 1,1 0-1,10-5-1,-20 10-1,20-10-3,-21 14-1,13-3-1,-5-1-1,5 3 1,-4-2-1,3 4 0,-2 0 0,1 2 0,2-1 1,2 4-1,1-5 1,2 5-2,1-4 1,6 3-2,-3-4 2,7 0-2,-4-3 0,5 2 0,-1-2 1,4-1-2,-2-1 2,4-2-1,-2-1 0,3-1 0,-2 1 1,2-4-1,-2-3 0,3 0 1,-2-3-1,2 0 1,0-2-1,1 0 0,-2-4 1,4 0-1,-5-2 0,2 0 0,-1-1 0,0 0 0,-1-4-1,0 2 1,-1-3-1,-1 1 1,-1-4-1,2 2 1,-4 0-1,0 0 0,-2 0 1,-1 2 0,-3-1 0,-1 0-1,-3 2 1,-2 1-1,-3-2 1,-1 3 0,-2-1-1,0 1 0,-2 2 0,0 1 0,0 2 0,1 0 0,-2 5 0,-1 0-1,-1 2 1,-2 1-1,-3 4 0,0-1 1,-1 2-1,-1 1 1,-1 0-1,3 1 0,1 1 0,-1-4-3,9 9-8,-3-3-21,3-3 0,10-7-1,-12 6 1</inkml:trace>
  <inkml:trace contextRef="#ctx0" brushRef="#br0" timeOffset="24103.52">9526 15837 1,'0'0'10,"-16"-6"-1,16 6-2,0 0-3,-15-4 0,15 4-2,-10-4 0,10 4 0,0 0 0,-12-1 0,12 1 1,0 0 1,0 0-1,0 0 0,0 0 0,-10 5-1,10-5-1,0 0 0,0 0-2,0 0-1,0 0 0,0 0 1,0 0-1,1 10 0,-1-10 2,7 17-1,-7-17 1,15 24 1,-5-12-1,1 6 0,3-6 1,3 9 0,1-6-1,0 5 1,0-4 0,2 1-1,-3 4 0,2-5 1,-2 6-1,2-6 1,-2 3-1,1-7 1,3 9-1,-1-9 2,2-1-2,-3-1 0,2 0 0,-4-3 0,0 0 0,-4-2 0,-13-5 1,16 5-1,-16-5 1,0 0 0,0 0-1,0 0-2,0 0-4,1 18-13,-15-28-1,12 23 1,-15-24 19</inkml:trace>
  <inkml:trace contextRef="#ctx0" brushRef="#br0" timeOffset="24607.695">9544 16311 1,'0'0'17,"-4"-15"0,4 15-11,9-19-5,-6 8-1,2-5 1,-5 16 1,8-22 2,-8 22 2,4-14 1,-4 3 2,0 11 1,6-20-1,2 10 0,-3-17-2,7 7-3,-3-11 1,7 7-3,-2-12 1,2 8-3,0-6 1,0 3-1,-1 3 1,-1-2-1,-2 8 0,0-1 0,-4 6 1,-1 0-1,-7 17 0,8-19 0,-8 19 0,0 0-1,0 0-2,0 0 0,0 0-4,2-10-6,-2 10-8,10 4-7,-10-4 1,0 0 8</inkml:trace>
  <inkml:trace contextRef="#ctx0" brushRef="#br0" timeOffset="25170.894">9777 15632 6,'0'0'6,"0"0"0,-2 16-2,2-16-2,1 15-1,-1-15 0,1 19-1,-1-19 1,0 27 1,-1-11 0,0 4 2,0 4 1,-1-2 0,1 12 1,-3-8-1,3 11 0,0-9-1,0 9-2,0-2 0,1-3-1,-2-2-1,2-8 1,-1 4-1,1-11 1,-1 3-1,1-18 1,-1 15-1,1-15-2,0 0-3,0 0-5,0 0-9,0 0-4,-5-31 10</inkml:trace>
  <inkml:trace contextRef="#ctx0" brushRef="#br0" timeOffset="25719.087">9561 15875 1,'1'-11'0,"14"21"2,-14-21 9,-1 11-10,21-1-1,-11 1 1,1-1 0,-1 4 1,0-2 1,-10-1 2,18-1 0,-18 1 2,19 5 0,-10-5 1,6 6 0,-1-10-1,5 8 0,2-6-2,4 3-1,0-6 0,2 1-1,-2 2-1,2 0 0,-2-1 0,0 3 0,-5 0 0,0 4 0,-4-3 0,-2 4 1,-3-6-1,0 8 2,-11-7-1,11 4 1,-11-4-1,0 0 1,0 0-1,0 0-2,0 0-1,0 0-7,0 0-22,0 0 0,-15-2-2,15 2 1</inkml:trace>
  <inkml:trace contextRef="#ctx0" brushRef="#br0" timeOffset="35875.679">9676 17371 1,'0'0'0,"0"0"6,0 0-2,0 0-2,0 0-1,0 0-1,0 0 2,0 0-1,0 0 2,0 0 2,0 0 1,0 0-1,0 0 0,0 0 0,0 0-1,0 0 0,0 0-1,0-14-1,0 14-1,0 0 0,-8-12 1,8 12-1,0 0 0,-14-9 0,14 9 0,-13-7 0,13 7 1,-13 2-1,13-2 1,-16 1-1,16-1 0,-16 5 1,16-5-1,-15 6 0,15-6-1,-16 8 1,16-8-1,-14 11 0,14-11 0,-14 11 0,14-11 0,-15 13 0,15-13 0,-11 15 0,11-15 0,-10 12 0,10-12 0,-6 15 0,6-15 1,-5 16-1,5-16 1,-3 18 0,2-6 0,0 1 0,-1 4 0,2-17 0,0 26 0,2-12 0,-1 2 1,-1-16-1,2 21 0,-2-21 0,2 20 0,-2-20-1,3 17 1,-3-17-1,1 14 0,-1-14 0,2 17 0,-2-17 0,5 12 0,-5-12 0,0 0 1,8 12 0,-8-12-1,8 15 1,-8-15 0,0 0 0,16 15 0,-16-15 0,9 15-2,-9-15 0,11 12 2,-11-12-2,12-4 1,-12 4-1,11 5 0,-11-5 1,13-5 1,-13 5-1,17-9-1,-17 9 1,20-9 1,-9 3-1,0 0 0,1 2-1,-1 1 2,-1-1-1,1-1 0,-1-1 0,0-2 0,-10 8 0,19-14 1,-19 14-1,16-17 0,-8 4-1,-8 13 2,12-13-2,-12 13 1,10-14 1,-4 3 0,-6 11-1,6-23 2,-6 23-1,3-17 0,-3 3 0,3-3 0,-2 3 0,0 2-1,1-4 0,0 4 0,0 0 1,1-4 0,-2 2 0,-1 14 1,2-20-1,0 6 2,-2 14-1,-2-20 0,-1 8 1,2-1-1,1 13 0,-8-24 0,3 10-1,5 14 0,-9-19 0,9 19-1,-10-16 0,10 16 0,-10-14 0,10 14 0,-11-10 0,11 10-1,-11-12 1,11 12 0,-14-8-1,14 8 1,-15-6-1,15 6 0,-17-1 0,7 2 0,10-1-2,-17 10-2,17-10-4,-16 13-7,16-13-11,-11 8-1,11-8 0,-10 13 17</inkml:trace>
  <inkml:trace contextRef="#ctx0" brushRef="#br0" timeOffset="69854.719">14556 13923 23,'0'0'17,"0"0"-3,0 0-2,0 0-4,0 0-2,0 0-2,0 0-2,0 0 0,0 0 0,0 0 0,0 0 1,0 0 0,0 0-1,0 0 0,0 0 1,0 0-1,0 0-1,0 0-1,0 0 0,0 0 0,0 0 1,0 0-1,0 0 1,0 0-1,0 0 0,0 0 1,0 0-2,0 0 1,0 0-2,0 0 0,0 0-2,0 0-1,0 0-1,0 0-2,0 0-6,0 0-5,-12 4-6,17 7 3</inkml:trace>
  <inkml:trace contextRef="#ctx0" brushRef="#br0" timeOffset="82087.044">12362 15103 20,'0'0'11,"14"0"1,-14 0-1,18-1 0,-5-3-2,4 5-2,-1-5 0,9 4-2,-2-4-2,6 5-1,-2-2 0,4 3-1,-3 1 0,-1 0 0,-4 3 1,1 3 1,-2-5 1,-1 4 0,-2-4 0,0 4 1,-3-9-1,4 5 0,-6-6-2,2 1-1,-16 1 0,19-3-1,-19 3 0,10-8-2,-10 8-7,0 0-14,-14-11-6,14 11 0,-19-17-1</inkml:trace>
  <inkml:trace contextRef="#ctx0" brushRef="#br0" timeOffset="82738.274">12449 14750 8,'14'-4'8,"-14"4"0,16-5 3,-16 5-1,17-3 1,-17 3-1,16-2 0,-4 6-3,-2-3-1,4 4-3,-1-1 0,5 2-1,-2-3 0,4 2 0,0-2 1,2 2 0,1-4 0,2 2 0,0-4 1,-1 4-2,0-6 1,0 4-1,-3-2-1,-1 1 0,-5 0 0,-2 0 0,-2 1 0,-1 1 0,-10-2 0,12 3-1,-12-3 1,0 0-1,14 2-1,-14-2 0,0 0-2,0 0-3,12 2-16,-12-2-6,0 0 0,2 12 0</inkml:trace>
  <inkml:trace contextRef="#ctx0" brushRef="#br0" timeOffset="84006.723">13823 14471 1,'-1'-11'0,"1"11"7,0 0-6,0 0 1,3-14 1,-3 14 1,0 0 2,0 0 0,0 0 1,0 0 1,0 0 1,0 0-1,-5 12-1,5-12-1,0 0 0,-6 15-1,6-15 0,-4 13-1,4-13-2,-6 19 0,1-7-1,-3 1 0,0 5 1,-5 2 0,1 6 0,-9 2 1,3 4 0,-8 1 1,-1 4-2,-1-3 1,-1 1 0,-4-2-1,4-5 0,0-4-1,1-4-1,2-4 1,3-7-1,0-1 0,2-6 2,3-3-2,1-4 1,2-2 0,0-2 0,3-3-1,0-1 0,3-3 0,1-1-1,2-1 1,1 0-1,1-1 1,1-1-2,1 3 1,-1-3 1,2 3-1,1-1 0,1 2 0,3-3 0,3 1 0,1-2 0,5 1-2,2-1 2,5 2-2,1-2 1,7 0 1,-2 1-1,4 4 1,-3 1 1,3 4-1,-1 1 2,-1 6-1,0 4 0,-4 4 0,0 4 0,-1 5 1,2 2-1,-1 2 2,0 2-1,0 2 0,3 4 0,0-3 1,2 4-1,1-4 1,1 2-1,-1-3 0,0 1 0,-1-5 0,1 0-1,-5-3 1,-1-2 0,-3-2-1,-4-1 1,-4-4-1,-1-1 1,-12-5-1,14 7 1,-14-7-1,0 0 1,0 0 0,0 0 0,0 0 0,0 0 1,0 0-1,0 0-1,0 0 0,0 0-1,0 0-5,0 0-19,0 0-5,0 0 1,-22-9-1</inkml:trace>
  <inkml:trace contextRef="#ctx0" brushRef="#br0" timeOffset="88003.135">13934 14395 7,'10'-12'2,"3"5"1,-4-4-1,1 4-1,-10 7-1,16-15 1,-16 15-1,16-8 0,-16 8 0,14-8 1,-14 8 0,0 0 1,11-6 0,-11 6 0,0 0 1,0 0 0,0 0-1,0 0-1,0 0-1,0 0 0,11-8-1,-11 8 0,0 0 0,0 0 0,0 0 0,0 0 1,0 0 0,1 11 0,-1-11 0,0 0 1,0 0 0,0 0-1,-6 11 1,6-11-2,-7 11 0,7-11-2,-10 20-1,0-11-3,-1 10-1,-5-4 2</inkml:trace>
  <inkml:trace contextRef="#ctx0" brushRef="#br0" timeOffset="94470.416">13839 14403 1,'-15'3'7,"15"-3"0,0 0 0,0 0 0,-11 11 0,11-11 0,0 0 0,-13 12-1,13-12-1,-9 11-2,9-11-1,-9 12 0,9-12-2,-8 15 0,8-15-1,0 0 1,-6 14-1,6-14 2,0 0 0,0 0 0,0 0-1,-6 11 1,6-11 0,0 0-1,0 0 0,0 0-1,0 0 0,0 0 0,0 0-1,0 0 1,0 0-1,0 0 1,14 8 1,-14-8-1,10-3 2,-10 3-1,0 0 1,14-7 0,-14 7 0,10-6 0,-10 6 0,15-11 0,-4 4 0,-1-1-1,2 0 1,1-1 0,1-2 0,-2 1 1,0-3 0,-1 1 1,3-1 1,-2-2-1,3 2 1,-1-4-1,2 4 0,-1-6 0,3 6-1,-4-8-1,1 9 0,-3-2 1,2 2-1,-2-1 0,-2 4 0,-10 9 0,18-15 0,-18 15 1,15-7-1,-15 7 0,0 0 0,10-6 0,-10 6 0,0 0 0,0 0 0,0 0-1,0 0 1,0 0-2,0 0 1,0 0 0,0 0 0,0 0-1,0 12 2,0-12-1,0 0 1,-8 11-1,8-11 0,-8 13 0,8-13 0,-11 20 0,3-8 0,0 1 0,-2-1 0,-2 7-1,-2-7-2,5 7-9,2-1-15,-10-13 0,12 6 0,-15-21 5</inkml:trace>
  <inkml:trace contextRef="#ctx0" brushRef="#br0" timeOffset="99158.074">14811 13867 14,'0'0'10,"0"0"1,0 0-1,0 0 0,0 0-2,0 0-1,0 0-1,0 0 1,0 0 0,0 0 0,-11-7 0,11 7-1,-14-3-1,14 3 0,-18 0-2,7 2-1,-5-1-1,0 1-1,-2 2 1,0 1-2,-3 0 1,1 1 0,-1 0 0,2-1 0,1 0 0,5-1 0,1 0 0,12-4 0,-13 5-1,13-5 1,0 0-1,0 0 0,0 0 1,0 0 0,8 13-1,-8-13 1,11 16 0,-4-4 0,-1 2 0,0 3 0,1 0-1,-2 3 1,-1 7-1,-1 1 1,-2 6-1,-2 3 0,-3 6-1,-1 1 2,-2 5-2,-2 4 2,-1-2-1,0 0 1,0 2 1,-2-3-2,4 1 2,-1-3-1,4-2 0,-3-4 0,2-1 1,1-7-2,2-1 1,2-8 0,-1 0 0,2-6 0,4-3-1,-1-3 1,-3-13 0,13 21 0,-13-21 0,21 14 1,-8-11 0,7 0-1,1-3 1,5 2 0,0-2 0,5-2 0,1 0-1,2 2 0,-1 0 0,0 0 0,-2 1 0,-1 2 1,0-3 0,-3 0 0,-2-2 0,-5 1 1,-2 0-1,-2 0 1,-4-2 1,-1 3 0,-11 0 0,0 0 0,0 0-1,0 0 0,0 0-1,-10 3-2,10-3-6,-14 7-21,3-14-2,11 7-1,-12-16 0</inkml:trace>
  <inkml:trace contextRef="#ctx0" brushRef="#br0" timeOffset="101991.074">15179 14390 25,'0'0'11,"0"0"1,-11-1 1,11 1-1,0 0-2,0 0-2,0 0-3,0 0-3,0 0 0,-6-11-2,6 11-1,0 0 0,15-17 0,-15 17 0,17-12 1,-4 4 0,-3 2 0,2-2 0,-12 8 0,16-6 0,-16 6 0,0 0 0,10 3 0,-10-3 1,0 0-1,-7 12 0,7-12 2,-10 11 0,10-11 0,-15 8 2,15-8-1,-15 7 0,15-7 0,-10 4-1,10-4 0,0 0-2,0 0 1,0 0-1,0 0-1,0 0 0,-6-12-1,6 12 0,0 0-2,0 0-3,0 0-7,10 0-13,3 7 0,-13-7 0,24-2 19</inkml:trace>
  <inkml:trace contextRef="#ctx0" brushRef="#br0" timeOffset="103102.466">15636 13930 1,'0'0'9,"0"0"10,0 0 0,0 0-13,-14 9-2,14-9-2,-10 5 0,10-5 1,-13 12 0,13-12 1,-13 14 0,7-3-1,6-11 0,-15 23-2,7-10 1,1 0 0,0-1 0,3 3 1,-2-1 0,4 2 0,0 1-1,6 0 0,0 1 0,6 2-1,0-1 0,4 3-1,1 0 0,-1 1 0,-1 1 0,1 0 0,-3-2 0,-1 1 0,0 1-1,-2-3 2,-5-1-1,0-3 0,-3-2 1,0 1-1,-3-3 1,-3 0 0,6-13-1,-18 20 1,8-11 0,-3-1 0,-1-2 0,-2-2 0,0-3 1,-2-1-1,1-3 0,1-4-1,0 0 2,2-1-2,2-4 1,1-1-1,4 0 1,3-3-1,4-1 1,2-5-1,5 1 1,4-3-1,3-2 1,4 2-1,2-4 1,4 2-1,0-2 0,2 5 1,1-4-1,-1 3 1,0 0 0,0-2-1,-4 0 1,-1 5 1,-5-3 0,-1 4 1,-7-3 0,0 4-1,-7-3 1,0 5 0,-6-2 0,2 3-1,-3 1-1,-2 2 0,8 13-1,-17-20 1,17 20-1,-17-11 1,17 11-1,-15-6-1,15 6 1,-9-2 0,9 2-2,0 0 0,-12 5 0,12-5-3,0 0-4,-17 11-9,17-11-13,-5 16 0,5-16 0,-6 17 7</inkml:trace>
  <inkml:trace contextRef="#ctx0" brushRef="#br0" timeOffset="104042.803">15980 14342 14,'0'0'8,"0"0"1,0 0 0,0 0-1,0 0-1,1 11-1,-1-11-1,0 0 0,0 0 0,1 14 1,-1-14-1,-2 12 0,2-12 0,-4 17 0,4-17 0,-11 28-1,1-9-1,3 6 0,-4 3 0,-1 10-1,-2 4-1,1 10-2,-2 14-8,-1 7-19,-7-6 0,8 10-1,-12-17 2</inkml:trace>
  <inkml:trace contextRef="#ctx0" brushRef="#br0" timeOffset="106730.749">16362 14396 13,'0'0'14,"0"0"-2,-12 2-2,12-2-4,0 0-2,0 0-1,0 0-1,0 0 0,11-11 1,-11 11 1,0 0-1,10-9 0,-10 9 0,0 0-1,0 0-1,0 0 0,0 0 0,0 0-1,0 0 1,0 0 1,0 0 0,0 0 1,7 16 1,-7-16-1,0 0 1,0 0 0,0 0-1,0 0-1,0 0 0,0 0-2,0 0 0,0 0-1,6-12 1,-6 12-1,9-12 0,-9 12 1,10-11 0,-10 11 0,0 0 0,0 0 1,0 0 0,0 0 0,0 0 0,0 0 1,-2 16-1,2-16 1,-9 17 0,9-17 0,-12 19-1,12-19 1,-9 17-1,9-17 0,-7 11-1,7-11 0,0 0-1,0 0-1,0 0-2,0 0-4,6-12-12,-4-5-9,12 6 0,-7-15 0</inkml:trace>
  <inkml:trace contextRef="#ctx0" brushRef="#br0" timeOffset="107918.169">16789 13930 1,'-13'-5'5,"13"5"7,0 0-11,-12 8-6,12-8 1,0 0 3,0 0 3,0 0 5,0 0 1,14-9 2,-14 9-1,22-12 0,-10 6-3,3 0-2,-1 1-1,0 1-1,0 3 0,-3 2 1,0 6-1,-11-7 0,13 18 0,-10-6 1,-1 4-1,-4-1-1,-1 5 0,-4-2 0,2 2-1,-7-1 1,2 2-1,-6 0 1,-1 1 0,-4 0-1,2-1 1,-3-3 0,0 3-1,-1-2 1,2-1 0,0-1 0,4 0-1,2-3 1,1 1 0,2 4-1,12-19 0,-15 21 0,15-21 1,-4 19 0,4-19 0,13 14 1,-1-10-1,4-2 2,4 3-1,3-6 0,6 5 0,0-7 0,2 2 0,0-2 0,0 2 0,-5-4 0,3 5 1,-11-4 0,2 2 0,-8-1 0,1 3 1,-13 0-1,11-4 0,-11 4-1,0 0-1,0 0 1,0 0-2,0 0 1,0 0-1,0 0-1,0 0 0,0 0 0,0 0-2,0 0-4,0 0-16,0 0-9,19-4 0,-14-14 1</inkml:trace>
  <inkml:trace contextRef="#ctx0" brushRef="#br0" timeOffset="109398.692">17051 13586 1,'0'0'0,"-3"-16"5,3 16 9,12-4-7,-12 4-1,0 0 1,11-2 0,-11 2-1,0 0 0,15 8 0,-15-8-3,17 9-1,-5-7 0,0-1 0,3 2 0,1-3 1,-2-1 0,4 2-1,-3-2 1,2 2 0,-3-1 0,0 1 0,-3-1-1,2 4 0,-13-4 0,15 8 0,-15-8-1,9 13 1,-9-13-1,7 22 0,-4-11 0,0 6 0,1-3 0,-1 3-1,3 0 0,0 1 1,1-1-2,0 1 2,1 0-2,1 2 0,0 3 1,1 1-1,2 1 0,-2 7 0,1 2 1,-2 5-2,3 5 2,-4 2 0,-2 2 0,0 1 0,-1 3 0,1-3 1,-5 2-1,2-5 0,-4-4 0,2-2 0,0-3 1,-2-5-1,1-2 0,-3-5 0,3-3 1,-5-3-1,4-3 1,-1-3-1,2-13 1,-5 16-1,5-16 1,0 0-1,0 0 1,-3 11-1,3-11 0,0 0 0,0 0 0,0 0 0,0 0 1,-13 11-1,13-11 0,-15 6 0,4-3 1,-2 1 0,-4-1 1,-1 2-1,-7-4 3,1 4-1,-8-6 1,1 4 0,-5-6 0,4 3 0,-2-5-1,3 4-1,3-4-1,4 2-1,5 2-2,3-1-1,16 2-6,-19 2-8,19-2-15,0 0 1,0 0-2,14 2 13</inkml:trace>
  <inkml:trace contextRef="#ctx0" brushRef="#br0" timeOffset="111171.319">17911 14077 1,'0'0'16,"-13"5"-1,13-5-4,0 0-1,-11-1-1,11 1 0,0 0 0,0 0 0,0 0-1,0 0-4,0 0-2,0 0-1,0 0-1,0 0 0,0 0 0,0 0 1,0 0-1,0 0 1,0 0 1,0 0 1,0 0 0,0 0 0,0 0 1,0 0 1,0 0-1,0 0 1,-17 11-1,17-11-2,-12 6 0,12-6 0,0 0-1,-12 3-1,12-3-1,0 0 0,0 0-2,0 0 0,0 0-3,0 0-7,0 0-12,0 0-6,5-10 0,6 3 1</inkml:trace>
  <inkml:trace contextRef="#ctx0" brushRef="#br0" timeOffset="111582.466">18429 13592 1,'0'0'8,"0"0"4,0 0-3,0 0-15,0 0-4</inkml:trace>
  <inkml:trace contextRef="#ctx0" brushRef="#br0" timeOffset="113226.051">18436 13603 11,'0'0'6,"0"0"2,0 0 1,0 0 1,0 0-1,0 0-2,-7-11-1,7 11 0,0 0-3,0 0-2,0 0-3,0 0 0,-11-2-2,11 2 1,0 0 0,0 0 1,0 0 2,0 0 1,0 0 1,0 0 1,0 0 0,-11 8 1,11-8-1,0 0 0,0 0 0,-10 0-1,10 0-1,0 0 0,-15 2-1,15-2 0,-14 5 0,14-5 0,-17 7 1,17-7 0,-18 8 0,6-6-1,2 3 1,-2-3 0,1 3-1,-1-1 0,0-1 0,1 1 0,11-4 0,-17 5 0,17-5 1,-12 5-1,12-5 0,0 0 0,0 0 0,0 0 0,0 0 1,0 0-1,-10 12 1,10-12-1,0 0 0,0 0 0,-4 13 0,4-13 0,-1 12-1,1-12 1,-1 17 0,0-4-1,-1 0 1,1 3 0,-3 2 0,-2 4-1,2 3-1,-3 4 1,0 5-1,1 2 2,1 0-2,0 5 2,3 1-2,3-4 2,2 2 1,3 2-1,3-5 0,2 2 0,1-4 0,1 2 0,-3-4 0,2 1 0,-6-4 1,2-3 0,-2-3 0,-2-6 0,-1 2 0,-1-7 1,1 0-1,-3-13 1,4 12-1,-4-12 0,0 0 0,0 0 0,7 11 1,-7-11-1,0 0 0,0 0 0,0 0 0,10 6 0,-10-6-1,0 0 1,0 0 0,0 0 0,0 0 0,11 9 0,-11-9 0,0 0 0,0 0 0,0 0 0,0 0 0,0 0 0,0 0-1,0 0 0,8 11 1,-8-11-1,0 0 0,0 0 0,0 0 0,0 0 0,0 0 0,0 0 1,0 0-1,0 0 0,0 0 1,0 0 0,0 0 0,0 0 0,0 0 0,0 0 0,0 0 0,0 0 0,0 0 0,0 0-1,0 0 1,2 11-1,-2-11 0,0 0 1,0 0-1,0 0 0,0 0 1,0 0 0,0 0-1,1 13 1,-1-13-1,0 0 1,5 11-1,-5-11 1,1 11-1,-1-11 1,1 12-1,-1-12 1,-1 11 0,1-11-1,0 0 0,-1 11 0,1-11 0,0 0 1,0 0-1,-2 12 0,2-12-1,-1 12 1,1-12 0,-2 15 0,2-15-1,-3 16 1,3-16-1,-3 17 1,3-17 1,0 0-1,-1 14 0,1-14 0,0 0 1,0 0-1,0 0 1,0 0-1,2 13 0,-2-13 1,0 0-1,0 0 0,0 0 0,0 0 0,10 11 1,-10-11-1,0 0 1,11 3-1,-11-3 1,11 0 0,-11 0 0,13 2 0,-13-2-1,18 3 1,-6-2-1,1-1 1,5 1-1,2-2 0,4 3 0,3 1 0,3-2 0,6 0 0,3 0-1,7 3-1,-1-9-4,18 6-18,-2-5-8,1-12 0,7 1 0</inkml:trace>
  <inkml:trace contextRef="#ctx0" brushRef="#br0" timeOffset="116030.037">18690 14139 9,'0'0'11,"0"0"-2,0 0 0,0 0-1,0 0-1,0 0-1,0 0-2,0 0-1,0 0-1,0 0-1,0 0 1,0 0-1,0 0-1,0 0 1,0 0 0,0 0 0,0 0 2,0 0-1,0 0-1,0 0 1,0 0 0,0 0-1,0 0-1,0 0 0,0 0 0,0 0 0,0 0 1,0 0 0,0 0 2,0 0 0,0 0-1,0 0 1,0 0 0,-11 9-1,11-9 0,0 0 0,0 0 0,0 0 0,0 0 0,0 0 0,0 0 0,0 0 0,0 0-1,0 0 0,-5-11-1,5 11-1,0 0 0,10-3-1,-10 3 1,0 0 0,11-1 1,-11 1-1,0 0 2,0 0-1,4 11 2,-4-11 0,-13 13 0,13-13 1,-13 15 1,13-15-1,-15 14 0,15-14 0,0 0-1,-11 13 0,11-13-2,0 0 1,0 0-1,0 0 0,0 0 1,0 0-1,0 0 0,0 0-1,-10 1 0,10-1-3,0 0-5,0 0-11,0 0-12,0 0 1,7-21 0</inkml:trace>
  <inkml:trace contextRef="#ctx0" brushRef="#br0" timeOffset="117290.483">18997 13865 1,'0'0'17,"0"0"-4,0 0-4,0 0-2,0 0-2,-11 2 0,11-2 0,-10 11 1,10-11-2,-14 18 2,9-2-1,-5-4 0,9 5 0,-5-3-2,7 4 1,3-6-2,3 1 0,5-5-1,3-4-1,5-1 1,2-3-1,4-5 0,0-3 1,-2-2 0,0-4 1,-6 0 0,1-1 0,-7 1 1,1-2-1,-8-2 1,2 2 1,-4-1-3,-2 1 2,-2 0-2,-4 2 1,-3-2-1,-1 3 1,-3 3-2,-2 2 0,-2 1-1,-5 5 0,0 2 0,-3 2-1,3 8-1,-5-4-1,6 12-3,-3-8-4,9 10-4,-1-10-2,6 5-3,6-2-5,3-13-2</inkml:trace>
  <inkml:trace contextRef="#ctx0" brushRef="#br0" timeOffset="117674.619">19185 13754 17,'0'0'19,"0"0"-7,0 0-4,0 0-4,-11 11-2,11-11 0,0 0 1,-7 17 1,7-17 0,1 17 0,-1-5 0,3 5-2,0 3 2,1 8-2,-3 1 1,2 7-2,-3 3 1,0 5-2,-2 0 1,1 2 0,-1 0 0,0-6-1,-1-1 0,2-9 1,0-2 0,0-7-1,1-7 1,0-14-1,0 15 0,0-15 0,0 0-1,0 0-3,0 0-9,10 3-14,-12-18 1,13 12-1</inkml:trace>
  <inkml:trace contextRef="#ctx0" brushRef="#br0" timeOffset="119162.142">19854 14162 15,'0'0'7,"0"0"0,0 0 1,0 0-1,-7 14 0,7-14-2,-4 15 0,-1-1 0,2 6 0,-4 3 1,-1 8-1,-6 2 1,3 5-1,-9 1 1,4 5 0,-8-5-1,2 2-1,-4-5-1,4 1-2,-2-3-3,0-5-7,5-2-13,5 3-7,-8-13-1,13 5 5</inkml:trace>
  <inkml:trace contextRef="#ctx0" brushRef="#br0" timeOffset="121566.991">20323 14133 35,'0'0'15,"0"0"-1,0 0-1,-11 6-3,11-6-4,0 0-2,0 0-3,0 0-1,0 0 0,0 0-1,11-5 1,-11 5 0,0 0 0,11-1 1,-11 1 1,0 0-1,0 0 1,0 0 1,0 0-1,-4 11 1,4-11 0,-15 11 1,15-11-1,-17 14 0,17-14 0,-17 14-2,17-14 0,-9 7-1,9-7-3,0 0-3,0 0-9,0 0-16,14-6 1,-6-7 0,10 3 17</inkml:trace>
  <inkml:trace contextRef="#ctx0" brushRef="#br0" timeOffset="122822.435">20650 14129 1,'-11'-1'0,"11"1"17,0 0 2,-13-6-11,13 6-2,0 0-1,-10-12 0,10 12 1,-8-12 2,2 1 0,6 11 0,-4-22-1,6 10-3,-3-4 0,5 3-1,0-5 0,5-1-2,-5 1 1,6 1-2,0 1 0,0 1 1,0 1-1,1 0 0,-1 4 0,0 1 1,2 0-1,-1 3 1,2 0-1,-1 2 1,3 2-2,-1 2 1,0-2 0,-2 6-1,2 2 1,-4 1-2,1 5 2,-3 3-2,-3 2 1,1 1 0,0 2 1,-5 0-1,2 1 0,-2 2 1,-1-4-1,0 1 2,-3 1-1,1-5 0,-5 4 1,0-3 0,-6-1 0,3-1 0,-5-1 1,2-1-1,-5-2 1,4 0 0,-6-1 0,4-1 0,-2-2-1,1-1 1,-1-5-1,0 0 1,-1-6-1,0-2-1,2-4 0,1-5-3,4-1-3,-3-7-14,2-6-10,14 5 0,1-11-1</inkml:trace>
  <inkml:trace contextRef="#ctx0" brushRef="#br0" timeOffset="123577.704">21140 13769 4,'0'0'9,"0"0"0,0 0-2,0 0 0,0 0-2,0 0-1,8 14-1,-8-14 0,3 16 1,-1-4-1,0 4 2,0 4-2,-2-1 1,0 5-1,-2 3 1,2 5-1,-4-5 0,3 4 0,-2-7 0,0 2-1,0-5 0,3-1-1,-4-7 0,4-13 1,-2 16-2,2-16 0,0 0-2,0 0-9,0 0-15,15-4 0,-12-15 0,15 6 21</inkml:trace>
  <inkml:trace contextRef="#ctx0" brushRef="#br0" timeOffset="125706.457">21215 13420 3,'0'0'5,"0"0"-1,-10 4-1,10-4 1,0 0 1,0 0 0,0 0 0,11 1 0,-11-1 0,20 0 0,-4 2 0,1-1 1,6-1-2,0 1-1,4 1 1,-3-2-1,4 3 0,-6-1 0,1 2 0,-3-2 0,-3 3-1,-4-1 1,-2 2-1,-11-6 0,14 12-1,-14-12 1,7 18-2,-7-3 1,0-1 0,1 6 0,0 2-1,0 2 0,1 4 0,-1 0 0,2 5 1,-1-1-1,-1 5 0,-1 0 0,0 5-1,-1 1 1,-1 6-1,-3 1 1,2 1-1,-2 0 1,2 1-1,3-2 1,0-2 0,1 0 0,0-4 1,4-3-1,0-3 1,1-1 0,0-6-1,-3-3 1,2-2-1,-3-6 1,1-1 0,-3-8 1,3 1-1,-3-12 1,-1 12 1,1-12-1,0 0 2,0 0 0,0 0 0,0 0 0,-8 11 0,8-11-1,0 0 0,-16 0 0,16 0-1,-18 2-1,8-1-1,-2-1 1,-2 2-1,-2-2 0,0 1 1,-5-1 0,-2 2-1,-3-1 1,-3 2-1,-1-1 0,-4 0-2,4 4-4,-8-6-21,5-3-5,4 2-1,-2-11 1</inkml:trace>
  <inkml:trace contextRef="#ctx0" brushRef="#br0" timeOffset="127042.927">12557 15818 21,'-8'16'11,"4"1"-1,-4 3-1,3-4-2,-2 9 0,1-8-2,3 8-1,-1-4 0,4 7-1,-2 1 1,3 0 0,-1 1-1,2-3-1,-1 2 0,1-1 0,-2-5 0,1 0-1,-2-11 0,1 4-1,0-16 0,0 0-3,-2 13-8,2-13-13,0 0 0,0 0-3,-5-17 15</inkml:trace>
  <inkml:trace contextRef="#ctx0" brushRef="#br0" timeOffset="127742.174">12239 16797 14,'1'12'13,"-1"-12"-1,6 14-3,-6-14 0,9 12-2,-9-12-2,14 14-1,-14-14-1,18 14 1,-7-8-1,1-3 2,4 3-1,0-4 1,5 4-1,-1-6 1,5 4-2,-1 0 0,4 2 0,-2-3-1,0 2-1,-3 0 0,-1 1-1,-5-3 1,-1 1 0,-3-1-1,-3-1-1,-10-2 1,10 4-1,-10-4-2,0 0-6,0 0-10,0 0-8,-17-15-1,17 15 1</inkml:trace>
  <inkml:trace contextRef="#ctx0" brushRef="#br0" timeOffset="128326.38">12335 16526 10,'0'0'6,"11"-1"3,-11 1 0,17-5 3,-4 5 0,-4-5-1,7 5-1,-2-5-1,5 7-1,1-4-2,4 6-1,-1-6-1,2 6-2,-1 1 0,2 2 0,-3-1-1,2 0 1,-4 2-2,-1-2 1,-2 2-1,-2-2 0,-3-2 1,0 0-1,-3-2 0,1 4 1,-11-6-1,17 0 0,-17 0 0,12 6 1,-12-6 1,0 0-1,0 0 1,0 0-1,0 0-3,0 0-7,0 0-19,0 0-1,-11 4-1,11-4 0</inkml:trace>
  <inkml:trace contextRef="#ctx0" brushRef="#br0" timeOffset="130730.235">13615 16245 12,'0'0'9,"6"-12"1,-6 12-3,0 0-1,0 0-2,0 0-1,0 0-2,0 0 2,0 0 0,0 0 1,5-11 1,-5 11 1,0 0 0,0 0 1,0 0-1,5 16 1,-5-16-3,-2 11 1,2-11-2,-4 15-1,4-15 0,-8 14-1,2-2 0,-3 3 0,1 2 0,-1 2-1,-2 8 1,-2 0-1,-1 4 0,-2 1 0,-2 8 0,0-5-1,-4 6 0,1-4 2,-3-2-2,1-3 1,-1-3-1,-1-1 1,2-14 0,-1 3 1,3-6-2,-2 1 1,2-9 0,-1-2 0,3-5 0,2-3-1,0-2 0,3-9-1,3 0 0,-1-10-2,5 6 1,-1-7 0,3 4 1,-1-6-1,2 9 2,1 2 0,1 2 1,3 1 0,2 0 1,4 2 0,5-1 0,0 4 0,6-1-1,1 2 2,1-1-2,2 9 1,-1 2 0,4 3 0,-3 6 0,3 3 0,-2-3 1,3 8-1,-2 3 1,2-3 0,3 4 1,3 0-1,-1 1 0,3 2 1,-1 0-2,4 4 1,-2-5 0,3 3-1,-4 1 0,1 3 0,-5-7-1,-1 1 1,-5-4 0,-2 0 0,-7-6 1,0 2 0,-15-15 1,13 11-1,-13-11 0,0 0 0,0 0 0,0 0-1,0 0-1,0 0-1,0 0-3,0 0-11,3-14-17,9 5 0,-5-5-1,7-3 2</inkml:trace>
  <inkml:trace contextRef="#ctx0" brushRef="#br0" timeOffset="133434.185">14738 15903 4,'-21'-4'13,"9"10"-3,-9-4-3,4 3-1,-2-2-2,0 2 0,2 1 0,-1-1 0,1 1 1,0-2 0,2 3 0,-2-5 0,4 6-1,-1-6-1,4 4-1,-3-2-1,13-4 0,-18 11-1,18-11-1,-14 13 1,14-13-1,-8 13 1,8-13-1,-8 25 1,7-14 0,-1 6 0,1-6 0,-3 8 0,3-3 0,-1 6 0,0 4 1,0-3-1,-1 11 0,1-3 1,-3 10 0,-2-1 1,2 9 1,-6 0 1,2 5 0,-5-3 1,3 5 0,-5-3 0,3 7-1,-3-14-1,5 6 0,-4-13-1,7 1-1,1-9 0,3-2 0,2-9 0,6 1 0,0-9-1,4 3 2,3-6-1,2-2 1,0-4 0,5 6-1,0-5 1,1 0 0,2-2-1,1 2 1,4-4-1,1 0 1,3-3-1,0-4 0,3 3 0,-1-4 0,-1 3-1,-2-6 0,-4 4 0,-3 2 0,-6 3 1,-3-3 0,-13 5 1,12-3-1,-12 3 0,0 0 0,0 0 0,0 0-3,0 0-3,0 0-11,0 0-17,0 0 0,-5-17-1,5 17 1</inkml:trace>
  <inkml:trace contextRef="#ctx0" brushRef="#br0" timeOffset="133998.383">14815 16548 5,'14'-4'5,"-14"4"2,11-5 0,-11 5 2,0 0 0,0 0 1,0 0-1,0 0 1,0 0-2,0 0 2,0 0-2,0 0 0,0 0 0,-11 7 0,11-7-2,0 0-2,-11 9 0,11-9-2,0 0-1,0 0-1,0 0-1,0 0-1,0 0 1,0 0-1,0 0 0,0 0 0,0 0-5,0 0-10,0 0-10,0 0-3,17-4 2,-13-10 10</inkml:trace>
  <inkml:trace contextRef="#ctx0" brushRef="#br0" timeOffset="134961.724">15153 16103 26,'12'-1'15,"4"-1"0,-2-1 0,2 1-3,2 1-3,-5-3-3,3 3-3,-2 1-1,-1 1-1,-3 1 0,-10-2-1,13 10 1,-13-10-1,4 20 0,-5-7 1,-2 3-1,-2 8 1,-1-7-1,-1 10 0,-1-5 1,-1 8 0,0-5 0,-1 9 0,-2-7 1,4 2 0,-4 4 1,3 0-1,-5 1 1,7-3-1,-6-2 1,8 1-1,-4-6 0,4-5-1,-1-3-1,6-16 0,-3 17-1,3-17-1,0 0 1,0 0-1,0 0-2,0-16-2,0 16-4,-1-26-3,1 13-1,-5-8 0,3 5 0,-6-4 4,4 3 2,-4 2 7,2-2 4,6 17 5,-14-20 3,14 20-2,-9-14 1,9 14-3,0 0-1,0 0-2,0 0 0,0 0-1,1-11 0,-1 11 0,11-2 1,-11 2 0,20-2-1,-7 4 0,3-8 0,2 8-1,1-2-1,-1 2 1,2-2-1,-1 1 1,-4 0 0,2 1-1,-4 0 0,-1 3 0,-1-1-1,-1-1-1,0 7-1,-10-10-2,20 13-7,-20-13-10,0 0-9,16 8 1,-16-8-1</inkml:trace>
  <inkml:trace contextRef="#ctx0" brushRef="#br0" timeOffset="136074.118">15565 16194 9,'0'0'20,"0"0"0,2-12-13,-2 12-5,0 0 0,16-16-1,-16 16 2,17-10 0,-4 6 2,1-1-1,1 3 1,-1-2-1,4 3 0,-2 0-1,1 1 0,0 0-1,1 4 0,-5 1-1,3 5 1,-5 0 0,3 12 0,-7-7 0,3 11-1,-5-4 0,-2 8 0,-3-8 0,-1 7-1,-4-5 0,-3 1 0,-2-2 1,-4 0 0,-4-1 2,0 1 0,-5-5 1,3 2 1,-5-1-2,7-1 1,-3-1-1,7-3-1,1-3-2,13-11 1,-15 21-2,11-10 1,4-11 0,-2 12 0,2-12 0,6 12 1,-6-12 0,12 14 1,-12-14-1,16 8 1,-6-4 0,2 4-1,4-7 0,2 4 0,0-2 0,4 4-1,-2-6 1,4 0-1,-1 4 0,1-1 1,-6-2-1,4 1 1,-7-2-1,1-1 1,-5 0 0,0 4 0,-11-4 0,15-6-1,-15 6 1,11 0 0,-11 0-1,10-5 0,-10 5 0,0 0 1,0 0-2,0 0 2,0 0-2,11 8-2,-6 6-6,-5-14-22,0 0-3,4 12 1,-4-12-1</inkml:trace>
  <inkml:trace contextRef="#ctx0" brushRef="#br0" timeOffset="138353.922">16259 16714 13,'0'0'12,"0"0"-1,0 0-2,0 0 1,0 0-2,0 0-1,0 0-2,-7-12 1,7 12 0,0 0 1,0 0-1,0 0 0,0 0 0,0 0-1,0 0-1,0 0-1,0 0-1,0 0 0,0 0-1,0 0 0,0 0 0,-5 11-1,3 0 1,-1 1 1,0 10-1,-5 2 1,-2 10 0,-2-1-1,-2 3 0,0 2-5,-5 5-21,-3-7-5,11-1-1,-9-17 0</inkml:trace>
  <inkml:trace contextRef="#ctx0" brushRef="#br0" timeOffset="143314.677">16676 16521 20,'0'0'19,"-11"-5"-3,11 5 1,0 0-3,-10-13-1,10 13-2,0 0 0,0 0-2,-10-14-1,10 14-1,0 0-2,0 0-1,0 0 0,0 0-2,0 0 0,-11-7-1,11 7-1,0 0 1,0 0-2,0 0 1,0 0-1,0 0 0,-3 12-1,3-12-3,3 27-14,-3-27-13,8 13-2,-8-13 2,16-2-2</inkml:trace>
  <inkml:trace contextRef="#ctx0" brushRef="#br0" timeOffset="144862.224">16960 16539 15,'0'0'26,"-19"-3"-5,19 3-4,-10-13-5,0-2-2,10 15-3,-11-21-1,11 21-2,-11-27 0,11 27-1,-11-24-1,9 12 1,0-6-2,3 2 1,1-4-2,4 2 0,3 0-1,2 0 1,4-2-1,4-9 0,0 12-1,5-7 1,-1 8 1,2-6-1,-1 9 0,1-4 0,-2 7 0,0 4 1,-1 4-1,-3-3 0,-3 5 0,1 1 0,-5 3 0,0-2-1,-2 5 1,-10-7-1,17 11 0,-17-11 0,12 20 0,-11-3 0,6-3 0,-8 8 0,6-4 2,-10 7-1,5-2 1,-7 5 0,3-6 0,-5-2 0,-3 1 2,2-2-1,-5-2 2,1 0-2,-4-1 1,2 0-1,-4-3 1,1-1 0,2 0-1,-1-4-1,0 1 0,2-5 0,3-3 0,-2-6 0,3-1-1,0-2-2,12 8-5,-18-23-6,10-1-13,8 24 0,-9-34-1</inkml:trace>
  <inkml:trace contextRef="#ctx0" brushRef="#br0" timeOffset="146137.673">17435 16440 21,'-6'-15'11,"6"15"-2,-4-16 0,4 16-2,-4-19-3,3 8-1,0-2 0,2 0-1,0-4 0,3 4-1,-1-2 0,3 3 0,-2-2-1,8-8 1,-6 9-1,8-6 0,-2 6 0,7-6 0,-5 8 0,8-9-1,-4 13 1,3 1-1,-1 0 1,0 2-1,-3 5 1,0 2-1,-2 0 1,-1 5 0,-4 0 0,0 2 0,-2 2 1,-2 6-1,1-7 0,-4 7 1,3-5-1,-5 6 1,4-8 0,-6 8-1,3-7 1,-2 3 0,-4 1 1,0 0-1,-3 1 0,-3 0-1,-3 0 1,-2 1 0,-2 2 1,-2-3-1,0 2 0,1-4 0,0 1 1,-1-5-1,1 1 0,2-2 1,0-5-1,2-1 0,1-3 0,-1 0 0,2-5-1,0-1-3,12 5-7,-14-17-8,3-6-8,13 12 1,-11-20 10</inkml:trace>
  <inkml:trace contextRef="#ctx0" brushRef="#br0" timeOffset="148909.655">18072 15721 14,'0'0'11,"0"0"-1,0 0-1,13 6-2,-13-6 1,16 4-2,-5-3-2,3 2-1,1 0-2,3 2 0,1-2 0,2 5-1,2-3 0,0 1 1,-1-2 0,-3 3 0,0-3 1,-3 0-1,-2 0 1,-2-1-1,-12-3 0,16 6 0,-16-6-1,10 13 0,-10-13 0,6 23 1,-5-11-1,0 6 0,0-1 0,-1 7 0,0-2-1,1 7 1,-1 5 0,2-1-1,-3 6 1,4 0 0,-5 7 0,2 2 0,0 2 1,0 1-2,0-4 2,-2 6-1,1-4 0,-1 0 1,-1-6 0,1-7 0,-1-3 1,0-2 1,-1-8 1,2-2-1,-3-9 1,4 4-1,1-16 1,-8 18 0,8-18-1,-12 10-1,12-10 0,-13 6-1,13-6 0,-17 4 0,6 2-2,11-6 1,-19 7-1,19-7 1,-22 5 0,11 1 0,-1-6 0,-2 5 2,0-4-1,-1 5 1,-4-6-1,1 8 0,-4-9 0,2 2 0,-3 4-1,2-2-1,1-1-1,1-2 0,3 7-1,-1-8-1,17 1-2,-23 11-4,23-11-7,0 0-11,0 0-1,0 0 2</inkml:trace>
  <inkml:trace contextRef="#ctx0" brushRef="#br0" timeOffset="149745.949">18961 16597 1,'0'0'9,"10"3"11,-10-3-4,7-11-14,3 7-1,1-3 3,3 7 2,0-5 2,4 5-1,-2-4 1,5 4-1,-4-8 0,7 14-1,-7-11 0,6 9-2,-4-9-1,0 11 1,-4-7-1,1 6-1,-6 1 0,2 0 0,-12-6-2,13 3 0,-13-3-1,0 0-3,9 13-7,-9-13-8,0 0-11,-6-13 1,-2 3-2</inkml:trace>
  <inkml:trace contextRef="#ctx0" brushRef="#br0" timeOffset="150241.127">18926 16283 7,'13'2'25,"-13"-2"2,0 0-2,0 0-14,0 0-9,16 13 0,-16-13 0,21 1 1,-6 0 0,6 5 1,0-6-1,7 5 1,-2-6 0,6 4 0,-5-3 0,7 4-1,-6-4 0,2 2 0,-4-2 0,-1 3 0,-4-1-1,-3 2 0,-4-4 0,-3 4 0,-11-4 0,12 2 1,-12-2-2,0 0 1,0 0-1,0 0 0,-12 11-1,12-11-5,-1 11-8,1-11-23,0 0 3,0 0-3,3-33 2</inkml:trace>
  <inkml:trace contextRef="#ctx0" brushRef="#br0" timeOffset="174405.664">17925 16119 13,'0'0'6,"0"0"0,0 0-1,0 0 0,0 0-1,0 0 0,0 0 0,0 0 0,0 0 2,0 0-1,0 0 0,0 0 0,0 0 0,0 0-2,0 0-1,3-12 0,-3 12-1,3-13-1,-3 13 0,8-16 0,-8 16 0,14-16-1,-14 16 1,14-8 0,-4 4-1,-10 4 1,17-3 0,-17 3 1,16 0-2,-16 0 2,15 5-2,-15-5 2,14 9-1,-14-9 0,13 12 0,-8 4 1,-5-16-1,8 25 1,-4-14 0,-7 7 0,3-4 1,-4 4-1,2-5 0,-6-1 0,-2 8 0,3-7 0,-3 7 0,0-7 1,-5 5-1,4-6 0,-7 8 0,7-7 0,-6-1 0,3 3 0,-1-4 0,-1 0 0,5 1-1,-2 0 1,4-1-1,-1-3 1,10-8-2,-14 16 2,14-16-1,-6 15 0,6-15 0,-2 12 1,2-12 0,0 0 1,6 13-1,-6-13 0,15 10 1,-6-5-1,1-5 0,4 2 0,3 2-1,0-3 0,1 0 0,-2 1 0,4 2 0,-3 0 0,1 3-1,-2-3 2,-2 3-1,0-2 0,-3 0 1,0 0-1,-11-5 1,16 5-1,-16-5 0,12 6 1,-12-6-1,0 0 0,10 6 0,-10-6 1,0 0-1,0 0 0,0 0 0,0 0 0,0 0 0,0 0-1,0 0-2,0 0-7,7 17-18,-7-17-1,0 0 1,3-24 5</inkml:trace>
  <inkml:trace contextRef="#ctx0" brushRef="#br0" timeOffset="-168716.983">20026 15857 8,'0'0'7,"0"0"-1,0 0-2,-11-11 0,11 11-1,0 0-1,-10-10 1,10 10-1,0 0 0,-14-12 0,14 12 0,-11-8 0,11 8-1,-16-10 1,16 10-1,-18-7 1,18 7 1,-19-8 0,19 8 0,-18-7 0,18 7-1,-17-4 1,17 4-2,-14-4 1,14 4-1,-11-2 0,11 2-1,-11 0 0,11 0 1,0 0-1,-13-2 1,13 2-1,0 0 1,-14-1-1,14 1 0,0 0 0,-12-2-1,12 2 0,0 0 0,0 0 0,0 0-1,0 0 1,0 0 0,0 0-1,-1 14 1,1-14 0,3 11 0,-3-11-1,0 16 1,-3-6 0,1 3-1,-1 5 2,-2-4-1,-1 9 1,-2-3 0,0 5 1,-1-2 0,0 8 0,0 2 0,0-2 0,1 6 0,0-3 1,1 7 0,3 4 0,0-2-1,2 2 1,-1-3-1,4 6 0,-1-5 0,2 4-1,-4-2 0,1-4 1,0 4 0,1-4 1,-3-3 0,2 1 1,-3-6 0,5 2 1,-2-14-1,5 3 1,-4-7-2,4 1 0,-4-18 0,6 19 0,-6-19-1,9 11 0,-9-11 0,17 9 1,-4-12 0,5 2 0,3-5 0,4 4-1,1-4 1,3-2-1,-4 2-1,5-1 0,-8 0-1,-1 2 1,-3 2 0,-4 1 0,-2 0 0,-12 2-1,16-4 2,-16 4-1,11 2 1,-11-2-1,0 0 1,11 4 0,-11-4 0,0 0 0,0 0 0,0 0-1,0 0-1,0 0-1,-4 15-6,4-15-15,-12-7-7,12 7 0,-5-24 0</inkml:trace>
  <inkml:trace contextRef="#ctx0" brushRef="#br0" timeOffset="-166748.291">20140 16413 1,'0'0'5,"-7"-16"0,7 16-3,0-11-1,0 11-1,1-13 3,-1 13 0,3-14 2,-3 14 1,0 0 1,1-14 0,-1 14 0,0 0-1,0 0-1,0 0-2,0 0 0,11-1-2,-11 1 1,0 0 0,0 0 2,0 0 0,6 12 1,-6-12 0,0 0 1,-14 5 0,14-5-1,-10 8-1,10-8-2,0 0-1,-14 4-1,14-4-2,0 0-2,0 0-1,0 0-4,0 0-5,0 0-10,0 0-4,0 0 0,0 0 27</inkml:trace>
  <inkml:trace contextRef="#ctx0" brushRef="#br0" timeOffset="-166016.029">20432 15995 20,'0'0'9,"0"0"0,0 0 0,0 0 0,-16 2-1,16-2-3,-14 7-1,14-7-1,-15 11-1,15-11 0,-16 17-1,9-5 1,7-12-1,-15 24 0,7-1 0,3-6 0,-1 4-1,4-7 0,2 7 0,0-21 0,9 26-1,-9-26 0,22 4 1,-6-6-2,4-5 0,1-2 1,2-9-1,-2 2 0,1-7 1,-4 6 1,-1-7 1,-2 8 1,-4-7 1,-2 7 1,-3-2-1,0 6 1,-4-3 0,-2 15-1,3-23-1,-3 23 0,-2-19-1,2 19 0,0 0 0,-16-10-1,16 10-2,-16 7-1,8 6-4,-5-5-4,13-8-7,-14 24-7,2-20-2,13 7 15</inkml:trace>
  <inkml:trace contextRef="#ctx0" brushRef="#br0" timeOffset="-165707.92">20566 15960 15,'-13'9'27,"13"6"-2,-10-2-5,10-13-15,-7 23-3,6-8-1,2 5-1,-1 5-1,2 0 1,-2 9 1,0 2 1,-2 2 0,1 0 1,-4-1 0,3 3-1,-2-12 0,-1 7-2,3-7-1,-3-10-4,6 8-5,-5-12-7,4-14-10,0 11 1,0-11 4</inkml:trace>
  <inkml:trace contextRef="#ctx0" brushRef="#br0" timeOffset="-165168.731">20797 16027 10,'1'13'25,"-12"-15"-3,11 2 0,0 0-19,0 0-6,0 0 2,0 0 1,11 5 2,-11-5 1,0 0 2,0 0 1,0 12 0,0-12-1,1 13-2,-1-13-1,6 18-1,-1-3 0,-5-15-1,20 12 0,-5-8 0,-1-6 0,6-2-1,-1-5 2,2-2-1,0-9 0,-2 3 1,-2 0-1,-3-4 1,-6 3 0,-2 1 0,-5 0 1,-4 0-1,-2 5 0,-4-1-1,-2 5 0,0-2-2,1 8-1,-6-1-2,4 11-1,-5-5-4,8 12-4,-10-1-7,1 0-7,10 11 1,-6-15 24</inkml:trace>
  <inkml:trace contextRef="#ctx0" brushRef="#br0" timeOffset="-164868.627">21036 15947 23,'-5'13'28,"7"13"-1,-10-11-1,1 5-25,4 2-1,1 6-1,-2-7 1,1 7 0,2 4 1,-3-3 1,3 4 1,-2 1 0,-1 2 0,0-8 0,0 6-3,1-5 1,-2-4-4,5 0-4,-4-9-12,4-16-11,0 11 1,0-11-1</inkml:trace>
  <inkml:trace contextRef="#ctx0" brushRef="#br0" timeOffset="-164140.37">21225 15847 1,'0'0'12,"0"0"8,0 0-12,10-11-2,-10 11 0,0 0 1,0 0 0,11-9 1,1 12-1,-12-3-1,27 3-1,-11-3-2,8 2-1,0 0-2,1 1-1,0-1-1,-1 0 1,0-1-1,-3 1 1,-3 2-1,-4 2 1,-1-1 0,-13-5 0,13 22-1,-9-4 1,-4-1 0,-3 8 0,-1 1 0,-2 3 1,-2 7 0,-1 1 1,-2 2 1,1 4 0,-3 1 1,0 3-1,1-3 2,0-3-2,-1-10 1,3 3-1,0-9-1,2-7-2,2-2-4,6-16-4,0 0-8,0 0-9,-11-12 0,18-1 9</inkml:trace>
  <inkml:trace contextRef="#ctx0" brushRef="#br0" timeOffset="-163899.281">21312 16182 10,'-10'3'23,"16"16"1,-6-19-9,0 0-11,16 9 0,-2-12-1,8 3 0,-1-2 1,6 1 0,1-4-2,3-1-5,1 1-18,7 6-6,-13-14 1,10 13 8</inkml:trace>
  <inkml:trace contextRef="#ctx0" brushRef="#br0" timeOffset="-162779.889">21908 16335 26,'13'15'29,"-13"-15"0,9 13-3,-9-13-23,5 21-2,-5-8-2,-3 3 2,1 5 0,-6 2 1,1 5 0,-5 2 1,-1 5 0,-6 1 1,3 9 0,-6-5-2,2 3-1,4-1-5,-4-4-17,4-14-10,9 4 0,-5-17-1</inkml:trace>
  <inkml:trace contextRef="#ctx0" brushRef="#br0" timeOffset="-162163.671">22409 16162 20,'0'0'29,"0"0"-1,0 0 1,0 0-21,0 0-7,3-13 0,-3 13 0,0 0 0,0 0 0,0 0 1,10-9-1,-10 9 1,0 0-2,0 0 0,0 0-5,15 0-9,-15 0-16,11-9 1,1 12-2,-6-17 17</inkml:trace>
  <inkml:trace contextRef="#ctx0" brushRef="#br0" timeOffset="-161428.411">22781 16177 24,'0'0'26,"-11"-26"1,9 3-7,-1 2-20,-2-6 0,2 3-2,3-6 1,2 4 1,2-3 1,3 6 0,-1 2 2,7 2 0,-3-1 0,6 3-1,-2 2-1,3-2-1,0 5-2,2-1 0,-1 7 0,0-1 0,4 6 0,-5 1 0,1 6 2,-2 5-1,2-3 2,-3 8-1,-1-1 1,1 7 0,-2-3-1,-1 6 1,0 0-1,-2 0 0,-3 7 0,-1-6 1,-5 4 0,-5-6 1,-4 3 0,-2 2 1,-9-6 0,0 1 1,-8-12 0,2 10-1,-8-15 0,4 10 0,-3-13-2,3 0 0,4-6-2,-3-7-3,9 8-7,-4-12-20,7-8 1,13 1-1,-2-9 10</inkml:trace>
  <inkml:trace contextRef="#ctx0" brushRef="#br0" timeOffset="-160692.15">23279 16194 2,'0'0'26,"2"-20"1,-2 20-1,0 0-13,0 0-9,-6-17-2,2 0 0,4 5-1,-5-9 1,6 8 0,-2-10 0,6 4-1,1-7 0,4 1-2,4 4-2,1-7-1,8 7-1,-5-7 0,7 7 0,-4-5 1,2 12 0,-6-1 0,2 7 3,-5 5 0,-1 6 0,-2 7 0,-3 5 0,-1 8 1,-1 0-1,-4 5 0,1 7 1,-5-4 0,0 3 2,-2-2 2,-7-3 1,1-1 2,-7-3-1,3 5 1,-11-18-2,6 12 1,-10-17-2,3 8-1,-6-15-1,4 1-1,0-6-1,-1-9-2,6 6-4,-4-15-13,3-2-10,16 5-1,-3-11 1</inkml:trace>
  <inkml:trace contextRef="#ctx0" brushRef="#br0" timeOffset="-159804.834">23683 15795 16,'-8'-11'20,"20"20"-2,-12-9-13,0 0-11,11-15 0,1 13 2,1-3 3,2 0 3,6 1 2,-6-1 3,7 5 0,-3-1 0,2 5-1,-4-2-3,3 3-2,-4 1-1,-3 5 0,0 1-1,-4 3 2,-2-2 0,-2 7 2,-5-8 1,1 6 0,-6-6 0,1 5 1,-7-8 0,2 3-1,-4-5-2,2 3 0,-2-5-1,3 1-1,10-6 0,-17 7 0,17-7-1,0 0 1,-6 13 0,6-13-1,10 10 1,-10-10 0,17 11 0,-6-5 0,0 1-1,0 0 2,1 0-2,-2 0 1,1 1 0,-3 3 0,1 7 0,-1-4-1,0 4 1,-4-5 0,2 9 0,-4-6 1,-2 2 1,-2 3 1,2-21 1,-17 29 1,0-22-1,3 10 1,-9-9-2,5 6 0,-6-9-1,1 0-2,0 1-2,-1-6-2,8 7-6,-7-7-17,6-3-4,5 3-2,-1-10 2</inkml:trace>
  <inkml:trace contextRef="#ctx0" brushRef="#br0" timeOffset="-153556.627">24003 15519 1,'0'0'1,"0"0"3,0 0-2,0 0 0,0 0 1,0 0 0,0 0 0,0 0 0,0 0 0,0 0-1,0 0 1,0 0-1,0 0 1,0 0 0,10-2 0,-10 2 0,0 0 0,0 0 0,15-2-1,-15 2 0,11-3-2,-11 3 0,16 0 0,-6-1 0,1 1 0,3-1 0,0 2-1,2 0 1,0-1 0,3 0 0,-1-1 0,0 2 0,1-1-1,-3 0 1,-2 0 0,0 0-1,-1 1 1,-13-1 0,16 2 0,-16-2 1,0 0 1,10 3 0,-10-3 0,0 0 1,0 0-1,0 0 0,0 0-1,-6 12-1,6-12 0,0 0 0,-11 15-1,11-15 0,-7 13 1,7-13-1,-7 18 0,5-4 0,0-2 0,0 7 0,0-2 0,1 6 0,0-1-1,0 5 1,1 3 0,0 3 0,1 2 0,2-1 0,1 8 0,0 3-1,1-2-3,1 5-1,-1-2-1,0-1 1,1 1 0,-3-1 1,1-4 2,-1-7 3,-1 1 3,-1-8 3,2 2 0,-2-10 1,0 0 0,0-4 0,-1-2-2,1-3-2,-1-10-1,3 19-1,-3-19-1,1 14 0,-1-14 0,1 12 0,-1-12 0,-1 11 1,1-11 0,-1 12 0,1-12 0,0 0 0,-5 14 0,5-14 1,-3 11 0,3-11-1,0 0 1,-6 14-1,6-14 0,-2 11 1,2-11-1,-3 15 0,3-15 0,-1 12 0,1-12 0,0 11 0,0-11 0,1 11 0,-1-11 0,0 0 1,5 12-1,-5-12 1,0 0 0,3 12 1,-3-12-1,0 0 0,0 0 0,5 11-1,-5-11 1,0 0-1,0 0 0,0 0 0,0 0 0,0 0-1,3 11 1,-3-11 0,0 0 2,0 0-1,0 0 1,3 11 0,-3-11 0,0 0 0,0 0-1,0 0 0,0 0 0,0 0-2,0 0 1,0 0-1,0 0 1,0 0 0,-2 13 1,2-13 0,0 0 0,0 0-1,0 0 1,0 0 1,0 0-1,0 0 0,0 0 1,-11-2-1,11 2 0,-10 1 1,10-1 0,-21 1 0,8 3-1,-6-5 0,-4 7-1,-2 1 0,-2 1-1,-3 3-1,-3-3-2,10 12-8,-13-10-23,10 6-2,2-11 1,-3-17-1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05T15:20:04.81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15221 13104 258,'0'0'1677,"0"0"-129,0 0-258,-2 10-774,2-10 129,0 0-258,0 0 0,12 8-129,-12-8 258,22 8 0,-10-5-129,4 1 129,-2 1-258,4 3 0,-3 0-129,1 1 129,-2 3-258,3-2 0,-1 4 0,0 3 0,3 0-258,-1 0 129,-1 0 0,-1 0 129,-2 1 0,-1-1-129,-1-2 129,-3-5 0,-3 1 129,-6-11-258,11 13-387,-11-13-774,0 0-2064,12 8 129</inkml:trace>
  <inkml:trace contextRef="#ctx0" brushRef="#br0" timeOffset="420.024">15312 13414 2322,'0'0'3354,"0"0"-2193,0 0-516,0 0 258,0 0 129,0 0 0,0 0 387,0 0-516,-3-13-129,3 13 0,0-12-258,0 12 129,3-24-387,3 11-129,4-6-129,5-3 129,-4-2-129,9 2 129,-5-4-129,4-1 0,0 3 0,-2 1 0,-2 4-129,-3 3 129,0 4 0,-5-1-516,-7 13-1161,17-6-2322,-17 6-129,0-12-129</inkml:trace>
  <inkml:trace contextRef="#ctx0" brushRef="#br0" timeOffset="804.045">15439 13046 129,'13'13'3870,"-13"-13"-129,0 0-258,13 9-2322,-13-9-1419,2 16 0,-2-3 258,0 6 129,0 3 129,-6 2 387,-1 5-258,-3 2 258,1 3-129,1-7 129,-1 4-387,2-2 0,3-8-258,3 2-129,1-5-129,0-2-516,0-16-387,3 14-774,-3-14-1806,0 0-516</inkml:trace>
  <inkml:trace contextRef="#ctx0" brushRef="#br0" timeOffset="1148.065">15164 13207 1032,'0'0'3999,"9"5"129,-9-5-387,29-9-2322,-7 6-1419,5 1-129,5-2 0,2 4-129,1-3 0,0 3 129,-2 0 129,-3 0-129,-4 0 258,-5-3 258,0 3-258,-6-1 129,0 1-129,-3 0 129,-1 0-258,1 6-129,-2-3-516,3 1-2709,6 11-645,-19-15-129</inkml:trace>
  <inkml:trace contextRef="#ctx0" brushRef="#br0" timeOffset="2233.127">18853 13204 2709,'18'0'3096,"-5"0"-2580,2 0-516,0 4 0,0-4 129,2 4 129,0 0-129,0 2 258,2 0-258,1 5 129,2-4 258,1 1-129,-1 2 129,2 3 0,-5-3 129,5 5 0,-7-6-129,0 1 129,-3-2-387,-2 2-129,-12-10-387,16 12-774,-16-12-903,13 12-1935,-13-12 0</inkml:trace>
  <inkml:trace contextRef="#ctx0" brushRef="#br0" timeOffset="2576.147">18883 13503 516,'0'0'3741,"6"-15"129,10 11-516,-2-10-2709,1-6-774,2-4-129,2-1 0,0-1 129,2 1 0,-2-2 387,-5 1 258,3 2-129,-6 2 258,6 0-129,-8 3-129,5 2-258,-4 3-645,-2-3-774,2 1-2451,4 12-516,-13-10 258</inkml:trace>
  <inkml:trace contextRef="#ctx0" brushRef="#br0" timeOffset="2968.169">18985 13075 2322,'0'0'3741,"0"0"258,16 9-516,-16-9-3483,7 15-387,-7-15 0,2 23 0,-2-11 258,0 8 129,0 2 129,-1-2 258,0 6-258,0-4 129,1 5-129,0-1 129,0 1-258,3-1 258,0-6-516,1 4 129,0-8-258,2 3-387,-6-19-258,7 18-129,-7-18-516,0 0-645,0 0 129,0 0-129</inkml:trace>
  <inkml:trace contextRef="#ctx0" brushRef="#br0" timeOffset="3225.183">18828 13319 3225,'21'-10'3225,"-4"7"-1548,8-5-645,7 4-129,3-3-129,6 3-258,1 1 258,2 3-129,-6-2-258,0 2 0,-7 0 0,-3 0-258,-3 4-645,-6-4-1032,-19 0-2322,24 0-258,-24-8 130</inkml:trace>
  <inkml:trace contextRef="#ctx0" brushRef="#br0" timeOffset="4200.24">16652 13283 2193,'-12'7'2967,"12"-7"-387,0 0-2580,-14 5 258,14-5-129,-13 2 0,13-2 0,-14 0 129,14 0 0,-11-5-129,11 5 129,-8-18-258,8 5 129,0-2-258,5-4 129,4-1-129,6-5 129,5 2-129,1-1 129,6 5-129,1 2 129,3 2 0,-3 6-258,1 1 258,-2 6-129,-1 2 129,-1 5-258,-6 5-258,-4 1 258,-2 2 129,-3 1 0,-4 2 129,-4 3 387,-2-5 258,-1 3 129,-8-3 258,-1 3-129,-6-4 129,-1 6-258,-5-5-129,-2 1-129,-4-1-258,1 0 0,-2-4-129,3 0 129,-2-5 129,4-3-129,4-2-129,3 0-129,3-3-516,4-7-1419,1-6-2064,9 16-258,2-31 0</inkml:trace>
  <inkml:trace contextRef="#ctx0" brushRef="#br0" timeOffset="5580.319">20524 13253 516,'-27'-8'2709,"27"8"-129,-21-9-2838,11-4-645,3-2 129,2 0 0,4-2 258,1-4 645,1-1 387,5 0 516,7 3 516,0-1 129,2 3-129,-1 2-258,3 4-258,-4 4-258,4 7-516,-5 0-258,2 0-129,-3 9-258,-4 3 0,2 0 129,-4 3 129,-5-2 258,0 1 387,-4 0 129,-4 1 258,-7-3 129,-1 4 0,-5-5-129,2 8-129,-6-7-129,2 2-258,1-7-258,2 1-258,1-1-258,-4-6-645,12-1-2838,-2 0-645,-7-11-129</inkml:trace>
  <inkml:trace contextRef="#ctx0" brushRef="#br0" timeOffset="8359.476">20404 13147 258,'13'-26'774,"-5"13"-258,7 1-258,1 0-129,3 0-129,3 3-129,-2 1 0,3 3 0,-4 1 0,-1 4-129,-2 0 129,-5 0 129,-11 0 0,10 18 129,-10-1-129,-6 1 516,-2 1 0,-5 1 516,-5-1 129,-1 3 387,-1-5 258,2 3 0,-3-11-258,4 5-129,-1-9-129,4 2-645,0-7-258,2 0 0,-2-5-387,5-4 0,1-3 0,2-3 0,1-4 0,5 0 0,0 0-129,6-1-129,6 0 258,-1 0-129,8 3 0,-4 3 0,4 3 129,-1 3-129,0 3 0,0 1 0,-2 4-129,-3 0-129,-2 6 129,0 1 0,-3 4 129,-8-11-258,7 25 258,-7-8 129,0 1 0,-5-1 129,-5 0 258,-3 3-129,-2-3 0,0 1 258,-2-8 0,2 3-258,-1-6 258,3 1-258,3-8-129,10 0-129,-16-11 0,13-1-129,3-6 0,0-5 0,1-1-129,4-4 129,8 0 0,-1-1-129,3 5 0,-1-2 0,4 8-258,-2-3-258,2 10 0,-2 2-645,1 6 129,-2 3-129,-1 1 129,2 6 0,-5 5 387,1 1 129,-3 3 516,-3 1 258,-3 3 258,-3 1 258,0 1 0,-1 2 129,-7-2 258,-3 2 129,-4-2 0,-2 2 0,-1-7-129,-1-3-129,-1-5 0,2 2-258,-1-9-129,1 3 129,0-5-387,2-12 0,3 0 0,0-4-129,6-4 0,1-4-129,3 0 0,2-1-129,1 3 0,5 1 0,2 2 0,1 3 0,2 5 0,1-1 129,-1 5 129,3 3-129,0 4 0,-1 0 129,-1 3-129,1 2 0,-2 7 0,-2 3 129,-3 4 0,-1 1 0,-4 2 0,0-1 258,-7 3 0,0 3 258,-6-6-129,1-1 0,-1-7 0,0 1-129,0-9 0,-2-3-129,6-2-258,-2-7-129,5-6-129,1-3-129,4-1 129,0-5-129,1-2 258,4 3-129,5-2 129,0 5 0,0-1 0,1 3-516,3 4 129,-3 2-258,2 7 129,-1-1-258,2 4 387,-2 0 258,-11 0 0,16 15 645,-12-1-258,-2 2 258,-2 4-129,0 0 129,-6 2 0,-2 0 129,-3 0 387,-1-1 258,-2-7 258,2 3-129,-4-11 129,1 3 0,0-5-774,0-4-1548,-6-7-2322,21 7-774,-18-34 0</inkml:trace>
  <inkml:trace contextRef="#ctx0" brushRef="#br0" timeOffset="10360.592">16597 13271 1,'0'0'128,"0"0"259,0 0 0,0 0 258,0 0 129,-8-5 129,8 5 129,0 0-129,0-15 0,0 15-129,2-14-258,-2 14-129,8-15 129,-8 15-129,18-18 129,-6 10-258,1 3 129,1 3-258,2 1-129,-1 1 0,0 0-129,-3 0-129,-12 0 258,15 11 0,-15-11 0,8 18 387,-8-18 0,2 22 258,-2-22 258,-1 24 0,1-24 129,-11 20-258,-1-17 129,12-3-129,-24 14 0,24-14-258,-20 4-258,20-4-258,0 0-258,-9-22 129,11 9-129,9-7 129,4 1-129,1-3 129,3 5 0,-2 1 258,-3 3-129,-1 6 0,-1 4-129,-12 3-129,0 0 129,0 0 0,2 13 0,-5 1-129,-8 3 258,-2 4 0,-6-1 0,2 1 129,-3 1 0,0-2-129,3-2 129,2-3 0,3-5 0,12-10 129,-16 5-258,16-5 129,0-9-129,10-4 0,3-6 0,3-3 0,3 1 0,4-4 129,0 4-258,0 2 258,-2 6-129,-1 2 129,-3 5-129,-3 3-129,-3 3 0,0 0 0,-11 0 129,12 15-258,-12-15 0,9 20 129,-9-20 258,0 24-129,0-24 258,-4 20 258,-7-12-129,11-8-129,-19 15 129,19-15-129,-18 10-129,18-10-258,-16 0 0,16 0-129,-4-9 0,4-4 258,0-1-129,6-5 0,5 0 0,2-2 129,4 0 0,-1 2 0,4 2-258,-2 5 0,-4 4-129,-3 6 258,-11 2 0,2 5 129,-5 10-129,-12 3 129,-3 2 0,1 5 0,-6-4 129,0 1-129,0-3 129,4-2-129,-1-3 258,3-4-258,3-3 258,1-4-129,0-1 0,2-2-129,11 0 0,-11-14 0,11 2-129,0-7-258,9 1 258,5-4 0,3 3-129,3-3 258,4 3-129,2-1 0,-1 5 0,-2 5 0,-1-1 0,-6 10-129,0 0 258,-5 2-129,-11-1 129,6 22-129,-6-4 129,-7 0 0,-7 3 258,-3 3 0,-7-5 129,-1 0 0,0-4 0,3 0 0,1-6 0,3-4-258,4-5 0,3 0-129,11 0-129,-6-17 0,6 3-129,5-3 129,6 2-258,-1-6 387,6 8-129,-3-1 129,0 5 0,-2-1 0,-11 10-129,13-5 129,-13 5-258,0 0-774,0 7-2193,0 8-774,0-15-516</inkml:trace>
  <inkml:trace contextRef="#ctx0" brushRef="#br0" timeOffset="13055.746">22493 9345 2967,'-10'-5'2838,"10"5"-2580,-16-4-387,16 4-258,-16-8-258,16 8 129,-11-13 516,6 2 387,4-1 129,1-6 129,0 2 258,2-3-129,6 1 0,1 0-516,4 0-387,3 2-129,0 4-258,4 5 0,-7 0 0,4 4-129,-7 2 516,-10 1 0,0 0 258,5 13 0,-7-1 129,-10 4-129,-2 2 387,-3 2-258,0 1 0,-3 1-129,3-2 0,1 2 129,3-1 0,1-7-258,6-1 129,6-13 129,-7 17 516,7-17 129,0 0 129,0 0-129,0 0 0,0 0-129,0 0-258,12-12-258,0 1-258,5 2-258,2-8 0,4 0 129,1 2 129,0-1 0,1 4 258,-3-1 0,1 5-129,-7 2-129,0 6 0,-5 0-129,-11 0 0,15 15 0,-15-15-129,0 24 129,0-10 258,-6 0-129,-5 3 129,1-4 0,-4 6 0,-1-9 0,-1 5-129,3-3 0,-3 0 0,6-3 129,0-4 0,10-5 129,-15 0 0,15 0 0,-5-10 129,4-5-129,1-2 129,0-6-258,2-1 0,2-5-129,-2 3 0,1-1 0,-2 4-258,1-2 129,-2 1-258,1 4 258,0 0-258,4 7 0,-3-3-129,-2 16 129,10-18-129,-10 18 0,14-7 129,-14 7-129,11 8 258,-10 7 0,-1-1 129,0 6-129,-7 4 258,-5 1 0,1 1 258,-6 0 0,2-3 129,-5-2 258,5-4 129,-5-2-129,4-1 129,-2-9-129,8 0 0,-2-5-129,12 0-387,-11-13-129,11-1-129,6-6-129,6-6 0,9-3-129,1-3 129,8-2 0,-1 1 129,2 7 0,-4-2 129,-1 8-129,-7 2-387,1 10 0,-9 1-129,2 7-129,-13 0 0,11 17 0,-11-2 0,0 3 387,-6 5 387,-8 1 129,-2 2 387,-7-1 0,0 0 258,-5-1-258,1-1 258,-3-3 0,4-3-258,-4-3 129,6-2 0,-2-9 0,6 1-258,-2-7 0,8-1-129,-1-10-129,7 2 0,2-6 0,6-3-129,0-3-129,5 2 129,5 0 0,3 0-129,2 1 129,3 4-129,1 2 0,-1 3-129,4 7 0,-4 0 0,1 5-258,-5 0 258,2 8 0,-6 1 0,-1 6 0,-4-1-129,0 2 258,-3 1 0,1-1 0,0 0 0,-2 5 0,-1-5 258,0 3 0,-4-2 0,-4-3 258,2 1 129,-5-5-129,1 2 0,-2-7 129,12-5-387,-18 7 129,18-7-258,0 0-129,-8-16 0,11 3-129,8-4-129,8-4 258,2-4-129,3 1 129,-1 2 129,-1 4 129,2 2 0,-9 3 0,-3 7-129,-12 6 129,0 0-129,-1 7 0,-13 6 0,-2 2-129,-5 2 129,-4 4 129,4-2 258,-4-2-258,5-1 129,-2-4 129,9-1 0,-1-5-129,14-6 0,-13 5-387,13-5-645,-5-11-3096,5 11-516,0-18-258,4 6 259</inkml:trace>
  <inkml:trace contextRef="#ctx0" brushRef="#br0" timeOffset="16515.944">9660 17672 2709,'0'0'2838,"0"0"-1935,0-11-645,0 11 258,-2-14-129,2 14 387,-3-25 129,2 13 129,1 12-387,-5-16 129,1-3-387,4 0 0,0 4-129,0-11-258,1 6-387,4-1 258,2 1 129,-1-5 0,3 9 258,-1 6-258,-8 10 0,15-9 258,-15 9 0,13 12-129,-9 5 0,-1 14 387,-3 8 0,0 12 258,0-15 129,-1 10 129,-8-9-129,5-1 129,4-36-129,-14 82 258,14-82-129,0 0-387,-24 56 0,24-56-129,0 0 0,0 0-129,-8 32-258,7-61-645,1 4 129,0-16 0,0 7-387,0-15 129,2 10 0,-1 6 0,1 1 258,0 11 258,4-1-129,-1 5 129,0 0 129,-5 17 0,15-15 0,-5 3 129,2 12-129,-2 0 0,0 4-129,0 11 129,-3 10 129,0 2-129,-2 2 387,-1 0 0,-4-2 0,0 6-129,-2 1 516,2-34-258,-10 52 129,10-52-129,0 0-129,-12 69 129,12-69-516,-6 14 387,6-14-645,-3-12-129,3-18 0,0-6 0,0 3-258,0-23 129,0 10 129,0-5 0,0 5 0,0 5 387,2 13-258,-2 3 129,1-4 258,0 15-258,-1 14 129,5-15-129,-5 15 0,0 0-129,9 0 129,-9 0 129,10 12-129,-4 1 0,-1 0 0,1 11 258,-2 1 0,-1 9 129,-3-5 129,0-2 129,-9 15 129,1-7-258,-5-5 258,13-30-387,-24 50 258,12-43-387,3-7-387,-2-4 0,3-25-129,2-8 129,1 8-129,-2-22 387,-2 10-387,4 6 258,-1 5 387,0-2-258,1 4 0,3 7-129,1-5 0,1 5 0,3 4-258,4 0 129,3 0-129,0 8 258,2 6-129,-2 3 129,3 5 0,-4 14 0,0 3 0,-3 16 258,-3-1-129,-3 18 129,0-2 258,-5 3 0,-6 14 0,0-15 129,-6-5 258,3 0-258,14-50 258,-33 78 0,33-78-387,0 0 258,-42 19-258,31-33-258,4-4-516,3-18 129,4-7-387,3-15 0,7 7 0,-1-7-129,4 9 258,0 13 129,-2-5 258,1 7 129,-4 15-258,-3 4 258,-5 15 0,13-8-129,-13 8 0,18 4 129,-8 9 0,2 7-129,0 7 129,0 4 129,-4 3-129,2 2 516,-7-11-129,1 19 129,-4-44 0,-4 79 258,4-79 0,-16 48-129,16-48-129,-23 37-129,11-30-258,12-7-129,-17-13-258,13-25-258,4-3 129,0-9-387,6-4 258,5-11-129,2 10 387,1-9-129,-1 1 516,0 29-129,-3 2 0,-3 8 0,-1 1 129,-3 11-129,-3 12-258,0 0 129,0 0 0,4 10-129,-3 1 129,-1 9 0,0 14 0,0 2 258,-1-3 0,-6 15 129,-4 0-129,-3-5 258,-3 3 0,1-3 0,-4-9 0,3 0 129,-3 2-258,4-29 0,0-11-258,5-4 0,-1-9-129,1-9 0,3-1 0,-1-6-258,1-11 129,4 7 129,1 15 258,-1-7-258,2 5 0,2 2 0,0 3 0,0-2-129,1 6 129,-1 15 0,16-14 0,-4 8 0,1 2 0,2 4 0,1 0 0,1 12 0,0 2 129,0 3-129,-4 0 0,0 3 258,-5 8-258,-1-3 258,-1 4-129,-4 0-129,0-5 129,-2-6 258,0 12 258,-5 1-387,-1-18 129,0-3-129,6-10 0,-14 24 258,14-24-258,-17-9-258,9-11-258,0-10 387,-2 2-387,3 1 387,1-24-129,-1 18-258,5 11 387,-2-10 0,4 6-129,0 6 0,4 10 0,1-2-129,-5 12 0,16-3 0,-5 3 129,-4 10-129,2 8 129,-2-4-129,3 10-129,-9 6-2064,0 6-1806,3 2-258,-9-9-258</inkml:trace>
  <inkml:trace contextRef="#ctx0" brushRef="#br0" timeOffset="25903.481">23048 14488 1935,'-7'-3'2451,"7"3"-1548,0 0-1548,0 0-387,0 0 516,0 0 387,0 0 258,0 0 387,0 0 774,0 0 645,0 0 129,0 0-129,-13 0-516,13 0-387,0 0-258,0 0-387,0 0-258,0 0-129,-4 12 0,4-12 0,-8 12 129,1 0 0,-6 0 258,2 6-129,-8-2 0,3 7 129,-7-2 129,-1 9 0,-4 3 0,-1 8-129,-5-1 258,2 10-129,-6 0-129,5 3 129,-2-3-258,3 0 0,0-6-129,6-2 258,-3-7-129,9-3 0,-1-9 129,5 0-258,0-9 129,6-1-129,10-13-258,-15 16 0,15-16-129,0 0-516,8 0-387,-6-14-1032,9 3-2322,-11 11-258,14-26 0</inkml:trace>
  <inkml:trace contextRef="#ctx0" brushRef="#br0" timeOffset="26636.523">22339 14996 129,'7'-8'3354,"-7"-8"0,0 16-2064,8-14-516,-8 14 129,10-10-258,-10 10 0,10-11 0,-10 11-258,0 0 0,0 0 0,10-7 0,-10 7-129,0 0 258,0 0 0,0 0 129,0 0-129,0 0 0,0 7 129,0-7-258,-3 20-129,0-7-129,1 5-129,0 1 129,-3 2-129,4 5 129,-2 6-129,1 0 129,-1 5-129,0 2 0,-2 1 0,0 1 129,-2-3 129,4-1-258,-1-4 0,2-1 258,-2-6-129,4-3 0,0-6 129,3-4-129,-3-13 0,22 15-129,-3-15 0,5-2 129,4-14-129,6 0 0,2-10 0,2 0 0,1-3 0,0 0 129,-5 1-129,-3 2 129,-6 3 0,-4 6 0,-5 3 0,-3 5 0,-13 9 0,12-14 0,-12 14-129,0 0-129,0 0-258,-12 4-387,12-4-2064,-10 19-1677,-3-19-129,0 0-258</inkml:trace>
  <inkml:trace contextRef="#ctx0" brushRef="#br0" timeOffset="28212.612">22834 13304 1419,'0'0'2838,"0"0"-1290,13-9-516,-13 9-387,0 0-387,0 0 129,0 0-258,0 0 129,0 0 129,1-15-129,-1 15-129,-9-2 129,-2 1 129,1 1-258,-6 0 0,-1 0 0,0 6-129,-2 4 0,1-1 0,-1 0-129,7 1 0,-3-2 0,7 4-258,2-1 258,5 0 0,1 1 0,0-12 129,12 18 0,5-7 0,2-1 0,1 1 0,5-3 0,0 4 0,1-3 0,-3 4-129,-1 0 129,1 0 0,-5 3 0,-4 0 0,0-2 129,-6 1 0,-2 2 0,-4-5 387,-2 3 0,-4-2 129,-2 2 258,-11-6-129,4 4 0,-9-6 129,4 3-129,-7-5-258,4 1-129,-3-5 129,1-1-387,5 0-129,2-2 129,2-3-258,2-4 0,12 9 0,-11-20-387,11 20 0,0-18-645,0 18-1290,12-14-1419,-8-4-516,12 13 775</inkml:trace>
  <inkml:trace contextRef="#ctx0" brushRef="#br0" timeOffset="29061.662">22985 13297 1419,'0'0'2838,"0"0"-1161,0 0-645,0 0-258,0 0-129,0 0 129,0 0-129,0 0-129,0 0 258,11-14-387,-11 14 0,17-1-258,-5 1 0,0-2-129,2 2 0,-3 0 0,3 0-129,-4 3 129,4 2-129,-3 7 129,-11-12 0,18 26-129,-10-12 129,-1 3 0,0 1 129,-1 3-129,0-1 129,-2-1 0,-2 5 0,-1-4-129,-1 1 258,0 0 0,-2-5 0,-4-1 0,0-1 387,-5-4-129,11-10 129,-19 14 0,19-14-129,-20 4 0,20-4-129,-21 3-129,10-3-129,-1-3 0,4-1-129,8 4 0,-18-12 129,18 12-129,-12-17 0,10 6 0,0 0-129,2 0 129,0-5-258,5 4 129,3-7-129,2 6 0,1-3 0,-1 6-129,2-2 129,-2 5 0,2 2 0,1 1-258,-13 4-129,21 0-516,-21 0-645,16 4-1677,-1 11-258,-15-15-257</inkml:trace>
  <inkml:trace contextRef="#ctx0" brushRef="#br0" timeOffset="30171.725">23224 13276 2451,'0'0'3096,"10"10"258,-10-10-2967,12 1-387,-12-1 129,13 1 0,-13-1 129,13 5 0,-13-5 387,0 0-129,11 9 258,-11-9 0,3 14 0,-3-14-129,0 22 0,0-10-129,0 1-258,0 3-129,0-3-129,0 3 129,0-3-129,0 0 0,0 0 129,0-2 0,0-11-129,1 17 129,-1-17 129,1 13 0,-1-13 129,0 0 129,0 0 0,0 0 129,0 0-129,10-18 0,-10 18 0,11-31-129,-2 14-258,1-1 0,1 1 0,1-2-129,4 1 0,1 1 129,0 2-258,0 3 129,-1 3 0,0-1-129,-4 5 129,1 0-129,-13 5 0,15-4 0,-15 4 0,0 0 0,0 0 129,0 0-129,8 12 0,-8-12 129,3 20-129,1-7 129,1 0 0,-1 2-129,0-2 129,1 3 0,2-4 129,-2 0-129,-1-1 129,-1 0-129,-3-11 0,5 13 129,-5-13-129,0 0 129,0 0 0,0 0 129,14 6-129,-11-12 129,-3 6-129,13-21 129,-3 7-129,-2-1 129,1-2-258,1 3 0,-1 0 0,1 4 0,-10 10-258,16-14 129,-16 14 129,13-4-129,-13 4 0,11 0 129,-11 0 0,6 7 0,-5 4 129,-1 3-129,0 3 0,0 4 0,-2 2 0,-3 2-129,1-2 129,0 1-129,1-4-129,2 2-129,-1-7-258,2 4-387,0-19-1161,0 11-2322,10-5-129,-10-6 129</inkml:trace>
  <inkml:trace contextRef="#ctx0" brushRef="#br0" timeOffset="30963.771">23882 13282 2193,'-3'11'3612,"2"0"387,1-11-645,0 0-1677,-4 15-1935,4 0-129,-3 2 387,2 4 0,1 1 258,-2 2 0,2 4 129,0 1 0,0 4 0,0-1 258,0 6-258,2-4 0,1 2-129,-2-2 0,3-1-129,-3-5 0,1-2-129,-1-4 0,1-5 0,-2-3 0,0-2 0,0-12 129,0 12 258,0-12-258,0 0 129,-16-7-129,14-6 129,-2-8-129,1-5 0,-1-7 0,2-8-129,1-4 0,1-3 0,0 0 0,3 1-129,4 4 258,-1 2-258,6 2 129,-1 7 0,2 5 0,-1 4-129,1 6 0,0 4 0,1 2 0,-3 6-129,1 5 0,-12 0 129,15 11-258,-10 0 258,-3 6 129,-1 1 0,-1 5 0,0-4 0,-4 3 129,-1-1 258,-1 0-258,1-3 129,-2 1-129,2-2 129,-3-4 0,3 0 0,5-13-129,-15 21 129,4-17 0,11-4-129,-18 6-129,8-6-129,10 0-645,-18-7-903,12-9-2451,6 16-387,-6-31-387,6 9 517</inkml:trace>
  <inkml:trace contextRef="#ctx0" brushRef="#br0" timeOffset="31379.794">24090 12918 6321,'11'0'4644,"-11"0"-387,0 0-258,0 0-3870,0 0-129,15 19-129,-9-3 129,3 2 0,2 4 129,-3-1 0,2 6 258,-1-5-129,0 4 258,-6-2-129,3 4 0,-5-2-129,3 6 129,-2-3-129,-1 0-258,-1 2 129,0-1-258,1-2-129,-1-6-387,6 3 0,-6-14-1161,0-11-2709,14 17 0,-14-17-516,26-11 387</inkml:trace>
  <inkml:trace contextRef="#ctx0" brushRef="#br0" timeOffset="31959.828">24360 13261 4386,'8'15'4128,"14"-11"129,-13-13-903,9 3-2967,4-3-645,2 2 129,3-5 0,-3 2 129,-1-4 129,-5-1 0,-1 4 387,-6-4-258,-5 5 129,0-6-129,-4 4 0,-2 0-129,-1 2 0,1 10-129,-14-19 0,3 13 0,-4 0-258,3 2 258,-7 2-129,2 2 129,-1 0 0,-2 0-129,1 0 129,0 4 129,5 1 0,0 2-129,3 2 258,0 2 0,4 6-129,2-2 0,4 6 0,1 2 0,0 1 129,1 4 0,4-1-129,-1-3 129,0 2 129,-2-1-129,3 2 129,-4-3-258,4 2 129,-2-5-129,4 2-129,6-1-129,5-5-258,13 7-1806,5-7-2064,0-10-129,8 1-516,-1-8 0</inkml:trace>
  <inkml:trace contextRef="#ctx0" brushRef="#br0" timeOffset="32755.873">23267 13839 2967,'8'-14'3483,"-8"14"129,0 0-645,0 0-3096,0 0-258,0 7 387,0-7 0,1 14 387,2 1 0,-3-3 387,6 6-129,-5 0 258,4 7-258,-2-2 258,6 7-387,-6-1 0,4 10 129,-5-1-258,3 8-129,-4-2-129,1-1 129,-2 4-129,0-2-129,-1-1-258,-5-9 129,4-1-258,-8-14-258,8 2-516,-12-16-516,14-6-1677,-13 0-903,-3-21-387</inkml:trace>
  <inkml:trace contextRef="#ctx0" brushRef="#br0" timeOffset="33055.89">23173 14042 1548,'0'0'2451,"0"0"-774,0 0-387,-11 0 129,11 0 0,0 0 0,5 10 258,-5-10-129,23 7-258,-7-7 0,11 5-387,3-3-129,6 1-258,1-1-258,-1-1-129,1 0-129,-3 0-129,-4 4-129,-9-5-258,1 5-387,-14-5-645,4 1-2451,-12-1-258,0 0-516</inkml:trace>
  <inkml:trace contextRef="#ctx0" brushRef="#br0" timeOffset="34055.947">23492 13857 3225,'1'-20'3483,"-1"20"0,0 0-387,0 0-3225,0 0-645,0 0 258,15 0 0,-15 0 516,0 0 387,12 5 129,-12-5 0,6 12 258,-6-12 0,4 14 129,-4-14-258,3 24 0,-1-7-258,1 3-129,0 1 129,-1 7-387,-1-2 387,1 10-258,-2-2 258,0 5-129,-3 4 0,-2 1-129,-3-3 129,1-3 0,-2-1-129,1-8 0,1-1 0,1-8 0,4-9 0,2-11 0,0 0-129,16 0 0,0-13 0,5-4 129,3-7-129,1 0 0,3-3 258,1-2-387,-1 3 387,-2 4-129,-3 3 0,1 1-129,-3 4 129,-2 2 0,-4 2-129,0 2 129,-3 4-258,-12 4 258,12 0-129,-12 0 0,0 0 129,10 5 129,-10-5-129,4 17-129,-4-17 258,1 21-129,-1-6 0,0 4 0,0 1 0,0 1 0,0-1-129,0 1 0,0-1 0,2-3-129,1 0-129,-2-5-258,-1-12-516,13 6-129,0-6-516,-11-11 129,16-1-258,-12-15 129,12 6 258,-7-10 0,5 3 1032,0 2 0,1 1 903,1 6 129,-1 5 0,-1 4 129,-4 3 129,4 4 0,-16 3 0,19 5 129,-19-5 0,10 25-129,-10-13 129,4 9-129,-4-1 0,1 8-129,-1-5 0,1 3-258,-1-5-129,4-1-129,-2 0-387,2-8-516,9-2-2709,-1-8-1161,-5-8-387,8-12-258</inkml:trace>
  <inkml:trace contextRef="#ctx0" brushRef="#br0" timeOffset="34243.958">24212 13857 7224,'-2'19'4128,"2"-8"-774,0-11-2709,0 0-4902,0 0-516,11 0 129</inkml:trace>
  <inkml:trace contextRef="#ctx0" brushRef="#br0" timeOffset="34843.992">24600 14048 8514,'11'-1'4515,"-11"1"-387,-2-14-516,-10 13-3870,0-1-129,2 2 129,-9 5 0,2 0 387,-4 3 0,-5-2 129,3 6 129,-4-5-129,5 3 0,0-3-129,5 0 0,2-2-129,3 1-129,12-6 129,-14 6-129,14-6 129,0 0-129,7 8 0,5-5 0,7 2 129,2-1 0,5 4 0,-2 1 0,2 6 0,-2-1 129,-2 3-129,-4 1 129,-5 3-129,-6 1 0,0-1 0,-3 0 0,-4-5 258,0 1 129,-12-3 129,1 4-129,-11-4 0,2 3 129,-8-9-129,6 6 129,-8-3-387,2-1-129,3 2-258,2-8-516,12 7-1935,0-6-1935,11-5-258,-14-1-387,11-20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00:33:09.92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20085 8096 774,'-8'0'774,"8"0"-387,0 0 129,0 0 0,0 0 0,0 0 0,0 0 258,0 0 129,0 0 387,0 0 0,0 0 0,0 0 129,0 0-258,0 0 0,0 0-258,0 0 0,0 0-387,-3 18 0,3-18 0,0 0-258,-7 14 0,7-14 0,-2 13-129,2-13 129,0 20-129,0-20 0,-1 25 0,1-6 129,-3 1-258,-1 5 129,-2 3-129,1 4 0,-2 0 0,-2 7 129,-1 2 0,0 2-258,1 3 258,0 0-258,1 4 258,2-1-258,0-2 258,2 1-258,0 0 129,3-3 0,0-3 0,0 0 129,1-6-258,0-2 258,0-3-258,0-2 258,-2-5-258,2 4 258,-1-7-129,1-2 0,-2-2 0,2-3 0,-2-2 0,2-12 0,-5 15 0,5-15 0,0 0 0,0 0 0,0 0 0,0 0 129,0 0-129,0 0 0,0 0 129,0 0-129,0 0 0,0 0 0,0 0 0,-2-7-258,2 7 129,0 0-387,0 0-129,0 0-1290,0 0-2451,0 0-387,-9-13 129</inkml:trace>
  <inkml:trace contextRef="#ctx0" brushRef="#br0" timeOffset="887.05">19862 9094 1548,'-11'3'2709,"11"-3"-516,-8 2-129,8-2-387,0 0-129,-11 0-258,11 0-516,0 0-129,0 0-258,0 0 129,0 0-129,-3-9 0,3 9 129,0 0-129,0 0 0,0 0-129,0 0 129,0 0 0,0 0-129,0 0 0,0 0 0,0 0-129,0 0 0,-10 4 0,10-4 0,0 0-129,-6 16 129,6-16-258,0 21 258,0-12-129,0 4 0,2 3 0,0 4 0,3 1 129,-4-1 0,1 2 0,1 5-258,-1 1 258,0-1-129,1 1 129,-1-1-129,2-5-129,2-1 129,0 0-129,3-5 258,0-3-129,3-1 0,0-3 0,1-6 0,1-1 0,-2-2 0,1-2 0,-1-8 0,-1-2 129,0-7-258,-2-2 258,2 0-129,-2-1 0,1-4 129,3-1-129,1-2 0,1 2-258,3 1 387,2-1-258,0 1 0,-2-1 129,2 3-129,-3 5 129,-3 0-258,-1 9-129,-7-10-1032,2 11-2451,-8 9-903,0 0-129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1:29:49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10680 0 0,'0'0'241'0'0,"0"0"38"0"0,0 0 11 0 0,0 0-28 0 0,0 0-180 0 0,0 1-114 0 0,0 1 32 0 0,0-1 78 0 0,0-1 111 0 0,0 0 47 0 0,0 0 11 0 0,0 0 39 0 0,0 0 162 0 0,0 0 68 0 0,0 0 18 0 0,0 0-29 0 0,0 0-128 0 0,0 0-51 0 0,0 0-8 0 0,0 0-35 0 0,0 8-38 0 0,4 48-73 0 0,-1 9-119 0 0,-24 90 179 0 0,3-41 1038 0 0,5-23-520 0 0,13-84-751 0 0,0-6-68 0 0,0-1-25 0 0,0 0-2 0 0,0 0-4 0 0,0 0-17 0 0,0 0-10 0 0,0 0-1 0 0,0 0-33 0 0,0 0-142 0 0,0 0-66 0 0,0 0-14 0 0,3-31-3242 0 0,-2 23 2483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01:24:41.56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10751 13558 258,'-12'8'2967,"3"-8"-129,9 0-258,0 0-2322,0 0-129,-6 8 258,6-8 516,0 0 129,0 0 0,0 0-129,0 0 129,0 0-129,0 0-258,0 0-387,0 0-258,8 9 0,-8-9-129,13 15 129,-3-4 0,1 6 129,2-2 0,-1 7-129,3 1 258,1 6-129,3-2 0,1 3 0,1-1-129,-1-1 258,-3-3-258,1-3 129,-6-3 0,0-6-129,-5-2-129,-7-11-645,0 0-1677,14 15-1419,-14-15-258,0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01:26:10.49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4789 14561 1,'0'0'128,"0"0"-256,0 0 128,-11 6 0</inkml:trace>
  <inkml:trace contextRef="#ctx0" brushRef="#br0" timeOffset="759.043">4789 14561 1,'-21'11'773,"21"-11"259,0 0 258,0 0 0,0 0 258,0 0 0,0 0-516,-12 0-129,12 0-387,0 0-258,0 0-129,0 0-129,0 0 0,0 0 129,0 0-129,0 0 387,0 0 0,0 0 129,6-2 0,-6 2 129,0 0-129,10-12 129,-10 12-258,13-12 0,-13 12 0,20-17-129,-7 5 0,0-3-129,2 2 129,3-5 129,1 2 0,-1-5 0,7 1 0,-5-4 0,6 2 129,-1-3 0,4 1-258,-3-1 129,4 1-129,-2-2 0,4 6-129,-3-7 129,4 5-129,-1-2 0,2 2 0,-1-2 0,1-1 0,0 1 0,1-2 0,-2 0-258,0 1 129,0-1-129,-1-1 129,1 1-129,3-1 129,0-2-129,4 2 0,-3-1 129,2 1 0,-1-1 0,-1 2 129,-1-1-129,-2 4 0,-3 0 129,-2 3-129,0 0 0,-3 3 0,-3 1 0,-1 3 0,-4 3 129,-5-1-129,-2 5 0,-11 6-129,11-7 129,-11 7 0,0 0 0,0 0 0,0 0 0,0 0 0,0 0 0,0 0 0,0 0-129,8-14 129,-8 14-129,18-12 129,-8 4-129,2 2 0,-1-3 129,-2 1 0,-9 8 0,16-11-129,-16 11-129,0 0-129,13-4-774,-13 4-2193,0 0-1032,0 0-258,1-13-129</inkml:trace>
  <inkml:trace contextRef="#ctx0" brushRef="#br0" timeOffset="2027.116">4845 14501 1935,'0'0'1419,"0"0"-129,0 0-645,0 0 129,0 0 387,0 0-258,-10-1 0,10 1 0,0 0-129,0 0 0,-6-20 129,6 20-129,-4-21 0,4 5-258,0-5 129,7 0-258,-1-7 0,4-2 0,1-5 0,3 4-258,-1-5 0,1 4 0,0 1 0,0 4-258,-3 2 258,-2 7-258,1 1 129,-4 5 0,-6 12-129,8-15 0,-8 15 0,0 0 0,0 0-258,0 0 258,0 0-129,0 0 0,5 10 129,-5-10 0,0 22-258,-4-9 0,1 7 0,-5-2-258,1 10-258,-4 0 129,-1 7-129,-3-3 129,1 6 129,-4-4 258,4-1 258,-2-1-129,0-2 516,3-6 0,3-2 0,2-1 129,0-4-258,2 0 0,1-4 0,5 1 129,0-14 129,0 17 0,0-17 258,13 10-129,-13-10 129,21 9 129,-7-8-258,4 4 258,0-3-258,5 5-129,-2-3-129,3 4 129,0 0-258,1 0 0,-2 1-129,-2 0 129,-3 3 129,-1-3-129,-1 1 0,-5 0 129,1 0-129,-12-10-129,16 16 0,-16-16-258,18 14-903,-12-3-2967,-6-11 0,0 0-516</inkml:trace>
  <inkml:trace contextRef="#ctx0" brushRef="#br0" timeOffset="3575.203">2346 16468 258,'0'0'774,"0"0"129,0 0 129,0 0 0,0 0-258,0 0 0,0 0 0,0 0-129,0 0 0,0 0-258,0 0-129,0 0-129,0 0 0,0 0 258,-12 5-258,12-5 129,0 0 0,-6 14 0,6-14 0,-4 15-258,4-15 258,-8 18-258,5-1 0,-1-5 0,1 5 0,-1-4 0,1 3 0,1-1 129,-1 1-129,0 2 0,1-4 0,1 5 258,0-5-258,1 3 0,0 1-258,0 4 258,0-3-129,0 4 129,0-5-129,1 6 129,0 1 0,1 4 0,-2-6 0,1 2 0,-1-1 0,1 8 0,-1-6 0,1 6 0,0-9-258,1 7 258,-2-7-129,1 5 129,0-6 0,-1-1 0,0-4 0,0-2 0,0-2 129,2-1 0,-1-1-129,2-1 0,-3-10-129,8 17 129,-8-17-129,7 12 129,-7-12-258,4 12-387,-4-12-2322,0 0-516</inkml:trace>
  <inkml:trace contextRef="#ctx0" brushRef="#br0" timeOffset="4147.236">2081 17195 645,'3'23'774,"1"-9"-516,-1 6-129,3 4 387,1 2-129,0 6 258,0 0 0,4 6 258,-1-5 258,2 11 129,0-13 0,1 9-129,-4-11-129,5 0-129,-4-8 129,5-1-387,-5-10 0,8-1-129,-4-8 129,6-1-387,-5-6 258,6 2-258,-3-9 129,3-2-129,-3-1-387,-1-2 387,-1 0-387,0-7 387,-4 3-387,3-9 258,-3 5-258,1-7 258,-2 4-129,1-3-129,1 3 129,1 0-129,0 3-129,0 0-129,3 9-258,-6-3-516,8 6-387,-5-2-1548,-4-2-1419,7 6 258</inkml:trace>
  <inkml:trace contextRef="#ctx0" brushRef="#br0" timeOffset="6048.346">1926 18090 3096,'0'0'4644,"0"0"129,0 0-387,0 0-3225,0 0-645,0 0-387,0 0 129,0 0 0,0 0 0,0 0 129,0 0-129,0 0 0,0 0-129,0 0 0,0 0-258,0 0-129,0 0-903,0 0-2709,44 68-645,-44-68-516,0 0 258</inkml:trace>
  <inkml:trace contextRef="#ctx0" brushRef="#br0" timeOffset="6332.362">2383 18093 4644,'29'56'5418,"-29"-56"-774,0 0 129,0 0-3999,0 0-516,0 0 129,0 0-387,0 0 129,0 0-129,18 55 0,-18-55 0,0 0-258,0 0-129,0 0-645,0 0-1290,0 0-2322,56 27-516,-56-27 258</inkml:trace>
  <inkml:trace contextRef="#ctx0" brushRef="#br0" timeOffset="6559.375">2795 18081 1677,'0'0'4773,"0"0"0,0 0 129,0 0-2580,0 0-1548,0 0-258,0 0-387,34 48 0,-34-48 129,0 0-387,0 0-129,0 0-1032,0 0-2709,0 0-645,0 0-258,0 0 129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18:06:53.848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0 8 64 0,'10'0'24'0,"4"0"-12"0,-4 0 1 0,-10 0 11 0,4-4-6 16,11 0 0-16</inkml:trace>
  <inkml:trace contextRef="#ctx0" brushRef="#br0" timeOffset="-212.489">72-247 88 0,'24'4'33'0,"-19"-4"-18"0,-5 0-11 0,0 0 10 0,5-4-13 15,9-1-2-15,0-3 0 16,1-1 0-16,-1 1 7 16,1-1 6-16,4 1 7 15,0 3 5-15,5 1-1 16,0 0 0-16,5 0-6 16,4-5-2-16,5 1-9 15,6-1-2-15,-1 1 2 0,-5-1-5 16,-9 5-3-16,-5-5-4 15,-5 5-1-15,0 0-12 16,-9 0-3-16,-1-1-8 16,-4 5-2-16,-5-4-24 15,-5 4-14 1</inkml:trace>
  <inkml:trace contextRef="#ctx0" brushRef="#br0" timeOffset="-582.831">197-260 44 0,'-5'0'16'0,"10"4"-8"0,-5-4-1 0,0 0 9 15,0 0 1-15,0 0-1 16,4 9 0-16,1-1 0 16,0-4 0-16,0 1 3 15,0 3-5-15,-1 1 0 16,-4-1 3-16,0 1 1 16,0-1-9-16,0 14 1 0,-4 7 1 15,-1-3-4-15,0 4-2 16,0 0 4-16,0-1 4 0,-9 1-7 15,0 0-1-15,4 0-3 16,1-4-2-16,-1 8 1 16,0 4 1-16,-4-8 1 15,0-5 1-15,4 1 0 16,0-5 2-16,1-4 1 16,-1-4 1-16,5 0-4 15,1-5-3-15,-1 1 2 16,5-5 0-16,0-4-6 15,-5-4 0-15,5-9-10 16,0 0-4-16,5-12-33 16,-5-1-22-1,0-4-30 1,0 1 34-16</inkml:trace>
  <inkml:trace contextRef="#ctx0" brushRef="#br0" timeOffset="208.406">96-22 208 0,'29'-12'25'0,"0"-1"-3"16,-1 4-5-16,1-8-9 15,0 0 4-15,0 5 1 0,-1-1-6 16,-4 4-2-16,0 1-5 15,-5 3-1-15,1 1-4 16,-6 0-1-16,-4 0 3 16,-1-1 3-16,-4 5 3 15,0 0 1-15,-5 0-7 16,0 0-2-16,0 0-9 16,-5 0-4-16,0-4-23 15,0 0-49-15,1 0 13 16</inkml:trace>
  <inkml:trace contextRef="#ctx0" brushRef="#br0" timeOffset="912.54">566 51 56 0,'5'-4'22'0,"-10"4"-12"0,5 0-8 0,0 0 9 15,0 4-1-15,0 4 4 16,-10 1 4-16,1 4 3 16,-1 0-2-16,-9-1-2 15,5 5-5-15,-1 9-2 16,1 8 0-16,-1-4 4 16,1-5-8-16,0-3 3 0,-1-1 2 15,6-4-2-15,4-4 0 16,0 0-5-16,5-5-1 15,10 1 1-15,-1-9 2 16,10 0-8-16,15-9 0 0,-5-4-5 16,-1 1 2-16,-4-10 1 15,-4 5-1-15,-1 0 6 16,-10 4 3-16,1 1 1 16,-5-1 0-16,0 0 1 15,-1 5 1-15,1-5-6 16,-5 4 0-16,0 1-1 15,0-1 2-15,5 1-12 16,0-1-3-16,0 5-16 16,-5 0-7-16,0-1-31 15,0 1-17 1,0 4 40-16</inkml:trace>
  <inkml:trace contextRef="#ctx0" brushRef="#br0" timeOffset="1363.599">925-213 76 0,'0'-9'30'0,"0"5"-16"0,0-5-14 0,0 5 5 0,0 0 1 15,0 0 1-15,5-1-1 16,-5 1 1-16,5 0 7 16,-5 4 3-16,0 0 0 15,5 8 2-15,0 1-6 16,-1 4 0-16,1-1-8 15,0 14-1-15,0 0-2 16,-5 12 1-16,0-8 2 0,0 0 0 16,-5-1 2-16,0 1-2 15,0 0 0-15,1-4-3 16,-1-1 1-16,0-3-4 16,0 7-2-16,-4-3-7 15,9-5-2-15,0-4-6 0,0-4-4 16,0 0-72-1,0-26 23 1</inkml:trace>
  <inkml:trace contextRef="#ctx0" brushRef="#br0" timeOffset="1785.379">1136-328 112 0,'5'8'44'0,"0"1"-24"0,0-1-17 0,-5-8 12 0,0 0-3 16,0 9 1-16,0-1-3 15,0 1 1-15,0-1-6 16,0 1 1-16,0-1 1 0,0 5 3 15,0 0 1-15,0 4 1 16,0 9 0-16,0 12-2 16,0-4-1-16,0 0-5 15,0 0-3-15,0 0-5 16,0 0-2-16,0 0-4 16,0 9 1-16,0 0 0 15,0-5 3-15,-5-4 4 16,0-4 1-16,0-4 5 0,5-9 2 15,0-5 0-15,-4 1-1 16,-1-9-17-16,5-4-4 16,0-12-41-1,0-18-39-15,0-4 28 16</inkml:trace>
  <inkml:trace contextRef="#ctx0" brushRef="#br0" timeOffset="2609.872">1889 47 84 0,'10'-5'33'0,"-6"5"-18"0,-4 5 0 0,0-5 13 16,10 0-9-16,0 0 4 15,-15-5-5 1,0 1-3-16,0 4-2 15,-4 0-7-15,-1 0-2 0,-4 0 0 16,-1 4-2-16,-4 1-2 16,-5-1 1-16,0 4 1 15,0 1-1-15,0-1-1 0,-5 1 1 16,-9 4-1-16,4 0-3 16,11-1 2-16,-1-3 1 15,4-1 0-15,6 1-3 16,0-1 0-16,4 1 2 15,5-5 0-15,5 1-2 16,15-1 0-16,9 9-1 16,4-5 0-16,6 1 0 15,-1-14 0-15,1 14 3 16,0-5 0-16,-6 5 1 16,-4-5 0-16,-5 4-3 15,-4 9 2 1,-1-4 3-16,-9 0 1 15,-5 0 1-15,-5-5 2 16,0 1 1-16,-4-1 1 0,-6 1 2 16,-4-1 4-16,0 1 1 15,0-5-6-15,0 0-1 16,-5 1-6-16,0-1-2 16,-10-4-9-16,10 0-4 15,0 0-11-15,5 0-5 16,5 0-17-1,-1 0-40-15,6 0 16 16</inkml:trace>
  <inkml:trace contextRef="#ctx0" brushRef="#br0" timeOffset="3345.023">1899 106 96 0,'0'0'35'0,"0"0"-18"0,24-4-5 0,-24 4 13 16,9 0-7-16,1 0 0 16,9 0-7-1,0 0-6-15,0 0-3 0,0 0-1 16,1 0-4-16,-1-4 2 15,0 0-1-15,0 4 0 16,0 0 6-16,0 4 2 16,1 0 4-16,-6-4 1 15,0 4-3-15,-4 5 0 16,0-1-5-16,-6 1-2 0,6-1-9 16,0 1-3-16,-6-1-1 15,-4 10 0-15,0 7 0 16,0-4 0-16,0 1 4 15,0-5 3-15,-4 0 5 16,-1 0 4-16,0 0 5 16,0-4 2-16,-9-1-1 15,4-3-1-15,-4-1 3 16,-1-3 5-16,1-1-9 16,0-4-4-16,-1 0-3 15,1 0-1-15,0-4 0 16,-10 4 0-16,4 0-5 15,6 0-1-15,0-5-4 16,4 1-1-16,0 4-1 0,6 0 2 16,-1-4-1-16,14 0 2 15,15-5 0 1,0-4 1 0,5 1-4-1,-5-1-20-15,5 4-1 16,0-8-9-16,4 0-1 15</inkml:trace>
  <inkml:trace contextRef="#ctx0" brushRef="#br0" timeOffset="4157.169">2450 47 64 0,'-5'0'27'0,"5"4"-14"0,0 0-7 0,0-4 11 16,0 9 0-16,0-1-1 15,0 1 3-15,0-1 0 16,0 1-4-16,0-1-1 16,0 5-8-16,0 0-2 15,0 0 2 1,0 8-3-16,0-4 3 0,0-4 0 15,0 0 2-15,5-5 0 16,0-4 2-16,-5-4 4 16,4-8 1-1,1-1-8-15,0 1-2 16,-5-1 1-16,5 1 3 16,4-1-6-16,-4 1-2 0,-5-1-1 15,5 5 2-15,-5 0-1 16,5-1-1-16,-5 1-2 15,5 4-1-15,-5 0-3 32,9 4 3-17,1 5 2-15,-1-5 5 16,1 0 5-16,0 1-1 16,4-1 1-16,0-4-5 15,1 0-3-15,9 0 0 0,9-4-4 16,-4-5 2-16,-5 1 1 15,-5 3 2-15,0 1 3 16,-9 0 4-16,0 4 0 0,-6 0 2 16,-4 0-4-16,5 4-2 15,0 0-5-15,-5-4 0 16,9 5-2-16,1-1-2 16,0 0 0-16,-1 0 3 15,1 5 0-15,-1 8 1 16,1-4 0-16,0 0 0 15,-1-5 0-15,-4 1 2 16,5-1-17-16,-6-4-4 16,-4-4-33-16,10-12-69 31</inkml:trace>
  <inkml:trace contextRef="#ctx0" brushRef="#br0" timeOffset="5043.004">3155 196 147 0,'9'30'15'16,"1"-1"-13"-16,-1 6-3 16,1 3-6-16,0 0 2 15,-1 1 9-15,1 7 5 0,-1 6 7 16,-4-10 2-16,0-3-5 15,-5-10 0-15,-5-3 1 16,0-9 3-16,1-4-9 16,-6-5-7-16,0-3-3 0,1-18-2 15,-1-13 3-15,1 1 4 16,-1-1 3-16,-9 1 0 16,0-5-1-16,4 0-1 15,6-4 2-15,-1 4 1 16,5-13 1-16,10 1-4 15,0-1-1-15,4 5-6 16,1 4 0-16,4 8-1 16,1 1-1-16,4 3-1 15,0 5-1-15,5 0-3 0,0 9-1 16,0 3 3-16,-5 1 5 16,0 4-3-16,10 0 2 15,-5 4 2-15,-5 1 1 16,5 7 5-1,-5-3 0-15,-14 12 7 16,0-4 1 0,-15 9-2-1,1-5 5-15,-5-4 3 16,-6 0-3-16,-4-4-1 16,0 0-11-16,-4 0-1 15,-1-5-11-15,5 1-2 0,0-5-25 16,-5-4-9-16</inkml:trace>
  <inkml:trace contextRef="#ctx0" brushRef="#br0" timeOffset="4489.336">3131 140 28 0,'0'5'13'0,"0"-5"-6"0,4 8 5 0,-4-8 8 16,0 0 1-16,5 4 2 16</inkml:trace>
  <inkml:trace contextRef="#ctx0" brushRef="#br0" timeOffset="5702.233">3538-397 44 0,'0'0'19'0,"5"9"-10"0,0 0 0 15,-5-1 11-15,0 1-2 16,0 3 1-16,0 5-6 0,0 9 0 16,5 0-6-16,-1 25-2 15,1 0 2-15,0-4 0 16,0 4 8-16,4 0 2 15,-4 9-2-15,5-1-1 16,-6-8-2-16,-4-4 2 16,0-4-7-16,-4-5 0 0,-1-8 0 15,0-4-10-15,0-9-3 16,0-5-15-16,1-3-6 16,-1-9-35-1,0-4-26-15,0-1 36 16</inkml:trace>
  <inkml:trace contextRef="#ctx0" brushRef="#br0" timeOffset="6168.107">3883 153 64 0,'19'0'24'0,"-9"0"-12"0,9-4-12 16,-9 4 5-16,-1-4-6 16,6-5 1-16,-6 1 9 15,1-1 3-15,0 1 6 16,-6-1 3-16,1 1 2 16,-5-1 3-16,0 5-5 0,-5-1-3 15,1 1-8-15,-1 0-2 16,-5 4-4-16,1 0-5 15,-6 0 0-15,1 4-4 0,-1 0-1 16,-9 5 0-16,5 0 4 16,0 3 3-16,-5 1 2 15,0 4 5-15,5 4 5 16,5 1-1-16,4 3 1 16,10 1-3-16,5-5 1 15,4 1-4-15,6-5 1 16,-6-5-5-16,6 1 0 15,-1-4-10-15,5-5-3 0,1-4-8 16,-1 0-2-16,0-13-11 16,5 5-5-16,-5-1-28 15,0 1-17 1,0 3 35-16</inkml:trace>
  <inkml:trace contextRef="#ctx0" brushRef="#br0" timeOffset="6709.572">4353 51 120 0,'0'8'46'0,"0"-12"-24"0,-5 4-21 0,5 0 11 16,-4 0-8-16,-6 0 0 16,5 4-2-16,-4-4 1 15,-1 0-2-15,-4 5 6 0,-1-1 3 16,1 4 6-16,-5 1 4 16,-1 0 3-16,6-1 3 15,-10 1-12-15,5 3-5 16,5-3-11-16,4 4-1 15,10-5-8-15,5 9-1 16,0 0 0-16,9-4 2 0,5 4-3 16,0 0 1-16,0 0 4 15,1 0 4-15,-1 0 3 16,-5-4 1-16,1 0 4 16,-1 0 2-16,-4-1 0 15,-1 1 1-15,-4-4 2 16,-5 4 2-16,0-13 34 31,-14 12-16-15,-1 1-4-16,-9 0-13 15,0-5-6-15,-5 5-8 16,1-4-3-16,4-1 2 16,0-4-19-16,0 1-7 0,0-5-71 15,0 0-34-15,0-9 64 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00:33:08.71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20064 8139 1,'0'0'773,"0"0"1,0 0-129,0 0-129,0 0 0,0 0-387,0 0 0,0 0 0,0 0-129,0 0 0,0 0 0,0 0 0,0 0-129,0 0 0,0 0 129,0 7-258,0-7-129,0 0-129,0 0-129,0 0-258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01:24:47.39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9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7-10-04T18:07:26.485"/>
    </inkml:context>
    <inkml:brush xml:id="br1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11528 12429 1419,'-10'7'3741,"-4"0"129,14-7-387,-14 15-3483,14-15 0,-23 14 0,10-3 0,-6 0-129,1 0 0,-4 2 0,1 1 129,-2 1 0,-1 0 129,0 1-129,2 0 0,1 0 0,5-1-129,2-4 0,14-11 0,-11 12 0,11-12-129,8 0 129,9-5 0,4-4-129,2-2 0,3 2 0,4 0 0,-2 2 129,-1 2-129,-5 5 0,-2 0 129,-6 1 0,-1 8 0,-13-9 129,13 23 0,-10-10 0,-3 2 129,0-1 0,-3 1 258,-4 2 0,-3 0 129,0 1 0,-7 0 129,3 1 258,-7-4-387,6 6 258,-8-6-258,7 0 0,0-3-258,2-4-516,14-8-645,-18 9-1032,18-9-1806,0 0-516,-2-20 258</inkml:trace>
  <inkml:trace contextRef="#ctx0" brushRef="#br0" timeOffset="693.039">11600 12436 1677,'-12'0'3225,"12"0"0,0 0-2838,0 0-516,0 0 258,0 0 0,0-10 129,0 10 0,0 0 129,13-14 258,-13 14 129,18-15 0,-6 6-258,2 4 258,0-6-258,2 7 129,2-3-258,2 5-129,-1 1-258,3 1 387,-4 0-129,3 5-129,-6 3 0,1 1 0,-4 1 0,1 1 0,-5 0 0,-1 3-129,-2-1 258,-1 3-258,-3-3 129,-1 3 0,0-1 0,-8 0 0,1 0 0,-5 0-129,-2 1 129,-2-3-258,-1 2 129,-2-3 0,-1-2-129,0-2 129,4-3 0,-3-1 0,7-2 0,1-2-129,11 0 129,-11-7-129,11 7 0,3-20 0,11 7-258,2-4 129,5 0 0,-1-3 0,5 1 0,-1-2 0,-2 5-387,-4-1-1032,-4 1-2193,3 9 0,-14-6-129</inkml:trace>
  <inkml:trace contextRef="#ctx0" brushRef="#br0" timeOffset="1488.085">11984 12221 258,'0'0'3096,"0"0"0,0 0-2580,5 11 129,-5-11 258,6 15 129,-6-15-129,2 18 387,-2-18-258,0 28 129,0-18-387,0 6 0,0-5-258,0 1 129,0-12-258,-1 14 0,1-14 0,0 0-129,0 0 258,10-14-258,-5-1 0,5 1 0,-1-6-129,1 3-129,-1 1 129,-1 1-129,0 5 0,-8 10 0,12-16 0,-12 16 0,15-4 0,-15 4 0,17-1 0,-17 1 0,18 0 0,-18 0-129,18 0 129,-18 0 0,13 2 0,-13-2 0,0 0 0,14 8 0,-14-8 0,0 0 0,14 0 0,-14 0 129,15-11-129,-15 11 0,21-21 129,-8 11-129,-2 0 129,-11 10-129,20-14 129,-20 14 0,15-4-129,-15 4 129,11 0-129,-11 0 129,12 14-129,-12-14 0,11 19 0,-11-19 0,12 18-129,-12-18 0,14 16-387,-14-16-1161,20-6-2451,-6-1-516,0-5-258</inkml:trace>
  <inkml:trace contextRef="#ctx0" brushRef="#br0" timeOffset="2164.123">12549 11998 1677,'8'27'3999,"-8"-27"-129,9 26-258,-2-11-3225,-2 2-645,0 2 258,0 5-129,0 0 129,0 4 129,1 7 0,-4-1 258,1 0 0,-2 0 0,3-2-129,-4-6 258,1 1-129,-1-9 0,0 0 129,0-18-258,0 0 0,-15 1-129,15-1 129,-16-25-258,6 2 0,0-7-129,-1-4 0,3-7 129,0 0-129,5-1 0,3-1 0,2 1 129,8 2 0,5 5 0,4 2 0,3 5 0,2 5 0,3 4 0,0 3 0,-1 7 0,-4 3-129,-1 6 129,-2 0-129,-3 7 129,-7 6-129,-4 4 129,-3 1 0,-2 4 0,-6 2 0,-9 2 129,-2-1 0,-5 1 0,4-3 0,-7-2 0,2-2-387,2-1-774,-5-9-1806,6-9-1290,7 2-516,-1-13 388</inkml:trace>
  <inkml:trace contextRef="#ctx0" brushRef="#br0" timeOffset="2464.14">12829 11472 258,'-8'35'3741,"-3"-20"258,11 7-1806,0 6-1290,0-2-129,9 9 129,-5-4-258,7 8 129,-5-3-129,8 5 0,-6 0-258,0 1-258,1-1-129,-4-8-903,6-4-2451,-1-5-774,-10-24-258</inkml:trace>
  <inkml:trace contextRef="#ctx0" brushRef="#br0" timeOffset="2988.17">13041 11843 1935,'5'30'3999,"-5"-30"129,5 16-258,-5-16-3612,15 1-258,-15-1 129,19-5 0,-8-4 0,-1-7 129,4 2 0,-2-6 0,2 1 0,-4-1-129,2 1 129,-3 5 0,-2-1 0,-2 1-258,-5 14 129,6-17-258,-6 17 129,0 0 0,-3-12-258,3 12 129,-15 0 129,15 0 0,-21 9 0,6-1 129,3 4-129,-3 0 258,2 5-129,-1-3 129,1 5-129,1-1 0,1 3 129,1-1-129,4 3 129,-2-3 0,2 2 129,1-5-129,3 2 0,-1-5-129,3-2 0,0-12 0,12 16-129,2-14-129,4-2 0,6 0-258,2-7-387,10-1-387,-1-11-1032,7-5-2064,2 1-387,-2-11 0</inkml:trace>
  <inkml:trace contextRef="#ctx0" brushRef="#br0" timeOffset="3584.203">13727 11284 2709,'0'0'3096,"0"0"-2451,0 0-774,0 0 258,0 0 258,0 0 129,-13 8 258,0-4 0,1 5 129,-4-1 0,2 5 129,-5-4-387,1 8 129,0-2-516,1 6 258,-1-2-387,2 7 129,-2-3-129,3 6 0,-2 0 387,6 8-258,-4-2 129,5 6-129,-2-1 258,4 1-258,2-5 129,4 0-129,2-4-129,0-7 129,6-4 0,7-6 129,5-7-129,7-4 0,6-4-129,9-6 129,2-7-129,6-2-129,1-3 0,1 0 0,-3-1 0,-5 2-129,-5 2 129,-7 2-129,-6 7-258,-10-2-516,6 5-2322,-8 3-1161,-12 0-387,0 0 129</inkml:trace>
  <inkml:trace contextRef="#ctx0" brushRef="#br0" timeOffset="4356.249">14636 11387 1161,'30'-1'4386,"-18"-12"129,12 7-387,0-2-2967,-4-7-387,10 6 0,-6-5-258,6 2-258,-6 0 0,3 4-129,-3 0 0,-1 3-129,-4 1 0,-3 4-258,0 0-258,-16 0-1032,20 0-2580,-6 0-258,-14 0-387</inkml:trace>
  <inkml:trace contextRef="#ctx0" brushRef="#br0" timeOffset="5092.291">15603 10826 3096,'-22'13'3354,"17"1"0,-20-3-2838,9-2-774,-3 5 129,-4-1 387,-1 5 258,-5-2 258,4 5 129,-10-4 129,11 10 0,-10-8 0,11 7-387,-4-1-129,5 2-129,2-1-258,6-2 129,1 1-129,6-2 129,1-2 0,6 3 258,0-6-129,7 5 129,2-7-129,12 3 0,2-4 0,12 2 0,4-6-258,10-5-129,8 2-774,-2-7-3483,9-3-129,0-9-645,-3-11-129</inkml:trace>
  <inkml:trace contextRef="#ctx1" brushRef="#br1">16738 10512 104 0,'-4'9'38'0,"8"-13"-20"0,-4 8-10 0,0-4 13 15,0 0 1-15,0 0 4 16,0 0-8-16,0 0-3 0,0 0-8 16,0 0 4-16,0 0 4 0,0 0 2 15,0 0-1-15,0 0-8 16,0 0-5-16,5 4-13 15,-5-4-4-15,0 0-28 16,5 4-11-16,-5-4-23 16</inkml:trace>
  <inkml:trace contextRef="#ctx1" brushRef="#br1" timeOffset="-330.777">16753 10086 88 0,'0'0'35'0,"0"5"-18"0,0-5-11 0,0 0 11 16,0 0 2-16,0 0 1 0,0 0-3 16,0 0 2-16,0 0-4 15,0 0-1-15,9 4-8 16,1 0 7-16,-5 0 6 0,0 1-4 15,-1-5 2-15,-4 0-6 16,10 0 1-16,-10 0-7 16,0 0-3-16,10 0-15 15,-10 0-4-15,0 0-18 16,0 0-5-16,0 0-43 16</inkml:trace>
  <inkml:trace contextRef="#ctx1" brushRef="#br1" timeOffset="480.885">16844 11164 136 0,'0'5'52'0,"0"-5"-28"0,5 0-35 16,-5 0 5-16,0 0-12 15,0 0-3-15,0 0-27 16,5 0-11-16</inkml:trace>
  <inkml:trace contextRef="#ctx1" brushRef="#br1" timeOffset="268.889">16815 10862 140 0,'0'8'55'0,"5"-3"-30"0,0-1-25 0,-5-4 10 15,0 0-9-15,0 0 0 16,0 0-3-16,0 0-2 15,0 0 3-15,0 0 0 0,0 0 1 16,0 0-3-16,0 8 2 16,0 1-81-1,-5 8 8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01:24:36.11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12077 14162 903,'0'0'1290,"0"0"-258,0 0 129,0 0 129,0 0 516,0 0-258,-3-11 258,3 11-129,-4-12 0,4 12-258,-6-14 0,6 14-516,-13-22 0,13 22-387,-22-24 0,3 7-129,-8-2-258,-5-5 129,-7-1-258,-7-1 129,-5-2-258,-6 0 258,-3-1-258,-4 0 0,2 1 258,0 0-258,0 4 129,1-3 0,-1 2 129,5 0 0,1 0 0,4 1-129,5 0 258,3 0-258,5 2 129,6 0 0,6 0-129,5 8 0,7-1 0,2 3 0,13 12-129,-14-13 0,14 13 0,0 0 129,0 0-129,0 0 0,0 0 0,0 0 129,0 0-129,0 0 0,0 0-129,0 0 129,0 0-129,0 0-129,0 0 129,0 0-258,0 0 0,0 0 0,0 0 0,0 0-258,0 0 387,-15 4-129,15-4 258,0 0-129,-12 7 258,12-7 129,0 0 0,-13 2 129,13-2 0,0 0 129,0 0-258,0 0 0,0 0 129,0 0-129,0 0 129,-6-7-129,6 7 0,0 0 0,-4-12 129,4 12-258,0 0 0,-3-16 129,3 16-129,-2-11-129,2 11 129,-4-12 129,4 12 0,0 0 0,-10-12 0,10 12 0,0 0 0,0 0 0,0 0-129,0 0 129,0 0-129,0 0 0,0 0 129,0 0 0,0 0-129,0 0 258,0 0-129,0 0 0,0 0 129,0 0 0,-9-10 0,9 10-129,0 0 129,6-12 129,6 3-258,4-2 0,8-3 0,6-6 129,7-1-258,8-5-129,6-1 0,5-4 129,1 0-129,-1-1 0,-2 0-129,-8 6 129,-4 4 0,-9 3-387,-8 7-516,-10 12-2451,-15 0 0,0 0-129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01:24:36.37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10933 13353 3225,'6'17'3741,"-2"-6"0,-4-11-387,0 0-3225,0 15-258,0-5 129,4 5 0,1 3 129,3 7-129,1 9 0,5 7-258,8 10-3225,13 27-129,-6-3-258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01:24:33.98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38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7-10-04T18:07:04.236"/>
    </inkml:context>
    <inkml:brush xml:id="br1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16730 14777 258,'0'0'1548,"-17"-2"129,17 2 129,0 0 387,-12 0-258,12 0-129,0 0-129,0 0-387,0 0-387,-6 13-258,6-13-129,0 0-129,5 16-387,1-5 0,1 0-129,2 4 129,-1 2 0,3 2 0,-3 3 129,2-3-129,-5 3 258,4 0-129,-3 2 129,0 1-129,2-4 0,-1 1 0,-1-3-129,2-2 0,2-2-129,-10-15 0,16 17-387,-16-17-774,15-4-2451,-15 4-387,7-25-258</inkml:trace>
  <inkml:trace contextRef="#ctx0" brushRef="#br0" timeOffset="364.02">16708 14705 1032,'0'0'3870,"0"0"387,10 3-516,6-3-2322,-4-8-645,11-1-129,2-10 258,7 4-387,3-9 129,6 3 0,2-7-258,2 7 0,-1-1-258,-1 2-129,1 8-1161,-7 4-2838,-8-4-258,-1 7-516,-16-4 258</inkml:trace>
  <inkml:trace contextRef="#ctx0" brushRef="#br0" timeOffset="-22724.3">19897 12801 129,'0'17'1032,"0"-17"0,-3 12 0,3-12 0,-6 16 0,6-16 129,-6 16 0,6-16-258,-6 17 0,4-3 0,-2-2-129,1 5-129,-1-3-258,1 7 0,-1 0-129,0 7 0,0 5 0,0 3-129,-2 7 0,1 6 129,-3 6-129,-2 3-129,-3 8 258,-2 1-129,0-1-129,-3 4 258,-1-7-129,1 1 258,-3-7-129,5-2 0,0-11 129,3-3-129,1-10 129,3-6-387,3-5 129,1-7-258,3-2-258,2-11-516,0 0-1032,0 0-1935,0 0-387,0 0 387</inkml:trace>
  <inkml:trace contextRef="#ctx0" brushRef="#br0" timeOffset="-22065.264">19486 13716 645,'0'12'2322,"-5"-7"-2193,5-5 0,0 0 516,0 17 129,0-17 129,5 12 387,-5-12 129,8 14 129,-8-14-129,7 20-129,-7-20 129,5 26-516,-3-7-129,4 6 129,-4-1-387,7 6-129,-4-2 129,3 3-258,0-1 129,2 0-129,-2-5 129,3-3-129,-2-5 0,3-3 0,-1-6-129,3-3 129,-2-5 0,6-3-129,-3-9 129,5-3-129,1-9 0,2-1 0,-1-10-129,3 3 129,-4-8-129,3 3 0,0-2 0,-2 3 0,0 1-129,0 6 129,-4 7 0,0 1-129,-4 7 0,-5 4-258,3 7-258,-12 3-774,0 0-2967,0 0-129,0 0-387,-5 6 129</inkml:trace>
  <inkml:trace contextRef="#ctx0" brushRef="#br0" timeOffset="-19505.116">20593 13335 129,'-10'0'2064,"10"0"-1935,0 0-129,-13 0 0,13 0 129,0 0 387,-16 0-129,16 0 516,-18 1 0,18-1 258,-20 5-258,9-3 0,11-2-387,-20 8 129,20-8 0,-16 7-258,16-7 0,-15 9-129,15-9 0,0 0-129,-14 9 0,14-9 129,0 0-258,0 0 129,0 0-129,0 11 129,0-11 0,0 0 0,15 10 129,-15-10-258,15 9 258,-15-9-129,17 15-129,-6-7-129,0 0 129,-1 2 0,2 2 0,-1 0-258,0-2 258,-3 2 0,0 0 258,-4 0-129,-1-1 0,-3-11 0,0 19 129,0-19 129,-5 19-129,5-19 129,-21 16-129,9-12 129,0 4-129,-5-5 0,1 2 0,-2-4 0,1 3 129,2-2-258,1-2 0,2 2-129,2-2 0,10 0-516,-14 0-387,14 0-1419,0 0-1677,0-14-258,0 14 129</inkml:trace>
  <inkml:trace contextRef="#ctx0" brushRef="#br0" timeOffset="-18793.075">20658 13372 2193,'12'-7'3096,"-12"7"129,4-12-2709,-4 12-258,0 0 0,14-5 0,-14 5 0,11-1 0,-11 1 258,14 0-129,-14 0 258,18 0-129,-18 0 129,25 6-258,-9-4 129,-1 3-129,2-1-258,0 2 129,-1-1-129,0 0-129,-2 2 258,-3-2-516,-11-5 258,18 14-129,-18-14 129,6 19-129,-4-9 129,-2-10 0,0 20 0,-3-9 0,-4 2 129,-3-3-129,1 1 129,-2-3 129,-4 1-258,1-1 129,-2-1-129,-1-2 129,0-2-129,2-1 129,-2-2-129,3 0 0,0 0 0,3-2 0,11 2 0,-16-10 0,16 10 0,-8-13 0,8 13 0,0-14 0,0 14 0,8-19 0,-8 19 0,20-16 0,-9 7 0,1 2-129,1 1 129,0 0 0,0 1-129,0 3 0,2-1-129,-2 2-129,5 1-516,-7 0-903,1-6-2193,9 8 129,-9-4 1</inkml:trace>
  <inkml:trace contextRef="#ctx0" brushRef="#br0" timeOffset="-17965.029">21079 13312 774,'8'14'2451,"-8"-14"-1548,4 17 129,-1-5 516,-3-12-129,3 22 0,-3-10 0,2 3-129,-2-5-129,0 5 0,-3-4-258,3 4-258,-5-4-129,4-1-258,1-10-129,-4 15 0,4-15 0,0 0 0,0 0 0,11 0 0,2-10 0,4-1 0,3-7 129,5 4 0,2-3-129,1 0 129,-4 0-129,0 7 0,-3 2 0,-3 6 0,-3 2-129,-1 0 129,-14 0-129,18 13 0,-14-1 0,3 0 0,-3 2 0,-1-2 0,-1 1 129,-1-2-129,-1-11 0,1 16 0,-1-16 129,0 0-129,15-2 0,-2-8 0,2-3 0,3-3 0,4 0 0,-2 0 129,1 1-129,-1 5 0,-4 2 129,-2 6-129,-14 2 129,16 3-129,-16-3 129,10 22-129,-8-8 0,2 3 129,-2-1 0,0 1 0,-2-4-129,0 2 129,1-5-129,-1-10-129,4 19-387,-4-19-1806,0 0-1935,0 0-258,0 0-387</inkml:trace>
  <inkml:trace contextRef="#ctx0" brushRef="#br0" timeOffset="-17288.989">21803 13418 5031,'5'28'4257,"-5"-15"-387,6 7-774,-3 6-3225,4 10-258,0 5 258,-2 3-129,1 2 258,-3-3-129,1-2 258,-4-6 129,0-5 0,0-9 129,0-4 129,0-17-129,-5 12-129,5-12 0,-3-17-129,1-3 0,2-6 0,0-6-129,0-6 0,0-2 0,4-3 0,2 0 0,4 2 0,3 3 0,5 1 0,2 3-129,6 2 129,4 3 0,5 4 0,2 2 0,0 4 0,0 4 129,-2 5-129,-5 5 0,0 5 0,-7 1 129,-3 6-129,-5 7 0,-5 1 0,-8 3 0,-2 2 258,0 2-129,-10-2 129,-10-1-129,0 0 258,-7-2-129,0 3 0,-5-8-129,3 0 129,-2-3-258,3-4 0,3 0-387,0-5-129,10 0-645,-7-9-903,12-4-2064,7 1-258,-4-9-516</inkml:trace>
  <inkml:trace contextRef="#ctx0" brushRef="#br0" timeOffset="-16944.97">22431 13007 5160,'9'19'4644,"-2"3"-516,-7-22-258,4 27-3741,0-9-129,-1 5 0,2 4 129,-5 1 0,0 4 129,0 1 0,-6 2 0,-3 3 0,-1 1 0,0 0-387,0-5-258,9 2-1032,-4-12-2193,5-12-903,6-2-129,-6-10 0</inkml:trace>
  <inkml:trace contextRef="#ctx0" brushRef="#br0" timeOffset="-16484.944">22643 13394 645,'15'24'3999,"-15"-24"-129,26 4-258,-6-4-2709,1-6-387,5-2 0,0-8-387,1 0 0,-1-5-129,-3 4 129,-3-6 129,-3 8 258,-7-3-258,-2 5 0,-6 1 0,-2 12 0,-5-11 0,-6 11-258,-4 0 129,0 7-129,-5 1 129,-1 5 0,-2 0 0,2 5 129,-3 1 0,3 0 129,-1 0 129,4 1-129,-5-1 0,8 1 0,-2-3-129,6 2 129,0-4-258,4 2 129,5-3-258,2-1 129,15-2-258,4-1 0,12-1-516,0-9-1290,20 1-1548,4-1-903,-1-8-516,8-2 387</inkml:trace>
  <inkml:trace contextRef="#ctx0" brushRef="#br0" timeOffset="-15900.91">23637 12978 774,'20'-2'2580,"-20"2"-1290,0 0-645,0 0 516,11-7-129,-11 7 129,0 0 129,-6 0 0,-7 0 0,0 2 129,-7-2-645,4 6 0,-9-3-129,2 7 0,-5-2-258,4 8 129,-6 0-258,1 5 0,-1 4 129,-1 7-258,-1 0 129,-1 4-129,1 0 129,5 3 0,-2-3 0,8 3 0,3-7 0,7 1-129,4-3 129,7-4 0,6-3-129,9-2 129,8-7-258,7-1 129,5-4-129,5-8-129,5 0-516,-5-5-1290,5-5-2451,0 2-258,-5-4-516,-3 1 517</inkml:trace>
  <inkml:trace contextRef="#ctx0" brushRef="#br0" timeOffset="-14516.831">24112 13346 1,'-16'0'1676,"2"-3"-128,14 3 387,-12 0-129,12 0 129,0 0-516,0 0 0,0 0-645,11 0 0,4 0-129,2 0-129,8 0 258,-1-4-387,7 4 0,-1-1-129,4 1 129,-6-2-387,0 2 129,-6 0-129,-2 0 0,-7 3-129,-13-3-258,18 4-774,-18-4-2451,0 0-387,-6 3-258</inkml:trace>
  <inkml:trace contextRef="#ctx0" brushRef="#br0" timeOffset="-14163.811">24193 13230 2967,'0'0'3096,"0"0"-258,0 0-2580,6 11-129,-6-11 0,0 15 258,0-15 0,-6 22 258,-2-10 0,6 7 129,-6 0-129,5 5 0,-4 0-129,0 4-129,2-2-387,-1 1-129,4-1-645,-5-8-645,6-6-1806,1 3-774,0-15 0</inkml:trace>
  <inkml:trace contextRef="#ctx0" brushRef="#br0" timeOffset="-13164.753">24687 13104 1935,'20'-4'2709,"-7"-9"-2193,-13 13 129,12-3 258,-12 3 0,0 0-129,0 0 129,0 0 0,0 0 0,0 0 0,0 0-387,-6-9-258,6 9-129,0 0 0,-14-3 0,14 3-129,-15 0 0,15 0 129,-13 0-129,13 0 0,-20 12 129,20-12-129,-21 20 0,9-8 129,0 1 129,-1-1 0,4 2-129,-4 0 258,0 0-258,0-3 387,3 5-387,-2-4 258,1 3-258,2-3 129,1 2-258,2-3 387,3 5-258,-1-6 0,4 4 129,0-2 0,4 0 129,1 0-129,6 0 258,-1-2-258,7 2 0,-4-3 0,5 2 0,0-4-129,1 3 0,0-6 0,-2 1 0,4-2 0,-1-1 129,1-2-129,1 0 0,-1 0-129,-3 0 0,4 0 0,-4 0-129,-1 0 0,-3 0 0,-2 2-129,-12-2-258,18 9-1677,-18-9-1935,0 0-516,0 0 0</inkml:trace>
  <inkml:trace contextRef="#ctx0" brushRef="#br0">21157 3710 129,'0'0'1290,"0"0"0,0 0 0,0 0-387,0 0-129,0 0-129,0 0-129,0 0-129,-8-9-258,8 9-129,0 0 0,-4-12-129,4 12-129,0 0 258,0 0-129,-8-11 0,8 11 129,0 0 0,0 0 0,0 0-258,0 0-129,-8 0-129,8 0-258,0 0-516,0 0 129,-10 4-645</inkml:trace>
  <inkml:trace contextRef="#ctx0" brushRef="#br0">20338 3731 1161,'0'0'2193,"0"0"129,0 0-258,0 0-258,0 0-387,0 0-129,0 0-129,0 0-129,0 0-258,0 0-129,0 0 0,0 0-387,0 0 0,0 0 0,0 0-258,0 0 129,0 0 0,-1 14-129,1-14 0,-4 18 129,1-4-129,2 1-129,-1 4 129,0 4 0,0 2 0,0 5 0,1 5-129,-3 5 129,2 5-129,-3 5 129,0 5-129,0 1 129,-1 5-258,-1 1 258,3 2-129,-3-4 129,0 0-129,2-1 0,0-6 129,-1 0-258,1-7 516,2-2-516,0-6 258,0-1-129,2-6 129,0-7 0,-1-2 0,2-8-129,0-2 129,0-12-258,0 17-645,0-17-1548,-6-4-1548,6 4-387,-5-21 388</inkml:trace>
  <inkml:trace contextRef="#ctx0" brushRef="#br0">20009 4662 903,'10'9'2580,"-2"1"-129,-8-10 0,11 15-774,-1-2-387,-10-13-129,18 28-129,-9-12-258,5 5-258,-4-3-129,4 5 0,-3-2-258,3-1 129,-1-2 0,1 1 0,-1-4-129,2-5 258,-2-3-258,3-2 129,-4-5 0,4-5 0,-2-12 258,1-2-258,0-8 0,0 3 0,-1-9 0,0-1-129,-3-3-129,2 6 258,-3-1-258,-1 1 129,0 2-129,-2 2 129,-1 2-258,2 5 258,-3 6-129,-1 1 0,-4 13-258,1-16-258,-1 16-1161,0 0-2709,-3 6-258,-5 2-129</inkml:trace>
  <inkml:trace contextRef="#ctx0" brushRef="#br0">20831 4217 1,'0'0'2321,"6"-12"1,-6 12-129,0 0-387,0 0-129,0 0-258,4-12-129,-4 12-387,0 0-129,0 0 0,0 0-258,0 0 129,0 0-387,-8-4 0,8 4 0,-15 0-258,5 0 129,-2 3-129,1-2 0,-3 6 0,1-5-129,-2 3 129,3-2 0,1 4 0,2-3 0,0-1 0,9-3-129,-7 6 129,7-6 0,0 0 0,0 11-129,0-11 258,0 0-129,7 9 0,-7-9 0,17 12 0,-8-7 0,3 0 0,-1 3 0,0-4 0,2 5 0,0 1 0,-1-2-129,1-1 129,0 3 0,-2 3 0,0-4-129,0 5 129,0-3 0,-3 0 129,0 1-129,-2 0 0,-1-1 0,-5-11 0,4 18 129,-4-18-129,0 15 129,0-15-129,-4 17 129,4-17 129,-9 16-258,9-16 129,-12 9 0,12-9-129,-15 3 129,7-2-129,0-1 0,-1 0-129,9 0-129,-17-8 0,17 8-387,-15-9-645,15 9-1290,0 0-1935,-14-9 129,14 9 259</inkml:trace>
  <inkml:trace contextRef="#ctx0" brushRef="#br0">20978 4264 1806,'0'0'1806,"-9"3"258,9-3 0,0 0-258,0 0-258,0 0-387,0 0-258,0-7-129,0 7-258,0 0-129,9-17-129,-9 17-129,12-9 0,-4 3 0,-8 6 0,16-14-129,-7 9 0,-1 3 129,1 1-129,2-1 0,-1 2 0,0 0 0,2 5 0,0 3 129,0 3-129,1 0 0,0 2 0,0 2 0,2 0 0,-1 3 0,-1-5 0,-2 2 0,1-2-129,-3 1 129,-1-1 0,-3 3 0,0-4-129,-3-1 129,-2 2-129,0-1 258,-2 1-258,-3-2 129,5-11 0,-14 18 0,6-10 129,-2 2-129,1-4 0,-2-1 129,-1-2-129,0-2 0,-1 1 0,0-2 0,-2 0 0,1 0 0,1-3 0,0-3-129,1 1 129,2 2 0,0-2 0,10 5 0,-14-9 0,14 9 0,-7-12 0,7 12 0,0 0-129,-3-16 129,3 16 0,0-18-129,0 18 129,5-12-129,-5 12 258,13-15-129,-5 9 0,0-1 0,3 3 0,0 2 0,2-1 0,-1-1 0,3 3 0,-2-1 0,1 1 0,-1-3-645,2 1-2193,0 5-1290,-15-2-129</inkml:trace>
  <inkml:trace contextRef="#ctx0" brushRef="#br0">21275 4274 1,'0'0'1805,"0"0"1,0 0-258,0 0 0,0 0-258,0 0-387,0 0 0,0 0-258,0 0 129,0 0-129,0 0 0,0 0 0,0 0 0,0 0-258,0 0 0,0 0-258,0 0 258,0 0-258,0 0 129,0 0-129,7 0 0,-7 0 129,6 10-129,-6-10 258,7 20-258,-7-20-129,9 21 129,-5-7 0,1 1-129,-1-3 129,1 1-129,-2-1 129,-3-12-129,8 14 129,-8-14-129,7 15 129,-7-15-129,0 0 129,10 5 0,-10-5 0,0 0 0,10-3 0,-10 3 0,11-22-129,-4 6 258,3-1-258,0-3 0,0-2 0,1 1 0,0-2 0,-1 6 0,0 0 0,-3 4 0,2 2 0,-9 11 129,9-14-258,-9 14 129,0 0 129,0 0-129,10 4 0,-10-4 0,2 22 0,-1-11 0,1 6 0,0 0 0,0-1 0,0 1 0,0-2 129,1-1-129,-1-3 0,1-1 129,-3-10 0,7 12-129,-7-12 129,0 0 0,12 0-129,-4-1 129,-8 1 0,18-24 0,-8 8 0,3-1-129,0-1 0,1-1 0,-2 3 129,-1 2-129,0 2 0,-3 3-129,-8 9 129,14-8 0,-14 8 0,11 0 0,-8 9 0,-1 2 0,0 7 0,1 2 129,-1 1-129,1 2 0,-1 3 0,2-1 0,0-5 0,-1-1 0,2-2-258,-5-17-387,10 23-2064,-10-23-1677,0 0-258,8 1-387</inkml:trace>
  <inkml:trace contextRef="#ctx0" brushRef="#br0">21868 4272 1677,'0'0'3999,"0"0"-1032,9-1-1161,-9 1-129,0 0-387,0 0-258,0 0 0,0 0-516,1 8 129,-1-8-387,0 21 129,2-4-258,0 8 0,2-1 0,2 6-129,0 2 0,2 1 0,-1 2 0,2-5-258,-2-1 258,1-5 0,-4-3 0,1-3 0,-3-3 129,-1-3-258,-1-12 129,0 12 0,0-12 129,0 0-258,-6 10 129,6-10 0,-10 0-129,10 0 129,-13-18-129,6 4 0,3-3 0,-1-5 129,3-2-129,2 0 0,0-3 0,6-2 129,0 1 0,3-1 0,1 1 129,5-1-129,-3 6 0,2 1 0,-2 2 0,-2 3 0,0 8 0,-2 3 0,-8 6 0,15 0 0,-15 0 0,11 12 0,-6 0 0,1 5 0,2-4 0,-2 5 129,1-4 0,-2 1 0,-5-15 0,8 21 0,-8-21 129,5 20-129,-5-20 0,-1 12 0,1-12-129,-8 11 129,8-11-129,-12 15 129,4-12-258,-2 0 258,-1 1-129,-3 2-129,-1-2-129,-4-4-516,3 2-1419,-4 2-2193,-4-4-129,5 0 0</inkml:trace>
  <inkml:trace contextRef="#ctx0" brushRef="#br0">22236 3963 903,'-6'19'2580,"6"-19"-903,-4 14 387,4-14-387,-4 14-258,4-14-258,-2 13-129,2-13-129,0 18 0,0-6-387,0 6 0,0 0-258,0 6 129,0 3-129,2 3 129,-1 6-387,2 0 129,-3-2 0,0 1-129,0-4 0,1 1 0,-1-6-129,0-3 129,0-5-129,0-3-258,0 0-387,0-15-1548,0 0-1677,-1 17-387,1-17 129</inkml:trace>
  <inkml:trace contextRef="#ctx0" brushRef="#br0">22417 4416 2322,'0'0'1806,"15"0"129,-15 0 129,18-4-258,-11-3-387,9 5 0,-4-6-387,8 4-258,-5-8-129,6 3-258,-4-4-129,3 3 0,-2-5 387,-1 4-387,-4-4 0,-1 1-129,-3-1 0,-5 5-129,-1-2 0,-3 12-258,0-16-129,-7 5 0,7 11-387,-17-12 387,7 12-387,-4-3 387,0 3-258,-1 0 387,1 0 0,-2 8 258,1-1-129,-2 3 129,2 2 129,-1 1 0,1 0-129,1 4 258,0-4-129,3 6 387,-2-3-258,5 2 0,-2-2 258,6 8-258,-3-6 0,6 2 129,-1-1 129,2 5-129,2-8-129,6 4 129,2-5-129,6 0 129,1-6 129,6 3-258,0-3 0,4-1 0,-1-1-129,1-2 0,-1-5 0,-2 3-129,0-3 129,-3 0-129,-3 0-129,-5-6-516,3 5-1677,-5-2-2193,-11 3-258,6-14-129</inkml:trace>
  <inkml:trace contextRef="#ctx0" brushRef="#br0">23383 4016 258,'14'-3'2967,"-3"-3"-516,-11 6 0,8-8-387,-8 8-387,0 0-258,0 0-129,0 0-129,0 0-129,2-12-387,-2 12 0,0 0 0,-4-13-387,4 13 0,0 0 0,-10-16-129,10 16 0,-9-8-129,9 8 0,-8-5 0,8 5 0,-14-7 0,5 4 0,-1 3 0,-3 0-258,1 0 387,-1 0-258,-1 3 129,0 5-129,1-1-129,-1 2 129,0 1-129,3 0 387,1 0-387,1 1 258,-1 2-129,3-4 129,-1 7 0,3-2 129,-1 2-129,2-2 0,1 4 129,-2-3-129,4 2 129,0 0 0,0-2-129,1 3 258,0-5-129,3 3 0,2 1 129,2 2-129,-1-2 0,2 0 129,-1-1-258,3 1 129,0-2 258,0 2-258,0-5 129,2 1 129,0-3 0,0 0-258,2-4 129,0 1 0,1 0-258,-1-5 258,1 2-258,-1-2-129,3-2 129,-3 0 0,1 0 0,1-1-129,-2-4 129,-4 1 0,3 0 0,-5-1-129,0 2 129,-8 3-387,0 0-129,0 0-129,0 0-645,0 0-1548,-13 0-1806,3 0-258,-6 0-129</inkml:trace>
  <inkml:trace contextRef="#ctx0" brushRef="#br0" timeOffset="-153032.3">24320 4357 258,'0'0'3225,"0"0"-903,7-5 129,-7 5-387,0 0-258,0 0-387,0 0 129,0 0-645,0 0 129,0 0-516,0 0-129,0 0-258,0 0 258,0 0-387,0 0 129,0 0 0,0 0 0,0 0-129,0 0 129,0 0 0,0 0 0,0 0 0,0 0-129,14-10 129,-14 10 0,17-3 0,-17 3-129,17-4 129,-4 3 0,-2 0-129,0 0 129,0-1 0,0 2-129,-11 0 129,19-2-129,-19 2 129,18 0-129,-7 0 0,-1 0 129,-10 0-129,21 2 0,-10 1 0,2-1 129,-13-2-129,17 3 129,-17-3 0,12 3 0,-12-3 0,0 0 0,0 0 0,0 0 0,0 0 129,0 0-258,0 0-258,0 0-258,0 0-903,0 0-2193,0 0-1032,0 0-129,0-16-129</inkml:trace>
  <inkml:trace contextRef="#ctx0" brushRef="#br0" timeOffset="-152087.246">24988 4189 1419,'0'0'1935,"10"-14"-258,-10 14 129,12-9-387,-12 9-129,0 0-129,8-14-129,-8 14-258,0 0 129,0 0 0,0 0 0,0 0-129,0 0 0,0 0-387,0 0 0,0 0-258,-10-3 0,10 3 0,-15 0-129,4 0 0,0 0 0,-2 0 0,-1 1 0,1 1 0,-2 3-129,1 1 129,-1 1 0,1 3-129,-2-3 129,5 3 0,-1 2 0,-1 0 0,4 0 0,9-12 0,-16 22 0,16-22 0,-9 22 0,8-11 0,1-11 0,0 23 0,0-23 0,7 21 0,0-11 0,2 2 129,-9-12 0,18 16-129,-18-16 129,22 13 258,-10-10-258,3 2 0,-1-4 0,4 2-129,2-2 129,0 1-129,0-2 129,0 1-129,-3-1 0,1 0 0,-5 0 0,0 1 0,-2-1-129,-11 0 129,19 5 0,-19-5-129,21 7 129,-9-5-129,-1 4-387,-11-6 0,21 4-645,-21-4-2193,0 0-774,16 0-516,-16 0 259</inkml:trace>
  <inkml:trace contextRef="#ctx0" brushRef="#br0" timeOffset="-148332.031">20808 8581 774,'12'-4'1677,"0"2"-129,-12 2 0,12-3 129,-12 3-387,12-5 0,-12 5-258,0 0 0,13-3-387,-13 3 129,0 0 0,0 0-129,0 0 0,0 0-258,0 0 129,0 0 0,-11 7-129,0-4-129,-1 5-258,-4 0 129,-1 2-129,1 0 0,-1 0-129,-1 2 129,3-2-129,0 2 129,3-1 0,1 0-129,11-11 129,-12 19 0,12-19-129,-2 15 129,2-15-129,3 12 129,-3-12 0,18 13-129,-7-7 129,2 2 0,4-1 0,2 1-129,-3-2 0,5 6 129,-2-5-258,0 3 258,-3-3-129,-1 3 0,-4-2 129,-11-8 0,18 16 0,-18-16 0,5 13 129,-5-13-129,0 12 129,0-12 129,-14 12-129,0-3 0,1-4 0,-4 4-129,0-3 129,0 1-129,0 0 0,1-2 0,3 0 0,1-2-129,12-3-258,-12 7-774,12-7-1677,-12-7-1290,12 7-258,0-18 388</inkml:trace>
  <inkml:trace contextRef="#ctx0" brushRef="#br0" timeOffset="-147495.983">21032 8695 516,'8'-7'1677,"-8"7"258,10-10-258,-10 10 258,0 0-387,0 0 0,12-9-516,-12 9 0,0 0-387,11-5 0,-11 5-258,13 0 129,-13 0-258,17 0 0,-7 0 0,-10 0-129,20 7 0,-20-7 0,19 14-129,-10-4 0,1 2 0,-2 1 0,0 2 0,1 1-129,-2-2 129,-1 3 0,0 0-129,0 0 0,-4-2 129,1 0-258,-3-1 258,0 0-129,0 0 129,-1-3 0,-5-1 0,6-10 0,-14 18 129,14-18-129,-20 12 129,7-9-129,-1-1 0,-2-2 0,-1 0 0,-1 0 0,1 0 0,0-7 0,3 2 0,2-6-129,12 11 129,-15-17 0,15 6 0,0 11 0,5-19 0,7 8 0,3 1 129,2 1-129,4-2 0,1-1 129,1 1-129,-2 1 0,-2 2-129,0 4-258,-6-2-645,1 6-1032,-2 11-1935,-12-11-258,14 14 259</inkml:trace>
  <inkml:trace contextRef="#ctx0" brushRef="#br0" timeOffset="-146495.926">21426 8700 2322,'0'0'1548,"0"0"-129,0 0 645,0 0-387,0 0-258,0 0 0,0 0-258,2 14-129,-2-14-387,0 0 0,0 13-258,0-13 0,0 19 0,0-8-129,0 2 0,0 5 0,-4-2 0,4 2 0,-2-2-129,1 1 129,-1-5 0,2 0 0,0-12-129,0 0 0,0 0 0,11 0 0,1-8 0,2-8 0,3-3-129,2-1 129,5 1-129,-2-2 0,1 1 0,-4 5 0,0 5 0,-5 3 0,0 2 129,-14 5-129,14 0 0,-14 0 0,0 0 129,11 10-129,-11-10 129,1 17 0,-1-17-129,0 22 129,0-10 0,0 0 0,0 1-129,0-2 129,0-11-129,0 17 129,0-17-129,16 0 129,3-7-129,7-5 0,4-5 129,4-2-129,3-3 0,0 5 0,0 0 129,-7 5-129,-6 1 0,-6 7 0,-6 4 0,-12 0 0,12 10 0,-11 0 0,-1 3 0,0 5 129,0 0-258,-3 3 258,-2 0-258,1-1 129,2 0-129,-1-6-258,3 7-516,0-21-1419,0 0-2064,-8 11-387,8-11-258</inkml:trace>
  <inkml:trace contextRef="#ctx0" brushRef="#br0" timeOffset="-145850.889">22281 8720 1548,'7'15'3225,"-12"1"-1935,3 1 258,-4 3-129,3 7-387,-4 4-129,4 7 0,-4 2-258,2 7 129,-1-3-258,5 2-258,-1-5 0,2-3-129,0-6-129,0-8-129,0-5-387,0-19-903,4 11-1548,-4-11-1161,0 0 387</inkml:trace>
  <inkml:trace contextRef="#ctx0" brushRef="#br0" timeOffset="-145387.863">22329 8727 645,'29'-21'3741,"-20"8"129,5 2-2064,4 7-129,-4-3-516,4 7-129,-4 0-387,4 4 129,-4 2-387,0 6 129,0-2-129,-1 5 0,-2-4 0,0 6-129,-5-3 129,2 2 0,-5-3 0,1 2 0,-4-4-129,0 2 0,-8-1 0,1-1 0,-6-2 0,0-1-129,-3-2 129,-1-3 0,-3-1-129,1-1 0,-2-1 0,2 0 0,1-3-258,-1-2-258,8 4-516,-5-10-1677,16 11-1935,-16-9-258,16 9-387</inkml:trace>
  <inkml:trace contextRef="#ctx0" brushRef="#br0" timeOffset="-143875.776">22900 8436 516,'0'12'2967,"-10"-11"-1419,10-1 129,0 0-387,0 0-129,0 0-258,-4 15 129,4-15-129,-2 14-129,2-14 0,-3 21 0,0-9-258,3 3 129,-2 2-258,2 6-129,-2 0 258,2 5-516,0 1 0,0 6 0,-1 0 0,-2 2-129,-3-2-129,-1-5-129,1 4-645,-2-10-1806,-3-8-1161,11-2-387</inkml:trace>
  <inkml:trace contextRef="#ctx0" brushRef="#br0" timeOffset="-143283.744">23048 8757 2322,'9'11'3483,"3"-11"0,0 2-2322,-12-2 258,23-2-129,-11-7-258,7 6-129,-5-10-129,6 6 0,-5-7-387,4 4 0,-5-3-258,0 2 0,-2-2-129,-5 2 129,0 0-129,-5 0 0,-2 11 0,0-15 0,0 15 0,-14-12-129,4 10 129,-4 2-129,1 0 129,-4 2-129,2 5 129,-1 1 0,-1 3 0,2 1 0,0 1 129,1 2-129,1-1 129,1 3 0,0-1-129,4 3 258,0-2-129,2 1 129,1-1 0,4 1-129,-1-1 0,2 0 0,3-3 0,6 1-129,2-3 0,2-1-129,8-1-387,-1-6-1032,7-1-2580,5 4-387,-3-7-258</inkml:trace>
  <inkml:trace contextRef="#ctx0" brushRef="#br0" timeOffset="-135148.278">23802 8447 774,'0'0'2580,"0"0"-258,0 0 129,0 0-645,0 0 0,0 0-516,0 0 0,0 0-387,0 0-129,0 0-129,0 0-129,0 0-258,0 0 0,-10 4 0,10-4-129,-6 19 0,1-6 129,-1 6 0,-2 7-387,1 3 387,-2 7-387,1 6 129,-2 4-258,4 0 0,-1 0 0,4 0 129,-1-7 0,4-1-129,0-12 0,0-1-258,4-14-516,4 1-1419,-8-12-1548,13 0-258,-13 0 129</inkml:trace>
  <inkml:trace contextRef="#ctx0" brushRef="#br0" timeOffset="-134224.224">23773 8386 2451,'6'-10'3354,"6"3"-1548,-12 7-258,0 0 0,10-18-387,-10 18-129,12-11 0,-12 11-387,19-9 129,-6 7-387,-1-2-129,3 3 0,0 1 0,2 0-129,1 1 0,-4 6 0,0 0-129,0 1 129,-4 3-129,-1 3 129,-4 0-129,-4 2 129,-1 1-129,-1 0 0,-7 3 129,0-3 0,-2 0 0,-2-1 0,1 0 0,0-2 0,-2 0 0,2-3-129,0-2 258,-1-3-516,-1 1 258,2-1-129,-1-2 129,1-2-129,11-2 129,-19 4-129,19-4 129,-14 2 0,14-2 0,0 0 0,-14 5 0,14-5 0,0 0 0,0 0 0,0 0 0,-8 14 0,8-14 0,0 12 129,0-12-129,7 17 129,-1-5 0,3 3 129,0 2-129,1 0 0,3 5-129,0-1 129,0 4-129,1 2 129,0 1-129,0-3 129,-2 1-258,1-2 258,-3 0-129,-1-4 0,0-4 0,-3-3 0,-6-13 0,10 18 0,-10-18-129,0 0 129,10 12-258,-10-12-258,0 0-258,0 0-1806,0 0-1548,0 0-516,-1-11 258</inkml:trace>
  <inkml:trace contextRef="#ctx0" brushRef="#br0" timeOffset="-133104.161">24521 8720 645,'0'11'3354,"0"-11"0,-12 5-2064,12-5 0,-6 15 0,6-2 0,0-13 0,-9 24-387,1-12 129,8 6-129,-4-3-387,4 5-129,-1-1-258,1-1 0,0 1 0,1 0-129,0-3-129,0-4 0,3 2-516,-4-14-516,3 15-903,-3-15-1935,0 0-258,0 0-129</inkml:trace>
  <inkml:trace contextRef="#ctx0" brushRef="#br0" timeOffset="-132751.141">24382 8844 2322,'0'0'3612,"0"0"-129,0 0-1677,15 11-258,-15-11 0,24 2-387,-13-2 0,8 1-387,-7-1-129,7 4 0,-8-3-387,4 3 129,-15-4-258,20 2 0,-20-2 0,14 3-129,-14-3-129,0 0 129,12 2-387,-12-2-129,0 0-516,0 0-774,0 0-2322,14 1-258,-14-1-387</inkml:trace>
  <inkml:trace contextRef="#ctx0" brushRef="#br0" timeOffset="-131408.063">24825 8564 516,'0'0'3612,"0"0"516,0 0-1032,0 0-1548,0 0-387,0 0-387,0 0 0,0 0-129,0 0 0,-13 0-258,13 0 0,0 0-129,0 0 0,-6 12 129,6-12-387,0 14 129,0-3-129,-3 0 258,3 5-258,0 0 129,0 1-129,0 3 129,0 2-129,0-1 129,0 3-129,-2-2 0,1 0 0,1-3 0,-1 1 0,1-3 0,0 0 0,0-3 0,1-2 0,4 0 0,-1-2 0,-4-10 0,10 12 0,-10-12 0,0 0 0,0 0 129,0 0-129,0 0 129,8-14-129,-8-1 0,0-1 0,2-4 0,-1-1 0,4 0-129,0 0 0,2 2 129,0 0-129,5 1 129,-1 3-129,6 1 129,-3 1 0,5 2 129,-3 4-129,2-3 129,-2 3-129,-1 1 0,-2 2 0,0 2 129,-1 1-129,-12 1 0,19 0 0,-19 0 0,14 0 129,-14 0-129,0 0 129,14 0-129,-14 0 129,0 0-129,0 0 129,0 0-129,0 0 0,0 10-258,0-10-645,0 0-2580,0 0-774,-11 9-516,11-9 129</inkml:trace>
  <inkml:trace contextRef="#ctx1" brushRef="#br1">15046 7636 68 0,'5'0'27'0,"0"4"-14"0,4-4-11 15,-9 0 13 1,15-4-4-16,-1 4 3 16,10-4 1-16,-5-1-2 15,0 1 0-15,1 4 1 16,-6 0 4-16,0 0-6 0,1-4 1 16,-1 4-4-16,5 0 2 15,1 0-6-15,-1 0-3 0,0-4-1 16,0 4-1-16,0-5 2 15,0 5-3-15,1 0 0 16,4 0 3 0,9 0-1-1,-4 0 4-15,0 0 4 16,-10 0 1-16,-5 0 2 16,-4 0-6-16,-1 0-4 15,1 0-4-15,-5 0-1 0,-5 0-9 16,0 0-3-16,0 0-14 15,-10 0-7-15,1 0-33 16,-1 0-16 0,-9 0 42-16</inkml:trace>
  <inkml:trace contextRef="#ctx1" brushRef="#br1" timeOffset="704.936">16264 7316 177 0,'-24'0'16'0,"0"5"9"15,5 3 4-15,0 1-3 16,-5 8-1-16,4-4-13 16,1 12-5-16,0-4-1 0,0 1-3 15,0-5-2-15,0-4-3 16,-1 4-1-16,6-5-3 16,0 1 1-16,4-4 5 15,0 3 2-15,1 1 4 16,4 0 1-16,0 0 1 15,0 0 2-15,5-1 1 16,0 1 1-16,5-4-2 16,5-1-1-16,4 1-5 15,5-1-1-15,5-4-1 16,0 1-2-16,5-5-2 0,9 4 1 16,6-4-1-16,-1 4 0 15,-5-4 2-15,-4 0 0 16,-6 0 0-16,1 0 2 15,-5 0-1-15,0 0-1 16,-5 0 3-16,-4 0 0 16,-6 0-1-16,1 0-2 15,-5 0 1-15,-5 0 1 16,0 0-6-16,0 0 1 16,0 0-12-16,0-4-6 15,-5 0-19-15,0-1-8 16,-5 1-38-16</inkml:trace>
  <inkml:trace contextRef="#ctx1" brushRef="#br1" timeOffset="285.979">16312 7321 104 0,'0'4'38'0,"5"-4"-20"0,-5 0-17 0,0 0 11 16,0 0-8-16,0 0-9 16,-15-4-1-1</inkml:trace>
  <inkml:trace contextRef="#ctx1" brushRef="#br1" timeOffset="1560.281">16873 7517 72 0,'5'0'27'0,"4"0"-14"0,68 4-9 0,-53-4 10 16,0 4-2-16,5-4 1 16,4 0 4-16,5 0 3 15,1-4-1-15,4 4-2 16,5 0-1-16,-5-4 0 0,-5 4-8 15,-4-5-3-15,-5 1-1 0,-5 4 0 16,-5-4 2-16,-5 0 1 16,-4 4 3-16,-1 0-12 15,-9 0-5-15,0 0-17 16,-4 0-5-16,-1 0-23 16,-10 0-31-1,-4 4 23-15</inkml:trace>
  <inkml:trace contextRef="#ctx1" brushRef="#br1" timeOffset="1245.092">17175 7265 56 0,'5'0'24'0,"-5"4"-12"0,-5 1-1 0,5-5 10 0,0 0-7 16,0 8-1-16,0 1-3 15,0-1-1-15,0 14-1 16,0-5 11 0,0 21-2-16,-5 0-4 15,5 1-2-15,0-1-7 16,0-4-1-16,0 0-1 16,5 5-2-16,0-5 1 0,-1 4-1 15,1-8 0-15,-5-5-11 16,5-7-3-1,-5-27-35 1,-5-4-26 0,-4 0 19-16</inkml:trace>
  <inkml:trace contextRef="#ctx1" brushRef="#br1" timeOffset="3212.926">17688 7193 36 0,'0'0'16'0,"0"0"-8"0,0-4-10 16,-10 4 17 0,5 0-9-16,1 0 2 15,-1 0-1-15,0 0 1 16,0 0 0-16,0 4 9 15,1 0 4-15,-1 0 2 16,0 5 1-16,5-1-11 16,0 9-3-16,0-4-6 15,0 0-3-15,5 0 0 16,9 0-4-16,-4 8 0 0,-1 0-5 16,10 9 0-16,-4-4 2 15,-1 3 1-15,-4 1 3 16,-1-4 3-16,-4-5 0 0,0 5-1 15,0-1 1-15,0-3 1 16,4-1-1-16,-4-8-1 16,-5-5 1-16,0 1-1 15,0-9 2-15,0 8 3 16,0-8 0-16,-10 0 0 16,1 0-1-16,-1-4 2 15,1-5-1-15,-1 1 0 16,-4-1-1-16,-1 1 0 15,1-5 2-15,4 0 1 16,1 0-1-16,-1 1-1 16,5-14-1-16,1 5 2 15,4-13-12-15,14 4-5 16,10 4-2-16,0 5-2 16,5 0 2-16,-1 4 2 15,1 4 5-15,0 0 1 16,0 0 3-16,-1 5 1 15,11 4 3-15,4-1 1 16,-5 5 3-16,5 0-1 16,-9 0 0-16,-5 0-3 15,0 0-2-15,-5 0 3 16,-5 5 2-16,0-1 2 16,-5 0 1-16,-4 0-7 15,-1 1 0-15,-4-5-14 16,-5 0-7-16,0 0-42 15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01:24:55.56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5600 15952 2709,'0'0'3612,"0"0"-387,-11 0-2064,11 0-774,0 0-129,-17 7-129,17-7 258,-14 11 0,14-11 129,-17 13-129,17-13 0,-19 15 129,19-15-258,-15 17 0,15-17-129,-16 14-129,16-14-129,-12 19 129,12-19-129,-7 18 0,7-18-129,0 12 129,0-12-258,4 12 129,-4-12 129,21 7-129,-8-4 129,4 1-258,-2-1 387,3 2-129,-3 2 0,1-3-129,0 6 129,-1-2-129,0 6 0,-2-3 129,-1 4 0,-2-2 129,0 1 0,-4-4 129,-5 2 258,0 0 129,-1-12 0,-7 24 129,-6-15 0,2 6 0,-6-5 0,4 6-258,-5-5 0,3 6-258,-2-10 129,0 4-258,4-3 258,0-1-258,13-7-387,-21 0-258,21 0-1032,0 0-2322,-13-4-258,13 4-129</inkml:trace>
  <inkml:trace contextRef="#ctx0" brushRef="#br0" timeOffset="1532.086">5783 15937 2193,'0'0'3096,"0"0"129,0 0-2709,0 0-258,0 0-258,0 0 129,9 1 0,-9-1 129,0 0-129,14 0 0,-14 0 0,17 2 0,-5-1-129,-1-1 0,0 1 129,3 1 129,-3 0-129,3 3 0,-1 3 0,2-1-129,-1 7 0,2-2 0,-3 5-258,2-1-129,-4 5 129,2-4-129,-5 5 0,0-5 129,-3 0 129,-2 4 129,-2-4 0,-1 3 129,0-4 0,-3 0 0,-2-2-129,0 0 129,0-2-129,5-12 0,-16 14 0,16-14 0,-17 7 258,17-7-129,-19 1 0,7-1 0,12 0-129,-20-1 0,20 1-129,-18-11 0,18 11 129,-15-21-129,12 9 129,1-3-258,2 2 258,0-4 0,2 1 258,5-4-258,1 6 0,6-1-258,-2 1 0,6 2-129,-3-1-129,7 4-129,-5 3 129,5 2-387,-6 2-258,4 2-645,4 12-1290</inkml:trace>
  <inkml:trace contextRef="#ctx0" brushRef="#br0" timeOffset="2351.134">6243 15879 2580,'0'0'3225,"0"0"-645,0 0-1935,0 0-258,0 0 129,0 0 0,0 0 129,0 0 0,0 0 0,0 20 258,0-20-129,2 26 0,-2-17 0,2 13-129,-2-10 0,3 7-129,-3-8-258,3 3 0,-3-14 0,6 12 129,-6-12-129,13 0-129,-13 0 129,19-9-129,-10-2 129,3 2 0,-3-3-129,-9 12 129,16-20-129,-16 20 0,0 0-129,11-9 129,-11 9-129,0 0 0,0 0-129,11 7 129,-11-7 0,12 8-129,-12-8 129,14 12 0,-14-12 0,16 9 0,-16-9 129,14 5-129,-14-5 0,10 0 0,-10 0 0,0 0 0,10 0 0,-10 0 129,0 0-129,13-5 0,-13 5 0,0 0 0,13-4 0,-13 4 0,14 0 0,-14 0 0,16 0 0,-16 0 0,19 9-129,-19-9 129,19 15-258,-19-15-129,20 22-774,-20-22-2709,14 12-516,-2-8-387,-12-4 0</inkml:trace>
  <inkml:trace contextRef="#ctx0" brushRef="#br0" timeOffset="3320.187">6721 15834 774,'0'0'3870,"0"0"0,0-12-129,0 12-2580,0 0-645,0 0-258,0 0-129,0 0-129,0 0 129,0 6 0,2 7 0,3 5 0,3 11 258,3 3-258,1 9-129,1-2-129,-3 9 129,0-2-129,-3 0 129,0-5 0,-6-6-258,-1-4 516,0-10-258,0-2 129,0-19-258,-4 11 129,4-11 0,-6-15 0,4-2 0,0-9 129,2-3-129,0-3 129,0-4 129,1-5-129,5 1 0,1 7 0,3-3-129,2 6 129,2 1-258,3 6 129,0 3-129,2 4 129,-2 3 0,1 4 0,-2 3-129,-1 2 258,-3 1-258,-12 3 129,16 0 0,-16 0 0,5 11 0,-5-11 0,-1 21 129,-5-8-129,-2 5 129,-4-1 129,2 5 258,-7-5-129,4 7 129,-6-9-129,6 7 258,-6-9-387,9 4 0,-3-6-387,2-7-258,11-4-258,0 0-258,0 0-1161,0 0-2064,0-27-516,4 6 258</inkml:trace>
  <inkml:trace contextRef="#ctx0" brushRef="#br0" timeOffset="3628.205">7118 15490 3870,'9'17'4128,"1"-2"-387,-10-15 0,6 15-3096,-5 2-903,5 5 129,-4 6 129,3 5 129,-1 4 129,-1 4 258,2 2-129,-1-1-129,1 1-129,1-2-387,-2-12-1290,2-8-2322,8 4-387,-14-25-258</inkml:trace>
  <inkml:trace contextRef="#ctx0" brushRef="#br0" timeOffset="4108.233">7381 15834 2322,'6'43'4128,"-2"-21"129,-4-22-516,0 0-2322,13 10-1419,-13-10 0,20-4-129,-5-8 0,-2-6 0,5-4 129,-2 2 0,2-4 0,-5 2 129,0-1 0,0 8 258,-9-3 0,-4 18 0,5-20 0,-5 20 0,-2-11-129,2 11-129,-14-2-129,14 2 0,-20 2 0,9 5-129,-2 1 129,13-8 0,-19 21 0,11-9 129,0 1 0,3-1 129,1 5-129,1-1 129,1 1-129,2 0 129,0 0-129,0 2 258,2 0-129,5-1 0,2-2-129,6 2 0,4-3-129,4-2-387,14 5-1290,2-2-2580,5-13-387,9 9-258,-8-12 259</inkml:trace>
  <inkml:trace contextRef="#ctx0" brushRef="#br0" timeOffset="4655.266">6158 16554 2709,'3'48'3096,"1"-12"387,1-9-3225,-2 2 129,6 6 0,-3 1 258,5 5 129,-5-5-129,7 11 129,-4-7-129,4 13-129,-6-16-258,4 10-258,-4-7-645,-2-4-1806,-5-19-1290,3 3-516</inkml:trace>
  <inkml:trace contextRef="#ctx0" brushRef="#br0" timeOffset="5227.299">6188 16514 1806,'23'-1'3999,"-16"-11"0,14 8-258,-3-6-3225,-1-3-387,7 1-129,-1-1 0,2 1 0,-2 3 0,0 2 129,-1 2-129,-3 5 258,-3 0-129,0 11 0,-5-1 258,0 5-258,-5 0 129,-1 3 0,-5 3 129,-5-1 0,-7-2-129,-1 6 0,-7-6-129,2 3 0,-2-4-129,-1 0 0,5-4-129,2-2 0,14-11 0,-20 9-129,20-9 129,0 0 0,0 0 129,0 11 0,0-11-258,12 6 258,-2 2 258,2-1-129,3 1 0,-1 3 0,5 4 0,-1 3 0,-2 1 0,4 2 129,-2 1-129,2 6 129,-3-5-258,1 3 129,-3-1-129,0-1-258,3 2-1032,-2-2-2838,-3-16-129,5 4-387</inkml:trace>
  <inkml:trace contextRef="#ctx0" brushRef="#br0" timeOffset="5794.331">7161 16712 1161,'13'11'3741,"-13"-11"-129,16 0 0,-2-2-3483,-1-3 0,1 1 0,1-4 129,1 3 0,1-3 129,3 7 129,-7-10-258,4 6 0,-3-2 0,2 5-129,-6 2-129,4-2-258,-3 2-387,-11 0-1032,15 0-2193,-2 5-129,-13-5 129</inkml:trace>
  <inkml:trace contextRef="#ctx0" brushRef="#br0" timeOffset="6851.391">7635 16286 645,'0'0'1290,"0"0"0,0 0-258,0 0-129,0 0-129,0 0 0,0 0-129,0 0 0,8 14-258,-8-14 387,7 19 0,1 0 0,-4 1-258,7 5 129,-4 0-258,8 3-129,-3 1 129,2 3-258,0-4 0,1-1-129,-3-7 0,0 3 0,-3-5 129,-1-2 0,-8-16 0,9 21 129,-9-21 0,3 12-129,-3-12-129,0 0 0,0 0-129,0 0-129,0-9-258,0-5 258,0-1-258,-4-4 258,1 0 0,-2-1 129,1-6 0,-2 2-129,2-1 258,-3 1 0,5 2-129,0 0 0,2 5 129,2-2-129,7 5 0,4-5 0,4 1 129,4 2 129,1-6 129,5 5 387,-3-7-387,5 9 516,-1-2-258,3 7 129,-4-3-129,3 7 0,-5 3-258,3 1-258,-3 2 0,-4 0-516,-2 3-1806,2 5-1290,-21-8-516,10 6 129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01:24:24.44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18685 15318 1677,'0'0'1806,"0"0"-903,0 0-129,0 0-387,0 0-129,0 0 387,0 0 129,-6-11 129,6 11 129,0 0 0,0 0 129,0 0-129,0 0 0,0 0-258,0 0-387,0 0-129,0 0 129,0 0-129,-5-12 0,5 12 0,0 0 0,0 0 129,0 0-129,0 0 0,0 0-129,0 0 0,-14-9 0,14 9-129,-13-4 0,-1-2 0,-1 4-129,-2-2 0,-4-1 129,-6-1 0,2 2 0,-5-3 0,-1 0 0,-3-1 129,1-4-129,-5 3 129,2-2-129,-5-2 129,0 0 0,-3-4 129,-1 3-129,-4-6 258,-2 4 0,-4-6-129,5-1 0,-7 0 0,0 2 0,-4-3 0,1 5-129,-1-4 0,1 6-129,0-3 129,4 4 0,2 0 0,6 4 0,0-2 0,4 2 129,1 1-129,2 1 0,1 0-129,1 1 258,3 0-258,1 4-258,1-1 258,1-3-129,0 3 0,5-3 129,-2 5 0,3-4 0,-2 5 0,7-3-129,-2 2 129,4 3 0,3-1 0,4 2 0,2 0 0,11 0-129,-11 0 0,11 0-258,0 0 0,0 0-387,5 5-1419,8 4-2322,0-6 129,4 7-645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1:29:49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1 658 5488 0 0,'0'-14'-16'0'0,"0"-4"7330"0"0,0 5-5340 0 0,121-116-678 0 0,55-78-1187 0 0,-134 151-40 0 0,-34 42-58 0 0,2 1 1 0 0,0 1 0 0 0,0-1-1 0 0,1 2 1 0 0,1-1 0 0 0,6-4-13 0 0,43-54 280 0 0,-12 26 72 0 0,-19 29 323 0 0,-30 15-610 0 0,0 0 0 0 0,0 0 0 0 0,5 1-637 0 0,-5 0 256 0 0,-4 4-420 0 0,-2 3-3197 0 0,-2-4 2512 0 0</inkml:trace>
  <inkml:trace contextRef="#ctx0" brushRef="#br0" timeOffset="903.546">1006 164 9416 0 0,'0'0'208'0'0,"0"0"33"0"0,0 0 16 0 0,0 0 43 0 0,0 0 132 0 0,-1 3 59 0 0,1-3-475 0 0,0 0 1 0 0,0 1-1 0 0,0-1 0 0 0,0 1 1 0 0,-1-1-1 0 0,1 1 0 0 0,0-1 1 0 0,0 0-1 0 0,-1 1 0 0 0,1-1 1 0 0,0 0-1 0 0,-1 1 0 0 0,1-1 1 0 0,0 0-1 0 0,-1 1 0 0 0,1-1 0 0 0,-1 0 1 0 0,1 0-1 0 0,0 0 0 0 0,-1 1 1 0 0,1-1-1 0 0,-1 0 0 0 0,1 0 1 0 0,-1 0-1 0 0,1 0 0 0 0,-1 0 1 0 0,1 0-1 0 0,0 0 0 0 0,-1 0 1 0 0,1 0-1 0 0,-1 0 0 0 0,1 0 1 0 0,-1 0-1 0 0,1 0 0 0 0,-1 0 1 0 0,1 0-1 0 0,-1 0 0 0 0,1 0 1 0 0,0-1-1 0 0,-1 1 0 0 0,1 0 1 0 0,-1 0-1 0 0,1 0 0 0 0,0-1 1 0 0,-1 1-1 0 0,1 0 0 0 0,-1-1 0 0 0,1 1 1 0 0,0 0-1 0 0,0-1 0 0 0,-1 1 1 0 0,1-1-17 0 0,0 1-18 0 0,-21 8-232 0 0,-41 11 2020 0 0,16-6-954 0 0,10 22-800 0 0,28-30-16 0 0,-10 10 16 0 0,17-15 64 0 0,0 0-62 0 0,0 0 0 0 0,0 0 0 0 0,-1 0 0 0 0,1 0 1 0 0,0 0-1 0 0,-1 1 0 0 0,1-1 0 0 0,0 0 1 0 0,0 1-1 0 0,-1-1 0 0 0,1 1 0 0 0,0-1 0 0 0,0 1 1 0 0,0 0-1 0 0,0-1 0 0 0,0 1 0 0 0,0 0 1 0 0,0 0-1 0 0,0 0 0 0 0,0-1 0 0 0,0 1 0 0 0,0 0 1 0 0,1 0-1 0 0,-1 1 0 0 0,0-1 0 0 0,0 0 1 0 0,1 0-1 0 0,-1 0 0 0 0,1 0 0 0 0,-1 1 0 0 0,1-1 1 0 0,0 0-1 0 0,0 0 0 0 0,-1 1 0 0 0,1-1 1 0 0,0 0-19 0 0,-9 20-215 0 0,6-10 118 0 0,3-3 97 0 0,7 28 410 0 0,-3-26 21 0 0,-2-9-14 0 0,2-7-172 0 0,3 16-55 0 0,-3-4 135 0 0,3-2-312 0 0,7-4 189 0 0,40 7 548 0 0,5-2-750 0 0,17 3 0 0 0,-40-7 0 0 0,18 23 0 0 0,-26-24 0 0 0,-7 7 0 0 0,-15 22 0 0 0,-20 10 392 0 0,-30 2 256 0 0,-106 31 1036 0 0,97-66-1720 0 0,52-5-139 0 0,-1-1 0 0 0,1 1 1 0 0,0-1-1 0 0,-1 0 0 0 0,1 1 0 0 0,0-1 0 0 0,-1 0 0 0 0,1 0 0 0 0,0 0 0 0 0,-1 0 0 0 0,1 0 0 0 0,0 0 0 0 0,-1 0 0 0 0,1-1 0 0 0,0 1 0 0 0,0 0 0 0 0,-1-1 0 0 0,1 1 0 0 0,0-1 1 0 0,0 1-1 0 0,-1-1 0 0 0,1 0 0 0 0,0 0 0 0 0,0 1 0 0 0,0-1 0 0 0,0 0 0 0 0,0 0 0 0 0,0 0 0 0 0,0 0 0 0 0,0 0 0 0 0,1 0 0 0 0,-1 0 0 0 0,0 0 0 0 0,1-1 0 0 0,-1 1 0 0 0,0 0 1 0 0,1 0-1 0 0,-1-1 175 0 0,-5-11-1848 0 0,5 10-8 0 0</inkml:trace>
  <inkml:trace contextRef="#ctx0" brushRef="#br0" timeOffset="1403.273">1010 108 12496 0 0,'0'0'281'0'0,"1"3"40"0"0,0-3-305 0 0,-1 1 0 0 0,0-1 1 0 0,0 1 0 0 0,0-1 0 0 0,0 1 0 0 0,0-1-1 0 0,0 1 1 0 0,1-1 0 0 0,-1 1 0 0 0,0-1-1 0 0,0 1 1 0 0,1-1 0 0 0,-1 1 0 0 0,0-1-1 0 0,1 0 1 0 0,-1 1 0 0 0,0-1 0 0 0,1 0 0 0 0,-1 1-1 0 0,0-1 1 0 0,1 0 0 0 0,-1 1 0 0 0,1-1-1 0 0,-1 0 1 0 0,1 0 0 0 0,-1 1 0 0 0,1-1-1 0 0,-1 0 1 0 0,1 0 0 0 0,-1 0 0 0 0,1 0 0 0 0,-1 0-1 0 0,1 0 1 0 0,-1 0 0 0 0,1 0 0 0 0,-1 0-1 0 0,1 0 1 0 0,-1 0 0 0 0,1 0 0 0 0,-1 0 0 0 0,1 0-1 0 0,-1 0 1 0 0,1-1 0 0 0,-1 1 0 0 0,1 0-17 0 0,38-4 25 0 0,6-12 107 0 0,-7-8-319 0 0,-7 1 799 0 0,-9 25 763 0 0,-19-2-1311 0 0,0 0 1 0 0,0 0-1 0 0,0 0 0 0 0,0 0 1 0 0,-1 0-1 0 0,1 1 1 0 0,0 0-1 0 0,0-1 0 0 0,0 1 1 0 0,0 0-1 0 0,-1 0 1 0 0,1 1-1 0 0,0-1 0 0 0,-1 1 1 0 0,1-1-1 0 0,-1 1 0 0 0,1 0-64 0 0,19-5 64 0 0,-8 13-78 0 0,-14-8-56 0 0,0-2 2 0 0,0 0-1 0 0,0 0-22 0 0,0 0-5 0 0,0 0-717 0 0,0 0-3013 0 0,0 0-1294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01:24:26.62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16559 16429 1677,'0'0'3354,"0"0"-903,0 0-1290,0 0-387,0 0 0,-8 0-258,8 0-129,-18 4 0,8-1 0,-4 2-129,0-1 0,-3 3-258,0-1 0,-1 1-129,-1 0-129,2 2 258,-3 1-258,3 1 258,-2 0-387,6 0 387,-1-2-129,3 2 0,1 0 129,10-11 0,-13 14-129,13-14 129,0 0-129,-1 12 129,1-12-129,10 3-129,3-3 129,3 0 0,3 0 0,2 0 0,0 0 0,0 5-129,1-1 129,-4 0-129,-3 4 129,-1 2 129,-4 4-129,-4-4 129,-4 2 0,-2 0 129,-2 4 129,-6-1 0,-2-1 387,-4-3-129,-1 1 0,-3-6 258,0 2-258,-3-4 129,4 1-258,-4-1 129,4-2-387,-2-2 0,5 1-129,1-1 0,13 0-258,-16 1-387,16-1-258,0 0-645,0 0-1419,-7-9-1161,14 8 259</inkml:trace>
  <inkml:trace contextRef="#ctx0" brushRef="#br0" timeOffset="720.04">16701 16445 2193,'0'0'2967,"0"0"-1161,0 0-1032,0 0-129,0 0 0,-10-7-129,10 7 129,0 0 0,0 0 0,0 0 258,0 0-129,9-12 0,-9 12-258,15-6-129,-5 6 0,1-1-129,5 1-129,-2 0-129,0 0 0,1 1-129,-2 5 129,1-1-129,-3 0 0,-1 4 0,-10-9-129,15 17 129,-10-5 0,-3 4 0,-2-3 0,0 2 129,-2-2 0,-6 0 129,-3 0 0,0-1 0,0-3 258,-5-1-258,5-1 0,-5 0 0,3-2 0,-1-2-129,-2-2 0,3-1 129,1 0-129,1-2 129,11 2-129,-18-12 0,18 12 0,-9-12 0,9 12-129,0-17 129,0 17-129,9-14 0,2 5 129,2-1-129,1 1 129,2-1 0,2 0 129,2-3-258,-1 3 0,-2 2-387,-2-3 0,2 7-774,-17 4-903,16-15-2064,-5 15 387</inkml:trace>
  <inkml:trace contextRef="#ctx0" brushRef="#br0" timeOffset="1607.091">17029 16251 1032,'0'0'3096,"8"17"0,-8-17-2322,2 15-516,-2-5 0,0 1 516,0 6-129,0-4 258,0 7-258,0-6 258,0 8 0,-2-12 0,2 6-258,0-16 129,0 21-258,0-21 129,0 0-129,0 0-129,0 0 0,15-11-387,0-7 129,-2 0-129,6-5 258,-3 2-516,4-1 258,-2 3-129,-2 4 129,-5 5 0,1 5 0,-12 5 129,15-5-258,-15 5 129,14 6 0,-14-6-129,9 22 129,-3-10-129,-2 2 258,2-4-129,-4 2 129,-2-12 0,6 16 129,-6-16-258,16-1 129,-3-9-129,5-3 129,5-4-258,1-1 129,1-2 0,0 3-129,-5 2 258,1 6-129,-5 4 129,-2 5 0,-14 0 0,12 13 129,-12 3-129,4-1 0,-4 4 0,0 0-129,0-7 258,0 5-387,0-4 129,0-13-645,6 21-1548,-6-21-2193,14 4 129,-14-4-645</inkml:trace>
  <inkml:trace contextRef="#ctx0" brushRef="#br0" timeOffset="2251.127">17665 16266 903,'-2'47'2709,"-5"-26"387,5 6-2451,0 3-516,2 2 516,0 1-387,0 0 387,0-2-258,0-6 129,0-2-129,0-5 129,0-2-129,0-16 258,-3 19-258,3-19 387,0 0 0,-16-6 129,16 6 0,-14-26 129,11 8-387,-5-11 0,6-2 0,-2-8-387,4-5 129,2-4-387,7 2 129,1 2-258,6 1 258,2 5-387,4 3 258,-1 9 0,1 5 0,3 6-129,-3 5 129,-1 6 0,-5 1 0,0 3 0,-5 5 0,0 7-129,-6 3 129,-1 1 0,-4 3 0,0 4 0,-4 0 129,-6-3 0,3 1 0,-8-1 0,4-1 0,0 0 0,-1-5 0,12-14-129,-20 18-129,20-18-258,-16 0-903,16 0-1419,0-10-1806,0-10-129,1-1 129</inkml:trace>
  <inkml:trace contextRef="#ctx0" brushRef="#br0" timeOffset="2560.145">17960 15806 3096,'0'21'3741,"0"-8"258,0-13-645,-3 13-2838,3 1 129,2-2-129,4 10 129,-5-3 0,7 8 129,-8-5-129,5 11 0,-5-8-258,1 6-129,-1-3-129,0-4-516,1 2-1032,-1-10-2193,0-16-774,10 15-258,-10-15 0</inkml:trace>
  <inkml:trace contextRef="#ctx0" brushRef="#br0" timeOffset="3020.172">18117 16056 5547,'0'22'3999,"0"-3"-258,0-19-903,0 12-2838,0-12-129,13 0 0,-13 0 129,19-9-129,-7-4 258,-2 1 0,2-5 129,0-3 129,-2 1-129,-2-2 0,1 1 0,-2 1 0,-1 2-258,-3 4 129,-1 0-258,-2 13 0,0-17 0,0 17 0,0 0 0,-12 0 129,1 5 0,11-5 0,-21 18 129,6-7 0,3 5 129,-2-4-129,0 6 129,0-4 129,2 5-258,1-2 0,4 4 129,1-3-129,3 1 0,3-2 0,1 3-129,10-3 0,0-1-129,7 1-258,-1-10-903,10-3-2451,1 2-774,-7-6 0,7-6-129</inkml:trace>
  <inkml:trace contextRef="#ctx0" brushRef="#br0" timeOffset="3672.21">18420 15657 645,'0'0'1677,"6"12"-129,-6-12-129,6 17 516,-6-17-258,6 26-129,-6-9 0,7 10-129,-6-1-258,7 8-129,-3 0-387,2 4 0,-1-1-387,0-4-129,-2-4-129,1-4 129,1-5-258,-6-7-129,6-2-774,-6-11-1419,0 0-1677,0-11-258,-3-10 258</inkml:trace>
  <inkml:trace contextRef="#ctx0" brushRef="#br0" timeOffset="4228.241">18428 15623 1806,'11'-23'3483,"-11"6"258,6 2-2064,1 5-645,7-6-258,-1 4-129,1-2 129,5 3-129,-2-2 0,4 5-129,-3 3-129,3 2 258,-4 3-387,0 0 0,-2 8-129,-3 2-129,-2 1 129,-2 4 0,-5-1 0,-2 2 0,-2-3 129,-3 3 0,-10-4 0,3 2-129,-9-1 129,0 1-129,-2-4-129,-1 2 129,-1-4-129,3-1 0,2-1 0,4-1 0,2 1-129,13-6 129,-14 4-129,14-4 129,0 0-129,0 0 129,1 15-129,-1-15 129,19 14 0,-9-6 0,2 5 129,3-4-129,2 3 129,0 0-129,4 5 129,2-3 0,-1 4-129,3-1 0,3 3-387,-7-4-1677,0 3-2322,4 7 129,-11-12-516</inkml:trace>
  <inkml:trace contextRef="#ctx0" brushRef="#br0" timeOffset="4875.277">17005 16973 903,'11'0'3741,"-1"7"129,-10-7-387,0 0-2580,17 15 129,-17-15-258,13 19 129,-10-5-258,8 12 129,-8-3-129,4 12-129,-3 1 0,-1 11-258,0 2-387,-1 6-129,3-4-903,-5 2-2451,-4-16-645,3-13-387,-10-11 258</inkml:trace>
  <inkml:trace contextRef="#ctx0" brushRef="#br0" timeOffset="5084.29">16957 17154 5031,'39'-5'4515,"-18"-2"0,12 0-516,2-9-3354,-3 3-516,2-2-129,1 10-645,-9-10-903,-1 6-2580,0 6-258,-12-1-129</inkml:trace>
  <inkml:trace contextRef="#ctx0" brushRef="#br0" timeOffset="5792.331">17473 16770 4644,'15'3'4386,"-15"-3"-258,0 0-258,0 0-3483,0 0-387,0 0 129,0 18 0,0-6 0,4 8 129,-1-3 129,6 9-129,-1 1 0,6 9 0,-3-7-129,4 3 0,-2-1-129,-3-2 0,1-5 129,-2 1-129,-5-9 129,-1-2 0,-3-14 0,0 15 0,0-15 0,-11 4 0,11-4 0,-23-8 0,13-4-129,-4-5 129,3-3-129,-1-6 129,4 1-129,1-3 0,4 1 129,1-2-258,2 2 258,6 0 0,6 2 0,3 2-129,8 0 129,7 0 0,6 2 0,8 1-258,11 10-645,-3-5-2838,7-3-1032,1 7-129,-9-6-387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18:07:11.065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16317 8164 193 0,'-34'17'-3'0,"5"0"10"15,1 1 5-15,4-1 3 16,0 4 1-16,0 0 3 16,0 0 0-16,0 1-10 15,4-5-1-15,6 13 4 16,5-5 0-16,4-3 0 16,10 3-4-16,4-4 0 15,5-4-7-15,6-4-1 16,8-4-5-16,11-9 1 15,-6 0 2-15,1 0 1 16,-5-4 1-16,-1 4 2 16,-4 0-3-16,0 0 0 15,-4 0 1-15,-1-5 0 16,0 5 0-16,-5 0 0 16,-4 0-9-16,-1-4-4 15,-9 4-31-15,5 0-13 0</inkml:trace>
  <inkml:trace contextRef="#ctx0" brushRef="#br0" timeOffset="-299.799">16441 8058 72 0,'-14'30'27'0,"-1"-52"-14"0,6 39 7 15,4-8 14-15,0-1-16 16,-4-3-7-16,-1 12-7 16,-4-4-4-16</inkml:trace>
  <inkml:trace contextRef="#ctx0" brushRef="#br0" timeOffset="-404.321">16484 8092 4 0,'0'-30'0'0</inkml:trace>
  <inkml:trace contextRef="#ctx0" brushRef="#br0" timeOffset="3948.683">17146 8394 96 0,'0'9'38'0,"5"0"-20"0,-5 20-8 0,0-20 19 16,0 8-8 0,0 4-10-16,-5-4-7 0,0 5-3 15,0-1-1-15,5 0 0 16,-4 1 0-16,-1 3 0 0,5 1-5 15,-5-1-1-15,5 5 0 16,0 0 4-16,0-9 1 16,0 9 1-16,0-17-20 15,0-5-46 1,0-8-1-16</inkml:trace>
  <inkml:trace contextRef="#ctx0" brushRef="#br0" timeOffset="3514.026">17103 8416 88 0,'0'4'35'0,"0"17"-18"0,0-8-9 0,0-13 11 16,0 0-7-16,5 4-2 15,-5-4-1-15,0 0-1 16,9 5-2-16,1-1-1 15,-1 0-3-15,6-4-2 16,-1-8 1-16,1 8 1 0,-1-9 1 16,0 5-1-16,5 0 1 15,5-5 0-15,0 1 1 16,5 3-2-16,-5 1-2 0,0 0-2 16,-5 0 1-16,0-1-8 15,-4 1-2-15,-1 4-10 16,-4-4-45-1,-5-1-5-15</inkml:trace>
  <inkml:trace contextRef="#ctx0" brushRef="#br0" timeOffset="5631.389">17199 8556 44 0,'0'0'16'0,"4"0"-8"0,-4-4-1 0,0 4 9 15,0 0-6-15,0 0-1 16,0 0-3-16,0 0 1 15,0-13-2-15,-4 5 4 16,-1 8 4-16,0-9-5 16,0 5 0-16,1 0 2 15,-6 0 1-15,0-1-3 16,1 10-3-16,-1-10 2 16,1 14 0-16,-1-5-1 15,0 0-1-15,1 1-3 16,-10-1-2-16,-1 0 1 0,1 0-4 15,-9 5-6 1,4-5 0-16,0 0 0 16,4 1 2-16,1-1 5 15,5 0 1-15,4-4-6 16,5 0-3-16,1 0-1 16,4 0-10-16,0 0 3 15,0 0-15-15,19-4-6 16,10 0 16-16,-5-1 8 15</inkml:trace>
  <inkml:trace contextRef="#ctx0" brushRef="#br0" timeOffset="4789.866">17352 8441 28 0,'0'-29'13'0,"0"58"-6"0,-5-41-4 0,5 12 9 15,-14 8-3 1,4-8 5-16,1 0 3 15,-1-4 8-15,1 12 5 16,-1 1-5-16,0-1-1 16,1-3-7-16,-1-1-2 15,-4 0-7-15,-1 0 0 16,1 1-5-16,0-5-4 0,-1 0 0 16,1 0 1-16,0 0 0 15,-1 0 0-15,1 0 2 0,4 0-1 16,1 0-3-1,-1 0 1-15,5 0-1 16,0 4-2-16,1 0-2 16,4 5-3-1,0-1 0-15,0-3 3 16,-5-1 3 0,5-4 4-16,0 4 2 15,0-8 3-15,-5 8-5 16,0-8-3-16,5 8-6 15,0 0 0-15,0 1-27 16,0-1-36 0,0-4 13-16</inkml:trace>
  <inkml:trace contextRef="#ctx0" brushRef="#br0" timeOffset="6140.906">17208 8539 76 0,'5'0'30'0,"0"5"-16"0,-10-5-10 0,5-9 8 16,0 1-21-16,0-1-16 15,5-12 3 1,-5 4 6-16,5 0 8 15,-5 0 7-15,0 4 5 16,0 0 10-16,4 0 5 16,-4 0 2-16,5 1-1 15,-5 3-6-15,0 1-1 16,0-1-10-16,0 1-2 16,0-1-8-16,0 1 0 15,0-1-10-15,0 5-4 16,0 0-3-16,0-1 0 0,-5 1 0 15,1 4 3-15</inkml:trace>
  <inkml:trace contextRef="#ctx0" brushRef="#br0" timeOffset="7132.64">17573 8160 68 0,'0'30'27'0,"4"-26"-14"0,1 5-2 15,0-5 10-15,0 5-3 16,0-1 0-16,-1 1-8 15,1-1-2-15,0 1-4 16,0-1-3-16,0 5 0 16,-1 0 1-16,-4 4-1 15,0 0-1-15,0 0 1 16,0 13 1-16,-4-5-1 16,-1-3 6-16,0 3 5 0,0-4-2 15,0-4 0-15,5-4 0 16,0 0-1-16,-4-4 0 15,-1-14-5 1,0-3-3-16,5 4 0 16,0-5 3-16,0-8 2 15,0 0-5-15,0 0-2 16,0 0 0-16,0 0 0 16,5 0 1-16,0 0 0 15,-1 0 2-15,1 0 1 16,0 0-4-16,0-1-1 15,4 1 1-15,11 0 0 16,4-8-2-16,-1 4 0 0,1-1-1 16,0 5 3-16,0-4-2 15,-4 12 1-15,-1-8 2 16,5 13 2-16,0-9-3 16,0 13 0-16,0 0 1 15,0 0 0-15,4 0 0 16,11 5 2-16,-1-1-3 15,-9-4 0-15,-5 4 3 16,0 0 16 0,-5-4 4-16,-5 13-2 15,-4 0-9 1,-5 0-4-16,-5-5-9 16,0 1-3-16,0-1-9 15,0 1-2-15,-5-5-29 16,-24 0-59-1</inkml:trace>
  <inkml:trace contextRef="#ctx0" brushRef="#br0" timeOffset="10209.062">15123 9387 246 0,'-10'5'13'0,"6"-1"-7"15,-1 0-4-15,0 0 1 0,15 1 0 16,13-1 1-1,1 0 0 1,0-4 2-16,5 0-3 16,0 0-2-16,0 0-3 15,-1-4 1-15,1 0 5 16,-5-1 2-16,10 1 2 16,-10 0 0-16,-5 0 0 15,0 4 2-15,-5 0-5 16,-4 0-1-16,0 0-4 15,-10 0-1-15,0 0 1 16,-5 0 2-16,0 4-8 16,10-4-1-16,-10 4-12 15,0-4-3-15,0 0-41 16,1 0-39-16,-6-4 32 16</inkml:trace>
  <inkml:trace contextRef="#ctx0" brushRef="#br0" timeOffset="9923.865">15132 9396 68 0,'0'0'27'0,"0"0"-14"0,0 0-7 0,0 0 9 16,0 0-2-16,0 0 0 16,0-4 1-16,0-1 4 15,0 5-1-15,0 0 1 16</inkml:trace>
  <inkml:trace contextRef="#ctx0" brushRef="#br0" timeOffset="-1049.47">15027 8416 56 0,'0'4'22'0,"5"-4"-12"0,-10-8-8 0,5 8 6 16,0 0 0-16,0 0 0 16,0 0 4-16,0 0 5 15,0 0 0-15,0 0 1 16,0 0 0-16,0 0-2 15,0 0-2-15,10 4 1 16,-1 0-8-16,10-4-2 16,10-4-3-16,0 0-2 0,0-1 1 15,4 1-1-15,1 0 0 16,-1-1 0-16,1 1 2 16,-1 4-3-16,6-4 0 0,9 4 1 15,-5-4 0-15,-5-1 0 16,5 1 2-16,-9 0-3 15,-5 0-2-15,-5-1 2 16,0 1 0-16,-10 0-13 16,0-5-3-16,-9 1-31 15,-5-1-29 1,-9 5 23-16</inkml:trace>
  <inkml:trace contextRef="#ctx0" brushRef="#br0" timeOffset="-689.325">15305 8279 88 0,'5'0'33'0,"0"5"-18"0,4-1-7 0,-9-4 11 16,0 0-11-16,5 4-2 16,-5-4 0-16,5 9 1 15,-5-1 1-15,0 1 0 16,-5 4 2-16,0 4 1 16,-4 8 1-16,-1 14 0 0,0-5-6 15,1 0 3-15,-1-4 3 0,1-1-8 16,4-3-2-16,0-5-11 15,0-4-4-15,5-4-11 16,0-4-3-16,5-5-23 16,5-4-25-1,4-9 26-15</inkml:trace>
  <inkml:trace contextRef="#ctx0" brushRef="#br0" timeOffset="11156.413">16149 9051 112 0,'5'0'44'0,"-5"4"-24"0,4-4-17 0,-4 0 10 0,0 0-4 16,0 0 0-16,0 0-3 15,5-4-1-15,-5 4 8 16,0-5 6-16,0 5-10 16,0 0 2-16,-5 0 2 0,1 0-1 15,-1 5 1-15,-5-1-3 16,1 0-1-16,9-4-14 31,-29 26 0-15,5-5 2-16,0 9 2 15,0-4 3-15,-5-1-1 16,0 1-1-16,-4-1 1 16,4 5-4-16,5-4 2 0,5-1 5 15,5 1 5-15,14-1-7 0,4-3-1 16,16-5-1-16,-1 0 0 16,5-4-3-16,4 4 2 15,6 4 1-15,0-17 2 16,-1 13-1-16,5-4 2 15,1-4 4-15,-1-5 6 16,-4 0-5-16,-5-4 0 16,-6 0-4-16,1-8-3 15,-9-1 0-15,-1 5-1 16,-4-1 2-16,-5 14-1 16,-1-5-1-1,1 5-6-15,-5-9-23 16,0-9-3-1,0 1-34-15,0-1-41 16,5-8 28-16</inkml:trace>
  <inkml:trace contextRef="#ctx0" brushRef="#br0" timeOffset="11636.493">16878 9353 136 0,'14'5'52'0,"-5"-5"-28"0,25 0-24 15,-20 0 13-15,10 0-11 16,0 0-1-16,-4-5-1 16,-1 1 0-16,0 0 0 15,0 4 4-15,0 0 5 0,0 0 4 16,-4 0 2-16,-1 0 3 15,1 4 1-15</inkml:trace>
  <inkml:trace contextRef="#ctx0" brushRef="#br0" timeOffset="11800.633">17237 9358 188 0,'-10'4'71'0,"6"0"-38"0,-1 0-63 0,5-4 0 16,-5 0-42-16,0 0-17 15</inkml:trace>
  <inkml:trace contextRef="#ctx0" brushRef="#br0" timeOffset="11725.77">17247 9341 208 0,'9'-5'79'0,"-14"5"-42"0,5 0-43 0,0 0 12 15</inkml:trace>
  <inkml:trace contextRef="#ctx0" brushRef="#br0" timeOffset="12655.374">17568 9051 92 0,'0'4'35'0,"5"-4"-18"0,-5-4-5 0,0 4 16 16,0 0-12-16,0 0-1 15,0 0-5-15,0 0-1 16,0 0-5-16,0 0 2 0,0 0 0 15,0 0 9-15,4 4 2 16,-4-4-2-16,10 4-1 16,-5 1-11-16,0 3-3 15,4 1-6-15,-4 12 1 16,5 0 1-16,-6 9-1 16,1 0-3-16,10 0-2 15,-1 0 2-15,-4-1 3 16,-1 1 0-16,1 0 4 0,-6-4 6 15,11-5 7-15,-10-4-6 16,-5-4-1-16,14-1-3 16,-14-7 3-1,-5-5-3 1,0 0 1-16,-4-5-1 16,9-3-2-16,-15-1 7 15,6-3 5-15,-1-1-4 16,1 0 0-16,-1 0-2 15,5 1-1-15,1-1-3 16,-1 0-2-16,0 0 1 16,5 0 1-16,0-8-1 15,0-9 2-15,0 5-4 16,14 3 0-16,-4 1 1 0,4 4 2 16,10 4-3-16,-5-4-2 15,5 4-1-15,5 1 0 16,-5-1 0-16,5 4 0 15,0 1-2-15,-1-1 1 16,11 1 1-16,-6 3-1 16,6-3 8-16,-1 4 3 15,-9-1-1-15,-5 1 2 16,-5 0-6-16,0 4-1 16,-4-4 0-16,-1 4 2 15,-4-5-3-15,-1 5 0 16,-9 0-6-16,0 0 0 15,0 0-17-15,0 0-4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01:26:17.48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3507 18326 8514,'0'0'5289,"32"54"-645,-32-54-645,0 0-4902,0 0-2064,0 0-1677,0 0-387,49 8-387</inkml:trace>
  <inkml:trace contextRef="#ctx0" brushRef="#br0" timeOffset="173.009">3925 18384 1677,'29'66'129,"-29"-66"258,0 0-2579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92.81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03T15:06:18.51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18810 3569 84 0,'0'0'33'0,"4"6"-18"0,-4-6-7 15,0 0 11-15,0 0-5 0,0 2 0 16,-4 3 0-16,-3 6 4 15,4-3-8-15,-1 0-1 16,1 0-3-16,-1 2-1 16,1 4-3-16,3-1-2 0,0 3 1 15,0 2-1-15,7 6 2 16,-4 3 1-16,1 4 3 16,3 4-3-16,0-1 0 15,0 6-3-15,0-3-1 16,-3 0 1-16,-1 0 2 15,1 5-1-15,-1 1-1 16,1 4 1-16,-1 1 1 0,1-6 1 16,-1 3 3-16,1 0-1 15,3-5 0-15,-4-3-3 16,1 0 1-16,-1-3-2 16,1 3 2-16,-4-2 2 15,0-1 2-15,0 1-3 16,4-1-1-16,-1 0-1 15,1 1 1-15,-1-9 0 16,1 1 3-16,3-6-1 16,-4-3 0-16,4 1-3 15,-3-3 1-15,3 0-4 16,-4-1 0-16,1-1 1 16,-1-1 0-16,1 3 0 15,-1-6 2-15,1 1 5 16,-4-3 4-16,0 2-4 0,0-4-2 15,0 2-2-15,0-6-3 16,0-2-6-16,0 3-1 16,0-3-8-16,0 0-3 15,0-3-19-15,0-7-9 16,4-6-35 0</inkml:trace>
  <inkml:trace contextRef="#ctx0" brushRef="#br0" timeOffset="1126.013">18680 3670 116 0,'-4'-3'44'0,"4"0"-24"0,-3 1-6 0,3-1 15 16,3-2-14-16,1 0-3 16,3-1-10-16,0-4-2 15,0 4 0-15,4-4 0 0,3-3 2 16,0-1 3-16,0-7 2 16,0 8 3-16,0-6 1 15,0 1-3-15,0 5 0 16,-3-3-3-16,3 3 0 15,-3-1 1-15,-1-1 1 16,1 7-1-16,-1-3 1 16,1-2-4-16,-4 7-2 15,0 1 0-15,0 0 1 0,0 2-3 16,0 3 0-16,-7 0 3 16,4 3 3-16,-1 5 0 15,1-3 2-15,-4 6-2 16,0-3 0-16,0 2-3 15,0 1-2-15,0 2 1 16,0 0 1-16,0 0 1 16,0 1 3-16,0-4-1 15,0 4 2-15,0-4-4 16,0 6-2-16,0-5 0 16,0 2-1-16,0 5-3 15,0-2 2-15,0-3-1 16,0 1 0-16,0-4 2 15,0 1 0-15,0-3 0 0,0 0 0 16,0-6 0-16,0 1 2 16,0-3-8-16,0 0-1 15,0 0-38-15,0 0-18 16,3 0-29 0</inkml:trace>
  <inkml:trace contextRef="#ctx0" brushRef="#br0" timeOffset="3572.569">19004 4990 96 0,'29'0'38'0,"-22"0"-20"0,3 0-6 16,-3 0 13-16,4 0-7 16,0 0-3-16,3 0-2 15,3 5 1-15,1-5-7 16,0 0 5-16,-1 0 1 0,4 0-2 15,1 0 1-15,-1-5-7 16,3 2-3-16,1 1 1 16,0-1 2-16,0 3 2 15,-1 0 1-15,1 0 2 0,0 0 4 16,3 0 1-16,0 0 0 16,0 0-5-16,0 0-2 15,4-3-9-15,4 3-1 16,2-5 4-16,1 5 6 15,3-2-4-15,-3-1-2 16,0 0-1-16,-4 3-1 16,1 0 0-16,-1 0 2 15,0 0-3-15,4 3 0 16,-4 0 1-16,-3-1 2 16,3 3-1-16,1-2 2 0,2 0-2 15,5 2 2-15,-1 0-2 16,0-2-1-16,-3-3 1 15,0 3-1-15,0-3 0 16,0 0 0-16,6 0 6 16,5 2 4-16,-8-2-3 15,1 3-2-15,2-3-2 16,5 3-3-16,-1-3-2 16,1 0 1-16,-5 0 1 15,1 5 2-15,-3-10-1 16,-1 5 2-16,-3 0-4 15,0 0 0-15,3 0 1 16,-3 0 2-16,3 0-1 16,4 0-1-16,3 0 1 15,-3 0-1-15,0-3-3 0,0 0 2 16,-4 1 1-16,0-1 2 16,1 0-1-16,-4-2-1 15,7 2 1-15,-4 1-1 16,7 2-3-16,4-3 2 15,4 0 1-15,-8-2 2 16,-7 0-1-16,1 2-1 16,-1 1 1-16,0-4-1 15,-3 4-3-15,-4-1 2 16,8 6 3-16,-4-3 1 16,-1 0-1-16,5 2-2 15,-1-2-2-15,4 6 1 0,-4-6 1 16,-7 0 0-16,-3 0 0 15,0-6 2-15,0 4-3 16,-8-1-2-16,1 3-1 16,0-3 0-16,0 3 0 15,-1-2 3-15,-3-1 0 16,1-2 1-16,-1 2 0 16,0 3 0-16,0-3 2 15,0 1 3-15,0-1-7 16,4 3 0-16,0-5 0 15,-1 5 3-15,1 0 0 16,0 0-1-16,-4 0 1 16,0-3-1-16,0 3 0 0,-3 0 2 15,0-2-3 1,-4 2 0-16,0 0 1 16,-4 0 2-16,-3 0 1 0,1 0 1 15,-1 0 0-15,0 0 0 16,-7 0 2-16,0 0 1 15,7 0-3-15,-7 0-3 16,7 0 0-16,-4 0-1 16,-3 0-3-16,0 0 0 15,0 0 2-15,0 0 0 16,0 0 3-16,0 0 3 16,0 0-4-16,0 0-1 15,0 0-16-15,0 0-4 0,0 0-17 16,0 0-4-16,0 0-29 15,0 0-10-15,4-3-4 16</inkml:trace>
  <inkml:trace contextRef="#ctx0" brushRef="#br0" timeOffset="4577.714">23058 4744 108 0,'3'3'44'0,"1"-3"-24"0,-1 2-17 0,1 1 10 16,3 0-11-16,0 2 0 16,0 0 4-16,0 0 4 15,0 3 14-15,4-2 8 16,-1 4-6-16,1-4-3 15,0-1-13-15,3 3-4 0,0 0-2 16,0 0-2-16,0-3 1 16,0 0 0-16,0 3 1 15,-3-3 0-15,-1 3 0 16,1-2-2 0,0-1-2-16,-4 3 1 15,0-5 3-15,0 2 2 16,-4 3 0-16,-3-3 1 0,0 0-4 15,-3 3 0-15,-1-2-8 16,1-1-2-16,-1 3 2 16,-3-3 2-16,0 6 4 15,-3-6 2-15,-1 0 1 16,0 3 0-16,1-2-2 16,-1 1-2-16,1-1 1 15,-1-1-1-15,0 6 0 16,1-3 0-16,-1 2 0 15,4-5 2-15,0 3 3 16,0-2 2-16,4-1-6 16,-1 3 0-16,1-3-1 15,3-5 2-15,0 3-3 16,0-3 0-16,-4 5 1 0,4-2 2 16,0-3 3-16,0 5 2 15,0-2-1-15,0 2 1 16,-4-2-2-16,4-1 2 15,-3 1-33-15,-1-3-12 16,4-5-74 0</inkml:trace>
  <inkml:trace contextRef="#ctx0" brushRef="#br0" timeOffset="6331.017">18832 4072 92 0,'-7'-3'35'0,"3"1"-18"0,8-9-9 0,-4 11 11 0,3 0-11 16,1-3 0 0,3-2-3-16,0-3-3 15,0 3 2-15,0 2 8 16,0-2 7-16,0 2-8 15,0 1-1-15,4 2-2 16,-4 0 0-16,0 0-4 16,0 0-1-16,-7 0 3 0,3 2-3 15,-3-2-2-15,0 0 0 16,0 0 1-16,4 3 8 16,-4-3 3-16,0 5 5 15,-4-2 3-15,1 2 0 16,-4-2-1-16,0-3-6 15,0 5-1-15,-4-5-8 16,4 0-3-16,0 0-1 16,3 0-1-16,1-5-3 0,3 2 2 15,0-2-1-15,3-3 0 16,4 3 2-16,4-1 0 16,0-2-3-16,-1 3 2 15,-3 2 1-15,4-7 2 16,-4 10-1-16,0-3-1 15,0 1 1-15,0 2-1 16,0 0 0-16,-7 0 0 16,0 0 0-16,0 0 2 15,-3 2 3-15,-1 1 2 0,-3 2 8 16,-4 0 2 0,-3 1-2-16,0 2-1 0,0-6-11 15,0 4-3-15,0-1-8 16,3 0 0-16,4-5-34 15,7 0-14-15,4 0-64 16</inkml:trace>
  <inkml:trace contextRef="#ctx0" brushRef="#br0" timeOffset="7327.617">18585 3934 108 0,'0'0'41'0,"0"-2"-22"0,0 2-7 16,0 0 13-16,0 0-2 16,0 0 0-16,0 0 3 15,0 0 3-15,0 0-15 16,0 5 7-16,0-5 3 0,3 5-8 15,-3 3-4-15,4-2-7 16,-4 1-2-16,0 1-3 0,0 3-3 16,0-3 2-1,0 5 2-15,0 0 0 0,0-2 2 16,-4 2 2-16,1 0 2 16,-1 1 1-16,1-6 2 15,-1-3-5-15,1 0-1 16,3 3-9-16,0-8-4 15,0 0-61-15,7 5-29 16,0-18 2 0</inkml:trace>
  <inkml:trace contextRef="#ctx0" brushRef="#br0" timeOffset="8368.343">18948 4035 76 0,'-4'3'30'0,"8"-3"-16"0,-4 2-6 0,0-2 11 15,0 0-9-15,0 0-3 0,0 3-4 16,0-3-3-16,0 8 1 15,0-8-1-15,0 5 4 16,0 3 2-16,0-8 2 16,0 0 0-16,0 3-2 15,0-1-1-15,0 4-6 16,0-6 1-16,0 5 0 16,0 0 2-16,0 0-1 15,0-5-1-15,0 3 3 0,4 2 0 16,-4-2 1-16,3 0 0 15,-3-3 2-15,4 5-3 16,-1 3-2-16,1-5-5 16,3 2 0-16,0 5-5 15,-4-4-1-15,1-4-4 16,-1 4 1-16,4-1 2 16</inkml:trace>
  <inkml:trace contextRef="#ctx0" brushRef="#br0" timeOffset="8406.456">19008 4162 98 0,'7'8'-53'16</inkml:trace>
  <inkml:trace contextRef="#ctx0" brushRef="#br0" timeOffset="8782.475">19103 4278 108 0,'4'3'44'0,"-1"2"-24"0,1-2-13 16,-4-3 15-16,0 0-11 15,3 3-3-15,4-1-8 16,-7-2-2-16,7 3 1 16,-3 2 0-16,3-2 3 0,-3-3-1 15,3 0-1-15,0 0-4 16,0 0 0-16,0 0-11 0,0 0-3 16,0 0-15-1,0 0-27-15,0 0 13 16</inkml:trace>
  <inkml:trace contextRef="#ctx0" brushRef="#br0" timeOffset="8933.854">19396 4305 20 0,'7'0'8'0,"-3"0"-4"0,-1 0-14 0,-3 0 0 0</inkml:trace>
  <inkml:trace contextRef="#ctx0" brushRef="#br0" timeOffset="9264.604">19445 4318 168 0,'4'3'66'0,"-4"-1"-36"0,7 1-29 16,-7-3 16-16,4 5-11 16,-1 1-3-16,1-4-5 15,3 1 1-15,-4-1 1 16,1 6 0-16,3-8 0 0,-4 3 0 15,8 5 0 1,-1 0-3-16,5-3-24 16,-5 1-5-1,1 7-27 1,-1-3-3 0,-3-4 22-16,0-1 26 15,1 3 14-15,-1-3 31 0,0 3 12 16,0-5-8-16,0-1-3 15,0 1-15-15,0-3-5 16,0 5-10-16,0 1-1 16,4-6-1-16,-1 2-3 0,1 1 0 15,-1-3-12-15,1 0-5 16,-1 0-11 0,1 3-30-16,0-1 10 15</inkml:trace>
  <inkml:trace contextRef="#ctx0" brushRef="#br0" timeOffset="9490.219">19893 4501 168 0,'8'5'63'0,"-8"3"-34"0,0-6-16 16,0-2 19-16,0 0-16 15,0 0-6-15,0 0-9 16,3 8-3-16,-3-8 1 16,4 6-22-16,-4-6-9 0,0 0-42 15,7 2-28 1,0 1 45-16</inkml:trace>
  <inkml:trace contextRef="#ctx0" brushRef="#br0" timeOffset="9968.058">20423 4625 4 0,'3'0'0'0</inkml:trace>
  <inkml:trace contextRef="#ctx0" brushRef="#br0" timeOffset="10272.51">20571 4641 172 0,'3'0'66'0,"1"0"-36"0,-1 2-24 15,4 1 17-15,1 0 3 16,-5-1 5-16,1 4-6 15,-1-4-1-15,-3-2-13 16,7 3-7-16,0 0-2 0,0-1-5 16,0 6 2-16,0-5-10 15,0-3-3-15,0 0-9 16,4 0 0-16,0 0-32 16,-1 0-12-16,4 0-11 15</inkml:trace>
  <inkml:trace contextRef="#ctx0" brushRef="#br0" timeOffset="10406.533">20969 4657 156 0,'0'0'60'0,"7"0"-32"0,4 0-75 0,-7 0-9 15,3 0 1-15,0 0 5 16</inkml:trace>
  <inkml:trace contextRef="#ctx0" brushRef="#br0" timeOffset="10599.736">21089 4680 64 0,'4'3'24'0,"-1"0"-12"0,5-3-36 16,-8 0-4-16,7 0 6 15,3 5 7-15</inkml:trace>
  <inkml:trace contextRef="#ctx0" brushRef="#br0" timeOffset="10829.785">21417 4760 124 0,'8'2'46'0,"-5"-2"-24"0,1 3-28 0,-4-3 6 15,3 0-34-15,1 0-13 0,3 3 6 16,0-3 4 0</inkml:trace>
  <inkml:trace contextRef="#ctx0" brushRef="#br0" timeOffset="11006.34">21562 4786 136 0,'4'0'52'0,"-1"0"-28"0,1 0-41 15,-4 0 3-15,7 0-27 16,-7 0-9-16,7 0 13 16,3 0 6-16</inkml:trace>
  <inkml:trace contextRef="#ctx0" brushRef="#br0" timeOffset="11246.877">21661 4794 116 0,'3'3'44'0,"-3"0"-24"0,0-1-10 0,0-2 12 15,0 0 1-15,0 0 7 16,7 8-7 0,1-5-12-16,2-1-1 0,1 1 3 15,-4 0 2-15,0 2 0 16,0-2-3-16,0-1-2 15,0 1-6-15,0 0-3 16,0-1-5-16,0 4 0 0,4-4-14 16,-1-2-3-16,1 0-18 15,3 0-7-15,0 0-34 16</inkml:trace>
  <inkml:trace contextRef="#ctx0" brushRef="#br0" timeOffset="11380.809">21982 4831 188 0,'-4'3'71'0,"4"0"-38"0,4-3-69 16,-4 0-4-16,0 0-31 16,3 0-10-16</inkml:trace>
  <inkml:trace contextRef="#ctx0" brushRef="#br0" timeOffset="143896.279">17117 4786 100 0,'0'-2'38'0,"4"2"-20"0,-4-3-6 0,0 3 16 15,0 0-10-15,0-3 0 16,0 1-6-16,0-4 0 16,0 4-7-16,0-1 4 0,0 0 1 0,0 3 3 15,0-2 5-15,0 2-4 16,-4 0 2-16,1 0-7 15,-4 2-1-15,-4 4-2 16,-3 2-1-16,-7 0-1 16,-4 5 0-16,0 0 0 15,-3 3 0-15,0 3 0 16,0 2 2-16,-4 0 1 16,4 3 1-16,-1-3-4 15,1-3-3-15,4 1 0 16,2-3 1-16,5-3-1 15,3-2-1-15,3-1-2 16,0 1-1-16,4-6 2 0,4 0 0 16,3 3 1-16,0-2 2 15,3-1 1-15,1 3 1 16,3-3 6-16,0 6 4 16,4-3-5-16,-1 2-1 15,4-2-2-15,0 3-1 16,4-3 1-16,3 5 1 15,4-3-3-15,3-2-1 16,4 3-1-16,7 2 1 16,-1-2-2-16,1 2-1 15,0 3-2-15,0-6 1 0,-7-2 1 16,3 3 2-16,-7-3 3 16,-7 0 2-16,-3-3 1 15,0 0 0-15,-8 3 0 16,1-5 0-16,-4 0-4 15,-4-1-1-15,-3-2-1 16,0 8-2-16,0-2-2 16,-3-4 1-16,-1 1-8 15,1 2-4-15,-1-2-20 16,1-3-8-16,3 0-81 16,3-8-48-1,4 0 75-15</inkml:trace>
  <inkml:trace contextRef="#ctx0" brushRef="#br0" timeOffset="147094.388">18056 5035 96 0,'-4'-3'35'0,"0"3"-18"0,-3 0-7 16,4 0 12-16,-1 3 1 16,-3-3 1-16,0 0-9 15,0 0-2-15,0 0-5 16,-3 0-3-16,-1 0-2 16,0 3 2-16,-3-1 4 0,0-2 1 15,0 3 2-15,0 2-2 16,0 1-1-16,0-1-5 0,0 3-1 15,-1-3-1-15,5 3-2 16,-4 3-2-16,0-1 1 16,0 3 3-16,-1-5 1 15,1 6-1-15,0-1-2 16,4 3 1-16,-1-3-1 16,0 3-3-16,1 0 2 15,3 7 3-15,0-7 3 16,3-2 4-16,1 1 2 0,-1 1-3 15,4 0 0 1,0 0-5-16,7 0-2 0,0 0 0 16,0 0 1-16,4-3-1 15,3-2 2-15,0 4-4 16,0-1 0-16,4-4 1 16,0-2 0-16,6 0-7 15,1-8 0-15,0 0-4 16,3 0 2-16,0-8 0 15,4 3 3-15,0-3-1 16,-1 0 0-16,1-3 1 16,-4 1 4-16,-3-3-1 15,-4-3 1-15,-3-3 0 16,-4 1 0-16,-4-1 2 0,-2-2 2 16,-8 2-6-16,-4 4 1 15,-3 1-1-15,-4-2 2 16,-3-5 3-16,-3 8 2 15,-1 0-1-15,0-3 1 16,-3 0-2-16,0 3-1 16,3 0-4-16,-3 2 0 15,4-2 0-15,-5 2 2 16,5 1 10-16,-1-4 4 16,4 4 3-16,0-1 1 15,0 1-8-15,3-4-3 16,1 6 3-16,3-5 3 15,0 0-6-15,3-3-3 0,0-2-4 16,4 2 1-16,4 0 1 16,7 3 0-16,-1-3-3 15,8 0 0-15,3-3 2 16,4-4 2-16,3 1 0 16,4 1-1-16,-1 3 1 15,5-3-1-15,-5 7 4 16,-2 1 2-16,-1 0 2 15,0 8 0-15,-3-3-2 16,-4 2-1-16,-3 4-3 16,-4-1-2-16,0 3 7 15,-4 0 3-15,1 0-1 16,-4 0 2-16,0 0-2 16,-7 0 0-16,0 0-3 15,0 0-1-15,0 0-3 0,0 5 1 16,0 1-9-16,-3-4-1 15,-1 4-14-15,1-4-4 16,3-2-73 0,0 0-59-16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28T20:47:53.77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12936 8443 774,'11'-12'1677,"-11"12"129,0 0-129,11-9 129,-11 9-258,0 0-129,0 0-258,-7-5-129,-4 2-387,11 3-129,-22 0-129,9 1-129,-6 2 129,0 3-258,-3 1 0,-2 1 0,-2 4 0,0 0-129,-3 2 0,4 1 0,-1 0 129,3 6 0,1-4 0,0 2-129,7-4 129,0 4-129,6-4 387,1 4-387,5-4 129,3-1-129,2-2 129,9-2 0,2 0-129,6-1 129,2-4 0,1 0-129,4 1 129,1-2-129,-1-2 0,-1 2 129,-2-1-258,-2 0 258,-4-2-129,1-1 0,-7 1-129,-11-1 129,15 0-129,-15 0-387,0 0-387,0 0-1677,0 0-1677,0 0-516</inkml:trace>
  <inkml:trace contextRef="#ctx0" brushRef="#br0" timeOffset="960.054">13060 8482 1419,'14'-7'1806,"3"-5"-1032,-4 7-129,5 3-129,-2-1 0,2 1-129,0-2 258,0 1-129,4 2-129,-6-1 258,3 2 0,-6 0-129,7 0 129,-7 1 0,3 8-258,-5-1-129,4 5-129,-6 1 258,4-1-387,-5 5 129,1 0-258,-1 4 258,-1-4-129,-2 1 129,-2-1-129,-2-1 129,-1 0 0,0-2 258,0-3-258,-4 0 129,-1 1 0,-7-4 129,2 3-129,-7-3 0,1-1-129,-5 0 0,-2 1 129,0-6-258,-1-2 258,-3-1 0,4 0-129,-3-1 129,6-4 0,-1-6 0,6 3 0,1-2-129,3-2 0,11 12-258,-9-22 129,9 10-129,8 0 129,9-3-387,4 1 387,6-1-129,7-2 0,2 3 0,3-1 0,1 7-129,-5-3-387,-1 8-258,-8-1-774,-5 3-2709,0 8 0</inkml:trace>
  <inkml:trace contextRef="#ctx0" brushRef="#br0" timeOffset="1692.096">13452 8500 258,'13'-1'0,"-13"1"387,20 0 0,-20 0 516,10 1 129,-10-1 0,5 11 258,-5-11 258,3 17-129,2-5-387,-1-2 0,3 6-258,-3-1-129,4 3-129,-1-6 0,3 4-129,-3-6 0,4 2 258,-11-12-129,21 12 0,-10-12-129,7-2 0,-1-8 129,3-4-129,-2-3-387,3-1 258,-3-7-129,0 3 0,-5 0 0,-1 2 0,-4 4 0,-3 6-129,-1-2 129,-4 12-258,0 0 129,12-3-129,-12 3 0,12 8 0,-5 4 129,0-1 0,0 5 129,0 2 129,0 0-129,-3 0 0,1 0 258,-1 0-258,-1 0 129,-3 1-258,5-4 0,-4-1-387,2 1-516,-3-15-1032,0 12-2580,0-12-258,0 0 0</inkml:trace>
  <inkml:trace contextRef="#ctx0" brushRef="#br0" timeOffset="2944.167">14259 8454 2580,'0'0'3354,"13"14"0,-13-14-3483,10 22-129,-3-6 0,0-1 258,2 4 0,-1 1 387,5-1 0,-1-2 258,1 2 0,0-4-129,1 2 129,-1-3-129,2 0 0,-5-3-258,1 0-129,-11-11 0,17 14 258,-17-14-129,0 0 0,0 0 129,0 0 0,0 0 129,0 0-258,-10-14 129,2 3-129,-4-2-129,3-1 0,-1-3 0,3-2 129,2 2-387,3 0 387,2 2-258,0-1 129,5 3-129,4 1 0,2 1-129,-1 4 0,6-1 129,-2 5 0,7-2-129,-2 1-129,2 4 129,1 0 0,2 0-129,-1 0 129,-2 5 0,3-3 129,-1 0 0,-1 2 0,2-1-129,2-3 129,0 0 0,2 0 129,0-5-129,1-1 0,-3-1 129,-1-3-129,-7-3 129,-2 1-129,-6-3 0,-4 1 0,-6 3-129,0 11 0,-5-18 129,-6 11 0,-6 4 0,-4 3 0,0 0-129,-5 7 129,0 3 129,2 3-129,-2 8 129,5-1 0,-1 6 129,4 2 0,3-3 0,4 5-129,1-6 258,6 2-129,2-7 0,2 0-258,9-6 129,5-2-129,5-3 258,6-5-516,4 1-258,1-4-387,10-2-1806,-1 0-1419,-6-10-645,3 2 258</inkml:trace>
  <inkml:trace contextRef="#ctx0" brushRef="#br0" timeOffset="3748.214">15089 8470 1419,'0'0'4128,"13"-9"-129,-13 9-129,0-14-3483,0 14-387,0 0 0,0 0 0,0 0 129,2 6 0,-2-6 258,4 17 0,-4-7 129,1 4 129,-1 0 0,5 6-129,-4-3-129,4 4-129,-1-3 129,3 1-387,-1-7 516,3 0-516,3-9 129,2-3 0,1 0 0,4-3 0,-2-9-129,-1 1 129,-1-2-258,-1-2 387,-2 3-387,-12 12 129,14-17-129,-14 17 0,0 0 129,0 0-129,13-4 0,-13 4 0,10 15 258,-2 1-258,3-2 129,1 2-129,5 0 387,-2 4-258,2-6 129,1 1-129,1-6 129,0-1-129,-2-6 129,3 0 129,-3-2-129,1-8-129,-1-5 258,-1-5-129,-3-4-129,2-3 129,-4-2-258,1-2 258,-4 2-258,-1-1 0,-1 5-129,-5 2-258,12 8-903,-13 1-2322,0 12-774,3-10-516,-3 10 646</inkml:trace>
  <inkml:trace contextRef="#ctx0" brushRef="#br0" timeOffset="5200.297">15789 8454 645,'0'0'1161,"-2"16"129,2-16-129,5 16 129,2-5-387,-1 3 0,3 0-516,-1 3 129,0 2-387,2 1 0,-4-1-129,0-1 129,-3 0 129,-1-5 0,0 2 129,-2-15 258,2 18-129,-2-18 258,0 0 0,0 0 129,0 0-258,0 0-258,0 0 0,-6-4 129,6 4-129,-10-21-129,6 5-129,-3-1 0,3 0 387,-1-2-516,5 0 387,-4 0-387,4 0 129,5 3-129,3 1 0,6 2 0,0 2-129,6 3 129,-2-1-258,5 4-129,-3-1-387,2 6-516,-5-1-1032,3-2-1935,0 3-129</inkml:trace>
  <inkml:trace contextRef="#ctx0" brushRef="#br0" timeOffset="5440.311">16199 8473 3483,'14'19'3741,"-7"-6"-1548,-3 1-645,5 10-258,-7-10-258,3 8-129,-5-6 0,2 4-516,-2-3 0,0-2-645,0-1-903,0-1-2580,0-13-645,0 0 258</inkml:trace>
  <inkml:trace contextRef="#ctx0" brushRef="#br0" timeOffset="6324.361">16382 8085 4644,'9'13'4644,"7"17"-387,-12-15-387,-1 10-3999,5 2-387,5 9 258,-4 4 0,2 1 129,-5 4 516,-5 0 0,2 4 258,-3-7 0,0 1 0,0-5-129,0 0-129,0-8-258,0-4-387,5-6-258,-5-20-645,8 12-129,-8-12 129,9-7-258,-9-17 258,2 6 0,-4-13 387,0 1-129,-9-2 645,0 5 258,-5 1 0,1 7-258,-3 5 258,2 7-129,0 7 0,3 5 258,13-5 0,-15 23 516,15-8 129,7-2 129,13 1 0,1-6-129,12 2 129,3-6 0,11 0-387,-1-4-258,7-3 129,-5-2-387,5-3 0,-3-6 0,-5 0 0,-6-2-258,-5 1 129,-4-1 0,-10 2 0,-3-3 0,-8 2-129,-3 4 129,-6-2-129,0 13 0,-10-19 129,-3 12 129,-4 2 129,-6 2-129,2 3 258,-7 3-258,0 6 0,-4 2 129,4 3 0,0 2-129,1 6 258,-1 1 129,5 6 129,3-3 0,6 7 0,0-6 0,11 6 129,-3-4-129,6 1 0,13-6-258,8-1 0,2-5 129,10-1-258,6-2 0,7-2 0,3-7-129,5-4-129,-1 3-258,-2-6-516,8-3-3483,-8 0-129,-11-8-516,-5-1 129</inkml:trace>
  <inkml:trace contextRef="#ctx0" brushRef="#br0" timeOffset="7588.432">13415 9314 1935,'0'0'3354,"-15"-14"387,15 14-3225,0 0-129,0-14-387,0 14 129,0 0-129,15-13 258,-15 13 258,18-9-129,-6 4 129,4 4-129,1-3 0,5 2 0,0 1-258,3 1 0,1 0-129,2 1 0,-3 8-129,-1 0 129,2 6 0,-5-1-129,2 4 129,-5 1-129,1 3 129,-6 2 0,1-3 129,-6 2-129,-2-4 129,-3 3-129,-3-5 129,0 0 0,-10 0-129,-2 0 129,-3-5 0,-2-2 129,-6 0-129,1-1 129,-6-4 0,0 0 0,-2-5 129,2 0-129,-1-3-129,2-2 0,3-2-129,6-2 0,4-3-129,5 0 0,9 12 0,0-23-258,14 12 0,4-2 129,8 2-516,0-1-129,9 4-258,-1 0-774,2-4-1806,9 11-129</inkml:trace>
  <inkml:trace contextRef="#ctx0" brushRef="#br0" timeOffset="8120.464">14250 9223 3096,'-25'-2'2838,"-4"10"-2322,4 0-258,-2 5 0,1 1 258,-3 3-258,1 0 387,0 1-129,2-1-129,3 0 129,3-2-129,9 1-129,3-6 129,8 3-258,0-13 129,12 20-258,5-12 129,7 3 0,-1-4-129,5 0 258,0 3-516,0-1 258,-2 4-129,-2-1 129,-6 1 0,-2 0 387,-7 0 0,2 1 258,-10-2 0,1 5 258,-2-17 129,-10 27-258,-8-21 258,2 7-258,-9-6-129,2 5-258,-7-9-129,2 2-129,0-4-129,1-1-258,8 3-645,-5-7-1032,14-2-2451,10 6-129,-1-19-387</inkml:trace>
  <inkml:trace contextRef="#ctx0" brushRef="#br0" timeOffset="10232.585">18405 8833 903,'0'0'1290,"0"0"-129,0 0-129,0 0 129,0 0-258,0 0 0,0 0-129,0 0-387,0 0 129,0 0-258,0 0-129,0 0 0,0 0-129,0 0 0,0 0 258,0 0-129,0 0 0,0 0 0,0 0 0,0 0 0,0 0-129,-7 11 258,7-11-258,-4 18 0,2-6 0,2 0 0,-1 8-258,1-2 258,-2 4 0,0 3 258,1 1-516,0 4 258,-2-4 0,2 6 0,1-6 0,0 3 0,0-4-129,0 1 0,3-4 0,0-3 0,2-2 0,2-3-129,-4-2 129,-3-12 258,9 15 129,-9-15-129,0 0 0,10 3 129,-10-3-129,11-8 129,-2-4-129,1-4-129,4-6-129,1-3-258,6-1 258,1-8-129,5 0 129,-1 0-129,5 1 258,-2-2 0,0 4 258,-1 5-129,-2 2 0,-3 8 0,-7 3-129,2 7 0,-5 4 0,-2 4 0,-2 8 0,-2 4 129,-3 6 0,4 2 258,-3 4-129,2 6 129,-3-6 258,3 6 0,-4-6-129,2 6 129,-4-7-258,0 4 129,-1-6-129,0 0 0,-7-3-258,4-2 129,-4-2 0,1-5-258,6-11 387,-11 18-516,11-18 129,0 0-516,0 0-774,0 0-2709,0 0-387,13-10 0</inkml:trace>
  <inkml:trace contextRef="#ctx0" brushRef="#br0" timeOffset="11328.648">19189 8970 1,'0'0'1547,"4"11"130,-4-11 0,0 0-129,0 0 0,0 0-516,0 0-645,0 0 0,11 0-387,-11 0 0,0 0 0,0 0 0,11 2 0,-11-2 129,14 7 0,-14-7 0,19 13 387,-6-5-258,4 3-129,3 2 129,3-4 129,2 3-129,4 0-129,2 1 0,3-1-129,1 2 0,1-2 129,-1 0-129,-1 0 0,1 1 129,-5-2-129,-4-1 258,-2-2 0,-6-1-129,-4-1 129,-3-1-129,-11-5 387,15 8-258,-15-8 0,0 0 258,0 0-387,-6 12 129,6-12-129,-13 3 129,2-2-129,11-1-129,-19 5 0,19-5 129,-20 1-129,20-1 0,-21 6 129,9-1-129,-3 0 258,-2 1-258,-5 5 258,-1 1-129,-5 0 0,1 5 0,-6 0 129,2 0-129,-2-1 129,2 1-258,2-5 129,4 1-129,3-2 129,4-2 0,5-4-129,1-1 258,12-4-129,-11 5 0,11-5-129,0 0 0,0 0 0,0 0-129,0 0-258,0 0-258,9 2-1677,6-2-1935,-15 0-258,25-9-129</inkml:trace>
  <inkml:trace contextRef="#ctx0" brushRef="#br0" timeOffset="13664.781">20586 8156 1419,'0'0'1290,"-9"0"0,9 0-258,0 0 258,0 0 0,0 0 0,0 0-258,0 0-129,0 0-387,0 0 129,0 0-387,0 0-129,0 0-129,0 0 0,-7 14-129,7-2 0,0 6 129,2 0-129,2 6 129,-2 0 0,0 6 129,1 1-258,-3 6 258,0 2 0,0 5 0,-3 1-129,0-2 0,1 5 129,-1-3-129,2 0 0,1-6 0,0-2 0,0-5-129,1-4 129,2-4 0,-1-5 129,0-4-129,-2-15 258,4 17-258,-4-17 0,0 12 129,0-12 0,0 0 0,0 0-387,0 0-516,0-6-2064,0 6-1161,3-22 258</inkml:trace>
  <inkml:trace contextRef="#ctx0" brushRef="#br0" timeOffset="14919.853">20830 8575 258,'7'-15'516,"-7"15"258,3-12 129,-3 12 129,0 0 258,2-10-129,-2 10 129,0 0-258,0 0-129,0 0-258,0 0-258,0 0-258,0 0 0,0 0 129,2 7-258,-2-7 129,0 12 0,0-12 0,0 15 0,0-15 129,0 17 0,0-6-129,0 1 129,0 5-258,3-2 258,0 2-129,0 0 129,1 5-129,0 0 129,-1-5-129,-2-3 0,3 1 258,-4-15-258,1 17 129,-1-17-129,0 0 0,0 0 0,11 0 0,-11 0-129,17-20 0,-5 4 129,0-1-258,5-5 129,1 2 0,0-2 129,-1 1 129,1 3-258,-3 4 258,-1 3-258,0 6 129,-3 2-258,-11 3 0,19 0 0,-19 0-129,16 15 129,-12-3 0,0 0 258,0 2-129,-3 1 129,2 3 129,-3 2 0,4 0 0,-4 1 0,1 1-129,-1-2 129,1 0 0,-1-2 0,0-3-129,0-15 0,0 19-129,0-19 0,0 0 0,0 10-258,0-10-516,0 0-387,0-9-1419,0-2-1548,6 0-387</inkml:trace>
  <inkml:trace contextRef="#ctx0" brushRef="#br0" timeOffset="16263.93">21456 8136 516,'3'-22'645,"15"4"516,-5 8-129,1 0 0,7 2 129,-2-2-258,7 4-129,-3 1-516,4 3-129,-3 2-129,1 0 0,-1 0 0,-3 4-129,-5 3 129,-1 1 129,-3 1 0,-12-9 129,15 22 129,-12-11-129,-1 0 129,-2 0-129,0 1 258,-1-1-129,-3 1 129,-4-2-258,1 2 0,-5-2 0,2 0 129,-2 0-129,2 1-129,-4-1 0,14-10-129,-22 17 129,22-17 129,-16 16-258,16-16 0,-12 17 129,12-17-129,-9 10 129,9-10 0,0 0 0,-5 17 0,5-17 0,0 0 258,0 0-129,3 14 0,-3-14-129,14 8 129,-14-8 0,22 2-129,-7 0-129,4-2 129,1 1-258,2-1 129,3 0 0,-2 1 0,-1-1 0,-1 4-129,-3-2 129,-1-2 0,-1 2 129,-2-2-258,0 3 129,-1-3 0,-1 0-258,-1 0 258,-11 0-129,17 1 129,-17-1-258,0 0 0,12 1-129,-12-1-645,0 0-1032,0 0-2193,-19 7 258</inkml:trace>
  <inkml:trace contextRef="#ctx0" brushRef="#br0" timeOffset="17291.989">21591 8566 774,'-17'3'1935,"17"-3"-387,0 0-258,-9 2-774,9-2 129,0 0-387,0 0 258,0 0 0,0 0 0,0 0 258,0 0 0,0 0 129,0 0-129,0 0-129,0 0 0,0 0-258,9 11 129,-9-11-258,19 8 129,-6 1-129,1-8 387,7 5-387,1-5 129,7 5 129,0-6-258,7 2 129,1-2-129,5 0-129,-2-2 0,5 0 129,0-3-129,3-1 258,-4 0-258,0-2 0,-5 3 0,-3-1 0,-6 3-129,-3-2 0,-10 4-129,-5-1 0,-12 2 0,0 0-129,0 0-387,0 0-258,0 12-774,-7 0-2580,-8-9-387,15-3 129</inkml:trace>
  <inkml:trace contextRef="#ctx0" brushRef="#br0" timeOffset="20540.174">22014 9126 258,'7'-12'774,"-7"12"-129,0 0 0,0 0-387,0 0 129,0 0 0,0-12-129,0 12 258,0 0 0,0 0-258,0 0 0,0-12-129,0 12 129,0 0-258,0 0 0,0 0-258,-10-5 129,10 5-129,0 0 129,-16-3 0,16 3-129,-12-4 129,12 4 0,-14-4 129,14 4 0,-13-4 0,13 4 0,0 0 129,-13-2-258,13 2 129,0 0-129,0 0 0,-11-3-258,11 3 129,0 0 129,0 0 0,0 0-129,0 0 258,0 0 0,0 0 387,-12 0-258,12 0 129,0 0-129,0 0 129,0 0-129,-11 5-129,11-5 129,0 0-258,-13 4 129,13-4 129,0 0 0,-13 4-129,13-4 387,0 0-258,-13 0 0,13 0-129,0 0 129,0 0-129,0 0 0,-11 2-129,11-2-129,0 0-129,0 0 129,0 0-258,0 0 129,9-6 0,-9 6 129,10-6-258,-10 6 387,14-3 0,-14 3 0,13-4 0,-13 4-258,12-3 129,-12 3 129,14 0-258,-14 0 258,11 0 1,-11 0 128,0 0 257,11-2 130,-11 2 0,0 0 129,0 0-258,0 0-129,0 0 129,0 0-258,-9-3 0,9 3-258,-18-2 129,18 2 129,-20 0 0,9 0 129,-2 0 129,0 0-258,2 2 129,-1 2-129,12-4 0,-21 8 0,21-8 0,-17 12 0,17-12 0,-17 13 129,17-13 0,-15 14 0,15-14 258,-15 14-258,15-14 0,-12 16 0,12-16 258,-8 14-258,8-14 129,-6 15 129,6-15-129,0 11 0,0-11 258,0 0-258,14 14 129,-14-14-258,13 6 129,-13-6-258,15 5 0,-15-5 0,12 4 129,-12-4 258,0 0-129,13 3 0,-13-3 129,0 0-258,0 0 0,0 0 0,0 0-258,0 0 258,0 0 0,0 0 129,0 0 129,0 0 129,0 0-129,0 0-129,0 0 0,0 0-645,0 0-387,0 0-1548,0 0-1419,0 0 259</inkml:trace>
  <inkml:trace contextRef="#ctx0" brushRef="#br0" timeOffset="21109.207">21926 9105 1,'0'0'0,"0"0"0</inkml:trace>
  <inkml:trace contextRef="#ctx0" brushRef="#br0" timeOffset="22212.27">21926 9105 1,'-87'9'128,"65"-1"1,22-8 258,-19 9 0,8-6 129,11-3 129,-19 6-258,19-6 129,-20 12-129,20-12 129,-21 12-258,9-7-129,3 1 129,9-6-258,-21 13 0,21-13 129,-16 9-129,16-9 258,-11 9-129,11-9 0,-5 11 258,5-11-129,0 13 129,0-13 0,6 16-258,-6-16 258,12 17-129,-12-17 0,17 16 129,-17-16-129,20 14-129,-8-9 258,1-1-258,1-1 0,0 0-129,2-1 0,0-1 0,1-1 0,-2 1 0,3 1 0,-2-1 0,1 0 0,-2-1-129,-1 0 129,-2 0 129,1-1-129,-13 1-129,16-7 258,-16 7-258,17-8 129,-17 8-129,10-7 129,-10 7-258,0 0 258,11-15 0,-11 15-129,2-15 0,-2 15 129,0-17-129,0 17 0,2-17-258,-2 17 258,3-16 0,-3 16 0,3-15 129,-3 15 0,1-12 0,-1 12 129,0-12 0,0 12 0,0 0-129,-3-14 258,3 14-129,0 0-129,-16-12 129,16 12 0,-12-8 0,12 8 0,-18-7 129,18 7-129,-16-10-129,16 10 129,-19-9-129,8 6 0,11 3 0,-21-9 0,21 9 129,-19-10 0,19 10 0,-18-11 129,18 11-129,-17-13 0,17 13 0,-10-17 0,10 17-129,-9-18 129,9 18 129,-7-19-129,3 7 0,0-2 0,1 1 0,0-1-129,1-1 129,2 1-129,0-3 0,1 2-129,4 1 0,1 2-129,7 0 129,0 2-129,2 3 0,3-2 0,3 6-129,0-2 258,4 1-258,0 1 258,3 0-129,2 2 129,0-1 129,2 2 0,1 0 0,1 0 129,-3 3-129,2 1 0,-5 0 0,1-1 258,-7 2-129,-1-1 0,-3-2 0,-5 1 0,-13-3 0,16 2 129,-16-2-258,0 0-516,0 0-774,0 20-2322,-11-20 0</inkml:trace>
  <inkml:trace contextRef="#ctx0" brushRef="#br0" timeOffset="23400.338">20530 9385 516,'39'4'1032,"-17"-2"129,6-1 129,1 1-129,7 1 387,1-1-258,12 2-387,2 0 0,10 3-387,2-2 0,8 2-387,3 3 129,7-1-258,-1 1 129,6 0 0,3-3 387,9 1-129,1-3 258,7 2-258,3-6 258,9 5-129,1-4 129,6 0-258,-3 1-129,1 0-129,-3-1 129,0 2 0,-8-4-258,-4 3 129,-10-1 0,-8 0-129,-12-2 129,-10 0-129,-14 0 0,-13 0 129,-11 0-129,-12-2-387,-18 2-387,0 0-1161,-9 0-2193,-7 2-387,-19-3 129</inkml:trace>
  <inkml:trace contextRef="#ctx0" brushRef="#br0" timeOffset="24512.402">20806 9768 258,'-16'0'0,"16"0"0,-11 1 516,11-1 387,0 0 387,0 0 129,-14 5 258,14-5 258,0 0-387,0 0 0,4-13-516,8 13-387,7-4-258,2 4-258,7-2-258,1 0 0,7 2 129,-2 7-129,-2 2-258,-2-1 258,-5 6 0,-6 1 0,-3 5 0,-8 1 129,-5 0-129,-3 4 258,-5-4-129,-9 4 129,-3 1 0,-4-1 0,-5 1 258,-2 5-258,-3-6 258,1 4-258,-3-3 0,3-1 129,-1-4 0,5-1-129,5-6-129,4-4 129,2-2 0,15-8 0,-15 7 0,15-7 0,0 0 258,10 4-258,8-3 0,5 1 0,7 2-129,4 1 129,8-2-129,4 4 0,1-4 129,4 1-129,-3 1 0,0-3 0,-3-1 0,-2 1 0,-4 3-258,-7-5-1032,-3 0-2580,3 5-258,-12-5-258</inkml:trace>
  <inkml:trace contextRef="#ctx0" brushRef="#br0" timeOffset="26608.521">22113 9989 1161,'10'0'2451,"-10"0"-2193,0 0-258,0 0 0,0 0 129,0 0 129,0 0 258,-6-4 258,6 4 129,-12-5 129,-1 2-258,2 0 0,-5 0-258,2 0 129,-6 2-387,1-1 129,-5 2-258,-1 0-258,-2 0 129,-3 3 129,-1 0-129,-2 6 258,-1-2-129,0 3 0,-2 4 258,4 0 0,-1 1-129,8 0 129,-2-1 0,6 3-258,4-2 258,5-1-129,12-14 0,-10 21 0,10-21 0,9 19 129,6-13-258,6-3 129,7-1-129,3 0 0,4-1-129,0-1 0,5 0-129,-6 0 129,-1 0-129,-4 0 129,-5 0 0,-7 2-129,-3-2 0,-14 0 129,12 5-129,-12-5 129,0 0 129,-7 14-129,-5-6 129,-4-1 0,-5 2 129,-3 1-129,-4 1 0,-3 2 258,0-1-129,-2 1-129,1 3 0,5 3 129,-1-2-129,5-2 0,3 0 0,4-1-129,4 0 129,5-1 0,2-2 0,5 5 0,0-4 129,6 2-129,6-2 0,6 1 0,3 3-129,7-4 129,4 0-129,5-2 129,-1-3 0,4-2-129,0-2 129,0 2-129,-3-5 129,1-2-129,-4-4 0,-4-3 0,-2 1 0,-4 2 0,-3 0 0,-6 0 0,-2 5-258,-13 1-129,11-5-258,-11 5-387,0 0-903,0 10-2451,0-10-387,0 0 258</inkml:trace>
  <inkml:trace contextRef="#ctx0" brushRef="#br0" timeOffset="27863.593">22412 9810 1548,'9'-12'1548,"10"0"0,-8 7-258,5-2 0,-2 2-516,5 2-258,-4 1 0,3 2-258,-4 1 0,0 3 0,-2 1 0,-3 7 0,-9-12 129,15 25-129,-13-14 129,4 4 129,-6-5 0,0 4 129,-2-1-258,-2 2 258,-7-3-258,1 1 0,-6-2 129,0 3-258,-4-2 0,-1 2-129,-4-1 0,3-1 0,-3 2 129,4-4-258,0 2 129,4-1-129,0-1 129,6 0 129,0-2-258,11-8 129,-9 11 0,9-11 129,0 0-129,13 13 129,4-12 0,5 0 0,2-1 129,5 0-258,1 0 0,7 0 129,-3 2-129,-1 0-129,-1 1-129,-7-3-1677,1 5-2451,0 0-516,-13-6 129</inkml:trace>
  <inkml:trace contextRef="#ctx0" brushRef="#br0" timeOffset="44124.522">24112 10044 129,'32'63'774,"-19"-23"-516,-1 2 129,-4 8-387,2 5-129,-4 8-129,4 8 258,-6 6-258,2 5 0,-2 6 129,-1 7-258,1 4 387,0 9-128,-1 1 128,0 3 0,1 4 0,-1 5 0</inkml:trace>
  <inkml:trace contextRef="#ctx0" brushRef="#br0" timeOffset="44596.55">24260 12499 258,'-15'252'903,"3"-129"387,-9-3-258,-4-2 387,-6-2-258,-6-4 129,-5-1-387,-11-5 129,-1 0-258,-9-10 129,-2-1-387,-8-6 129,-1-2-387,-11-4 129,-4-5-258,-4-3-129,-1-3-129,-4-1-129,-3-5 129,-1-4 0,-2-4 0,0-8 0,2 0 0,1-3 129,-1-3 129,2-4 0,2 2 0,-1-3 0,1-3-129,-1 3 129,4-5 129,0 1-258,1-3 0,0-2 0,-1 0 0,2-3 129,2-1-129,3-3 129,-3 1 0,1-5-129,2 2 258,1-3-129,4 4 258,2-9-129,8 3 0,2-3 0,4 1 129,7-3-258,4 3 0,5-1-645,1-5-1032,3 2-2193,14 10-516,-4-11 645</inkml:trace>
  <inkml:trace contextRef="#ctx0" brushRef="#br0" timeOffset="64555.691">13111 15318 2193,'19'0'3354,"-8"-5"129,-11 5-2193,0 0-645,0 0-258,0 0 258,0 0-258,0 0 258,0 0 129,-11-10-258,11 10 258,-16 0-129,16 0-129,-18 0 129,18 0-258,-21 9-258,11-1 0,-4-3-258,4 2 129,0 1 0,-3 1-129,2 0 0,11-9 0,-18 19 129,9-9-129,9-10 129,-10 13-129,10-13-129,-4 15 0,4-15 129,4 10-129,6-6-129,1-1 0,6 3 0,1-3-129,3 4 129,0-3-129,2 5 129,-3-4-129,-2 5 387,1-3 0,-5 2 129,1 3 258,-15-12 258,15 20 0,-15-20 258,7 16 129,-7-16-129,-4 22 0,4-22 0,-18 17-387,3-13 258,3 4-516,-5-6 258,4 6-258,-1-5-129,3-3 129,11 0-258,-21 0 0,21 0-774,-13-3-1032,13 3-2322,0 0-129,-8-14 0</inkml:trace>
  <inkml:trace contextRef="#ctx0" brushRef="#br0" timeOffset="65143.724">13495 15448 6837,'0'16'4515,"0"-16"-129,0 0-516,0 0-3612,-8 11-774,8-11 0,0 0 129,-16-11 0,16 11 258,-11-15 0,4 4 258,7 11 129,-9-23 129,9 23-129,-4-20-129,4 20-129,1-17-129,-1 17-129,18-16-129,-7 8 258,5 6-129,-3-4 0,6 6 0,-8 0 0,6 3 129,-3 5 0,-14-8 129,19 23 129,-16-10 129,0 3 0,-3 0 258,0 0 129,-7 2-129,-3 3 0,-6-7 258,2 5-258,-5-6 0,5 0 0,-4-7-129,-2 4-129,4-8-129,-2-2 0,6-2-258,-2-8 0,14 10-129,-21-26-387,20 15-516,-6-13-1806,7 5-1419,6-1-387,6-1-129</inkml:trace>
  <inkml:trace contextRef="#ctx0" brushRef="#br0" timeOffset="65730.759">14156 15282 4257,'11'0'4257,"0"2"-258,-11-2 0,0 0-3612,7 11-387,-7-11 129,10 17 129,-10-17 0,7 22 0,-7-22 129,6 24 258,-6-24-129,5 24-129,-5-24-129,6 23-129,-1-13-129,-5-10-129,11 23-258,-11-23-516,13 21-774,-13-21-2064,0 0-516,8 16-645,-8-16 775</inkml:trace>
  <inkml:trace contextRef="#ctx0" brushRef="#br0" timeOffset="66104.781">14441 14892 7482,'12'9'4515,"-5"6"-258,-4-3-903,5 5-3612,-4 0-129,6 9 129,-5 2 0,2 6 0,-3 4 258,-2-3 0,0 7 645,-2-3-387,0 2 129,0-7-129,0 0 0,2-5-516,1-9-129,10 4-903,-13-24-903,20 12-1161,-8-6-1161,-12-6-258</inkml:trace>
  <inkml:trace contextRef="#ctx0" brushRef="#br0" timeOffset="66360.795">14301 15194 5934,'0'0'4773,"21"5"-129,1-5-516,5-12-3483,15 1-516,8-2 0,10 0 0,4 1-129,-1-2-258,5 3-258,-9-11-1548,-2 8-2322,2 3-258,-10-4-129</inkml:trace>
  <inkml:trace contextRef="#ctx0" brushRef="#br0" timeOffset="67959.887">15365 15179 3096,'0'0'4386,"0"0"-129,0 0-516,-7 2-3225,7-2-516,-13 0 0,13 0-129,-21 3 0,9-3 258,-3 3-129,3 2 258,-2-4-129,2 3 258,0-4-258,12 0 0,-15 4-129,15-4-129,0 0 0,0 0 0,0 0-129,2 11 0,10-5 129,1-2 0,5 4 129,0 0 0,6 2-129,-3-1 0,6 3-129,-5-2 129,3 2-129,-6-2 129,-2 1 0,-3 0 258,-14-11 0,16 17 387,-16-17-129,0 12 129,0-12 129,-12 14-129,-7-11 129,1 5 0,-6-2-387,-1 1 129,-3-2-258,2 0-129,2-1-129,0-4-516,11 0-1161,0 0-2580,7-13 0,6-1-516</inkml:trace>
  <inkml:trace contextRef="#ctx0" brushRef="#br0" timeOffset="68547.92">15579 14808 6708,'0'0'4644,"5"17"-387,-5-17-129,0 0-3612,0 16-774,2-2-129,-2 3 0,0 10 258,2-2 129,-1 4 0,1 4 129,0-1 129,4 4 0,-2-1-129,4 0 129,-1-6-129,4-1 0,2-5-258,-1-8 129,6-4-258,0-7 129,2-4 0,1-6 129,-1-6-129,-2-4 129,0 0 129,-3 0 0,-5-1 129,3 0-129,-6 5 0,1-1-129,-8 13 0,16-16 0,-5 11-129,0 0 129,3 5-129,0 0 129,2 8 0,-1 3 0,-1 6 129,2 5 258,-6-1-129,1 5 0,-8-3-129,3 3 129,-1-1-387,-5-5-387,9-1-1548,-9-19-2580,13 14-258,0-14-258</inkml:trace>
  <inkml:trace contextRef="#ctx0" brushRef="#br0" timeOffset="68976.944">16248 15225 6708,'-13'11'4515,"-2"-4"-387,15-7-387,0-14-3999,6-2-387,1-6 387,8 1 129,0-5 129,4-2 258,3 7 387,-5-1-129,6 12 0,-7 1-129,2 9-129,-2 0-129,-5 9-258,-2 6 129,-2 5 0,-3 7 0,-1 3 129,-3-5 129,-6 3 129,-7-3 129,-1 4 129,-7-8-129,1 4-129,-6-15 129,6-1-258,-4-7 0,5-2-387,7 0-258,-3-18-387,15 7-1161,-1-13-2580,4 1-516,9-8-387,4 0 258</inkml:trace>
  <inkml:trace contextRef="#ctx0" brushRef="#br0" timeOffset="69740.989">16631 15088 2451,'13'0'3225,"0"-2"129,-13 2-2580,0 0-516,15-7 387,-15 7 129,0 0 129,0 0 258,0 0 129,4 7 0,-1 7-129,-3-14-387,0 29 0,0-14-258,0 7-129,0-1-129,0 1 0,3-3-129,7-2 129,3-8-129,3-1-129,6-8 0,4 0 0,3-10 0,2-4 0,1-4 0,-1-3 0,-2-3 129,-4 1 0,-7 1 129,0 7 0,-10-3-129,-8 18 258,9-18-258,-9 18-258,0 0 129,0 0-129,0 0-129,0 0 258,0 0-129,6 15 0,-2-3 129,-2 4 0,1-1-129,-1-2-387,8 9-1548,1-10-2322,-11-12-387,17 6 0,-17-6 1</inkml:trace>
  <inkml:trace contextRef="#ctx0" brushRef="#br0" timeOffset="70409.027">17237 14834 1677,'0'-40'3612,"0"17"129,11 12-387,-1-7-3225,1-1-129,1 4 258,1-2 129,1 8 0,-4-8 516,3 10-129,-6-6 129,5 10 0,-12 3 0,11-5-129,-11 5-258,0 0-258,7 13 0,-4 3 0,-3 4-129,2 8-129,3 5 258,0 6-258,0 4 129,4 4-129,1 5 0,1-1-129,2 4 129,0-2 0,-2-4-258,-1-5-129,3 1-1677,1-8-2322,-8-17 0,3-2-387</inkml:trace>
  <inkml:trace contextRef="#ctx0" brushRef="#br0" timeOffset="71272.076">17816 15204 1935,'-21'3'4128,"21"-3"258,-23 0-387,16-13-2193,-4 3-1161,0-4-516,2-1-129,2-2 129,2-2-129,5 1-129,5-5 129,8 4-129,9 1 129,3 4-129,6 3 129,3 3 0,0 7 0,-1 1 0,-4 6 0,-7 10 0,-1 4 0,-12 3 129,-3 5 129,-7-4 258,-9 10 258,-10-11-258,-1 5 129,-8-8 0,2 1 0,-2-8-387,2-4-387,4-2-1161,-3-14-1677,7-8-1677,8-4 0,-1-11-516</inkml:trace>
  <inkml:trace contextRef="#ctx0" brushRef="#br0" timeOffset="71573.093">17902 14689 5934,'-2'9'4773,"2"4"-774,0-13 258,-1 15-3354,2 5-903,8-1-129,1 6 0,1 9 258,4 0-129,-2 7 129,3 5 0,-5-4 0,1 0 129,-2 5-258,1-4 0,0 3-1161,-1-3-2838,-1-14-516,3-7-387,-12-22 258</inkml:trace>
  <inkml:trace contextRef="#ctx0" brushRef="#br0" timeOffset="72364.139">18773 14641 5547,'0'-21'4515,"0"21"-387,1-11-258,-1 11-2967,0 0-774,0 0-129,2 12-258,0 8 129,-1-2 0,3 9 258,-1 5-129,1-1 0,4 7 0,-2 0 129,1 0-129,-1-1 129,1 0-129,0 0 0,-2-6 129,-2-3 0,-1-4-129,1-5-258,-3-5 258,0-14-387,0 0-258,22 4-645,-14-15-645,15-3-387,-6-8 0,9 3 387,-4-4 258,6 8 516,-4 0 516,-5 5 645,-1 7 516,-6 6 387,-2 9 516,-8 5-516,0 7 129,-4-5 387,-2 13 0,-12-8 387,4 13-129,-14-15 129,9 9 0,-12-15-258,10 6-516,-9-9-516,8 0-258,0-12-129,2-6-387,6-4-387,-2-16-1032,14 7-2838,0-7-129,0-4-387,6 0 129</inkml:trace>
  <inkml:trace contextRef="#ctx0" brushRef="#br0" timeOffset="73100.181">19258 14994 3870,'5'10'4128,"-5"-10"-129,11 0-258,-11 0-2709,18 0-903,-7-4-129,2 0 129,2-4 0,2 2 129,0-10-129,2 7 129,-1-7 0,0-1 129,-3 0-129,-2 2-129,-5 2 129,-1 2-129,-7 1 0,0 10 0,-14-15 0,0 13-129,-6 2 0,-3 0 129,-3 2-129,0 5 0,-3 1 129,3 4-129,0 2 129,4 2 0,3-3 129,5 4-129,3-2 0,8 5 258,2 1-129,3 1 129,9-5 129,9 4-129,0-5-129,9 4 0,5-1-258,3-2-129,3-1-258,-3-6-1161,7-2-2709,-6 3-516,-5-4 0,-2-5-516</inkml:trace>
  <inkml:trace contextRef="#ctx0" brushRef="#br0" timeOffset="74093.237">13001 16202 3096,'0'0'4128,"-14"0"-258,14 0-129,-17 12-2838,0-8-903,2 1 0,-5 2 129,5 0 129,-7 0 258,6 3 0,-5 0 0,5 7 0,-4-5 129,2 7-129,2-7-129,0 9-129,2-5 0,2 5 0,3-5 0,1-2-258,5 2 387,3 0-387,1-3 129,10-1-258,1-4 258,7-1-258,1-4 129,7-1-258,5-2-129,-3-7-387,12 4-1806,-4-8-1677,-2-5-387,-1 1-258</inkml:trace>
  <inkml:trace contextRef="#ctx0" brushRef="#br0" timeOffset="74521.261">13201 15970 6063,'0'0'4386,"17"10"-387,-17-10-258,0 0-3999,0 0 0,0 0 129,10 18 258,-10-18 258,2 17 129,-2-17 129,0 25 0,0-14 0,0 8-258,0-2 0,2 6 0,0 0-129,4 7-129,-4 0-129,5 3 0,-2 2 0,-1-1 129,0 0 0,0-5-129,0-1 129,-4-6-516,6 1-516,-6-23-2580,0 0-1032,0 0-516,6-7-129</inkml:trace>
  <inkml:trace contextRef="#ctx0" brushRef="#br0" timeOffset="75105.295">13473 16203 4644,'19'23'4515,"7"-18"-387,-13-6-129,9-13-3225,-1 6-1161,7-3 0,0-1 0,5-1 258,-2-3-129,-1 0 387,2 0 0,-6-2 0,-2 3 0,-4-1 129,-2 4 0,-10-1 0,-2 3-129,-6 10 0,-2-13-129,-10 10 0,-6 3 129,-4 0-129,-1 3 0,-5 3 0,-1 5 258,-1 1-258,-2 2 129,0 3 0,5 0 0,0-2 0,4 2 129,3-1-129,7 2 0,1-2 129,9 0-258,1-3 258,2 6-129,4-1 0,8 4 129,-3-4 0,6 0 0,-2-2-129,5 2 0,-3-4-129,5-2 129,-2-7-129,2 0 129,1-5-516,-1 0-129,9 5-1161,-5-5-2838,-1-10-129,4-3-516,-6 0 517</inkml:trace>
  <inkml:trace contextRef="#ctx0" brushRef="#br0" timeOffset="75669.328">14090 16211 2193,'0'26'3483,"0"-1"129,1-12-2709,-1-1 0,9 1 387,-9-13-258,15 16 129,-15-16 0,29 0-129,-9-7-387,6 0-129,-1-11-258,3 2 0,-2-9-129,-3 2-129,-3-2 258,-6 4-129,-7-2 258,-4 3 0,-7 1 129,-6 6-129,-7-3 129,1 8-129,-7 2 0,2 3-258,-3 3 0,-1 4-129,3 11-129,-3 0-258,2 7 129,-1-3-129,5 6-258,-3-11-645,14 17-774,-7-17-1806,9-1-774,6 0-516</inkml:trace>
  <inkml:trace contextRef="#ctx0" brushRef="#br0" timeOffset="76644.383">14032 15990 129,'0'0'1677,"0"0"0,-8-15-129,8 15 129,0 0 0,0 0-129,6-9-387,-6 9 0,17-12 0,-17 12-387,28-10-129,-10 0 0,3 4-258,0-5-129,4 5-129,-1 1 129,0 2-258,-2 3 129,-2 0-129,-1 0-129,-5 6 129,-2 8-258,-2-3 258,-3 5-129,0 4 129,-2-3 0,2 3 0,-4-3 0,2 3 0,-3-8 0,2 5 129,-4-3-258,0-14 129,-7 19 0,-6-9 0,1 2-258,-8-7-387,7 7-1806,-1 1-1935,-6-11 129,20-2 130</inkml:trace>
  <inkml:trace contextRef="#ctx0" brushRef="#br0" timeOffset="77500.431">14435 16015 2580,'0'-24'2967,"6"24"-2064,-6 0-387,0 0 258,0 0 129,0 0 0,0 0 387,12 0-129,-12 0-129,1 14 0,-1-14-516,6 24 0,0-12-258,2 9 0,4-4 0,2 6 129,2-5 0,3 7 0,1-5-129,2 2 129,-4 0-129,2-5 258,-6 0-258,0-4 129,-14-13-129,14 16 0,-14-16 0,0 0 129,0 0-129,-13-1-129,-4-11-129,1 4 129,-4-6-129,-2-3 0,-1-5 0,1 3-129,4-2 129,2-1 0,8 2 0,2-2-129,6 1 129,4 1 0,10 1 0,2 1-129,9 5 129,3 1 0,3 4-258,-1-1-129,10 9-1290,-6 1-2838,-1 2-129,1 0-645</inkml:trace>
  <inkml:trace contextRef="#ctx0" brushRef="#br0" timeOffset="78336.48">15210 15686 258,'8'-16'2451,"-8"16"129,7-11 387,-7 11-516,0 0-774,4-10 129,-4 10-645,0 0-387,3 7-129,-3-7-129,2 17-258,-2-4 129,5 5 258,-5 2-258,8 8 0,-5 2 0,4 8 0,-4 0-129,4 5-129,-1-2 129,0 3 0,0-3-258,2-2 129,0-5-129,1-5 0,3-5-258,1-7 0,4-2-129,-4-10-387,8 2-903,-21-7-1290,23-12-1677,-12 2-516,-2-7 387</inkml:trace>
  <inkml:trace contextRef="#ctx0" brushRef="#br0" timeOffset="78596.495">15090 15912 4128,'-14'0'5031,"28"0"-258,8 1-516,10 1-3225,2-4-903,8 2 0,3-9 129,3 3-129,-1 4-129,2 0 129,-2-1-129,-5 3 0,-3 0-129,-6-7-129,3 10-1290,-13-3-2709,-2 0-516,0-6-258</inkml:trace>
  <inkml:trace contextRef="#ctx0" brushRef="#br0" timeOffset="79124.525">15561 15670 4128,'8'8'4773,"-8"-8"-387,0 0-129,17 16-3741,-17-16-387,11 17 129,-7-4 0,4 4 129,-5 5 0,4 6 0,-5 1 0,6 4 129,-6 1-258,5 4 129,-3-5-258,1 0 0,1-8-129,4-4 0,1-10 0,4-6-129,3-4 129,3-1-129,3-10 0,-1-7 129,4 0 0,-2-5 0,-2 7 129,-5 3 0,-3 0 0,-3 0 129,-12 12-129,16 0 0,-16 0-129,9 10 0,-6 2 0,1 4 0,0 0 129,2 5 0,0-1 0,0 4-129,-2-3 129,0 0-258,1-3-258,-5-18-774,13 32-1290,-13-32-2580,10 15 0,-10-15-258</inkml:trace>
  <inkml:trace contextRef="#ctx0" brushRef="#br0" timeOffset="80068.579">16143 15828 516,'0'0'4128,"8"-8"-129,5 8 129,-13 0-2451,22-5-1677,-3 0 0,3-3 129,4 6 129,-2-3 258,5 5-129,-6 0 129,4 0 129,-6 5-258,3 7 0,-7-1-258,4 6 0,-3 1-129,0 3-129,-2 1 129,-2 2 0,1-2 0,-2 0 0,-2 0 0,0 3 129,-4-8 0,-2 1 258,-5-4-129,0 0 129,0-14-258,-10 20 129,-8-17 0,2-1-129,-8-2 129,-1 0-129,-2-5 0,-3-2-129,0 1 0,3-5 0,2 2 129,2 1-129,4-1 0,6 1 0,2-6 0,8-1 0,3 3 129,5-1-258,7 2 129,4-2-129,6 4 0,-1-3-258,6 8-258,-5-5-774,12 8-2322,-2 1-903,-4-3-387,5 3 646</inkml:trace>
  <inkml:trace contextRef="#ctx0" brushRef="#br0" timeOffset="80579.608">16815 15528 5160,'8'15'4773,"-2"-4"-645,-6-11 0,0 0-3483,0 0-774,1 16 129,0-2-129,-1 0 387,2 5 0,-2 1 258,0 9-129,-4-3 258,4 11-129,-5-8 0,5 6 129,0-7-258,0 6 0,4-5-258,3-1 0,1-6-129,5-4-129,2 0 0,2-5-129,3 2-129,0-13 0,7 3-516,-8-10-258,18 5-1677,-9-7-1806,0-6-129,2-6-258</inkml:trace>
  <inkml:trace contextRef="#ctx0" brushRef="#br0" timeOffset="80882.626">16657 15708 8385,'15'15'5031,"4"-13"-387,3-2-258,1 0-4515,7-5-129,6 5 129,-2-3 129,6 3-258,0 0 516,0 5-129,2-2-129,1 3-129,-3-2-645,8 10-1290,-10-5-2451,2-4-516,1-3 129</inkml:trace>
  <inkml:trace contextRef="#ctx0" brushRef="#br0" timeOffset="85455.887">18773 16416 129,'10'-4'1032,"5"-2"258,-15 6 258,11-2 258,-11 2 129,0 0 129,14-2-129,-14 2-387,0 0-258,0 0-129,0 0-387,0 0-129,0 0-129,4-12 0,-4 12 129,0 0 0,0 0-129,0 0-129,0 0 0,0 0-129,0 0 0,0 0-129,0 0 0,0 0-129,-3-12 0,3 12 0,-12-3 0,12 3 0,-18-5 0,6 5-129,-1-4 129,-4 3 0,-1-3 0,-1 1 0,-4 3-129,0 0 258,-1 3-129,-1-1-129,-2 5 258,-3-2-129,3 7 0,-3-3 129,2-1-258,0 0 129,-1 6 0,2 0 0,5-4-129,0 2 129,3-1 0,3 1 0,2-3 0,3 3 0,3-2 0,8-10 0,-6 22 129,6-8-129,0-4 0,1 4 0,7-1 0,2 0 0,0-2 0,4 2 0,2-2-129,3-5 129,3 1 0,2-3-129,0 0 129,3-3-129,1-1 129,1 0 0,-1 0 0,2 0 0,-5-1-129,-1 1 129,-6-5 0,-1 2 0,-6 2-129,-11 1 129,13-3-129,-13 3 0,0 0 0,-6 0 129,-5 5-129,-3 6 129,-3-3 0,-6-4-129,1 7 129,-6-4 0,1 3 0,-3 4 0,1 3 0,1-9 0,0 0 129,-1 9-258,4-4 129,1-1 0,7 1 0,-1-1 0,6-5 0,12-7 0,-12 21 0,12-21 0,0 22 129,4-7-129,7-1 129,1-2 0,6 3-129,4 0 129,2-4-129,3 2 0,5-6 129,2-2-129,-2-2 0,5 1-129,-2 0 129,2-1 129,-3-3-129,0 0 0,-4 0 0,-1-4 129,-2-1-129,-4 3 129,-2-2-129,-7-3 0,-1 3 0,-13 4 0,13-3 0,-13 3-129,0 0 0,0 0 0,0 0 0,0 5-645,0-5-1419,-13 0-2193,13 0-258,0 0-258</inkml:trace>
  <inkml:trace contextRef="#ctx0" brushRef="#br0" timeOffset="86544.95">19270 16031 4773,'0'0'3870,"0"0"0,0 0-1806,0 0-1806,0 0-516,0 0 129,0 0 129,0 0-129,0 0 129,0 0 129,0 0 129,0 0 129,0 0-129,8 10 129,-8-10-258,1 17 129,-1-17 129,0 20 0,0-8-129,0 7 0,0-4 0,0 6 0,-4 1 0,4 2 129,-3 1-258,2 5 129,-3-2 129,2 2-129,0-3 0,-1 5-129,-1-8 258,1-2-258,0 0 258,-2-1-387,3-5 129,1 0-129,1-16 0,-4 14 129,4-14-129,-1 17 129,1-17-129,0 0 0,0 0 0,0 0 0,0 0-129,0 0-387,6 0-1419,-6 0-2451,9-12-516,-9 12 129</inkml:trace>
  <inkml:trace contextRef="#ctx0" brushRef="#br0" timeOffset="87690.015">19349 16015 129,'12'0'-128</inkml:trace>
  <inkml:trace contextRef="#ctx0" brushRef="#br0" timeOffset="87852.024">19349 16015 516,'12'0'1290,"-12"0"516,0 0 258,0 0-258,0 0-258,3-6-516,-3 6-387,0 0-258,0 0-129,0 0-129,0 0 258,0 0-258,0 0-129,0 0-258,0 0-516,0 0-774,0 0-387,0 0-645,0 0 0</inkml:trace>
  <inkml:trace contextRef="#ctx0" brushRef="#br0" timeOffset="88881.083">19358 16007 774,'0'0'1032,"0"0"258,0 0-258,-5 13 129,5-13 258,0 0-129,0 0-258,0 0-129,-8 11-129,8-11-129,0 0-129,-6 14-129,6-14-129,-5 18 258,5-18-258,-4 23 258,0-12-258,4 3 129,-4-2-129,4 4 387,-2-4-258,1 5 0,-3-4 0,2 3 0,-1 0-129,-2 2-129,3 2 129,-1-1-258,-1-1 129,2 4 0,-1-3 0,2 2-129,-1-3 258,2 0-258,0-2 258,0-2-258,0 1 129,0-3-129,0 0 0,0 1 129,0-13-129,0 23 129,0-23-129,0 18 129,0-4-129,0-14 0,5 20 129,-5-20-258,6 23 129,-4-13 0,-2-10 0,4 21 0,-4-21 129,0 20-129,0-20 129,0 17-129,0-17 129,0 0-129,0 16 129,0-16-129,0 0 129,0 0-129,0 0 0,0 0 0,0 0 129,0 0-129,0 0 0,0 0 0,0 0 0,0 0 0,0 0 0,0 0 0,0 0 0,0 11 0,0-11 0,0 0 129,0 0-129,0 14 0,0-14 0,0 0 0,0 0 129,0 0-258,0 0 129,-4 15 129,4-15-129,0 0 0,0 0 0,0 0 0,0 0 0,0 0 0,-1 16 0,1-16 0,0 0 129,0 0-129,0 13 0,0-13 129,0 12 0,0-12 129,0 0-258,0 0 258,0 0-258,0 0 0,0 0 129,0 0 0,0 0-129,0 0-129,0 0 129,0 0 0,0 0 0,0 0 129,0 0-129,-1 11 0,1-11 129,0 0 0,0 0-258,0 0-258,0 0-903,0 11-2967,0-19-645,0 8 129,0-24-387</inkml:trace>
  <inkml:trace contextRef="#ctx0" brushRef="#br0" timeOffset="89932.143">19178 16547 2580,'0'0'3741,"0"0"-516,0 0-2451,0 0-129,0 0 258,0 0 129,0 0 0,0 0-129,-3-9 129,3 9 0,0 0-387,0 0-129,0 0 0,6 7-258,-6-7 0,4 11-129,-4-11 129,10 15 0,-10-15 0,10 15 0,-5-4-129,4 4 0,-9-15 129,18 18 0,-7-4-129,2 0 0,0-2 0,4 10 0,-3 0-129,1-3 0,-2 6 0,0-1 0,-1-5 129,-3 3-129,-1-5 0,1-2 258,-9-15-258,9 16 129,-9-16-129,0 0 0,0 0 0,10 12 129,-10-12-129,0 0 129,0 0-129,0 0 129,0 0-129,0 0 129,0 0 0,0 0-129,0-7 129,0 7 0,0 0-129,-1-11 0,1 11 129,0 0-129,0 0 0,-8-20 0,8 20 0,0 0 0,0 0 0,0 0 129,0 0-129,-2-10 0,2 10 0,0 0 0,0 0 129,0-22-129,0 22 0,8-14 0,-8 14 129,9-22-129,-2 5 0,2 5 0,1-15 0,1 5 0,6-2 0,-1-10-129,2 3 129,1 4 0,1-4 0,-1 2-129,-4 7 129,1 2 0,-5 1 129,-1 9-129,-10 10 0,12-16-129,-12 16-129,0 0 258,0 0 0,0 0-129,0 0 0,0 0 129,0 0 0,0 0-129,0 0 129,0 0 0,0 0-129,10 9-258,-4 6-645,-6-15-2451,0 12-1290,0-12 0,0 0-645</inkml:trace>
  <inkml:trace contextRef="#ctx0" brushRef="#br0" timeOffset="92992.318">18587 17990 1548,'0'0'3483,"0"0"516,0 0-2580,0 0-645,0 0-516,0 0 1161,0 0-387,0 0 387,0 0-258,0 0-645,-19-46 516,19 46 129,0 0-645,0 0-645,0 0 258,0 0 258,0 0-258,0 0 258,0 0-516,-49-45 129,36 36 0,-1-11 258,14 20-129,0 0-516,-50-2 645,50 2-387,0 0 258,0 0-387,-56 0 129,56 0 0,-16 10 129,16-10-387,0 0 0,0 0 129,0 0 258,0 0 0,-33 56 129,33-56 0,0 0 0,0 0 0,-15 56 0,15-56 129,0 0-129,0 0-129,-15 57 129,15-57 0,0 0 0,-6 61 0,6-61 0,0 0-258,0 54 387,0-54-258,0 0 129,0 0-387,6 54 387,-6-54 129,0 0-258,0 0 129,0 0-129,0 0 0,35 56 0,-35-56 516,0 0-774,0 0 516,0 0-516,49 36 258,-49-36 0,0 0-387,0 0 387,49 22-129,-49-22 129,0 0 0,0 0 258,58 5-129,-58-5-258,0 0 645,48-8-516,-48 8-516,0 0 516,0 0 0,64-30-258,-64 30 258,0 0 0,0 0 0,52-58-129,-52 58 516,0 0-387,28-52 0,-28 52-129,0 0 0,14-54 129,-14 54-387,0 0 387,0 0 0,0 0 0,12-54-129,-12 54 129,0 0 0,0 0 0,0 0 387,0-54-516,0 54-258,0 0 387,0 0 0,0 0 387,-37-53-129,37 53-258,0 0 0,0 0 516,0 0 387,-59-41-903,59 41 258,0 0-129,0 0-516,0 0 516,-58-20-516,58 20 258,-20-21-516,20 21 774,-15-25-258,15 25-258,-20-11 774,9 5-387,1-9 645,-2 6-903,1 0 387,0 9-129,11 0 129,-20-17 129,8 6-516,2 10 258,1-15 0,9 16 258,-17-8-129,9-5 0,2-11-129,6 24 129,0 0 129,-16-17 0,16 17-129,-8-14-129,8 14 0,-8-17 258,8 17-258,0 0 0,-12-16 0,12 16-258,-6 6 258,6-6 129,-2-15-129,2 15-387,0-10 516,0-10-516,1 3 258,5-12 129,1 9-129,3 3-258,2 5 129,4-9 129,-1 2-129,5 9 258,-1-1-129,3-1 129,0 2-129,0 7 129,0-5 129,2 3-129,-1 1-129,1 4 258,-1 0-129,0 0 0,0 0-129,-1 0 0,0 0 129,-1 6 129,-2 0-258,-3-6 0,-1 4 129,-2 2-129,-1 0 0,-12-6-129,12 7 0,-12-7-129,8 12-645,0 0-1935,-8-12-1677,0 0 129,11-6-387</inkml:trace>
  <inkml:trace contextRef="#ctx0" brushRef="#br0" timeOffset="93856.368">19256 17391 2193,'0'0'2967,"0"0"516,4-12-2709,-4 12-774,3-17 0,-3 17 387,0-17 129,0 17 258,0-11 0,0 11 387,0 0-258,0 0 0,0 0 0,0 0-387,0 0 0,0 0-129,0 0-258,-7 8 0,7 4 0,0 0 0,-2 1 129,2 9 0,-1 0 0,1 1 0,-2 7 0,2 9 129,-3-14 0,0 17-129,2 2 129,1-44-129,-4 83 516,4-83-774,-1 86 258,1-86-258,0 90 0,0-90-516,0 80 645,0-80-129,6 70-387,-6-70 516,7 58-129,-7-58 129,0 0 258,0 0 258,0 0-645,0 0 387,0 0-258,13 52 0,-13-52 0,0 0-516,0 0 129,0 0 129,0 0-387,0 0-258,0 0-774,0 0-1935,0 0-1548,0 0 129,0 0-129</inkml:trace>
  <inkml:trace contextRef="#ctx0" brushRef="#br0" timeOffset="94784.421">19049 17878 2967,'0'0'4386,"0"0"-1032,-14 2-258,14-2-1032,0 0-645,0 0 0,0 0-1161,0 0-258,0 0-516,0 0 1161,0 0-774,0 0 387,-3-22-645,3 22 0,0 0 645,0 0 129,0 0-129,0 0-645,9 46 129,-9-46 258,0 0 129,19 73-129,-19-73 129,0 0-516,22 53 387,-22-53 0,15 50-129,-15-50-258,14 49 258,-14-49 129,17 52 129,-17-52-129,14 48 0,-14-48-129,0 0 258,0 0 0,30 61-129,-30-61 0,0 0 258,0 0-645,0 0 516,0 0 387,0 0-258,51 45 0,-51-45 0,0 0 0,0 0-258,0 0 516,0 0-516,0 0 129,57-54-258,-57 54 129,0 0 0,0 0-387,46-74 387,-46 74 258,0 0-258,35-60 129,-35 60-129,24-61 0,-24 61 387,27-75 516,-27 75-903,30-59 0,-12 33 387,-3-2-645,3 7 129,-3-7 0,-15 28-516,0 0 387,38-20 258,-38 20-903,0 0-1032,0 0-1032,8 8-1419,-8-8-258,0 0 0</inkml:trace>
  <inkml:trace contextRef="#ctx0" brushRef="#br0" timeOffset="96289.507">19156 16503 1032,'0'0'2838,"0"0"0,0 0-2709,-12-2-129,12 2 129,-9-15 258,9 15 258,-7-17 0,7 17 258,-7-19 258,7 19-129,-6-14-387,6 14 129,0 0-387,-7-10 0,7 10-129,0 0-129,-11-12-129,11 12 0,0 0-129,-14-12 129,14 12 0,0 0 0,-12-10 0,12 10 0,0 0 0,0 0 0,-14-10 129,14 10-129,0 0 0,0 0 0,0 0 0,0 0 129,0 0-129,0 0 0,0 0 0,0 0-129,0 0 129,0 0-129,0 0 129,-6 5 0,6-5 0,0 0 0,0 0-129,0 0 258,4 13 0,-4-13 0,6 19 0,-6-19-129,7 21 129,-2-8-129,-3 1 0,4 3 0,0 0 0,0-4-129,2 1 129,-1 3 0,2 4 0,0-4 129,0-2-129,1 0 129,3 2 129,-2 3-258,2-3 0,1-1 0,0-7 0,0 3 0,0 0 0,0-2 0,-1-3-258,-3-4 258,-10-3 258,18 5-258,-18-5 0,12 1 0,-12-1 0,0 0 0,0 0-258,14 0 129,-14 0 129,0 0 0,0 0-129,13-13 129,-13 13 129,0 0 0,0 0 129,9-13-129,-9 13 0,0 0-129,5-15 129,-5 15-129,7-16 129,-2 3-258,3-1 258,1 0-129,4 3 0,5-7-129,-1-2 258,6-1-129,0 1 129,1-1 0,-3-1 129,2 7 258,-4-7-258,-3 10-129,-2-2 0,-3 7 0,-11 7-387,15-12-258,-15 12-645,0 0-645,12 0-774,-12 0-645,0 0-1161</inkml:trace>
  <inkml:trace contextRef="#ctx0" brushRef="#br0" timeOffset="99884.711">22430 17523 2193,'3'11'2580,"5"6"-129,-8-17 258,0 0-258,0 0-516,0 0-645,11 8-129,-11-8-387,0 0 387,0 0-387,0 0 129,0 0-129,2-15 129,-2 15-129,0 0-129,0-25-258,0 8-129,-2-12 0,2-4-258,-2-3 258,0-3-516,0-19 516,1 4-645,0 4 774,1-6-774,0-5 516,0-4-258,0-2 129,3 1 0,2 2 0,1 5 0,-1-2 129,1 5-258,-1 10 129,-1 10 0,-1 7 0,2 3 0,-1 4-129,-2 7 129,0 3 0,-2 12 0,5-13-129,-5 13-129,0 0-129,0 0 129,0 0-645,0 0-2064,5 13-1935,-5-13-129,0 17-258</inkml:trace>
  <inkml:trace contextRef="#ctx0" brushRef="#br0" timeOffset="100603.754">22227 16592 1548,'-5'16'2322,"5"-16"258,0 0-2967,0 0 258,0 0 903,0 0 516,0 0 258,0 0 774,0 0-258,0 0-129,0 0-258,0 0-387,0 0-645,0-10 0,0 10-387,15-17 0,-1 0-129,4-7 0,5-2 0,7-6-258,3-5 258,3 6-258,1-4 129,2-3 0,-1 9 129,-3 0-129,-2 2-129,-7 5 387,-2 10-129,-7-5 129,-2 7-129,-15 10 258,14-13-387,-14 13 129,0 0 0,12 0-129,-12 0 0,7 13-129,-7-13 129,9 20-129,-3 0 258,2-1-258,-1 2 258,2-1-129,-2 0 129,2 2-129,-3 2 0,2-3 129,-2-3-129,0 3 129,-3-2-129,0-2 129,-2 3-129,-1-2 0,0-2 129,0-1 0,0-3 0,0-1-129,0-11 0,0 13 129,0-13-129,0 0 129,0 0-258,2 12-387,-2-12-2193,0 0-2064,-8-10-129,-5-6-774</inkml:trace>
  <inkml:trace contextRef="#ctx0" brushRef="#br0" timeOffset="103155.9">9467 16837 1,'4'-13'773,"-4"13"130,2-13 516,-2 13-129,0 0 258,1-17-129,-1 17-516,0 0-258,4-15-258,-4 15-258,0 0-129,8-14 0,-8 14-129,6-11 258,-6 11 387,5-13 0,-5 13 258,0 0 258,4-16 0,-4 16 129,4-12 0,-4 12-129,0 0-258,0 0-258,0 0 0,0 0-258,0 0-258,0 0 0,0 0 129,0 0-258,0 0 258,0 0-129,7 18 129,-7-18 0,8 31-129,-2 1 129,2-3-129,0 13 258,-2 5-387,3 13 129,-2-6 0,-1 11 0,-2-7 0,-1 10 129,0-12-129,-1 2 129,1-12-258,-3-6-258,4 0-774,-4-3-1548,0-23-1419,0-14-516,0 0 387</inkml:trace>
  <inkml:trace contextRef="#ctx0" brushRef="#br0" timeOffset="103703.931">9329 17224 4386,'-11'24'4128,"9"-13"-387,2-11-129,9 18-2967,6-8-1161,1-3 0,5 4-129,-1 3 516,7 4 0,-5-10 129,-1 10 0,-1 6 129,0-7 258,-2 7 0,-3 4 0,0 6-129,-2-7 516,6 4-516,-4 9 258,2-11-258,-1-10 258,2 7-258,-3-7 258,5-12-129,-7-4-129,3 14 0,-16-17 0,21-5 129,-21 5 0,18 12-129,-12-23-387,3-6 129,-1-1 0,2-18 129,1 1-387,3-2 258,-1-6-129,3-18 129,-2 22 0,0 5 0,-2 3 0,-2 2 0,1 9 129,-4 3-129,-1 3-516,-6 14-645,0 0-2322,11-12-774,-11 12-129,0 0-645</inkml:trace>
  <inkml:trace contextRef="#ctx0" brushRef="#br0" timeOffset="104575.981">10453 17041 1677,'0'0'3483,"-22"0"0,22 0-129,-4 12-2451,4-12-774,-13 0 129,13 0 258,-19 7 0,6-2 0,13-5 129,-21 9-129,13 7 258,-5-6-258,7 14-258,-2-8 129,2 5-129,2-3 129,2 9-258,1-9 129,1 2 0,4-5-129,7-9 0,6-5-129,6-1 0,5-1 0,1-13-258,2-2 258,0-4 0,-3-5 258,-1 4 0,-12 4 258,0 1 0,-10-5 0,2 7 258,-7 0-258,0 1-129,0 13-258,-8-22 129,-1 10-258,-3 1-129,-1 3 129,-3 3-129,1 3 0,-5 2-258,9 4-516,-10 2-645,13 8-2064,-3 0-903,2-4-258,4 2-129</inkml:trace>
  <inkml:trace contextRef="#ctx0" brushRef="#br0" timeOffset="104964.003">10558 17094 2193,'23'35'3354,"-7"-12"129,-15-6-516,6 2-2967,2 6-645,5 9 258,-5 6-258,4 3 258,-4 6 516,0-8 0,-1 15 645,-6-10 258,2 13 387,-4-12 0,0 1 0,-3-12 0,2-3-387,-7-3-129,8-30-258,-16 48 0,16-48-129,-19 9-258,19-9 129,-26-5 129,13 1 0,-5-7 0,3-11-258,-1 5-258,5-14 0,-2-8-129,6-1 0,5 1-387,-1-12-903,12 2-1548,4-5-1806,2 0 258,6 1-645</inkml:trace>
  <inkml:trace contextRef="#ctx0" brushRef="#br0" timeOffset="105452.031">10859 17334 9546,'-14'9'4257,"-13"-9"-774,22-10-516,-1-17-4257,6 17 0,-5-13 387,5-2 129,0 4 516,2-1 258,1 0 774,-1 4 129,6 5 258,-6-2-516,-2 15-129,16-9-258,-16 9-387,23 7 129,-9 2 0,1 1-258,1 5 129,1-1 0,-1 6 0,-3-4 129,1 2 129,-6-6 0,2 5 129,-8 1 0,4 0 387,-6-18-129,0 20 0,-6-8 129,6-12-258,-15 14 0,3-8-258,2-6-387,-6-1-645,16 1-1419,-15-11-2193,8-12-258,5-2-387,2-3 387</inkml:trace>
  <inkml:trace contextRef="#ctx0" brushRef="#br0" timeOffset="105948.059">11138 17152 9288,'19'31'4257,"-5"-20"-129,-1 0-1548,3-11-2838,2-4 0,4-4 258,-2-4-129,0-3 258,2-4 129,-6 1 0,1-3 0,-6 0 129,2 5 0,-7 4-258,1-2 0,-7 14-129,2-19 0,-2 19-129,-2-13 129,2 13 0,-19-9-129,7 4 129,-2 5 0,-5 0 0,-1 8 0,-1-1 0,-2 7 129,2 1-129,-3 8 0,4 2 0,1 3 129,5-6 0,3 6 129,4-2-129,3 6 0,4-4 0,9 0 129,5 0-258,5-5-129,7 1-129,2-3-258,12 6-645,-8-16-2709,10-10-645,1-2-258,0-15-129</inkml:trace>
  <inkml:trace contextRef="#ctx0" brushRef="#br0" timeOffset="106444.088">11758 17058 9030,'-16'1'4257,"-2"-1"0,18 0-516,-19-2-3999,7 2-129,-6 0 129,4 9 129,-4-1 0,-1-3 258,6 7 129,-3-2 0,6 9 129,1-7-129,6 3 0,3-15-258,0 22 0,0-22 0,6 24 0,6-15-129,1-4 0,3 1 0,0 1 0,2 4 0,0-5 0,1 8 0,-5-2 0,-3-2 129,1 11 129,-7-1 0,0-4 129,-5-16 129,0 32 129,-6-12-258,-1-6 258,-10-4-129,2 4 0,-6-4-258,1-3 129,-2 0-258,-2-5-129,6-4-129,-5-5-258,13 7-903,-10-12-2451,16-1-516,3 0-645,1-2-129</inkml:trace>
  <inkml:trace contextRef="#ctx0" brushRef="#br0" timeOffset="106988.119">12153 17466 1161,'-14'-34'1806,"14"10"-1161,0-5 774,6 0 387,7 7 0,0-7-129,9 5 0,-5-2-129,10 14-258,-8-1-258,7 7-258,-9 5-258,2 4-258,-3 9-129,-4-2 0,-3 9-129,-2 1 258,-5-2 0,-1 2 258,-1-6-258,0 1 129,0-15 129,-1 18 0,1-18-129,0 0 0,0 0 129,0 0-129,-11 5-258,11-5-129,0 0-129,0 0-4257,-17-14 0,14-1-516,-2 1 0</inkml:trace>
  <inkml:trace contextRef="#ctx0" brushRef="#br0" timeOffset="107468.146">12455 16931 6708,'4'20'4515,"-1"-5"-516,-3-15-258,0 0-3225,0-8-903,0 8 129,0 0 129,0 0 129,0 0 129,0 0 258,0 0 0,0-11 129,0 11-129,0 0-129,0 0-129,0 0-129,0 8 129,0-8-129,0 0 129,0 0-258,0 12 0,0-1 129,0 1 0,-3 7-129,3 5 258,-1 9 0,-1 9-129,-2-3 129,4 12 258,-7 0 0,3 4 0,-4-6-258,3-3 129,0-5-387,1-4 129,4-7-387,-5 9-516,10-24-258,-3 0-2064,8-13-1161,4-4-516,-1-16 258</inkml:trace>
  <inkml:trace contextRef="#ctx0" brushRef="#br0" timeOffset="108969.231">12399 17614 2322,'0'16'1935,"0"-16"129,0 0-387,0 0-3225,0 0-258,0 0 129,6 15 387,-6-15 1290,0 0 1290,0 0 0,0 0 258,0 0 129,0 0-516,0 0 0,0 0-516,0 13-129,0-13-387,0 0 0,-6 13 387,6-13 129,0 0 0,0 0 258,-17 6-258,17-6 129,-13 0-129,13 0 0,-15-1-645,15 1 0,-16-2 0,16 2 0,-16-12-129,16 12 129,-14-20-387,9 8 387,-1-6 0,1-4 0,1 7-258,-1-2 129,0 0-129,0-1 258,5 18-129,-12-17-129,12 17-129,-13-23-129,13 23-258,-11-14-645,11 14-1032,0-23-1548,-4 0 258</inkml:trace>
  <inkml:trace contextRef="#ctx0" brushRef="#br0" timeOffset="110523.321">12728 17616 774,'-14'-5'3225,"0"-13"516,9 5-2451,2-8-129,-3-3 0,6 0 258,-4-4-387,4-1-129,0-2 0,3 7-387,-1 1 129,6 0-387,-3 1 0,7 12-129,-12 10 129,17-17-387,-17 17 129,20-2 0,-20 2-129,20 4 129,-20-4 129,19 19-258,-19-19 129,15 25 129,-9-6 0,0 0 0,-5 1 0,1 12 0,-2-13 0,-1 5 387,-8 8-129,1-3 0,-3-5 387,1-5-387,-6 0 129,1-9 0,-3-3 129,2 9-387,-3-16 129,2 0-129,1-6-645,-1 1 129,7-11-387,-4-8-1677,12 6-1935,2-18-645,2 2 0,12-4-387</inkml:trace>
  <inkml:trace contextRef="#ctx0" brushRef="#br0" timeOffset="111267.364">13014 17206 6966,'0'0'4773,"0"0"-645,0 0 0,0 0-4128,0 0-129,0 0 129,0 0-129,0 0 129,0 0 129,-1 11 129,1 1 0,0-12 0,0 22 0,-2-3 0,2 4 0,0 0-258,0 6 129,0 3 0,0-9-129,3 0 0,0 2 258,1-14-258,-4-11 129,19 7-258,-4-16-129,3-12 0,1-4 0,2-2 0,0-10 0,0 3 129,-3-4 0,-1 10 129,-7 4 0,-2 3 258,-1 8-258,-6 1 129,-1 12-129,0 0 0,2 12-129,0 2-129,0 7 129,3 6 129,-2-1-129,7 8 129,-3 0 0,2-5 129,3-4 0,-3-4 0,2 3 0,-1-6 0,0-4 129,-3-1 0,-7-13 0,13 6 129,-13-6-129,0 0 129,13-14-129,-10-11 129,3 6-129,-1-14-129,2-6 129,0 5 0,2-1-258,-5 0 0,7 1 0,-5 9 129,1-4-516,-1 10 129,2 5-645,4 14-1161,-12 0-2580,0 0-258,18-3-516,-18 3 387</inkml:trace>
  <inkml:trace contextRef="#ctx0" brushRef="#br0" timeOffset="111959.402">13704 17123 258,'-10'0'3096,"10"0"0,0 0-1419,0 0-1548,0 0-129,0 5 387,0-5 129,0 0 387,0 12 129,3 0 387,-3-12 129,5 14-258,-5-2-129,2 5-387,-2 1-129,4 4 129,-3 1-387,1 4 129,0-6-258,1 6 129,-1-12-129,4 7-129,-1-10-129,-5-12 129,18 13 0,-3-14-129,0-9 0,2-9 0,4-1 0,1-9 0,-2 0 258,2-2-387,-3-2 258,0 1-129,-5 7 258,0 7-258,-4 1 129,-1 4-129,-9 13 129,16-12 129,-16 12-129,11 0 0,-11 0-129,12 21 129,-6-8-129,0 11 258,3-2-129,-1 4 0,-2 6-129,1 9 258,-2-7-258,4 4 129,-1-1-258,-2-3-258,6 4-1161,-6-4-2967,0-12-258,-6-22-645,0 0 387</inkml:trace>
  <inkml:trace contextRef="#ctx0" brushRef="#br0" timeOffset="113184.473">9673 18222 645,'0'0'4515,"0"0"129,-5 52-516,5-52-2322,0 0-774,0 0-645,0 0-129,0 0 0,0 0 129,0 0 129,0 0-129,0 0 129,0 0 0,0 0 0,0 0-387,0 0 129,12 66-129,-12-66 129,8 52-129,-8-52 129,4 64 129,-4-64-258,0 73 258,0-73-129,-2 56-129,2-56 0,-10 62 0,10-62-258,0 0-387,-12 68-387,12-68-1032,0 0-2580,0 0-516,0 0 0,0 0 129</inkml:trace>
  <inkml:trace contextRef="#ctx0" brushRef="#br0" timeOffset="113963.518">9475 18393 774,'-1'62'3870,"1"-62"-129,0 0 0,0 0-2967,-10 49-645,10-49 129,0 0 387,0 0 258,0 0 0,0 0 129,0 0-258,0 0 516,2-50-774,-2 50 0,0 0-258,29-53 0,-29 53-258,32-54-129,-32 54 129,49-75 129,-49 75 258,54-80 0,-54 80 0,52-83 0,-52 83 129,46-75 129,-46 75-258,0 0 0,47-58-387,-47 58-129,0 0 258,0 0 0,0 0-387,0 0 129,0 0 258,0 0 0,38 52-129,-38-52 258,0 0-645,6 53 129,-6-53 129,0 0 0,20 60-258,-20-60-258,0 0 516,44 58-516,-44-58 903,0 0-258,52 64 0,-52-64-129,0 0 516,44 60 0,-44-60-258,0 0 258,22 52-258,-22-52-129,0 0 0,0 0-516,0 0-2580,0 0-1677,0 0-258,0 0-516</inkml:trace>
  <inkml:trace contextRef="#ctx0" brushRef="#br0" timeOffset="115023.579">10791 18351 645,'0'0'1677,"0"0"387,44 3 774,-44-3-258,0 0 0,0 0-258,0 0-258,0-48-903,0 48 0,0 0-387,0 0-516,0 0 129,0 0-258,-56 0 0,56 0-129,0 0 129,0 0-129,-47 66-387,47-66 387,0 0-129,-28 61 0,28-61 129,0 0 0,-10 50 258,10-50-258,0 0 387,0 0-645,48 33 129,-48-33-258,56-8 129,-56 8 0,63-40-129,-63 40 258,54-51-129,-54 51 387,34-51-129,-34 51 387,0 0 0,4-55-129,-4 55-258,0 0 0,0 0-129,-44-29-387,44 29 0,0 0-903,0 0-258,-56 26-129,56-26 258,0 0-129,0 0 258,-21 49 258,21-49 516,0 0 387,0 0 258,17 55 129,-17-55 0,0 0 0,45 61 0,-45-61-129,42 62-129,-42-62 129,45 79 0,-45-79 129,41 84 258,-41-84-129,28 86 258,-28-86 129,14 57 645,-14-57 0,0 0 129,-8 58 129,8-58-129,0 0-258,0 0 0,-67 0-387,67 0-387,-48-9-129,48 9-129,-49-28-387,49 28-129,0 0-774,-60-35-1290,60 35-1806,-6-71-258,6 71-258</inkml:trace>
  <inkml:trace contextRef="#ctx0" brushRef="#br0" timeOffset="115555.609">11318 18453 5805,'0'0'5160,"0"0"-387,0 0-645,-64 34-1290,64-34-2838,0 0-645,0 0 258,-17-55 774,17 55-516,0 0 258,1-51 129,-1 51 0,0 0-129,0 0 387,39-59-387,-39 59-258,0 0 129,48 13 0,-48-13-258,0 0-129,58 41 516,-58-41 129,0 0 0,50 29 0,-50-29 129,0 0 387,0 0-258,0 0 258,0 0-387,0 53-387,0-53 387,0 0 0,-56 12-258,56-12-387,0 0 258,-63-5 0,63 5-258,0 0 129,0 0-903,-50 2-1548,50-2-2451,0 0 129,0 0-645,31-55-387</inkml:trace>
  <inkml:trace contextRef="#ctx0" brushRef="#br0" timeOffset="116143.643">11685 18375 6321,'0'0'4644,"0"0"-387,23 59-516,-23-59-3096,0 0-903,51 6 0,-51-6 516,55-14-387,-55 14 129,60-19 129,-60 19 258,54-35-258,-54 35 129,0 0 0,59-52 258,-59 52-258,0 0 0,0 0 0,0 0 0,0 0 0,0 0-129,-58-47 0,58 47-129,-52 8 258,52-8-258,-55 20 129,55-20-258,0 0 129,-68 36 129,68-36-129,0 0 258,0 0-129,-52 61 258,52-61-129,0 0 516,0 0-387,-7 60-387,7-60 258,0 0 129,16 49-258,-16-49-258,0 0 0,50 62-516,-50-62-516,53 30-129,-53-30-2064,73 20-1677,-73-20-129,76 0-258</inkml:trace>
  <inkml:trace contextRef="#ctx0" brushRef="#br0" timeOffset="116616.67">12363 18238 10707,'-34'56'5160,"34"-56"-645,-56 41 0,56-41-4773,0 0-129,-51 41 129,51-41-387,0 0 516,0 0 258,0 0 0,0 0-129,0 0 258,0 0-129,0 0-129,0 0 387,0 0-387,26 63-387,-26-63 258,0 0 0,50 51 0,-50-51 0,0 0 129,0 0 387,31 54-129,-31-54 387,0 0-129,0 0 0,0 0 0,-48 23 0,48-23-129,0 0-645,-73 10 387,73-10-129,-48 0-387,48 0-516,0 0-2322,0 0-1935,0 0 0,0 0-258,-28-65-258</inkml:trace>
  <inkml:trace contextRef="#ctx0" brushRef="#br0" timeOffset="117403.715">12900 18361 4773,'0'0'4644,"5"55"0,-5-55 0,0 0-3612,1 52-774,-1-52 129,0 0 258,13 59-258,-13-59 387,0 0-258,31 47-129,-31-47 258,0 0-129,0 0 0,73 16-258,-73-16-258,58-21-258,-58 21 258,62-29 129,-62 29-129,57-53 0,-57 53 129,40-51 129,-40 51 0,20-56 387,-20 56-516,0 0-258,0 0 129,10-49 129,-10 49-258,0 0 0,0 0-129,0 0 129,0 0 0,0 0 387,0 0-258,0 0-387,-2 49 387,2-49-129,0 0 258,0 0 0,-14 53 0,14-53-129,0 0 258,-14 50-129,14-50 129,0 0 0,-12 58-129,12-58-129,0 0 129,4 65 0,-4-65 129,0 0 129,42 51-774,-42-51 0,48 35-516,-48-35-2322,49 0-1806,-49 0-258,60-52-387,-60 52 0</inkml:trace>
  <inkml:trace contextRef="#ctx0" brushRef="#br0" timeOffset="117812.738">13526 18270 10836,'34'52'4902,"-34"-52"-258,0 0-387,0 0-4128,9 50-645,-9-50 258,0 0 129,10 66 0,-10-66 387,4 58-129,-4-58 0,2 98 258,0-50 0,0 11-258,2-5-129,1 10 0,-1-10-129,3 4-258,-7-58 0,16 71-903,-16-71-1806,0 0-1419,0 45-516,0-45-129,0 0 1</inkml:trace>
  <inkml:trace contextRef="#ctx0" brushRef="#br0" timeOffset="118299.765">13626 18421 9804,'0'0'4902,"0"0"0,63-34-258,-63 34-4773,0 0-387,60-45 516,-60 45 258,0 0-129,61-28-129,-61 28 387,0 0 258,49 0-258,-49 0 258,0 0-645,0 0 129,55 38-129,-55-38 129,0 0 0,0 0-129,30 60 129,-30-60 129,0 0 0,0 0 129,-9 56 129,9-56-129,0 0 0,0 0 0,-65 19-129,65-19-129,-51 0 258,51 0-258,-56 3-129,56-3-387,-53 0 258,53 0-258,-48 12-774,48-12-3354,-59 43-774,59-43-129,-55 3-645</inkml:trace>
  <inkml:trace contextRef="#ctx0" brushRef="#br0" timeOffset="136403.8">21424 16837 516,'0'15'1419,"0"-15"129,0 0-129,0 0-258,9 13 129,-9-13-258,5 11-129,-5-11-129,0 0 0,0 0-258,6 17 129,-6-17-129,0 0 0,6 12-129,-6-12 129,4 10-129,-4-10 0,6 17-258,-1-5 258,-4-1-258,2 4 129,-2 0-258,0 4 387,-1 1-258,0 4 258,0-6-129,0 10 129,-1-6-258,0 9 258,-3-9-129,3 4-129,-4-4 0,4 7 258,-1-11-387,0 5 129,0-5 0,0-4-129,2-14 129,-2 22-129,2-22 129,0 0-129,-4 14 0,4-14 129,0 0-129,0 0 0,0 0 129,0 0 0,0 0 129,0 0-129,0 0 0,0 0 129,0 0-129,0 0 0,0 0 129,0 0 0,0 0 0,0 0 0,0 0 129,0-7-258,0 7 129,2-12-129,-2 12 0,0 0-258,6-12 129,-4 0 0,3 1 129,1-2-129,0 0 0,1-4-129,-1-5 129,5-2-129,-2 5 129,3-5-129,0 4 129,0-1-129,1 1 258,1 3-258,0-2 129,2 0 0,-1 3 0,1 5 0,0-7 0,2 2 0,0 4-129,-3-2-129,4 4 258,-3 2 0,1 3-129,-3-6 129,1 11-129,-3 0 129,-1 0 0,-11 0 0,18 11-258,-18-11 258,14 10 129,-14-10-129,11 13 0,-11-13 129,8 12-129,-8-12 0,0 0 258,13 14-258,-10-2 0,-3-12 258,9 17-258,-9-17 129,6 24-129,-4-9 129,-2 2-129,1 6 129,-1-7 0,0 8 129,-1-2-258,-3 10 258,0-4-129,-1 2 129,-2-4 0,2 10 0,-2-5-258,1-2 129,2-5 0,1-9-129,1 4 129,1-2-129,0-2 129,1-15-129,0 0 0,0 0 0,0 12 0,0-12 0,0 0 0,0 0 0,2-7-258,-2 7-645,18-3-2322,-7-9-1548,2-1-129,0-4-774</inkml:trace>
  <inkml:trace contextRef="#ctx0" brushRef="#br1" timeOffset="143367.2">18493 8581 1,'-25'1'0,"9"1"128,1 2 1,-2-1 258,1 2-387,-3 3 129,-1 1 0,-1 1 0,-1-1 258,-1 1-258,3 1 129,-4 2 129,-1 2 0,-1-1 0,3 2-129,2 0 0,-3 6 129,3-3-258,2 3 0,-1-1 0,4 3 0,-3-1 129,4 0-129,-2-1 129,2 0 0,0 2 0,1-3-129,0 2 0,3-1 0,1 2 0,1-5 129,2 5-516,0-7 516,3 6-129,1-5-129,1 4 258,1-3-258,1-1 129,0 1 0,1-2 129,3 2-258,1-2 129,1-1 0,1 1 0,-1-2-129,2 5 129,2-3-129,-3-1 0,2 1 0,-1 1 0,3-2 0,-2 1-129,3-1 129,1-3 0,0 4 0,2-2 0,0 2 0,3-3 0,2 3 0,-3-4 0,2 1 0,-3 0 129,1-1-129,-3 3 258,3-6-129,-3 2-129,2-2 258,1 2-129,1-1 0,5 0 129,-4-5-129,4 2-129,-1-3 0,0 2 129,0 1-258,-2-3 129,1-1 129,-4-1-129,3 1 0,-1-2 129,2 1-129,1-3 0,1 0 129,-1 0-129,3 0 0,1 0 129,-2-2-129,0 0 0,-1-3 0,1 2 0,-2 0 0,-1-3 0,-2 1 0,1-5 0,-4 0 0,3 1 258,-3-4-258,0 1 0,2-2 0,-2 1 0,1-1 0,0-2 0,0 1 0,-3-2 0,4 2 129,-4-1-129,-2-3 129,-2 2 0,0 2 129,-1 0 129,-4-2-129,1 3 0,-4-3-129,2 2 258,-3-2-258,2 2 0,-1-3-258,2 1 129,-2-3 0,2 1 0,-2-1 0,3-1 129,-2-1-129,1 1 0,0-2 129,0-1-129,-2 0 129,1 0-129,-3 0 0,0-3 0,0 3-129,-8-5 258,2-1-129,-7 2 0,1 1 0,-2 1 129,0-1 129,-2 3-258,0-1 129,3 4-129,-2 1 0,3 1 0,-2-3 129,-1 5-129,-4-3 0,-2 2 129,-2 1 0,-4-3 0,-4 1-129,-4 1 0,0 1-129,-4-2 129,-3 5-258,-2-2 0,-2 10-516,-4-1-387,-3 7-1548,3 10-1161,-15-3 387</inkml:trace>
  <inkml:trace contextRef="#ctx0" brushRef="#br1" timeOffset="145727.335">22075 8649 645,'0'0'1161,"0"-7"0,0 7-516,0 0 0,-9-2-516,9 2 258,-13 0-258,13 0 0,-19 0 0,9 0 0,-3 0 129,-3 0-129,2 0 0,-4 0 0,-1 0 0,0 4-129,-3-3 258,-2 1-258,0 0 129,0 2-129,-1 0 258,-1 0-258,0 3 0,0-1 0,1 3-258,5 1 258,-3 2-129,-2-3 129,5 3 0,-1-2-258,-1 3 258,3-1 258,-3 2-129,2-1-129,-1 0 258,2 1-258,1 2 129,3 1-129,1 3 0,2-2 0,4 0 0,1-1 0,4 3 0,3-2 0,0 1 129,4-3-129,2 0 258,2 0-258,-1-1 129,3 1 0,-3-1 0,1-1 0,-1-1 129,-1 3 0,-1-3-129,0 5 129,0-4 0,0 3 0,0-1-129,-1 1 0,1-1-129,2-2 0,-1 1 129,0 0 129,0-2-129,2-1-129,-8-12 129,13 19 0,-13-19-129,13 19 129,-13-19-129,15 15 0,-15-15 0,20 17 0,-10-8 0,1 2 0,4-2 0,-1 1-129,5 1 129,-1 0 0,2-2 0,-1-1 0,4 0 258,0-2 0,1-3 0,0 0-129,2-2 129,1 2-129,-1-2 129,5 3-129,-3-4-129,2 2 0,2 0-129,1-1 129,1 1 0,0-2 0,-3 0 0,2-3 0,0-1 0,-1 0 0,-2-3 129,1 2-129,-1-6 129,1 4-129,-1-5 129,0 0 0,0-5-129,-3 1 0,0-5 0,-2-3-129,-3 0 0,-1-2 129,-1-1-129,-2 0 0,-4-2-129,1-5 258,-3 5 0,-2-2 0,0 0 0,-2-3-129,-2 0 129,-4-3-129,-2-1 129,-2 2-129,-11-1 0,-3 3 0,-9-4 0,-9 5-129,-6 2 129,-7 0 129,-5 4-129,-6 3 129,-3 5-129,-3 4-387,-1 8-774,1 7-2064,-8 0-129</inkml:trace>
  <inkml:trace contextRef="#ctx0" brushRef="#br1" timeOffset="148432.487">21768 9864 258,'-19'-10'1161,"19"10"129,-19-12 0,19 12-387,-19-10 0,19 10 0,-16-6-258,16 6-258,-10-7 129,10 7-387,-12-1 0,12 1 0,0 0-129,-18 0 0,18 0 0,-17 2-129,6 5 129,-3 1-129,-1 1 129,-2 7-129,-2-3 0,1 2 129,-1 2-387,0 3 258,-1-1 0,1 2 129,1 1 0,-1 0-129,1 2 129,-2-1 0,4 6 0,-6 0 0,1 1-387,2 4 258,-1-2-387,1 1 129,4 3 0,0-1 0,3 3 129,2-6 0,3 6 258,4-4-258,2 0 258,1 2-129,0-2 129,3 0 0,4-2 0,3-3 0,3 1 0,3 0 0,-1-1 129,4-2-258,0-1 258,3-4-129,-1 1 258,3-4-258,-7-3 129,6-4 0,-2-1 0,2-2 0,1-1-129,-2-2 129,7 0-129,-4 1 0,9-1-129,-6-1 129,6-1 0,-5 0-129,4-1 129,-2-3-129,0 0 129,1 0-258,-1-3 0,0-4 258,-1-1-258,0-3 129,-3 0-258,3-1 258,-2-2 0,-3-3 0,0-1 0,-4 1 129,1 1-129,-2-3 258,-1 0-258,-1-2 258,-5 0-258,3 0 129,-4-2-258,2-2 516,-6-2-129,2-4 0,-2 1 129,-5-3 258,-2 1-129,-1-4 129,0 1 129,-2-1-387,-8 2 0,0 1 0,-2-1-129,-3 0-258,0 1 129,-1-1 0,0-1-258,-1 1 258,0-2-129,4 4 258,-2-2-258,-3-1 129,1 2 0,-2-2 129,-4 6-129,-2 0 258,-4 2-129,-5-1-129,2 5 258,-6 2-258,4 4-387,-4 4-645,4-1-1290,8 14-644</inkml:trace>
  <inkml:trace contextRef="#ctx0" brushRef="#br1" timeOffset="150311.597">18352 15966 1032,'-19'-19'3354,"19"19"-516,-11-13-1548,11 13-387,-13-12-129,13 12-258,-17-14-258,17 14-129,-16-10 0,4 8 0,-3 2 0,-5 0 129,-4 2-258,-1 9 129,-5 2-129,-1 7 0,-5 8 0,-1 2 0,-2 7-129,-1 1-129,-1 9 129,1 1 129,2 9-258,5 3 0,2-3-258,7 3 129,4 1-258,10 4 0,3-3 0,7 0-129,1-4-129,10-3 387,-1 1-129,7-2 387,-1-2 0,3-5 258,6 8 0,-1-12-258,8 6 258,3-8 0,5 2 0,4-13-387,4 3 258,3-10-387,2-4-129,2-6 129,0-7 0,2-6-129,-1-7 387,3-6 258,-3-5-129,4-7 0,-4-8 258,3-2 0,-4-11 0,0 3-129,-4-8 129,-7 5-129,-4-15 387,-5 5-129,-6-10 0,-6 8 258,-4-6 129,-9 1-129,-1 1 0,-4 1-258,-1 3 129,-4 5-258,1 2 0,-1-5-129,0 7 129,-5 1 0,-5 0 516,-7 0 258,-4-1 258,-12 1-129,-4 3 0,-15 5 129,-3 6-258,-11 6-258,-3 10-645,-6 13-1032,-4 11-1806,-11 10-1161,11 23 258</inkml:trace>
  <inkml:trace contextRef="#ctx0" brushRef="#br1" timeOffset="151447.662">18525 17077 1806,'-16'-6'2967,"16"6"-2193,-11-9-258,11 9-129,-23-13-129,6 13-129,-3 0-129,-7 0 129,-4 11 387,-4 1-258,-1 12 129,-9 0-129,0 18 0,-1-1 129,-3 19-129,1 2 0,0 16 0,1-7 0,-4 25-129,8-18 0,-2 19 258,3-18-258,5 13 0,4-14-129,7 1-129,8-1 0,8-10-129,7 10 129,3-12-258,9 5 258,9-10-258,6 0 0,5-3 0,8 0 129,-37-58 0,80 93 129,-80-93 129,100 79-387,-45-54 516,1-3 129,6-7-258,2-15 0,0 0 129,7-12-258,-1-16 258,4-15 0,0 3-129,-3-20 258,-1 1 129,-7-15-258,-3-1 129,-12-14 0,-2 5 129,-15-10 387,-5 7 258,-8-3-387,-4-7-129,-11 6-387,-2-17 258,-1 17-258,-6-7 129,-7 17-774,0-12 129,-4 22-258,0-9 387,-4 26 258,-5 7-258,-4 16-129,-10 2-258,-3 20-1419,-3 9-1677,-19 3 258</inkml:trace>
  <inkml:trace contextRef="#ctx0" brushRef="#br1" timeOffset="152371.715">21909 16564 2193,'0'-10'3483,"-5"-4"129,-1 2-3354,6 12 129,-15-12-258,3 11-129,-5-5 258,-2 5 258,-10-1-258,-2 2 0,-9 0 129,0 7-129,-7 0 0,-1 10 0,-6 7-387,-2 8 0,-1 9-129,-2 10 129,1 6-258,-4 7 258,7 13-258,-3 8 258,9 1-387,4 9 387,10-5 129,6 9 0,10-17 129,10 16-258,9-30 129,7-6 129,15-9-129,11 8 516,-33-61-516,101 53-387,-34-36 645,11-13-774,13-4 258,7-14-258,8-20 129,-1-27-387,1 6 258,-4-12 516,-9-2-387,-8-18 1032,-15 9-129,-12-10 129,-15 10 258,-7-8-129,-20 9 258,-2-4-516,-14 8 387,0 0-774,-10 12 0,-2 4-387,-3 15-774,-5 8-1032,-6-1-2064,4 19 258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1-08T17:04:58.57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20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7303" tIns="43652" rIns="87303" bIns="43652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934200" cy="9220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303" tIns="43652" rIns="87303" bIns="43652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02112" cy="458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28" tIns="46064" rIns="92128" bIns="46064" numCol="1" anchor="t" anchorCtr="0" compatLnSpc="1">
            <a:prstTxWarp prst="textNoShape">
              <a:avLst/>
            </a:prstTxWarp>
          </a:bodyPr>
          <a:lstStyle>
            <a:lvl1pPr defTabSz="453188">
              <a:lnSpc>
                <a:spcPct val="100000"/>
              </a:lnSpc>
              <a:tabLst>
                <a:tab pos="0" algn="l"/>
                <a:tab pos="453188" algn="l"/>
                <a:tab pos="906375" algn="l"/>
                <a:tab pos="1359562" algn="l"/>
                <a:tab pos="1814266" algn="l"/>
                <a:tab pos="2267453" algn="l"/>
                <a:tab pos="2720640" algn="l"/>
                <a:tab pos="3173827" algn="l"/>
                <a:tab pos="3627015" algn="l"/>
                <a:tab pos="4080202" algn="l"/>
                <a:tab pos="4534905" algn="l"/>
                <a:tab pos="4989607" algn="l"/>
                <a:tab pos="5442796" algn="l"/>
                <a:tab pos="5895983" algn="l"/>
                <a:tab pos="6349171" algn="l"/>
                <a:tab pos="6802358" algn="l"/>
                <a:tab pos="7257060" algn="l"/>
                <a:tab pos="7710249" algn="l"/>
                <a:tab pos="8163436" algn="l"/>
                <a:tab pos="8616623" algn="l"/>
                <a:tab pos="9069810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29079" y="0"/>
            <a:ext cx="3002111" cy="458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28" tIns="46064" rIns="92128" bIns="46064" numCol="1" anchor="t" anchorCtr="0" compatLnSpc="1">
            <a:prstTxWarp prst="textNoShape">
              <a:avLst/>
            </a:prstTxWarp>
          </a:bodyPr>
          <a:lstStyle>
            <a:lvl1pPr algn="r" defTabSz="453188">
              <a:lnSpc>
                <a:spcPct val="100000"/>
              </a:lnSpc>
              <a:tabLst>
                <a:tab pos="0" algn="l"/>
                <a:tab pos="453188" algn="l"/>
                <a:tab pos="906375" algn="l"/>
                <a:tab pos="1359562" algn="l"/>
                <a:tab pos="1814266" algn="l"/>
                <a:tab pos="2267453" algn="l"/>
                <a:tab pos="2720640" algn="l"/>
                <a:tab pos="3173827" algn="l"/>
                <a:tab pos="3627015" algn="l"/>
                <a:tab pos="4080202" algn="l"/>
                <a:tab pos="4534905" algn="l"/>
                <a:tab pos="4989607" algn="l"/>
                <a:tab pos="5442796" algn="l"/>
                <a:tab pos="5895983" algn="l"/>
                <a:tab pos="6349171" algn="l"/>
                <a:tab pos="6802358" algn="l"/>
                <a:tab pos="7257060" algn="l"/>
                <a:tab pos="7710249" algn="l"/>
                <a:tab pos="8163436" algn="l"/>
                <a:tab pos="8616623" algn="l"/>
                <a:tab pos="9069810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692150"/>
            <a:ext cx="4605338" cy="3454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22454" y="4379901"/>
            <a:ext cx="5086284" cy="4146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28" tIns="46064" rIns="92128" bIns="46064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759801"/>
            <a:ext cx="3002112" cy="4558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28" tIns="46064" rIns="92128" bIns="46064" numCol="1" anchor="b" anchorCtr="0" compatLnSpc="1">
            <a:prstTxWarp prst="textNoShape">
              <a:avLst/>
            </a:prstTxWarp>
          </a:bodyPr>
          <a:lstStyle>
            <a:lvl1pPr defTabSz="453188">
              <a:lnSpc>
                <a:spcPct val="100000"/>
              </a:lnSpc>
              <a:tabLst>
                <a:tab pos="0" algn="l"/>
                <a:tab pos="453188" algn="l"/>
                <a:tab pos="906375" algn="l"/>
                <a:tab pos="1359562" algn="l"/>
                <a:tab pos="1814266" algn="l"/>
                <a:tab pos="2267453" algn="l"/>
                <a:tab pos="2720640" algn="l"/>
                <a:tab pos="3173827" algn="l"/>
                <a:tab pos="3627015" algn="l"/>
                <a:tab pos="4080202" algn="l"/>
                <a:tab pos="4534905" algn="l"/>
                <a:tab pos="4989607" algn="l"/>
                <a:tab pos="5442796" algn="l"/>
                <a:tab pos="5895983" algn="l"/>
                <a:tab pos="6349171" algn="l"/>
                <a:tab pos="6802358" algn="l"/>
                <a:tab pos="7257060" algn="l"/>
                <a:tab pos="7710249" algn="l"/>
                <a:tab pos="8163436" algn="l"/>
                <a:tab pos="8616623" algn="l"/>
                <a:tab pos="9069810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929079" y="8759801"/>
            <a:ext cx="3002111" cy="4558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28" tIns="46064" rIns="92128" bIns="46064" numCol="1" anchor="b" anchorCtr="0" compatLnSpc="1">
            <a:prstTxWarp prst="textNoShape">
              <a:avLst/>
            </a:prstTxWarp>
          </a:bodyPr>
          <a:lstStyle>
            <a:lvl1pPr algn="r" defTabSz="453188">
              <a:lnSpc>
                <a:spcPct val="100000"/>
              </a:lnSpc>
              <a:tabLst>
                <a:tab pos="0" algn="l"/>
                <a:tab pos="453188" algn="l"/>
                <a:tab pos="906375" algn="l"/>
                <a:tab pos="1359562" algn="l"/>
                <a:tab pos="1814266" algn="l"/>
                <a:tab pos="2267453" algn="l"/>
                <a:tab pos="2720640" algn="l"/>
                <a:tab pos="3173827" algn="l"/>
                <a:tab pos="3627015" algn="l"/>
                <a:tab pos="4080202" algn="l"/>
                <a:tab pos="4534905" algn="l"/>
                <a:tab pos="4989607" algn="l"/>
                <a:tab pos="5442796" algn="l"/>
                <a:tab pos="5895983" algn="l"/>
                <a:tab pos="6349171" algn="l"/>
                <a:tab pos="6802358" algn="l"/>
                <a:tab pos="7257060" algn="l"/>
                <a:tab pos="7710249" algn="l"/>
                <a:tab pos="8163436" algn="l"/>
                <a:tab pos="8616623" algn="l"/>
                <a:tab pos="9069810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F6E429-FBF9-459D-9794-17EBB2437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86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3889" indent="-453889">
              <a:spcBef>
                <a:spcPts val="496"/>
              </a:spcBef>
              <a:buFont typeface="Wingdings" pitchFamily="2" charset="2"/>
              <a:buChar char=""/>
              <a:tabLst>
                <a:tab pos="453889" algn="l"/>
                <a:tab pos="907776" algn="l"/>
                <a:tab pos="1361665" algn="l"/>
                <a:tab pos="1815552" algn="l"/>
                <a:tab pos="2269441" algn="l"/>
                <a:tab pos="2723329" algn="l"/>
                <a:tab pos="3177217" algn="l"/>
                <a:tab pos="3631106" algn="l"/>
                <a:tab pos="4084994" algn="l"/>
                <a:tab pos="4538882" algn="l"/>
                <a:tab pos="4992771" algn="l"/>
                <a:tab pos="5446658" algn="l"/>
                <a:tab pos="5900547" algn="l"/>
                <a:tab pos="6354436" algn="l"/>
                <a:tab pos="6808322" algn="l"/>
                <a:tab pos="7262212" algn="l"/>
                <a:tab pos="7716100" algn="l"/>
                <a:tab pos="8169987" algn="l"/>
                <a:tab pos="8623877" algn="l"/>
                <a:tab pos="9077764" algn="l"/>
                <a:tab pos="9531653" algn="l"/>
              </a:tabLst>
            </a:pPr>
            <a:r>
              <a:rPr lang="en-GB" dirty="0">
                <a:solidFill>
                  <a:srgbClr val="000000"/>
                </a:solidFill>
              </a:rPr>
              <a:t>Because LW keeps using all the samples that it generates, it is much more efficient that Rejection Sampling</a:t>
            </a:r>
          </a:p>
          <a:p>
            <a:pPr marL="453889" indent="-453889">
              <a:spcBef>
                <a:spcPts val="496"/>
              </a:spcBef>
              <a:buFont typeface="Wingdings" pitchFamily="2" charset="2"/>
              <a:buChar char=""/>
              <a:tabLst>
                <a:tab pos="453889" algn="l"/>
                <a:tab pos="907776" algn="l"/>
                <a:tab pos="1361665" algn="l"/>
                <a:tab pos="1815552" algn="l"/>
                <a:tab pos="2269441" algn="l"/>
                <a:tab pos="2723329" algn="l"/>
                <a:tab pos="3177217" algn="l"/>
                <a:tab pos="3631106" algn="l"/>
                <a:tab pos="4084994" algn="l"/>
                <a:tab pos="4538882" algn="l"/>
                <a:tab pos="4992771" algn="l"/>
                <a:tab pos="5446658" algn="l"/>
                <a:tab pos="5900547" algn="l"/>
                <a:tab pos="6354436" algn="l"/>
                <a:tab pos="6808322" algn="l"/>
                <a:tab pos="7262212" algn="l"/>
                <a:tab pos="7716100" algn="l"/>
                <a:tab pos="8169987" algn="l"/>
                <a:tab pos="8623877" algn="l"/>
                <a:tab pos="9077764" algn="l"/>
                <a:tab pos="9531653" algn="l"/>
              </a:tabLst>
            </a:pPr>
            <a:r>
              <a:rPr lang="en-GB" dirty="0">
                <a:solidFill>
                  <a:srgbClr val="000000"/>
                </a:solidFill>
              </a:rPr>
              <a:t>But performance still degrades when number of evidence variables increase</a:t>
            </a:r>
          </a:p>
          <a:p>
            <a:pPr marL="828977" lvl="1" indent="-375088">
              <a:spcBef>
                <a:spcPts val="447"/>
              </a:spcBef>
              <a:buFont typeface="Times New Roman" pitchFamily="18" charset="0"/>
              <a:buChar char="•"/>
              <a:tabLst>
                <a:tab pos="453889" algn="l"/>
                <a:tab pos="907776" algn="l"/>
                <a:tab pos="1361665" algn="l"/>
                <a:tab pos="1815552" algn="l"/>
                <a:tab pos="2269441" algn="l"/>
                <a:tab pos="2723329" algn="l"/>
                <a:tab pos="3177217" algn="l"/>
                <a:tab pos="3631106" algn="l"/>
                <a:tab pos="4084994" algn="l"/>
                <a:tab pos="4538882" algn="l"/>
                <a:tab pos="4992771" algn="l"/>
                <a:tab pos="5446658" algn="l"/>
                <a:tab pos="5900547" algn="l"/>
                <a:tab pos="6354436" algn="l"/>
                <a:tab pos="6808322" algn="l"/>
                <a:tab pos="7262212" algn="l"/>
                <a:tab pos="7716100" algn="l"/>
                <a:tab pos="8169987" algn="l"/>
                <a:tab pos="8623877" algn="l"/>
                <a:tab pos="9077764" algn="l"/>
                <a:tab pos="9531653" algn="l"/>
              </a:tabLst>
            </a:pPr>
            <a:r>
              <a:rPr lang="en-GB" sz="2000" dirty="0"/>
              <a:t>The more evidence variables, the more samples will have small weight</a:t>
            </a:r>
          </a:p>
          <a:p>
            <a:pPr marL="828977" lvl="1" indent="-375088">
              <a:spcBef>
                <a:spcPts val="447"/>
              </a:spcBef>
              <a:buFont typeface="Times New Roman" pitchFamily="18" charset="0"/>
              <a:buChar char="•"/>
              <a:tabLst>
                <a:tab pos="453889" algn="l"/>
                <a:tab pos="907776" algn="l"/>
                <a:tab pos="1361665" algn="l"/>
                <a:tab pos="1815552" algn="l"/>
                <a:tab pos="2269441" algn="l"/>
                <a:tab pos="2723329" algn="l"/>
                <a:tab pos="3177217" algn="l"/>
                <a:tab pos="3631106" algn="l"/>
                <a:tab pos="4084994" algn="l"/>
                <a:tab pos="4538882" algn="l"/>
                <a:tab pos="4992771" algn="l"/>
                <a:tab pos="5446658" algn="l"/>
                <a:tab pos="5900547" algn="l"/>
                <a:tab pos="6354436" algn="l"/>
                <a:tab pos="6808322" algn="l"/>
                <a:tab pos="7262212" algn="l"/>
                <a:tab pos="7716100" algn="l"/>
                <a:tab pos="8169987" algn="l"/>
                <a:tab pos="8623877" algn="l"/>
                <a:tab pos="9077764" algn="l"/>
                <a:tab pos="9531653" algn="l"/>
              </a:tabLst>
            </a:pPr>
            <a:r>
              <a:rPr lang="en-GB" sz="2000" dirty="0"/>
              <a:t>If one does not generate enough samples, the weighted estimate will be dominated by the small fraction of sample with substantial weight</a:t>
            </a:r>
          </a:p>
          <a:p>
            <a:pPr marL="453889" indent="-453889">
              <a:spcBef>
                <a:spcPts val="496"/>
              </a:spcBef>
              <a:buFont typeface="Wingdings" pitchFamily="2" charset="2"/>
              <a:buChar char=""/>
              <a:tabLst>
                <a:tab pos="453889" algn="l"/>
                <a:tab pos="907776" algn="l"/>
                <a:tab pos="1361665" algn="l"/>
                <a:tab pos="1815552" algn="l"/>
                <a:tab pos="2269441" algn="l"/>
                <a:tab pos="2723329" algn="l"/>
                <a:tab pos="3177217" algn="l"/>
                <a:tab pos="3631106" algn="l"/>
                <a:tab pos="4084994" algn="l"/>
                <a:tab pos="4538882" algn="l"/>
                <a:tab pos="4992771" algn="l"/>
                <a:tab pos="5446658" algn="l"/>
                <a:tab pos="5900547" algn="l"/>
                <a:tab pos="6354436" algn="l"/>
                <a:tab pos="6808322" algn="l"/>
                <a:tab pos="7262212" algn="l"/>
                <a:tab pos="7716100" algn="l"/>
                <a:tab pos="8169987" algn="l"/>
                <a:tab pos="8623877" algn="l"/>
                <a:tab pos="9077764" algn="l"/>
                <a:tab pos="9531653" algn="l"/>
              </a:tabLst>
            </a:pPr>
            <a:r>
              <a:rPr lang="en-GB" dirty="0">
                <a:solidFill>
                  <a:srgbClr val="000000"/>
                </a:solidFill>
              </a:rPr>
              <a:t>One possible approach is to sample some of the variables, while using exact inference to generate the posterior probability for others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2194F-105A-49C9-9CE2-8A0EF5BE51A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To flip a </a:t>
            </a:r>
            <a:r>
              <a:rPr lang="en-CA" dirty="0" err="1"/>
              <a:t>var</a:t>
            </a:r>
            <a:r>
              <a:rPr lang="en-CA" dirty="0"/>
              <a:t> in a fully instantiated BN you only need to multiply the </a:t>
            </a:r>
            <a:r>
              <a:rPr lang="en-CA" dirty="0" err="1"/>
              <a:t>prob</a:t>
            </a:r>
            <a:r>
              <a:rPr lang="en-CA" dirty="0"/>
              <a:t> of the </a:t>
            </a:r>
            <a:r>
              <a:rPr lang="en-CA" dirty="0" err="1"/>
              <a:t>var</a:t>
            </a:r>
            <a:r>
              <a:rPr lang="en-CA" dirty="0"/>
              <a:t> given its parents times the </a:t>
            </a:r>
            <a:r>
              <a:rPr lang="en-CA" dirty="0" err="1"/>
              <a:t>probs</a:t>
            </a:r>
            <a:r>
              <a:rPr lang="en-CA" dirty="0"/>
              <a:t> of all its children given</a:t>
            </a:r>
            <a:r>
              <a:rPr lang="en-CA" baseline="0" dirty="0"/>
              <a:t> their parents. Number of multiplication required is equal to the number of children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2194F-105A-49C9-9CE2-8A0EF5BE51A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To flip a </a:t>
            </a:r>
            <a:r>
              <a:rPr lang="en-CA" dirty="0" err="1"/>
              <a:t>var</a:t>
            </a:r>
            <a:r>
              <a:rPr lang="en-CA" dirty="0"/>
              <a:t> in a fully instantiated BN you only need to multiply the </a:t>
            </a:r>
            <a:r>
              <a:rPr lang="en-CA" dirty="0" err="1"/>
              <a:t>prob</a:t>
            </a:r>
            <a:r>
              <a:rPr lang="en-CA" dirty="0"/>
              <a:t> of the </a:t>
            </a:r>
            <a:r>
              <a:rPr lang="en-CA" dirty="0" err="1"/>
              <a:t>var</a:t>
            </a:r>
            <a:r>
              <a:rPr lang="en-CA" dirty="0"/>
              <a:t> given its parents times the </a:t>
            </a:r>
            <a:r>
              <a:rPr lang="en-CA" dirty="0" err="1"/>
              <a:t>probs</a:t>
            </a:r>
            <a:r>
              <a:rPr lang="en-CA" dirty="0"/>
              <a:t> of all its children given</a:t>
            </a:r>
            <a:r>
              <a:rPr lang="en-CA" baseline="0" dirty="0"/>
              <a:t> their parents. Number of multiplication required is equal to the number of children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2194F-105A-49C9-9CE2-8A0EF5BE51A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50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To flip a </a:t>
            </a:r>
            <a:r>
              <a:rPr lang="en-CA" dirty="0" err="1"/>
              <a:t>var</a:t>
            </a:r>
            <a:r>
              <a:rPr lang="en-CA" dirty="0"/>
              <a:t> in a fully instantiated BN you only need to multiply the </a:t>
            </a:r>
            <a:r>
              <a:rPr lang="en-CA" dirty="0" err="1"/>
              <a:t>prob</a:t>
            </a:r>
            <a:r>
              <a:rPr lang="en-CA" dirty="0"/>
              <a:t> of the </a:t>
            </a:r>
            <a:r>
              <a:rPr lang="en-CA" dirty="0" err="1"/>
              <a:t>var</a:t>
            </a:r>
            <a:r>
              <a:rPr lang="en-CA" dirty="0"/>
              <a:t> given its parents times the </a:t>
            </a:r>
            <a:r>
              <a:rPr lang="en-CA" dirty="0" err="1"/>
              <a:t>probs</a:t>
            </a:r>
            <a:r>
              <a:rPr lang="en-CA" dirty="0"/>
              <a:t> of all its children given</a:t>
            </a:r>
            <a:r>
              <a:rPr lang="en-CA" baseline="0" dirty="0"/>
              <a:t> their parents. Number of multiplication required is equal to the number of children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2194F-105A-49C9-9CE2-8A0EF5BE51A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100" dirty="0"/>
              <a:t>A node is conditionally independent from all the other nodes in the network, given its parents, children, and children’s parents (i.e., its </a:t>
            </a:r>
            <a:r>
              <a:rPr lang="en-CA" sz="1100" b="1" dirty="0"/>
              <a:t>Markov Blanket </a:t>
            </a:r>
            <a:r>
              <a:rPr lang="en-CA" sz="1100" dirty="0"/>
              <a:t>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434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F28E50-A255-42A4-B099-E39C6306B350}" type="slidenum">
              <a:rPr lang="en-GB"/>
              <a:pPr/>
              <a:t>22</a:t>
            </a:fld>
            <a:endParaRPr lang="en-GB"/>
          </a:p>
        </p:txBody>
      </p:sp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1177373" y="696915"/>
            <a:ext cx="4633425" cy="34813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8" tIns="43969" rIns="87938" bIns="43969" anchor="ctr"/>
          <a:lstStyle/>
          <a:p>
            <a:endParaRPr lang="en-CA"/>
          </a:p>
        </p:txBody>
      </p:sp>
      <p:sp>
        <p:nvSpPr>
          <p:cNvPr id="7987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172" y="4410076"/>
            <a:ext cx="5124657" cy="4176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89323" tIns="44661" rIns="89323" bIns="44661"/>
          <a:lstStyle/>
          <a:p>
            <a:pPr eaLnBrk="1" hangingPunct="1">
              <a:spcBef>
                <a:spcPts val="433"/>
              </a:spcBef>
              <a:tabLst>
                <a:tab pos="0" algn="l"/>
                <a:tab pos="879378" algn="l"/>
                <a:tab pos="1758757" algn="l"/>
                <a:tab pos="2638135" algn="l"/>
                <a:tab pos="3517514" algn="l"/>
                <a:tab pos="4396892" algn="l"/>
                <a:tab pos="5276271" algn="l"/>
                <a:tab pos="6155649" algn="l"/>
                <a:tab pos="7035028" algn="l"/>
                <a:tab pos="7914406" algn="l"/>
                <a:tab pos="8793785" algn="l"/>
                <a:tab pos="9673163" algn="l"/>
              </a:tabLst>
            </a:pPr>
            <a:r>
              <a:rPr lang="en-CA" dirty="0"/>
              <a:t>However, if you are willing to have an error greater than </a:t>
            </a:r>
            <a:r>
              <a:rPr lang="en-CA" i="1" dirty="0"/>
              <a:t>ε</a:t>
            </a:r>
            <a:r>
              <a:rPr lang="en-CA" dirty="0"/>
              <a:t> in </a:t>
            </a:r>
            <a:r>
              <a:rPr lang="en-CA" i="1" dirty="0"/>
              <a:t>δ</a:t>
            </a:r>
            <a:r>
              <a:rPr lang="en-CA" dirty="0"/>
              <a:t> of the cases</a:t>
            </a:r>
            <a:endParaRPr lang="en-GB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5839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564123-AE73-41A7-BC39-BD4454B054E3}" type="slidenum">
              <a:rPr lang="en-GB"/>
              <a:pPr/>
              <a:t>23</a:t>
            </a:fld>
            <a:endParaRPr lang="en-GB"/>
          </a:p>
        </p:txBody>
      </p:sp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177373" y="696915"/>
            <a:ext cx="4633425" cy="34813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8" tIns="43969" rIns="87938" bIns="43969" anchor="ctr"/>
          <a:lstStyle/>
          <a:p>
            <a:endParaRPr lang="en-CA"/>
          </a:p>
        </p:txBody>
      </p:sp>
      <p:sp>
        <p:nvSpPr>
          <p:cNvPr id="808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172" y="4410076"/>
            <a:ext cx="5124657" cy="4176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89323" tIns="44661" rIns="89323" bIns="44661"/>
          <a:lstStyle/>
          <a:p>
            <a:pPr eaLnBrk="1" hangingPunct="1">
              <a:spcBef>
                <a:spcPts val="433"/>
              </a:spcBef>
              <a:tabLst>
                <a:tab pos="0" algn="l"/>
                <a:tab pos="879378" algn="l"/>
                <a:tab pos="1758757" algn="l"/>
                <a:tab pos="2638135" algn="l"/>
                <a:tab pos="3517514" algn="l"/>
                <a:tab pos="4396892" algn="l"/>
                <a:tab pos="5276271" algn="l"/>
                <a:tab pos="6155649" algn="l"/>
                <a:tab pos="7035028" algn="l"/>
                <a:tab pos="7914406" algn="l"/>
                <a:tab pos="8793785" algn="l"/>
                <a:tab pos="9673163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6631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16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7434" indent="-283629" defTabSz="920216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4513" indent="-226903" defTabSz="920216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88318" indent="-226903" defTabSz="920216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2123" indent="-226903" defTabSz="920216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5927" indent="-226903" defTabSz="92021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49733" indent="-226903" defTabSz="92021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3538" indent="-226903" defTabSz="92021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57342" indent="-226903" defTabSz="92021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24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1D515-4199-45D3-A393-90DB6DC0782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86AF0B-3CAE-4770-9A9E-32EE3FE9050E}" type="slidenum">
              <a:rPr lang="en-GB"/>
              <a:pPr/>
              <a:t>3</a:t>
            </a:fld>
            <a:endParaRPr lang="en-GB"/>
          </a:p>
        </p:txBody>
      </p:sp>
      <p:sp>
        <p:nvSpPr>
          <p:cNvPr id="1669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2150"/>
            <a:ext cx="4610100" cy="3457575"/>
          </a:xfrm>
          <a:ln/>
        </p:spPr>
      </p:sp>
      <p:sp>
        <p:nvSpPr>
          <p:cNvPr id="16691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23408" y="4379911"/>
            <a:ext cx="5087387" cy="4148144"/>
          </a:xfrm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defTabSz="436515">
              <a:defRPr/>
            </a:pPr>
            <a:r>
              <a:rPr lang="en-US" sz="1900" dirty="0"/>
              <a:t>&lt;+w:0.8, </a:t>
            </a:r>
            <a:r>
              <a:rPr lang="en-US" sz="1900" dirty="0">
                <a:sym typeface="Symbol" pitchFamily="-109" charset="2"/>
              </a:rPr>
              <a:t>-w:0.2&gt;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495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defTabSz="436515">
              <a:defRPr/>
            </a:pPr>
            <a:r>
              <a:rPr lang="en-US" sz="1900" dirty="0">
                <a:sym typeface="Symbol" pitchFamily="-109" charset="2"/>
              </a:rPr>
              <a:t>P(C| +w</a:t>
            </a:r>
            <a:r>
              <a:rPr lang="en-US" sz="1900" dirty="0"/>
              <a:t>)?   </a:t>
            </a:r>
            <a:r>
              <a:rPr lang="en-US" sz="1900" dirty="0">
                <a:sym typeface="Symbol" pitchFamily="-109" charset="2"/>
              </a:rPr>
              <a:t>P(C| +</a:t>
            </a:r>
            <a:r>
              <a:rPr lang="en-US" sz="1900" dirty="0"/>
              <a:t>r, </a:t>
            </a:r>
            <a:r>
              <a:rPr lang="en-US" sz="1900" dirty="0">
                <a:sym typeface="Symbol" pitchFamily="-109" charset="2"/>
              </a:rPr>
              <a:t>+w</a:t>
            </a:r>
            <a:r>
              <a:rPr lang="en-US" sz="1900" dirty="0"/>
              <a:t>)?  </a:t>
            </a:r>
            <a:r>
              <a:rPr lang="en-US" sz="1900" dirty="0">
                <a:sym typeface="Symbol" pitchFamily="-109" charset="2"/>
              </a:rPr>
              <a:t>P(C| -</a:t>
            </a:r>
            <a:r>
              <a:rPr lang="en-US" sz="1900" dirty="0"/>
              <a:t>r, </a:t>
            </a:r>
            <a:r>
              <a:rPr lang="en-US" sz="1900" dirty="0">
                <a:sym typeface="Symbol" pitchFamily="-109" charset="2"/>
              </a:rPr>
              <a:t>-w</a:t>
            </a:r>
            <a:r>
              <a:rPr lang="en-US" sz="1900" dirty="0"/>
              <a:t>)?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277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He biggest</a:t>
            </a:r>
            <a:r>
              <a:rPr lang="en-CA" baseline="0" dirty="0"/>
              <a:t> problem with rejection sampling is that it end up rejecting so many samples!</a:t>
            </a:r>
          </a:p>
          <a:p>
            <a:r>
              <a:rPr lang="en-CA" baseline="0" dirty="0"/>
              <a:t>The number of samples consistent with the evidence e drops exponentially as the number of</a:t>
            </a:r>
          </a:p>
          <a:p>
            <a:r>
              <a:rPr lang="en-CA" baseline="0" dirty="0"/>
              <a:t>Evidence variables grows – unusable for complex problems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2194F-105A-49C9-9CE2-8A0EF5BE51A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An example of Importance</a:t>
            </a:r>
            <a:r>
              <a:rPr lang="en-CA" baseline="0" dirty="0"/>
              <a:t> Sampling!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987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Initial weight is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018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Initial weight is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01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0EA9F-9C78-4B13-A2FF-5C3BCA8EA1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4BC9-EE13-4A27-8894-0212269060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46297-32F0-4AFA-93E6-71ED2F051F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F5BAB-7B85-4AF6-88AE-1F0DDF29A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1313" cy="2170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1713"/>
            <a:ext cx="4151313" cy="217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12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4CA7-5093-4FDD-9689-0B24143C6C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8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6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77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2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1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138E-EBE4-4E9A-9C29-DAD66FF7F8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62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16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97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8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07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0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7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221C-16A2-4455-8E2A-166CB69409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49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454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83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6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357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5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61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88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329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2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12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017B-D267-4D67-835B-09DBC313FB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56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402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2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564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271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244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397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785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83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4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12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2F606-1BF9-4699-8D40-9FDF0D0BC0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65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1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86155-F7A8-404C-B6D8-E139733534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8B076-6E93-4BF5-BEC1-9C866F9A80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12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79E10-7AF7-40D1-9E79-A26912F7E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12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0FA31-43C0-43EF-B9B8-6BB8EFCAE4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CPSC 422, Lecture 12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F8FAEE-F7B9-4A8E-A2C4-C2C6DD6B34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90" r:id="rId14"/>
  </p:sldLayoutIdLst>
  <p:hf hd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7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0.emf"/><Relationship Id="rId18" Type="http://schemas.openxmlformats.org/officeDocument/2006/relationships/customXml" Target="../ink/ink48.xml"/><Relationship Id="rId3" Type="http://schemas.openxmlformats.org/officeDocument/2006/relationships/tags" Target="../tags/tag14.xml"/><Relationship Id="rId7" Type="http://schemas.openxmlformats.org/officeDocument/2006/relationships/image" Target="../media/image1.png"/><Relationship Id="rId12" Type="http://schemas.openxmlformats.org/officeDocument/2006/relationships/customXml" Target="../ink/ink45.xml"/><Relationship Id="rId17" Type="http://schemas.openxmlformats.org/officeDocument/2006/relationships/image" Target="../media/image12.emf"/><Relationship Id="rId2" Type="http://schemas.openxmlformats.org/officeDocument/2006/relationships/tags" Target="../tags/tag13.xml"/><Relationship Id="rId16" Type="http://schemas.openxmlformats.org/officeDocument/2006/relationships/customXml" Target="../ink/ink47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46.jpe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1.emf"/><Relationship Id="rId10" Type="http://schemas.openxmlformats.org/officeDocument/2006/relationships/image" Target="../media/image4.png"/><Relationship Id="rId19" Type="http://schemas.openxmlformats.org/officeDocument/2006/relationships/image" Target="../media/image13.emf"/><Relationship Id="rId4" Type="http://schemas.openxmlformats.org/officeDocument/2006/relationships/tags" Target="../tags/tag15.xml"/><Relationship Id="rId9" Type="http://schemas.openxmlformats.org/officeDocument/2006/relationships/image" Target="../media/image3.png"/><Relationship Id="rId14" Type="http://schemas.openxmlformats.org/officeDocument/2006/relationships/customXml" Target="../ink/ink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56.xml"/><Relationship Id="rId18" Type="http://schemas.openxmlformats.org/officeDocument/2006/relationships/image" Target="../media/image9.emf"/><Relationship Id="rId3" Type="http://schemas.openxmlformats.org/officeDocument/2006/relationships/customXml" Target="../ink/ink50.xml"/><Relationship Id="rId21" Type="http://schemas.openxmlformats.org/officeDocument/2006/relationships/image" Target="../media/image15.emf"/><Relationship Id="rId7" Type="http://schemas.openxmlformats.org/officeDocument/2006/relationships/customXml" Target="../ink/ink53.xml"/><Relationship Id="rId12" Type="http://schemas.openxmlformats.org/officeDocument/2006/relationships/image" Target="../media/image60.emf"/><Relationship Id="rId17" Type="http://schemas.openxmlformats.org/officeDocument/2006/relationships/customXml" Target="../ink/ink58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80.emf"/><Relationship Id="rId20" Type="http://schemas.openxmlformats.org/officeDocument/2006/relationships/customXml" Target="../ink/ink59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52.xml"/><Relationship Id="rId11" Type="http://schemas.openxmlformats.org/officeDocument/2006/relationships/customXml" Target="../ink/ink55.xml"/><Relationship Id="rId5" Type="http://schemas.openxmlformats.org/officeDocument/2006/relationships/customXml" Target="../ink/ink51.xml"/><Relationship Id="rId15" Type="http://schemas.openxmlformats.org/officeDocument/2006/relationships/customXml" Target="../ink/ink57.xml"/><Relationship Id="rId10" Type="http://schemas.openxmlformats.org/officeDocument/2006/relationships/image" Target="../media/image50.emf"/><Relationship Id="rId19" Type="http://schemas.openxmlformats.org/officeDocument/2006/relationships/image" Target="../media/image46.jpeg"/><Relationship Id="rId4" Type="http://schemas.openxmlformats.org/officeDocument/2006/relationships/image" Target="../media/image3.emf"/><Relationship Id="rId9" Type="http://schemas.openxmlformats.org/officeDocument/2006/relationships/customXml" Target="../ink/ink54.xml"/><Relationship Id="rId1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4.xml"/><Relationship Id="rId13" Type="http://schemas.openxmlformats.org/officeDocument/2006/relationships/image" Target="../media/image7.emf"/><Relationship Id="rId18" Type="http://schemas.openxmlformats.org/officeDocument/2006/relationships/customXml" Target="../ink/ink69.xml"/><Relationship Id="rId3" Type="http://schemas.openxmlformats.org/officeDocument/2006/relationships/image" Target="../media/image3.emf"/><Relationship Id="rId21" Type="http://schemas.openxmlformats.org/officeDocument/2006/relationships/image" Target="../media/image110.emf"/><Relationship Id="rId7" Type="http://schemas.openxmlformats.org/officeDocument/2006/relationships/image" Target="../media/image4.emf"/><Relationship Id="rId12" Type="http://schemas.openxmlformats.org/officeDocument/2006/relationships/customXml" Target="../ink/ink66.xml"/><Relationship Id="rId17" Type="http://schemas.openxmlformats.org/officeDocument/2006/relationships/image" Target="../media/image9.emf"/><Relationship Id="rId2" Type="http://schemas.openxmlformats.org/officeDocument/2006/relationships/customXml" Target="../ink/ink60.xml"/><Relationship Id="rId16" Type="http://schemas.openxmlformats.org/officeDocument/2006/relationships/customXml" Target="../ink/ink68.xml"/><Relationship Id="rId20" Type="http://schemas.openxmlformats.org/officeDocument/2006/relationships/customXml" Target="../ink/ink70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63.xml"/><Relationship Id="rId11" Type="http://schemas.openxmlformats.org/officeDocument/2006/relationships/image" Target="../media/image60.emf"/><Relationship Id="rId5" Type="http://schemas.openxmlformats.org/officeDocument/2006/relationships/customXml" Target="../ink/ink62.xml"/><Relationship Id="rId15" Type="http://schemas.openxmlformats.org/officeDocument/2006/relationships/image" Target="../media/image80.emf"/><Relationship Id="rId10" Type="http://schemas.openxmlformats.org/officeDocument/2006/relationships/customXml" Target="../ink/ink65.xml"/><Relationship Id="rId19" Type="http://schemas.openxmlformats.org/officeDocument/2006/relationships/image" Target="../media/image100.emf"/><Relationship Id="rId4" Type="http://schemas.openxmlformats.org/officeDocument/2006/relationships/customXml" Target="../ink/ink61.xml"/><Relationship Id="rId9" Type="http://schemas.openxmlformats.org/officeDocument/2006/relationships/image" Target="../media/image50.emf"/><Relationship Id="rId14" Type="http://schemas.openxmlformats.org/officeDocument/2006/relationships/customXml" Target="../ink/ink6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8" Type="http://schemas.openxmlformats.org/officeDocument/2006/relationships/customXml" Target="../ink/ink73.xml"/><Relationship Id="rId3" Type="http://schemas.openxmlformats.org/officeDocument/2006/relationships/tags" Target="../tags/tag18.xml"/><Relationship Id="rId21" Type="http://schemas.openxmlformats.org/officeDocument/2006/relationships/image" Target="../media/image182.emf"/><Relationship Id="rId7" Type="http://schemas.openxmlformats.org/officeDocument/2006/relationships/image" Target="../media/image2.png"/><Relationship Id="rId12" Type="http://schemas.openxmlformats.org/officeDocument/2006/relationships/customXml" Target="../ink/ink71.xml"/><Relationship Id="rId17" Type="http://schemas.openxmlformats.org/officeDocument/2006/relationships/image" Target="../media/image16.emf"/><Relationship Id="rId2" Type="http://schemas.openxmlformats.org/officeDocument/2006/relationships/tags" Target="../tags/tag17.xml"/><Relationship Id="rId16" Type="http://schemas.openxmlformats.org/officeDocument/2006/relationships/customXml" Target="../ink/ink72.xml"/><Relationship Id="rId20" Type="http://schemas.openxmlformats.org/officeDocument/2006/relationships/customXml" Target="../ink/ink74.xml"/><Relationship Id="rId1" Type="http://schemas.openxmlformats.org/officeDocument/2006/relationships/tags" Target="../tags/tag16.xml"/><Relationship Id="rId6" Type="http://schemas.openxmlformats.org/officeDocument/2006/relationships/image" Target="../media/image1.png"/><Relationship Id="rId11" Type="http://schemas.openxmlformats.org/officeDocument/2006/relationships/image" Target="../media/image51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9.emf"/><Relationship Id="rId10" Type="http://schemas.openxmlformats.org/officeDocument/2006/relationships/image" Target="../media/image50.png"/><Relationship Id="rId19" Type="http://schemas.openxmlformats.org/officeDocument/2006/relationships/image" Target="../media/image17.emf"/><Relationship Id="rId4" Type="http://schemas.openxmlformats.org/officeDocument/2006/relationships/tags" Target="../tags/tag19.xml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7.emf"/><Relationship Id="rId3" Type="http://schemas.openxmlformats.org/officeDocument/2006/relationships/tags" Target="../tags/tag22.xml"/><Relationship Id="rId7" Type="http://schemas.openxmlformats.org/officeDocument/2006/relationships/image" Target="../media/image2.png"/><Relationship Id="rId12" Type="http://schemas.openxmlformats.org/officeDocument/2006/relationships/customXml" Target="../ink/ink76.xml"/><Relationship Id="rId17" Type="http://schemas.openxmlformats.org/officeDocument/2006/relationships/image" Target="../media/image20.emf"/><Relationship Id="rId2" Type="http://schemas.openxmlformats.org/officeDocument/2006/relationships/tags" Target="../tags/tag21.xml"/><Relationship Id="rId16" Type="http://schemas.openxmlformats.org/officeDocument/2006/relationships/customXml" Target="../ink/ink78.xml"/><Relationship Id="rId1" Type="http://schemas.openxmlformats.org/officeDocument/2006/relationships/tags" Target="../tags/tag20.xml"/><Relationship Id="rId6" Type="http://schemas.openxmlformats.org/officeDocument/2006/relationships/image" Target="../media/image1.png"/><Relationship Id="rId11" Type="http://schemas.openxmlformats.org/officeDocument/2006/relationships/image" Target="../media/image16.emf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81.emf"/><Relationship Id="rId10" Type="http://schemas.openxmlformats.org/officeDocument/2006/relationships/customXml" Target="../ink/ink75.xml"/><Relationship Id="rId4" Type="http://schemas.openxmlformats.org/officeDocument/2006/relationships/tags" Target="../tags/tag23.xml"/><Relationship Id="rId9" Type="http://schemas.openxmlformats.org/officeDocument/2006/relationships/image" Target="../media/image4.png"/><Relationship Id="rId14" Type="http://schemas.openxmlformats.org/officeDocument/2006/relationships/customXml" Target="../ink/ink7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emf"/><Relationship Id="rId13" Type="http://schemas.openxmlformats.org/officeDocument/2006/relationships/customXml" Target="../ink/ink81.xml"/><Relationship Id="rId18" Type="http://schemas.openxmlformats.org/officeDocument/2006/relationships/image" Target="../media/image21.emf"/><Relationship Id="rId26" Type="http://schemas.openxmlformats.org/officeDocument/2006/relationships/image" Target="../media/image25.emf"/><Relationship Id="rId3" Type="http://schemas.openxmlformats.org/officeDocument/2006/relationships/image" Target="../media/image53.png"/><Relationship Id="rId21" Type="http://schemas.openxmlformats.org/officeDocument/2006/relationships/customXml" Target="../ink/ink85.xml"/><Relationship Id="rId34" Type="http://schemas.openxmlformats.org/officeDocument/2006/relationships/image" Target="../media/image31.emf"/><Relationship Id="rId7" Type="http://schemas.openxmlformats.org/officeDocument/2006/relationships/customXml" Target="../ink/ink79.xml"/><Relationship Id="rId12" Type="http://schemas.openxmlformats.org/officeDocument/2006/relationships/image" Target="../media/image27.emf"/><Relationship Id="rId17" Type="http://schemas.openxmlformats.org/officeDocument/2006/relationships/customXml" Target="../ink/ink83.xml"/><Relationship Id="rId25" Type="http://schemas.openxmlformats.org/officeDocument/2006/relationships/customXml" Target="../ink/ink87.xml"/><Relationship Id="rId33" Type="http://schemas.openxmlformats.org/officeDocument/2006/relationships/customXml" Target="../ink/ink91.xml"/><Relationship Id="rId2" Type="http://schemas.openxmlformats.org/officeDocument/2006/relationships/image" Target="../media/image52.png"/><Relationship Id="rId16" Type="http://schemas.openxmlformats.org/officeDocument/2006/relationships/image" Target="../media/image18.emf"/><Relationship Id="rId20" Type="http://schemas.openxmlformats.org/officeDocument/2006/relationships/image" Target="../media/image22.emf"/><Relationship Id="rId29" Type="http://schemas.openxmlformats.org/officeDocument/2006/relationships/customXml" Target="../ink/ink8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6.png"/><Relationship Id="rId24" Type="http://schemas.openxmlformats.org/officeDocument/2006/relationships/image" Target="../media/image24.emf"/><Relationship Id="rId32" Type="http://schemas.openxmlformats.org/officeDocument/2006/relationships/image" Target="../media/image30.emf"/><Relationship Id="rId5" Type="http://schemas.openxmlformats.org/officeDocument/2006/relationships/image" Target="../media/image55.png"/><Relationship Id="rId15" Type="http://schemas.openxmlformats.org/officeDocument/2006/relationships/customXml" Target="../ink/ink82.xml"/><Relationship Id="rId23" Type="http://schemas.openxmlformats.org/officeDocument/2006/relationships/customXml" Target="../ink/ink86.xml"/><Relationship Id="rId28" Type="http://schemas.openxmlformats.org/officeDocument/2006/relationships/image" Target="../media/image26.emf"/><Relationship Id="rId19" Type="http://schemas.openxmlformats.org/officeDocument/2006/relationships/customXml" Target="../ink/ink84.xml"/><Relationship Id="rId31" Type="http://schemas.openxmlformats.org/officeDocument/2006/relationships/customXml" Target="../ink/ink90.xml"/><Relationship Id="rId4" Type="http://schemas.openxmlformats.org/officeDocument/2006/relationships/image" Target="../media/image54.png"/><Relationship Id="rId9" Type="http://schemas.openxmlformats.org/officeDocument/2006/relationships/customXml" Target="../ink/ink80.xml"/><Relationship Id="rId14" Type="http://schemas.openxmlformats.org/officeDocument/2006/relationships/image" Target="../media/image28.emf"/><Relationship Id="rId22" Type="http://schemas.openxmlformats.org/officeDocument/2006/relationships/image" Target="../media/image23.emf"/><Relationship Id="rId27" Type="http://schemas.openxmlformats.org/officeDocument/2006/relationships/customXml" Target="../ink/ink88.xml"/><Relationship Id="rId30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10.emf"/><Relationship Id="rId4" Type="http://schemas.openxmlformats.org/officeDocument/2006/relationships/customXml" Target="../ink/ink9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80.emf"/><Relationship Id="rId4" Type="http://schemas.openxmlformats.org/officeDocument/2006/relationships/image" Target="../media/image61.png"/><Relationship Id="rId9" Type="http://schemas.openxmlformats.org/officeDocument/2006/relationships/customXml" Target="../ink/ink9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10.emf"/><Relationship Id="rId4" Type="http://schemas.openxmlformats.org/officeDocument/2006/relationships/customXml" Target="../ink/ink9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9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96.xml"/><Relationship Id="rId4" Type="http://schemas.openxmlformats.org/officeDocument/2006/relationships/image" Target="../media/image29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article/10.1023/A:1021258506583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8.emf"/><Relationship Id="rId4" Type="http://schemas.openxmlformats.org/officeDocument/2006/relationships/customXml" Target="../ink/ink9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.png"/><Relationship Id="rId21" Type="http://schemas.openxmlformats.org/officeDocument/2006/relationships/customXml" Target="../ink/ink11.xml"/><Relationship Id="rId42" Type="http://schemas.openxmlformats.org/officeDocument/2006/relationships/image" Target="../media/image24.png"/><Relationship Id="rId47" Type="http://schemas.openxmlformats.org/officeDocument/2006/relationships/customXml" Target="../ink/ink24.xml"/><Relationship Id="rId63" Type="http://schemas.openxmlformats.org/officeDocument/2006/relationships/customXml" Target="../ink/ink32.xml"/><Relationship Id="rId68" Type="http://schemas.openxmlformats.org/officeDocument/2006/relationships/image" Target="../media/image37.png"/><Relationship Id="rId7" Type="http://schemas.openxmlformats.org/officeDocument/2006/relationships/customXml" Target="../ink/ink4.xml"/><Relationship Id="rId71" Type="http://schemas.openxmlformats.org/officeDocument/2006/relationships/customXml" Target="../ink/ink36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1.png"/><Relationship Id="rId29" Type="http://schemas.openxmlformats.org/officeDocument/2006/relationships/customXml" Target="../ink/ink15.xml"/><Relationship Id="rId11" Type="http://schemas.openxmlformats.org/officeDocument/2006/relationships/customXml" Target="../ink/ink6.xml"/><Relationship Id="rId24" Type="http://schemas.openxmlformats.org/officeDocument/2006/relationships/image" Target="../media/image15.png"/><Relationship Id="rId32" Type="http://schemas.openxmlformats.org/officeDocument/2006/relationships/image" Target="../media/image19.png"/><Relationship Id="rId37" Type="http://schemas.openxmlformats.org/officeDocument/2006/relationships/customXml" Target="../ink/ink19.xml"/><Relationship Id="rId40" Type="http://schemas.openxmlformats.org/officeDocument/2006/relationships/image" Target="../media/image23.png"/><Relationship Id="rId45" Type="http://schemas.openxmlformats.org/officeDocument/2006/relationships/customXml" Target="../ink/ink23.xml"/><Relationship Id="rId53" Type="http://schemas.openxmlformats.org/officeDocument/2006/relationships/customXml" Target="../ink/ink27.xml"/><Relationship Id="rId58" Type="http://schemas.openxmlformats.org/officeDocument/2006/relationships/image" Target="../media/image32.png"/><Relationship Id="rId66" Type="http://schemas.openxmlformats.org/officeDocument/2006/relationships/image" Target="../media/image36.png"/><Relationship Id="rId5" Type="http://schemas.openxmlformats.org/officeDocument/2006/relationships/customXml" Target="../ink/ink3.xml"/><Relationship Id="rId61" Type="http://schemas.openxmlformats.org/officeDocument/2006/relationships/customXml" Target="../ink/ink31.xml"/><Relationship Id="rId19" Type="http://schemas.openxmlformats.org/officeDocument/2006/relationships/customXml" Target="../ink/ink10.xml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customXml" Target="../ink/ink14.xml"/><Relationship Id="rId30" Type="http://schemas.openxmlformats.org/officeDocument/2006/relationships/image" Target="../media/image18.png"/><Relationship Id="rId35" Type="http://schemas.openxmlformats.org/officeDocument/2006/relationships/customXml" Target="../ink/ink18.xml"/><Relationship Id="rId43" Type="http://schemas.openxmlformats.org/officeDocument/2006/relationships/customXml" Target="../ink/ink22.xml"/><Relationship Id="rId48" Type="http://schemas.openxmlformats.org/officeDocument/2006/relationships/image" Target="../media/image27.png"/><Relationship Id="rId56" Type="http://schemas.openxmlformats.org/officeDocument/2006/relationships/image" Target="../media/image31.png"/><Relationship Id="rId64" Type="http://schemas.openxmlformats.org/officeDocument/2006/relationships/image" Target="../media/image35.png"/><Relationship Id="rId69" Type="http://schemas.openxmlformats.org/officeDocument/2006/relationships/customXml" Target="../ink/ink35.xml"/><Relationship Id="rId8" Type="http://schemas.openxmlformats.org/officeDocument/2006/relationships/image" Target="../media/image7.png"/><Relationship Id="rId51" Type="http://schemas.openxmlformats.org/officeDocument/2006/relationships/customXml" Target="../ink/ink26.xml"/><Relationship Id="rId72" Type="http://schemas.openxmlformats.org/officeDocument/2006/relationships/image" Target="../media/image39.png"/><Relationship Id="rId3" Type="http://schemas.openxmlformats.org/officeDocument/2006/relationships/customXml" Target="../ink/ink2.xml"/><Relationship Id="rId12" Type="http://schemas.openxmlformats.org/officeDocument/2006/relationships/image" Target="../media/image9.png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38" Type="http://schemas.openxmlformats.org/officeDocument/2006/relationships/image" Target="../media/image22.png"/><Relationship Id="rId46" Type="http://schemas.openxmlformats.org/officeDocument/2006/relationships/image" Target="../media/image26.png"/><Relationship Id="rId59" Type="http://schemas.openxmlformats.org/officeDocument/2006/relationships/customXml" Target="../ink/ink30.xml"/><Relationship Id="rId67" Type="http://schemas.openxmlformats.org/officeDocument/2006/relationships/customXml" Target="../ink/ink34.xml"/><Relationship Id="rId20" Type="http://schemas.openxmlformats.org/officeDocument/2006/relationships/image" Target="../media/image13.png"/><Relationship Id="rId41" Type="http://schemas.openxmlformats.org/officeDocument/2006/relationships/customXml" Target="../ink/ink21.xml"/><Relationship Id="rId54" Type="http://schemas.openxmlformats.org/officeDocument/2006/relationships/image" Target="../media/image30.png"/><Relationship Id="rId62" Type="http://schemas.openxmlformats.org/officeDocument/2006/relationships/image" Target="../media/image34.png"/><Relationship Id="rId70" Type="http://schemas.openxmlformats.org/officeDocument/2006/relationships/image" Target="../media/image3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7.png"/><Relationship Id="rId36" Type="http://schemas.openxmlformats.org/officeDocument/2006/relationships/image" Target="../media/image21.png"/><Relationship Id="rId49" Type="http://schemas.openxmlformats.org/officeDocument/2006/relationships/customXml" Target="../ink/ink25.xml"/><Relationship Id="rId57" Type="http://schemas.openxmlformats.org/officeDocument/2006/relationships/customXml" Target="../ink/ink29.xml"/><Relationship Id="rId10" Type="http://schemas.openxmlformats.org/officeDocument/2006/relationships/image" Target="../media/image8.png"/><Relationship Id="rId31" Type="http://schemas.openxmlformats.org/officeDocument/2006/relationships/customXml" Target="../ink/ink16.xml"/><Relationship Id="rId44" Type="http://schemas.openxmlformats.org/officeDocument/2006/relationships/image" Target="../media/image25.png"/><Relationship Id="rId52" Type="http://schemas.openxmlformats.org/officeDocument/2006/relationships/image" Target="../media/image29.png"/><Relationship Id="rId60" Type="http://schemas.openxmlformats.org/officeDocument/2006/relationships/image" Target="../media/image33.png"/><Relationship Id="rId65" Type="http://schemas.openxmlformats.org/officeDocument/2006/relationships/customXml" Target="../ink/ink33.xml"/><Relationship Id="rId4" Type="http://schemas.openxmlformats.org/officeDocument/2006/relationships/image" Target="../media/image5.png"/><Relationship Id="rId9" Type="http://schemas.openxmlformats.org/officeDocument/2006/relationships/customXml" Target="../ink/ink5.xml"/><Relationship Id="rId13" Type="http://schemas.openxmlformats.org/officeDocument/2006/relationships/customXml" Target="../ink/ink7.xml"/><Relationship Id="rId18" Type="http://schemas.openxmlformats.org/officeDocument/2006/relationships/image" Target="../media/image12.png"/><Relationship Id="rId39" Type="http://schemas.openxmlformats.org/officeDocument/2006/relationships/customXml" Target="../ink/ink20.xml"/><Relationship Id="rId34" Type="http://schemas.openxmlformats.org/officeDocument/2006/relationships/image" Target="../media/image20.png"/><Relationship Id="rId50" Type="http://schemas.openxmlformats.org/officeDocument/2006/relationships/image" Target="../media/image28.png"/><Relationship Id="rId55" Type="http://schemas.openxmlformats.org/officeDocument/2006/relationships/customXml" Target="../ink/ink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customXml" Target="../ink/ink42.xml"/><Relationship Id="rId3" Type="http://schemas.openxmlformats.org/officeDocument/2006/relationships/customXml" Target="../ink/ink37.xml"/><Relationship Id="rId7" Type="http://schemas.openxmlformats.org/officeDocument/2006/relationships/customXml" Target="../ink/ink39.xml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.png"/><Relationship Id="rId11" Type="http://schemas.openxmlformats.org/officeDocument/2006/relationships/customXml" Target="../ink/ink41.xml"/><Relationship Id="rId5" Type="http://schemas.openxmlformats.org/officeDocument/2006/relationships/customXml" Target="../ink/ink38.xml"/><Relationship Id="rId15" Type="http://schemas.openxmlformats.org/officeDocument/2006/relationships/customXml" Target="../ink/ink43.xml"/><Relationship Id="rId10" Type="http://schemas.openxmlformats.org/officeDocument/2006/relationships/image" Target="../media/image42.png"/><Relationship Id="rId4" Type="http://schemas.openxmlformats.org/officeDocument/2006/relationships/image" Target="../media/image8.emf"/><Relationship Id="rId9" Type="http://schemas.openxmlformats.org/officeDocument/2006/relationships/customXml" Target="../ink/ink40.xml"/><Relationship Id="rId1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emf"/><Relationship Id="rId4" Type="http://schemas.openxmlformats.org/officeDocument/2006/relationships/customXml" Target="../ink/ink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4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3.png"/><Relationship Id="rId2" Type="http://schemas.openxmlformats.org/officeDocument/2006/relationships/tags" Target="../tags/tag6.xml"/><Relationship Id="rId16" Type="http://schemas.openxmlformats.org/officeDocument/2006/relationships/image" Target="../media/image49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2.png"/><Relationship Id="rId5" Type="http://schemas.openxmlformats.org/officeDocument/2006/relationships/tags" Target="../tags/tag9.xml"/><Relationship Id="rId15" Type="http://schemas.openxmlformats.org/officeDocument/2006/relationships/image" Target="../media/image48.png"/><Relationship Id="rId10" Type="http://schemas.openxmlformats.org/officeDocument/2006/relationships/image" Target="../media/image1.png"/><Relationship Id="rId4" Type="http://schemas.openxmlformats.org/officeDocument/2006/relationships/tags" Target="../tags/tag8.xml"/><Relationship Id="rId9" Type="http://schemas.openxmlformats.org/officeDocument/2006/relationships/notesSlide" Target="../notesSlides/notesSlide8.xml"/><Relationship Id="rId1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 dirty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cpsc422, Lecture 12</a:t>
            </a: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Feb, 5, 2021</a:t>
            </a: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CA" sz="180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08760" y="5478840"/>
              <a:ext cx="471600" cy="25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960" y="5468040"/>
                <a:ext cx="486360" cy="2703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Footer Placeholder 2"/>
          <p:cNvSpPr txBox="1">
            <a:spLocks/>
          </p:cNvSpPr>
          <p:nvPr/>
        </p:nvSpPr>
        <p:spPr bwMode="auto">
          <a:xfrm>
            <a:off x="180975" y="5606640"/>
            <a:ext cx="6092689" cy="49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000000"/>
                </a:solidFill>
              </a:rPr>
              <a:t>Slide credit: some slides adapted from </a:t>
            </a:r>
            <a:r>
              <a:rPr lang="en-CA" sz="1600" dirty="0">
                <a:solidFill>
                  <a:schemeClr val="tx2"/>
                </a:solidFill>
              </a:rPr>
              <a:t>Stuart Russell (Berkeley)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0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4024797" y="1076209"/>
            <a:ext cx="1143000" cy="5334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Likelihood Weighting</a:t>
            </a:r>
          </a:p>
        </p:txBody>
      </p:sp>
      <p:sp>
        <p:nvSpPr>
          <p:cNvPr id="5632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5476016" y="6418561"/>
            <a:ext cx="1905000" cy="457200"/>
          </a:xfrm>
          <a:noFill/>
        </p:spPr>
        <p:txBody>
          <a:bodyPr/>
          <a:lstStyle/>
          <a:p>
            <a:fld id="{48468C24-FDD0-40E7-BA4D-5BE8EB0BFE83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6328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5084" y="788670"/>
            <a:ext cx="754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0897" y="1931670"/>
            <a:ext cx="10572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75439"/>
              </p:ext>
            </p:extLst>
          </p:nvPr>
        </p:nvGraphicFramePr>
        <p:xfrm>
          <a:off x="4024797" y="1096847"/>
          <a:ext cx="1143000" cy="50673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243516"/>
              </p:ext>
            </p:extLst>
          </p:nvPr>
        </p:nvGraphicFramePr>
        <p:xfrm>
          <a:off x="660884" y="233013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6362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60022" y="1931670"/>
            <a:ext cx="10890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775606"/>
              </p:ext>
            </p:extLst>
          </p:nvPr>
        </p:nvGraphicFramePr>
        <p:xfrm>
          <a:off x="6375884" y="233013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6383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1884" y="3684270"/>
            <a:ext cx="1549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267277"/>
              </p:ext>
            </p:extLst>
          </p:nvPr>
        </p:nvGraphicFramePr>
        <p:xfrm>
          <a:off x="584684" y="4095433"/>
          <a:ext cx="2438400" cy="202692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6421" name="TextBox 39"/>
          <p:cNvSpPr txBox="1">
            <a:spLocks noChangeArrowheads="1"/>
          </p:cNvSpPr>
          <p:nvPr/>
        </p:nvSpPr>
        <p:spPr bwMode="auto">
          <a:xfrm>
            <a:off x="5409097" y="3987481"/>
            <a:ext cx="2251744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What would be the weight for this sample? </a:t>
            </a:r>
          </a:p>
        </p:txBody>
      </p:sp>
      <p:sp>
        <p:nvSpPr>
          <p:cNvPr id="56422" name="TextBox 40"/>
          <p:cNvSpPr txBox="1">
            <a:spLocks noChangeArrowheads="1"/>
          </p:cNvSpPr>
          <p:nvPr/>
        </p:nvSpPr>
        <p:spPr bwMode="auto">
          <a:xfrm>
            <a:off x="5516226" y="4801886"/>
            <a:ext cx="198120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+c, +s, -r, +w</a:t>
            </a:r>
          </a:p>
        </p:txBody>
      </p:sp>
      <p:sp>
        <p:nvSpPr>
          <p:cNvPr id="56424" name="Oval 4"/>
          <p:cNvSpPr>
            <a:spLocks noChangeArrowheads="1"/>
          </p:cNvSpPr>
          <p:nvPr/>
        </p:nvSpPr>
        <p:spPr bwMode="auto">
          <a:xfrm>
            <a:off x="3556484" y="189039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56425" name="Oval 5"/>
          <p:cNvSpPr>
            <a:spLocks noChangeArrowheads="1"/>
          </p:cNvSpPr>
          <p:nvPr/>
        </p:nvSpPr>
        <p:spPr bwMode="auto">
          <a:xfrm>
            <a:off x="2184884" y="285877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56426" name="Oval 6"/>
          <p:cNvSpPr>
            <a:spLocks noChangeArrowheads="1"/>
          </p:cNvSpPr>
          <p:nvPr/>
        </p:nvSpPr>
        <p:spPr bwMode="auto">
          <a:xfrm>
            <a:off x="4924909" y="288099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Rain</a:t>
            </a:r>
          </a:p>
        </p:txBody>
      </p:sp>
      <p:sp>
        <p:nvSpPr>
          <p:cNvPr id="56427" name="Oval 7"/>
          <p:cNvSpPr>
            <a:spLocks noChangeArrowheads="1"/>
          </p:cNvSpPr>
          <p:nvPr/>
        </p:nvSpPr>
        <p:spPr bwMode="auto">
          <a:xfrm>
            <a:off x="3553309" y="387159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</a:p>
        </p:txBody>
      </p:sp>
      <p:cxnSp>
        <p:nvCxnSpPr>
          <p:cNvPr id="56428" name="AutoShape 8"/>
          <p:cNvCxnSpPr>
            <a:cxnSpLocks noChangeShapeType="1"/>
            <a:endCxn id="56426" idx="1"/>
          </p:cNvCxnSpPr>
          <p:nvPr/>
        </p:nvCxnSpPr>
        <p:spPr bwMode="auto">
          <a:xfrm>
            <a:off x="4599472" y="239522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6429" name="AutoShape 9"/>
          <p:cNvCxnSpPr>
            <a:cxnSpLocks noChangeShapeType="1"/>
            <a:stCxn id="56424" idx="3"/>
            <a:endCxn id="56425" idx="7"/>
          </p:cNvCxnSpPr>
          <p:nvPr/>
        </p:nvCxnSpPr>
        <p:spPr bwMode="auto">
          <a:xfrm flipH="1">
            <a:off x="3227872" y="239522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6430" name="AutoShape 10"/>
          <p:cNvCxnSpPr>
            <a:cxnSpLocks noChangeShapeType="1"/>
            <a:stCxn id="56425" idx="5"/>
            <a:endCxn id="56427" idx="1"/>
          </p:cNvCxnSpPr>
          <p:nvPr/>
        </p:nvCxnSpPr>
        <p:spPr bwMode="auto">
          <a:xfrm>
            <a:off x="3227872" y="336359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6431" name="AutoShape 11"/>
          <p:cNvCxnSpPr>
            <a:cxnSpLocks noChangeShapeType="1"/>
            <a:stCxn id="56426" idx="3"/>
            <a:endCxn id="56427" idx="7"/>
          </p:cNvCxnSpPr>
          <p:nvPr/>
        </p:nvCxnSpPr>
        <p:spPr bwMode="auto">
          <a:xfrm flipH="1">
            <a:off x="4596297" y="338582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6433" name="Oval 17"/>
          <p:cNvSpPr>
            <a:spLocks noChangeArrowheads="1"/>
          </p:cNvSpPr>
          <p:nvPr/>
        </p:nvSpPr>
        <p:spPr bwMode="auto">
          <a:xfrm>
            <a:off x="2184884" y="285877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4924909" y="2880995"/>
            <a:ext cx="1222375" cy="57467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Rain</a:t>
            </a:r>
          </a:p>
        </p:txBody>
      </p:sp>
      <p:sp>
        <p:nvSpPr>
          <p:cNvPr id="56436" name="Line 23"/>
          <p:cNvSpPr>
            <a:spLocks noChangeShapeType="1"/>
          </p:cNvSpPr>
          <p:nvPr/>
        </p:nvSpPr>
        <p:spPr bwMode="auto">
          <a:xfrm flipV="1">
            <a:off x="5104297" y="2870576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437" name="Line 24"/>
          <p:cNvSpPr>
            <a:spLocks noChangeShapeType="1"/>
          </p:cNvSpPr>
          <p:nvPr/>
        </p:nvSpPr>
        <p:spPr bwMode="auto">
          <a:xfrm flipV="1">
            <a:off x="5526572" y="2985189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438" name="Line 25"/>
          <p:cNvSpPr>
            <a:spLocks noChangeShapeType="1"/>
          </p:cNvSpPr>
          <p:nvPr/>
        </p:nvSpPr>
        <p:spPr bwMode="auto">
          <a:xfrm flipV="1">
            <a:off x="2261084" y="284607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439" name="Line 26"/>
          <p:cNvSpPr>
            <a:spLocks noChangeShapeType="1"/>
          </p:cNvSpPr>
          <p:nvPr/>
        </p:nvSpPr>
        <p:spPr bwMode="auto">
          <a:xfrm flipV="1">
            <a:off x="2642084" y="292227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2908784" y="6400800"/>
            <a:ext cx="2895600" cy="4572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CPSC 422, Lecture 12</a:t>
            </a:r>
          </a:p>
        </p:txBody>
      </p:sp>
      <p:pic>
        <p:nvPicPr>
          <p:cNvPr id="41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854" y="4357587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460960" y="5348188"/>
            <a:ext cx="1506072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>
                <a:latin typeface="+mj-lt"/>
              </a:rPr>
              <a:t>A  </a:t>
            </a:r>
            <a:r>
              <a:rPr lang="en-US" dirty="0">
                <a:latin typeface="+mj-lt"/>
              </a:rPr>
              <a:t>0.08 </a:t>
            </a:r>
            <a:endParaRPr lang="en-US" baseline="30000" dirty="0">
              <a:latin typeface="+mj-lt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5403447" y="5348187"/>
            <a:ext cx="1473418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>
                <a:latin typeface="+mn-lt"/>
              </a:rPr>
              <a:t>B </a:t>
            </a:r>
            <a:r>
              <a:rPr lang="en-US" dirty="0">
                <a:latin typeface="+mn-lt"/>
              </a:rPr>
              <a:t>0.02 </a:t>
            </a:r>
            <a:endParaRPr lang="en-US" sz="2800" dirty="0">
              <a:latin typeface="+mn-lt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7155027" y="5348188"/>
            <a:ext cx="1699210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>
                <a:latin typeface="+mj-lt"/>
              </a:rPr>
              <a:t>C.  </a:t>
            </a:r>
            <a:r>
              <a:rPr lang="en-US" dirty="0">
                <a:latin typeface="+mj-lt"/>
              </a:rPr>
              <a:t>0.005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5153760" y="5121000"/>
              <a:ext cx="1815840" cy="864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42600" y="5108760"/>
                <a:ext cx="1839240" cy="887760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Rectangle 34"/>
          <p:cNvSpPr/>
          <p:nvPr/>
        </p:nvSpPr>
        <p:spPr>
          <a:xfrm>
            <a:off x="7641604" y="243238"/>
            <a:ext cx="209550" cy="2160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Rectangle 36"/>
          <p:cNvSpPr/>
          <p:nvPr/>
        </p:nvSpPr>
        <p:spPr>
          <a:xfrm>
            <a:off x="7660252" y="611662"/>
            <a:ext cx="209550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920366" y="180434"/>
            <a:ext cx="42150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7920366" y="522066"/>
            <a:ext cx="42150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-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693254" y="1296642"/>
            <a:ext cx="209550" cy="2160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Rectangle 46"/>
          <p:cNvSpPr/>
          <p:nvPr/>
        </p:nvSpPr>
        <p:spPr>
          <a:xfrm>
            <a:off x="7711902" y="1665066"/>
            <a:ext cx="209550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Line 26"/>
          <p:cNvSpPr>
            <a:spLocks noChangeShapeType="1"/>
          </p:cNvSpPr>
          <p:nvPr/>
        </p:nvSpPr>
        <p:spPr bwMode="auto">
          <a:xfrm flipV="1">
            <a:off x="7766556" y="1369250"/>
            <a:ext cx="111125" cy="13455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49" name="Line 26"/>
          <p:cNvSpPr>
            <a:spLocks noChangeShapeType="1"/>
          </p:cNvSpPr>
          <p:nvPr/>
        </p:nvSpPr>
        <p:spPr bwMode="auto">
          <a:xfrm flipV="1">
            <a:off x="7701929" y="1292874"/>
            <a:ext cx="111125" cy="13455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 flipV="1">
            <a:off x="7791679" y="1749985"/>
            <a:ext cx="111125" cy="13455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1" name="Line 26"/>
          <p:cNvSpPr>
            <a:spLocks noChangeShapeType="1"/>
          </p:cNvSpPr>
          <p:nvPr/>
        </p:nvSpPr>
        <p:spPr bwMode="auto">
          <a:xfrm flipV="1">
            <a:off x="7727052" y="1673609"/>
            <a:ext cx="111125" cy="13455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8021399" y="1222908"/>
            <a:ext cx="42150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8021399" y="1564540"/>
            <a:ext cx="42150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-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341875" y="1327030"/>
            <a:ext cx="846707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>
                <a:solidFill>
                  <a:schemeClr val="tx1"/>
                </a:solidFill>
                <a:latin typeface="+mj-lt"/>
              </a:rPr>
              <a:t>evidence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6897376" y="2727503"/>
              <a:ext cx="0" cy="2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0" y="0"/>
                <a:ext cx="0" cy="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Ink 3"/>
              <p14:cNvContentPartPr/>
              <p14:nvPr/>
            </p14:nvContentPartPr>
            <p14:xfrm>
              <a:off x="6886936" y="2709863"/>
              <a:ext cx="743400" cy="17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32576" y="2540303"/>
                <a:ext cx="88488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" name="Ink 4"/>
              <p14:cNvContentPartPr/>
              <p14:nvPr/>
            </p14:nvContentPartPr>
            <p14:xfrm>
              <a:off x="1197496" y="2444543"/>
              <a:ext cx="753480" cy="46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44576" y="2283623"/>
                <a:ext cx="876960" cy="36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634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Likelihood Weighting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10" y="894278"/>
            <a:ext cx="8547219" cy="4525963"/>
          </a:xfrm>
        </p:spPr>
        <p:txBody>
          <a:bodyPr/>
          <a:lstStyle/>
          <a:p>
            <a:r>
              <a:rPr lang="en-US" sz="2400" dirty="0">
                <a:solidFill>
                  <a:srgbClr val="00B050"/>
                </a:solidFill>
              </a:rPr>
              <a:t>Likelihood weighting is good</a:t>
            </a:r>
          </a:p>
          <a:p>
            <a:pPr lvl="1"/>
            <a:r>
              <a:rPr lang="en-US" sz="2000" dirty="0"/>
              <a:t>We have taken evidence into account as we generate the sample</a:t>
            </a:r>
          </a:p>
          <a:p>
            <a:pPr lvl="1"/>
            <a:r>
              <a:rPr lang="en-US" sz="2000" dirty="0"/>
              <a:t>All our samples will reflect the state of the world suggested by the evidence</a:t>
            </a:r>
          </a:p>
          <a:p>
            <a:pPr lvl="1"/>
            <a:r>
              <a:rPr lang="en-US" sz="2000" u="sng" dirty="0"/>
              <a:t>Uses all samples </a:t>
            </a:r>
            <a:r>
              <a:rPr lang="en-US" sz="2000" dirty="0"/>
              <a:t>that it generates (much more efficient than rejection sampling)</a:t>
            </a:r>
          </a:p>
          <a:p>
            <a:r>
              <a:rPr lang="en-US" sz="2400" dirty="0"/>
              <a:t> </a:t>
            </a:r>
          </a:p>
        </p:txBody>
      </p:sp>
      <p:sp>
        <p:nvSpPr>
          <p:cNvPr id="58372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6553200" y="6305550"/>
            <a:ext cx="2133600" cy="476250"/>
          </a:xfrm>
          <a:noFill/>
        </p:spPr>
        <p:txBody>
          <a:bodyPr/>
          <a:lstStyle/>
          <a:p>
            <a:fld id="{DD198053-20D7-4C4F-AAC5-3864E1BBD611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5364088" y="6381750"/>
            <a:ext cx="2895600" cy="47625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24402" y="3429000"/>
            <a:ext cx="9081504" cy="336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sz="2400" kern="0" dirty="0">
                <a:solidFill>
                  <a:srgbClr val="FF0000"/>
                </a:solidFill>
              </a:rPr>
              <a:t>Likelihood weighting doesn’t solve all our problems</a:t>
            </a:r>
          </a:p>
          <a:p>
            <a:pPr lvl="1" defTabSz="914400">
              <a:lnSpc>
                <a:spcPct val="100000"/>
              </a:lnSpc>
              <a:buFontTx/>
            </a:pPr>
            <a:r>
              <a:rPr lang="en-US" sz="2000" kern="0" dirty="0"/>
              <a:t>Evidence influences the choice of downstream variables, but not upstream ones (</a:t>
            </a:r>
            <a:r>
              <a:rPr lang="en-US" sz="2000" i="1" kern="0" dirty="0"/>
              <a:t>C isn’t more likely to get a value matching the evidence</a:t>
            </a:r>
            <a:r>
              <a:rPr lang="en-US" sz="2000" kern="0" dirty="0"/>
              <a:t>)</a:t>
            </a:r>
          </a:p>
          <a:p>
            <a:pPr lvl="1" defTabSz="914400">
              <a:lnSpc>
                <a:spcPct val="100000"/>
              </a:lnSpc>
              <a:buFontTx/>
            </a:pPr>
            <a:r>
              <a:rPr lang="en-US" sz="2000" u="sng" kern="0" dirty="0"/>
              <a:t>Degradation in performance with large number of evidence </a:t>
            </a:r>
            <a:r>
              <a:rPr lang="en-US" sz="2000" u="sng" kern="0" dirty="0" err="1"/>
              <a:t>vars</a:t>
            </a:r>
            <a:r>
              <a:rPr lang="en-US" sz="2000" kern="0" dirty="0"/>
              <a:t> -&gt; each sample small weight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sz="2400" b="1" kern="0" dirty="0"/>
              <a:t>We would like to consider evidence when we sample </a:t>
            </a:r>
            <a:r>
              <a:rPr lang="en-US" sz="2400" b="1" i="1" kern="0" dirty="0"/>
              <a:t>every </a:t>
            </a:r>
            <a:r>
              <a:rPr lang="en-US" sz="2400" b="1" kern="0" dirty="0"/>
              <a:t>variable</a:t>
            </a:r>
          </a:p>
        </p:txBody>
      </p:sp>
      <p:grpSp>
        <p:nvGrpSpPr>
          <p:cNvPr id="26" name="Group 30"/>
          <p:cNvGrpSpPr>
            <a:grpSpLocks/>
          </p:cNvGrpSpPr>
          <p:nvPr/>
        </p:nvGrpSpPr>
        <p:grpSpPr bwMode="auto">
          <a:xfrm>
            <a:off x="7263678" y="2879841"/>
            <a:ext cx="1940169" cy="1098318"/>
            <a:chOff x="3456" y="1414"/>
            <a:chExt cx="2496" cy="1610"/>
          </a:xfrm>
        </p:grpSpPr>
        <p:sp>
          <p:nvSpPr>
            <p:cNvPr id="27" name="Oval 14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Cloudy</a:t>
              </a:r>
            </a:p>
          </p:txBody>
        </p:sp>
        <p:sp>
          <p:nvSpPr>
            <p:cNvPr id="28" name="Oval 15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29" name="Oval 16"/>
            <p:cNvSpPr>
              <a:spLocks noChangeArrowheads="1"/>
            </p:cNvSpPr>
            <p:nvPr/>
          </p:nvSpPr>
          <p:spPr bwMode="auto">
            <a:xfrm>
              <a:off x="5182" y="2038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Rain</a:t>
              </a:r>
            </a:p>
          </p:txBody>
        </p:sp>
        <p:sp>
          <p:nvSpPr>
            <p:cNvPr id="30" name="Oval 17"/>
            <p:cNvSpPr>
              <a:spLocks noChangeArrowheads="1"/>
            </p:cNvSpPr>
            <p:nvPr/>
          </p:nvSpPr>
          <p:spPr bwMode="auto">
            <a:xfrm>
              <a:off x="4318" y="2662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cxnSp>
          <p:nvCxnSpPr>
            <p:cNvPr id="31" name="AutoShape 18"/>
            <p:cNvCxnSpPr>
              <a:cxnSpLocks noChangeShapeType="1"/>
              <a:stCxn id="35" idx="5"/>
              <a:endCxn id="29" idx="1"/>
            </p:cNvCxnSpPr>
            <p:nvPr/>
          </p:nvCxnSpPr>
          <p:spPr bwMode="auto">
            <a:xfrm>
              <a:off x="4977" y="1732"/>
              <a:ext cx="318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2" name="AutoShape 19"/>
            <p:cNvCxnSpPr>
              <a:cxnSpLocks noChangeShapeType="1"/>
              <a:stCxn id="27" idx="3"/>
              <a:endCxn id="28" idx="7"/>
            </p:cNvCxnSpPr>
            <p:nvPr/>
          </p:nvCxnSpPr>
          <p:spPr bwMode="auto">
            <a:xfrm flipH="1">
              <a:off x="4113" y="1732"/>
              <a:ext cx="320" cy="3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3" name="AutoShape 20"/>
            <p:cNvCxnSpPr>
              <a:cxnSpLocks noChangeShapeType="1"/>
              <a:stCxn id="28" idx="5"/>
              <a:endCxn id="30" idx="1"/>
            </p:cNvCxnSpPr>
            <p:nvPr/>
          </p:nvCxnSpPr>
          <p:spPr bwMode="auto">
            <a:xfrm>
              <a:off x="4113" y="2342"/>
              <a:ext cx="318" cy="3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4" name="AutoShape 21"/>
            <p:cNvCxnSpPr>
              <a:cxnSpLocks noChangeShapeType="1"/>
              <a:stCxn id="29" idx="3"/>
              <a:endCxn id="30" idx="7"/>
            </p:cNvCxnSpPr>
            <p:nvPr/>
          </p:nvCxnSpPr>
          <p:spPr bwMode="auto">
            <a:xfrm flipH="1">
              <a:off x="4975" y="2356"/>
              <a:ext cx="320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35" name="Oval 22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</a:t>
              </a:r>
            </a:p>
          </p:txBody>
        </p:sp>
        <p:sp>
          <p:nvSpPr>
            <p:cNvPr id="36" name="Oval 23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S</a:t>
              </a:r>
            </a:p>
          </p:txBody>
        </p:sp>
        <p:sp>
          <p:nvSpPr>
            <p:cNvPr id="37" name="Oval 24"/>
            <p:cNvSpPr>
              <a:spLocks noChangeArrowheads="1"/>
            </p:cNvSpPr>
            <p:nvPr/>
          </p:nvSpPr>
          <p:spPr bwMode="auto">
            <a:xfrm>
              <a:off x="5182" y="2038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R</a:t>
              </a:r>
            </a:p>
          </p:txBody>
        </p:sp>
        <p:sp>
          <p:nvSpPr>
            <p:cNvPr id="38" name="Oval 25"/>
            <p:cNvSpPr>
              <a:spLocks noChangeArrowheads="1"/>
            </p:cNvSpPr>
            <p:nvPr/>
          </p:nvSpPr>
          <p:spPr bwMode="auto">
            <a:xfrm>
              <a:off x="4320" y="2662"/>
              <a:ext cx="770" cy="3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W</a:t>
              </a:r>
            </a:p>
          </p:txBody>
        </p:sp>
        <p:sp>
          <p:nvSpPr>
            <p:cNvPr id="39" name="Line 26"/>
            <p:cNvSpPr>
              <a:spLocks noChangeShapeType="1"/>
            </p:cNvSpPr>
            <p:nvPr/>
          </p:nvSpPr>
          <p:spPr bwMode="auto">
            <a:xfrm flipV="1">
              <a:off x="5250" y="2014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60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40" name="Line 27"/>
            <p:cNvSpPr>
              <a:spLocks noChangeShapeType="1"/>
            </p:cNvSpPr>
            <p:nvPr/>
          </p:nvSpPr>
          <p:spPr bwMode="auto">
            <a:xfrm flipV="1">
              <a:off x="5490" y="2062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60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41" name="Line 28"/>
            <p:cNvSpPr>
              <a:spLocks noChangeShapeType="1"/>
            </p:cNvSpPr>
            <p:nvPr/>
          </p:nvSpPr>
          <p:spPr bwMode="auto">
            <a:xfrm flipV="1">
              <a:off x="3504" y="2016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60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 flipV="1">
              <a:off x="3744" y="2064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60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221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1628800"/>
            <a:ext cx="8064896" cy="3082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 Unicode MS"/>
              </a:rPr>
              <a:t>Recap of Forward and Rejection Sampling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 Unicode MS"/>
              </a:rPr>
              <a:t>Likelihood Weighting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B0F0"/>
                </a:solidFill>
                <a:latin typeface="Arial Unicode MS"/>
              </a:rPr>
              <a:t>Monte Carlo Markov Chain (MCMC) – Gibbs Sampling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 Unicode MS"/>
              </a:rPr>
              <a:t>Application Requiring Approx. reasoning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b="1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317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534400" cy="685800"/>
          </a:xfrm>
        </p:spPr>
        <p:txBody>
          <a:bodyPr/>
          <a:lstStyle/>
          <a:p>
            <a:r>
              <a:rPr lang="en-US"/>
              <a:t>Markov Chain Monte Carlo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58080" y="1988840"/>
            <a:ext cx="8666401" cy="2880320"/>
          </a:xfrm>
        </p:spPr>
        <p:txBody>
          <a:bodyPr/>
          <a:lstStyle/>
          <a:p>
            <a:r>
              <a:rPr lang="en-US" sz="2400" b="1" i="1" dirty="0"/>
              <a:t>Idea: </a:t>
            </a:r>
            <a:r>
              <a:rPr lang="en-US" sz="2400" dirty="0">
                <a:solidFill>
                  <a:schemeClr val="tx1"/>
                </a:solidFill>
              </a:rPr>
              <a:t>instead of sampling from scratch, create samples that are each like the last one (only randomly change one </a:t>
            </a:r>
            <a:r>
              <a:rPr lang="en-US" sz="2400" dirty="0" err="1">
                <a:solidFill>
                  <a:schemeClr val="tx1"/>
                </a:solidFill>
              </a:rPr>
              <a:t>var</a:t>
            </a:r>
            <a:r>
              <a:rPr lang="en-US" sz="2400" dirty="0">
                <a:solidFill>
                  <a:schemeClr val="tx1"/>
                </a:solidFill>
              </a:rPr>
              <a:t>).</a:t>
            </a:r>
          </a:p>
          <a:p>
            <a:pPr lvl="2">
              <a:spcAft>
                <a:spcPts val="600"/>
              </a:spcAft>
            </a:pPr>
            <a:endParaRPr lang="en-US" sz="1600" dirty="0"/>
          </a:p>
          <a:p>
            <a:pPr lvl="2">
              <a:spcAft>
                <a:spcPts val="600"/>
              </a:spcAft>
            </a:pPr>
            <a:endParaRPr lang="en-US" sz="1600" dirty="0"/>
          </a:p>
          <a:p>
            <a:r>
              <a:rPr lang="en-US" sz="2400" b="1" i="1" dirty="0"/>
              <a:t>Initialize</a:t>
            </a:r>
            <a:r>
              <a:rPr lang="en-US" sz="2400" b="1" i="1" dirty="0">
                <a:solidFill>
                  <a:schemeClr val="tx1"/>
                </a:solidFill>
              </a:rPr>
              <a:t>:</a:t>
            </a:r>
            <a:r>
              <a:rPr lang="en-US" sz="2400" dirty="0">
                <a:solidFill>
                  <a:schemeClr val="tx1"/>
                </a:solidFill>
              </a:rPr>
              <a:t> assign all </a:t>
            </a:r>
            <a:r>
              <a:rPr lang="en-US" sz="2400" b="1" dirty="0">
                <a:solidFill>
                  <a:schemeClr val="tx1"/>
                </a:solidFill>
              </a:rPr>
              <a:t>non-evidence</a:t>
            </a:r>
            <a:r>
              <a:rPr lang="en-US" sz="2400" dirty="0">
                <a:solidFill>
                  <a:schemeClr val="tx1"/>
                </a:solidFill>
              </a:rPr>
              <a:t> variables randomly and fix </a:t>
            </a:r>
            <a:r>
              <a:rPr lang="en-US" sz="2400" b="1" dirty="0">
                <a:solidFill>
                  <a:srgbClr val="00B050"/>
                </a:solidFill>
              </a:rPr>
              <a:t>evidence</a:t>
            </a:r>
            <a:r>
              <a:rPr lang="en-US" sz="2400" dirty="0">
                <a:solidFill>
                  <a:schemeClr val="tx1"/>
                </a:solidFill>
              </a:rPr>
              <a:t> ones.  E.g., for P(B|</a:t>
            </a:r>
            <a:r>
              <a:rPr lang="en-US" sz="2400" dirty="0">
                <a:solidFill>
                  <a:srgbClr val="00B050"/>
                </a:solidFill>
              </a:rPr>
              <a:t>+c</a:t>
            </a:r>
            <a:r>
              <a:rPr lang="en-US" sz="2400" dirty="0">
                <a:solidFill>
                  <a:schemeClr val="tx1"/>
                </a:solidFill>
              </a:rPr>
              <a:t>)  assign A and B randomly and </a:t>
            </a:r>
            <a:r>
              <a:rPr lang="en-US" sz="2400" dirty="0">
                <a:solidFill>
                  <a:srgbClr val="00B050"/>
                </a:solidFill>
              </a:rPr>
              <a:t>C</a:t>
            </a:r>
            <a:r>
              <a:rPr lang="en-US" sz="2400" dirty="0">
                <a:solidFill>
                  <a:schemeClr val="tx1"/>
                </a:solidFill>
              </a:rPr>
              <a:t> to </a:t>
            </a:r>
            <a:r>
              <a:rPr lang="en-US" sz="2400" dirty="0">
                <a:solidFill>
                  <a:srgbClr val="00B050"/>
                </a:solidFill>
              </a:rPr>
              <a:t>+c</a:t>
            </a:r>
          </a:p>
          <a:p>
            <a:endParaRPr lang="en-US" sz="2400" dirty="0"/>
          </a:p>
          <a:p>
            <a:pPr>
              <a:buFont typeface="Wingdings" pitchFamily="-109" charset="2"/>
              <a:buNone/>
            </a:pPr>
            <a:endParaRPr lang="en-US" sz="2400" dirty="0"/>
          </a:p>
          <a:p>
            <a:pPr lvl="2"/>
            <a:endParaRPr lang="en-US" sz="1600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11753D24-8110-457C-87F6-A749695E257A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9397" name="Oval 4"/>
          <p:cNvSpPr>
            <a:spLocks noChangeArrowheads="1"/>
          </p:cNvSpPr>
          <p:nvPr/>
        </p:nvSpPr>
        <p:spPr bwMode="auto">
          <a:xfrm>
            <a:off x="1932555" y="486916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+a</a:t>
            </a:r>
            <a:endParaRPr lang="en-US" sz="240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sp>
        <p:nvSpPr>
          <p:cNvPr id="59398" name="Oval 5"/>
          <p:cNvSpPr>
            <a:spLocks noChangeArrowheads="1"/>
          </p:cNvSpPr>
          <p:nvPr/>
        </p:nvSpPr>
        <p:spPr bwMode="auto">
          <a:xfrm>
            <a:off x="2694555" y="486916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solidFill>
                  <a:srgbClr val="00B05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+c</a:t>
            </a:r>
            <a:endParaRPr lang="en-US" sz="2400" dirty="0">
              <a:solidFill>
                <a:srgbClr val="00B05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cxnSp>
        <p:nvCxnSpPr>
          <p:cNvPr id="59399" name="AutoShape 6"/>
          <p:cNvCxnSpPr>
            <a:cxnSpLocks noChangeShapeType="1"/>
            <a:stCxn id="59397" idx="6"/>
            <a:endCxn id="59398" idx="2"/>
          </p:cNvCxnSpPr>
          <p:nvPr/>
        </p:nvCxnSpPr>
        <p:spPr bwMode="auto">
          <a:xfrm>
            <a:off x="2465955" y="5135860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9400" name="Oval 11"/>
          <p:cNvSpPr>
            <a:spLocks noChangeArrowheads="1"/>
          </p:cNvSpPr>
          <p:nvPr/>
        </p:nvSpPr>
        <p:spPr bwMode="auto">
          <a:xfrm>
            <a:off x="1170555" y="486916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+b</a:t>
            </a:r>
          </a:p>
        </p:txBody>
      </p:sp>
      <p:cxnSp>
        <p:nvCxnSpPr>
          <p:cNvPr id="59401" name="AutoShape 12"/>
          <p:cNvCxnSpPr>
            <a:cxnSpLocks noChangeShapeType="1"/>
            <a:stCxn id="59400" idx="6"/>
            <a:endCxn id="59397" idx="2"/>
          </p:cNvCxnSpPr>
          <p:nvPr/>
        </p:nvCxnSpPr>
        <p:spPr bwMode="auto">
          <a:xfrm>
            <a:off x="1703955" y="5135860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>
          <a:xfrm>
            <a:off x="3131840" y="6381750"/>
            <a:ext cx="2895600" cy="47625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033627" y="5625292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+b, +a, +c</a:t>
            </a: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2521797" y="2762614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A</a:t>
            </a:r>
            <a:endParaRPr lang="en-US" sz="2400" dirty="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283797" y="2762614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C</a:t>
            </a:r>
            <a:endParaRPr lang="en-US" sz="2400" dirty="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cxnSp>
        <p:nvCxnSpPr>
          <p:cNvPr id="49" name="AutoShape 6"/>
          <p:cNvCxnSpPr>
            <a:cxnSpLocks noChangeShapeType="1"/>
            <a:stCxn id="47" idx="6"/>
            <a:endCxn id="48" idx="2"/>
          </p:cNvCxnSpPr>
          <p:nvPr/>
        </p:nvCxnSpPr>
        <p:spPr bwMode="auto">
          <a:xfrm>
            <a:off x="3055197" y="3029314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0" name="Oval 11"/>
          <p:cNvSpPr>
            <a:spLocks noChangeArrowheads="1"/>
          </p:cNvSpPr>
          <p:nvPr/>
        </p:nvSpPr>
        <p:spPr bwMode="auto">
          <a:xfrm>
            <a:off x="1759797" y="2762614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B</a:t>
            </a:r>
          </a:p>
        </p:txBody>
      </p:sp>
      <p:cxnSp>
        <p:nvCxnSpPr>
          <p:cNvPr id="51" name="AutoShape 12"/>
          <p:cNvCxnSpPr>
            <a:cxnSpLocks noChangeShapeType="1"/>
            <a:stCxn id="50" idx="6"/>
            <a:endCxn id="47" idx="2"/>
          </p:cNvCxnSpPr>
          <p:nvPr/>
        </p:nvCxnSpPr>
        <p:spPr bwMode="auto">
          <a:xfrm>
            <a:off x="2293197" y="3029314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2" name="Rectangle 3">
            <a:extLst>
              <a:ext uri="{FF2B5EF4-FFF2-40B4-BE49-F238E27FC236}">
                <a16:creationId xmlns:a16="http://schemas.microsoft.com/office/drawing/2014/main" id="{5D46E0F9-19CF-406C-B7DD-23498F827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85" y="1003655"/>
            <a:ext cx="6851854" cy="97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sz="2400" b="1" kern="0" dirty="0"/>
              <a:t>We would like to consider evidence when we sample </a:t>
            </a:r>
            <a:r>
              <a:rPr lang="en-US" sz="2400" b="1" i="1" kern="0" dirty="0"/>
              <a:t>every </a:t>
            </a:r>
            <a:r>
              <a:rPr lang="en-US" sz="2400" b="1" kern="0" dirty="0"/>
              <a:t>variable</a:t>
            </a:r>
          </a:p>
        </p:txBody>
      </p:sp>
    </p:spTree>
    <p:extLst>
      <p:ext uri="{BB962C8B-B14F-4D97-AF65-F5344CB8AC3E}">
        <p14:creationId xmlns:p14="http://schemas.microsoft.com/office/powerpoint/2010/main" val="227149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534400" cy="685800"/>
          </a:xfrm>
        </p:spPr>
        <p:txBody>
          <a:bodyPr/>
          <a:lstStyle/>
          <a:p>
            <a:r>
              <a:rPr lang="en-US"/>
              <a:t>Markov Chain Monte Carlo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26078" y="620688"/>
            <a:ext cx="8666401" cy="2880320"/>
          </a:xfrm>
        </p:spPr>
        <p:txBody>
          <a:bodyPr/>
          <a:lstStyle/>
          <a:p>
            <a:r>
              <a:rPr lang="en-US" sz="2400" b="1" i="1" dirty="0"/>
              <a:t>Idea: </a:t>
            </a:r>
            <a:r>
              <a:rPr lang="en-US" sz="2400" dirty="0">
                <a:solidFill>
                  <a:schemeClr val="tx1"/>
                </a:solidFill>
              </a:rPr>
              <a:t>instead of sampling from scratch, create samples that are each like the last one (only randomly change one </a:t>
            </a:r>
            <a:r>
              <a:rPr lang="en-US" sz="2400" dirty="0" err="1">
                <a:solidFill>
                  <a:schemeClr val="tx1"/>
                </a:solidFill>
              </a:rPr>
              <a:t>var</a:t>
            </a:r>
            <a:r>
              <a:rPr lang="en-US" sz="2400" dirty="0">
                <a:solidFill>
                  <a:schemeClr val="tx1"/>
                </a:solidFill>
              </a:rPr>
              <a:t>).</a:t>
            </a:r>
          </a:p>
          <a:p>
            <a:pPr lvl="2">
              <a:spcAft>
                <a:spcPts val="600"/>
              </a:spcAft>
            </a:pPr>
            <a:endParaRPr lang="en-US" sz="1600" dirty="0"/>
          </a:p>
          <a:p>
            <a:r>
              <a:rPr lang="en-US" sz="2400" b="1" i="1" dirty="0"/>
              <a:t>Procedure</a:t>
            </a:r>
            <a:r>
              <a:rPr lang="en-US" sz="2400" b="1" i="1" dirty="0">
                <a:solidFill>
                  <a:schemeClr val="tx1"/>
                </a:solidFill>
              </a:rPr>
              <a:t>:</a:t>
            </a:r>
            <a:r>
              <a:rPr lang="en-US" sz="2400" dirty="0">
                <a:solidFill>
                  <a:schemeClr val="tx1"/>
                </a:solidFill>
              </a:rPr>
              <a:t> resample one variable at a time, conditioned on all the rest, but keep </a:t>
            </a:r>
            <a:r>
              <a:rPr lang="en-US" sz="2400" dirty="0">
                <a:solidFill>
                  <a:srgbClr val="00B050"/>
                </a:solidFill>
              </a:rPr>
              <a:t>evidence</a:t>
            </a:r>
            <a:r>
              <a:rPr lang="en-US" sz="2400" dirty="0">
                <a:solidFill>
                  <a:schemeClr val="tx1"/>
                </a:solidFill>
              </a:rPr>
              <a:t> fixed.  E.g., for P(B|</a:t>
            </a:r>
            <a:r>
              <a:rPr lang="en-US" sz="2400" dirty="0">
                <a:solidFill>
                  <a:srgbClr val="00B050"/>
                </a:solidFill>
              </a:rPr>
              <a:t>+c</a:t>
            </a:r>
            <a:r>
              <a:rPr lang="en-US" sz="2400" dirty="0">
                <a:solidFill>
                  <a:schemeClr val="tx1"/>
                </a:solidFill>
              </a:rPr>
              <a:t>):</a:t>
            </a:r>
          </a:p>
          <a:p>
            <a:endParaRPr lang="en-US" sz="2400" dirty="0"/>
          </a:p>
          <a:p>
            <a:pPr>
              <a:buFont typeface="Wingdings" pitchFamily="-109" charset="2"/>
              <a:buNone/>
            </a:pPr>
            <a:endParaRPr lang="en-US" sz="2400" dirty="0"/>
          </a:p>
          <a:p>
            <a:pPr lvl="2"/>
            <a:endParaRPr lang="en-US" sz="1600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11753D24-8110-457C-87F6-A749695E257A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9397" name="Oval 4"/>
          <p:cNvSpPr>
            <a:spLocks noChangeArrowheads="1"/>
          </p:cNvSpPr>
          <p:nvPr/>
        </p:nvSpPr>
        <p:spPr bwMode="auto">
          <a:xfrm>
            <a:off x="1521479" y="279438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+a</a:t>
            </a:r>
            <a:endParaRPr lang="en-US" sz="240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sp>
        <p:nvSpPr>
          <p:cNvPr id="59398" name="Oval 5"/>
          <p:cNvSpPr>
            <a:spLocks noChangeArrowheads="1"/>
          </p:cNvSpPr>
          <p:nvPr/>
        </p:nvSpPr>
        <p:spPr bwMode="auto">
          <a:xfrm>
            <a:off x="2283479" y="279438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+c</a:t>
            </a:r>
            <a:endParaRPr lang="en-US" sz="2400" dirty="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cxnSp>
        <p:nvCxnSpPr>
          <p:cNvPr id="59399" name="AutoShape 6"/>
          <p:cNvCxnSpPr>
            <a:cxnSpLocks noChangeShapeType="1"/>
            <a:stCxn id="59397" idx="6"/>
            <a:endCxn id="59398" idx="2"/>
          </p:cNvCxnSpPr>
          <p:nvPr/>
        </p:nvCxnSpPr>
        <p:spPr bwMode="auto">
          <a:xfrm>
            <a:off x="2054879" y="3061083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9400" name="Oval 11"/>
          <p:cNvSpPr>
            <a:spLocks noChangeArrowheads="1"/>
          </p:cNvSpPr>
          <p:nvPr/>
        </p:nvSpPr>
        <p:spPr bwMode="auto">
          <a:xfrm>
            <a:off x="759479" y="279438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+b</a:t>
            </a:r>
          </a:p>
        </p:txBody>
      </p:sp>
      <p:cxnSp>
        <p:nvCxnSpPr>
          <p:cNvPr id="59401" name="AutoShape 12"/>
          <p:cNvCxnSpPr>
            <a:cxnSpLocks noChangeShapeType="1"/>
            <a:stCxn id="59400" idx="6"/>
            <a:endCxn id="59397" idx="2"/>
          </p:cNvCxnSpPr>
          <p:nvPr/>
        </p:nvCxnSpPr>
        <p:spPr bwMode="auto">
          <a:xfrm>
            <a:off x="1292879" y="3061083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5610" name="Oval 18"/>
          <p:cNvSpPr>
            <a:spLocks noChangeArrowheads="1"/>
          </p:cNvSpPr>
          <p:nvPr/>
        </p:nvSpPr>
        <p:spPr bwMode="auto">
          <a:xfrm>
            <a:off x="4340879" y="277850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+a</a:t>
            </a:r>
            <a:endParaRPr lang="en-US" sz="240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sp>
        <p:nvSpPr>
          <p:cNvPr id="25611" name="Oval 19"/>
          <p:cNvSpPr>
            <a:spLocks noChangeArrowheads="1"/>
          </p:cNvSpPr>
          <p:nvPr/>
        </p:nvSpPr>
        <p:spPr bwMode="auto">
          <a:xfrm>
            <a:off x="5102879" y="277850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+c</a:t>
            </a:r>
            <a:endParaRPr lang="en-US" sz="240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cxnSp>
        <p:nvCxnSpPr>
          <p:cNvPr id="25612" name="AutoShape 6"/>
          <p:cNvCxnSpPr>
            <a:cxnSpLocks noChangeShapeType="1"/>
            <a:stCxn id="25610" idx="6"/>
            <a:endCxn id="25611" idx="2"/>
          </p:cNvCxnSpPr>
          <p:nvPr/>
        </p:nvCxnSpPr>
        <p:spPr bwMode="auto">
          <a:xfrm>
            <a:off x="4874279" y="3045208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5613" name="Oval 11"/>
          <p:cNvSpPr>
            <a:spLocks noChangeArrowheads="1"/>
          </p:cNvSpPr>
          <p:nvPr/>
        </p:nvSpPr>
        <p:spPr bwMode="auto">
          <a:xfrm>
            <a:off x="3578879" y="277850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  <a:sym typeface="Symbol" pitchFamily="-109" charset="2"/>
              </a:rPr>
              <a:t>-</a:t>
            </a:r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b</a:t>
            </a:r>
          </a:p>
        </p:txBody>
      </p:sp>
      <p:cxnSp>
        <p:nvCxnSpPr>
          <p:cNvPr id="25614" name="AutoShape 12"/>
          <p:cNvCxnSpPr>
            <a:cxnSpLocks noChangeShapeType="1"/>
            <a:stCxn id="25613" idx="6"/>
            <a:endCxn id="25610" idx="2"/>
          </p:cNvCxnSpPr>
          <p:nvPr/>
        </p:nvCxnSpPr>
        <p:spPr bwMode="auto">
          <a:xfrm>
            <a:off x="4112279" y="3045208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5615" name="Oval 23"/>
          <p:cNvSpPr>
            <a:spLocks noChangeArrowheads="1"/>
          </p:cNvSpPr>
          <p:nvPr/>
        </p:nvSpPr>
        <p:spPr bwMode="auto">
          <a:xfrm>
            <a:off x="7007879" y="277850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  <a:sym typeface="Symbol" pitchFamily="-109" charset="2"/>
              </a:rPr>
              <a:t>-</a:t>
            </a:r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a</a:t>
            </a:r>
            <a:endParaRPr lang="en-US" sz="240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sp>
        <p:nvSpPr>
          <p:cNvPr id="25616" name="Oval 24"/>
          <p:cNvSpPr>
            <a:spLocks noChangeArrowheads="1"/>
          </p:cNvSpPr>
          <p:nvPr/>
        </p:nvSpPr>
        <p:spPr bwMode="auto">
          <a:xfrm>
            <a:off x="7769879" y="277850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+c</a:t>
            </a:r>
            <a:endParaRPr lang="en-US" sz="240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cxnSp>
        <p:nvCxnSpPr>
          <p:cNvPr id="25617" name="AutoShape 6"/>
          <p:cNvCxnSpPr>
            <a:cxnSpLocks noChangeShapeType="1"/>
            <a:stCxn id="25615" idx="6"/>
            <a:endCxn id="25616" idx="2"/>
          </p:cNvCxnSpPr>
          <p:nvPr/>
        </p:nvCxnSpPr>
        <p:spPr bwMode="auto">
          <a:xfrm>
            <a:off x="7541279" y="3045208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5618" name="Oval 11"/>
          <p:cNvSpPr>
            <a:spLocks noChangeArrowheads="1"/>
          </p:cNvSpPr>
          <p:nvPr/>
        </p:nvSpPr>
        <p:spPr bwMode="auto">
          <a:xfrm>
            <a:off x="6245879" y="277850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  <a:sym typeface="Symbol" pitchFamily="-109" charset="2"/>
              </a:rPr>
              <a:t>-</a:t>
            </a:r>
            <a:r>
              <a:rPr lang="en-US" sz="2400" i="1" dirty="0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b</a:t>
            </a:r>
          </a:p>
        </p:txBody>
      </p:sp>
      <p:cxnSp>
        <p:nvCxnSpPr>
          <p:cNvPr id="25619" name="AutoShape 12"/>
          <p:cNvCxnSpPr>
            <a:cxnSpLocks noChangeShapeType="1"/>
            <a:stCxn id="25618" idx="6"/>
            <a:endCxn id="25615" idx="2"/>
          </p:cNvCxnSpPr>
          <p:nvPr/>
        </p:nvCxnSpPr>
        <p:spPr bwMode="auto">
          <a:xfrm>
            <a:off x="6779279" y="3045208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1" name="Straight Connector 20"/>
          <p:cNvCxnSpPr>
            <a:stCxn id="59397" idx="7"/>
            <a:endCxn id="59397" idx="3"/>
          </p:cNvCxnSpPr>
          <p:nvPr/>
        </p:nvCxnSpPr>
        <p:spPr>
          <a:xfrm rot="16200000" flipH="1" flipV="1">
            <a:off x="1599267" y="2872171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59398" idx="7"/>
            <a:endCxn id="59398" idx="3"/>
          </p:cNvCxnSpPr>
          <p:nvPr/>
        </p:nvCxnSpPr>
        <p:spPr>
          <a:xfrm rot="16200000" flipH="1" flipV="1">
            <a:off x="2361267" y="2872171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5613" idx="7"/>
            <a:endCxn id="25613" idx="3"/>
          </p:cNvCxnSpPr>
          <p:nvPr/>
        </p:nvCxnSpPr>
        <p:spPr>
          <a:xfrm rot="16200000" flipH="1" flipV="1">
            <a:off x="3656667" y="2856296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611" idx="7"/>
            <a:endCxn id="25611" idx="3"/>
          </p:cNvCxnSpPr>
          <p:nvPr/>
        </p:nvCxnSpPr>
        <p:spPr>
          <a:xfrm rot="16200000" flipH="1" flipV="1">
            <a:off x="5180667" y="2856296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 flipV="1">
            <a:off x="7881847" y="285381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5615" idx="7"/>
            <a:endCxn id="25615" idx="3"/>
          </p:cNvCxnSpPr>
          <p:nvPr/>
        </p:nvCxnSpPr>
        <p:spPr>
          <a:xfrm rot="16200000" flipH="1" flipV="1">
            <a:off x="7085667" y="2856296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759479" y="2794383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340879" y="2794383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250170" y="2781807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>
          <a:xfrm>
            <a:off x="3131840" y="6381750"/>
            <a:ext cx="2895600" cy="47625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92950" y="3827212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+b, +a, +c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836851" y="4814052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Sample a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810563" y="4190257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Sample b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92949" y="4399289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- b, +a, +c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70566" y="5155684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- b, -a, +c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836851" y="5497316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Sample b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70565" y="5695878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- b, -a, +c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571860" y="3985893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Sample a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578879" y="4327525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- b, -a, +c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571859" y="4639127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Sample b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660073" y="5008703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 b, -a, +c</a:t>
            </a: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2510073" y="1412776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A</a:t>
            </a:r>
            <a:endParaRPr lang="en-US" sz="2400" dirty="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272073" y="1412776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C</a:t>
            </a:r>
            <a:endParaRPr lang="en-US" sz="2400" dirty="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cxnSp>
        <p:nvCxnSpPr>
          <p:cNvPr id="49" name="AutoShape 6"/>
          <p:cNvCxnSpPr>
            <a:cxnSpLocks noChangeShapeType="1"/>
            <a:stCxn id="47" idx="6"/>
            <a:endCxn id="48" idx="2"/>
          </p:cNvCxnSpPr>
          <p:nvPr/>
        </p:nvCxnSpPr>
        <p:spPr bwMode="auto">
          <a:xfrm>
            <a:off x="3043473" y="1679476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0" name="Oval 11"/>
          <p:cNvSpPr>
            <a:spLocks noChangeArrowheads="1"/>
          </p:cNvSpPr>
          <p:nvPr/>
        </p:nvSpPr>
        <p:spPr bwMode="auto">
          <a:xfrm>
            <a:off x="1748073" y="1412776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B</a:t>
            </a:r>
          </a:p>
        </p:txBody>
      </p:sp>
      <p:cxnSp>
        <p:nvCxnSpPr>
          <p:cNvPr id="51" name="AutoShape 12"/>
          <p:cNvCxnSpPr>
            <a:cxnSpLocks noChangeShapeType="1"/>
            <a:stCxn id="50" idx="6"/>
            <a:endCxn id="47" idx="2"/>
          </p:cNvCxnSpPr>
          <p:nvPr/>
        </p:nvCxnSpPr>
        <p:spPr bwMode="auto">
          <a:xfrm>
            <a:off x="2281473" y="1679476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10948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5611" grpId="0" animBg="1"/>
      <p:bldP spid="25613" grpId="0" animBg="1"/>
      <p:bldP spid="25615" grpId="0" animBg="1"/>
      <p:bldP spid="25616" grpId="0" animBg="1"/>
      <p:bldP spid="25618" grpId="0" animBg="1"/>
      <p:bldP spid="41" grpId="0" animBg="1"/>
      <p:bldP spid="42" grpId="0" animBg="1"/>
      <p:bldP spid="43" grpId="0" animBg="1"/>
      <p:bldP spid="31" grpId="0"/>
      <p:bldP spid="32" grpId="0"/>
      <p:bldP spid="33" grpId="0"/>
      <p:bldP spid="35" grpId="0"/>
      <p:bldP spid="36" grpId="0"/>
      <p:bldP spid="37" grpId="0"/>
      <p:bldP spid="39" grpId="0"/>
      <p:bldP spid="40" grpId="0"/>
      <p:bldP spid="44" grpId="0"/>
      <p:bldP spid="4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Markov Chain Monte Carlo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23528" y="883783"/>
            <a:ext cx="8229600" cy="2448272"/>
          </a:xfrm>
        </p:spPr>
        <p:txBody>
          <a:bodyPr/>
          <a:lstStyle/>
          <a:p>
            <a:r>
              <a:rPr lang="en-US" sz="2400" b="1" i="1" dirty="0"/>
              <a:t>Properties: </a:t>
            </a:r>
            <a:r>
              <a:rPr lang="en-US" sz="2400" dirty="0">
                <a:solidFill>
                  <a:schemeClr val="tx1"/>
                </a:solidFill>
              </a:rPr>
              <a:t>Now samples are not independent (in fact they’re nearly identical), but sample averages are still consistent estimators! And </a:t>
            </a:r>
            <a:r>
              <a:rPr lang="en-US" sz="2400" dirty="0"/>
              <a:t>can be computed efficiently</a:t>
            </a:r>
          </a:p>
          <a:p>
            <a:pPr lvl="2"/>
            <a:endParaRPr lang="en-US" sz="1600" dirty="0"/>
          </a:p>
          <a:p>
            <a:r>
              <a:rPr lang="en-US" sz="2400" b="1" i="1" dirty="0"/>
              <a:t>What’s the point: </a:t>
            </a:r>
            <a:r>
              <a:rPr lang="en-US" sz="2400" dirty="0"/>
              <a:t>when you sample a variable conditioned on all the rest, </a:t>
            </a:r>
            <a:r>
              <a:rPr lang="en-US" sz="2400" dirty="0">
                <a:solidFill>
                  <a:schemeClr val="tx1"/>
                </a:solidFill>
              </a:rPr>
              <a:t>both upstream and downstream variables condition on evidence.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11753D24-8110-457C-87F6-A749695E257A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>
          <a:xfrm>
            <a:off x="3131840" y="6381750"/>
            <a:ext cx="2895600" cy="47625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547936" y="5044988"/>
            <a:ext cx="8229600" cy="107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sz="2400" b="1" kern="0" dirty="0"/>
              <a:t>Open issue: </a:t>
            </a:r>
            <a:r>
              <a:rPr lang="en-US" sz="2400" kern="0" dirty="0"/>
              <a:t>what does it mean to sample a variable conditioned on all the rest 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" name="Ink 31"/>
              <p14:cNvContentPartPr/>
              <p14:nvPr/>
            </p14:nvContentPartPr>
            <p14:xfrm>
              <a:off x="4860032" y="3314894"/>
              <a:ext cx="1656184" cy="1731464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8513" y="3306615"/>
                <a:ext cx="1679582" cy="175198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244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839200" cy="685800"/>
          </a:xfrm>
        </p:spPr>
        <p:txBody>
          <a:bodyPr/>
          <a:lstStyle/>
          <a:p>
            <a:r>
              <a:rPr lang="en-CA" dirty="0"/>
              <a:t>Sample for X is conditioned on all the 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03" y="4620970"/>
            <a:ext cx="8401393" cy="581000"/>
          </a:xfrm>
        </p:spPr>
        <p:txBody>
          <a:bodyPr/>
          <a:lstStyle/>
          <a:p>
            <a:r>
              <a:rPr lang="en-CA" sz="2400" dirty="0"/>
              <a:t>A. I need to consider all the other nodes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39552" y="1124744"/>
              <a:ext cx="2428920" cy="2955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032" y="1116464"/>
                <a:ext cx="245232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3540974" y="1268760"/>
              <a:ext cx="2428920" cy="2955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29454" y="1260480"/>
                <a:ext cx="245232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6498807" y="1268760"/>
              <a:ext cx="2428920" cy="2955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7287" y="1260480"/>
                <a:ext cx="245232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1303200" y="4427280"/>
              <a:ext cx="547560" cy="33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93480" y="4351320"/>
                <a:ext cx="5767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1341000" y="4244760"/>
              <a:ext cx="470880" cy="27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25520" y="4169160"/>
                <a:ext cx="4989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/>
              <p14:cNvContentPartPr/>
              <p14:nvPr/>
            </p14:nvContentPartPr>
            <p14:xfrm>
              <a:off x="4348440" y="4523400"/>
              <a:ext cx="459720" cy="78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35480" y="4474080"/>
                <a:ext cx="4791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/>
              <p14:cNvContentPartPr/>
              <p14:nvPr/>
            </p14:nvContentPartPr>
            <p14:xfrm>
              <a:off x="4376160" y="4367160"/>
              <a:ext cx="478080" cy="45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67160" y="4298040"/>
                <a:ext cx="50112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/>
              <p14:cNvContentPartPr/>
              <p14:nvPr/>
            </p14:nvContentPartPr>
            <p14:xfrm>
              <a:off x="7271640" y="4483080"/>
              <a:ext cx="531720" cy="27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66240" y="4422240"/>
                <a:ext cx="5551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/>
              <p14:cNvContentPartPr/>
              <p14:nvPr/>
            </p14:nvContentPartPr>
            <p14:xfrm>
              <a:off x="7264080" y="4327920"/>
              <a:ext cx="658440" cy="590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59040" y="4265280"/>
                <a:ext cx="682920" cy="19800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00" y="798636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47743" y="5064918"/>
            <a:ext cx="8401393" cy="5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sz="2400" kern="0" dirty="0"/>
              <a:t>B. I only need to consider its Markov Blanket 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8889" y="5645918"/>
            <a:ext cx="9092621" cy="5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sz="2400" kern="0" dirty="0"/>
              <a:t>C. I only need to consider all the nodes not in the Markov Blanket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Ink 19"/>
              <p14:cNvContentPartPr/>
              <p14:nvPr/>
            </p14:nvContentPartPr>
            <p14:xfrm>
              <a:off x="577800" y="1197000"/>
              <a:ext cx="8386560" cy="34207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9520" y="1184760"/>
                <a:ext cx="8406720" cy="344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3357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Sample conditioned on all the 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334" y="4936232"/>
            <a:ext cx="8401393" cy="1301080"/>
          </a:xfrm>
        </p:spPr>
        <p:txBody>
          <a:bodyPr/>
          <a:lstStyle/>
          <a:p>
            <a:r>
              <a:rPr lang="en-CA" sz="2400" dirty="0"/>
              <a:t>A node is conditionally independent from all the other nodes in the network, given its parents, children, and children’s parents (i.e., its </a:t>
            </a:r>
            <a:r>
              <a:rPr lang="en-CA" sz="2400" b="1" dirty="0"/>
              <a:t>Markov Blanket </a:t>
            </a:r>
            <a:r>
              <a:rPr lang="en-CA" sz="2400" dirty="0"/>
              <a:t>)  Configuration 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39552" y="1124744"/>
              <a:ext cx="2428920" cy="2955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8032" y="1116464"/>
                <a:ext cx="245232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540974" y="1268760"/>
              <a:ext cx="2428920" cy="2955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9454" y="1260480"/>
                <a:ext cx="245232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6498807" y="1268760"/>
              <a:ext cx="2428920" cy="2955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7287" y="1260480"/>
                <a:ext cx="245232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1303200" y="4427280"/>
              <a:ext cx="547560" cy="33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93480" y="4351320"/>
                <a:ext cx="5767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1341000" y="4244760"/>
              <a:ext cx="470880" cy="27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25520" y="4169160"/>
                <a:ext cx="4989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4348440" y="4523400"/>
              <a:ext cx="459720" cy="78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35480" y="4474080"/>
                <a:ext cx="4791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/>
              <p14:cNvContentPartPr/>
              <p14:nvPr/>
            </p14:nvContentPartPr>
            <p14:xfrm>
              <a:off x="4376160" y="4367160"/>
              <a:ext cx="478080" cy="45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67160" y="4298040"/>
                <a:ext cx="50112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/>
              <p14:cNvContentPartPr/>
              <p14:nvPr/>
            </p14:nvContentPartPr>
            <p14:xfrm>
              <a:off x="7271640" y="4483080"/>
              <a:ext cx="531720" cy="27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66240" y="4422240"/>
                <a:ext cx="5551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/>
              <p14:cNvContentPartPr/>
              <p14:nvPr/>
            </p14:nvContentPartPr>
            <p14:xfrm>
              <a:off x="7264080" y="4327920"/>
              <a:ext cx="658440" cy="590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59040" y="4265280"/>
                <a:ext cx="68292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/>
              <p14:cNvContentPartPr/>
              <p14:nvPr/>
            </p14:nvContentPartPr>
            <p14:xfrm>
              <a:off x="1127520" y="1629720"/>
              <a:ext cx="6743160" cy="29199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16360" y="1618560"/>
                <a:ext cx="6766920" cy="29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/>
              <p14:cNvContentPartPr/>
              <p14:nvPr/>
            </p14:nvContentPartPr>
            <p14:xfrm>
              <a:off x="3180600" y="871560"/>
              <a:ext cx="4505760" cy="52999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67280" y="861120"/>
                <a:ext cx="4527000" cy="532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7296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5" name="Slide Number Placeholder 2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BDA9BF-989F-4A75-A047-AC88EBA16AF2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28005" y="2102843"/>
            <a:ext cx="4952621" cy="2190253"/>
            <a:chOff x="1563595" y="3429000"/>
            <a:chExt cx="5564187" cy="3054350"/>
          </a:xfrm>
        </p:grpSpPr>
        <p:sp>
          <p:nvSpPr>
            <p:cNvPr id="50182" name="Oval 5"/>
            <p:cNvSpPr>
              <a:spLocks noChangeArrowheads="1"/>
            </p:cNvSpPr>
            <p:nvPr/>
          </p:nvSpPr>
          <p:spPr bwMode="auto">
            <a:xfrm>
              <a:off x="3992470" y="392747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Cloudy</a:t>
              </a:r>
            </a:p>
          </p:txBody>
        </p:sp>
        <p:sp>
          <p:nvSpPr>
            <p:cNvPr id="50183" name="Oval 6"/>
            <p:cNvSpPr>
              <a:spLocks noChangeArrowheads="1"/>
            </p:cNvSpPr>
            <p:nvPr/>
          </p:nvSpPr>
          <p:spPr bwMode="auto">
            <a:xfrm>
              <a:off x="2620870" y="4895850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Sprinkler</a:t>
              </a:r>
            </a:p>
          </p:txBody>
        </p:sp>
        <p:sp>
          <p:nvSpPr>
            <p:cNvPr id="50184" name="Oval 7"/>
            <p:cNvSpPr>
              <a:spLocks noChangeArrowheads="1"/>
            </p:cNvSpPr>
            <p:nvPr/>
          </p:nvSpPr>
          <p:spPr bwMode="auto">
            <a:xfrm>
              <a:off x="5360895" y="491807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Rain</a:t>
              </a:r>
            </a:p>
          </p:txBody>
        </p:sp>
        <p:sp>
          <p:nvSpPr>
            <p:cNvPr id="50185" name="Oval 8"/>
            <p:cNvSpPr>
              <a:spLocks noChangeArrowheads="1"/>
            </p:cNvSpPr>
            <p:nvPr/>
          </p:nvSpPr>
          <p:spPr bwMode="auto">
            <a:xfrm>
              <a:off x="3989295" y="590867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WetGrass</a:t>
              </a:r>
            </a:p>
          </p:txBody>
        </p:sp>
        <p:cxnSp>
          <p:nvCxnSpPr>
            <p:cNvPr id="50186" name="AutoShape 9"/>
            <p:cNvCxnSpPr>
              <a:cxnSpLocks noChangeShapeType="1"/>
              <a:stCxn id="50182" idx="5"/>
              <a:endCxn id="50184" idx="1"/>
            </p:cNvCxnSpPr>
            <p:nvPr/>
          </p:nvCxnSpPr>
          <p:spPr bwMode="auto">
            <a:xfrm>
              <a:off x="5035458" y="4432300"/>
              <a:ext cx="504825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0187" name="AutoShape 10"/>
            <p:cNvCxnSpPr>
              <a:cxnSpLocks noChangeShapeType="1"/>
              <a:stCxn id="50182" idx="3"/>
              <a:endCxn id="50183" idx="7"/>
            </p:cNvCxnSpPr>
            <p:nvPr/>
          </p:nvCxnSpPr>
          <p:spPr bwMode="auto">
            <a:xfrm flipH="1">
              <a:off x="3663858" y="4432300"/>
              <a:ext cx="508000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0188" name="AutoShape 11"/>
            <p:cNvCxnSpPr>
              <a:cxnSpLocks noChangeShapeType="1"/>
              <a:stCxn id="50183" idx="5"/>
              <a:endCxn id="50185" idx="1"/>
            </p:cNvCxnSpPr>
            <p:nvPr/>
          </p:nvCxnSpPr>
          <p:spPr bwMode="auto">
            <a:xfrm>
              <a:off x="3663858" y="5400675"/>
              <a:ext cx="504825" cy="5778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0189" name="AutoShape 12"/>
            <p:cNvCxnSpPr>
              <a:cxnSpLocks noChangeShapeType="1"/>
              <a:stCxn id="50184" idx="3"/>
              <a:endCxn id="50185" idx="7"/>
            </p:cNvCxnSpPr>
            <p:nvPr/>
          </p:nvCxnSpPr>
          <p:spPr bwMode="auto">
            <a:xfrm flipH="1">
              <a:off x="5032283" y="5422900"/>
              <a:ext cx="508000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1132562" name="Oval 18"/>
            <p:cNvSpPr>
              <a:spLocks noChangeArrowheads="1"/>
            </p:cNvSpPr>
            <p:nvPr/>
          </p:nvSpPr>
          <p:spPr bwMode="auto">
            <a:xfrm>
              <a:off x="3992470" y="3927475"/>
              <a:ext cx="1222375" cy="574675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Cloudy</a:t>
              </a:r>
            </a:p>
          </p:txBody>
        </p:sp>
        <p:sp>
          <p:nvSpPr>
            <p:cNvPr id="1132563" name="Oval 19"/>
            <p:cNvSpPr>
              <a:spLocks noChangeArrowheads="1"/>
            </p:cNvSpPr>
            <p:nvPr/>
          </p:nvSpPr>
          <p:spPr bwMode="auto">
            <a:xfrm>
              <a:off x="2620870" y="4895850"/>
              <a:ext cx="1222375" cy="574675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Sprinkler</a:t>
              </a:r>
            </a:p>
          </p:txBody>
        </p:sp>
        <p:sp>
          <p:nvSpPr>
            <p:cNvPr id="1132565" name="Oval 21"/>
            <p:cNvSpPr>
              <a:spLocks noChangeArrowheads="1"/>
            </p:cNvSpPr>
            <p:nvPr/>
          </p:nvSpPr>
          <p:spPr bwMode="auto">
            <a:xfrm>
              <a:off x="3992470" y="5908675"/>
              <a:ext cx="1222375" cy="574675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WetGrass</a:t>
              </a:r>
            </a:p>
          </p:txBody>
        </p:sp>
        <p:pic>
          <p:nvPicPr>
            <p:cNvPr id="50196" name="Picture 27" descr="txp_fi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02584" y="3429000"/>
              <a:ext cx="7540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97" name="Picture 29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63595" y="4643437"/>
              <a:ext cx="1057275" cy="32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230" name="Picture 33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38757" y="4432300"/>
              <a:ext cx="1089025" cy="32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251" name="Picture 36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51861" y="6034880"/>
              <a:ext cx="1549400" cy="32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5185160" y="6391138"/>
            <a:ext cx="2895600" cy="4572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12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0" y="5445224"/>
            <a:ext cx="36480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0" y="204860"/>
            <a:ext cx="829608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/>
              <p14:cNvContentPartPr/>
              <p14:nvPr/>
            </p14:nvContentPartPr>
            <p14:xfrm>
              <a:off x="2305440" y="612000"/>
              <a:ext cx="136800" cy="327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94640" y="604080"/>
                <a:ext cx="154080" cy="33840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TextBox 27"/>
          <p:cNvSpPr txBox="1"/>
          <p:nvPr/>
        </p:nvSpPr>
        <p:spPr>
          <a:xfrm>
            <a:off x="416823" y="1337942"/>
            <a:ext cx="272071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 to sample </a:t>
            </a:r>
            <a:r>
              <a:rPr lang="en-CA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63186" y="4509120"/>
            <a:ext cx="6725520" cy="677880"/>
            <a:chOff x="551880" y="2322360"/>
            <a:chExt cx="6725520" cy="67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" name="Ink 1"/>
                <p14:cNvContentPartPr/>
                <p14:nvPr/>
              </p14:nvContentPartPr>
              <p14:xfrm>
                <a:off x="551880" y="2322360"/>
                <a:ext cx="6725520" cy="677880"/>
              </p14:xfrm>
            </p:contentPart>
          </mc:Choice>
          <mc:Fallback xmlns="">
            <p:pic>
              <p:nvPicPr>
                <p:cNvPr id="2" name="Ink 1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47920" y="2318400"/>
                  <a:ext cx="6737040" cy="69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" name="Ink 2"/>
                <p14:cNvContentPartPr/>
                <p14:nvPr/>
              </p14:nvContentPartPr>
              <p14:xfrm>
                <a:off x="3463560" y="2618280"/>
                <a:ext cx="166320" cy="192240"/>
              </p14:xfrm>
            </p:contentPart>
          </mc:Choice>
          <mc:Fallback xmlns="">
            <p:pic>
              <p:nvPicPr>
                <p:cNvPr id="3" name="Ink 2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53840" y="2609280"/>
                  <a:ext cx="181440" cy="2095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7" name="TextBox 26"/>
          <p:cNvSpPr txBox="1"/>
          <p:nvPr/>
        </p:nvSpPr>
        <p:spPr>
          <a:xfrm>
            <a:off x="3569972" y="1354326"/>
            <a:ext cx="502599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Rain’ s </a:t>
            </a:r>
            <a:r>
              <a:rPr lang="en-C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Markov Blanket is</a:t>
            </a:r>
            <a:endParaRPr lang="en-CA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" name="Ink 6"/>
              <p14:cNvContentPartPr/>
              <p14:nvPr/>
            </p14:nvContentPartPr>
            <p14:xfrm>
              <a:off x="4298040" y="1278000"/>
              <a:ext cx="4496760" cy="29361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94800" y="1270080"/>
                <a:ext cx="4503600" cy="2952720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TextBox 7"/>
          <p:cNvSpPr txBox="1"/>
          <p:nvPr/>
        </p:nvSpPr>
        <p:spPr>
          <a:xfrm>
            <a:off x="4938814" y="5462826"/>
            <a:ext cx="3868876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CA" sz="1800" dirty="0">
                <a:solidFill>
                  <a:schemeClr val="tx1"/>
                </a:solidFill>
              </a:rPr>
              <a:t>Note: need to sample a different prob.</a:t>
            </a:r>
          </a:p>
          <a:p>
            <a:r>
              <a:rPr lang="en-CA" sz="1800" dirty="0">
                <a:solidFill>
                  <a:schemeClr val="tx1"/>
                </a:solidFill>
              </a:rPr>
              <a:t>Distribution for each configuration of the </a:t>
            </a:r>
            <a:r>
              <a:rPr lang="en-CA" sz="1800" dirty="0" err="1">
                <a:solidFill>
                  <a:schemeClr val="tx1"/>
                </a:solidFill>
              </a:rPr>
              <a:t>markov</a:t>
            </a:r>
            <a:r>
              <a:rPr lang="en-CA" sz="1800" dirty="0">
                <a:solidFill>
                  <a:schemeClr val="tx1"/>
                </a:solidFill>
              </a:rPr>
              <a:t> blanket</a:t>
            </a:r>
          </a:p>
        </p:txBody>
      </p:sp>
    </p:spTree>
    <p:extLst>
      <p:ext uri="{BB962C8B-B14F-4D97-AF65-F5344CB8AC3E}">
        <p14:creationId xmlns:p14="http://schemas.microsoft.com/office/powerpoint/2010/main" val="1408950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Oval 5"/>
          <p:cNvSpPr>
            <a:spLocks noChangeArrowheads="1"/>
          </p:cNvSpPr>
          <p:nvPr/>
        </p:nvSpPr>
        <p:spPr bwMode="auto">
          <a:xfrm>
            <a:off x="3886200" y="23971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50183" name="Oval 6"/>
          <p:cNvSpPr>
            <a:spLocks noChangeArrowheads="1"/>
          </p:cNvSpPr>
          <p:nvPr/>
        </p:nvSpPr>
        <p:spPr bwMode="auto">
          <a:xfrm>
            <a:off x="2514600" y="33655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50184" name="Oval 7"/>
          <p:cNvSpPr>
            <a:spLocks noChangeArrowheads="1"/>
          </p:cNvSpPr>
          <p:nvPr/>
        </p:nvSpPr>
        <p:spPr bwMode="auto">
          <a:xfrm>
            <a:off x="5254625" y="33877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Rain</a:t>
            </a:r>
          </a:p>
        </p:txBody>
      </p:sp>
      <p:sp>
        <p:nvSpPr>
          <p:cNvPr id="50185" name="Oval 8"/>
          <p:cNvSpPr>
            <a:spLocks noChangeArrowheads="1"/>
          </p:cNvSpPr>
          <p:nvPr/>
        </p:nvSpPr>
        <p:spPr bwMode="auto">
          <a:xfrm>
            <a:off x="3883025" y="4378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</a:p>
        </p:txBody>
      </p:sp>
      <p:cxnSp>
        <p:nvCxnSpPr>
          <p:cNvPr id="50186" name="AutoShape 9"/>
          <p:cNvCxnSpPr>
            <a:cxnSpLocks noChangeShapeType="1"/>
            <a:stCxn id="50182" idx="5"/>
            <a:endCxn id="50184" idx="1"/>
          </p:cNvCxnSpPr>
          <p:nvPr/>
        </p:nvCxnSpPr>
        <p:spPr bwMode="auto">
          <a:xfrm>
            <a:off x="4929188" y="290195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0187" name="AutoShape 10"/>
          <p:cNvCxnSpPr>
            <a:cxnSpLocks noChangeShapeType="1"/>
            <a:stCxn id="50182" idx="3"/>
            <a:endCxn id="50183" idx="7"/>
          </p:cNvCxnSpPr>
          <p:nvPr/>
        </p:nvCxnSpPr>
        <p:spPr bwMode="auto">
          <a:xfrm flipH="1">
            <a:off x="3557588" y="290195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0188" name="AutoShape 11"/>
          <p:cNvCxnSpPr>
            <a:cxnSpLocks noChangeShapeType="1"/>
            <a:stCxn id="50183" idx="5"/>
            <a:endCxn id="50185" idx="1"/>
          </p:cNvCxnSpPr>
          <p:nvPr/>
        </p:nvCxnSpPr>
        <p:spPr bwMode="auto">
          <a:xfrm>
            <a:off x="3557588" y="387032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0189" name="AutoShape 12"/>
          <p:cNvCxnSpPr>
            <a:cxnSpLocks noChangeShapeType="1"/>
            <a:stCxn id="50184" idx="3"/>
            <a:endCxn id="50185" idx="7"/>
          </p:cNvCxnSpPr>
          <p:nvPr/>
        </p:nvCxnSpPr>
        <p:spPr bwMode="auto">
          <a:xfrm flipH="1">
            <a:off x="4926013" y="389255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32562" name="Oval 18"/>
          <p:cNvSpPr>
            <a:spLocks noChangeArrowheads="1"/>
          </p:cNvSpPr>
          <p:nvPr/>
        </p:nvSpPr>
        <p:spPr bwMode="auto">
          <a:xfrm>
            <a:off x="3886200" y="23971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1132563" name="Oval 19"/>
          <p:cNvSpPr>
            <a:spLocks noChangeArrowheads="1"/>
          </p:cNvSpPr>
          <p:nvPr/>
        </p:nvSpPr>
        <p:spPr bwMode="auto">
          <a:xfrm>
            <a:off x="2514600" y="3365500"/>
            <a:ext cx="1222375" cy="574675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1132565" name="Oval 21"/>
          <p:cNvSpPr>
            <a:spLocks noChangeArrowheads="1"/>
          </p:cNvSpPr>
          <p:nvPr/>
        </p:nvSpPr>
        <p:spPr bwMode="auto">
          <a:xfrm>
            <a:off x="3886200" y="43783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</a:p>
        </p:txBody>
      </p:sp>
      <p:sp>
        <p:nvSpPr>
          <p:cNvPr id="50195" name="Slide Number Placeholder 2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BDA9BF-989F-4A75-A047-AC88EBA16AF2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0196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1371600"/>
            <a:ext cx="754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7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0613" y="2514600"/>
            <a:ext cx="10572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771049"/>
              </p:ext>
            </p:extLst>
          </p:nvPr>
        </p:nvGraphicFramePr>
        <p:xfrm>
          <a:off x="3886200" y="1723533"/>
          <a:ext cx="1143000" cy="50673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990600" y="291306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0230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9738" y="2514600"/>
            <a:ext cx="10890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6705600" y="291306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0251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71600" y="4267200"/>
            <a:ext cx="1549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914400" y="4678363"/>
          <a:ext cx="2438400" cy="202692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5185160" y="6391138"/>
            <a:ext cx="2895600" cy="4572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34250" y="999222"/>
            <a:ext cx="163055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 to sample </a:t>
            </a:r>
            <a:r>
              <a:rPr lang="en-CA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43416" y="321342"/>
            <a:ext cx="6725520" cy="677880"/>
            <a:chOff x="551880" y="2322360"/>
            <a:chExt cx="6725520" cy="67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0" name="Ink 29"/>
                <p14:cNvContentPartPr/>
                <p14:nvPr/>
              </p14:nvContentPartPr>
              <p14:xfrm>
                <a:off x="551880" y="2322360"/>
                <a:ext cx="6725520" cy="677880"/>
              </p14:xfrm>
            </p:contentPart>
          </mc:Choice>
          <mc:Fallback xmlns="">
            <p:pic>
              <p:nvPicPr>
                <p:cNvPr id="30" name="Ink 29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7920" y="2318400"/>
                  <a:ext cx="6737040" cy="69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1" name="Ink 30"/>
                <p14:cNvContentPartPr/>
                <p14:nvPr/>
              </p14:nvContentPartPr>
              <p14:xfrm>
                <a:off x="3463560" y="2618280"/>
                <a:ext cx="166320" cy="192240"/>
              </p14:xfrm>
            </p:contentPart>
          </mc:Choice>
          <mc:Fallback xmlns="">
            <p:pic>
              <p:nvPicPr>
                <p:cNvPr id="31" name="Ink 3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53840" y="2609280"/>
                  <a:ext cx="181440" cy="20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Ink 4"/>
              <p14:cNvContentPartPr/>
              <p14:nvPr/>
            </p14:nvContentPartPr>
            <p14:xfrm>
              <a:off x="3406680" y="2890440"/>
              <a:ext cx="5347080" cy="3493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00560" y="2887560"/>
                <a:ext cx="5362560" cy="350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3442320" y="3248640"/>
              <a:ext cx="5423760" cy="3188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29360" y="3240360"/>
                <a:ext cx="5441760" cy="321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5513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1628800"/>
            <a:ext cx="8064896" cy="3082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 Unicode MS"/>
              </a:rPr>
              <a:t>Recap of Forward and Rejection Sampling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 Unicode MS"/>
              </a:rPr>
              <a:t>Likelihood Weighting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 Unicode MS"/>
              </a:rPr>
              <a:t>Monte Carlo Markov Chain (MCMC) – Gibbs Sampling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 Unicode MS"/>
              </a:rPr>
              <a:t>Application Requiring Approx. reasoning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b="1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143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172"/>
            <a:ext cx="7848872" cy="510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le 1"/>
          <p:cNvSpPr txBox="1">
            <a:spLocks/>
          </p:cNvSpPr>
          <p:nvPr/>
        </p:nvSpPr>
        <p:spPr bwMode="auto">
          <a:xfrm>
            <a:off x="251520" y="132413"/>
            <a:ext cx="85344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kern="0" dirty="0"/>
              <a:t>MCMC Example</a:t>
            </a:r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618" y="153209"/>
            <a:ext cx="16668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479" y="3423240"/>
            <a:ext cx="16764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16052"/>
            <a:ext cx="1676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46" y="5085184"/>
            <a:ext cx="1676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377" y="1759865"/>
            <a:ext cx="16668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699237"/>
            <a:ext cx="1676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752576" y="2179162"/>
            <a:ext cx="1607391" cy="3139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it 100 times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1704" y="3502261"/>
            <a:ext cx="6192688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/>
              <p14:cNvContentPartPr/>
              <p14:nvPr/>
            </p14:nvContentPartPr>
            <p14:xfrm>
              <a:off x="7132680" y="2914560"/>
              <a:ext cx="145440" cy="5086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21520" y="1318680"/>
                <a:ext cx="1343520" cy="2115720"/>
              </a:xfrm>
              <a:prstGeom prst="rect">
                <a:avLst/>
              </a:prstGeom>
            </p:spPr>
          </p:pic>
        </mc:Fallback>
      </mc:AlternateContent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4771926"/>
            <a:ext cx="16668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" name="Ink 27"/>
              <p14:cNvContentPartPr/>
              <p14:nvPr/>
            </p14:nvContentPartPr>
            <p14:xfrm>
              <a:off x="3860640" y="4880880"/>
              <a:ext cx="93240" cy="1357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61280" y="3893760"/>
                <a:ext cx="7002360" cy="2400840"/>
              </a:xfrm>
              <a:prstGeom prst="rect">
                <a:avLst/>
              </a:prstGeom>
            </p:spPr>
          </p:pic>
        </mc:Fallback>
      </mc:AlternateContent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18966"/>
            <a:ext cx="16764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" name="Ink 28"/>
              <p14:cNvContentPartPr/>
              <p14:nvPr/>
            </p14:nvContentPartPr>
            <p14:xfrm>
              <a:off x="693360" y="4834800"/>
              <a:ext cx="1544040" cy="17287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1840" y="4829040"/>
                <a:ext cx="1565640" cy="173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6" name="Ink 35"/>
              <p14:cNvContentPartPr/>
              <p14:nvPr/>
            </p14:nvContentPartPr>
            <p14:xfrm>
              <a:off x="5140576" y="2041703"/>
              <a:ext cx="1567080" cy="3888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32296" y="2032703"/>
                <a:ext cx="158796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0" name="Ink 39"/>
              <p14:cNvContentPartPr/>
              <p14:nvPr/>
            </p14:nvContentPartPr>
            <p14:xfrm>
              <a:off x="7223040" y="2930040"/>
              <a:ext cx="360" cy="288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19080" y="2926080"/>
                <a:ext cx="828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2" name="Ink 41"/>
              <p14:cNvContentPartPr/>
              <p14:nvPr/>
            </p14:nvContentPartPr>
            <p14:xfrm>
              <a:off x="4038840" y="3632183"/>
              <a:ext cx="2027656" cy="1000297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31279" y="3618505"/>
                <a:ext cx="2046377" cy="1021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3" name="Ink 42"/>
              <p14:cNvContentPartPr/>
              <p14:nvPr/>
            </p14:nvContentPartPr>
            <p14:xfrm>
              <a:off x="3898080" y="4704480"/>
              <a:ext cx="450000" cy="39420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89080" y="4697280"/>
                <a:ext cx="46584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4" name="Ink 43"/>
              <p14:cNvContentPartPr/>
              <p14:nvPr/>
            </p14:nvContentPartPr>
            <p14:xfrm>
              <a:off x="3935880" y="4807080"/>
              <a:ext cx="49320" cy="14076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30840" y="4803120"/>
                <a:ext cx="5796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5" name="Ink 44"/>
              <p14:cNvContentPartPr/>
              <p14:nvPr/>
            </p14:nvContentPartPr>
            <p14:xfrm>
              <a:off x="5416696" y="1324080"/>
              <a:ext cx="3641264" cy="41202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408416" y="1318680"/>
                <a:ext cx="3653864" cy="41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6" name="Ink 45"/>
              <p14:cNvContentPartPr/>
              <p14:nvPr/>
            </p14:nvContentPartPr>
            <p14:xfrm>
              <a:off x="1969920" y="5576400"/>
              <a:ext cx="980640" cy="60840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961280" y="5572440"/>
                <a:ext cx="99216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7" name="Ink 46"/>
              <p14:cNvContentPartPr/>
              <p14:nvPr/>
            </p14:nvContentPartPr>
            <p14:xfrm>
              <a:off x="6018480" y="5304240"/>
              <a:ext cx="708480" cy="2106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06960" y="5292720"/>
                <a:ext cx="7268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8" name="Ink 47"/>
              <p14:cNvContentPartPr/>
              <p14:nvPr/>
            </p14:nvContentPartPr>
            <p14:xfrm>
              <a:off x="5856120" y="5571360"/>
              <a:ext cx="891360" cy="72072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50360" y="5561280"/>
                <a:ext cx="901080" cy="73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8795" name="Ink 118794"/>
              <p14:cNvContentPartPr/>
              <p14:nvPr/>
            </p14:nvContentPartPr>
            <p14:xfrm>
              <a:off x="5410936" y="2900880"/>
              <a:ext cx="1129680" cy="530280"/>
            </p14:xfrm>
          </p:contentPart>
        </mc:Choice>
        <mc:Fallback xmlns="">
          <p:pic>
            <p:nvPicPr>
              <p:cNvPr id="118795" name="Ink 118794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396896" y="2892240"/>
                <a:ext cx="1161360" cy="5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3824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8" y="240075"/>
            <a:ext cx="7838670" cy="55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59699" y="1521981"/>
            <a:ext cx="1630559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 of the chain are possible </a:t>
            </a:r>
          </a:p>
          <a:p>
            <a:r>
              <a:rPr lang="en-C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samples (fully instantiated </a:t>
            </a:r>
            <a:r>
              <a:rPr lang="en-CA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Bnet</a:t>
            </a:r>
            <a:r>
              <a:rPr lang="en-C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23474" y="240074"/>
            <a:ext cx="85344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kern="0" dirty="0"/>
              <a:t>Why it is called Markov Chain MC</a:t>
            </a:r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50" y="5589240"/>
            <a:ext cx="663229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262520" y="6597360"/>
              <a:ext cx="161280" cy="45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4240" y="6589080"/>
                <a:ext cx="172800" cy="5652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/>
          <p:cNvSpPr txBox="1"/>
          <p:nvPr/>
        </p:nvSpPr>
        <p:spPr>
          <a:xfrm>
            <a:off x="4898324" y="6166849"/>
            <a:ext cx="314489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..given the evidence</a:t>
            </a:r>
          </a:p>
        </p:txBody>
      </p:sp>
    </p:spTree>
    <p:extLst>
      <p:ext uri="{BB962C8B-B14F-4D97-AF65-F5344CB8AC3E}">
        <p14:creationId xmlns:p14="http://schemas.microsoft.com/office/powerpoint/2010/main" val="1450918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Hoeffding’s</a:t>
            </a:r>
            <a:r>
              <a:rPr lang="en-GB" dirty="0"/>
              <a:t> inequality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85720" y="857232"/>
            <a:ext cx="845820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Suppose 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p</a:t>
            </a:r>
            <a:r>
              <a:rPr lang="en-GB" sz="2000" dirty="0">
                <a:solidFill>
                  <a:schemeClr val="accent2"/>
                </a:solidFill>
                <a:latin typeface="+mn-lt"/>
              </a:rPr>
              <a:t> is the true probability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and 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s</a:t>
            </a:r>
            <a:r>
              <a:rPr lang="en-GB" sz="2000" dirty="0">
                <a:solidFill>
                  <a:schemeClr val="accent2"/>
                </a:solidFill>
                <a:latin typeface="+mn-lt"/>
              </a:rPr>
              <a:t> is the sample average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from 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n</a:t>
            </a:r>
            <a:r>
              <a:rPr lang="en-GB" sz="2000" dirty="0">
                <a:solidFill>
                  <a:schemeClr val="accent2"/>
                </a:solidFill>
                <a:latin typeface="+mn-lt"/>
              </a:rPr>
              <a:t> independent samples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. </a:t>
            </a: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000" dirty="0">
              <a:solidFill>
                <a:srgbClr val="000000"/>
              </a:solidFill>
              <a:latin typeface="+mn-lt"/>
            </a:endParaRPr>
          </a:p>
          <a:p>
            <a:pPr marL="341313" lvl="1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above can be the probability of any event  for random variable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X = {X</a:t>
            </a:r>
            <a:r>
              <a:rPr lang="en-GB" sz="2000" i="1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,…</a:t>
            </a:r>
            <a:r>
              <a:rPr lang="en-GB" sz="2000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  <a:latin typeface="+mn-lt"/>
              </a:rPr>
              <a:t>n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}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described by a Bayesian network</a:t>
            </a: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000" dirty="0">
              <a:solidFill>
                <a:srgbClr val="000000"/>
              </a:solidFill>
              <a:latin typeface="+mn-lt"/>
            </a:endParaRP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85720" y="2786058"/>
            <a:ext cx="8458200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If you want an infinitely small probability of having an error greater than </a:t>
            </a:r>
            <a:r>
              <a:rPr lang="en-GB" sz="20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ε,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you need infinitely many samples</a:t>
            </a: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But if you settle on something less than infinitely small, let’s say δ, then you just need to set</a:t>
            </a: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0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So you pick </a:t>
            </a:r>
          </a:p>
          <a:p>
            <a:pPr marL="741363" lvl="1" indent="-284163">
              <a:lnSpc>
                <a:spcPct val="100000"/>
              </a:lnSpc>
              <a:spcBef>
                <a:spcPts val="45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error </a:t>
            </a:r>
            <a:r>
              <a:rPr lang="en-GB" sz="1800" i="1" dirty="0">
                <a:solidFill>
                  <a:srgbClr val="00B0F0"/>
                </a:solidFill>
                <a:latin typeface="+mn-lt"/>
                <a:cs typeface="Times New Roman" pitchFamily="18" charset="0"/>
              </a:rPr>
              <a:t>ε</a:t>
            </a:r>
            <a:r>
              <a:rPr lang="en-GB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you can tolerate, </a:t>
            </a:r>
          </a:p>
          <a:p>
            <a:pPr marL="741363" lvl="1" indent="-284163">
              <a:lnSpc>
                <a:spcPct val="100000"/>
              </a:lnSpc>
              <a:spcBef>
                <a:spcPts val="45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frequency </a:t>
            </a:r>
            <a:r>
              <a:rPr lang="en-GB" sz="1800" i="1" dirty="0">
                <a:solidFill>
                  <a:srgbClr val="00B0F0"/>
                </a:solidFill>
                <a:latin typeface="+mn-lt"/>
                <a:cs typeface="Times New Roman" pitchFamily="18" charset="0"/>
              </a:rPr>
              <a:t>δ</a:t>
            </a:r>
            <a:r>
              <a:rPr lang="en-GB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with which you can tolerate it</a:t>
            </a:r>
          </a:p>
          <a:p>
            <a:pPr marL="341313" indent="-341313">
              <a:lnSpc>
                <a:spcPct val="100000"/>
              </a:lnSpc>
              <a:spcBef>
                <a:spcPts val="7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And solve for </a:t>
            </a:r>
            <a:r>
              <a:rPr lang="en-GB" sz="2000" i="1" dirty="0">
                <a:solidFill>
                  <a:srgbClr val="00B0F0"/>
                </a:solidFill>
                <a:latin typeface="+mn-lt"/>
                <a:cs typeface="Times New Roman" pitchFamily="18" charset="0"/>
              </a:rPr>
              <a:t>n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, i.e., the number of samples that can ensure this performance</a:t>
            </a:r>
            <a:r>
              <a:rPr lang="en-GB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6027441"/>
            <a:ext cx="1938343" cy="908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930452" y="6280616"/>
            <a:ext cx="479916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FF00"/>
                </a:solidFill>
              </a:rPr>
              <a:t>(1)</a:t>
            </a:r>
            <a:r>
              <a:rPr lang="ar-SA" sz="2000" dirty="0">
                <a:solidFill>
                  <a:srgbClr val="00FF00"/>
                </a:solidFill>
                <a:cs typeface="Times New Roman" pitchFamily="18" charset="0"/>
              </a:rPr>
              <a:t>‏</a:t>
            </a:r>
            <a:endParaRPr lang="en-GB" sz="2000" dirty="0">
              <a:solidFill>
                <a:srgbClr val="00FF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357554" y="1357298"/>
          <a:ext cx="3171847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5" imgW="1409400" imgH="253800" progId="Equation.3">
                  <p:embed/>
                </p:oleObj>
              </mc:Choice>
              <mc:Fallback>
                <p:oleObj name="Equation" r:id="rId5" imgW="1409400" imgH="2538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1357298"/>
                        <a:ext cx="3171847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000496" y="3929066"/>
          <a:ext cx="15716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7" imgW="698400" imgH="228600" progId="Equation.3">
                  <p:embed/>
                </p:oleObj>
              </mc:Choice>
              <mc:Fallback>
                <p:oleObj name="Equation" r:id="rId7" imgW="698400" imgH="228600" progId="Equation.3">
                  <p:embed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496" y="3929066"/>
                        <a:ext cx="157162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6012360" y="1222920"/>
              <a:ext cx="2376360" cy="740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04080" y="1215720"/>
                <a:ext cx="2392560" cy="75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17909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Hoeffding’s inequality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23850" y="981075"/>
            <a:ext cx="8458200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>
                <a:solidFill>
                  <a:srgbClr val="000000"/>
                </a:solidFill>
                <a:latin typeface="+mn-lt"/>
              </a:rPr>
              <a:t>Examples:</a:t>
            </a:r>
          </a:p>
          <a:p>
            <a:pPr marL="741363" lvl="1" indent="-284163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You can tolerate an error greater than 0.1 only in 5% of your cases</a:t>
            </a:r>
          </a:p>
          <a:p>
            <a:pPr marL="741363" lvl="1" indent="-284163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Set </a:t>
            </a:r>
            <a:r>
              <a:rPr lang="en-GB" sz="20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ε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=0.1,  </a:t>
            </a:r>
            <a:r>
              <a:rPr lang="en-GB" sz="20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δ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= 0.05</a:t>
            </a:r>
          </a:p>
          <a:p>
            <a:pPr marL="741363" lvl="1" indent="-284163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Equation </a:t>
            </a:r>
            <a:r>
              <a:rPr lang="en-GB" sz="2000" dirty="0">
                <a:solidFill>
                  <a:srgbClr val="00FF00"/>
                </a:solidFill>
                <a:latin typeface="+mn-lt"/>
              </a:rPr>
              <a:t>(1)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gives you n &gt; 184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50670" y="3933056"/>
            <a:ext cx="8458200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21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If you can tolerate the same error (0.1) only in 1% of the cases, then you need 265 samples</a:t>
            </a:r>
          </a:p>
          <a:p>
            <a:pPr marL="341313" indent="-341313">
              <a:lnSpc>
                <a:spcPct val="100000"/>
              </a:lnSpc>
              <a:spcBef>
                <a:spcPts val="21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If you want an error greater than  0.01 in no more than 5% of the cases, you need 18,445 samples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1280" y="1988840"/>
            <a:ext cx="1938343" cy="908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034112" y="2242015"/>
            <a:ext cx="479916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FF00"/>
                </a:solidFill>
              </a:rPr>
              <a:t>(1)</a:t>
            </a:r>
            <a:r>
              <a:rPr lang="ar-SA" sz="2000" dirty="0">
                <a:solidFill>
                  <a:srgbClr val="00FF00"/>
                </a:solidFill>
                <a:cs typeface="Times New Roman" pitchFamily="18" charset="0"/>
              </a:rPr>
              <a:t>‏</a:t>
            </a:r>
            <a:endParaRPr lang="en-GB" sz="2000" dirty="0">
              <a:solidFill>
                <a:srgbClr val="00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353760" y="2896200"/>
              <a:ext cx="5380200" cy="3961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4400" y="2890440"/>
                <a:ext cx="5392080" cy="397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35178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12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12939"/>
            <a:ext cx="8629650" cy="3172246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and justify the Likelihood Weighting sampling method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and justify Markov Chain Monte Carlo sampling method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and Apply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Hoeffding’s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inequality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603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398939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US"/>
              <a:t>CPSC 422, Lecture 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88832" y="6398939"/>
            <a:ext cx="1901825" cy="454025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2FC9772-D8FD-465D-8B29-C034841F48F1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257800"/>
            <a:ext cx="8424936" cy="1368152"/>
          </a:xfrm>
        </p:spPr>
        <p:txBody>
          <a:bodyPr/>
          <a:lstStyle/>
          <a:p>
            <a:pPr algn="l" eaLnBrk="1" hangingPunct="1"/>
            <a:br>
              <a:rPr lang="en-US" sz="3200" dirty="0">
                <a:solidFill>
                  <a:schemeClr val="accent6"/>
                </a:solidFill>
              </a:rPr>
            </a:br>
            <a:br>
              <a:rPr lang="en-US" sz="3200" dirty="0">
                <a:solidFill>
                  <a:schemeClr val="tx1"/>
                </a:solidFill>
                <a:latin typeface="Arial Unicode MS" pitchFamily="34" charset="-128"/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76400" y="0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TODO for Mon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7504" y="2636912"/>
            <a:ext cx="919468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endParaRPr lang="en-CA" sz="2400" b="1" kern="0" dirty="0">
              <a:solidFill>
                <a:srgbClr val="000000"/>
              </a:solidFill>
              <a:latin typeface="Arial Unicode MS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research paper: </a:t>
            </a: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Bayesian Networks to Manage Uncertainty in Student Modeling. </a:t>
            </a:r>
            <a:r>
              <a:rPr lang="en-CA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of User Modeling and User-Adapted Interaction </a:t>
            </a:r>
            <a:r>
              <a:rPr lang="en-C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2002 </a:t>
            </a: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 </a:t>
            </a: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CA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BN</a:t>
            </a: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en-CA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only up to page 400, do not have to answer the question “How was the system evaluated?</a:t>
            </a:r>
            <a:r>
              <a:rPr lang="en-CA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CA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influential paper 500+ citations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CA" sz="2000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CA" sz="3200" b="1" kern="0" dirty="0">
                <a:solidFill>
                  <a:schemeClr val="tx2"/>
                </a:solidFill>
                <a:latin typeface="Arial Unicode MS"/>
              </a:rPr>
              <a:t>Follow instructions on course </a:t>
            </a:r>
            <a:r>
              <a:rPr lang="en-CA" sz="3200" b="1" kern="0" dirty="0" err="1">
                <a:solidFill>
                  <a:schemeClr val="tx2"/>
                </a:solidFill>
                <a:latin typeface="Arial Unicode MS"/>
              </a:rPr>
              <a:t>WebPage</a:t>
            </a:r>
            <a:endParaRPr lang="en-CA" sz="3200" b="1" kern="0" dirty="0">
              <a:solidFill>
                <a:schemeClr val="tx2"/>
              </a:solidFill>
              <a:latin typeface="Arial Unicode MS"/>
            </a:endParaRPr>
          </a:p>
          <a:p>
            <a:pPr>
              <a:defRPr/>
            </a:pPr>
            <a:r>
              <a:rPr lang="en-US" sz="3600" dirty="0">
                <a:solidFill>
                  <a:schemeClr val="accent6"/>
                </a:solidFill>
              </a:rPr>
              <a:t>&lt;Readings&gt;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working on assignment-2 (due on Mon, Mar 1)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endParaRPr lang="en-US" sz="2000" dirty="0">
              <a:solidFill>
                <a:schemeClr val="accent6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br>
              <a:rPr lang="en-US" dirty="0">
                <a:solidFill>
                  <a:schemeClr val="accent6"/>
                </a:solidFill>
              </a:rPr>
            </a:br>
            <a:endParaRPr lang="en-US" sz="2400" b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438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758850" y="177307875"/>
              <a:ext cx="0" cy="0"/>
            </p14:xfrm>
          </p:contentPart>
        </mc:Choice>
        <mc:Fallback xmlns="">
          <p:pic>
            <p:nvPicPr>
              <p:cNvPr id="14438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758850" y="177307875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8276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6074"/>
            <a:ext cx="8534400" cy="685800"/>
          </a:xfrm>
        </p:spPr>
        <p:txBody>
          <a:bodyPr/>
          <a:lstStyle/>
          <a:p>
            <a:r>
              <a:rPr lang="en-CA" dirty="0"/>
              <a:t>Not Required for 422</a:t>
            </a:r>
            <a:br>
              <a:rPr lang="en-CA" dirty="0"/>
            </a:br>
            <a:r>
              <a:rPr lang="en-CA" sz="1600" dirty="0"/>
              <a:t>Proof for the formula computing the probability of a node given its </a:t>
            </a:r>
            <a:r>
              <a:rPr lang="en-CA" sz="1600" dirty="0" err="1"/>
              <a:t>markov</a:t>
            </a:r>
            <a:r>
              <a:rPr lang="en-CA" sz="1600" dirty="0"/>
              <a:t> blanket (which is the one you sample in Gibbs)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91" y="1412776"/>
            <a:ext cx="8076897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1383"/>
            <a:ext cx="7372209" cy="290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06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Sampling 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5534025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The building block on any sampling algorithm </a:t>
            </a:r>
            <a:r>
              <a:rPr lang="en-GB" b="1" dirty="0"/>
              <a:t>is the generation of samples from a known (or easy to compute, like in Gibbs) distribution</a:t>
            </a:r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We then </a:t>
            </a:r>
            <a:r>
              <a:rPr lang="en-GB" b="1" dirty="0"/>
              <a:t>use these  samples to derive estimates of probabilities hard-to-compute exactly</a:t>
            </a:r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b="1" dirty="0"/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And you want </a:t>
            </a:r>
            <a:r>
              <a:rPr lang="en-GB" b="1" dirty="0"/>
              <a:t>consistent sampling methods... More samples... Closer to...</a:t>
            </a:r>
          </a:p>
          <a:p>
            <a:pPr lvl="1">
              <a:lnSpc>
                <a:spcPct val="100000"/>
              </a:lnSpc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>
              <a:lnSpc>
                <a:spcPct val="10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4302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3962400" y="1676400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914400" y="5715000"/>
            <a:ext cx="2438400" cy="4572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Sampling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0182" name="Oval 5"/>
          <p:cNvSpPr>
            <a:spLocks noChangeArrowheads="1"/>
          </p:cNvSpPr>
          <p:nvPr/>
        </p:nvSpPr>
        <p:spPr bwMode="auto">
          <a:xfrm>
            <a:off x="3886200" y="23971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50183" name="Oval 6"/>
          <p:cNvSpPr>
            <a:spLocks noChangeArrowheads="1"/>
          </p:cNvSpPr>
          <p:nvPr/>
        </p:nvSpPr>
        <p:spPr bwMode="auto">
          <a:xfrm>
            <a:off x="2514600" y="33655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50184" name="Oval 7"/>
          <p:cNvSpPr>
            <a:spLocks noChangeArrowheads="1"/>
          </p:cNvSpPr>
          <p:nvPr/>
        </p:nvSpPr>
        <p:spPr bwMode="auto">
          <a:xfrm>
            <a:off x="5254625" y="33877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Rain</a:t>
            </a:r>
          </a:p>
        </p:txBody>
      </p:sp>
      <p:sp>
        <p:nvSpPr>
          <p:cNvPr id="50185" name="Oval 8"/>
          <p:cNvSpPr>
            <a:spLocks noChangeArrowheads="1"/>
          </p:cNvSpPr>
          <p:nvPr/>
        </p:nvSpPr>
        <p:spPr bwMode="auto">
          <a:xfrm>
            <a:off x="3883025" y="4378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</a:p>
        </p:txBody>
      </p:sp>
      <p:cxnSp>
        <p:nvCxnSpPr>
          <p:cNvPr id="50186" name="AutoShape 9"/>
          <p:cNvCxnSpPr>
            <a:cxnSpLocks noChangeShapeType="1"/>
            <a:stCxn id="50182" idx="5"/>
            <a:endCxn id="50184" idx="1"/>
          </p:cNvCxnSpPr>
          <p:nvPr/>
        </p:nvCxnSpPr>
        <p:spPr bwMode="auto">
          <a:xfrm>
            <a:off x="4929188" y="290195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0187" name="AutoShape 10"/>
          <p:cNvCxnSpPr>
            <a:cxnSpLocks noChangeShapeType="1"/>
            <a:stCxn id="50182" idx="3"/>
            <a:endCxn id="50183" idx="7"/>
          </p:cNvCxnSpPr>
          <p:nvPr/>
        </p:nvCxnSpPr>
        <p:spPr bwMode="auto">
          <a:xfrm flipH="1">
            <a:off x="3557588" y="290195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0188" name="AutoShape 11"/>
          <p:cNvCxnSpPr>
            <a:cxnSpLocks noChangeShapeType="1"/>
            <a:stCxn id="50183" idx="5"/>
            <a:endCxn id="50185" idx="1"/>
          </p:cNvCxnSpPr>
          <p:nvPr/>
        </p:nvCxnSpPr>
        <p:spPr bwMode="auto">
          <a:xfrm>
            <a:off x="3557588" y="387032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0189" name="AutoShape 12"/>
          <p:cNvCxnSpPr>
            <a:cxnSpLocks noChangeShapeType="1"/>
            <a:stCxn id="50184" idx="3"/>
            <a:endCxn id="50185" idx="7"/>
          </p:cNvCxnSpPr>
          <p:nvPr/>
        </p:nvCxnSpPr>
        <p:spPr bwMode="auto">
          <a:xfrm flipH="1">
            <a:off x="4926013" y="389255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32562" name="Oval 18"/>
          <p:cNvSpPr>
            <a:spLocks noChangeArrowheads="1"/>
          </p:cNvSpPr>
          <p:nvPr/>
        </p:nvSpPr>
        <p:spPr bwMode="auto">
          <a:xfrm>
            <a:off x="3886200" y="23971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1132563" name="Oval 19"/>
          <p:cNvSpPr>
            <a:spLocks noChangeArrowheads="1"/>
          </p:cNvSpPr>
          <p:nvPr/>
        </p:nvSpPr>
        <p:spPr bwMode="auto">
          <a:xfrm>
            <a:off x="2514600" y="3365500"/>
            <a:ext cx="1222375" cy="574675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1132564" name="Oval 20"/>
          <p:cNvSpPr>
            <a:spLocks noChangeArrowheads="1"/>
          </p:cNvSpPr>
          <p:nvPr/>
        </p:nvSpPr>
        <p:spPr bwMode="auto">
          <a:xfrm>
            <a:off x="5254625" y="33877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Rain</a:t>
            </a:r>
          </a:p>
        </p:txBody>
      </p:sp>
      <p:sp>
        <p:nvSpPr>
          <p:cNvPr id="1132565" name="Oval 21"/>
          <p:cNvSpPr>
            <a:spLocks noChangeArrowheads="1"/>
          </p:cNvSpPr>
          <p:nvPr/>
        </p:nvSpPr>
        <p:spPr bwMode="auto">
          <a:xfrm>
            <a:off x="3886200" y="43783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914400" y="2890838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0195" name="Slide Number Placeholder 2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BDA9BF-989F-4A75-A047-AC88EBA16AF2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0196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1371600"/>
            <a:ext cx="754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7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0613" y="2514600"/>
            <a:ext cx="10572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962400" y="1697038"/>
          <a:ext cx="1143000" cy="50673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990600" y="291306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6629400" y="2890838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pic>
        <p:nvPicPr>
          <p:cNvPr id="50230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9738" y="2514600"/>
            <a:ext cx="10890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6705600" y="291306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0251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71600" y="4267200"/>
            <a:ext cx="1549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914400" y="4678363"/>
          <a:ext cx="2438400" cy="202692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0289" name="TextBox 39"/>
          <p:cNvSpPr txBox="1">
            <a:spLocks noChangeArrowheads="1"/>
          </p:cNvSpPr>
          <p:nvPr/>
        </p:nvSpPr>
        <p:spPr bwMode="auto">
          <a:xfrm>
            <a:off x="6172200" y="44196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Samples: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477000" y="48768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+c, -s, +r, +w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553200" y="519271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-c, +s, -r, +w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553200" y="557371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…</a:t>
            </a:r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2" name="Rectangle 1"/>
          <p:cNvSpPr/>
          <p:nvPr/>
        </p:nvSpPr>
        <p:spPr>
          <a:xfrm>
            <a:off x="7334250" y="332656"/>
            <a:ext cx="209550" cy="2160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ectangle 34"/>
          <p:cNvSpPr/>
          <p:nvPr/>
        </p:nvSpPr>
        <p:spPr>
          <a:xfrm>
            <a:off x="7352898" y="701080"/>
            <a:ext cx="209550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613012" y="269852"/>
            <a:ext cx="42150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613012" y="611484"/>
            <a:ext cx="42150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53086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2" grpId="0" animBg="1"/>
      <p:bldP spid="1132563" grpId="0" animBg="1"/>
      <p:bldP spid="1132564" grpId="0" animBg="1"/>
      <p:bldP spid="1132565" grpId="0" animBg="1"/>
      <p:bldP spid="1132566" grpId="0" animBg="1"/>
      <p:bldP spid="31" grpId="0" animBg="1"/>
      <p:bldP spid="41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081" y="998355"/>
            <a:ext cx="8280920" cy="2498968"/>
          </a:xfrm>
        </p:spPr>
        <p:txBody>
          <a:bodyPr/>
          <a:lstStyle/>
          <a:p>
            <a:r>
              <a:rPr lang="en-US" sz="2400" dirty="0"/>
              <a:t>We’ll get a bunch of samples from the BN: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/>
              <a:t>	+c, </a:t>
            </a:r>
            <a:r>
              <a:rPr lang="en-US" sz="2000" dirty="0">
                <a:sym typeface="Symbol" pitchFamily="-109" charset="2"/>
              </a:rPr>
              <a:t>-</a:t>
            </a:r>
            <a:r>
              <a:rPr lang="en-US" sz="2000" dirty="0"/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/>
              <a:t>	+c, +s,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>
                <a:sym typeface="Symbol" pitchFamily="-109" charset="2"/>
              </a:rPr>
              <a:t>	-</a:t>
            </a:r>
            <a:r>
              <a:rPr lang="en-US" sz="2000" dirty="0"/>
              <a:t>c, +s, +r,  </a:t>
            </a:r>
            <a:r>
              <a:rPr lang="en-US" sz="2000" dirty="0">
                <a:sym typeface="Symbol" pitchFamily="-109" charset="2"/>
              </a:rPr>
              <a:t>-</a:t>
            </a:r>
            <a:r>
              <a:rPr lang="en-US" sz="2000" dirty="0"/>
              <a:t>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/>
              <a:t>	+c, </a:t>
            </a:r>
            <a:r>
              <a:rPr lang="en-US" sz="2000" dirty="0">
                <a:sym typeface="Symbol" pitchFamily="-109" charset="2"/>
              </a:rPr>
              <a:t>-</a:t>
            </a:r>
            <a:r>
              <a:rPr lang="en-US" sz="2000" dirty="0"/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>
                <a:sym typeface="Symbol" pitchFamily="-109" charset="2"/>
              </a:rPr>
              <a:t>	-</a:t>
            </a:r>
            <a:r>
              <a:rPr lang="en-US" sz="2000" dirty="0"/>
              <a:t>c,  -s,  </a:t>
            </a:r>
            <a:r>
              <a:rPr lang="en-US" sz="2000" dirty="0">
                <a:sym typeface="Symbol" pitchFamily="-109" charset="2"/>
              </a:rPr>
              <a:t>-</a:t>
            </a:r>
            <a:r>
              <a:rPr lang="en-US" sz="2000" dirty="0"/>
              <a:t>r, +w</a:t>
            </a:r>
          </a:p>
        </p:txBody>
      </p:sp>
      <p:sp>
        <p:nvSpPr>
          <p:cNvPr id="52229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</p:spPr>
        <p:txBody>
          <a:bodyPr/>
          <a:lstStyle/>
          <a:p>
            <a:fld id="{A7E672C7-0764-40DD-A29A-47CC05C4DB0C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170643" y="6396129"/>
            <a:ext cx="2895600" cy="4572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CPSC 422, Lecture 12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508104" y="1637524"/>
            <a:ext cx="3581400" cy="1993121"/>
            <a:chOff x="2514600" y="2397125"/>
            <a:chExt cx="3962400" cy="2555875"/>
          </a:xfrm>
        </p:grpSpPr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3886200" y="23971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Cloudy</a:t>
              </a:r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2514600" y="3365500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Sprinkler</a:t>
              </a:r>
            </a:p>
          </p:txBody>
        </p:sp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5254625" y="33877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Rain</a:t>
              </a: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3883025" y="43783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WetGrass</a:t>
              </a:r>
            </a:p>
          </p:txBody>
        </p:sp>
        <p:cxnSp>
          <p:nvCxnSpPr>
            <p:cNvPr id="23" name="AutoShape 9"/>
            <p:cNvCxnSpPr>
              <a:cxnSpLocks noChangeShapeType="1"/>
              <a:stCxn id="19" idx="5"/>
              <a:endCxn id="21" idx="1"/>
            </p:cNvCxnSpPr>
            <p:nvPr/>
          </p:nvCxnSpPr>
          <p:spPr bwMode="auto">
            <a:xfrm>
              <a:off x="4929188" y="2901950"/>
              <a:ext cx="504825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4" name="AutoShape 10"/>
            <p:cNvCxnSpPr>
              <a:cxnSpLocks noChangeShapeType="1"/>
              <a:stCxn id="19" idx="3"/>
              <a:endCxn id="20" idx="7"/>
            </p:cNvCxnSpPr>
            <p:nvPr/>
          </p:nvCxnSpPr>
          <p:spPr bwMode="auto">
            <a:xfrm flipH="1">
              <a:off x="3557588" y="2901950"/>
              <a:ext cx="508000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5" name="AutoShape 11"/>
            <p:cNvCxnSpPr>
              <a:cxnSpLocks noChangeShapeType="1"/>
              <a:stCxn id="20" idx="5"/>
              <a:endCxn id="22" idx="1"/>
            </p:cNvCxnSpPr>
            <p:nvPr/>
          </p:nvCxnSpPr>
          <p:spPr bwMode="auto">
            <a:xfrm>
              <a:off x="3557588" y="3870325"/>
              <a:ext cx="504825" cy="5778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6" name="AutoShape 12"/>
            <p:cNvCxnSpPr>
              <a:cxnSpLocks noChangeShapeType="1"/>
              <a:stCxn id="21" idx="3"/>
              <a:endCxn id="22" idx="7"/>
            </p:cNvCxnSpPr>
            <p:nvPr/>
          </p:nvCxnSpPr>
          <p:spPr bwMode="auto">
            <a:xfrm flipH="1">
              <a:off x="4926013" y="3892550"/>
              <a:ext cx="508000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97750" y="3696834"/>
            <a:ext cx="7792541" cy="98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sz="2400" kern="0" dirty="0"/>
              <a:t>From these samples you can compute</a:t>
            </a:r>
            <a:r>
              <a:rPr lang="en-US" sz="2000" kern="0" dirty="0">
                <a:sym typeface="Symbol" pitchFamily="-109" charset="2"/>
              </a:rPr>
              <a:t> any distribution involving the four vars... P(W), P(S)…P(S,R)..</a:t>
            </a:r>
            <a:endParaRPr lang="en-US" sz="2400" kern="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E590D55-9CA0-41D6-B588-A3B1FE7435C8}"/>
                  </a:ext>
                </a:extLst>
              </p14:cNvPr>
              <p14:cNvContentPartPr/>
              <p14:nvPr/>
            </p14:nvContentPartPr>
            <p14:xfrm>
              <a:off x="1367659" y="4592918"/>
              <a:ext cx="171000" cy="391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E590D55-9CA0-41D6-B588-A3B1FE7435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8659" y="4584278"/>
                <a:ext cx="18864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E2E720A-B0A0-4AD3-858D-13A5EBE3B050}"/>
                  </a:ext>
                </a:extLst>
              </p14:cNvPr>
              <p14:cNvContentPartPr/>
              <p14:nvPr/>
            </p14:nvContentPartPr>
            <p14:xfrm>
              <a:off x="545779" y="4624958"/>
              <a:ext cx="687600" cy="3708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E2E720A-B0A0-4AD3-858D-13A5EBE3B05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7134" y="4616318"/>
                <a:ext cx="705249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9DBAA60-9799-4CC5-990B-65A58A1B0EBD}"/>
                  </a:ext>
                </a:extLst>
              </p14:cNvPr>
              <p14:cNvContentPartPr/>
              <p14:nvPr/>
            </p14:nvContentPartPr>
            <p14:xfrm>
              <a:off x="291979" y="5303558"/>
              <a:ext cx="219600" cy="1558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9DBAA60-9799-4CC5-990B-65A58A1B0EB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3339" y="5294558"/>
                <a:ext cx="23724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F0A5533-E7A8-4177-BC8D-A0CBEBD768E3}"/>
                  </a:ext>
                </a:extLst>
              </p14:cNvPr>
              <p14:cNvContentPartPr/>
              <p14:nvPr/>
            </p14:nvContentPartPr>
            <p14:xfrm>
              <a:off x="82459" y="5880638"/>
              <a:ext cx="114120" cy="20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F0A5533-E7A8-4177-BC8D-A0CBEBD768E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819" y="5871998"/>
                <a:ext cx="13176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E384348-8853-4611-BD86-CB4A737BC256}"/>
                  </a:ext>
                </a:extLst>
              </p14:cNvPr>
              <p14:cNvContentPartPr/>
              <p14:nvPr/>
            </p14:nvContentPartPr>
            <p14:xfrm>
              <a:off x="79579" y="5334878"/>
              <a:ext cx="117000" cy="1548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E384348-8853-4611-BD86-CB4A737BC25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939" y="5326238"/>
                <a:ext cx="13464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7A0D870-A7F5-4E08-90A6-F0D56A4B5775}"/>
                  </a:ext>
                </a:extLst>
              </p14:cNvPr>
              <p14:cNvContentPartPr/>
              <p14:nvPr/>
            </p14:nvContentPartPr>
            <p14:xfrm>
              <a:off x="291979" y="5727998"/>
              <a:ext cx="255600" cy="2001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7A0D870-A7F5-4E08-90A6-F0D56A4B577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3339" y="5718998"/>
                <a:ext cx="2732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3B217C5-12F8-4322-9F77-16440819CADC}"/>
                  </a:ext>
                </a:extLst>
              </p14:cNvPr>
              <p14:cNvContentPartPr/>
              <p14:nvPr/>
            </p14:nvContentPartPr>
            <p14:xfrm>
              <a:off x="906139" y="5743478"/>
              <a:ext cx="19440" cy="1807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3B217C5-12F8-4322-9F77-16440819CAD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97499" y="5734838"/>
                <a:ext cx="370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BABC726-6FF8-45A8-8AB7-7FE10A0A901E}"/>
                  </a:ext>
                </a:extLst>
              </p14:cNvPr>
              <p14:cNvContentPartPr/>
              <p14:nvPr/>
            </p14:nvContentPartPr>
            <p14:xfrm>
              <a:off x="1006939" y="5753918"/>
              <a:ext cx="464760" cy="2368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BABC726-6FF8-45A8-8AB7-7FE10A0A901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98299" y="5745278"/>
                <a:ext cx="4824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07D93D0-DD51-4777-A5FD-2BA5D2F2B352}"/>
                  </a:ext>
                </a:extLst>
              </p14:cNvPr>
              <p14:cNvContentPartPr/>
              <p14:nvPr/>
            </p14:nvContentPartPr>
            <p14:xfrm>
              <a:off x="932419" y="5214998"/>
              <a:ext cx="467640" cy="2620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07D93D0-DD51-4777-A5FD-2BA5D2F2B35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23426" y="5206358"/>
                <a:ext cx="485266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E9A8272-2D4C-48D2-9700-3152028DC74A}"/>
                  </a:ext>
                </a:extLst>
              </p14:cNvPr>
              <p14:cNvContentPartPr/>
              <p14:nvPr/>
            </p14:nvContentPartPr>
            <p14:xfrm>
              <a:off x="2721259" y="4529918"/>
              <a:ext cx="626400" cy="4878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E9A8272-2D4C-48D2-9700-3152028DC74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12614" y="4520918"/>
                <a:ext cx="644050" cy="5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1B9C14A-2C9C-417B-AD1E-9D1DD55DDD4B}"/>
                  </a:ext>
                </a:extLst>
              </p14:cNvPr>
              <p14:cNvContentPartPr/>
              <p14:nvPr/>
            </p14:nvContentPartPr>
            <p14:xfrm>
              <a:off x="2440819" y="4617398"/>
              <a:ext cx="182160" cy="3340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1B9C14A-2C9C-417B-AD1E-9D1DD55DDD4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31819" y="4608758"/>
                <a:ext cx="19980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EB44037-B32A-43A0-A148-CE321511C213}"/>
                  </a:ext>
                </a:extLst>
              </p14:cNvPr>
              <p14:cNvContentPartPr/>
              <p14:nvPr/>
            </p14:nvContentPartPr>
            <p14:xfrm>
              <a:off x="2257579" y="5780918"/>
              <a:ext cx="102240" cy="442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EB44037-B32A-43A0-A148-CE321511C21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248939" y="5772278"/>
                <a:ext cx="1198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B84A98F-D4D7-4DB6-9FEF-3D29C2098B83}"/>
                  </a:ext>
                </a:extLst>
              </p14:cNvPr>
              <p14:cNvContentPartPr/>
              <p14:nvPr/>
            </p14:nvContentPartPr>
            <p14:xfrm>
              <a:off x="2471779" y="5670758"/>
              <a:ext cx="136800" cy="2682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B84A98F-D4D7-4DB6-9FEF-3D29C2098B8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63139" y="5662118"/>
                <a:ext cx="15444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A21210A-1465-443A-A972-27D77203685B}"/>
                  </a:ext>
                </a:extLst>
              </p14:cNvPr>
              <p14:cNvContentPartPr/>
              <p14:nvPr/>
            </p14:nvContentPartPr>
            <p14:xfrm>
              <a:off x="2246059" y="5211758"/>
              <a:ext cx="326880" cy="2548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A21210A-1465-443A-A972-27D77203685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237409" y="5202758"/>
                <a:ext cx="344539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5B133C7-18CA-4A0E-8457-C95CDD7D90C8}"/>
                  </a:ext>
                </a:extLst>
              </p14:cNvPr>
              <p14:cNvContentPartPr/>
              <p14:nvPr/>
            </p14:nvContentPartPr>
            <p14:xfrm>
              <a:off x="2924659" y="5209238"/>
              <a:ext cx="451800" cy="2714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5B133C7-18CA-4A0E-8457-C95CDD7D90C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916019" y="5200598"/>
                <a:ext cx="46944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7A3D335-8DFF-4512-86F9-8C17FC3BD15E}"/>
                  </a:ext>
                </a:extLst>
              </p14:cNvPr>
              <p14:cNvContentPartPr/>
              <p14:nvPr/>
            </p14:nvContentPartPr>
            <p14:xfrm>
              <a:off x="2905579" y="5744198"/>
              <a:ext cx="467640" cy="3042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7A3D335-8DFF-4512-86F9-8C17FC3BD15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896939" y="5735548"/>
                <a:ext cx="485280" cy="321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602" name="Ink 25601">
                <a:extLst>
                  <a:ext uri="{FF2B5EF4-FFF2-40B4-BE49-F238E27FC236}">
                    <a16:creationId xmlns:a16="http://schemas.microsoft.com/office/drawing/2014/main" id="{822EDCB0-6394-4557-8E48-FEF124A65820}"/>
                  </a:ext>
                </a:extLst>
              </p14:cNvPr>
              <p14:cNvContentPartPr/>
              <p14:nvPr/>
            </p14:nvContentPartPr>
            <p14:xfrm>
              <a:off x="5642299" y="4517318"/>
              <a:ext cx="357480" cy="403920"/>
            </p14:xfrm>
          </p:contentPart>
        </mc:Choice>
        <mc:Fallback>
          <p:pic>
            <p:nvPicPr>
              <p:cNvPr id="25602" name="Ink 25601">
                <a:extLst>
                  <a:ext uri="{FF2B5EF4-FFF2-40B4-BE49-F238E27FC236}">
                    <a16:creationId xmlns:a16="http://schemas.microsoft.com/office/drawing/2014/main" id="{822EDCB0-6394-4557-8E48-FEF124A6582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633290" y="4508678"/>
                <a:ext cx="375138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5604" name="Ink 25603">
                <a:extLst>
                  <a:ext uri="{FF2B5EF4-FFF2-40B4-BE49-F238E27FC236}">
                    <a16:creationId xmlns:a16="http://schemas.microsoft.com/office/drawing/2014/main" id="{69B5F6B5-92E7-46CF-AED3-BCCA4BD41C0B}"/>
                  </a:ext>
                </a:extLst>
              </p14:cNvPr>
              <p14:cNvContentPartPr/>
              <p14:nvPr/>
            </p14:nvContentPartPr>
            <p14:xfrm>
              <a:off x="4869019" y="4568078"/>
              <a:ext cx="685800" cy="470520"/>
            </p14:xfrm>
          </p:contentPart>
        </mc:Choice>
        <mc:Fallback>
          <p:pic>
            <p:nvPicPr>
              <p:cNvPr id="25604" name="Ink 25603">
                <a:extLst>
                  <a:ext uri="{FF2B5EF4-FFF2-40B4-BE49-F238E27FC236}">
                    <a16:creationId xmlns:a16="http://schemas.microsoft.com/office/drawing/2014/main" id="{69B5F6B5-92E7-46CF-AED3-BCCA4BD41C0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860379" y="4559085"/>
                <a:ext cx="703440" cy="488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5607" name="Ink 25606">
                <a:extLst>
                  <a:ext uri="{FF2B5EF4-FFF2-40B4-BE49-F238E27FC236}">
                    <a16:creationId xmlns:a16="http://schemas.microsoft.com/office/drawing/2014/main" id="{C2B2B41E-F434-4178-8757-D388DF95675C}"/>
                  </a:ext>
                </a:extLst>
              </p14:cNvPr>
              <p14:cNvContentPartPr/>
              <p14:nvPr/>
            </p14:nvContentPartPr>
            <p14:xfrm>
              <a:off x="5850379" y="5219318"/>
              <a:ext cx="126360" cy="211320"/>
            </p14:xfrm>
          </p:contentPart>
        </mc:Choice>
        <mc:Fallback>
          <p:pic>
            <p:nvPicPr>
              <p:cNvPr id="25607" name="Ink 25606">
                <a:extLst>
                  <a:ext uri="{FF2B5EF4-FFF2-40B4-BE49-F238E27FC236}">
                    <a16:creationId xmlns:a16="http://schemas.microsoft.com/office/drawing/2014/main" id="{C2B2B41E-F434-4178-8757-D388DF95675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841379" y="5210678"/>
                <a:ext cx="1440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5608" name="Ink 25607">
                <a:extLst>
                  <a:ext uri="{FF2B5EF4-FFF2-40B4-BE49-F238E27FC236}">
                    <a16:creationId xmlns:a16="http://schemas.microsoft.com/office/drawing/2014/main" id="{77A2FD04-5642-4B10-ABE7-660A2DBC5087}"/>
                  </a:ext>
                </a:extLst>
              </p14:cNvPr>
              <p14:cNvContentPartPr/>
              <p14:nvPr/>
            </p14:nvContentPartPr>
            <p14:xfrm>
              <a:off x="6166819" y="5242718"/>
              <a:ext cx="114120" cy="131760"/>
            </p14:xfrm>
          </p:contentPart>
        </mc:Choice>
        <mc:Fallback>
          <p:pic>
            <p:nvPicPr>
              <p:cNvPr id="25608" name="Ink 25607">
                <a:extLst>
                  <a:ext uri="{FF2B5EF4-FFF2-40B4-BE49-F238E27FC236}">
                    <a16:creationId xmlns:a16="http://schemas.microsoft.com/office/drawing/2014/main" id="{77A2FD04-5642-4B10-ABE7-660A2DBC508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157819" y="5233718"/>
                <a:ext cx="13176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5609" name="Ink 25608">
                <a:extLst>
                  <a:ext uri="{FF2B5EF4-FFF2-40B4-BE49-F238E27FC236}">
                    <a16:creationId xmlns:a16="http://schemas.microsoft.com/office/drawing/2014/main" id="{59BB4DBC-C172-4BAB-9066-43CCB678C576}"/>
                  </a:ext>
                </a:extLst>
              </p14:cNvPr>
              <p14:cNvContentPartPr/>
              <p14:nvPr/>
            </p14:nvContentPartPr>
            <p14:xfrm>
              <a:off x="6374539" y="5173238"/>
              <a:ext cx="243720" cy="164520"/>
            </p14:xfrm>
          </p:contentPart>
        </mc:Choice>
        <mc:Fallback>
          <p:pic>
            <p:nvPicPr>
              <p:cNvPr id="25609" name="Ink 25608">
                <a:extLst>
                  <a:ext uri="{FF2B5EF4-FFF2-40B4-BE49-F238E27FC236}">
                    <a16:creationId xmlns:a16="http://schemas.microsoft.com/office/drawing/2014/main" id="{59BB4DBC-C172-4BAB-9066-43CCB678C57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365899" y="5164238"/>
                <a:ext cx="26136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5613" name="Ink 25612">
                <a:extLst>
                  <a:ext uri="{FF2B5EF4-FFF2-40B4-BE49-F238E27FC236}">
                    <a16:creationId xmlns:a16="http://schemas.microsoft.com/office/drawing/2014/main" id="{4BCD7362-33BD-49FC-9084-BBF55034283A}"/>
                  </a:ext>
                </a:extLst>
              </p14:cNvPr>
              <p14:cNvContentPartPr/>
              <p14:nvPr/>
            </p14:nvContentPartPr>
            <p14:xfrm>
              <a:off x="6216859" y="5632598"/>
              <a:ext cx="141480" cy="13320"/>
            </p14:xfrm>
          </p:contentPart>
        </mc:Choice>
        <mc:Fallback>
          <p:pic>
            <p:nvPicPr>
              <p:cNvPr id="25613" name="Ink 25612">
                <a:extLst>
                  <a:ext uri="{FF2B5EF4-FFF2-40B4-BE49-F238E27FC236}">
                    <a16:creationId xmlns:a16="http://schemas.microsoft.com/office/drawing/2014/main" id="{4BCD7362-33BD-49FC-9084-BBF55034283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207859" y="5623598"/>
                <a:ext cx="1591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5614" name="Ink 25613">
                <a:extLst>
                  <a:ext uri="{FF2B5EF4-FFF2-40B4-BE49-F238E27FC236}">
                    <a16:creationId xmlns:a16="http://schemas.microsoft.com/office/drawing/2014/main" id="{8B8F3BD8-D96E-4CFE-B188-8FEF1C0CFF43}"/>
                  </a:ext>
                </a:extLst>
              </p14:cNvPr>
              <p14:cNvContentPartPr/>
              <p14:nvPr/>
            </p14:nvContentPartPr>
            <p14:xfrm>
              <a:off x="6445819" y="5557358"/>
              <a:ext cx="173880" cy="137520"/>
            </p14:xfrm>
          </p:contentPart>
        </mc:Choice>
        <mc:Fallback>
          <p:pic>
            <p:nvPicPr>
              <p:cNvPr id="25614" name="Ink 25613">
                <a:extLst>
                  <a:ext uri="{FF2B5EF4-FFF2-40B4-BE49-F238E27FC236}">
                    <a16:creationId xmlns:a16="http://schemas.microsoft.com/office/drawing/2014/main" id="{8B8F3BD8-D96E-4CFE-B188-8FEF1C0CFF4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437179" y="5548358"/>
                <a:ext cx="19152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5618" name="Ink 25617">
                <a:extLst>
                  <a:ext uri="{FF2B5EF4-FFF2-40B4-BE49-F238E27FC236}">
                    <a16:creationId xmlns:a16="http://schemas.microsoft.com/office/drawing/2014/main" id="{E9D44391-0197-4A1B-B759-C38BF5645AB8}"/>
                  </a:ext>
                </a:extLst>
              </p14:cNvPr>
              <p14:cNvContentPartPr/>
              <p14:nvPr/>
            </p14:nvContentPartPr>
            <p14:xfrm>
              <a:off x="5653459" y="5882438"/>
              <a:ext cx="317160" cy="210960"/>
            </p14:xfrm>
          </p:contentPart>
        </mc:Choice>
        <mc:Fallback>
          <p:pic>
            <p:nvPicPr>
              <p:cNvPr id="25618" name="Ink 25617">
                <a:extLst>
                  <a:ext uri="{FF2B5EF4-FFF2-40B4-BE49-F238E27FC236}">
                    <a16:creationId xmlns:a16="http://schemas.microsoft.com/office/drawing/2014/main" id="{E9D44391-0197-4A1B-B759-C38BF5645AB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644459" y="5873438"/>
                <a:ext cx="3348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5619" name="Ink 25618">
                <a:extLst>
                  <a:ext uri="{FF2B5EF4-FFF2-40B4-BE49-F238E27FC236}">
                    <a16:creationId xmlns:a16="http://schemas.microsoft.com/office/drawing/2014/main" id="{DB4DB549-0C5B-46A1-ABE4-3569D5FA6A7F}"/>
                  </a:ext>
                </a:extLst>
              </p14:cNvPr>
              <p14:cNvContentPartPr/>
              <p14:nvPr/>
            </p14:nvContentPartPr>
            <p14:xfrm>
              <a:off x="5614579" y="5562398"/>
              <a:ext cx="354240" cy="195840"/>
            </p14:xfrm>
          </p:contentPart>
        </mc:Choice>
        <mc:Fallback>
          <p:pic>
            <p:nvPicPr>
              <p:cNvPr id="25619" name="Ink 25618">
                <a:extLst>
                  <a:ext uri="{FF2B5EF4-FFF2-40B4-BE49-F238E27FC236}">
                    <a16:creationId xmlns:a16="http://schemas.microsoft.com/office/drawing/2014/main" id="{DB4DB549-0C5B-46A1-ABE4-3569D5FA6A7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605939" y="5553758"/>
                <a:ext cx="37188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5620" name="Ink 25619">
                <a:extLst>
                  <a:ext uri="{FF2B5EF4-FFF2-40B4-BE49-F238E27FC236}">
                    <a16:creationId xmlns:a16="http://schemas.microsoft.com/office/drawing/2014/main" id="{B89482E4-E617-43F8-828C-7DB1E5915F00}"/>
                  </a:ext>
                </a:extLst>
              </p14:cNvPr>
              <p14:cNvContentPartPr/>
              <p14:nvPr/>
            </p14:nvContentPartPr>
            <p14:xfrm>
              <a:off x="5632219" y="5285918"/>
              <a:ext cx="117360" cy="141840"/>
            </p14:xfrm>
          </p:contentPart>
        </mc:Choice>
        <mc:Fallback>
          <p:pic>
            <p:nvPicPr>
              <p:cNvPr id="25620" name="Ink 25619">
                <a:extLst>
                  <a:ext uri="{FF2B5EF4-FFF2-40B4-BE49-F238E27FC236}">
                    <a16:creationId xmlns:a16="http://schemas.microsoft.com/office/drawing/2014/main" id="{B89482E4-E617-43F8-828C-7DB1E5915F0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623219" y="5276918"/>
                <a:ext cx="1350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5627" name="Ink 25626">
                <a:extLst>
                  <a:ext uri="{FF2B5EF4-FFF2-40B4-BE49-F238E27FC236}">
                    <a16:creationId xmlns:a16="http://schemas.microsoft.com/office/drawing/2014/main" id="{CDDF0CB7-9C54-4FAD-A254-18FD6F7525FB}"/>
                  </a:ext>
                </a:extLst>
              </p14:cNvPr>
              <p14:cNvContentPartPr/>
              <p14:nvPr/>
            </p14:nvContentPartPr>
            <p14:xfrm>
              <a:off x="5729419" y="6295358"/>
              <a:ext cx="298080" cy="189000"/>
            </p14:xfrm>
          </p:contentPart>
        </mc:Choice>
        <mc:Fallback>
          <p:pic>
            <p:nvPicPr>
              <p:cNvPr id="25627" name="Ink 25626">
                <a:extLst>
                  <a:ext uri="{FF2B5EF4-FFF2-40B4-BE49-F238E27FC236}">
                    <a16:creationId xmlns:a16="http://schemas.microsoft.com/office/drawing/2014/main" id="{CDDF0CB7-9C54-4FAD-A254-18FD6F7525F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720769" y="6286358"/>
                <a:ext cx="315741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5628" name="Ink 25627">
                <a:extLst>
                  <a:ext uri="{FF2B5EF4-FFF2-40B4-BE49-F238E27FC236}">
                    <a16:creationId xmlns:a16="http://schemas.microsoft.com/office/drawing/2014/main" id="{329E3A52-4DBD-4C4A-9FAC-56B7DFF5BC7B}"/>
                  </a:ext>
                </a:extLst>
              </p14:cNvPr>
              <p14:cNvContentPartPr/>
              <p14:nvPr/>
            </p14:nvContentPartPr>
            <p14:xfrm>
              <a:off x="6275179" y="5860478"/>
              <a:ext cx="434160" cy="184680"/>
            </p14:xfrm>
          </p:contentPart>
        </mc:Choice>
        <mc:Fallback>
          <p:pic>
            <p:nvPicPr>
              <p:cNvPr id="25628" name="Ink 25627">
                <a:extLst>
                  <a:ext uri="{FF2B5EF4-FFF2-40B4-BE49-F238E27FC236}">
                    <a16:creationId xmlns:a16="http://schemas.microsoft.com/office/drawing/2014/main" id="{329E3A52-4DBD-4C4A-9FAC-56B7DFF5BC7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266179" y="5851838"/>
                <a:ext cx="45180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5629" name="Ink 25628">
                <a:extLst>
                  <a:ext uri="{FF2B5EF4-FFF2-40B4-BE49-F238E27FC236}">
                    <a16:creationId xmlns:a16="http://schemas.microsoft.com/office/drawing/2014/main" id="{4A3A8178-CBDA-4926-8D32-6FC12F5BF398}"/>
                  </a:ext>
                </a:extLst>
              </p14:cNvPr>
              <p14:cNvContentPartPr/>
              <p14:nvPr/>
            </p14:nvContentPartPr>
            <p14:xfrm>
              <a:off x="7025779" y="5086838"/>
              <a:ext cx="145080" cy="185400"/>
            </p14:xfrm>
          </p:contentPart>
        </mc:Choice>
        <mc:Fallback>
          <p:pic>
            <p:nvPicPr>
              <p:cNvPr id="25629" name="Ink 25628">
                <a:extLst>
                  <a:ext uri="{FF2B5EF4-FFF2-40B4-BE49-F238E27FC236}">
                    <a16:creationId xmlns:a16="http://schemas.microsoft.com/office/drawing/2014/main" id="{4A3A8178-CBDA-4926-8D32-6FC12F5BF39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016779" y="5077838"/>
                <a:ext cx="16272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5632" name="Ink 25631">
                <a:extLst>
                  <a:ext uri="{FF2B5EF4-FFF2-40B4-BE49-F238E27FC236}">
                    <a16:creationId xmlns:a16="http://schemas.microsoft.com/office/drawing/2014/main" id="{6AF65211-686A-4673-95A7-C83506672D3A}"/>
                  </a:ext>
                </a:extLst>
              </p14:cNvPr>
              <p14:cNvContentPartPr/>
              <p14:nvPr/>
            </p14:nvContentPartPr>
            <p14:xfrm>
              <a:off x="7256179" y="5034998"/>
              <a:ext cx="237960" cy="291960"/>
            </p14:xfrm>
          </p:contentPart>
        </mc:Choice>
        <mc:Fallback>
          <p:pic>
            <p:nvPicPr>
              <p:cNvPr id="25632" name="Ink 25631">
                <a:extLst>
                  <a:ext uri="{FF2B5EF4-FFF2-40B4-BE49-F238E27FC236}">
                    <a16:creationId xmlns:a16="http://schemas.microsoft.com/office/drawing/2014/main" id="{6AF65211-686A-4673-95A7-C83506672D3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247526" y="5026358"/>
                <a:ext cx="255627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5633" name="Ink 25632">
                <a:extLst>
                  <a:ext uri="{FF2B5EF4-FFF2-40B4-BE49-F238E27FC236}">
                    <a16:creationId xmlns:a16="http://schemas.microsoft.com/office/drawing/2014/main" id="{6099EB85-CE9A-4767-B8A5-A60E28673B34}"/>
                  </a:ext>
                </a:extLst>
              </p14:cNvPr>
              <p14:cNvContentPartPr/>
              <p14:nvPr/>
            </p14:nvContentPartPr>
            <p14:xfrm>
              <a:off x="7111819" y="5493638"/>
              <a:ext cx="138600" cy="171360"/>
            </p14:xfrm>
          </p:contentPart>
        </mc:Choice>
        <mc:Fallback>
          <p:pic>
            <p:nvPicPr>
              <p:cNvPr id="25633" name="Ink 25632">
                <a:extLst>
                  <a:ext uri="{FF2B5EF4-FFF2-40B4-BE49-F238E27FC236}">
                    <a16:creationId xmlns:a16="http://schemas.microsoft.com/office/drawing/2014/main" id="{6099EB85-CE9A-4767-B8A5-A60E28673B3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102819" y="5484638"/>
                <a:ext cx="1562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5639" name="Ink 25638">
                <a:extLst>
                  <a:ext uri="{FF2B5EF4-FFF2-40B4-BE49-F238E27FC236}">
                    <a16:creationId xmlns:a16="http://schemas.microsoft.com/office/drawing/2014/main" id="{E3996FAB-E10B-4CAD-A11D-60E746546E21}"/>
                  </a:ext>
                </a:extLst>
              </p14:cNvPr>
              <p14:cNvContentPartPr/>
              <p14:nvPr/>
            </p14:nvContentPartPr>
            <p14:xfrm>
              <a:off x="7032259" y="5810078"/>
              <a:ext cx="538200" cy="242640"/>
            </p14:xfrm>
          </p:contentPart>
        </mc:Choice>
        <mc:Fallback>
          <p:pic>
            <p:nvPicPr>
              <p:cNvPr id="25639" name="Ink 25638">
                <a:extLst>
                  <a:ext uri="{FF2B5EF4-FFF2-40B4-BE49-F238E27FC236}">
                    <a16:creationId xmlns:a16="http://schemas.microsoft.com/office/drawing/2014/main" id="{E3996FAB-E10B-4CAD-A11D-60E746546E2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023259" y="5801078"/>
                <a:ext cx="55584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5641" name="Ink 25640">
                <a:extLst>
                  <a:ext uri="{FF2B5EF4-FFF2-40B4-BE49-F238E27FC236}">
                    <a16:creationId xmlns:a16="http://schemas.microsoft.com/office/drawing/2014/main" id="{D4BB43BB-1CFC-4B45-9932-8D07BF2EA14C}"/>
                  </a:ext>
                </a:extLst>
              </p14:cNvPr>
              <p14:cNvContentPartPr/>
              <p14:nvPr/>
            </p14:nvContentPartPr>
            <p14:xfrm>
              <a:off x="6372739" y="6279158"/>
              <a:ext cx="352800" cy="154440"/>
            </p14:xfrm>
          </p:contentPart>
        </mc:Choice>
        <mc:Fallback>
          <p:pic>
            <p:nvPicPr>
              <p:cNvPr id="25641" name="Ink 25640">
                <a:extLst>
                  <a:ext uri="{FF2B5EF4-FFF2-40B4-BE49-F238E27FC236}">
                    <a16:creationId xmlns:a16="http://schemas.microsoft.com/office/drawing/2014/main" id="{D4BB43BB-1CFC-4B45-9932-8D07BF2EA14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363739" y="6270158"/>
                <a:ext cx="3704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5646" name="Ink 25645">
                <a:extLst>
                  <a:ext uri="{FF2B5EF4-FFF2-40B4-BE49-F238E27FC236}">
                    <a16:creationId xmlns:a16="http://schemas.microsoft.com/office/drawing/2014/main" id="{FF27CBDC-E277-4DA5-8B32-94596E82725B}"/>
                  </a:ext>
                </a:extLst>
              </p14:cNvPr>
              <p14:cNvContentPartPr/>
              <p14:nvPr/>
            </p14:nvContentPartPr>
            <p14:xfrm>
              <a:off x="7313419" y="6295358"/>
              <a:ext cx="183960" cy="189360"/>
            </p14:xfrm>
          </p:contentPart>
        </mc:Choice>
        <mc:Fallback>
          <p:pic>
            <p:nvPicPr>
              <p:cNvPr id="25646" name="Ink 25645">
                <a:extLst>
                  <a:ext uri="{FF2B5EF4-FFF2-40B4-BE49-F238E27FC236}">
                    <a16:creationId xmlns:a16="http://schemas.microsoft.com/office/drawing/2014/main" id="{FF27CBDC-E277-4DA5-8B32-94596E82725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304401" y="6286341"/>
                <a:ext cx="201635" cy="207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5647" name="Ink 25646">
                <a:extLst>
                  <a:ext uri="{FF2B5EF4-FFF2-40B4-BE49-F238E27FC236}">
                    <a16:creationId xmlns:a16="http://schemas.microsoft.com/office/drawing/2014/main" id="{DF065041-504E-4020-89BF-B42586FA075B}"/>
                  </a:ext>
                </a:extLst>
              </p14:cNvPr>
              <p14:cNvContentPartPr/>
              <p14:nvPr/>
            </p14:nvContentPartPr>
            <p14:xfrm>
              <a:off x="7040539" y="6225878"/>
              <a:ext cx="199800" cy="245880"/>
            </p14:xfrm>
          </p:contentPart>
        </mc:Choice>
        <mc:Fallback>
          <p:pic>
            <p:nvPicPr>
              <p:cNvPr id="25647" name="Ink 25646">
                <a:extLst>
                  <a:ext uri="{FF2B5EF4-FFF2-40B4-BE49-F238E27FC236}">
                    <a16:creationId xmlns:a16="http://schemas.microsoft.com/office/drawing/2014/main" id="{DF065041-504E-4020-89BF-B42586FA075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031555" y="6217238"/>
                <a:ext cx="217408" cy="26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0896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58" y="692696"/>
            <a:ext cx="8280920" cy="5040560"/>
          </a:xfrm>
        </p:spPr>
        <p:txBody>
          <a:bodyPr/>
          <a:lstStyle/>
          <a:p>
            <a:pPr marL="342900" lvl="1" indent="-342900">
              <a:buClrTx/>
              <a:buSzTx/>
              <a:buNone/>
            </a:pPr>
            <a:r>
              <a:rPr lang="en-US" sz="2000" dirty="0">
                <a:sym typeface="Symbol" pitchFamily="-109" charset="2"/>
              </a:rPr>
              <a:t>Can estimate anything else from the samples, besides P(W), P(S) , </a:t>
            </a:r>
            <a:r>
              <a:rPr lang="en-US" sz="2000" dirty="0" err="1">
                <a:sym typeface="Symbol" pitchFamily="-109" charset="2"/>
              </a:rPr>
              <a:t>etc</a:t>
            </a:r>
            <a:r>
              <a:rPr lang="en-US" sz="2400" dirty="0"/>
              <a:t>: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/>
              <a:t>	+c, </a:t>
            </a:r>
            <a:r>
              <a:rPr lang="en-US" sz="2000" dirty="0">
                <a:sym typeface="Symbol" pitchFamily="-109" charset="2"/>
              </a:rPr>
              <a:t>-</a:t>
            </a:r>
            <a:r>
              <a:rPr lang="en-US" sz="2000" dirty="0"/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/>
              <a:t>	+c, +s,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>
                <a:sym typeface="Symbol" pitchFamily="-109" charset="2"/>
              </a:rPr>
              <a:t>	-</a:t>
            </a:r>
            <a:r>
              <a:rPr lang="en-US" sz="2000" dirty="0"/>
              <a:t>c, +s, +r,  </a:t>
            </a:r>
            <a:r>
              <a:rPr lang="en-US" sz="2000" dirty="0">
                <a:sym typeface="Symbol" pitchFamily="-109" charset="2"/>
              </a:rPr>
              <a:t>-</a:t>
            </a:r>
            <a:r>
              <a:rPr lang="en-US" sz="2000" dirty="0"/>
              <a:t>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/>
              <a:t>	+c, </a:t>
            </a:r>
            <a:r>
              <a:rPr lang="en-US" sz="2000" dirty="0">
                <a:sym typeface="Symbol" pitchFamily="-109" charset="2"/>
              </a:rPr>
              <a:t>-</a:t>
            </a:r>
            <a:r>
              <a:rPr lang="en-US" sz="2000" dirty="0"/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>
                <a:sym typeface="Symbol" pitchFamily="-109" charset="2"/>
              </a:rPr>
              <a:t>	-</a:t>
            </a:r>
            <a:r>
              <a:rPr lang="en-US" sz="2000" dirty="0"/>
              <a:t>c,  -s,  </a:t>
            </a:r>
            <a:r>
              <a:rPr lang="en-US" sz="2000" dirty="0">
                <a:sym typeface="Symbol" pitchFamily="-109" charset="2"/>
              </a:rPr>
              <a:t>-</a:t>
            </a:r>
            <a:r>
              <a:rPr lang="en-US" sz="2000" dirty="0"/>
              <a:t>r, +w</a:t>
            </a:r>
          </a:p>
          <a:p>
            <a:pPr lvl="1"/>
            <a:r>
              <a:rPr lang="en-US" sz="2000" dirty="0">
                <a:sym typeface="Symbol" pitchFamily="-109" charset="2"/>
              </a:rPr>
              <a:t>What about P(C| +w</a:t>
            </a:r>
            <a:r>
              <a:rPr lang="en-US" sz="2000" dirty="0"/>
              <a:t>)?   </a:t>
            </a:r>
            <a:r>
              <a:rPr lang="en-US" sz="2000" dirty="0">
                <a:sym typeface="Symbol" pitchFamily="-109" charset="2"/>
              </a:rPr>
              <a:t>P(C| +</a:t>
            </a:r>
            <a:r>
              <a:rPr lang="en-US" sz="2000" dirty="0"/>
              <a:t>r, </a:t>
            </a:r>
            <a:r>
              <a:rPr lang="en-US" sz="2000" dirty="0">
                <a:sym typeface="Symbol" pitchFamily="-109" charset="2"/>
              </a:rPr>
              <a:t>+w</a:t>
            </a:r>
            <a:r>
              <a:rPr lang="en-US" sz="2000" dirty="0"/>
              <a:t>)?  </a:t>
            </a:r>
            <a:r>
              <a:rPr lang="en-US" sz="2000" dirty="0">
                <a:sym typeface="Symbol" pitchFamily="-109" charset="2"/>
              </a:rPr>
              <a:t>P(C| +</a:t>
            </a:r>
            <a:r>
              <a:rPr lang="en-US" sz="2000" dirty="0"/>
              <a:t>r, </a:t>
            </a:r>
            <a:r>
              <a:rPr lang="en-US" sz="2000" dirty="0">
                <a:sym typeface="Symbol" pitchFamily="-109" charset="2"/>
              </a:rPr>
              <a:t>-w</a:t>
            </a:r>
            <a:r>
              <a:rPr lang="en-US" sz="2000" dirty="0"/>
              <a:t>)?</a:t>
            </a:r>
          </a:p>
        </p:txBody>
      </p:sp>
      <p:sp>
        <p:nvSpPr>
          <p:cNvPr id="52229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</p:spPr>
        <p:txBody>
          <a:bodyPr/>
          <a:lstStyle/>
          <a:p>
            <a:fld id="{A7E672C7-0764-40DD-A29A-47CC05C4DB0C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811006" y="6629400"/>
            <a:ext cx="2895600" cy="4572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12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94278" y="1686539"/>
            <a:ext cx="3028980" cy="1769050"/>
            <a:chOff x="2514600" y="2397125"/>
            <a:chExt cx="3962400" cy="2555875"/>
          </a:xfrm>
        </p:grpSpPr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3886200" y="23971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Cloudy</a:t>
              </a:r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2514600" y="3365500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Sprinkler</a:t>
              </a:r>
            </a:p>
          </p:txBody>
        </p:sp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5254625" y="33877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Rain</a:t>
              </a: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3883025" y="43783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WetGrass</a:t>
              </a:r>
            </a:p>
          </p:txBody>
        </p:sp>
        <p:cxnSp>
          <p:nvCxnSpPr>
            <p:cNvPr id="23" name="AutoShape 9"/>
            <p:cNvCxnSpPr>
              <a:cxnSpLocks noChangeShapeType="1"/>
              <a:stCxn id="19" idx="5"/>
              <a:endCxn id="21" idx="1"/>
            </p:cNvCxnSpPr>
            <p:nvPr/>
          </p:nvCxnSpPr>
          <p:spPr bwMode="auto">
            <a:xfrm>
              <a:off x="4929188" y="2901950"/>
              <a:ext cx="504825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4" name="AutoShape 10"/>
            <p:cNvCxnSpPr>
              <a:cxnSpLocks noChangeShapeType="1"/>
              <a:stCxn id="19" idx="3"/>
              <a:endCxn id="20" idx="7"/>
            </p:cNvCxnSpPr>
            <p:nvPr/>
          </p:nvCxnSpPr>
          <p:spPr bwMode="auto">
            <a:xfrm flipH="1">
              <a:off x="3557588" y="2901950"/>
              <a:ext cx="508000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5" name="AutoShape 11"/>
            <p:cNvCxnSpPr>
              <a:cxnSpLocks noChangeShapeType="1"/>
              <a:stCxn id="20" idx="5"/>
              <a:endCxn id="22" idx="1"/>
            </p:cNvCxnSpPr>
            <p:nvPr/>
          </p:nvCxnSpPr>
          <p:spPr bwMode="auto">
            <a:xfrm>
              <a:off x="3557588" y="3870325"/>
              <a:ext cx="504825" cy="5778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6" name="AutoShape 12"/>
            <p:cNvCxnSpPr>
              <a:cxnSpLocks noChangeShapeType="1"/>
              <a:stCxn id="21" idx="3"/>
              <a:endCxn id="22" idx="7"/>
            </p:cNvCxnSpPr>
            <p:nvPr/>
          </p:nvCxnSpPr>
          <p:spPr bwMode="auto">
            <a:xfrm flipH="1">
              <a:off x="4926013" y="3892550"/>
              <a:ext cx="508000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65546" y="5761171"/>
            <a:ext cx="7978862" cy="59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defTabSz="914400">
              <a:lnSpc>
                <a:spcPct val="100000"/>
              </a:lnSpc>
              <a:buFontTx/>
              <a:buNone/>
            </a:pPr>
            <a:r>
              <a:rPr lang="en-US" kern="0" dirty="0">
                <a:solidFill>
                  <a:schemeClr val="accent2"/>
                </a:solidFill>
                <a:sym typeface="Symbol" pitchFamily="-109" charset="2"/>
              </a:rPr>
              <a:t>Can use/generate fewer samples when we want to estimate a probability conditioned on evidence?</a:t>
            </a:r>
            <a:endParaRPr lang="en-US" sz="2000" kern="0" dirty="0">
              <a:solidFill>
                <a:schemeClr val="accent2"/>
              </a:solidFill>
              <a:sym typeface="Symbol" pitchFamily="-109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41920" y="1191600"/>
              <a:ext cx="5612760" cy="3428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4720" y="1186560"/>
                <a:ext cx="5627880" cy="34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223188-DE33-46E7-9CCB-7CC38F73057E}"/>
                  </a:ext>
                </a:extLst>
              </p14:cNvPr>
              <p14:cNvContentPartPr/>
              <p14:nvPr/>
            </p14:nvContentPartPr>
            <p14:xfrm>
              <a:off x="5794579" y="2844208"/>
              <a:ext cx="161640" cy="153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9223188-DE33-46E7-9CCB-7CC38F7305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85579" y="2835208"/>
                <a:ext cx="1792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DC41378-86BF-41F3-8EF3-0D1293B49E24}"/>
                  </a:ext>
                </a:extLst>
              </p14:cNvPr>
              <p14:cNvContentPartPr/>
              <p14:nvPr/>
            </p14:nvContentPartPr>
            <p14:xfrm>
              <a:off x="628579" y="1970848"/>
              <a:ext cx="127080" cy="1450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DC41378-86BF-41F3-8EF3-0D1293B49E2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9579" y="1961848"/>
                <a:ext cx="1447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C8D84DB-1980-4EFB-89FE-561DF0D9D105}"/>
                  </a:ext>
                </a:extLst>
              </p14:cNvPr>
              <p14:cNvContentPartPr/>
              <p14:nvPr/>
            </p14:nvContentPartPr>
            <p14:xfrm>
              <a:off x="2967139" y="1276048"/>
              <a:ext cx="91440" cy="554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C8D84DB-1980-4EFB-89FE-561DF0D9D10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58139" y="1267048"/>
                <a:ext cx="1090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09E5B54-9316-4E0C-9A50-751A2292AB15}"/>
                  </a:ext>
                </a:extLst>
              </p14:cNvPr>
              <p14:cNvContentPartPr/>
              <p14:nvPr/>
            </p14:nvContentPartPr>
            <p14:xfrm>
              <a:off x="2960659" y="1647208"/>
              <a:ext cx="88200" cy="561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09E5B54-9316-4E0C-9A50-751A2292AB1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51659" y="1638568"/>
                <a:ext cx="1058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9AB688D-A4BF-4C7E-B1DE-DA9A1970E3E1}"/>
                  </a:ext>
                </a:extLst>
              </p14:cNvPr>
              <p14:cNvContentPartPr/>
              <p14:nvPr/>
            </p14:nvContentPartPr>
            <p14:xfrm>
              <a:off x="3058939" y="2427688"/>
              <a:ext cx="108000" cy="90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9AB688D-A4BF-4C7E-B1DE-DA9A1970E3E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49939" y="2419048"/>
                <a:ext cx="1256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AAF6ECC-F873-491B-BFBC-3D1248934EAA}"/>
                  </a:ext>
                </a:extLst>
              </p14:cNvPr>
              <p14:cNvContentPartPr/>
              <p14:nvPr/>
            </p14:nvContentPartPr>
            <p14:xfrm>
              <a:off x="4245859" y="2861488"/>
              <a:ext cx="98640" cy="96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AAF6ECC-F873-491B-BFBC-3D1248934EA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37219" y="2852848"/>
                <a:ext cx="116280" cy="11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861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Rejection Sampling</a:t>
            </a:r>
          </a:p>
        </p:txBody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625" y="911491"/>
            <a:ext cx="6048672" cy="3358935"/>
          </a:xfrm>
        </p:spPr>
        <p:txBody>
          <a:bodyPr/>
          <a:lstStyle/>
          <a:p>
            <a:pPr lvl="2"/>
            <a:endParaRPr lang="en-US" sz="2000" dirty="0"/>
          </a:p>
          <a:p>
            <a:r>
              <a:rPr lang="en-US" sz="2800" dirty="0"/>
              <a:t>Let’s say we want </a:t>
            </a:r>
            <a:r>
              <a:rPr lang="en-US" sz="2800" dirty="0">
                <a:sym typeface="Symbol" pitchFamily="-109" charset="2"/>
              </a:rPr>
              <a:t>P(W| +s</a:t>
            </a:r>
            <a:r>
              <a:rPr lang="en-US" sz="2800" dirty="0"/>
              <a:t>)</a:t>
            </a:r>
          </a:p>
          <a:p>
            <a:pPr lvl="1"/>
            <a:r>
              <a:rPr lang="en-US" sz="2400" dirty="0"/>
              <a:t>ignore (reject) samples which don’t have S=+s</a:t>
            </a:r>
            <a:endParaRPr lang="en-US" sz="2400" dirty="0">
              <a:sym typeface="Symbol" pitchFamily="-109" charset="2"/>
            </a:endParaRPr>
          </a:p>
          <a:p>
            <a:pPr lvl="1"/>
            <a:r>
              <a:rPr lang="en-US" sz="2400" dirty="0">
                <a:sym typeface="Symbol" pitchFamily="-109" charset="2"/>
              </a:rPr>
              <a:t>This is called rejection sampling</a:t>
            </a:r>
          </a:p>
          <a:p>
            <a:pPr lvl="1"/>
            <a:r>
              <a:rPr lang="en-US" sz="2400" dirty="0">
                <a:sym typeface="Symbol" pitchFamily="-109" charset="2"/>
              </a:rPr>
              <a:t>It is also consistent for conditional probabilities (i.e., correct in the limit)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6081798" y="2789742"/>
            <a:ext cx="2895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-109" charset="2"/>
              <a:buNone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	+c,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-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	+c, +s,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	-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c, +s, +r, 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-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	+c,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-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	-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c,  -s, 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-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r, +w</a:t>
            </a:r>
          </a:p>
        </p:txBody>
      </p:sp>
      <p:sp>
        <p:nvSpPr>
          <p:cNvPr id="53254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67F5D0-4739-4AEE-B21C-AD99A6FF1B75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081798" y="544775"/>
            <a:ext cx="3028980" cy="1769050"/>
            <a:chOff x="2514600" y="2397125"/>
            <a:chExt cx="3962400" cy="2555875"/>
          </a:xfrm>
        </p:grpSpPr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3886200" y="23971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</a:t>
              </a:r>
            </a:p>
          </p:txBody>
        </p:sp>
        <p:sp>
          <p:nvSpPr>
            <p:cNvPr id="22" name="Oval 6"/>
            <p:cNvSpPr>
              <a:spLocks noChangeArrowheads="1"/>
            </p:cNvSpPr>
            <p:nvPr/>
          </p:nvSpPr>
          <p:spPr bwMode="auto">
            <a:xfrm>
              <a:off x="2514600" y="3365500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S</a:t>
              </a:r>
            </a:p>
          </p:txBody>
        </p:sp>
        <p:sp>
          <p:nvSpPr>
            <p:cNvPr id="23" name="Oval 7"/>
            <p:cNvSpPr>
              <a:spLocks noChangeArrowheads="1"/>
            </p:cNvSpPr>
            <p:nvPr/>
          </p:nvSpPr>
          <p:spPr bwMode="auto">
            <a:xfrm>
              <a:off x="5254625" y="33877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R</a:t>
              </a: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3883025" y="43783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W</a:t>
              </a:r>
            </a:p>
          </p:txBody>
        </p:sp>
        <p:cxnSp>
          <p:nvCxnSpPr>
            <p:cNvPr id="25" name="AutoShape 9"/>
            <p:cNvCxnSpPr>
              <a:cxnSpLocks noChangeShapeType="1"/>
              <a:stCxn id="21" idx="5"/>
              <a:endCxn id="23" idx="1"/>
            </p:cNvCxnSpPr>
            <p:nvPr/>
          </p:nvCxnSpPr>
          <p:spPr bwMode="auto">
            <a:xfrm>
              <a:off x="4929188" y="2901950"/>
              <a:ext cx="504825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6" name="AutoShape 10"/>
            <p:cNvCxnSpPr>
              <a:cxnSpLocks noChangeShapeType="1"/>
              <a:stCxn id="21" idx="3"/>
              <a:endCxn id="22" idx="7"/>
            </p:cNvCxnSpPr>
            <p:nvPr/>
          </p:nvCxnSpPr>
          <p:spPr bwMode="auto">
            <a:xfrm flipH="1">
              <a:off x="3557588" y="2901950"/>
              <a:ext cx="508000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7" name="AutoShape 11"/>
            <p:cNvCxnSpPr>
              <a:cxnSpLocks noChangeShapeType="1"/>
              <a:stCxn id="22" idx="5"/>
              <a:endCxn id="24" idx="1"/>
            </p:cNvCxnSpPr>
            <p:nvPr/>
          </p:nvCxnSpPr>
          <p:spPr bwMode="auto">
            <a:xfrm>
              <a:off x="3557588" y="3870325"/>
              <a:ext cx="504825" cy="5778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8" name="AutoShape 12"/>
            <p:cNvCxnSpPr>
              <a:cxnSpLocks noChangeShapeType="1"/>
              <a:stCxn id="23" idx="3"/>
              <a:endCxn id="24" idx="7"/>
            </p:cNvCxnSpPr>
            <p:nvPr/>
          </p:nvCxnSpPr>
          <p:spPr bwMode="auto">
            <a:xfrm flipH="1">
              <a:off x="4926013" y="3892550"/>
              <a:ext cx="508000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34625" y="4098062"/>
            <a:ext cx="7978862" cy="59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defTabSz="914400">
              <a:lnSpc>
                <a:spcPct val="100000"/>
              </a:lnSpc>
              <a:buFontTx/>
              <a:buNone/>
            </a:pPr>
            <a:r>
              <a:rPr lang="en-US" kern="0" dirty="0">
                <a:solidFill>
                  <a:schemeClr val="accent2"/>
                </a:solidFill>
                <a:sym typeface="Symbol" pitchFamily="-109" charset="2"/>
              </a:rPr>
              <a:t>But what happens if +s is rare?</a:t>
            </a:r>
            <a:endParaRPr lang="en-US" sz="2000" kern="0" dirty="0">
              <a:solidFill>
                <a:schemeClr val="accent2"/>
              </a:solidFill>
              <a:sym typeface="Symbol" pitchFamily="-109" charset="2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34625" y="4585342"/>
            <a:ext cx="7978862" cy="59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defTabSz="914400">
              <a:lnSpc>
                <a:spcPct val="100000"/>
              </a:lnSpc>
              <a:buFontTx/>
              <a:buNone/>
            </a:pPr>
            <a:r>
              <a:rPr lang="en-US" kern="0" dirty="0">
                <a:solidFill>
                  <a:schemeClr val="accent2"/>
                </a:solidFill>
                <a:sym typeface="Symbol" pitchFamily="-109" charset="2"/>
              </a:rPr>
              <a:t>And if the number of evidence </a:t>
            </a:r>
            <a:r>
              <a:rPr lang="en-US" kern="0" dirty="0" err="1">
                <a:solidFill>
                  <a:schemeClr val="accent2"/>
                </a:solidFill>
                <a:sym typeface="Symbol" pitchFamily="-109" charset="2"/>
              </a:rPr>
              <a:t>vars</a:t>
            </a:r>
            <a:r>
              <a:rPr lang="en-US" kern="0" dirty="0">
                <a:solidFill>
                  <a:schemeClr val="accent2"/>
                </a:solidFill>
                <a:sym typeface="Symbol" pitchFamily="-109" charset="2"/>
              </a:rPr>
              <a:t> grows...</a:t>
            </a:r>
            <a:endParaRPr lang="en-US" sz="2000" kern="0" dirty="0">
              <a:solidFill>
                <a:schemeClr val="accent2"/>
              </a:solidFill>
              <a:sym typeface="Symbol" pitchFamily="-109" charset="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9325" y="4946024"/>
            <a:ext cx="8339656" cy="1752811"/>
            <a:chOff x="449325" y="4946024"/>
            <a:chExt cx="8339656" cy="1752811"/>
          </a:xfrm>
        </p:grpSpPr>
        <p:pic>
          <p:nvPicPr>
            <p:cNvPr id="18" name="Picture 4" descr="https://encrypted-tbn2.gstatic.com/images?q=tbn:ANd9GcRmbiq0fjNIqMNEbbRgG-41Uy_xMuQ-55BRXnK88qWBmx3bfWc1XQ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9598" y="4946024"/>
              <a:ext cx="1259383" cy="47012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0B0F0"/>
              </a:solidFill>
            </a:ln>
            <a:extLst/>
          </p:spPr>
        </p:pic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449325" y="5109007"/>
              <a:ext cx="6099683" cy="4801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lvl="1"/>
              <a:r>
                <a:rPr lang="en-US" sz="2800" b="1" dirty="0">
                  <a:latin typeface="+mj-lt"/>
                </a:rPr>
                <a:t>A.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Less samples will be rejected</a:t>
              </a:r>
              <a:endParaRPr lang="en-US" sz="2800" baseline="30000" dirty="0">
                <a:latin typeface="+mj-lt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481980" y="5631466"/>
              <a:ext cx="6067028" cy="4801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lvl="1"/>
              <a:r>
                <a:rPr lang="en-US" sz="2800" b="1" dirty="0">
                  <a:latin typeface="+mn-lt"/>
                </a:rPr>
                <a:t>B.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More samples will be rejected</a:t>
              </a:r>
              <a:endParaRPr lang="en-US" sz="2800" baseline="30000" dirty="0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510161" y="6218704"/>
              <a:ext cx="7277012" cy="4801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lvl="1"/>
              <a:r>
                <a:rPr lang="en-US" sz="2800" b="1" dirty="0">
                  <a:latin typeface="+mj-lt"/>
                </a:rPr>
                <a:t>C.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The same number of samples will be rejected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02176" y="5596703"/>
              <a:ext cx="787680" cy="538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3816" y="5581943"/>
                <a:ext cx="828000" cy="57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638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/>
              <a:t>Likelihood Weighting</a:t>
            </a:r>
          </a:p>
        </p:txBody>
      </p:sp>
      <p:sp>
        <p:nvSpPr>
          <p:cNvPr id="113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6876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Problem with rejection sampling: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evidence is unlikely, you reject a lot of samples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You don’t exploit your evidence as you sample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Consider P(B|+a)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Idea: fix evidence variables and sample the rest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Problem?: sample distribution not consistent!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Solution: weight by probability of evidence given parents</a:t>
            </a:r>
          </a:p>
        </p:txBody>
      </p:sp>
      <p:cxnSp>
        <p:nvCxnSpPr>
          <p:cNvPr id="1136645" name="AutoShape 5"/>
          <p:cNvCxnSpPr>
            <a:cxnSpLocks noChangeShapeType="1"/>
            <a:stCxn id="1136646" idx="6"/>
            <a:endCxn id="1136647" idx="2"/>
          </p:cNvCxnSpPr>
          <p:nvPr/>
        </p:nvCxnSpPr>
        <p:spPr bwMode="auto">
          <a:xfrm>
            <a:off x="3827463" y="4832698"/>
            <a:ext cx="9588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36646" name="Oval 6"/>
          <p:cNvSpPr>
            <a:spLocks noChangeArrowheads="1"/>
          </p:cNvSpPr>
          <p:nvPr/>
        </p:nvSpPr>
        <p:spPr bwMode="auto">
          <a:xfrm>
            <a:off x="2590800" y="454536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Burglary</a:t>
            </a:r>
          </a:p>
        </p:txBody>
      </p:sp>
      <p:sp>
        <p:nvSpPr>
          <p:cNvPr id="1136647" name="Oval 7"/>
          <p:cNvSpPr>
            <a:spLocks noChangeArrowheads="1"/>
          </p:cNvSpPr>
          <p:nvPr/>
        </p:nvSpPr>
        <p:spPr bwMode="auto">
          <a:xfrm>
            <a:off x="4800600" y="454536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Alarm</a:t>
            </a:r>
          </a:p>
        </p:txBody>
      </p:sp>
      <p:sp>
        <p:nvSpPr>
          <p:cNvPr id="1136649" name="Line 9"/>
          <p:cNvSpPr>
            <a:spLocks noChangeShapeType="1"/>
          </p:cNvSpPr>
          <p:nvPr/>
        </p:nvSpPr>
        <p:spPr bwMode="auto">
          <a:xfrm flipV="1">
            <a:off x="4953000" y="454536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1136650" name="Line 10"/>
          <p:cNvSpPr>
            <a:spLocks noChangeShapeType="1"/>
          </p:cNvSpPr>
          <p:nvPr/>
        </p:nvSpPr>
        <p:spPr bwMode="auto">
          <a:xfrm flipV="1">
            <a:off x="5334000" y="462156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cxnSp>
        <p:nvCxnSpPr>
          <p:cNvPr id="1136651" name="AutoShape 11"/>
          <p:cNvCxnSpPr>
            <a:cxnSpLocks noChangeShapeType="1"/>
            <a:stCxn id="1136652" idx="6"/>
            <a:endCxn id="1136653" idx="2"/>
          </p:cNvCxnSpPr>
          <p:nvPr/>
        </p:nvCxnSpPr>
        <p:spPr bwMode="auto">
          <a:xfrm>
            <a:off x="3827463" y="3191223"/>
            <a:ext cx="9588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36652" name="Oval 12"/>
          <p:cNvSpPr>
            <a:spLocks noChangeArrowheads="1"/>
          </p:cNvSpPr>
          <p:nvPr/>
        </p:nvSpPr>
        <p:spPr bwMode="auto">
          <a:xfrm>
            <a:off x="2590800" y="290388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Burglary</a:t>
            </a:r>
          </a:p>
        </p:txBody>
      </p:sp>
      <p:sp>
        <p:nvSpPr>
          <p:cNvPr id="1136653" name="Oval 13"/>
          <p:cNvSpPr>
            <a:spLocks noChangeArrowheads="1"/>
          </p:cNvSpPr>
          <p:nvPr/>
        </p:nvSpPr>
        <p:spPr bwMode="auto">
          <a:xfrm>
            <a:off x="4800600" y="290388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Alarm</a:t>
            </a:r>
          </a:p>
        </p:txBody>
      </p:sp>
      <p:sp>
        <p:nvSpPr>
          <p:cNvPr id="55308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28CAE61A-ABB0-49F3-87EF-366F9F1052B6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162800" y="2106960"/>
            <a:ext cx="1981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 -b,  -a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 -b,  -a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 -b,  -a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 -b,  -a</a:t>
            </a:r>
          </a:p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+b, +a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162800" y="4088160"/>
            <a:ext cx="1981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 -b  +a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 -b, +a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 -b, +a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 -b, +a</a:t>
            </a:r>
          </a:p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+b, +a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203848" y="6381750"/>
            <a:ext cx="2895600" cy="47625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6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6" grpId="0" animBg="1"/>
      <p:bldP spid="1136647" grpId="0" animBg="1"/>
      <p:bldP spid="1136649" grpId="0" animBg="1"/>
      <p:bldP spid="1136650" grpId="0" animBg="1"/>
      <p:bldP spid="1136652" grpId="0" animBg="1"/>
      <p:bldP spid="11366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3962400" y="1676400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914400" y="4648200"/>
            <a:ext cx="24384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Likelihood Weighting</a:t>
            </a: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914400" y="2890838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327" name="Slide Number Placeholder 2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468C24-FDD0-40E7-BA4D-5BE8EB0BFE83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6328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14800" y="1371600"/>
            <a:ext cx="754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90613" y="2514600"/>
            <a:ext cx="10572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962400" y="1697038"/>
          <a:ext cx="1143000" cy="50673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990600" y="291306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6629400" y="2890838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pic>
        <p:nvPicPr>
          <p:cNvPr id="56362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89738" y="2514600"/>
            <a:ext cx="10890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6705600" y="291306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6383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71600" y="4267200"/>
            <a:ext cx="1549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914400" y="4678363"/>
          <a:ext cx="2438400" cy="202692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6421" name="TextBox 39"/>
          <p:cNvSpPr txBox="1">
            <a:spLocks noChangeArrowheads="1"/>
          </p:cNvSpPr>
          <p:nvPr/>
        </p:nvSpPr>
        <p:spPr bwMode="auto">
          <a:xfrm>
            <a:off x="6172200" y="44196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Samples:</a:t>
            </a:r>
          </a:p>
        </p:txBody>
      </p:sp>
      <p:sp>
        <p:nvSpPr>
          <p:cNvPr id="56422" name="TextBox 40"/>
          <p:cNvSpPr txBox="1">
            <a:spLocks noChangeArrowheads="1"/>
          </p:cNvSpPr>
          <p:nvPr/>
        </p:nvSpPr>
        <p:spPr bwMode="auto">
          <a:xfrm>
            <a:off x="6477000" y="4876800"/>
            <a:ext cx="57150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+c</a:t>
            </a:r>
          </a:p>
        </p:txBody>
      </p:sp>
      <p:sp>
        <p:nvSpPr>
          <p:cNvPr id="56423" name="TextBox 42"/>
          <p:cNvSpPr txBox="1">
            <a:spLocks noChangeArrowheads="1"/>
          </p:cNvSpPr>
          <p:nvPr/>
        </p:nvSpPr>
        <p:spPr bwMode="auto">
          <a:xfrm>
            <a:off x="6553200" y="51816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…</a:t>
            </a:r>
          </a:p>
        </p:txBody>
      </p:sp>
      <p:sp>
        <p:nvSpPr>
          <p:cNvPr id="56424" name="Oval 4"/>
          <p:cNvSpPr>
            <a:spLocks noChangeArrowheads="1"/>
          </p:cNvSpPr>
          <p:nvPr/>
        </p:nvSpPr>
        <p:spPr bwMode="auto">
          <a:xfrm>
            <a:off x="3886200" y="2473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56425" name="Oval 5"/>
          <p:cNvSpPr>
            <a:spLocks noChangeArrowheads="1"/>
          </p:cNvSpPr>
          <p:nvPr/>
        </p:nvSpPr>
        <p:spPr bwMode="auto">
          <a:xfrm>
            <a:off x="2514600" y="34417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56426" name="Oval 6"/>
          <p:cNvSpPr>
            <a:spLocks noChangeArrowheads="1"/>
          </p:cNvSpPr>
          <p:nvPr/>
        </p:nvSpPr>
        <p:spPr bwMode="auto">
          <a:xfrm>
            <a:off x="5254625" y="34639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Rain</a:t>
            </a:r>
          </a:p>
        </p:txBody>
      </p:sp>
      <p:sp>
        <p:nvSpPr>
          <p:cNvPr id="56427" name="Oval 7"/>
          <p:cNvSpPr>
            <a:spLocks noChangeArrowheads="1"/>
          </p:cNvSpPr>
          <p:nvPr/>
        </p:nvSpPr>
        <p:spPr bwMode="auto">
          <a:xfrm>
            <a:off x="3883025" y="44545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</a:p>
        </p:txBody>
      </p:sp>
      <p:cxnSp>
        <p:nvCxnSpPr>
          <p:cNvPr id="56428" name="AutoShape 8"/>
          <p:cNvCxnSpPr>
            <a:cxnSpLocks noChangeShapeType="1"/>
            <a:stCxn id="51" idx="5"/>
            <a:endCxn id="56426" idx="1"/>
          </p:cNvCxnSpPr>
          <p:nvPr/>
        </p:nvCxnSpPr>
        <p:spPr bwMode="auto">
          <a:xfrm>
            <a:off x="4929188" y="297815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6429" name="AutoShape 9"/>
          <p:cNvCxnSpPr>
            <a:cxnSpLocks noChangeShapeType="1"/>
            <a:stCxn id="56424" idx="3"/>
            <a:endCxn id="56425" idx="7"/>
          </p:cNvCxnSpPr>
          <p:nvPr/>
        </p:nvCxnSpPr>
        <p:spPr bwMode="auto">
          <a:xfrm flipH="1">
            <a:off x="3557588" y="297815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6430" name="AutoShape 10"/>
          <p:cNvCxnSpPr>
            <a:cxnSpLocks noChangeShapeType="1"/>
            <a:stCxn id="56425" idx="5"/>
            <a:endCxn id="56427" idx="1"/>
          </p:cNvCxnSpPr>
          <p:nvPr/>
        </p:nvCxnSpPr>
        <p:spPr bwMode="auto">
          <a:xfrm>
            <a:off x="3557588" y="394652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6431" name="AutoShape 11"/>
          <p:cNvCxnSpPr>
            <a:cxnSpLocks noChangeShapeType="1"/>
            <a:stCxn id="56426" idx="3"/>
            <a:endCxn id="56427" idx="7"/>
          </p:cNvCxnSpPr>
          <p:nvPr/>
        </p:nvCxnSpPr>
        <p:spPr bwMode="auto">
          <a:xfrm flipH="1">
            <a:off x="4926013" y="396875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3886200" y="24733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56433" name="Oval 17"/>
          <p:cNvSpPr>
            <a:spLocks noChangeArrowheads="1"/>
          </p:cNvSpPr>
          <p:nvPr/>
        </p:nvSpPr>
        <p:spPr bwMode="auto">
          <a:xfrm>
            <a:off x="2514600" y="34417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5254625" y="34639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Rain</a:t>
            </a:r>
          </a:p>
        </p:txBody>
      </p:sp>
      <p:sp>
        <p:nvSpPr>
          <p:cNvPr id="56435" name="Oval 19"/>
          <p:cNvSpPr>
            <a:spLocks noChangeArrowheads="1"/>
          </p:cNvSpPr>
          <p:nvPr/>
        </p:nvSpPr>
        <p:spPr bwMode="auto">
          <a:xfrm>
            <a:off x="3886200" y="44545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</a:p>
        </p:txBody>
      </p:sp>
      <p:sp>
        <p:nvSpPr>
          <p:cNvPr id="56436" name="Line 23"/>
          <p:cNvSpPr>
            <a:spLocks noChangeShapeType="1"/>
          </p:cNvSpPr>
          <p:nvPr/>
        </p:nvSpPr>
        <p:spPr bwMode="auto">
          <a:xfrm flipV="1">
            <a:off x="4038600" y="4495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437" name="Line 24"/>
          <p:cNvSpPr>
            <a:spLocks noChangeShapeType="1"/>
          </p:cNvSpPr>
          <p:nvPr/>
        </p:nvSpPr>
        <p:spPr bwMode="auto">
          <a:xfrm flipV="1">
            <a:off x="4419600" y="45720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438" name="Line 25"/>
          <p:cNvSpPr>
            <a:spLocks noChangeShapeType="1"/>
          </p:cNvSpPr>
          <p:nvPr/>
        </p:nvSpPr>
        <p:spPr bwMode="auto">
          <a:xfrm flipV="1">
            <a:off x="2590800" y="34290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439" name="Line 26"/>
          <p:cNvSpPr>
            <a:spLocks noChangeShapeType="1"/>
          </p:cNvSpPr>
          <p:nvPr/>
        </p:nvSpPr>
        <p:spPr bwMode="auto">
          <a:xfrm flipV="1">
            <a:off x="2971800" y="35052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pic>
        <p:nvPicPr>
          <p:cNvPr id="56440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29200" y="6045200"/>
            <a:ext cx="10445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22988" y="6045200"/>
            <a:ext cx="58261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84975" y="6019800"/>
            <a:ext cx="7588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543800" y="4821771"/>
            <a:ext cx="43438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+r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002519" y="4876800"/>
            <a:ext cx="516057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+s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289214" y="4858384"/>
            <a:ext cx="49037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+w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34250" y="332656"/>
            <a:ext cx="209550" cy="2160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Rectangle 44"/>
          <p:cNvSpPr/>
          <p:nvPr/>
        </p:nvSpPr>
        <p:spPr>
          <a:xfrm>
            <a:off x="7352898" y="701080"/>
            <a:ext cx="209550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613012" y="269852"/>
            <a:ext cx="42150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7613012" y="611484"/>
            <a:ext cx="42150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-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85900" y="1386060"/>
            <a:ext cx="209550" cy="2160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Rectangle 48"/>
          <p:cNvSpPr/>
          <p:nvPr/>
        </p:nvSpPr>
        <p:spPr>
          <a:xfrm>
            <a:off x="7404548" y="1754484"/>
            <a:ext cx="209550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 flipV="1">
            <a:off x="7459202" y="1458668"/>
            <a:ext cx="111125" cy="13455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2" name="Line 26"/>
          <p:cNvSpPr>
            <a:spLocks noChangeShapeType="1"/>
          </p:cNvSpPr>
          <p:nvPr/>
        </p:nvSpPr>
        <p:spPr bwMode="auto">
          <a:xfrm flipV="1">
            <a:off x="7394575" y="1382292"/>
            <a:ext cx="111125" cy="13455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4" name="Line 26"/>
          <p:cNvSpPr>
            <a:spLocks noChangeShapeType="1"/>
          </p:cNvSpPr>
          <p:nvPr/>
        </p:nvSpPr>
        <p:spPr bwMode="auto">
          <a:xfrm flipV="1">
            <a:off x="7484325" y="1839403"/>
            <a:ext cx="111125" cy="13455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5" name="Line 26"/>
          <p:cNvSpPr>
            <a:spLocks noChangeShapeType="1"/>
          </p:cNvSpPr>
          <p:nvPr/>
        </p:nvSpPr>
        <p:spPr bwMode="auto">
          <a:xfrm flipV="1">
            <a:off x="7419698" y="1763027"/>
            <a:ext cx="111125" cy="13455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714045" y="1312326"/>
            <a:ext cx="42150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7714045" y="1653958"/>
            <a:ext cx="42150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034521" y="1416448"/>
            <a:ext cx="846707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>
                <a:solidFill>
                  <a:schemeClr val="tx1"/>
                </a:solidFill>
                <a:latin typeface="+mj-lt"/>
              </a:rPr>
              <a:t>evidence</a:t>
            </a:r>
          </a:p>
        </p:txBody>
      </p:sp>
    </p:spTree>
    <p:extLst>
      <p:ext uri="{BB962C8B-B14F-4D97-AF65-F5344CB8AC3E}">
        <p14:creationId xmlns:p14="http://schemas.microsoft.com/office/powerpoint/2010/main" val="241031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6" grpId="0" animBg="1"/>
      <p:bldP spid="31" grpId="0" animBg="1"/>
      <p:bldP spid="56422" grpId="0"/>
      <p:bldP spid="51" grpId="0" animBg="1"/>
      <p:bldP spid="53" grpId="0" animBg="1"/>
      <p:bldP spid="41" grpId="0"/>
      <p:bldP spid="42" grpId="0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 0.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3"/>
  <p:tag name="PICTUREFILESIZE" val="209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 0.99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6"/>
  <p:tag name="PICTUREFILESIZE" val="35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 = 1.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7"/>
  <p:tag name="PICTUREFILESIZE" val="243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39408</TotalTime>
  <Words>2487</Words>
  <Application>Microsoft Office PowerPoint</Application>
  <PresentationFormat>On-screen Show (4:3)</PresentationFormat>
  <Paragraphs>564</Paragraphs>
  <Slides>26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ＭＳ Ｐゴシック</vt:lpstr>
      <vt:lpstr>Arial</vt:lpstr>
      <vt:lpstr>Arial Unicode MS</vt:lpstr>
      <vt:lpstr>Calibri</vt:lpstr>
      <vt:lpstr>Symbol</vt:lpstr>
      <vt:lpstr>Times New Roman</vt:lpstr>
      <vt:lpstr>Wingdings</vt:lpstr>
      <vt:lpstr>Default Design</vt:lpstr>
      <vt:lpstr>1_Default Design</vt:lpstr>
      <vt:lpstr>2_Default Design</vt:lpstr>
      <vt:lpstr>3_Default Design</vt:lpstr>
      <vt:lpstr>Equation</vt:lpstr>
      <vt:lpstr>PowerPoint Presentation</vt:lpstr>
      <vt:lpstr>Lecture Overview</vt:lpstr>
      <vt:lpstr>Sampling </vt:lpstr>
      <vt:lpstr>Prior Sampling</vt:lpstr>
      <vt:lpstr>Example</vt:lpstr>
      <vt:lpstr>Example</vt:lpstr>
      <vt:lpstr>Rejection Sampling</vt:lpstr>
      <vt:lpstr>Likelihood Weighting</vt:lpstr>
      <vt:lpstr>Likelihood Weighting</vt:lpstr>
      <vt:lpstr>Likelihood Weighting</vt:lpstr>
      <vt:lpstr>Likelihood Weighting</vt:lpstr>
      <vt:lpstr>Lecture Overview</vt:lpstr>
      <vt:lpstr>Markov Chain Monte Carlo</vt:lpstr>
      <vt:lpstr>Markov Chain Monte Carlo</vt:lpstr>
      <vt:lpstr>Markov Chain Monte Carlo</vt:lpstr>
      <vt:lpstr>Sample for X is conditioned on all the rest</vt:lpstr>
      <vt:lpstr>Sample conditioned on all the rest</vt:lpstr>
      <vt:lpstr>PowerPoint Presentation</vt:lpstr>
      <vt:lpstr>PowerPoint Presentation</vt:lpstr>
      <vt:lpstr>PowerPoint Presentation</vt:lpstr>
      <vt:lpstr>PowerPoint Presentation</vt:lpstr>
      <vt:lpstr>Hoeffding’s inequality</vt:lpstr>
      <vt:lpstr>Hoeffding’s inequality</vt:lpstr>
      <vt:lpstr>Learning Goals for today’s class</vt:lpstr>
      <vt:lpstr>  </vt:lpstr>
      <vt:lpstr>Not Required for 422 Proof for the formula computing the probability of a node given its markov blanket (which is the one you sample in Gibbs)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 Carenini</cp:lastModifiedBy>
  <cp:revision>1619</cp:revision>
  <cp:lastPrinted>2015-10-02T23:28:24Z</cp:lastPrinted>
  <dcterms:modified xsi:type="dcterms:W3CDTF">2021-02-05T22:51:41Z</dcterms:modified>
</cp:coreProperties>
</file>