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3.xml" ContentType="application/inkml+xml"/>
  <Override PartName="/ppt/notesSlides/notesSlide14.xml" ContentType="application/vnd.openxmlformats-officedocument.presentationml.notesSlide+xml"/>
  <Override PartName="/ppt/ink/ink24.xml" ContentType="application/inkml+xml"/>
  <Override PartName="/ppt/ink/ink25.xml" ContentType="application/inkml+xml"/>
  <Override PartName="/ppt/notesSlides/notesSlide15.xml" ContentType="application/vnd.openxmlformats-officedocument.presentationml.notesSlide+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91" r:id="rId4"/>
    <p:sldMasterId id="2147483704" r:id="rId5"/>
    <p:sldMasterId id="2147483718" r:id="rId6"/>
  </p:sldMasterIdLst>
  <p:notesMasterIdLst>
    <p:notesMasterId r:id="rId37"/>
  </p:notesMasterIdLst>
  <p:handoutMasterIdLst>
    <p:handoutMasterId r:id="rId38"/>
  </p:handoutMasterIdLst>
  <p:sldIdLst>
    <p:sldId id="635" r:id="rId7"/>
    <p:sldId id="598" r:id="rId8"/>
    <p:sldId id="636" r:id="rId9"/>
    <p:sldId id="638" r:id="rId10"/>
    <p:sldId id="637" r:id="rId11"/>
    <p:sldId id="619" r:id="rId12"/>
    <p:sldId id="599" r:id="rId13"/>
    <p:sldId id="628" r:id="rId14"/>
    <p:sldId id="629" r:id="rId15"/>
    <p:sldId id="606" r:id="rId16"/>
    <p:sldId id="610" r:id="rId17"/>
    <p:sldId id="626" r:id="rId18"/>
    <p:sldId id="639" r:id="rId19"/>
    <p:sldId id="533" r:id="rId20"/>
    <p:sldId id="513" r:id="rId21"/>
    <p:sldId id="633" r:id="rId22"/>
    <p:sldId id="508" r:id="rId23"/>
    <p:sldId id="510" r:id="rId24"/>
    <p:sldId id="620" r:id="rId25"/>
    <p:sldId id="621" r:id="rId26"/>
    <p:sldId id="514" r:id="rId27"/>
    <p:sldId id="519" r:id="rId28"/>
    <p:sldId id="616" r:id="rId29"/>
    <p:sldId id="518" r:id="rId30"/>
    <p:sldId id="631" r:id="rId31"/>
    <p:sldId id="614" r:id="rId32"/>
    <p:sldId id="627" r:id="rId33"/>
    <p:sldId id="391" r:id="rId34"/>
    <p:sldId id="611" r:id="rId35"/>
    <p:sldId id="634" r:id="rId36"/>
  </p:sldIdLst>
  <p:sldSz cx="9144000" cy="6858000" type="screen4x3"/>
  <p:notesSz cx="6985000" cy="92837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5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F991"/>
    <a:srgbClr val="CC3399"/>
    <a:srgbClr val="00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8" autoAdjust="0"/>
    <p:restoredTop sz="69104" autoAdjust="0"/>
  </p:normalViewPr>
  <p:slideViewPr>
    <p:cSldViewPr>
      <p:cViewPr>
        <p:scale>
          <a:sx n="57" d="100"/>
          <a:sy n="57" d="100"/>
        </p:scale>
        <p:origin x="933" y="39"/>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 d="1"/>
        <a:sy n="1" d="1"/>
      </p:scale>
      <p:origin x="0" y="-879"/>
    </p:cViewPr>
  </p:sorterViewPr>
  <p:notesViewPr>
    <p:cSldViewPr>
      <p:cViewPr varScale="1">
        <p:scale>
          <a:sx n="59" d="100"/>
          <a:sy n="59" d="100"/>
        </p:scale>
        <p:origin x="-1752" y="-72"/>
      </p:cViewPr>
      <p:guideLst>
        <p:guide orient="horz" pos="2880"/>
        <p:guide pos="21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9.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defTabSz="464116">
              <a:defRPr sz="13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3956348" y="0"/>
            <a:ext cx="3027137" cy="463571"/>
          </a:xfrm>
          <a:prstGeom prst="rect">
            <a:avLst/>
          </a:prstGeom>
          <a:noFill/>
          <a:ln w="9525">
            <a:noFill/>
            <a:miter lim="800000"/>
            <a:headEnd/>
            <a:tailEnd/>
          </a:ln>
          <a:effectLst/>
        </p:spPr>
        <p:txBody>
          <a:bodyPr vert="horz" wrap="square" lIns="92959" tIns="46480" rIns="92959" bIns="46480" numCol="1" anchor="t" anchorCtr="0" compatLnSpc="1">
            <a:prstTxWarp prst="textNoShape">
              <a:avLst/>
            </a:prstTxWarp>
          </a:bodyPr>
          <a:lstStyle>
            <a:lvl1pPr algn="r" defTabSz="464116">
              <a:defRPr sz="13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0"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defTabSz="464116">
              <a:defRPr sz="13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3956348" y="8818595"/>
            <a:ext cx="3027137" cy="463571"/>
          </a:xfrm>
          <a:prstGeom prst="rect">
            <a:avLst/>
          </a:prstGeom>
          <a:noFill/>
          <a:ln w="9525">
            <a:noFill/>
            <a:miter lim="800000"/>
            <a:headEnd/>
            <a:tailEnd/>
          </a:ln>
          <a:effectLst/>
        </p:spPr>
        <p:txBody>
          <a:bodyPr vert="horz" wrap="square" lIns="92959" tIns="46480" rIns="92959" bIns="46480" numCol="1" anchor="b" anchorCtr="0" compatLnSpc="1">
            <a:prstTxWarp prst="textNoShape">
              <a:avLst/>
            </a:prstTxWarp>
          </a:bodyPr>
          <a:lstStyle>
            <a:lvl1pPr algn="r" defTabSz="464116">
              <a:defRPr sz="13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0T18:02:36.748"/>
    </inkml:context>
    <inkml:brush xml:id="br0">
      <inkml:brushProperty name="width" value="0.05292" units="cm"/>
      <inkml:brushProperty name="height" value="0.05292" units="cm"/>
      <inkml:brushProperty name="color" value="#00B050"/>
    </inkml:brush>
  </inkml:definitions>
  <inkml:trace contextRef="#ctx0" brushRef="#br0">1708 15329 3999,'-8'13'4128,"8"-13"129,0 0-516,-9 6-2838,9-6-516,0 0 0,0 0-129,0 0 129,0 0-129,0 0-129,0 0 129,0-8-129,0 8 129,10-13-387,1 2 258,0-1-258,8-1 129,0-3-129,8 0 258,-2 7-129,4-4 0,-5 2 0,2 5 0,-3 5 0,1 1 0,-6 2 129,0 10 0,-2 3 0,-7 6 129,1 6 0,-5 2 0,0 7 129,-5-4 0,0 1-129,-4-2-129,4-7 129,0-6-129,6-8-129,8-10 0,5-7 0,10-8-387,9-6 387,2-4-129,2 6 129,0 1 0,-4 8 0,-3 9 0,-4 6 129,-11 12 258,-6 12-129,-7 3 258,0 8-258,-4 1 129,1 3-129,-4-5 129,8 2-129,5-7 129,9-5-258,7-8-129,12-2 0,11-5-129,7-7-258,9 6-258,-3-8-516,7 16-3225,-8 5-258,-9 2-387,-8 2-258</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28:11.830"/>
    </inkml:context>
    <inkml:brush xml:id="br0">
      <inkml:brushProperty name="width" value="0.05292" units="cm"/>
      <inkml:brushProperty name="height" value="0.05292" units="cm"/>
    </inkml:brush>
  </inkml:definitions>
  <inkml:trace contextRef="#ctx0" brushRef="#br0">11417 4675 1032,'0'0'516,"0"0"-387,0 0 129,0 0 387,0 11 258,0-11 258,-10 0 0,10 0 258,-17 2-387,6 1-129,-2 1-258,1 0-387,-2 2 0,-2-2 129,2 7 0,-3-6 0,3 4 129,-3-2-129,3 6 0,-1-4-129,1 3 0,0 0-129,2-1 0,2 0-129,0 0 258,-1-2-129,11-9-129,-11 21 129,11-21-129,-7 15 129,7-15 0,0 15 0,0-15 0,13 13 129,1-7 0,3 0-129,3 2 0,4-1 0,3 0 0,3 1-129,-2 0 0,2 5-129,-1 2 258,-1 0-258,1 3 129,-2 4 0,-1 1-129,-1 3 129,-1-1-129,-3-1 0,0 0 129,-3-2 0,-1-2-258,-5-4 258,-1-2 258,-5-3-129,-2 0 129,-4-11 0,0 17 0,0-17 0,-16 15 258,1-10-258,-3 2 0,-4-1-129,-3 0 0,-2-1-129,-2-3 129,-2 0-129,0-1 0,0-1 0,3 0 0,1 0 0,1-4 0,4 2 0,3-2-258,6 4-387,-1-9-1032,14 9-2322,0 0-387,-1-18 129</inkml:trace>
  <inkml:trace contextRef="#ctx0" brushRef="#br0" timeOffset="3779.216">12010 4770 1,'35'-1'1676,"-16"-2"1,-3 3 129,-1 0-129,0 0-258,-3 0-387,3 0 0,-4 4-387,4 1-129,-4 0-129,4 3-258,-5 0 129,3 1-129,-3 0 0,0 2 129,0-3-129,-3 5 129,0-2-129,-1 0 0,-2 3 0,-1 0-129,0 3 258,-3-3-258,2 1 0,-2-1 129,0 1-129,0 2 0,0-2 129,0-1-129,-2 1 129,-1-1-129,-1 1 129,-2-2-129,3 1 0,-1 1 0,-1-2 0,0-1 129,1-1-258,0 3 258,4-14-129,-5 17 0,5-17 0,0 0 129,0 0 0,-5 14 0,5-14 129,0 0-129,0 0 0,0 0-129,0 0 129,0 0-129,0 0-129,0 0 129,0 0-129,5 0 129,-5 0-129,0 0 129,0 0 0,0 0 0,0 0 129,0 0-129,0 0 0,3 10 0,-3-10 129,0 0-129,0 0 0,0 0 0,5 12-129,-5-12 258,0 0-258,0 0 129,0 0 0,0 12 129,0-12-129,0 0 129,0 0-129,0 0 0,0 0 129,0 0-129,-5 7 0,5-7 0,0 0 0,0 0 0,0 0-129,0 0 129,0 0 0,0 0 0,0 0 0,0 0-129,0 0 258,0 0-129,-6 12 0,6-12-129,0 0 129,0 0 0,-3 10 0,3-10 0,0 0 0,-6 14 0,6-14 129,-9 10-129,9-10 0,-11 10 129,11-10-129,-13 14 0,13-14-129,-13 8 258,13-8-129,-15 10 0,6-6 129,9-4-129,-16 0 129,6 3-129,-1-3 129,1 0-129,-1 0 0,1 0-129,0-5 129,-1 2 0,1-2 0,-1-2 0,2 3 0,-2-4-129,4 3 129,-4-4 0,2 3-129,1-1 129,8 7-129,-15-9 129,15 9-129,-13-10 0,13 10 0,-13-10-129,13 10 129,-9-10 0,9 10 0,-8-11 0,8 11 0,-5-12 0,5 12 0,0-15 0,0 15 129,0-16-258,0 16 258,6-19-129,-6 19 0,13-22 0,-4 14 0,-1-2-129,5 3-129,-2 0 129,3 0 0,0-3 129,1 5-258,0-2 387,3 0-129,-3 2 258,1 0-129,2-2 129,-2 2-129,-2 2 258,2 3-516,0 0 258,-4 0 0,2 0-129,-3 0 129,0 7 0,-2-2 0,0 2 0,-9-7 0,13 13 0,-13-13 129,8 19 129,-8-19-258,6 15 129,-6-15-129,4 12 129,-4-12-129,0 0 129,4 12 0,-4-12 0,0 0-129,0 0 129,0 0-129,0 0 258,0 0-516,0 0 516,0 0-258,0 0 0,0 0 0,0 10 0,0-10 0,0 0 129,0 0 0,0 0-129,0 14 129,0-14 0,0 13 0,0-13-129,2 21 129,1-7 129,2 1-258,3 3 129,0-2 129,1 3-129,2-3 129,1 2-129,1-3 258,2-1-129,0-4 0,1 2 0,0-6-129,0 0 0,2-4-129,-2-2 0,1 0-258,-1-7-516,4 4-1032,-2-4-2193,-4-5-129,3 0-129</inkml:trace>
  <inkml:trace contextRef="#ctx0" brushRef="#br0" timeOffset="5339.305">12676 4796 258,'0'0'1290,"7"4"129,-7-4 0,0 0 129,0 0 0,10 10-387,-10-10-258,10 11-258,-10-11-129,11 23-129,-6-7-129,2 4 129,1-1-258,-1 2 0,1 5 0,-1 1 129,1 4-129,0-1 129,-1-1 0,0 0 129,-1 0-258,0 0 258,-2-6-129,1 0 0,-4-9 0,1-1 129,-2-13-129,0 19 0,0-19 129,0 0-129,0 0 129,-8 5-129,8-5 0,-12-5 0,12 5-129,-14-24 0,7 5 0,0 2 0,0-4 0,2-1 0,1 0 129,3 1-258,0-2 129,1 1 0,0 3-129,0-1 129,6-1-129,3-2 0,1 1 129,5 1-129,1 1 0,2-1 129,2 2-129,4 4 0,-3-1 129,1 7-129,-3-1 0,1 4 0,-4-1 0,0 4 0,-3 1 0,-2-3 0,0 5 0,-1 0 0,-10 0 0,15-4 0,-15 4 0,12 0 0,-12 0 0,0 0-129,10 0-129,-10 0-516,0 0-774,0 0-2580,0 0-129,-8 3-387</inkml:trace>
  <inkml:trace contextRef="#ctx0" brushRef="#br0" timeOffset="6458.369">13669 4734 774,'11'-9'1032,"-11"9"258,10-5-129,-10 5 129,0 0 129,0 0 0,0 0-258,0 0-258,0 0-258,0 0-258,-5 2 0,5-2-129,-17 12 129,4-6 0,-3 0 0,0 5-129,-4-5 0,0 4 0,-4-1-129,-2 1 129,0 2-129,2 3 0,0-1 0,-1 1-129,2 1 0,3 0 258,3 2-258,2-2-258,3 0 516,3 0-516,3-1 258,3-1 258,3 4-129,5-3 0,5 1-129,4-1 129,2 4-129,4-2 129,3 3-129,1-3 0,2-1 0,-1 4 0,0-5 0,-1 6 0,0-6-129,-3 4 129,-1-5 0,-4 4 0,-1-2-129,-4-4 258,-1 2-258,-5-3 129,0 0 0,-5-11 0,1 20 0,-1-20 129,-5 17 129,-1-5-129,-7-8 258,0 4 0,-5-3 0,-3 5-258,-1-5 129,-2 2-129,-3-2 0,-1 1-258,1 2 0,0-3-258,3 5-516,-4-8-2451,4 1-774,3-3-387,-2-3 388</inkml:trace>
  <inkml:trace contextRef="#ctx0" brushRef="#br0" timeOffset="9747.554">13818 4427 129,'0'0'1032,"0"0"0,0 0-129,0 0-387,0 0 129,0 0-258,0 10 0,0-10 258,0 0 387,0 0-129,0 0 0,0 0 0,0 0 0,0 0-129,0 0-387,0 0 0,0-5-129,0 5-129,0 0 0,0 0 258,-2-15-129,2 15 0,0 0 0,-2-12 129,2 12-258,0 0 0,0-11 0,0 11-129,0 0 129,0 0 0,-1-11 0,1 11 0,0 0 129,0-13-129,0 13-129,0 0 129,0 0 129,0-13-129,0 13 0,0 0 0,0 0 0,0 0-129,0 0 0,0 0 0,0 0 0,0 0-129,0 0 0,0 0 129,0 0-129,0 0 129,0 0-129,0 0 129,0 0-129,1 5 0,-1-5 129,2 17-129,-1-5 0,1 2 129,0 2 0,-2 0-258,2 3 258,-1-1 0,-1 1 0,1 2 0,-1 1 0,0 2 0,0 0-129,0-2 129,0-1-258,0-1 129,0-3-129,0-1 258,0-3-129,0-13 129,0 12 129,0-12-129,0 0 129,0 0-129,0 0-129,-8 7-1032,8-7-2451,-10-7-129,10 7 0</inkml:trace>
  <inkml:trace contextRef="#ctx0" brushRef="#br0" timeOffset="41950.399">10042 6670 516,'0'0'903,"0"0"-129,0 0-258,0 0 0,0 0-258,0 0 129,-4 4-258,4-4 129,0 0 258,0 0-129,-10 5 129,10-5-129,0 0 258,-9 2-387,9-2 129,0 0-258,-12 10 0,12-10-129,0 0 129,-7 11-129,7-11 258,0 0-258,-13 13 129,13-13 0,-7 10 0,7-10-129,-7 15 129,7-15-129,-9 17 0,5-6 129,-1 0-129,-1 0 258,0 2-129,-2-1 0,0 2 0,0 3 129,-3-2 0,1 2-129,0 3 129,1-1-129,-1 2-129,2-6 129,0 5 129,1-2-258,3 0 0,0 0 0,1-5 0,0 4 0,2 0 0,-2 0 0,3-2 129,0 1-129,0 0 0,0-1 0,0 5 0,0-5 129,0 1-129,0 1 129,2 0 0,2 1 0,-3-2 258,2 3-258,-1-2 0,3 3 129,-1-3 0,3 2 0,-1-1-258,1 2 129,-1-5 0,2 1-129,-1 0 0,0-2 0,0-2 0,0 3 129,1-5 0,-2 3 0,3-2 0,0 4 129,0-5-129,1 2 0,2-3 0,1 3 0,0-4 0,-2 1 0,1-5 0,1 1-129,-2-2 129,1 0 129,0-3-258,-3 0 129,1 0 0,0-3-129,2-1 129,-1-4-129,0 0 129,1-1-129,0-6 129,2-2-129,-3 0 0,3 0 129,-2-4-129,1 0 129,0-3-129,0 0 0,-2-3 0,0 5 0,-1-4 0,2 0 0,-2 0 0,1 2 0,-3-2 0,0 1 0,-1-1 0,-1-1 0,-3 0 129,1-2-129,-2 0 129,-2-1-129,0-1 0,0 2 258,-1 0-258,-2 2 0,-1 1 0,1 2 0,-2 2 0,-2 3 0,0-3 129,0-1-129,-4 3 0,1-1 0,-3 3 0,-1-4 0,0 2 129,-3 1-129,1 3 0,-3 1 0,2 2 129,-2 2-129,1 1 0,3 1 0,-3 6 0,3 0-129,0 3 129,1 0-129,1 2 0,0 2-129,3 6 0,-1-3-129,5 6-516,-5-7-645,11-6-2451,-5 22-387,5-22 258</inkml:trace>
  <inkml:trace contextRef="#ctx0" brushRef="#br0" timeOffset="42910.454">10076 7229 516,'7'14'3612,"-7"-14"258,0 0-387,9 7-2967,-9-7-645,7 12 129,-7-12 129,9 16 0,-9-16 0,10 21 387,-10-21-129,13 24 258,-9-14 0,6 8 0,-3-5-129,5 9 0,-2 1 0,3 3-258,-3-4 0,4 6 0,-3 0-129,2 2 129,-2-3-129,2 2 0,-3-5 258,0-2-258,-1-1 129,-1 2-129,-2-9 0,2 3 0,-4-5 0,1 1-129,-5-13 129,6 16 0,-6-16-129,0 0 0,3 13 129,-3-13-129,0 0 129,0 0-129,0 0 129,0 0-129,0 0 129,0 0-129,0 0-129,0 0 0,0 0-516,0 0-1548,0 0-2064,0-8-516,-1-3-129</inkml:trace>
  <inkml:trace contextRef="#ctx0" brushRef="#br0" timeOffset="45270.589">10619 6803 129,'5'-8'1290,"-5"8"-258,9-11-129,-9 11 0,0 0 129,0 0 387,8-10-129,-8 10-258,0 0 0,0 0-258,0 0-129,0 0 0,-5-3-258,5 3 129,-11 0-258,11 0-129,-12 10 0,12-10 258,-16 15-387,6-8 129,1 5-129,-2 0 129,2 2-129,-1 2 129,0 1 0,0 6-129,1 4 129,1 5 129,0 1 0,0 3-129,3 5-129,1 2 258,0 2-258,2 1 0,2-2 129,0 1 0,0-1 0,4-3-129,4 0 129,-2-2 0,3-3 0,1-7 129,0-2-129,1-6 0,2 2 129,0-9-129,0 1 0,0-6 0,0 0 0,-3-3 0,0 0-129,-2-3 129,-8-3 0,9 1 0,-9-1 0,0 0-129,0 0 258,0 0-516,0 0 129,0 0-387,0 0-1032,0 0-1290,-5-1-1806,-3-14 129</inkml:trace>
  <inkml:trace contextRef="#ctx0" brushRef="#br0" timeOffset="45548.604">10838 7018 1,'15'-12'2708,"-15"12"-1031,0 0-1032,13-3-3870</inkml:trace>
  <inkml:trace contextRef="#ctx0" brushRef="#br0" timeOffset="46090.636">10838 7018 2580,'26'-7'2322,"-35"7"-387,-1 0-387,-2 0-387,1 5-258,-1 1-258,-1 4-387,-1-2 129,1 5-387,1 0 0,0 1 0,2-1 0,0-2 0,1 0 0,9-11 129,-13 17-129,13-17 0,-6 14 0,6-14 0,0 0 0,0 13 0,0-13 0,13 6 0,-2-5 129,3 0-129,2-1 129,1 1-129,0 1 0,3 2 0,-2 0 0,0-1-129,-2 6 0,-1-3 0,-2 8-129,-3 0 129,-2-2 0,-1 1 129,-1 0-129,-3 2 258,-3-1-258,0-1 129,0-1 129,-4 0-129,-1 0 0,-2 0 0,-2-1 0,-2 0 0,1-2 0,-2 1 0,0-3 0,-1 2 129,-2-3 0,0-1 129,1 0-129,-3-3-129,3 2 129,1-2-129,1 2-129,2-4-258,10 0-258,-14 0-774,14 0-1677,0 0-774</inkml:trace>
  <inkml:trace contextRef="#ctx0" brushRef="#br0" timeOffset="46718.672">11087 7391 3354,'-6'0'3483,"6"0"-258,0 0-2967,0 9-516,0 2 0,1 2-129,2 1 387,-2 4 387,-1-3-129,0 0 129,0 2 129,0 4-129,-4-4 129,2 3-258,-2-2 0,3 5 129,-2-6-258,2 4 129,0-4 0,1 0-129,0-2-129,0-15 0,0 17 0,0-17-258,0 0-129,0 0-1806,0 0-1677,0 0-387</inkml:trace>
  <inkml:trace contextRef="#ctx0" brushRef="#br0" timeOffset="47889.738">11103 7057 903,'8'-6'2709,"-8"6"-258,11-11-387,-11 11-645,16-9-129,-6 3-258,4 6-387,0 0 0,5 2 0,0-1-387,2 3 129,0-1-129,1 7-129,-1-4 258,-1 0-258,-1 3 0,-2-1 0,-2-1 129,1 5-258,-5-2 129,-1 0 0,-1 1 0,0 3 258,-3 1-258,0 0 0,-1 4 0,-1 3 0,-2 0 0,2 0-129,-4 0 0,3 0 0,-3 1 0,0-1 0,0 0-129,-3-4 129,-1 0 0,1-1 0,-4-1 0,1-4 0,-2-1 0,-1 0 0,0-4 0,-2-3 0,-2-1 0,1-1 0,-1-2 0,0-1 0,0-7 0,0-2-129,2-4 129,-1-1-129,3 0 129,2-7-129,1 4 0,2-2 0,3 5-258,1-5 258,0 6-129,3-2 0,5 2 0,2-4-129,2 5 129,1-1 129,4-1 0,-1 4-129,1-1 129,1 2 0,-1 5 129,-2 1-258,-1 4 258,0 0 0,-4 4 0,0 5 258,-1 3-258,-2 1 0,-2 2 129,1-1 0,-2 2 0,1 0 0,0 1 0,0 1 0,-2-3 0,2 2 0,-2-1 129,1 0-258,1-2 129,-2-2 0,1 0-129,-4-12 0,7 20 129,-7-20-129,6 15 0,-6-15 0,5 11 129,-5-11-129,0 0 0,8 11 129,-8-11-129,0 0 0,8 10 0,-8-10 0,0 0-129,0 0-129,9 14-903,-9-14-2709,0 0-516,0 0 129</inkml:trace>
  <inkml:trace contextRef="#ctx0" brushRef="#br0" timeOffset="51714.957">11550 6675 774,'6'-3'1548,"-6"3"-1161,0 0-129,0 0-129,0 0 258,0 0 258,0 0 0,0 0 129,0 0 0,8 5 387,-8-5-258,0 0 0,0 0-258,0 0-129,10 14 0,-10-14 0,15 15 0,-7-3-258,0-1 258,4 5-258,-3-4 0,5 6 258,-2-1-387,1 3 0,-1 0 0,1 0-129,-1 3 258,1 2-129,0 2 0,-2-1-129,1 2 387,-1 2-387,0 4 258,-2 0-258,-1 1 0,-2 1 0,-2 0 129,1-1 0,-3 5-258,-1-2 129,-1 2 0,0 0 0,0-4 0,-3 4 129,-1-3-258,-1 0 258,-3-6-129,0-1 129,-2-5 0,1 0 0,-2-3-129,1-1 0,0-2 129,1-3 0,-2 1-129,5-7 0,-3 1 258,4 1-258,5-12 129,-11 15-258,11-15 129,0 0-258,-7 12 129,7-12 0,0 0 0,0 0-258,0 0-387,0 0-645,0 0-2064,0 0-774,0 0-258</inkml:trace>
  <inkml:trace contextRef="#ctx0" brushRef="#br0" timeOffset="55127.153">12033 7389 1677,'9'6'2967,"-9"-6"-2838,11 3 129,-11-3 258,13 2-129,-13-2 387,10 3-129,-10-3 258,10 0-129,-10 0 129,11 0-387,-11 0 258,13 0-129,-5 0 0,-8 0 0,18-5-258,-9 0 129,5 4-258,-2-2-129,1 0 129,0-1-129,1 3-129,-2 1 0,2 0 0,-3 0 258,0 0-258,-3 0 0,-8 0 0,12 4 0,-12-4-258,0 0-258,0 0-1032,4-8-2322,-4 8-387,-4-14-129</inkml:trace>
  <inkml:trace contextRef="#ctx0" brushRef="#br0" timeOffset="55579.179">11985 7136 1677,'0'0'2967,"0"0"-258,0 0-3225,8 1-516,-8-1 129,14 5 129,-6-5 258,1 3 516,2-2 387,-1-1 258,2 0 258,0 0 258,2-1-258,-2-3 129,3 4-129,-3-5 0,2 3-258,-2 0-258,1-1-129,-2 1-129,0 1-129,-3 0 0,0 1-129,-8 0-258,12 0 0,-12 0-645,0 0-1548,0 0-1419</inkml:trace>
  <inkml:trace contextRef="#ctx0" brushRef="#br0" timeOffset="56762.246">12335 6869 1,'5'14'3095,"-5"-14"-257,0 0-1161,0 0-2580,10 2-258,-10-2 258,0 0-129,0 0 516,8 5 129,-8-5 645,0 0 0,0 0 387,0 0-129,0 0 129,0 0 129,5 12-129,-5-12-129,0 0 0,5 12 0,-5-12-387,5 10 0,-5-10 129,9 19-129,-2-6 258,-1-4-258,2 8 0,0 3 129,3 3 129,-1-1-258,0 5 0,1-2 0,-1 3-129,0 2 129,1-2 129,-3 1-129,2-4 0,-4-1 0,3-2 129,-4-1-129,1-4 129,-3-7 0,1 2 0,-4-12 258,0 0-258,2 11 129,-2-11 0,0 0-129,-5 0 0,5 0-129,-11-5-129,3-1 0,-2 1 0,-1-4 0,4-2 0,-4 2 129,3-3-129,-3-1 0,3 0 0,-1-3 129,2 0-129,0-1 0,-1-3 0,3 3 0,3 1 0,1-1 0,1 0 129,0 2 129,1 2-516,5 1 258,0 0 258,5 1-258,2-6 129,4 6-129,0 0 0,3 0 0,2-2 129,0 5 0,3 0-129,-4 2 129,1 3-129,-3 2 0,-1 1 129,-3 0-129,-2 0 0,1 4 0,-4 1-129,-10-5 129,13 8 129,-13-8 0,0 0 0,0 0 0,0 0 0,0 11 129,0-11 0,-9 2-258,9-2-129,-11 6-387,4-6-516,7 0-2193,-7 10-1161,7-10-129</inkml:trace>
  <inkml:trace contextRef="#ctx0" brushRef="#br0" timeOffset="57546.289">12899 7090 774,'9'-2'2193,"-9"2"-1548,0 0-1677,0 0 0,0 0 129,0 0 387,11 0 1032,-11 0 387,0 0 645,0 0 129,0 0 387,10 15-258,-10-15 0,5 10-258,-5-10-516,10 19-129,-10-19-516,12 21 0,-8-9 0,4 4-258,-4 1 0,3 4 0,-4 0 0,1 4 129,-2 4-129,2 0-129,-3 2 0,-1 0 129,2-3-258,-1-3 129,0-2 0,-1-9-129,1 1 129,-1-15-129,2 14 129,-2-14-387,0 0-387,2-8-258,-2 8-387,0-21-387,1 10-129,-4-12-516,1 2-774</inkml:trace>
  <inkml:trace contextRef="#ctx0" brushRef="#br0" timeOffset="57958.315">12853 7294 774,'0'0'3483,"0"0"-516,9 0-1032,-9 0-258,21 0-258,-12 0-387,6 0-258,-2 0-387,4 0 0,-2 0 0,3 0-129,0 0 0,2 0 0,0 0-129,0 0 258,-2-3-258,2 2 129,-4-4 0,-1 2 0,-3-1 0,-2 1 129,-10 3-258,9-2-129,-9 2-129,0 0 0,0 0 0,0 0-258,0 0 129,0 0 0,2 6 129,-2-6-387,0 0-387,0 0-2967,-5 0-387,5 0-387</inkml:trace>
  <inkml:trace contextRef="#ctx0" brushRef="#br0" timeOffset="60818.478">13283 6982 129,'9'7'903,"-9"-7"-258,8 7 0,-8-7-258,10 12 129,-10-12-129,17 15 0,-10-4 0,4 0 129,0 5-129,1 2 258,1 2-129,-1 5 258,2 0-516,-3 7 0,2 1 129,-2 3-258,-1 4 0,0 1-129,0-1 0,1 2-129,-4 1 129,8-2-129,-7 1 129,3-2 0,0-3 0,0 0 129,-1-4-129,0-1 129,0-3-129,-3-3 0,1-2 129,-3-3-129,0-1-129,-3 0 0,-1 0-129,-1-1-129,0-3 129,-3 3-129,-5-3 258,2-3 0,-3 0 129,0-4 0,-1-1 129,-4-4 0,2-3-129,-3-1 258,3-1-258,-4-5 0,4-2-258,-1-1 129,-2-2 129,3-2 0,0 1 129,0-5 129,3 1 0,0-4-129,2-2 258,1-6-258,-1-1 129,2-6-129,2 1 0,1-4-129,1-3 258,1-1-258,3-5 129,3 1 0,4-1 129,-3 0 129,6-2-129,0 2 129,4 1 0,-1-1 0,0 8-129,2 1 258,-1 3-258,0 2-129,-1 9 516,-4 0-387,1 7 387,-7 3-258,-6 14 0,11-15 0,-11 15-129,0 0-387,0 0-258,0 0-258,0 0-645,0 0-1806,-5 16-1419,-4-10 258</inkml:trace>
  <inkml:trace contextRef="#ctx0" brushRef="#br0" timeOffset="61271.504">13703 7097 774,'2'-13'0</inkml:trace>
  <inkml:trace contextRef="#ctx0" brushRef="#br0" timeOffset="62427.57">13703 7097 903,'14'-65'2580,"-14"65"-903,3-12-129,-3 12-645,0 0-516,0 0-258,9-2 0,-9 2 129,0 0 129,6 7-258,-6-7 129,4 15-129,-4-15 258,3 22-258,-1-9 0,-1 4-129,2-1 0,1 0 0,-1 2 129,0 1-129,-1-2 258,3 1-258,-3 0 387,2-5-258,-1 1 0,-1 1 0,1-4 0,-3-11 0,5 18-129,-5-18 387,2 14-387,-2-14 0,4 12 129,-4-12-129,0 0 129,0 0 129,0 0 129,0 0-129,0 0 129,0 0 129,0 0-129,2-12-129,-1-1 258,2-1-258,1-5-129,1-3 0,0-5 0,1 8-129,1-5 129,1 4-129,2-1 129,0 4-258,1 2 129,-1 2 0,1 4 0,-1 0 0,0 3 0,1-2 0,-11 8 0,15-5 129,-15 5-129,13 0 0,-13 0 129,10 2-258,-10-2 258,10 14-129,-10-14 129,7 17-258,-7-17 258,7 20 129,-4-8-258,1 2 129,-2 1-129,0 2 129,0 0 0,1 0-129,-2-1 0,0 2 129,0-3 0,1-3-129,-2-12 129,0 17-129,0-17 0,1 11 129,-1-11-129,0 0 129,0 0 129,0 0 0,0 0 129,0 0-129,0 0 0,7-9 0,-4-4 0,2 1-129,-1-5 0,2 0-129,1-4 0,1 1 0,-1 3 0,1-2-129,2 4 0,-1 1 129,3 2 0,0 3-129,-2 1 129,0 3 0,0 0 0,0 3-129,-10 2 258,14-3-129,-14 3 0,9 0 0,-9 0 0,0 0-129,9 5 129,-9-5-129,7 11 129,-7-11 0,4 14-129,-4-14 129,5 20 0,-2-7 0,0 2 0,-2-1 129,1 3-129,0 2 0,-1 3-129,0-2 129,2 1 0,-3-1 129,2 0-258,1-2 129,-1-1 0,1-5 0,-3-12 0,4 18-129,-4-18-516,0 0-645,0 0-3096,8 0-129,-8-10-387</inkml:trace>
  <inkml:trace contextRef="#ctx0" brushRef="#br0" timeOffset="66764.818">14339 7043 1,'-12'-3'1418,"12"3"130,0 0-129,0 0 0,0 0 258,-7-15-258,7 15 0,0 0 0,0 0-645,0-14 0,0 14-258,0 0 0,0 0-258,0 0 0,0 0 129,0 0-258,3-12 129,-3 12-129,8-4 129,-8 4-129,14-6 0,-14 6 129,17-7-129,-7 6 0,1-1-129,-4 1 129,4 1-129,-1 0 0,-1 0 0,0 3 0,-9-3 0,16 10-129,-16-10 129,15 8 0,-15-8-129,11 14 129,-11-14-129,13 19 129,-10-8-258,2 2 258,-3 0-129,1 0 0,-1 4 129,-1-2 0,1 0 0,-2 2-129,0-2 129,0-1 0,0-1 0,0 2 0,0-15 0,-1 21-129,1-21 258,-5 17-129,5-17 0,-7 15-129,7-15 129,-10 9-129,10-9 0,-10 8 0,10-8 129,-10 2-129,10-2 129,-8 0 0,8 0 0,0 0-129,-13-2-129,13 2 0,-10-3 0,10 3 0,-13-2 129,13 2-258,-15-5 258,15 5 0,-15-7 0,8 1 129,7 6 0,-16-10-129,16 10-129,-12-9 0,12 9 129,0 0 129,-8-14-129,8 14 0,0 0 0,2-13 129,-2 13-129,14-9 129,-5 4-129,2 1-258,-1-3 258,1 3 0,0 2-129,0 0-258,-1-1-516,3 1-1419,-1 2-1161</inkml:trace>
  <inkml:trace contextRef="#ctx0" brushRef="#br0" timeOffset="67558.864">14621 6965 1548,'0'0'387,"0"0"129,12 0 258,-12 0 0,0 0 258,12 10 387,-12-10 129,9 9-258,-9-9-258,9 11 129,-9-11-258,15 15-129,-15-15-129,16 18-387,-7-6 0,3 4-129,0-2 0,2 4 0,0 2-129,0 1 129,1 3-129,0 2 0,0-1 0,-1 3 0,-1 0 0,-2-2 0,1-1-129,-4-5 0,1 0 0,-4-7-258,2 3-387,-7-16-258,5 17-774,-5-17-645,0 0-903,0 0-645</inkml:trace>
  <inkml:trace contextRef="#ctx0" brushRef="#br0" timeOffset="67933.885">14676 7386 1677,'11'-12'3483,"-11"12"-903,7-24-1419,2 13 0,0-8-258,3 6 0,-2-9-258,4 5 129,-4-7-129,5 4-258,-2-1-129,2 1 0,1-4 129,-1 7-258,1-3 0,-2 5 129,1-2-129,1 1 0,-4 1 0,0 3-129,-3 4-258,-2-3-258,-7 11-645,0 0-903,8-12-2064,-8 12-387</inkml:trace>
  <inkml:trace contextRef="#ctx0" brushRef="#br0" timeOffset="72702.158">14071 7623 645,'0'0'1548,"0"0"-387,0 0 129,0 0-258,0 0-258,0 0 0,0 0-387,7-7 129,-7 7 0,12-5 0,-1 1-129,-2 0 0,5 4-129,-2-4 258,2 4-258,-2-3-129,2 3 0,-3 0 0,1 3 0,-1 0-129,-1-1 0,-1 2 258,0 3-258,-9-7 0,14 16 0,-14-16-258,14 17 258,-8-4 0,-1 0 0,1 3 0,-3 1 0,2 1 0,-3 2-129,1 1 129,-3-2-258,0 0 129,0 1 0,-4-2 0,-1 1-258,0-1 258,-1-3-129,-1-1-129,1 1 387,1-2-129,5-13 0,-13 18 129,13-18 0,-14 10 0,5-7 129,-2-1 0,0-2-129,-1 0 0,-1 0 0,0-4 0,-1-1 0,2-2-129,0-1 129,1-2-129,1 0 129,3-1-129,1-1 0,2 1 0,4 11-258,-2-21 258,2 21 129,1-17-129,-1 17 0,11-13 129,-11 13 0,14-12-129,-3 9 129,2 2 0,-1-2-258,4 3 129,-1-3 129,3 2 0,-3 1-129,2 0 129,-2 0-129,0 0 258,-3 1-387,0 2-645,-4 3-645,-8-6-774</inkml:trace>
  <inkml:trace contextRef="#ctx0" brushRef="#br0" timeOffset="73718.215">14465 7550 516,'10'-5'1935,"-10"5"-129,0 0-387,0 0-258,0 0-387,0 0-129,0 0-258,0 0 129,0 0-129,0 0 129,0 0-129,0 0 129,0 0-129,0 0 129,0 0-387,0 0 129,0 0-258,0 0 129,0 0 0,0 0-129,0 0 0,0 0 0,0 0 0,0 0 0,0 0 0,0 0 0,0 0-129,0 0 258,2 8-129,-2-8 0,2 17 0,-2-5 258,0 0-258,0-2 0,0 4 129,0-1-129,0-1 129,0 2 0,0 1 0,-3-1 0,3-1 0,0-13-129,-1 21 258,1-21-258,-2 19 129,2-19-129,-3 13 0,3-13 129,0 0-129,0 0 0,0 0 0,0 0 129,0 0-258,0 0-129,0 0-1161,0 0-2451,0 0-387,0 0 129</inkml:trace>
  <inkml:trace contextRef="#ctx0" brushRef="#br0" timeOffset="80733.617">15283 6525 516,'0'0'258,"-8"0"129,8 0 0,0 0 0,-10 3 0,10-3 0,0 0 0,-10 4-129,10-4 258,0 0-258,-8 10-129,8-10-129,0 0 0,0 0 0,-8 16 129,8-16 129,-5 11-129,5-11 129,0 0 0,-8 16 129,8-16-129,-6 15 129,6-15-258,-9 15 129,9-15-129,-8 21-129,5-10 129,-1-1 129,1 1-129,-1 0 0,2 5 0,0 0 0,1 2 258,-1-2-129,1 3 0,0 0 129,1 2-258,-1 3 0,1-3 129,-2 1 0,1-1-129,1-2-129,-1 1 258,1-2-129,0 0 258,0-4-129,0-1 0,0-2 0,1 2 0,2 0 0,0 1-258,0-3 129,-1 3-129,2 0 0,1 1 0,-1 0 0,1 0 0,1 1 0,0-3 0,1 0 0,0-1 129,0 0-129,0 0 129,0-2 0,-7-10 129,16 19-129,-8-11 0,-8-8 0,15 17 0,-15-17-129,14 9 0,-14-9 129,13 11-129,-13-11 0,11 1 129,-11-1-129,12 0 258,-12 0-258,13-1 129,-13 1-129,12-9 129,-12 9-129,12-12 0,-12 12 0,12-14 0,-12 14 0,14-18 0,-6 7 0,-8 11 0,12-19 0,-2 8-129,-2 2 129,0-4-129,0 3 129,2-1 0,-2-4-258,2 1 258,-1-2-129,1-2 129,0 0-129,-2-2 129,0 0 0,-1 0 0,-3-1 0,-1-3 0,0 4 129,-2-1-129,-1 1 0,0-2 0,-2 0 0,-3-2 0,1 4-129,-1-1 0,-1 3 0,-1-7-129,2 4 0,-1 0 0,1-1 258,-1-2-129,1 3 129,-1-1 0,1-2 0,-1 5 0,1 0 129,-1 2-129,0 2-129,-1 2 129,-1 1-129,-2 3 129,0-2-129,1 3 129,-2 0 0,1 2 0,-2 2 0,0 0 0,0 1-129,2 2 258,-1-2-129,-2 3 0,2 0 0,0 2 0,0 0-129,-2 2 258,2 2-258,-1-4 129,-2 8 0,3 0-258,-2-1 129,1 1 0,0 2-645,-2 0-645,2 0-1677,5 12-516</inkml:trace>
  <inkml:trace contextRef="#ctx0" brushRef="#br0" timeOffset="81366.653">15354 7117 1161,'15'3'3612,"-15"-3"-1548,0 0-903,5 12-516,-5-12 258,9 14-129,-9-14-129,11 19-129,-6-9 0,-1 3-129,1 1 0,-1 0-129,-2 1 0,3 3 0,-2-2 129,-1 4 0,0-1-258,3 4 129,-3-3-129,3 3 258,-2-4-258,1 1-129,1 0 0,0 0 129,-1-5-129,0-4 0,-4-11-129,6 17-387,-6-17-387,0 0-2064,0 0-1161,6-11-258</inkml:trace>
  <inkml:trace contextRef="#ctx0" brushRef="#br0" timeOffset="82880.739">15790 6435 516,'9'-7'1032,"-9"7"0,0 0-129,4-11-129,-4 11-129,0 0 0,0 0-129,0 0-129,0 0 0,0 0 0,0 0 0,0 0 0,0 0-129,0 0 0,0 0 129,0 0-258,0 0 129,0 0-129,0 6 258,0-6-129,-3 11-129,3-11 129,-5 15 0,5-15-129,-6 21 0,2-10 0,1 1 0,-1 2 0,1 6-129,-2-1 129,0 6 129,-1 2-258,1 4 129,-2 3-129,2 2 129,-2 3-258,-1 3 258,1 2-129,-1 2-129,-2 0 129,1 1 0,-2 1 0,1-2 0,0 3 0,0-6-129,3-2 129,0-2 129,5 0 0,0-4-129,2 0 0,2-4 129,0-2 0,4 0-129,0-2 129,1 0 0,-1-5-129,4-1 258,-1-4-258,1 2 129,0-2 0,1-3 0,-1-2-129,1 0 258,-1-3-129,3 2 129,-2-3-129,1-1 129,-1 0-129,2-2 129,-1-2-129,-1 1 0,-2-2 129,-9-2 0,13 3-129,-13-3 0,0 0-129,9 0 129,-9 0-129,0 0 0,0 0-258,0 0-516,0 0-1419,0 0-1806,0 0-387,0 0 259</inkml:trace>
  <inkml:trace contextRef="#ctx0" brushRef="#br0" timeOffset="86365.939">15989 6767 516,'10'-6'387,"-10"6"-129,10-2 0,-10 2 129,8 0 129,-8 0 129,0 0 0,10 4 129,-10-4 0,0 0 0,0 0 0,0 0-129,1 12-387,-1-12 258,-5 6-387,5-6 129,-17 7 129,7-3-129,-2 3-129,0-2 0,1 3-129,0 0 129,2 0-129,9-8 0,-12 22 258,10-11-129,2-11 129,0 21 258,4-10-129,6 3 0,-2-2 0,5 1 0,1-5-129,0 5 129,-1-2-387,2-1 129,-1 0-129,0 0 0,-3 1 0,-1-1-258,-1 2 0,-3 0 129,1 1-129,-2 1 129,1-1 0,-4 0 0,0-1 129,-2 1 129,0-1-129,0 1 258,0-13-129,-11 21 129,2-13 0,0 2 0,-3-5-129,0-1 0,-2-2 0,1-2-129,1 0-129,-3 0 0,4 0-258,-3-6-258,4 6-258,-1-5-258,11 5-258,-12-2-258,12 2-1161,0 0-645</inkml:trace>
  <inkml:trace contextRef="#ctx0" brushRef="#br0" timeOffset="86918.971">16156 6441 1,'0'-13'3224,"0"13"1,0 0-1935,0 0-516,0 0-387,7 5-387,-7-5 0,0 0 0,12 14 0,-12-14 0,11 17 129,-3-6 0,-2 4 129,3-2 129,-3 4-258,0-1 258,3 4 0,-5-2-129,1 3 0,0-5 0,-2 2 129,-1-4-129,0-2 129,-2-12-129,1 20 0,-1-20-258,0 0-516,0 0-1161,3 14-1935,-3-14-516</inkml:trace>
  <inkml:trace contextRef="#ctx0" brushRef="#br0" timeOffset="87434">16324 7211 774,'0'0'3096,"12"8"-645,-12-8-2064,0 0-129,6 10 129,-6-10-129,4 16 129,-2-5-258,1 3 0,-2 3-129,0 4 0,-1 3 0,0 1 0,0 4 0,0-1 0,0-1 0,0-3-129,0-4 129,-1-5-129,1-4-387,0-11-903,0 0-1032,6 0-645</inkml:trace>
  <inkml:trace contextRef="#ctx0" brushRef="#br0" timeOffset="88270.048">16444 6803 2451,'9'-13'2709,"-9"13"-2193,12-2-645,-2 2 258,3 0 0,-1 0 129,3 0 129,1 0 129,2 2 0,-2-2-258,1 5 258,0-1-258,-2 1-129,-1 6 129,2 1-258,-5 0 0,5 2 129,-5 4-129,3 1 0,-4-2 258,1 0 0,0-1 387,0 1-129,-6-2 0,2 2 129,-1-4-258,-3 1-129,-1 1 258,-2 1-516,0-1-129,-4 2 129,0-1-387,-1 1 258,-2-2 129,1 0 0,-1 0-129,0-2 258,0-1-129,-2-2 0,1 0 129,0-5-258,-1 2 129,0-5-258,0 3 129,-2-5-129,3 0-129,-3 0 129,3 0 0,-4-6 129,12 6-129,-17-12 129,17 12 0,-14-21 0,14 21 129,-10-19-129,5 8-258,5 11 0,-5-18-258,5 18 129,-5-13-516,5 13 129,0 0 0,0 0 129,4-11 258,-4 11 129,14-6 387,-3 5 129,2-4 387,3 3 0,-1-3 0,3 2-129,-4 3-387,4 0-1935,-9-2-903</inkml:trace>
  <inkml:trace contextRef="#ctx0" brushRef="#br0" timeOffset="88899.084">16713 6590 1,'0'0'2708,"9"5"130,-9-5-2580,0 0-258,11 17-129,-11-17 258,5 16 0,-5-16 645,5 11 0,-5-11 0,0 0 0,0 0 0,3 11-129,-3-11 258,0 0-258,0 0-258,2 15 129,-2-15-258,0 26 129,0-13 0,0 5-129,0 2-258,0 1 0,0 2-645,0-4-774,0-4-2322,3 6-258,-3-21 129</inkml:trace>
  <inkml:trace contextRef="#ctx0" brushRef="#br0" timeOffset="89682.129">16820 6346 1,'0'0'2450,"0"0"-1547,-5-8-774,5 8 0,0 0 258,-2-14 258,2 14-129,-1-11 129,1 11 0,0 0-258,0 0 0,0 0-258,0 0-129,0 0 0,0 8 258,0-8 387,6 20 0,-6-20 387,15 25-129,-7-9 0,5 3-129,-2 5-129,3 3 129,1 3-387,3 5 0,0 6 0,-2 3 0,3 2-387,-2 3 258,4 4-258,0 2 129,-4 3-129,0-2 0,-2 2 0,-2 0-129,-5 0 258,2 3-129,-5 0-129,-3-2 129,-1-1-129,-1-4 258,-3-3-129,-2-3 129,-5-6 0,2-4 0,-4-8 258,-1-2-258,-2-4 129,0 0-129,-3-4 0,1-1-129,-1 0-129,0-5-129,2 1-258,-1-5 0,4 1-129,-1-9-645,14-2-1290,-11 9-1419,4-16-258</inkml:trace>
  <inkml:trace contextRef="#ctx0" brushRef="#br0" timeOffset="90352.167">15407 5917 903,'0'-17'1806,"0"17"-2193,0-11-516,0 11 0,0 0 388</inkml:trace>
  <inkml:trace contextRef="#ctx0" brushRef="#br0" timeOffset="90788.192">15407 5917 645,'17'-31'2322,"-17"31"-516,8 0-516,-8 0-129,0 0-645,8 14 0,-8-14-129,5 13 129,-5-13-258,6 16 129,-6-16-258,6 23 129,-5-12 0,0 4 0,-1-1 129,0 3-258,0 0 129,0 3 129,0-2-129,0 2-129,0 3 129,0-5 129,0 2-129,4 0-129,-1-2 387,3-2-258,0-2 0,0 1-129,-6-15 0,14 19-129,-14-19 0,15 6 129,-7-6-258,2 0 0,0 0 129,0-4 0,1 1-129,-2-6 129,4 4-258,-1-3-258,-1 4 0,-1-6-258,1 3-387,-3-5-645,-2-5-1806,4 10-129</inkml:trace>
  <inkml:trace contextRef="#ctx0" brushRef="#br0" timeOffset="91206.215">15400 6017 645,'7'-6'2838,"-7"6"129,2-11-2064,-2 11-774,11-3 129,-1 3 129,-10 0 0,18-1 129,-18 1-129,17-4 129,-7 1-129,0 1 0,-1-1-258,1-3 0,1 3-129,-1-2 0,1 1-129,0-2 129,0 4-129,1-3-129,0 4-129,0 1 129,1 0-645,-4 0-645,-9 0-1806,18-1 0</inkml:trace>
  <inkml:trace contextRef="#ctx0" brushRef="#br0" timeOffset="91799.25">15672 6050 129,'0'0'2451,"0"0"-1548,4-4-516,-4 4-387,0 0 0,10-8-258,-10 8 258,10-5 0,-10 5 0,16-2 0,-7 2 387,0 0 258,2 0 0,0-1 387,0 1 129,-1-2-129,-1 0 0,-9 2 129,16-5-516,-16 5-129,10-4-258,-10 4-258,0 0-129,0 0-387,0 0 129,0 0-258,0 0-516,0 0-903,7 7-1677,-7-7 516</inkml:trace>
  <inkml:trace contextRef="#ctx0" brushRef="#br0" timeOffset="92422.286">15855 5755 1032,'0'12'3096,"0"-12"258,0 0-2451,0 0-387,0 0-129,0 0 258,0 0-258,0 0 258,6 5-387,-6-5-258,8 10 0,-8-10-258,6 14 129,-6-14 0,7 15-129,-7-15 258,7 19 258,-7-19 0,7 18 258,-3-6 129,-4-12 129,10 23-129,-7-8 129,4 4 0,-2-4-258,3 6-258,-2-2 0,2 1-129,-3-3-129,0-1 0,0-3-129,-5-13 0,4 16 0,-4-16 0,2 12-258,-2-12-387,0 0-1032,8 5-2064,-8-5-258,13-9 0</inkml:trace>
  <inkml:trace contextRef="#ctx0" brushRef="#br0" timeOffset="100445.745">11852 8800 774,'0'0'387,"0"0"0,0-11 0,0 11 258,0 0 258,0 0 258,0 0-129,0 0 258,0 0-129,0-11 0,0 11-258,0 0-129,0 0-258,7-2 129,-7 2-258,14 0 129,-4 0-387,0-1 129,5 1 258,0 0-258,3 0 129,0-2 129,5 2-129,-1-1 0,5 1 0,1 0 129,6 0-258,1 0 0,5 1 0,3 1-129,4 1 129,3-3 0,5 2 0,1 3-129,1-3 0,4-1 129,3 1-258,0 0 129,2-2-129,5 1 0,1-1 0,2 0 0,4 0 129,3 0-129,-1 0 0,4 0 129,3 0-129,0-3 129,1 2-129,1 0 129,0 0 0,1 1-129,4 0 129,0-2 0,1 2 0,0 0 129,2 0-129,-1 0 0,3 2 129,-1 0-129,-1 3 0,-5-2 0,-4 4 0,-4-2 0,-7-3-129,-5 1 129,-7-1-129,-9-1 0,-11-1 0,-8 0 0,-8 0-129,-8 0 0,-11 0-258,-10 0-1032,0 0-2838,-18 5-645,-5-5 0,-11-5-129</inkml:trace>
  <inkml:trace contextRef="#ctx0" brushRef="#br0" timeOffset="101497.805">11848 9569 3225,'-14'-7'3999,"14"7"-387,0 0-2709,-2-11-774,2 11-129,0-12-129,0 12 129,2-11 0,-2 11 0,8-10 258,-8 10-129,12-3 129,-3 3-129,2 0 129,4 0-129,1 3 0,3 0-129,2 2 129,4 1 129,0-3-129,8 1 129,0-3 0,6 2 0,2-2 0,7 2 0,3-3 129,9 0-129,4-7 0,6 4 129,4-2 0,7 1-258,6-2 129,6 2-129,3-3 0,7 2-129,1 0 129,7-2-129,2-2 0,4-2 0,1 0 129,-1-2-129,1 2 0,3-2 129,-3-2 0,-2 5 0,-2-2 0,-2 4 0,-4-1 0,-1 5 258,-7-2-387,-7 4 129,-7 0 0,-5 2-129,-9 0 0,-8 2 0,-10 0 0,-9-1 129,-11 4 0,-5-5-129,-10 1 129,-7 2-129,-12-3-129,0 0-129,0 0-645,-10 0-516,0 0-2967,-1 0-258,-6-4-129</inkml:trace>
  <inkml:trace contextRef="#ctx0" brushRef="#br0" timeOffset="102625.869">15257 8353 2451,'-8'-1'2838,"8"1"-516,0 0-645,0 0-258,0 0-645,0 0 0,0 0-516,0 0 258,12 6-258,2 4 0,2-2 258,6 4-387,4 2 0,7 3 0,2 6-129,4 5 129,5-1 0,5 4-258,0 2 258,4 2-129,2 4 0,1 0 0,0-1 129,-1 1-129,-3 0-129,-2-1 258,-2 2-258,-3-2 258,-3-4-129,-1-5 0,-7-1 0,0-3 0,-6-3 0,-3-2 258,-4-9-258,-3 1 0,-7 0 0,-6 0 0,-1-1 0,-4 0-258,0-11 258,-6 20-129,-1-8 0,-1 2 129,-1-1-129,-1-1 258,-1-1-129,0 0 129,0 2-129,-1 5 387,1-1-129,-2 5-129,-3 4 0,0 5-129,-6 7 129,-2 4 0,-10 6 0,-6 6 129,-12 4 129,-7 3 0,-14 1 258,-3 8 258,-18-7-258,4 6 0,-9-7 0,6 2-258,0-5 0,7-5-258,10-8-129,8-7-129,12-6 129,11-11 0,8-7 0,10-3 0,8-12 0,7 0-258,12 0-129,-3-20-1419,6 6-2709,5 1-258,1-6-516</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31:26.01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16937 2394 1,'-2'11'902,"2"-11"-128,-10 8 0,10-8 129,-10 8 0,10-8-258,0 0 0,-11 13-258,11-13 0,-5 13 0,5-13-129,-4 16 129,3-5-129,1-11 129,-5 19-129,5-19 0,-3 17 129,-1-4-129,1-2-129,0 4 0,2-5-129,-2 4 0,3 1 129,-3 5-129,2-1 258,1 3-129,-1 1 0,-1 6 0,2 0 0,-2 3 0,0 0 129,-1-1-258,0 3 258,0-5 0,0 5-129,-2-3 258,2 3-258,-1-3 129,1 0-129,2 1 0,1 3 0,-1-3-129,1 3 0,0-4 0,2-1 0,-2 3 258,3 2-258,-2 0 129,0-3-129,-1 7 129,2-2 0,-2 2-258,1 2 258,-1 1-129,0 1 129,0-5 0,0 3-129,0-2 387,0 3-258,-6-5 129,3 4 0,-3-6 0,-1 5-129,-1-3 258,1 3-258,-1-4 0,2 5 0,1 0-129,1 1 0,1 2 129,3 0 0,0 1-258,0-2 258,0-1-129,2-1 0,0-2 0,0-1 129,0 0-258,-1-2 129,0 0 0,-1 0-129,0 4 129,0 0-129,0 1 129,-2 2-129,0 1 0,-1 2 129,1 2-129,1 3 129,-2 1-129,2 0 129,1 2-258,-1-1 258,1 2 0,0 3-129,0-3 129,0-1-129,0 4 0,2 2 129,0 1-129,-1 1 0,1 0 129,-1-4 0,0 2 0,-1 1 0,1-4 0,-1-4 0,0 4 129,0-2-258,0 2 258,0-3-129,0 2 129,0 1-129,0 5 129,0 1-258,0-1 129,0 3 129,-1 2-129,1 0 129,0 2-129,0 0 0,1 1 0,2-3 129,2-1-129,-3 2 258,3-5-258,-2 3 129,0-3-129,1-1 129,-3-2-129,2-2 129,-1-4 0,0 2-129,0-2 0,-1-2-129,2 0 258,-2 3 0,-1 0 0,1 4 0,-1 0 0,0 2 387,0 2-258,-1 1 0,-3 2 0,2 0 0,-3-5 0,4 5 0,-5-8 258,3 2-258,0 0 129,2 2-129,0-6 129,1 3-129,0-1-129,1 2 129,3 1-258,2 1 129,-2-1 0,1 0-129,1 3 258,0 2-129,-2-3 0,3 2-129,-4 3 129,2 0 0,-3 0-129,2-3 0,-4 3-129,0-6 129,0 5 129,0 0-129,0-4 258,-1 2-258,-2-2 0,-2 2 0,0-4 129,1 4-129,0-7 0,0-2 0,-1-1-129,4-3 129,-3-2 0,2-5-258,0 1 258,1-2-129,0 2 0,0-5 0,-1 3 129,-1 0-129,1 0 0,0 5 0,2-3 0,-4 0 129,4 3-129,-2-2 0,-1-1 129,2-3-129,-1 1 0,-2-2 258,0 0-129,0 2-129,0-4 129,-1-1-129,1 1 129,0-2-129,0 0 129,4-1-129,-2-3 129,2-1-129,0-2 129,0 2 0,0-2 0,2-2 0,-2 1 0,4-2 0,-4 1 0,1 0 129,-1 0-258,0 1 129,0-2 0,0-1 0,-1 0-258,-5-7-645,6-2-3096,-2 1-516,2-19-387,-8 11 0</inkml:trace>
  <inkml:trace contextRef="#ctx0" brushRef="#br0" timeOffset="1844.105">16736 12373 129,'-8'0'1548,"8"0"129,0 0-387,0 0-258,0 0-258,0 0 0,0 0-387,6 10 129,-6-10 0,8 4 129,-8-4 129,9 8 0,-9-8-129,12 5 0,-12-5 0,15 12-387,-6-6 0,1 2-258,2 0 0,-1 1 0,2 1 0,2 0 0,-3-1 129,4 3-258,-1-4 258,3 3 0,-1-5-129,2 3 258,1-3-258,1 2 0,1-3 129,1 0-129,4 0 0,1 0 0,1 0 0,4-1 0,-2-1 0,5-2-129,3 1-129,-2 0 258,2 1-129,2-3 0,0 1 129,-1-1-129,4 0 0,3 0 129,-1 0 0,1 0 0,4-3 0,-1-1 0,2 0 0,-1-3 129,3 2-258,-1-1 129,0-1 129,-1 2 0,6-3-129,-1 5 129,4-5 0,0 2 258,2 0-258,2 0 0,1 1 129,0 2 0,1 0 129,2-1 0,-1 2 0,3 2-129,-1-2 258,1 2-129,1 0-129,-1 0 0,-1 0 129,-1 0-258,0 0 0,0 0 258,-2 0-258,0 1 129,1 0 0,1 4 0,-2-4 0,2 4 129,-2-4-129,2 3-129,-1-2 0,0 2 0,-1-4 0,1 0-129,-3 0 129,3 0-258,-1 1 129,-1-1 129,2 0-129,-2-1 0,2 0 0,0-3 0,-1 1 0,2 1 129,-2-1-129,0 3 129,-1 0-129,3 0-129,-1 4 258,1 1-129,-2-1 0,1 2 0,-1-1 129,1 2 0,-1-2 0,1 1 258,0 0-387,-1-1 129,1 2 129,0-1-129,-3 0 0,2-1-129,-5-2 129,3-1 0,0 2 0,-1-1-129,0-1 0,-1 0-129,1-1 258,0-1-129,1 2 129,-1 3-129,1-5 129,-4 0-129,2 0 0,-1 0 0,-3-2-129,-3 1 0,3-2 129,-3 3 129,-1 0-129,0 0 0,-3 0 0,2 4 129,-1 1 0,3 0 0,-4 4-258,2-3 129,-3 5 129,4-3 0,-3-1-129,1 0 129,-4 2-129,4-2 0,-5 5-129,1-8-129,-1 7-774,-3-11-2322,-4-2-1290,-3-3-387,-12-15-387</inkml:trace>
  <inkml:trace contextRef="#ctx0" brushRef="#br0" timeOffset="3416.195">16879 2278 1935,'-4'14'2451,"4"-14"516,0 0-1161,0 0-1677,14 7 129,-1-6 258,5 2-129,3 1 129,4 0-258,2-1 0,5 2-387,0-1 645,3-1-129,0-2 387,3 1 0,-2-2-129,7 2 258,1-2-258,4 0 258,2 0-516,6 1-516,2-1 129,7 0 0,5 0 129,5 0-258,2 0 129,4 0 0,9 0 129,4 0 258,7 0-387,2-1-129,6 1 258,5 0-645,1 0 516,5-3 0,0 2-129,-2-3 129,5 4 0,0 0 0,2 0-129,-1 0 129,2 5-129,2 1-516,-1-1 645,1-1-129,-2 1 0,-2 0-387,2 0 516,0 0 0,-2-1-129,-2-1 129,1 2-129,3 2-387,-2-3 516,-2 2 0,-2-4-129,-2 0 129,0 0-129,-4-1 129,0 1 0,-4-2-129,1 0 129,-1 0 0,2 0-129,-4 0 0,2 0 129,-6 2 0,5 0-129,-5-1-129,-3 3 0,-5-1 129,3-1 129,-6 1-129,1-2 0,-4-1 0,-1 2-258,-6 0 258,3-2 258,3 0-129,-6-2 0,3 0-129,-10-2-258,4-1-774,-7-3-1419,11 8-645,-18-10-258</inkml:trace>
  <inkml:trace contextRef="#ctx0" brushRef="#br0" timeOffset="5336.305">24445 2363 1032,'0'0'-258,"0"0"129,43 29 258,-43-29 516,0 0 387,0 0 129,0 0 129,0 0 129,0 0 0,0 0 0,0 0-258,0 0-516,0 0-387,0 0 0,0 0 0,0 0 0,0 0-129,17 56 129,-17-56-129,0 0 129,0 0-129,-5 62 0,5-62-129,0 0 258,-10 78-129,10-78 258,-5 63-129,5-63 129,-2 74-129,2-26 258,0-48-258,-4 98 129,3-48-129,1 7 129,0-3-387,0 4 129,1-4-129,2 2 129,5 4-258,2 1 129,4 6 0,-8 1 0,7 6 0,1-2-387,-7 8 387,-3 2-129,-4-3 129,-3 6 0,-5 0 0,1 2 0,-4 2 129,-6 4 258,3-1-387,4 3 129,0 0-645,-6 5 387,12-1 0,-5 2 258,4-1-387,-5 2 258,10 0 129,-2 3-129,0 4 129,2 3 0,-3-1 258,0 5-258,1-1 0,-5 7-387,-3-8 258,-4 5 0,4-1 258,-3 1 0,-2-1-129,-6 6 0,4 1 258,3 8 0,4 3 129,1 3-387,1-3 258,0 0-387,7-3 258,1-2-258,0-2 129,4-4-129,-2-5 387,-1 0-258,-1-1 0,0 5 129,0 0-129,0 2 129,-1-4 0,-4 1-258,3-1 129,1-2 129,-2-1-258,3 0 387,-4-6-258,1-3-129,-2 1 0,5-4 258,-1-2-387,-5 4 129,6-8 0,0-4 0,0-2-129,4-1 258,1 1-129,0 2 0,0-1-129,2-2 0,-1 0-129,-1 1 129,-2-2 0,-1 0 0,3-5 0,-5 0 129,-1-9 129,-4-2-258,1-3 258,-4-4 0,1-4 129,-1 2 0,-4-9-129,5 1 129,1-5-258,1 3 258,-1-3-258,5-4 0,-2 1 129,2-5-129,-1-2 0,2-2 129,-1-4 0,1-5-129,0-5 129,0 0 0,0-3-258,-5-1 0,4 1-129,1-9-258,0 12-1290,-2-10-2580,2-19-387,0 0-129,-8-11-387</inkml:trace>
  <inkml:trace contextRef="#ctx0" brushRef="#br0" timeOffset="8211.464">15575 652 645,'0'0'1548,"0"0"-129,0 0 129,0 0 258,0 0-387,0 0-387,0 0-129,0 0-258,-39-1-387,39 1 0,0 0-258,0 0 0,0 0 258,-42 20-129,42-20 0,0 0 0,0 0 129,-44 25-258,44-25 387,0 0-258,-42 34-129,42-34-129,0 0-516,-54 51 645,54-51-129,-41 46 129,41-46-645,-43 63 516,43-63 0,-43 77 0,43-77 1032,-41 101-1032,24-34-258,-1 2 258,4 10 1032,1 9-1161,3-11 774,4 10-516,4-12 129,2-2-129,0-17 645,7 5-516,4-23 0,4-1 0,1-4-129,5-2 258,2-6-258,2-2 0,2-4-258,4-2 516,0-1-258,4-9 129,1-5 129,0-2 0,3-9 129,0-8 0,1-6 129,0-20-258,3 3 258,1-13-387,-1-9 0,-3-16 0,-1 4-516,-3-16 516,-5 4-774,-6-2 774,-5-2-258,-4-2 387,-5 9-387,-1 5 516,-7 2-774,-1 13 516,-2 2 258,-2 7-387,-5 1 0,7 53-129,-26-80-129,26 80 129,-43-58 774,43 58-645,-54-37 0,54 37 0,-62-11 0,62 11 0,-63 3-129,63-3 0,-64 32-387,64-32-258,-68 46-516,68-46-1161,-66 71-774,27-32-645,6 11 387</inkml:trace>
  <inkml:trace contextRef="#ctx0" brushRef="#br0" timeOffset="8925.51">15560 1439 4773,'0'0'3870,"0"0"-258,0 0-258,-4 19-1935,6-6-1806,6 3 0,1 2 903,-3 12-645,0-7 645,0 8-1032,-2-5 645,-1 3 0,0-2 129,0 7 0,1-4 0,-1 2-129,4 3 0,-2 4 129,2 1-258,2 4 0,1 2-129,1 2 129,-1-7-129,1 4 129,2-7-129,-3-1 0,1-5 129,-4-2-129,3-8 129,-2 2 0,-1 0-387,-1-2 387,-1-4-387,-1 0 387,0 1-516,-2-2 516,-2-2-516,1-1 387,-1-3-129,0 2-387,0-13-1032,0 15-1935,0-15-258,0 0 0</inkml:trace>
  <inkml:trace contextRef="#ctx0" brushRef="#br0" timeOffset="10096.577">16123 330 129,'0'0'2451,"0"0"-129,0 0-903,0 0-387,0 0-258,0 0 0,0 0-258,0 0 387,0 0 0,0 0 0,0 0 0,0 0-129,0 0-129,0 0 0,0 46-516,0-46 129,0 0-129,-20 61-129,20-61 129,-14 54 0,14-54-129,-7 58 0,7-58 258,-4 61 129,4-61-258,4 57 129,-4-57 0,0 0 0,23 70 0,-23-70 0,0 0-129,0 0 258,47 48-774,-47-48 387,0 0 0,37 5-258,-37-5-387,0 0-1032,38-24-1290,-38 24-903,0 0 516,28-60-387</inkml:trace>
  <inkml:trace contextRef="#ctx0" brushRef="#br0" timeOffset="10515.601">15973 459 6450,'0'0'3096,"0"0"-387,0 0-387,0 0-3096,0 0-516,0 0 516,0 0 258,45-7 516,-45 7 516,0 0 258,44 0 129,-44 0 258,0 0 0,41-1-258,-41 1-258,0 0-258,48 0-258,-48 0 0,0 0-129,47-1 129,-47 1-258,0 0 0,0 0-129,39-1-774,-39 1-1935,0 0-387,0 0-516,0 0 129</inkml:trace>
  <inkml:trace contextRef="#ctx0" brushRef="#br0" timeOffset="21316.218">16386 906 1419,'0'0'1032,"0"0"-516,0 0-129,0 0 258,0 0 258,0 0 129,0 0 387,0 0-258,0 0 129,0 0-258,0 0 387,0 0-645,0 0-258,0 0 0,0 0 0,0 0 0,0 0-516,0 0 516,0 0 0,0 0 0,0 0-129,0 0-258,0 0 516,0 0-516,-44 4 0,44-4 0,0 0 129,-42 16-129,42-16 129,0 0 0,-56 11-129,56-11 0,-38 6 516,38-6-645,0 0 129,-53 1-129,53-1 516,0 0-516,0 0 0,-43 5 0,43-5 129,0 0 0,0 0-516,0 0 516,0 0 0,0 0-129,0 0 0,0 0 129,0 0 0,0 0-129,0 0 387,0 0-387,0 0 129,0 0-129,0 0 0,0 0 0,0 0-516,0 0 516,0 0 0,-25 52 0,25-52-516,0 0 258,0 0 258,0 0-129,0 0 129,-9 58-258,9-58 0,0 0 0,-6 56 903,6-56-645,-5 63-258,5-63 129,-5 92 774,3-44-645,1 5 387,-1 7-387,1-11 0,1-3 0,0 4 516,0-11-516,0-8 0,0 1 0,1-5 129,1-6-129,-1 1 0,0-3-129,2-9 258,-3 2-129,2-1 129,-2-11-258,1 11 129,-1-11 129,0 0-129,0 0 0,0 0-129,0 0 129,0 0 0,3 12 0,-3-12 0,0 0 0,0 0 0,0 11 0,0-11-129,0 0 129,0 0 0,0 14 0,0-14 0,0 14 0,0-14 0,0 0 0,0 13 0,0-13 0,0 0 0,0 0 0,0 0 0,2 14 0,-2-14 0,0 0 0,0 0 0,0 0 0,0 0 0,2 12 0,-2-12 0,0 0 0,0 0 0,0 0 0,10 15-129,-10-15 129,11 16 0,-4-6 0,1 1 0,1-1 129,2 4 0,2-2-129,1-1 0,5-6 0,0 4 0,2-2 0,2-5 0,-3 1 0,2-3-129,-1 0-258,-4-5-387,1 0-2709,-2-6-258,-5-7-387,-1 4-258</inkml:trace>
  <inkml:trace contextRef="#ctx0" brushRef="#br0" timeOffset="22292.275">16564 1067 6450,'36'-54'2838,"-36"54"-1032,0 0 516,0 0-4386,0 0 1419,0 0 0,0 0 129,0 0 516,0 0 774,0 0 903,0 0-516,0 0 516,0 0-903,0 0-258,-40 19 0,40-19 387,0 0-645,-51 22-129,51-22 0,0 0-129,-51 31-129,51-31 129,0 0 129,0 0-387,-37 42 258,37-42 0,0 0 129,0 0-129,0 0 129,13 53 0,-13-53-129,0 0 0,41 41 0,-41-41 0,0 0 0,53 52 516,-53-52-645,37 54 129,-37-54 0,34 62 387,-18-32 0,-1-1 129,-4 5-645,0-4 129,-3 3 0,-2-9 516,-1-9-645,-4 4 129,0 2-516,-1 2 516,0-6-129,-5-4 129,-3 2 0,-1-1 0,-5 9 129,-2-18 0,-3 3 0,-1-4 129,-3 1-129,1-4 0,-2-1 129,4-6-129,-3 1-129,4 0 129,2-8-258,1 1 129,3 1 0,2 1-387,11 10-258,-13-21-903,13 8-2064,0 13-129,8-8-258,5 1-258</inkml:trace>
  <inkml:trace contextRef="#ctx0" brushRef="#br0" timeOffset="23008.316">16896 1591 1419,'0'0'1806,"0"0"129,0-10-387,0 10-2580,0 0 645,0 0 1032,-4 8 645,4-8 0,-1 16 258,1-16-129,0 17 129,0-5-129,0 7-645,0-4-258,-2-1-387,-1 9 129,-1 1-129,-2 2-129,0-1 0,0 0 0,-3 0 0,3 0 258,-2-4-129,1-9-129,0 4 129,7-16 0,-12 12-129,12-12-129,0 0-645,-10 6-1806,10-6-774,0 0-258,4-14-129</inkml:trace>
  <inkml:trace contextRef="#ctx0" brushRef="#br0" timeOffset="24060.376">17081 1770 1161,'0'0'2451,"5"0"-129,-5 0 129,0 0-2451,0 0 129,8 0 387,-8 0 0,0 0 387,10-6 129,-10 6 0,0 0 258,1-18-516,3 6 129,-4-5-258,3 0-129,-3 17 129,7-61-258,-7 61 774,15-87-1161,-7 35 516,5-4-516,-1-3 387,4-1-516,-2 5 387,4-2-387,-3 9 0,-15 48 0,28-85 387,-28 85 0,20-63 0,-20 63-387,0 0 387,18-56-129,-18 56 0,0 0 387,0 0-645,0 0 129,0 0 129,0 0-258,0 0 129,0 0 0,0 0 0,0 0 0,0 0 129,0 0-645,0 0 645,0 0-129,0 0 0,0 0-516,0 0 516,0 0 0,0 0 129,34 61 387,-34-61-645,0 0 258,14 75-387,-14-75 516,13 66-387,-13-66-129,14 70 0,-14-70 516,13 87-387,-6-42 0,-1-1 258,-1 1 129,-1-11-258,-1 1 387,0-6-387,-2-2 129,2-7-129,-2 3 387,0-8-387,0-4 0,0 9-129,2-7 129,-3-13 0,1 16 0,-1-16-129,0 0 0,0 0-258,0 0-516,0-21-1548,0 4-1548,0-3 0,0 20-258,-4-53 129</inkml:trace>
  <inkml:trace contextRef="#ctx0" brushRef="#br0" timeOffset="24680.411">17214 1332 8514,'0'0'2838,"0"0"-1161,0 0 0,0 0-4515,0 0 258,0 0 903,0 0 129,0 0 645,0 0 1419,36 12 774,-36-12 645,0 0 129,0 0-516,0 0-129,0 0 0,0 0-1161,0 0 0,0 0 0,0 0-258,0 0-129,0 0 0,0 0 129,0 0 0,0 0 0,0 0 129,0 0 516,0 0-516,0 0 0,45 12 0,-45-12 0,0 0 0,41 0-129,-41 0 129,0 0-516,45 0 387,-45 0 0,0 0 129,0 0 0,38 4 129,-38-4 258,0 0-129,0 0-258,0 0 129,0 0 129,0 0-258,0 0-129,0 0-129,0 0-387,0 0-258,0 0-516,0 0-1806,0 0-516,0 0-516,0 0 516</inkml:trace>
  <inkml:trace contextRef="#ctx0" brushRef="#br0" timeOffset="26099.492">17444 831 1677,'0'0'1935,"0"0"129,0 0-2451,0 0 258,0 0 516,0 0-258,0 0 129,0 0 645,0 0 387,0 0-258,0 0-129,0 0 0,0 0-387,0 0-129,0 0-516,0 0 258,0 0 129,0 0 129,34 0 387,-34 0-258,0 0-129,0 0-129,44 0 129,-44 0 0,0 0-129,38 3-129,-38-3-387,0 0 387,0 0 0,44 3-129,-44-3 129,0 0-129,0 0 387,0 0-387,0 0 516,0 0-516,0 0-645,0 0 645,0 0 0,0 0 129,0 0-387,0 0 258,0 0 129,0 0 0,0 0 387,35 50-516,-35-50 129,0 0-258,0 0 258,17 68-129,-17-68 129,9 47-258,-9-47 129,6 59-129,-6-59 516,5 76-516,-5-76 645,6 96-774,-5-36 129,2 6 0,-2-6 516,1 10-516,1-7 516,-2-2-387,2-5 0,-2-2 0,3-12 387,-1-3-516,-1 0 129,2-5 0,-3-1 0,0-1 0,0-3 129,1 0-129,-2-6-129,0 0 387,0-9-258,0 3 129,0-17-129,-3 17 258,3-17-258,0 0 258,0 0-129,0 0 129,0 0 0,0 0-129,0 0 0,0 0 129,0 0-258,0 0 129,0 0-129,0 0 0,0 0 129,-6-6-129,6 6 129,0 0-129,0 0 129,0 0 0,0 0 0,-12-4-129,12 4 129,-15-7-129,3 7 0,-4-1 0,0-6 129,-4 3-129,-1 3-129,-1 0 129,-1-2-258,2 3-774,-4-1-2193,1-1-774,4 2 0,-2-2-387</inkml:trace>
  <inkml:trace contextRef="#ctx0" brushRef="#br1" timeOffset="53980.087">16317 8158 1032,'0'0'1161,"9"0"-387,-9 0-258,0 0 0,10-10 129,-10 10-129,0 0 129,9-8-129,-9 8 129,0 0-129,10-7-258,-10 7 0,13-2 0,-3-3-129,0 3 0,2 0 0,1-1 129,2 1-129,0 0 0,0 1 0,2 1-129,1 0 129,-1 5-129,0 1 0,-3 2 0,1 2 0,-2 0 129,-1 2 129,-1 0-129,-3 0 0,-1 6-129,-1-1 129,0 4-258,-3 0 129,0 6-129,-1-2 0,-2 4 129,0 2 0,0-2 0,0 3 129,0-3 0,-2-2 0,-2 0 0,0-3 0,-1 0-129,-2-8 258,-2 4-258,-1-8 0,-2 0 0,-3-3 0,-1-6 0,-3 2 129,0-5-129,-1 0 0,0-2 0,-1-6 0,4-4 129,-1-1-129,5-3-129,-1 1 129,7-5 0,0-1-387,4-3 387,2 3-258,1 2 129,4-1 0,1 0-258,4 3 129,2 1 129,0 3 0,0 1 0,2 3 129,-1 1 0,0 1 0,-2 4 0,-1 1 0,1 2 129,-2 0-129,2 3 0,0 3 0,-2 1 0,2 2 129,1 2 129,0-1-129,1 2 387,-1-1-258,1 2 258,-2 2-258,1 2 129,-3-3 129,2 2-258,-3-2 0,0 1 0,-3 1 0,3 0-129,-4-6 129,1 2-129,-1 1 129,4 1-129,-7-14-129,16 22-129,-4-12-129,-1-3-129,7 4-387,-4-3-129,4-4-2193,1 7-903,-12-11 129</inkml:trace>
  <inkml:trace contextRef="#ctx0" brushRef="#br1" timeOffset="60749.474">21099 1288 1032,'0'0'1419,"0"0"-258,0 0-129,0 0-516,0 0 0,0 0-129,0 0 258,0 0-645,0 0 645,0 0-258,0 0 258,0 0 129,0 0 0,0 0 129,0 0-387,0 0 0,0 0-516,-43-11 645,43 11-129,0 0-129,-47 24 0,47-24-258,-40 26 129,40-26 0,-43 28-129,43-28 129,-43 33 516,43-33-774,0 0 129,-50 43 129,50-43-129,0 0 258,0 0-258,-31 52-258,30-34-129,1-5 903,10 3-516,2-7 387,6 4-258,9 2 387,1 2-516,2-3 258,4-5-387,1 2 0,-2 5 129,-1 2-129,-3-2-129,-5 1 0,0-1 0,-5 0 129,-1 5-129,-6-8 0,-1 1-129,-5 4 129,-2-2 129,-4-16-129,-1 20 258,1-20 0,-20 21 129,9-8-129,-7-2 0,0-4 129,-5 5-129,3-3 0,-1 2-387,-3-6-1290,2 5-1935,1-1-516,-8-1-258,3-8 0</inkml:trace>
  <inkml:trace contextRef="#ctx0" brushRef="#br1" timeOffset="62057.549">17244 8608 1677,'38'9'2709,"-24"-9"-129,6 0-3612,1 7 129,2-2-1032,5 6-1160</inkml:trace>
  <inkml:trace contextRef="#ctx0" brushRef="#br1" timeOffset="62340.564">18323 8658 2580,'57'16'2064,"-30"-14"-903,2 3 0,-1-5-516,3 0 0,-2 0-387,2 0-129,0-3-258,-1-1-1548,-6-5-1806,11 9 258</inkml:trace>
  <inkml:trace contextRef="#ctx0" brushRef="#br1" timeOffset="62545.577">19031 8615 774,'48'7'1161,"-21"1"-774,-2 1 0,2-1 129,-1 3-129,0-3 129,1 2 0,-3-4-129,0 0-387,1-4-645,1 1-516,0-3-387</inkml:trace>
  <inkml:trace contextRef="#ctx0" brushRef="#br1" timeOffset="63419.626">21057 2538 1,'8'-6'2192,"-8"6"-257,0 0-2193,0 0-387,0 0 0,0 0 258,0 0 387,0 0 258,0 0 0,0 0 258,-1 14-258,0-1 129,1 11-387,0 1-258,0 13-129,1 8-258,0 10-129,3 6-387</inkml:trace>
  <inkml:trace contextRef="#ctx0" brushRef="#br1" timeOffset="64052.662">20807 7212 2580,'-2'75'3741,"6"-31"-774,-4-18-1935,4-4-5289,8 14 387</inkml:trace>
  <inkml:trace contextRef="#ctx0" brushRef="#br1" timeOffset="64283.676">20735 7938 8127,'-7'69'4644,"9"-31"-1161,-2-15-1677,0-2-6579,5-3-258,-2-5-258</inkml:trace>
  <inkml:trace contextRef="#ctx0" brushRef="#br1" timeOffset="64932.712">20840 7865 774,'7'6'2322,"-7"-6"-645,0 0-1290,0 0-2838,9 16 645</inkml:trace>
  <inkml:trace contextRef="#ctx0" brushRef="#br1" timeOffset="67102.838">20840 7865 1419,'-10'37'2193,"-4"-37"129,-3-5 0,-1 0-645,-3-5-258,-1 0-516,-5 0-258,1 1-258,-3-3-129,0 4 0,-3 0-129,1 4-258,0 0 258,0 0-129,0 4 129,4 0 0,0 0 0,3 4 0,2 0-129,2 2 129,2-3 0,0 5-129,4-6 0,2 0 129,1 0-129,1 0 258,3-2-129,7 0-129,-10 0 129,10 0 0,0 0-129,0 0 129,0 0-129,0 0 129,0 0-129,0 0 0,0 0 0,0 0-129,0 0 0,0 0 0,-4 11 0,4-11-258,0 0 258,-2 13 129,2-13 0,0 0 129,0 0-129,-4 9 258,4-9-129,0 0 0,0 0 0,0 0 0,-9 6-129,9-6 0,0 0 0,-9 4 0,9-4-129,0 0 129,-9 7 0,9-7 0,0 0 0,-10 8-129,10-8 129,0 0 0,-11 4-129,11-4 129,-10 0-129,10 0-129,-12 0 129,12 0 129,-11 0-129,11 0 129,-10-4-129,10 4 129,0 0-129,-10-5 129,10 5-129,0 0 129,0 0-129,0 0 0,0 0 0,-3 7-129,3-7 129,0 12 129,0-12 0,0 15-129,0-15 129,0 24 0,0-7 0,0 3 129,-4 1-129,-1 6 129,0 3-129,-4 2 258,1 5-258,-2 1 0,-1 0 129,1 6-129,0 1 0,0-4 129,1 5 0,2 3-258,0-2 258,1-1-258,3 5 129,2-7-129,1 1 129,0-1-129,1-7-129,3-5 258,-1 1 0,2-6 0,-3 1 258,0-5-258,-2-3 0,0-2 129,0 2-258,-1-3 129,0 1-387,-3-6 258,3-1 0,-3 0 0,4-11 129,-4 18 0,4-18 129,-1 12-129,1-12 258,0 0-129,0 14 129,0-14-258,0 15 0,0-15 0,1 14 129,-1-14-258,2 17 129,-1-5 0,-1-12 0,2 15 0,-2-15 129,1 17-129,-1-17 129,3 17-129,-3-17 129,5 16-258,-5-16 258,6 15-129,-6-15 0,5 12 129,-5-12 0,0 0 0,12 9 0,-12-9 258,0 0-129,11 3-129,-11-3 129,0 0-129,8 0 0,-8 0 0,0 0-129,9 0 129,-9 0-129,11 0 258,-11 0-258,17 0 129,-7 0 0,4 0 0,3-5 0,1 1 0,5-1-129,5 2 129,3-3-129,3 0 0,4-3 129,2 3-258,5-2 129,1 2 129,4-1-129,2 0 0,1 3 0,2 0 129,2-1-129,0 4 129,-2-2 0,1 3-129,-4 0 129,0-3-129,-2 3 0,-1 0 129,-5 0-129,-2 0-129,-5 0 129,-5 0 0,-2 0 0,-5 0 129,-7 3-258,-2-3 129,-6 0 129,-10 0-258,11 0 129,-11 0 0,0 0 0,0 0-129,0-9 129,0 9 0,0 0-129,-5-8 129,5 8 0,0 0-129,-9-10 129,9 10 0,0 0 0,0 0 0,0 0 129,-8-14-129,8 14 0,0-15 0,0 5-129,0-10 129,0 2 0,-2-9-258,0 0 258,0-6-129,-1-4 129,-2-3 0,0-2 0,-1 2-129,-1-5 0,-3-4 129,3 3-258,-3-4 129,1 0-129,-3-4 0,3-1 0,-1-1 258,0 0-258,1 0 129,1 1 129,1 4-129,1 5 0,1 6 129,0 3 0,0 10-258,2 3 258,0 6-129,2 6-129,1 12 129,-5-16-129,5 16 0,-2-12-129,2 12 129,0 0 129,-3-13 0,3 13 129,0 0 0,-3-11 129,3 11-129,0 0 0,-11-6 0,11 6-258,-11 0-258,11 0 129,-11 0-258,11 0-129,-10 0 387,10 0-129,0 0 129,-11-1 258,11 1 129,-8-5 129,8 5 0,-12-6 0,12 6-129,-17-2 387,7 2-129,-6 0 0,0 0 258,-6 0-258,-4 5 129,-6-1 129,-3 1-387,-4-2-903,-6 6-2322,-10-11-774,5 2 258</inkml:trace>
  <inkml:trace contextRef="#ctx0" brushRef="#br1" timeOffset="73096.18">20313 9990 774,'0'0'774,"0"0"0,0 0 129,0 0 0,0 0 129,0 0-129,0 0 387,0 0-387,0 0 0,0 0 0,0 0-129,-5 2 129,5-2-258,0 0 0,0 0-129,-9-10 129,9 10-387,-9-17 0,9 17 129,-11-24-258,6 8 0,-1-1 0,1-2-129,-1 2 0,2-4 0,0 1 0,1-4-129,1 6 258,-1-2-129,2 1 0,0 2 129,0 2-129,-1-1 0,2 1 0,0 15 0,0-22 0,0 22 0,7-19 0,-7 19 0,18-20 129,-8 13-258,3 3 129,2-4 129,1 3-129,1-1 0,0 3 0,0 3 0,-1 0 0,1 0 0,-3 0 0,0 0 0,0-1 0,-1 1 0,0-2 129,-2 0-129,1 0 0,-2-1-129,1-2 258,-3 1-129,0-3-129,-8 7 258,12-15-129,-12 15 0,7-19 0,-7 19 0,0-22 0,0 12 0,-6-5 129,-1 3-129,-3-2 0,-1 1 129,-3-3-129,1-1 129,-1 0-129,-2-2 258,1-2-516,2-2 516,2 0-258,1-3 0,3 0 0,3 2-258,1-3 258,3 3 0,3-3 0,3 3-129,3 0 129,1-3 0,5 1 0,-1 1 0,-1-1 0,0 2 0,0 2 129,-3 4-129,-1-1 258,0 6-258,-4 2 129,-5 11-129,6-18 0,-6 18 0,1-12 0,-1 12 0,0-11 0,0 11 0,0-12 0,0 12 0,0-14 129,0 14-129,0 0 0,0-14-129,0 14 129,0 0-129,0 0 129,0 0-258,0 0 0,0 0 129,0 0 0,0 0-129,0 0-387,0 0 258,0 0-129,0 0-129,0 0 129,0 0-387,0 0-1032,0 0-2064,-9-17 258</inkml:trace>
  <inkml:trace contextRef="#ctx0" brushRef="#br1" timeOffset="73421.199">20425 8744 129,'2'12'1032,"-2"-12"-1290,0 9-387,0-9 388</inkml:trace>
  <inkml:trace contextRef="#ctx0" brushRef="#br1" timeOffset="74336.251">20425 8744 1161,'5'46'1935,"-5"-46"0,0 0 516,0 0-645,0 0-258,0 0-516,0 0-129,0 0-387,0 0-258,0 0 129,0 0-258,0 0 129,0 0-129,7 0 0,-7 0 387,16-8-258,-8-2 129,4 3 0,0-7 129,4 2 0,-1-5-129,2 5-129,-1-5 129,3 6 0,-4-3-258,1 2 0,-3 2-129,-1 3 0,-3 0 129,0 4-129,-9 3 0,8-6 0,-8 6 0,0 0 0,0 0 129,0 0-258,0 0 129,0 0 0,0 0 0,0 0 258,0 0-258,0 0 0,0 0 0,0 0 0,0 0 0,0 0 0,0 0 0,1 9-129,-1-9 129,0 0 0,0 0 0,0 12 0,0-12 129,0 0-129,0 10 0,0-10 0,0 11 0,0-11 0,0 16 0,0-4 0,0-12 0,-1 19 0,-2-7 0,0 0 0,3 1 0,-2 1 0,0-1 0,1 1 0,1 2 0,-1 1 0,0-1 0,1 0 0,0-2 0,-2 0 0,0-3 0,2-11 129,-4 17-129,4-17 0,0 0 0,-10 8 0,10-8-129,-10 3 129,10-3 0,-12-1-129,3 0 129,-1-1 0,-1-1 0,-2-1-129,-2-4 258,1 3-129,-2 1 0,2-1 129,-1-1-129,2-3 0,2 2 0,1-3 0,10 10-129,-13-13 0,13 13-258,-4-11-129,4 11 258,0 0-129,4-2 0,-4 2 129,10 0 129,-10 0 0,15 0 129,-15 0 129,13 4-129,-13-4 0,15 5 0,-15-5-774,16 3-2193,-6 1-1032,-10-4-645,11-3 388</inkml:trace>
  <inkml:trace contextRef="#ctx0" brushRef="#br1" timeOffset="79815.565">19994 9731 258,'2'-17'774,"-2"2"-129,0 15-387,0-17 0,0 17 0,0-17 387,0 17 129,0-15 0,0 15 129,2-14 258,-2 14-129,0-11-129,0 11 0,0 0-258,0 0 0,0 0-258,0 0-129,0 0 129,0 0-258,0 0 129,0 0-129,0 0 0,0 0-129,0 0 258,0 0-129,-4 14 0,4-14 129,-5 19-129,5-19 387,-5 24-129,-1-10 0,4 6 129,-4-5 0,4 4-129,-4-1 129,3 4-258,-2-1-129,4 0 0,-1-6-129,1 4 0,1-6 0,2 0 0,-2-13 0,12 18-129,-1-13 129,-1-1-129,4-1 0,-1-3 0,3 5-516,-4-5-129,3 2-1032,-3-1-2322,-2-2-129,4-1-129</inkml:trace>
  <inkml:trace contextRef="#ctx0" brushRef="#br1" timeOffset="80357.595">19858 9679 1161,'0'7'2967,"0"-7"-1935,0 0-387,0 0 0,3 13 387,-3-13-129,11 8 129,-11-8-129,19 9 129,-11-7-129,6 3 0,-4-5-258,2 2-129,0-2-129,4 1 258,-4-1-258,3 0 0,-1-2 129,1 2-258,-2-6 0,2 6 0,-3-2 0,1 2-129,-3-2 129,3 2-258,-6 0 0,4 0 0,-4 6-129,-7-6-129,13 13 0,-13-13-258,7 20-645,-7-20-1806,0 16-1419,0-4-387</inkml:trace>
  <inkml:trace contextRef="#ctx0" brushRef="#br1" timeOffset="86519.943">19712 10149 129,'-18'-6'774,"9"6"0,0-1 129,9 1 0,-15 0 0,5 1-129,-1 3-258,1 1-129,-2 4 0,0-2 129,-2 3-129,2 0 0,-3-1 129,2 0 129,2 3-129,-2-4 129,2 2 0,-2 1-258,1-2 258,2 3-387,-2 0 129,-1 2 0,0 1-258,0 1 129,2 2-129,-1-1 0,1 5 0,-1-1 129,3 4-129,0-1 0,3 2 129,-3-2-129,5 5 258,-1-6 129,2 3-129,1-7 0,2 4 129,0-6-129,0 4-129,2-2-129,2-3 0,2 1-129,0 1 129,0 1 0,4 0-129,-3-1 129,2 1 0,-1-5 258,0 6-258,1-6 129,1 2-129,0-5 0,-2 1-129,3-3 258,-2 0-258,3-2 0,-1-7 0,1 1 129,-1-1-129,2 0 129,2-1 0,-3-7-258,6-2 258,-1 0-258,1-2 129,1-1-129,0-4 129,-1 1-129,1-3 129,2 3 0,-1-2 0,1-3 0,-1-1 129,0-5-129,-2 0 0,0-6 0,-2 2 0,-2-6 0,-3-1 0,0 3 0,-4-2-129,1 2 258,-3 3-258,-1 0 258,0 1-129,1 3 0,-4-3-129,-1 1 129,0 1 0,0 0-129,-3 2 0,-5 0 0,1 2 129,-6 2-129,-1 6 0,0 3 0,-4 2 129,1 4-129,-3 1 129,0 5-258,1-1 516,-1 1-516,1 2 258,-2 0 0,3 0-129,1 0 258,0 2-258,3 3-258,-2-3-129,6 8-129,-2-5-1032,5 9-1677,3 3-1161,-4-2 0</inkml:trace>
  <inkml:trace contextRef="#ctx0" brushRef="#br1" timeOffset="87227.989">19644 10635 3225,'0'0'4386,"0"0"129,7 19-516,-7-19-2709,3 18-1290,-1-6 0,3 2 0,-2-1 0,-1 3 129,3-1-129,-1 7 0,0-3 0,1 5 129,1 1 0,0 0 0,0 6 0,2-2 0,1 2 129,-1-2 0,0 2-129,0-6 129,0-1-129,-1-1-129,-3-4 129,1-4-129,-5-15 0,6 19-129,-6-19-129,4 12-1032,-4-12-2451,0 0-774,2-12-129,-2-11 0</inkml:trace>
  <inkml:trace contextRef="#ctx0" brushRef="#br1" timeOffset="88144.041">20283 10217 2709,'0'0'3096,"0"0"-2064,0 0-516,9-3-129,-9 3 258,0 0 129,0 0 129,0 0 0,0 0 0,0 0-258,0 0 0,0 0-258,0 0-129,-9 0-129,9 0-129,-15 0 129,5 0 0,0 5 0,-2 1-129,-1 1 129,1 4 0,-1 2 0,-3 4-129,-1 4 387,2-3-129,-3 7 0,-1-1 0,2 4 129,-4 2-129,5 3 0,-2-3 0,4 6-129,1 0-129,2-1 129,4 2-129,2-1 0,3 0 129,2-2 0,1 2 129,7-4-129,2 0 129,4-3 0,3-3 0,5-3-258,2-7 258,1 1-258,2-5 0,-1-3 129,-2-4 129,0 1-129,-7-5 129,1 6 0,-5-6-129,-2 1 0,-2-2 0,-9 0-129,13 1-129,-13-1 0,9 5-129,-9-5 0,0 0 0,10 0-129,-10 0-645,0 0-903,9 0-2322,-1 0-129,-6-11-387</inkml:trace>
  <inkml:trace contextRef="#ctx0" brushRef="#br1" timeOffset="89564.122">20632 10478 3225,'0'0'4257,"7"15"-258,-12-15-258,5 0-2838,-14 0-1290,3 0 0,-2 0 129,-1 5 0,-4-3 258,0-1 387,4 1-129,-2-2 129,1 4 0,-1-1 0,2 0-129,3 1-129,2 1 0,-1-1 0,10-4-129,-10 16 129,10-16-129,-1 16 129,1-6 0,0-10 0,11 20-129,-1-11 129,1 4-129,4-6 0,1 2 129,4 0-258,-2-1 0,2-1 0,-3 1-129,3 3 0,-5-5 0,1 6 0,-6-3-129,-2 2 129,-8-11 0,7 20 129,-7-10 129,-1 2 129,-8-2 0,-2-2 129,-3 1 129,-3-2 0,0 3-129,-5-4 0,1 2-129,-2-5 129,2-1-258,-2 4 0,5-5-129,1 4-258,2-5-645,6 0-1032,9 0-2064,-13-2-258,13 2-129</inkml:trace>
  <inkml:trace contextRef="#ctx0" brushRef="#br1" timeOffset="89932.143">20807 10788 3354,'0'31'4386,"-2"-18"-258,2 10-258,1-1-3741,-1 5 0,-2 5 129,-4-4 387,0 9-129,-5-8 0,1 8 129,-2-5-387,0 1-258,3-1-774,-1-16-774,5-2-2838,5-3-258,0-11-258</inkml:trace>
  <inkml:trace contextRef="#ctx0" brushRef="#br1" timeOffset="149850.57">21030 10470 258,'0'0'1290,"10"-5"258,-10 5-258,10-4 0,-10 4 258,15-7-516,-2 7-129,-2 0 129,1 0 0,0 0 0,1 6-129,-2-2-129,1 5-258,-3-2-258,1 3 129,-2-2-387,1 1 0,-2 2 129,-1 0-129,-6-11 129,9 20 0,-9-20 129,5 22 0,-5-22 0,2 23 129,0-10-258,-1 2 129,2-1-258,0 3 129,1-1-129,-1 1 129,0 1-129,1-1 0,-2 1-129,0-1 129,0 1 0,-2-2 0,1 1 129,-1-2-129,2-1 258,-1-1-258,0-2 258,2 2 0,-3-13 129,1 20-387,-1-20 129,2 14-129,-2-14 129,2 16-129,-2-16-129,1 13 0,-1-13-129,5 15 258,-5-15-129,6 13 0,-6-13 129,0 0 0,9 7-129,-9-7 129,0 0 0,11 0-129,-11 0 129,0 0 0,11 0-129,-11 0 0,0 0 129,9-4-129,-9 4 0,0 0 0,0 0-129,0 0 0,9-4-258,-9 4 0,0 0 129,0 0-258,0 0 129,0 0 0,9-10 258,-9 10 129,0 0 0,0 0 258,-4-2 0,4 2 129,-9 0 129,9 0-129,-15 4-129,7 1 0,-2 0 0,10-5 0,-16 11-129,8-7 0,-2 0 129,1-1-258,-1 2 258,0-3-129,1 0 129,-1 2 129,-2-1-258,1 2 129,0-1-129,1 1 129,-1-4 0,1 2-129,-1-2 129,2 1 0,0-2-129,9 0 129,-15 0-129,15 0 129,-14-7-129,14 7 0,-11-11 0,11 11-129,-11-14 129,11 14-129,-13-17 0,4 10 0,9 7 0,-14-13 0,6 5 0,-2-1-129,10 9 129,-15-14 129,15 14 129,-12-14-129,12 14 0,-10-16 0,10 16 0,0 0 0,-4-14 0,4 14 258,0-15-645,0 15 516,3-17-387,-3 17 258,11-21 0,-5 10 0,-1 0-129,3 2 258,1 0-129,0 3 0,5-2 0,-1 0 0,5 2 0,1 0 0,3 0 0,0 1-129,2 2 129,-1-1 0,-2 1 129,-3 3-129,-2 0 0,-3 5 0,-5 2-129,-8-7-258,11 20-645,-11-20-1161,0 0-1677,3 18-129</inkml:trace>
  <inkml:trace contextRef="#ctx0" brushRef="#br1" timeOffset="150787.623">21296 10190 3225,'0'0'3999,"0"0"-387,0 0-2322,0 0-1032,6 11-129,5-2 258,0 0-387,3 3 129,2 4 0,1 2-129,-2 2 129,3 3 0,-3 4 0,1 0 129,-4 6 0,2 0-129,-3 0 0,-1 8 129,0-1-258,-3 1 129,-2 0-129,0 1 129,-1 2 129,-1 0-129,-3 0 258,0-3-258,-2-2 387,-2 0-129,-2-6 0,1 0 0,-2-7-258,0 0 129,-2-7-258,3-3 0,-2-1-129,2-3 129,6-12-129,-12 18 129,12-18-129,0 0 0,-7 11-258,7-11 0,0 0-645,0 0-1935,0 0-1032,7 0-387,-4-14 259</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35:43.700"/>
    </inkml:context>
    <inkml:brush xml:id="br0">
      <inkml:brushProperty name="width" value="0.05292" units="cm"/>
      <inkml:brushProperty name="height" value="0.05292" units="cm"/>
    </inkml:brush>
  </inkml:definitions>
  <inkml:trace contextRef="#ctx0" brushRef="#br0">4189 15740 1032,'13'0'2580,"-13"0"-1161,0 0-1419,5-13 0,-5 13 129,8-8 258,-8 8 387,0 0 129,8-14 258,-8 14 0,0 0 0,0 0-129,0 0-258,0 0 129,0 0-387,0 0-387,8-11 0,-8 11 0,0 0-129,0 0 129,8-21-129,-2 10 258,2-7-129,2-6 129,2-2-258,3-3 258,1-6 0,3-3 0,0-2 0,4 0-129,-2-2 258,2 4-129,-2-3-129,2 0 0,-1 2 0,-1 0 0,-1 4 0,1 4 0,-4 1 129,1 4-129,-6 5 258,1 7-129,-4 2-129,-2 5 129,-7 7 0,9-9-129,-9 9-129,0 0 129,0 0-129,8 0-129,-8 0 129,0 0 0,0 0 0,0 0 0,0 0-129,0 0 129,0 0 0,0 0 0,0 0 0,0 0 129,0 0-258,0 0 258,10 0-129,-10 0 0,0 0 0,0 0 0,0 0 0,7-3 0,-7 3-129,0 0 129,0 0 129,0 0-129,0 0 0,10-12 0,-10 12 129,2-10-129,-2 10 0,3-15 0,-3 15 0,4-17 0,-4 17 0,6-18-129,-6 18 129,9-18 0,-9 18 0,8-19 0,-8 19 0,8-12 129,-8 12-129,0 0 129,0 0-129,0 0 0,0 0 0,0 0 0,0 0 0,0 0 0,0 0-129,0 0 258,0 0-129,0 0 0,0 0-129,0 0 258,8-2-129,-8 2 0,0 0 0,0 0 0,4 9 0,-4-9 0,0 0 0,4 14-129,-4-14 0,2 17 129,-2-17-129,1 19 129,0-6 0,2 4 0,-2 5 0,1 1 0,0 2 129,2 7-129,1 2 0,1 2 129,5 1-258,-2 4 258,2-3-129,3 0 0,0 1-129,0-5 129,1-1 0,0 0 0,-3-2-129,-1-4 129,2 1 0,-3-5 0,-2-2 0,-1-3-258,-2-2 258,0-2-129,-5-14 129,3 11-387,-3-11-516,0 0-258,0 0-1290,0 0-1548,0-16-516,0 4-129</inkml:trace>
  <inkml:trace contextRef="#ctx0" brushRef="#br0" timeOffset="496.027">4417 15279 516,'18'12'3741,"-1"-8"387,-17-4-387,20 0-2064,-9 0-1161,4 0 0,2 3 129,0-3-129,4 0 0,0 0 0,2 0 0,-2 0-129,5 0 129,-4 0-129,3 2-129,-2-2 0,-1 3 0,-3-1-129,1 1 0,-4 0-129,-2-3 0,-3 4-129,-2-4-516,4 3-1806,-2-3-1935,-11 0-129,7-10-129</inkml:trace>
  <inkml:trace contextRef="#ctx0" brushRef="#br0" timeOffset="1260.071">5090 14691 258,'0'0'3096,"0"0"-129,0 0-1290,0 0-1290,0 0-258,0 0 0,0 0-129,0 0 387,0 0 0,0 0 258,0 0 129,0 0-258,0 10 258,0-10 0,0 19-258,-3-5 129,1 3-387,-3 2 0,0 6 0,-2-2 129,1 5 0,-2-2-129,3 9 129,-4-6 0,8 0 0,-2 0-129,3-5 0,0-5 0,6-4-129,6-4 129,4-2 0,1-9-129,7-2 0,-3-6-129,3 0 129,0-4-129,-3 3 0,-4-1 0,-2-1 129,-5 6 0,-1 2 0,-9 3 0,0 0 129,0 0-129,0 0 0,4 7-129,-4-7-129,0 14-387,0-14-903,0 0-2451,-3 12-645,3-12-258,0 0 130</inkml:trace>
  <inkml:trace contextRef="#ctx0" brushRef="#br0" timeOffset="2289.131">5038 14802 516,'-3'-9'2064,"3"9"387,0 0 258,0 0-129,0 0-645,0 0-387,-6-14-774,6 14-129,0 0-387,0 0-258,0 0 0,0 0 129,0 0 0,0 0 0,0 0 129,0 0 258,7 0-129,-7 0 0,14 4-129,-2 0 129,1-4 0,3 0-129,0 0-129,3-3 129,0-1-129,2 4 0,-3-5 129,4 5-129,-4-5 129,1 0 0,-1 1 0,-1 3 0,-2-5-129,-1 2 129,-4 2-258,-2 0 258,-8 2-258,10-2 129,-10 2 0,0 0 129,0 0-129,0 0 0,0 0 0,0 0-129,0 0 0,0 0 0,0 0-129,0 0-387,0 0-645,0 0-2580,0 0-645,0 0-516,-6 0 0</inkml:trace>
  <inkml:trace contextRef="#ctx0" brushRef="#br0" timeOffset="48917.791">15747 15741 258,'0'0'3225,"-8"0"0,8 0-2193,0 0-1032,0 0-774,-12-3-387,12 3-516,-10-2-516</inkml:trace>
  <inkml:trace contextRef="#ctx0" brushRef="#br0" timeOffset="65155.721">3949 16610 1935,'0'0'3096,"7"-12"-129,-7 12-774,0 0-516,0 0-387,0 0-387,-2-12-387,2 12 0,0 0-129,-8-3-129,8 3 129,-12-3 129,3-3-258,9 6 129,-17 0-129,7 0-129,-1 6 0,0-2 0,-2 7-129,1 1 0,-1-6 0,-1 5 129,2-1-129,-2 4 0,0-3 0,1 8 0,2-7 0,-3-3 0,2 5 0,0 4-129,0-1 0,1-3 129,1 3 0,1-2 0,-1 2 0,3 4 0,-1-1 0,2-3 0,0 2 0,-1-5 129,3 4-258,0 5 129,-1-3 0,2 0 0,-2-2 0,0 6 0,2-1 0,-1 6 0,0-6 0,3 2 129,-3-1-129,2 5 0,1-4 0,0-1 129,1 4-258,0 4 258,1-5-258,2-3 129,2 5-129,1 9 129,3-13-129,-1 6 129,2-2 0,1 1 0,-1-6 387,3 10-258,2-1 387,-2-15-516,3 18 258,0-7-129,-16-29 258,39 43-387,-20-23 0,-19-20 0,41 22 387,-20-18-258,1-1 129,2 2 0,1-10 0,1-10-129,-1 5 0,3-5-129,1-6-129,2 1 0,2-15-387,-3-11 258,1 7-258,-1-2 258,-2-5-258,-2-15 387,-2 6-387,-2-5 387,-4 2 129,-4-4-129,-1 4 258,-4-7-129,-4 4 0,-3-1 0,-2 8 0,-2 0-129,-7 7 258,-1-4-129,-5 12 0,-1-2 0,-3 4 0,-3 6 0,-3 7 0,0-2-258,-4 6 258,0 7-129,1 0-129,-3 5-129,5 12-903,-4 0-1032,1 1-1806,6 14 0,-2-7-258</inkml:trace>
  <inkml:trace contextRef="#ctx0" brushRef="#br0" timeOffset="65932.771">4077 17278 2322,'-7'-10'3612,"7"10"-516,0 0-1419,0-12-516,0 12-129,0 0-387,11-14 0,-11 14 0,10 0 129,-10 0-129,14 0 129,-14 0-258,18 5 0,-8 6 0,4 4-258,1 8 0,4 9-129,2 2 0,3 12 129,3 4 0,3 16 258,-3-14-387,2 8 0,0-10 129,-3 26-774,4-6-645,-7 7-3612,-2-16 129,-21-61-1032</inkml:trace>
  <inkml:trace contextRef="#ctx0" brushRef="#br0" timeOffset="68747.931">4432 16177 1161,'0'0'1161,"0"0"-129,0 0 0,0 0 387,0 0 129,0 0 129,0 0-258,0 0-129,0 0-516,0 0 0,0 0-258,0 0-258,0 0-129,0 0-129,0 0 0,0 0 0,0 0 0,0 0-129,0 0 0,0 0-387,-1-7 258,1 7-129,0 0-258,0 0 258,0-10 0,0 10 129,0 0 129,0 0 129,0 0 129,0 0 129,4-12 129,-4 12-129,0 0 0,0 0 0,0 8 0,0-8-129,0 0 0,-3 16 0,2-6 0,1-10-129,-3 20 0,2-8 129,1-12 0,-2 21 129,-1-5-129,1-1 258,-1-1 0,1 8 258,-2-8-129,4 9 129,-3-4 0,3 6-387,-3-2 258,3 4-258,0-4 129,0-5-516,0 2 258,0-6-258,5-3 129,-5-11 0,15 13-258,-3-12 129,5 3 0,0-4-129,6 3-258,-3-6-516,8 3-1032,-7-6-1290,3-6-1419,3 7 516</inkml:trace>
  <inkml:trace contextRef="#ctx0" brushRef="#br0" timeOffset="69180.957">4384 16222 4128,'17'9'4128,"4"-3"-387,-21-6-1032,16 0-2838,-5 0 0,5 4 129,-1-2-129,3-1 129,-5 1 0,4 1 0,-2-1 0,3 1-387,-2-3-1032,1 0-2064,4 8-774,-7-8 387</inkml:trace>
  <inkml:trace contextRef="#ctx0" brushRef="#br0" timeOffset="71085.065">4908 16799 1677,'0'0'3612,"0"0"-387,-6-10-1419,6 10-387,-15 0-387,15 0 0,-20 6-387,9 7 129,-5-2-258,4 2 0,-5-5-129,4 7-129,-2 3-258,-1 4 0,2-4 0,0 10 258,-2-8-129,3 14 129,-3-4 0,6 10 129,-3-5 129,5 9 0,0-5-258,4 12 129,2-5-258,2 0 0,1-1 0,8 4 0,0-13 258,4 1-387,6 11 0,1-19 0,2-9 387,3-3-258,1 2 129,-2-7-129,0-2-258,1-8 258,-5-4 258,0 2-387,-3 4 129,-1 11-129,-3-5 0,-3-7 129,1 11-258,-4 0 0,1-7-258,-8-7 0,12 18-774,-12-18-1290,0 0-1935,0 0-387,7-10-258</inkml:trace>
  <inkml:trace contextRef="#ctx0" brushRef="#br0" timeOffset="71896.112">5226 17018 5031,'-8'10'4902,"8"-10"-387,-19 17-387,5-14-3741,0 3-516,3-1 0,-3 3 129,1 2-129,0-1 258,-2-4-258,3 2 258,0-1 0,3-2 0,0 4 0,9-8 0,-13 12-129,13-12-129,-8 13 0,8-13 0,-1 19-129,1-19 129,0 18-129,0-18 0,10 20-258,-2-7 387,3-2-129,-1-1 0,4 2 0,-3 2-129,5 4 129,-3-1 129,0 1 0,0 0 0,0 5 0,-1-1-129,-1-1 258,-3 4-258,0-5 129,-2 1 258,-2-4 387,-2 5-387,-2-3 258,0-3 0,0-16 129,-10 21-129,0-16 258,0-2-258,-4-2-129,-1 2 0,-4-8-387,0 0 387,1 3-516,-1 0-258,5 2-774,-5-5-1548,6 0-1548,13 5-258,-13-10 258</inkml:trace>
  <inkml:trace contextRef="#ctx0" brushRef="#br0" timeOffset="72297.135">5383 17586 4128,'2'47'4515,"-2"-25"-258,1 0-258,-2-5-2709,1-5-1548,-1 9 387,1-21 0,0 64 645,0-64 0,0 67 129,0-67-516,-1 73 129,1-73-516,-2 84-1032,2-84-2193,0 0-2064,8 51 129,-8-51-129</inkml:trace>
  <inkml:trace contextRef="#ctx0" brushRef="#br0" timeOffset="73076.179">5447 16983 3483,'14'0'4515,"-1"0"-516,-13 0-258,7-7-3354,3 4-645,1 2-129,1-5 129,0 6 129,4 0 258,-2 0 0,2 9 129,-1 0-129,2 8 129,1 0-129,2 10 0,-2-6-129,2 9 0,-1 1-129,-2 8 0,1-3 0,-4-1 0,-3 1-129,-1 7 0,-3-6 129,-3 1 129,0-6 0,-4 1 0,0-12 387,0 7-129,-3-6 129,-1-2 0,-4-9 387,-2 1-516,-3-5 258,0-2 0,-5-1-645,-2-4 258,0-1 258,-2-14-129,-1 6-645,4 2 258,-1-6-387,1-1 387,6-2-129,0-4-129,6-5-258,4 4 129,3 0 387,0-9 0,7-1 129,4 6-129,-2 6 258,5 2 129,-1 8 0,-1 6-129,3 3 0,-2 4-129,3 18 0,-2 7-129,2 0 0,2 5 129,0 2 258,0 10-258,1-9 129,2 4-258,5 7-903,-5 1-2838,1-15 129,7-4-774</inkml:trace>
  <inkml:trace contextRef="#ctx0" brushRef="#br0" timeOffset="74255.245">5790 16748 4128,'16'14'4515,"-16"-14"-645,19 21-516,-9-3-3612,3 4-258,-1 3-129,5 10 258,-3 11 129,3-5-129,-2 14 516,0-3 129,3 12 0,-2-4 0,0 9 0,-2-6-129,-1 4 258,0-1 0,-5-8-258,-1 3 129,-3-7 0,-4-54 258,1 106-129,-1-106 387,-4 90 0,4-90-645,-16 94 387,16-94-516,-20 65 129,20-65-903,0 0-1806,-31 53-1935,31-53-903,0 0 1032</inkml:trace>
  <inkml:trace contextRef="#ctx0" brushRef="#br0" timeOffset="74669.27">6253 17391 9417,'10'7'4773,"-10"-7"-129,14-7-1419,-4-3-3225,0 5-387,1 0 129,1-7 258,2 6 0,-1 5 129,3-1 0,0 0-129,-1 2 387,3 0-387,-2 0-129,2 0-516,-5 2-387,6 8-1548,-7-10-2064,-12 0 129,11-10-774</inkml:trace>
  <inkml:trace contextRef="#ctx0" brushRef="#br0" timeOffset="75029.291">6246 16938 6063,'22'23'5160,"-7"-17"-516,0-3-258,-1-3-3741,7 2-516,3 2-129,2 2 0,0-4 0,-1 4 129,-2-2-129,0 1 129,1 3-387,-6-4-1419,2-1-2580,4-1-645,-8 3-258,0-1 130</inkml:trace>
  <inkml:trace contextRef="#ctx0" brushRef="#br0" timeOffset="81391.655">6106 15574 645,'-9'-8'1935,"9"8"129,-10 0 516,10 0-387,-9 0 129,9 0-516,-9 9-645,9-9-387,0 0-387,0 0 0,-6 11 0,6-11 0,0 0 129,0 0 0,0 0 129,0 0-129,0 0 0,0 0-129,0 0 0,0 0-258,0 0 0,0 0-129,0 0 129,0 0-258,0 10 129,0-10 129,0 0-129,12 7 0,-12-7 0,15 5 0,-6-2 0,2 1 0,2-2 0,0 1-129,0 2 129,0 0 0,2 2-258,-5-4-258,7 8-645,-17-11-1161,16 3-2322,-6 5 129,-10-8-387</inkml:trace>
  <inkml:trace contextRef="#ctx0" brushRef="#br0" timeOffset="81879.683">6070 15259 4128,'0'0'3999,"0"0"-258,0 0-1419,0 0-1806,0 0 0,0 0-129,13 0 0,-13 0 258,20 0-129,-8 0 0,6 0 258,-2 0-387,5 3 0,-1-3-387,0 3 0,1 1-258,-4-4-774,5 6-1806,-1 1-1548,-5-6 0,4 4-258</inkml:trace>
  <inkml:trace contextRef="#ctx0" brushRef="#br0" timeOffset="88393.055">8673 15196 1,'4'11'3224,"-4"-11"-128,0 0 0,0 0-2193,0 0-516,0 0-129,0 0 129,0 0 258,0 11 129,0-11-258,0 0 129,0 0-258,0 0-516,0-7-903,0 7-1290,2-21-1548,-2 21 129</inkml:trace>
  <inkml:trace contextRef="#ctx0" brushRef="#br0" timeOffset="94639.411">7109 16641 2580,'0'0'3354,"0"0"-129,0 0-645,0 0-1290,0 0-516,0 0-645,0 0 0,0 0-129,0 0 129,0 0 0,0 0 129,-6 0 0,6 0 129,-13 0-129,5 3-129,8-3 0,-16 10-129,7-1 129,1-4-129,-2 2 0,3 3 0,-1 2-129,0-5 129,1 3 0,-1 5 129,1-2-129,0 5 0,-2 1 129,1 4-129,2-2 0,-2 5 0,1 2 129,0 0-258,3 6 258,-2-6-258,1 9 129,2-5 0,-3 3 0,2-2 0,1 11 0,0-6 0,-1 0 129,4 8-258,-1 5 258,1-6-258,0 7 129,1-4 129,3 1-129,-1-13 387,3 8-387,-1-11 258,3 0-258,0-5 387,1-5-258,4-6-129,0-9 129,5 6-129,0-9 0,3-3 0,1-15 0,1 10-129,2 1 258,0-9 0,-1-2-129,-2-2 258,2-2-387,-2-6 0,0 4 129,-2-14-258,1-15 129,-4-3-129,1-2 258,-4-4-387,0-7 387,-5 4 258,2-5-258,-7-1 258,-1 3-129,-3 11 258,0 1 0,-3 2 258,-5 3-258,-3-1 0,-2 11 0,-5-3 129,2 8-387,-5 4 129,0-3 0,-2 2-258,3 9 129,-1 7-258,1-3 0,1 5 0,1 6 0,0 4-129,2 3-129,5 16-258,-5-5-387,11 18-645,-4-3-1935,0 4-1161,7 3 0</inkml:trace>
  <inkml:trace contextRef="#ctx0" brushRef="#br0" timeOffset="95820.48">7178 17329 1032,'0'14'2580,"0"-24"-1290,0 10-1161,3-12 645,-3 12 387,9-2 129,1 2 516,-10 0 129,17 11-129,-17-11-258,21 24-258,-11-6-516,6-3-129,-4 1 0,4 13-387,-2-7 0,2 7 0,-1 0 387,2 8-129,-1 1-129,4 11-129,-2 2 516,-18-51-129,37 79-387,-37-79-129,38 70 0,-38-70 129,31 59-387,-31-59 0,0 0-258,0 0 129,40 49 0,-40-49-516,0 0-1548,0 0-2451,0 0 387,10 0-129,-15-25 0</inkml:trace>
  <inkml:trace contextRef="#ctx0" brushRef="#br0" timeOffset="97472.575">7488 16150 3096,'0'0'3225,"0"0"-1935,0 0-387,0 0-129,0 0-129,-10-14-258,10 14 258,0 0-129,0 0 258,0 0 0,0 0 0,0 0-129,0 0 0,-8-8-258,8 8 0,0 0-129,0 0 129,0 0-258,0 0 0,0 0-129,0 0 129,0 0-129,0 0 0,-4 8 0,4-8 0,0 0 0,-2 12 0,1 0 0,-3 1 0,1 5 0,-2 2 0,-1 3 258,0 6-129,-1-1 258,2 5-129,-4-3 0,3 6 129,2-7 0,-1 4-387,2-4 258,3-8-387,0 1 129,1-3-258,6-2 129,-7-17 0,17 20 0,-7-17-129,4-2 0,0-1 0,1 2-129,-2-7-129,4-2-516,-5-5-516,3 1-1806,1 2-774,-11-8-387</inkml:trace>
  <inkml:trace contextRef="#ctx0" brushRef="#br0" timeOffset="97832.595">7387 16255 129,'0'0'2967,"0"0"-258,0 0-2451,0 0 129,0 0 129,5-11 129,-5 11 129,12-3 0,-1 3 129,-2 0 0,5 0 0,1 0-387,5 2 0,-3-2-129,7 4-258,-3-4 0,0 0-129,1 4-129,-2-4-516,3 1-1935,-1 6-1290,-9-7 129</inkml:trace>
  <inkml:trace contextRef="#ctx0" brushRef="#br0" timeOffset="98241.619">7651 16344 2967,'13'22'3483,"0"-18"0,-13-4-1935,13 0-1677,-6 0-129,9 0 129,-3-4 258,0 3 129,1-1 387,-4-3-129,2 5 129,-12 0-258,15 4 129,-15-4-387,11 13-903,-11-13-1935,15 20-1161,-15-20-258</inkml:trace>
  <inkml:trace contextRef="#ctx0" brushRef="#br0" timeOffset="98591.639">7880 16209 1419,'2'14'3225,"3"-3"258,-5-11-258,0 0-3354,0 0 0,0 0 387,0 0 129,2 15 258,0-3 129,-2-2 0,0 14-129,0-7-387,0 5-516,0 5-1032,0 2-2580,0-13-387,3 18 258</inkml:trace>
  <inkml:trace contextRef="#ctx0" brushRef="#br0" timeOffset="99539.693">8032 16826 1548,'6'17'3483,"-6"-17"0,0 11-129,0-11-2451,-11 3-774,11-3 387,-19 2 258,12 4 129,-11-6 129,8 11 258,-11-8-129,9 15-387,-8-3-387,1 5-258,0 6-258,-3 4 129,1 3-258,0 8 258,-1-3-129,2 14 129,1-2 0,1 4 0,4-8 129,4 12 0,3-7-258,5-10 258,2 5 0,5-3 129,8-14 129,3 6-258,6-1 129,1-6-129,3-7 258,2 8-258,-28-29 129,53 54 258,-28-39-387,-25-15-129,51 41 0,-51-41 387,49 38-258,-49-38 0,45 22-258,-45-22-516,37 23 129,-37-23-387,0 0-2580,40-1-903,-36-10-774,2-13 0</inkml:trace>
  <inkml:trace contextRef="#ctx0" brushRef="#br0" timeOffset="100199.731">8358 17112 8514,'-10'16'4644,"-5"-8"-645,4-2-516,-1-4-3999,-2 6-258,-6 0 387,7-2 129,-5 1 129,1-2 387,4 3 258,-2-6 258,5 8-129,-1-6-258,11-4-129,-10 11-258,7 0 0,3 2-258,1-1 129,7 3 0,2 5-129,5-5 0,-1 3 258,4 5-129,2 0-129,3-3 0,-3 1 129,2 2 0,-3 2 0,1-11-129,-4 9 129,-1-1 0,-4-1 0,-1-6 0,-4 2 0,-1 0 258,-5-17-129,0 18 129,0-18 129,-15 15-129,4-13 387,-9-2-258,3 3 0,-8-3 129,0-3-129,-3 3-129,4 0-129,-2-4-129,3 2-258,6 3-258,-4 2-645,21-3-1806,-13 7-1806,13-7 387,-6-9-387</inkml:trace>
  <inkml:trace contextRef="#ctx0" brushRef="#br0" timeOffset="100867.769">8645 17612 3999,'0'51'2451,"1"-34"-387,-2-3 129,1 0-3483,0-14 258,0 16 645,-2-5 387,2-11 645,0 0 903,-10 77 774,10-77 0,-8 78-1290,4-30-903,4-48-645,-7 99-1419,7-99-2064,-2 65-258,2-65 0</inkml:trace>
  <inkml:trace contextRef="#ctx0" brushRef="#br0" timeOffset="101699.815">8726 16990 1548,'0'0'2322,"3"-11"-1161,-3 11 516,5-14 258,-5 14 387,0 0-129,4-11-129,-4 11-387,0 0-645,16 2-258,-16-2-387,18 2-258,-6-2-129,1 3 0,2 2 0,2-1 0,0-1 0,2 7 129,-1 1-258,2 6 129,-2 3-129,0 4 129,-1 3-129,0 10 0,0-2-129,-5 0-129,2 0 0,-4 6 129,1-7 0,-6-2 0,2 0 0,-4 1 129,0 0-258,-3-1 387,0-4 258,-6-2-258,-1-5 258,-4 4-129,-1-1 258,-3-5-258,-1-13 258,0 5-129,-2-4-129,0 7 129,0-11-258,1-3 258,-1-9-129,1-1 0,-1 1 0,3-6-129,0 0 129,2-14-258,2 5 129,1 2-387,6 5 129,-2-8-258,6 7 129,0-1 0,5 2-129,3-5-516,7 9-258,-3-9-516,10 6-387,0 2-774,3 2-129,1-3 258</inkml:trace>
  <inkml:trace contextRef="#ctx0" brushRef="#br0" timeOffset="101971.832">9009 17296 774,'37'20'2709,"-22"2"129,-4-3 129,-1 1-516,0 8-645,-7-10-774,4 13-129,-5-9-387,1 20-258,0-28 387,-1 10-387,0 0 387,2-2-387,-3-5 645,4-2-387,-4 3 129,-1-18 0,0 0-129,9 18-129,-9-18-387,0 0 387,0 0-258,8 17-129,-8-17 0,3 14-129,-3 0-387,0 3-645,0-17-2967,0 0-258,3 17-645,-3-17-129</inkml:trace>
  <inkml:trace contextRef="#ctx0" brushRef="#br0" timeOffset="102691.873">9069 16590 5289,'9'12'4257,"-9"-12"-516,10 10-129,-10-10-3870,14 5-516,-14-5 387,12 12 387,-4-3 129,-8-9 258,18 25 387,-6-5-129,5 6 0,-3 1 0,9 11-258,-1 6-258,1 7-129,2 10-129,-2 8-129,2 3-387,-7 9 129,3 3-129,-7 11-129,1-8 387,-9 2 0,3-1 129,-9 5 516,0-23 258,0 9 0,-7-23 0,-1-1 516,8-55-129,-23 74-387,23-74-129,0 0 0,-48 39-516,48-39 0,0 0-129,-54 12-903,54-12-774,0 0-2451,-43 15-129,43-15-645</inkml:trace>
  <inkml:trace contextRef="#ctx0" brushRef="#br0" timeOffset="103196.901">9621 17123 2193,'10'12'3612,"-10"-12"387,11 13-516,-11-13-2322,4 12-516,1 4 129,-5 3 129,5 6 0,-5 10 129,0 9 0,0-9-258,0 19-129,0-5-258,0-3 0,0-9-258,0 4-129,0-1-387,-4-10-645,4 2-903,0-18-2322,0-14-387,0 0-387,0 0 387</inkml:trace>
  <inkml:trace contextRef="#ctx0" brushRef="#br0" timeOffset="103460.915">9563 17348 6063,'-2'14'4902,"4"-2"-258,-2-12-258,17 0-2064,-7-9-2322,4 6 0,2 3-129,2-8 129,0 2 0,2 8 0,1 11-516,-7 0-387,9 5-2064,-4-4-1677,-5-5 0,1 1-516</inkml:trace>
  <inkml:trace contextRef="#ctx0" brushRef="#br0" timeOffset="111447.374">8921 17342 645,'-7'13'1290,"7"-13"645,-10 15-129,10-15 258,0 0-387,-10 12-129,10-12-516,0 0-258,0 0-387,0 0 0,0 0 258,0 0-129,0 0 129,0 0-129,0 0-129,0 0 129,0 0-387,0 0 0,0 0 0,0 0 0,-4-8 129,4 8 0,0 0 0,5-3 129,-5 3-129,9-9 0,-9 9 0,17-8-129,-8 2-129,2-2 129,2-1-258,-1 0 129,2 4-129,-3 0 129,2 0 0,2 0 0,-6 4 0,3-3-129,-3 4 258,-1 2-129,-8-2 0,14 3 129,-14-3-129,11 14 0,-11-14 0,0 0 129,8 18-129,-8-18 0,0 0-129,5 14-258,0 8-1032,-5-22-2709,0 0 0,0 12-774,0-12 645</inkml:trace>
  <inkml:trace contextRef="#ctx0" brushRef="#br0" timeOffset="124677.131">7488 15377 774,'-10'6'1935,"10"-6"-1548,-9 8-516,9-8-129,-10 9 258,10-9 0,-11 7 0,11-7-129,-16 8-516,4-8-1161</inkml:trace>
  <inkml:trace contextRef="#ctx0" brushRef="#br0" timeOffset="125680.188">7367 15454 1032,'-10'8'1548,"2"-1"0,8-7-387,-8 10 258,8-10-774,-12 11 0,12-11-129,-10 9 387,10-9 0,-8 12 0,8-12 129,-9 8 0,9-8-129,0 0-387,-11 4 258,11-4-258,0 0 129,-8 10 0,8-10-129,0 0 258,-13 3-258,13-3 0,0 0 0,0 0-258,-9 6-129,9-6 0,0 0 0,0 0-129,0 0 258,0 0 0,0 0-129,3-12 0,0-2 258,5-7-129,0-1-129,3-6 0,2-2 0,2-5-129,1-4 0,1-1 0,1-2 0,0-1 0,2 4 0,-1-2-129,0 2 129,0 3 0,-1 4 0,0 1 0,-1 4-129,1 1 258,-3 1-129,0 4-129,-1-1 129,-1 6 0,0-2 0,-2 4-129,-1 3 129,-1 1-129,-1 3 0,-8 7 129,10-8-258,-10 8 258,0 0 0,10-10-129,-10 10 0,0 0 0,0 0-129,8-17 129,-8 17 0,0 0 0,0 0 0,10-12 129,-10 12-129,0 0 258,0 0-129,0 0 0,0 0-129,0 0 129,8 0-129,-8 0 0,0 0 129,0 0 0,10 5 0,-10-5-129,5 11 129,-5-11 0,6 20 0,-2-5-129,2 5 129,2 6 0,0 5 0,1 5 0,1 11 0,0-1 129,1 9-258,2 4 258,0-1-129,-1-1 129,3-3-129,1-6 129,-1-4-258,3-5 129,-3-6-129,0-8 0,0-3-129,-5-7 0,0-1 129,-10-14-258,12 14-387,-12-14-1935,-2-18-1419,0 6-129,-10-15-258</inkml:trace>
  <inkml:trace contextRef="#ctx0" brushRef="#br0" timeOffset="126056.209">7461 15125 3096,'24'-19'4257,"-9"18"-129,-4-10-129,-2-1-2709,7 12-516,0-3-129,8 3 129,-4 0-258,5 4-129,0-1 129,2 5-129,1-4-129,1 5 129,-3-4-258,1 1-129,-2 2-129,-5-2-387,4 7-1161,-6-7-2451,-1-6-516,0 0-129,-7-6 0</inkml:trace>
  <inkml:trace contextRef="#ctx0" brushRef="#br0" timeOffset="126831.254">8021 14584 3999,'7'0'4128,"-7"0"-516,0 0-1032,0 0-1161,0 0-645,0 10-516,0-10-258,0 13-129,0-4 258,-5 3 0,1 0 0,-3 1 129,3 3 0,-5 0 129,3 3-129,0-1 258,2 4-258,0-4 0,4 3-129,0-4 0,0 5 0,4-6-129,3 1 129,0-4-129,5-1 129,0 2 0,2-4 0,-1-2 0,2-2-129,1-1 0,-1-2 129,-2 0-129,-1-2-129,-1-1 0,-2 0-129,-2 0-129,-7 0-645,14 0-1806,-14 0-1419,11-10-258,-11 10 0</inkml:trace>
  <inkml:trace contextRef="#ctx0" brushRef="#br0" timeOffset="127237.277">7986 14682 2451,'11'9'3870,"4"-9"0,-15 0-129,15-9-2967,-4 6-387,2 1-258,2 2 129,-2-2 0,1 2 0,-3 0 0,5 0 258,-3 1-516,2 2-645,1 0-1290,4 5-2064,-7-8-129,6 3-129</inkml:trace>
  <inkml:trace contextRef="#ctx0" brushRef="#br0" timeOffset="127724.305">8352 14768 5805,'7'9'3741,"-7"-15"-258,7 0-1032,-7 6-2709,10-8 129,-10 8 129,14-7 0,-6 7 129,-8 0 387,18 0 0,-10 0 0,3 0-258,-1 1-258,1 0 0,0 2-258,-2-3-258,2 3-129,-11-3-774,14 1-1548,-4 8-903,-10-9-387</inkml:trace>
  <inkml:trace contextRef="#ctx0" brushRef="#br0" timeOffset="128271.336">8655 14587 774,'11'20'2322,"-11"-20"-258,7 12 258,-7-12-2967,7 19 129,-5-5 258,1 0 516,-1 7 258,-2 3 645,2 2-129,-1 5 0,2 1-645,1-2-774,2 3-1935,-3-12-1161,8 8 258</inkml:trace>
  <inkml:trace contextRef="#ctx0" brushRef="#br0" timeOffset="129844.425">9614 15163 2322,'0'0'2451,"0"0"0,0 0-2709,0 0 0,-5-11 258,5 11 129,0 0 516,0 0 258,-3-11 0,3 11 129,0 0-129,-4-11-258,4 11-387,0 0 129,0 0-129,-1-13-129,1 13 0,0 0 129,0 0 0,0-11 258,0 11 0,0 0 129,0 0 0,0 0 0,0 0-129,0 0 0,0 13-129,0-13 129,0 18-129,0-4-129,1 5-129,1 1 129,1 6 0,-2 1 0,2 6-129,0 2 0,-1 3 0,1-1-129,-1 0 0,2-2-129,-1-3-129,0 0-129,1-11-258,5 3-774,-8-12-1290,-1-12-1677,12 12-129,-12-12 258</inkml:trace>
  <inkml:trace contextRef="#ctx0" brushRef="#br0" timeOffset="130112.439">9524 15266 7611,'34'16'4386,"-13"-16"-387,-2 0 0,2-6-3870,2 4-258,2 0 0,-1 1-129,0 4-387,-8-3-1806,0 8-1677,0 4 0,-6-7-258</inkml:trace>
  <inkml:trace contextRef="#ctx0" brushRef="#br0" timeOffset="131383.514">10134 14986 2193,'4'12'2064,"-4"-12"129,0 0-645,0 0-2193,0 0 516,0 0 516,0 0 516,0 10 774,0 2 129,0-12 129,0 20-258,0-20-387,-6 30-645,0-7-387,2 6-129,-4 2-129,0 7 0,0 1-129,-3 5 258,0-2-129,0-4 129,-1-4-258,4-2 258,-2-4-258,2-8 0,0-5 129,8-15-129,-14 18 0,14-18 129,-13 3 0,13-3 0,-13-6 0,7-5 129,-1-1-129,0-2 0,-1-3 129,0 2-129,0-3-129,0-2 129,0 2-129,0 2-129,1 3 129,0-3 0,0 4 0,3-4 0,1 3 129,2 0-129,1-2 129,1-2 0,5 1 0,-1-1 0,5 0 0,-1 1 0,3 1 0,-2 0 0,4 3-129,-3 1-129,4 4 258,-3 0 0,2 4-129,-2 1 258,0 0-129,0 2 0,-1 0 258,2 0-129,-1 2 0,2 0 0,-3 1 0,2 5-129,0 0 129,1 5-129,0 2 129,-2 4 0,3 1 0,-2 6 129,-2-2 0,2 4 258,-4-4-258,4 2 129,-6-5-258,3 3 129,-3-6-129,0-1 0,0-5-129,-1 0 129,-6-12-258,10 17 258,-10-17-129,9 10 0,-9-10-129,0 0 129,12 11-258,-12-11-645,0 0-1548,11 13-1677,-11-13 0,0 0-516</inkml:trace>
  <inkml:trace contextRef="#ctx0" brushRef="#br0" timeOffset="132555.579">10341 15521 1935,'0'12'3999,"0"0"129,0-12-258,0 0-1677,0 0-2064,0 17 258,0-17-258,1 18 258,-1-18-258,3 20 258,-2-4-129,-1-16 0,4 25 0,-1-10-129,-1 0-129,2 5 0,-1-2 0,1 6 0,-3 1 0,3 4 0,-1-4 129,-1 3 0,-2 1 0,0-2-129,0 0 258,0-10-129,0-3 0,0-2 0,0-12-129,0 0 0,0 0 0,0 0 0,-3-8-129,3-3 0,-2-6 0,2 4-258,-5-8-258,5 21-258,-1-24-645,1 24 0,-3-21-258,3 21 258,0 0 0,0 0 258,0 0 129,0 0 774,0 0 645,-9-1 258,9 1 0,0 0 129,-7 5 0,7-5-129,0 0 129,0 0 129,0 0 129,0 0-258,0 0 0,4-5 129,5-8-258,0-5 129,5 1-387,1-7 0,4 2-258,-1-1 258,0 5-129,-1-3 387,1 13-129,-5-7 0,1 10 0,-6-4 0,2 9 129,-10 0-387,10-3-258,-10 3-387,0 0 0,9 0-129,-9 0-387,0 0-645,0 0-1032,0 0-1290,0 0 0</inkml:trace>
  <inkml:trace contextRef="#ctx0" brushRef="#br0" timeOffset="132892.601">10413 15770 3096,'12'13'3354,"-12"-13"0,16 11-1290,-5 3-1548,-4-1 129,3 5 129,0-2-129,0 8 0,-2-4 0,2 9-129,-2-8-258,1-1-645,4 3-387,-6-7-1032,4-7-1677,0 8-645,-11-17 129</inkml:trace>
  <inkml:trace contextRef="#ctx0" brushRef="#br0" timeOffset="134259.679">10231 17218 258,'7'-16'2193,"-7"16"-1290,2-14-258,-2 14 0,0 0-258,0 0-387,4-11-387,-4 11-387,0 0-387,0-11 0,0 11-129,-2-17 1033,2 17 257,0-16 1031,-2 3 1033,2 13 516,0-16 258,0 16 0,0-18 0,0 18-774,0-12-387,0 12-645,0 0-387,0 0-258,8-12-129,-8 12-129,0 0-129,0 0 129,0 0-129,0 0 0,0 0 129,0 0-129,-5 3 0,2 9 129,3-12-129,-3 14 0,0-1 0,-2 8 0,0 6 0,-1 7 0,-3 2 0,0 6-129,-1 1 129,-3 4 129,-2-1-129,-1 6 0,-2-14-129,4-4 129,-1-6 129,-1 10-258,4-24 258,-1-2-258,3-12 0,3-6-129,1-12 258,1-4-258,4 1 0,0-30 129,1 15-129,1-2 0,3 3 129,1-11 0,0 16-129,0-5 129,2 12-129,-1-1 129,-1 8 0,0 2 0,0 1 0,2-1-129,2 9 0,-9 5 0,14-13 0,-4 6-129,1 7 129,0 0 258,0 0 0,2 10 258,-2-4 129,3 6 0,-1 2-129,1 12 0,-1 1 129,0-1-129,0-3 129,0 10-258,-2 0 129,0 3-129,-2-6 0,1 10 0,-2-19 0,1 5 129,-2 2-129,2-4 129,-2-12 0,1 4 129,-2 3-129,-6-19 0,12 8 129,-8 3 0,-4-11 0,4 17-258,-4-17-258,0 0 258,0 0-129,0 0-516,0 16-1032,0-5-2322,0-22-774,0-7-387,2 6 387</inkml:trace>
  <inkml:trace contextRef="#ctx0" brushRef="#br0" timeOffset="135139.729">10615 17500 2193,'4'-6'3354,"-4"6"645,2 14-774,1-2-774,-3-12-774,0 28-1032,0-6-258,0 7-129,0 5 129,0-6 0,-1-5 129,1-23 0,-5 82 258,5-32-129,0-50 387,-5 74-258,5-74-129,-4 67-129,4-67 0,0 0-258,0 58-516,0-58 387,0 0-387,0 0 258,0 0-516,0 0 258,0 0 387,22-55-129,-15 29 129,-7 26-387,20-66 516,-7 27-258,1 8 0,2-15-129,5 0-387,0 11 258,3-7 0,1-9 129,-1 14-258,0 4 0,-2-5 129,-1 13 0,-1 13 258,-5-6-129,-1 8 0,-4 4-129,-2 2 129,-8 4-258,9 0-129,-9 0-903,0 9-1677,0-9-1419,-10 11 129,10-11-516</inkml:trace>
  <inkml:trace contextRef="#ctx0" brushRef="#br0" timeOffset="135492.749">10769 17704 4644,'11'33'4386,"-11"-33"-129,0 0-129,9 55-2322,-9-55-1032,8 59-645,-8-59-129,10 70 387,-10-70-516,12 73 387,-12-73 129,13 51-645,-13-51 387,0 0 0,0 0-387,26 50-2322,-26-50-1161,0 0-258,11-48-903,-11 48 258</inkml:trace>
  <inkml:trace contextRef="#ctx0" brushRef="#br0" timeOffset="136723.819">11473 16586 2193,'-5'0'3870,"-1"12"516,-8-11-645,6 1-1290,-4 9-2064,-1 1-258,-1 2 0,-1-6 129,1 12 0,-2-7 0,3 7 258,-4-5-129,7 7 0,-7 0 0,7 5 0,-3 1 0,5 4-129,-1 6-129,3 3 0,1 0 0,4 13-129,1-3 0,0 10 0,2 1 0,4 10 129,1-6-129,4 6 387,-1-5 0,2-1 129,4-10-258,2 2 129,2-8-129,-20-50 129,52 83 0,-52-83 0,59 71-258,-59-71-129,61 51 516,-61-51-258,52 42-129,-52-42 258,41 20 0,-41-20-387,0 0 129,41 32-387,-41-32-1290,0 0-2967,0 0 129,38 43-516,-38-43-774</inkml:trace>
  <inkml:trace contextRef="#ctx0" brushRef="#br0" timeOffset="145887.343">11821 16630 129,'5'-10'3354,"-5"10"-903,0 0-258,0 0-387,0 0-387,-2 6-258,2-6-129,-8 0-387,8 0-129,-8-2 0,8 2-258,-10-4-129,10 4 129,-10-3-129,10 3 129,-12-2 129,4 0-129,8 2 0,-13 0-129,13 0 0,-13 9 0,13-9 0,-14 12-258,7 0 129,0 3 0,-2 1 129,-1 1-129,3 5 129,-2-1-129,0 4 129,0 8 0,2-4 258,-2-4-129,2 14 0,-1-8-129,3 9 258,-2-2-129,3 8 0,0-6 0,2 12-129,1-4 0,1 16 129,0-9-387,3 5 258,1-2 0,6 0 258,-2-7 0,4 0 129,-1-5 0,3-9-129,1-9 387,1-4-387,1-4 129,-17-20-129,38 69 0,-38-69-129,38 54-129,-38-54-129,40 58 387,-40-58 129,40 58-387,-40-58 0,0 0-516,51 36 645,-51-36-129,0 0 258,0 0-258,38 30 0,-38-30-129,0 0 0,0 0 129,0 0 0,0 0 258,0 0-516,0 0-387,0 0 258,0 0 129,0 0-774,0 0-2838,0 0-1548,0 0-129,11-24 129</inkml:trace>
  <inkml:trace contextRef="#ctx0" brushRef="#br0" timeOffset="153707.791">12035 17041 4257,'0'0'3741,"5"9"-516,-5-9-1419,0 0-1806,0 0-516,0 0 0,0 0 0,0 0 258,4-7 516,-4 7 387,0 0 387,2-14-129,-2 14 258,0 0-387,4-13 258,-4 13-387,0 0-129,0 0-258,0 0-258,0 0 0,0 0-258,2 9 129,-2-9 129,3 13 0,-3-13 0,3 16 129,-1-3 258,-2-13-258,5 24 129,-4-9 0,2 7 0,-2-1-129,1 4 0,2 3-129,-1 2 129,2 4-129,-2 2 0,3-1 129,-2 0-258,3 1 129,-3-7 0,1-4 0,-1-4 0,1-6 0,-1-2 0,-4-13 0,5 16 258,-5-16-129,0 0 129,0 0 0,0 0 0,0 0 0,0-5-129,0 5 0,0-12-129,0 12 129,-9-8 129,9 8-258,-9-19 129,2 6 0,2 1 129,-1-6-258,1-2 129,1 0 0,2-1 0,-2-1-129,4-1 0,0 6 0,0-7 0,6 4 0,-1 2-129,6 0 129,2-4-129,3 1 129,1 0-129,6 0 129,-1-2-129,4 2 129,3-4-129,2 7 129,2-4 0,-1 4 0,-2 0 0,-1 1 0,-1 7 0,-4 0 0,-3 6 0,-5-1 129,-1 2-129,-5 3 0,-2 3 0,-8-3 0,10 12 129,-10-12-129,0 0 129,3 14-129,-3-14 0,0 0 0,0 0-258,0 0-903,-10 1-2064,10-1-1290,-7-9-387,2-2-258</inkml:trace>
  <inkml:trace contextRef="#ctx0" brushRef="#br0" timeOffset="154932.86">12590 17367 774,'0'7'1032,"0"-7"-645,0 0-774,0 0-774</inkml:trace>
  <inkml:trace contextRef="#ctx0" brushRef="#br0" timeOffset="155290.879">12590 17367 516,'2'-55'2193,"-2"55"774,1-22 0,-1 22-129,0-17-258,0 17-774,1-15-387,-1 15-516,0 0-129,0 0-516,3-14 0,-3 14-258,0 0-129,0-12 129,0 12 0,0 0 0,3-10 258,-3 10-129,0 0 0,0 0 129,0 0 0,0 0 0,5 10-129,-3 13 0,-2 0-129,3 12 129,-1-5-129,0 13 258,1-5-258,-1 3 129,0 2 0,0-7 258,-1-2 0,3-8-258,-4-4 0,0-3-645,0-19-129,0 0-1161,0 0-903,0 0-2064,0-16-129,-4-6-129</inkml:trace>
  <inkml:trace contextRef="#ctx0" brushRef="#br0" timeOffset="155531.895">12562 17413 516,'-25'-25'3612,"11"25"516,14 0-1032,-10-5-903,10 5-1161,0 0-516,0 0-258,4 0 0,6 0 129,5-1 129,-2-4 129,8 5 129,-3-15 129,7 13-129,-5-1-129,5-4-129,-6 4-129,1 3-129,-4 1-516,-4-1-774,2 5-2838,-4 2-903,-10-7 129,9 2-516</inkml:trace>
  <inkml:trace contextRef="#ctx0" brushRef="#br0" timeOffset="156530.952">12939 16990 2322,'-9'7'2709,"0"-10"-129,9 3-645,0 0-2838,0 0 387,-2-11 387,2 11 516,0 0 645,-3-16 774,3 16 258,0 0 0,0 0-258,0 0-516,1 17-645,3-4-387,3 9-129,2 1-129,2 7 129,1 4-258,3 7 129,2 5-129,1 3 129,1 2 0,-2 8-129,3 2 258,-2 4 0,-2 1 129,-2-4-258,0 3 258,-3 13-258,-2-5 258,-2 2-258,-2-12-129,-3 12-129,3-18-129,-5 12 129,0-69 0,0 74 258,0-74-387,0 0 516,0 0-258,-31 52-516,31-52 516,0 0-129,-49-13-129,49 13 387,-43-41-129,43 41 129,-46-48 0,46 48 645,-40-66-258,40 66 129,-30-75-129,30 75 258,-18-67-129,15 24 0,-2 11 0,6-14 0,1 5 0,7-4 0,3 5-387,5-19-258,2 2 0,5-1 0,0-9-129,5 1-258,0 1 258,-1-1 258,-2 6 0,-1 4 0,-3 15 0,-4 4-129,-2 10 0,-4 1-387,1 19-774,-13 7-2838,7-14-645,-7 14-129,0 0-129</inkml:trace>
  <inkml:trace contextRef="#ctx0" brushRef="#br0" timeOffset="157796.025">13379 17218 1419,'0'0'1935,"12"-13"-645,-9-1-2709,-1 4 387,1-5 387,-3 15 516,1-18 645,-1 5 516,0 13 0,0-17 0,0 17-129,-2-20-387,2 20-129,-4-16-258,4 16 258,-4-17 258,4 17 0,0-17 516,0 17-129,-1-12 258,1 12-129,0 0 0,0 0-129,0 0-387,0 0-129,0 0-258,0 6 0,0 6-258,0 11 258,0-5-129,1 7 129,1-4-129,1 12 0,0-7 0,-1 6 387,1-1-516,1 3 387,-1-12-258,1 6-129,2-3 258,-2 2-129,-1-9-129,4 2 0,-3-8 129,-4-12 0,7 21 0,-7-21 258,0 0-129,0 0 0,0 0 129,10-14-258,-5-12 129,0-6 0,5-4-258,2-2-258,3-2 129,1-8-129,1 10 258,0 1-129,1 12 129,-4 1-129,-1 10 129,-2 2 0,-3 5 129,-8 7-258,11-2 0,-11 2 129,7 10-129,-5 9 129,1 0 0,-3 1 129,0 5-129,2 7 129,-1-5 129,1 0-129,-2-6-129,3 1 129,-1-12 0,4 3-129,-6-13 0,17-3-129,-2-11 0,1-8 0,2-6 129,3-8-129,-1 3 258,1-4 0,-4 8 0,0 0-129,-5 9 387,-2 11-258,-1 1 0,-9 8-129,15 8 0,-12 7 0,3 4-129,-2 4 129,3 0 0,-1 7 0,-2-2 0,2-1 129,-4-3-129,3 0 129,-4 0-129,2-1-129,0 2-774,-6-10-2451,3-3-1161,0-12-516,0 0-129</inkml:trace>
  <inkml:trace contextRef="#ctx0" brushRef="#br0" timeOffset="158619.072">14043 17079 3999,'1'-10'4644,"-1"10"-129,0 0-516,0 0-2967,0 0-1161,0 0 0,0 0-129,0 0 258,0 0 0,10 8 129,-10-8 129,12 5 129,-2 0-129,3 2-129,1-1 0,3 5 0,4-3-129,-2 9 129,0-1-129,2 4 0,-4-3 0,-3 9-129,0 3 129,-5 10 0,-3-1-129,-4-1 129,-2-4 129,-5 5 0,-5-1 0,2-5 258,-5-13-129,0-7 0,-4-2 0,2-5 129,-5-3 0,3-4-258,-3-13 0,2-4-129,0 7-129,2-5 0,6-7 129,3 0-258,6 4 0,1-4 0,4 5 0,6 8 129,5-1 0,2-1 0,3 5 258,1 6-129,2 0-129,-3 2 129,2 2 0,-4 3-387,2 9-387,-11-9-2193,2 9-1419,1-9-258,-12-5-129</inkml:trace>
  <inkml:trace contextRef="#ctx0" brushRef="#br0" timeOffset="158921.088">14383 17043 1806,'11'10'4902,"5"3"-516,-11 0 129,5-8-2193,3 17-1806,-5-1-258,4 8-258,0 6 0,1-2 0,-4 4-516,0 1 0,3 3-1161,-4-10-1032,0-2-1161,2-5-774,-8-11 387</inkml:trace>
  <inkml:trace contextRef="#ctx0" brushRef="#br0" timeOffset="159207.106">14481 17529 1806,'-30'15'3999,"20"-15"-645,0 0-774,-2-10-1290,8-1 0,-4 3-258,8-7 129,-2-4-516,5-4 258,2 0 0,6-7-387,1-1 129,7 0 0,-3-1 0,9-6-129,-4 6 0,7 2-387,-6 2 258,3 4-258,-5 2 129,-3 5-387,-2 8 129,-7 1-258,2 8-774,-10 0-2967,0 0-903,-9 0 0,-2 0-645</inkml:trace>
  <inkml:trace contextRef="#ctx0" brushRef="#br0" timeOffset="160476.178">13720 17907 5805,'0'0'4515,"0"0"-774,0 0 387,0 0-2580,3-9-1290,-3 9-645,0 0 258,0 0 645,0 0-258,0 0 0,0 0 0,0 0 129,39-11 0,-39 11 516,0 0-774,39 58 0,-39-58 129,33 58 0,-33-58-258,32 58-387,-32-58 0,30 76 0,-30-76 387,21 70-645,-21-70 387,6 74-387,-6-74 387,-2 71 258,2-71 129,-20 58-387,20-58 516,0 0-129,-41 51 0,41-51-129,0 0 129,-46 13-258,46-13 129,0 0 258,-43-30-258,43 30 0,-26-49-129,26 49 387,-13-62-516,13 62 0,0-56 0,0 56 387,13-51-258,-13 51 258,0 0 129,48-35-129,-48 35 387,40-21-129,-40 21 129,42-7-774,-42 7 0,39 7-1806,-39-7-2193,38 7-387,-38-7-387,0 0 0</inkml:trace>
  <inkml:trace contextRef="#ctx0" brushRef="#br0" timeOffset="160888.202">14052 17740 5676,'9'7'4515,"-9"-7"-129,11 0-774,-11 0-3096,14 4-516,-14-4-129,10 1 129,-10-1 129,0 0-129,0 0 258,9 68 129,-9-68-129,1 61-774,-1-61-1806,-3 70-1677,3-70-387,0 0 0</inkml:trace>
  <inkml:trace contextRef="#ctx0" brushRef="#br0" timeOffset="164195.387">14505 17394 516,'0'0'2451,"0"0"129,0 0 129,0 0 0,0 0-645,0 0-258,0 0-387,0 0-258,0 0-387,0 0 0,-4-10-387,4 10-129,0 0 0,2-14-258,-2 14 129,0 0 0,8-11 0,-8 11 258,6-14-129,-6 14 0,0 0 0,0 0 0,0 0 129,0 0-258,0 0-129,0 0 0,10 0 0,-10 0-129,4 14 0,0-3 129,1 1 0,0 1 0,0 0 0,0 4 0,2-1-258,-1-3 645,-6-13-516,12 27 258,-7-10 387,0 0-516,-2-3 516,1 3-258,-2-2 129,-1 2-129,1-1 387,-2-3-516,0-13-129,0 0 129,1 19-129,-1-19-129,0 0 258,0 0-129,2 10 0,-2 2-516,0-12 387,0 0-258,0 0-774,0 0-1548,0 0-1935,0 0-516,4-18-387</inkml:trace>
  <inkml:trace contextRef="#ctx0" brushRef="#br0" timeOffset="165823.482">15129 16748 3483,'0'13'4128,"0"-1"-387,0-12-1290,-5 0-1935,5 0-258,0 0-129,0-8 258,0 8 0,0 0 258,0 0 129,-4-12-129,4 12-129,0 0 129,-15-3-129,15 3-258,-16 10 0,5-5-258,-2 4 0,2 2 129,-4 0 0,2 1 0,-1 0-129,1-1 129,1 3 0,1 5 0,-2-6 129,4 7-129,-1 0 0,1 7 0,0-1 0,0 8 129,2-2 129,0 6 0,-1 4-258,2 8 258,1 2-258,1 0 258,0-6-258,3 8 129,-2-8-258,3-5 129,0-8 387,5-1 0,3-10 0,3-8-258,3 5-258,6-16 0,3-7 0,5-7 0,7-7-516,0-12 387,3-6-516,0 3 258,0-14 516,-3 3-129,-1 0 258,-3-1-258,-7-1 0,-2-2-129,-4 2 516,-3-3-387,-4-4 0,-4-3-387,-5 3 387,-2 1-129,-6 1 129,-4 3-129,-1 5 129,-5 2-129,2 8 258,0 8-129,-1 6 0,0-3 0,3 9 0,-3 9-129,1 4 0,-3 4-129,1 14-129,-4 6 0,2 15-387,-9 1-774,9 23-2064,-7-6-1290,1 4-258,1-4 0</inkml:trace>
  <inkml:trace contextRef="#ctx0" brushRef="#br0" timeOffset="166266.509">15060 17132 7998,'0'0'4902,"12"-8"-516,-12 8 0,0 0-4128,9 13-258,-2 4-258,0 6 258,0 10 0,1 15 0,-1 3 387,-1 6-129,-1 7 0,1 1-129,-1-7 258,0 10-129,2 5 0,-1-23-129,1 1-129,-2 6 258,-5-57-129,16 96-258,-7-48-129,-9-48-258,13 66 129,-13-66-129,13 62-903,-13-62-3225,0 0-258,0 0 387,0 0-387</inkml:trace>
  <inkml:trace contextRef="#ctx0" brushRef="#br0" timeOffset="167842.6">15458 16255 645,'0'0'2709,"0"0"258,0 0 0,0 0-516,0 0-774,0 0-258,0 0-387,0 0-387,0 0-387,0 0-129,0 0-129,0 0 129,0 0-129,0 0 258,0 0 0,5 9 129,-5-9 129,0 0-258,0 0 129,2 14 129,-2-14-258,0 13 0,0-13 0,0 21-129,-1-8 129,-3 6-129,2-1 129,-1 7-258,-1 0 258,1-1-387,0 5 516,3-3-516,0 1 516,0-2-387,7-4 129,1-2-129,5-4 0,3-4 0,3-7 0,0-4-387,5 0 258,-4-3 0,2-6 0,-5 0 0,-1 1 0,-4 0 0,-1 8-645,-9-14-1290,-2 14-2451,3-13 0,-3 13-516</inkml:trace>
  <inkml:trace contextRef="#ctx0" brushRef="#br0" timeOffset="168184.619">15372 16346 5031,'4'-2'4515,"6"2"129,-2 0-774,3 4-2967,-2-4-645,3-3-258,1 2-258,1 1 258,1 0 0,2-5-129,-2 4-129,2-8-645,2 9-1548,0 2-2064,-6-2-258,4-7 0</inkml:trace>
  <inkml:trace contextRef="#ctx0" brushRef="#br0" timeOffset="168699.649">15719 16429 2451,'5'-1'4515,"-5"1"-129,7-13-129,-7 13-2967,0 0-645,10-9-129,-10 9-129,0 0-129,0 0 0,8 8-129,-8-8 0,9 10 258,-9-10 129,13 5-258,-13-5 129,19 0 0,-9-3-129,3 1 258,-3-2-387,1 0 0,-1 3-129,-3 1 0,2 0-258,-9 0-516,12 21-774,-12-21-1806,3 12-1161,1 0-258,-4-12-387</inkml:trace>
  <inkml:trace contextRef="#ctx0" brushRef="#br0" timeOffset="169167.675">16006 16184 7611,'3'21'4128,"1"-6"-387,-4-15-1032,7 11-3225,-7-11 0,11 9 129,-11-9 129,11 9 258,-11-9 387,10 12 129,-5-1-129,-5-11 258,5 28-129,-5-28 0,1 27 0,-1-13 0,0 6-129,0-8 129,0 5-516,1-1-129,-1-3-645,4 11-387,-4-11-2451,0-1-1161,0 4-129,0-4-129</inkml:trace>
  <inkml:trace contextRef="#ctx0" brushRef="#br0" timeOffset="170783.768">15795 16856 3096,'0'0'4257,"13"6"-258,-13-6 0,0 0-3225,0 0-645,-5-1 129,5 1-129,0 0 129,0 0 129,-10-1 0,10 1 0,-11 0 129,11 0-129,-9 4 0,9-4 0,-11 12-129,11-12 0,-14 18 0,7-3-129,-1-2 0,-2 6-129,0 7 0,-1 4 0,0 3 0,-1 6 129,-1-5 129,3 10-129,-1-3 129,4 5 258,-3-5-258,8 10 129,-3-15-129,4 2 0,1 2-129,0 1 129,5-12 258,2-3-258,2 1 258,0-9-258,2-2 129,2 6-129,1-7 0,0-4-129,2 1 0,0-2-129,2-3 0,-1-2-129,0 0 129,0-2 0,0 1 129,-2-4 0,1 0-258,-4 7 258,0-9-129,-3 2 0,-1 7-258,-8-7-258,11 9-258,-11-9-1419,0 0-2451,0 0-387,0 0-516,9-7 0</inkml:trace>
  <inkml:trace contextRef="#ctx0" brushRef="#br0" timeOffset="171435.805">16183 17020 5547,'0'0'3870,"0"0"129,0 0 0,-8 6-3483,8-6-258,0 0 129,0 0-129,-9 0 258,9 0 0,-11 4 0,11-4-258,-17 11-387,8-4 0,-2 0 129,3 4 0,1 0-129,7-11 129,-13 18 0,11-2 0,2-16-129,0 14 129,0-14-129,12 16 0,-2-8 129,2 5 0,2 1-129,1 1 129,2 5-258,-1-2 258,-1 1-129,-3 6 129,1-4-258,-6 1 258,-2 3-258,-4-4 258,-1-7-258,-1 4 129,-8-1-129,-2-5 129,-3-5 0,-2 8 129,-2-6 516,-2-4-516,-3 2 129,1-2-129,1 0-129,-3-5-387,8 3-258,-5-8-1677,6-11-1935,5 12-258,0-8 516</inkml:trace>
  <inkml:trace contextRef="#ctx0" brushRef="#br0" timeOffset="171923.832">16378 16682 5934,'4'25'3225,"-4"-25"-387,0 0 258,0 0-3483,0 0 0,4 12 129,-4-12 258,3 14 258,2 5 903,-5-6 258,4 7-645,-4-3-387,0 7-387,0 2 0,-2 5-129,-1-7 129,-1-2-645,3 8-2064,1-2-1419,-2-11-258,2 4 0</inkml:trace>
  <inkml:trace contextRef="#ctx0" brushRef="#br0" timeOffset="179263.253">16457 17527 1548,'-9'7'3225,"9"-7"0,-11 0-774,11 0 0,-4-11-516,4 11 129,0-16-516,0 16-387,0 0-387,0 0 129,0 0 0,0 0-387,0 0-258,0 0 129,0 0-258,0 0 129,0 0-258,0 0 0,0 0 129,-5 15 0,5-15-129,-8 22 129,3-8 0,0 9 0,-1 13 387,-1-2-387,7-34 129,-15 72-129,15-72 129,-14 64-258,14-64-645,0 0-774,-6 62-1935,6-62-1419,0 0 0,6 5-387,-6-5-258</inkml:trace>
  <inkml:trace contextRef="#ctx0" brushRef="#br0" timeOffset="180316.313">16631 17123 1032,'-9'8'2064,"-1"-6"129,10-2-774,0 0-1419,-11-8 0,11 8 516,-10-14 387,10 14 774,-10-12 0,10 12 129,0 0-774,-9-17-516,9 17 0,-5-20-387,5 20-258,0-13 129,0 13 0,3-13 0,-3 13 129,16-10 129,-6 10-129,4 0 129,1 0-129,1 5-129,0 0 258,2 7-129,-3-3-129,1 8 129,-4-4 0,1 6-129,-2-2-129,-2 5 129,2 2-258,-6 2-129,2 1 129,-3 0 258,1 0-258,-2 3 258,-1-2-129,-1 0 129,1-3 0,-2 0 0,0-1-129,0-1 0,0 4 387,-5-3-258,0-7 258,0 0-258,-3 4 258,2 8-258,-2-21 516,1 7-258,7-15-258,-14 14 258,4-9-129,3 6 129,-5-10 0,1-11 129,-2 10 0,-1-2-258,-1-3 129,0 2-258,0-2-258,0-2-129,2-7 258,-1 7-129,7 2-129,-2 0-129,9 5-387,-7-24 516,7 12 129,1-8 0,9 6-516,-2-2 516,7 3-387,-3-8 645,5 2 0,-3 9 0,1-2 0,0 8 0,-1 2 129,-2 1-516,-1 1-774,-3 0-903,1 6-387,2 0-1161,-11-6 0</inkml:trace>
  <inkml:trace contextRef="#ctx0" brushRef="#br0" timeOffset="180891.346">16895 16741 3096,'0'24'4257,"0"-24"-258,0 21 0,0-21-2322,0 12-1677,0-12 129,4 10 0,0 2 129,-4-12 258,6 20 0,-6-20 0,1 26-129,-1-14-129,2 4-129,-2-1-129,0-4 129,0 3-516,0-4-258,0 11-1290,0-10-1935,0-11-645,0 14-129</inkml:trace>
  <inkml:trace contextRef="#ctx0" brushRef="#br0" timeOffset="181779.397">17094 16713 5289,'0'18'4128,"-3"-7"-129,3-11-516,0 0-3096,0 0-258,0 0 129,0 0-129,0 0 258,6 12 258,-6-12-129,9 12-129,-9-12-129,15 25 0,-5-10-258,0 9 258,1 1-387,0 8 129,1-4 0,2 7 0,-2 3-258,0 7 129,-2 5-129,-3 8 258,-2-1-258,-3-1 258,0 11-258,-2-3 258,-2-9 258,-2-1-258,-1-8 387,1-4-258,-5-9 387,4 4-387,5-38 387,-15 60 0,6-47-129,-2 3-258,11-16-258,-23 37-387,14-28 129,-6-3-645,15-6-2064,0 0-1935,-21 29 0,21-29 387</inkml:trace>
  <inkml:trace contextRef="#ctx0" brushRef="#br0" timeOffset="185151.59">17555 17610 1161,'0'0'3096,"0"0"387,0 0-2064,0 0-645,0 0 0,0 0 0,0 0 645,10 12-387,-10-12 129,0 0-129,0 0-387,10 0-129,-10 0-258,15-11 129,-3 10-387,4-4 258,2-1 0,2 6-129,0 3 129,2-3-129,-1 0 0,-1 0 129,-4 0 0,-1 0 0,-6 0-129,1 0 129,-10 0-258,0 0 129,0 0-387,0 0-258,0 0-129,0 0-1290,0 0-2064,0 0-903,0 0 129</inkml:trace>
  <inkml:trace contextRef="#ctx0" brushRef="#br0" timeOffset="187615.731">18426 16816 516,'0'-12'3741,"0"12"-516,0 0-645,0 0-645,0 0-387,0 0-516,0 0-129,0 0-387,0 0 129,0-14-129,0 14-258,0 0 129,-9-8-129,9 8 258,0 0-129,-9-8 0,9 8-258,-12 3 0,12-3 0,-14 2 0,7 9-258,-5 0 129,1-1 0,1 2 0,0 5-129,-2 5 258,1 2-258,-2 2 129,3 1 0,-1 4 0,1 1 0,1 3 129,1 2-129,1 7 129,2-6-258,3 9 258,2-4-129,1-1 129,5-2-129,4 6 0,7-14 0,4-3 0,4-2 0,5-6 0,4-15-129,1-1 0,6 0 129,-1-9-129,0-2 129,-3-2-129,-3-16 258,-1-6-129,-4 2 129,0-9 0,-5-6 0,-1-6-129,-5-4 258,-3-4-258,-5 5 0,-4-8-129,-5 7 258,-3-1-258,-7 1 129,-7 2-129,-4 10 129,-1-1 0,-6 9 0,1 6 0,-2 8 129,-1 2-129,0 13 0,2 4 0,1 2-129,-1 7 0,0 8-258,-1 0-387,8 12-903,-8-3-1290,7 5-1806,4 2-129,3-2 517</inkml:trace>
  <inkml:trace contextRef="#ctx0" brushRef="#br0" timeOffset="188066.756">18468 17326 4257,'11'-24'4644,"-8"12"-258,-3 12-129,14-15-3354,-12 4-645,-2 11 0,5-11 0,-5 11-258,3 8 129,-2 7-129,1 5 129,0 3-129,0 6 0,2 2 129,-1 13 0,2 12 258,-1-11 0,1-6-258,-1 20 258,2-2-258,-3-4 258,1 9-516,0-12 387,-4-50-516,6 80 0,-6-22 129,0-58-387,0 53 0,0-53-387,0 0-2193,0 0-1806,0 0-258,0 0 258</inkml:trace>
  <inkml:trace contextRef="#ctx0" brushRef="#br0" timeOffset="189366.83">18841 16271 3225,'0'0'4515,"0"0"129,0 0-258,6 16-2322,-6-16-1806,0 0-129,0 0 0,0 0 129,0 0 0,0 0 129,0 0 0,0 0 129,0 0-129,0 0 258,2-8-387,-2 8 0,0 0-129,0 0-129,0 0 0,0 9 0,0 3-129,-1 1 0,0 1 129,-2 4-258,0 5 387,0 0-258,2 2 258,-2 2-258,3-2 258,0 6-129,4-10 129,2 8 0,2-9-129,2 0 129,2 3-129,0-6-129,1 0 129,2-9-258,2 8 129,-1-7-258,6-4-258,-6-5-129,6 6-387,-8-12-516,9 4-774,-11-12-1290,-2-3-1290,0-5 387</inkml:trace>
  <inkml:trace contextRef="#ctx0" brushRef="#br0" timeOffset="189751.849">18758 16336 903,'-1'13'4128,"1"-13"0,0 0 129,0 0-2193,5 0-1548,-5 0 129,15 5-129,-7-3 0,8 8 0,-1-6 258,6 5-387,1-5-129,3 5-258,1-6 129,-2 1-258,2-4 258,-4 0-258,-3 0 0,-4 0 0,-1 0-387,-14 0-1161,16-7-2451,-16 7-645,10-2 129</inkml:trace>
  <inkml:trace contextRef="#ctx0" brushRef="#br0" timeOffset="190762.911">19230 16461 1677,'0'0'4257,"0"0"645,0 0-645,0 0-2193,0 0-1548,0 0-258,0 0-258,8-6 0,1 6-258,-1 0 258,2 0 129,5 0 0,-1 0 0,-2 0 258,3 1-258,-3 1 258,1 2 129,-3-4-129,0 0-387,-10 0 129,16 7 258,-8-7-387,-8 0-129,12 1-258,-12-1-258,8 9-1032,-8-9-2580,0 0-516,0 0-387</inkml:trace>
  <inkml:trace contextRef="#ctx0" brushRef="#br0" timeOffset="191223.937">19489 16268 2709,'12'3'3354,"-12"-3"-774,0 0-1806,12 1 129,-12-1 258,9 16 516,-9-16 0,1 20 0,-1-20-645,0 29-516,0-12-129,0 4-387,0-2 129,0-1-258,0 1 258,1-1-258,3 1 258,1-2-258,-1-3-129,0-2 129,2 9-1032,-6-21-2193,0 12-1032,0-12-129,0 0-128</inkml:trace>
  <inkml:trace contextRef="#ctx0" brushRef="#br0" timeOffset="193123.046">19240 16970 516,'7'-15'387,"-7"15"387,0 0 645,3-12 516,-3 12 516,0 0-129,0 0-645,0 0-387,-7-2-516,7 2-258,-13 0-258,3 0-129,0 0-129,1 2 129,-3-1 0,0 4 0,0 4 129,-2-2-129,0 6 129,-1-1 0,2 11 258,-3-5-129,5 5 129,-6 2-129,5 7 129,-1-6 0,3 9 0,1-5-258,4 7-129,-1-3 0,6 18 0,0-15-129,3 6 129,4-3-129,3 1 258,1-3-129,4 2-129,1 0 516,4-13-516,3 5 387,0-18-258,-23-14 129,47 52 258,-25-37-258,-2-5-258,-3-3-129,-2-7 129,-2 1 0,-2 6-258,-11-7 258,20 12-258,-10-10 258,-3 1-387,3 2 0,-10-5-645,0 0-2193,31 21-1548,-24-35-129,2-1-645</inkml:trace>
  <inkml:trace contextRef="#ctx0" brushRef="#br0" timeOffset="193819.085">19592 17152 3354,'0'17'4128,"0"-3"-387,0-14-129,-9 0-3096,9 0-774,-12 0 0,4-2 0,-3-2 387,0 1 387,-5-2 0,3 5 0,-4 0 129,2 3-258,-3 4-129,3 8 129,3-4-258,3-1-129,9-10-129,-9 22 0,11-11-129,5 0 129,7 0-129,1-1 0,4-2 129,2-2 0,0 9 0,-2-8-258,0 5 258,-4-6 0,-1 8-129,-5-3-129,2 1 0,-5 6 0,1-4 0,-3 1-129,-4-15 129,6 19 258,-6-19-129,2 20 387,-2-8 0,0 2 0,0-14 258,-5 12 258,-2 3-129,0 4 258,-4-13-129,1 0 258,-6-3-258,3 1-129,-3-4 0,2 10-258,-1-7-258,0-5-129,5 1-258,-2 1-258,12 0-258,-15 0-1419,15 0-1548,0 0-1032,-10-11 645</inkml:trace>
  <inkml:trace contextRef="#ctx0" brushRef="#br0" timeOffset="194287.112">19817 17535 5289,'6'38'3999,"-1"-21"-774,-5-17 129,0 0-3096,0 0-645,0 0-129,3 26 387,-3-26 516,0 0 774,0 0-129,2 26-129,-2-26-129,0 17-774,-2-5 516,2-12-516,-4 32 258,2-15-387,2-17 258,0 0 258,-6 49-258,6-49-516,0 0-645,0 0-516,-2 36-2322,2-36-1290,0 0 129</inkml:trace>
  <inkml:trace contextRef="#ctx0" brushRef="#br0" timeOffset="195143.161">19953 17104 3612,'9'-8'4386,"-9"8"-387,10-10-1161,0 6-1806,-10 4-387,17-10-258,-7 4 0,4 6-129,1-4 129,3 4 258,-3 0-258,5 3-129,-4-1 0,2 5 0,-2 2-129,1 3 129,-5 1-129,0 2-129,-2-1 0,-3 9 0,1-2 0,-2-7 0,-1 6 0,-2-3-129,-1 0-129,1 0 129,-2 4 129,-1-2 0,0 0 0,-4 1 0,1-2 0,-1 1 0,-1-5 0,-2 8 0,1-5-129,0-7 129,-1 2 0,0 5 129,7-17-258,-13 21 258,6-1 0,0-15 0,7-5-258,-16 14 129,8 0 0,-2-13-129,2-1 129,-2 0-129,2-5-129,-1 2 258,9 3 129,-15-12 0,8 1-258,7 11 0,-14-20 0,5 17-516,4-9-129,-6-2 0,9 3-129,-8-7-129,9 1 258,-5-3 0,6 8 387,0-9 0,2 6 0,2 1-645,-4 14-516,15-22-1548,-10 5-516</inkml:trace>
  <inkml:trace contextRef="#ctx0" brushRef="#br0" timeOffset="195486.18">20123 17265 1677,'23'11'3354,"-1"-6"-387,-12-2-1161,0-3-903,3 4-258,-2 2 129,0 2-129,-1-6 0,2 5 129,-3 1-129,1 9 258,-10-17-129,15 26-129,-9-16-129,3 5-129,-9-15 258,16 26 0,-10-11-258,5-6 258,-5 8-258,2-7 0,-8-10-129,14 15 0,-8 1 129,-6-16-387,12 12 0,-12-12-129,12 11-129,-5 2 0,2 4 129,-9-17-645,22 21-387,-15-9-1419,7-5-1677,1 4-645,-3-9 516</inkml:trace>
  <inkml:trace contextRef="#ctx0" brushRef="#br0" timeOffset="196924.263">20440 16874 1032,'0'0'4128,"0"0"258,0 0-516,0 0-1806,0 0-1677,0 0-129,-3 12-129,3-12 129,0 0-129,0 0 258,0 0 129,0 0 129,0 0 129,0-9 0,0 9-129,0 0 0,16 4 0,-16-4-258,18 12 0,-7-4-129,5 6 0,2 0-129,-1 3 0,1 4 0,2 2 0,-2-1-129,1 4 129,0 3-258,-2 7 258,-2-3-129,0 0 129,0 4-129,-3 5 258,0-5-258,-3-3 258,-1-1-258,-2 1 0,-2-3-129,-1 1 129,-2 9 0,-1-9-129,-1 0 516,-4 2-645,-3 17 516,-2-21 258,3-10-258,-5 9-1290,4-12 516,-7-3-1161,15-14-2967,-17 51-516,17-51-258,0 0-774</inkml:trace>
  <inkml:trace contextRef="#ctx0" brushRef="#br0" timeOffset="207954.892">12455 15089 258,'0'0'645,"0"0"-129,0 0-387,0 0 0,0 0-129,0 0 0,0 0 0,0 0 258,0 0 129,0 0-129,0 0 258,0 0-258,0 0 387,0 0 129,0 0 129,0 0 645,0 0-258,0 0 129,0 0-258,0 0 0,0 0-516,0 0-387,0 0-258,0 0-258,0 0 258,0 0 0,0 0 129,0 0 129,0 0 516,0 0-129,0 0 129,0-6-129,0 6 0,0 0-258,0 0 0,8 4-258,1-1 129,-1 0-129,2 2 258,2 2-258,3 1 129,-1 1 0,3 5 0,-4-4-129,1 5 129,-1 1-129,0 6 129,-2-1-258,0 4 129,-2-1-129,0 1 129,0-1-129,-2 4 0,1-5 0,-1 1 129,0-5 0,0-2 0,0 1-129,0-3 0,-1-2 0,1-1-129,-4-2 129,-3-10-129,8 15 129,-8-15-129,0 0 129,0 0 0,7 12 129,-7-12-129,0 0 0,0 0 0,0 0 129,0 0-129,0 0 0,0 0-129,0 0 129,0 0 0,0 0 0,0 0 129,0 0 0,0 0-129,0 0 0,0 0 0,0 0 129,0 0-129,0 0 0,0 0 0,0 0 0,0 0 129,0 0-129,0 0 129,0 0 0,0 0-129,0 0 129,0 0 0,0 0-129,0 0 129,0 0-129,3-6 258,-3 6-258,7-20 129,-3 2 0,3-4 0,3-3 0,-1-2 0,4-10 0,0 1 129,1-3-129,2-3-129,-1 3 129,1 1-129,0 0 0,0 2 0,2 4 0,0 3-129,-2 2 0,0 4 129,-1 0 0,-2 9 0,-3 1 0,-2 3 0,-8 10 0,9-7 0,-9 7 129,0 0-258,0 6 129,0-6-258,0 18-516,0-18-1548,-7 18-2193,7-18-258,-3 11-387,3-11 258</inkml:trace>
  <inkml:trace contextRef="#ctx0" brushRef="#br0" timeOffset="209083.957">13276 14414 2193,'0'0'2967,"0"0"-516,0 0-1548,0 0-387,0 0-129,0 0 129,0 0 258,0 0 0,0 0 129,0 0 0,0 0 129,0 0-129,0 6-258,0-6-258,0 14 0,0-14-129,-1 23 0,0-10 0,1 9 0,-3-5 0,3 10 258,-6-5-129,4 7 129,-8-3 0,8 8 0,-7-5-129,4 6 0,-1-4 0,1 2 0,0-2-258,3 1 0,2-7-129,0 0 0,2-2 0,5-5 129,0-2-258,5-4 258,4-3-258,4-4 129,0-4-129,5-1 0,1-2-258,0-6 0,4 0-258,-6-8-387,7 11-1290,-11-10-1806,1 1-516,-3 2-129</inkml:trace>
  <inkml:trace contextRef="#ctx0" brushRef="#br0" timeOffset="209495.982">13162 14518 2451,'4'12'3612,"6"-1"258,-10-11-516,11 0-3096,1 0 0,5 0 129,2 0 129,5 0 0,3 0 0,1-2 0,5 2 0,0 0 0,7 0-387,-3 2-516,1 5-2838,1-5-774,3 7-516,-8-9 258</inkml:trace>
  <inkml:trace contextRef="#ctx0" brushRef="#br0" timeOffset="210891.062">17215 15282 3483,'0'0'3483,"0"12"0,0-12-903,0 0-2193,0 0 0,0 0 387,0 0 258,0 0 0,0 0 129,0 0 0,0 0-258,0 0-258,0 0-129,10 1-387,-10-1 0,15 3 0,-2-3-129,4 0 129,3 0-129,7-3 0,2-1 129,1-1 129,0 1-258,-2-2 129,0 5 0,-7 0-129,-1-1 0,-9 4-258,-11-2-903,16 5-2838,-16-5-516,5 15-258,-5-15-387</inkml:trace>
  <inkml:trace contextRef="#ctx0" brushRef="#br0" timeOffset="214218.252">18198 15545 1548,'0'0'3483,"0"0"-1806,0 0 0,-7-12 0,7 12-258,0 0 129,0 0-258,0-13-258,0 13-387,0-12 129,0 12-387,8-26 0,-3 8 0,1-6-258,6-4 645,-3-8-258,6-3 0,0-10-129,6 3 0,-2-12 0,7 0-129,-3-3 0,2-1-129,3 6-129,-4 1 258,0 6-258,-2 7 129,-3 12 0,-2 3 0,-3 8-129,-3 5 0,-4 3 129,-7 11-129,8-11 129,-8 11-129,0 0 0,0 0 0,0 0 0,0 0 0,0 0 0,0 0 0,8 5-129,-6 8 129,3-1 0,-1 3 0,3 2 0,2 5-129,0-1 129,1 2-129,0 3 129,1 6-129,-1 9 258,3 0-258,-1 5 129,-1 5 0,0 6 0,0 0 0,1 1 0,-1-1 129,-1-7-258,-2 0 387,2-4-387,-1-5 129,0-6 0,1-3-258,-3-7 258,0-5-387,0-4 258,-2-3-258,-5-13 129,0 0-258,0 0-774,0 0-2580,-5-20-774,-2-4 0,-5-7-129</inkml:trace>
  <inkml:trace contextRef="#ctx0" brushRef="#br0" timeOffset="214551.271">18360 15192 774,'-15'-2'3612,"6"-8"516,9 10-1806,0 0-645,4-18 129,8 18 0,-3-1 129,12 4-387,-6-3-387,14 6-387,-4-6-129,6 5-258,0-3-258,3 2 0,-1-2-129,-1-2-129,-2 0 0,-3-6-258,0 8-645,-11-4-2451,-1 0-1032,-4-3-387,-5-10-129</inkml:trace>
  <inkml:trace contextRef="#ctx0" brushRef="#br0" timeOffset="-211433.258">18941 14338 2322,'4'-14'2322,"-4"14"-129,6-13 0,-6 13-516,0 0-645,7-11-645,-7 11-258,0 0-258,0 0 129,0 0 0,0 0 0,0 0 0,0 0 258,0 13 129,0-13 0,-3 14 258,3-14-129,-1 25 258,-2-15-129,3 11 258,-2-6-258,2 9 129,-5-2 0,5 10-258,-4-6-129,4 6 0,-2-3-129,2 3 0,2-3-129,4 4 0,0-8 129,6 4-129,-1-8 0,3-2-129,3 0 129,2-3-258,1-5 0,0-6-258,5 5-258,-6-10-387,7 0-903,-13-5-903,4-7-1548,-3 3-516,-8-9 516</inkml:trace>
  <inkml:trace contextRef="#ctx0" brushRef="#br0" timeOffset="-211117.241">18812 14480 5676,'-13'9'4257,"13"-9"-129,0 0-774,12-4-2967,-4 3-129,7 1 129,-2 0-129,7 3 129,-2 0-129,4 7-129,2-8 0,0 3-258,2 2-645,-7-7-1935,0 0-1419,2 0-387,-8-6-129</inkml:trace>
  <inkml:trace contextRef="#ctx0" brushRef="#br0" timeOffset="-210628.214">19252 14570 5031,'0'0'4386,"7"13"-387,-7-13-129,16 0-3741,-3-1-258,2-1 0,1 1 129,-1 1-129,-1 0 129,-1 0-129,-2 0-645,2 5-903,-6 5-2322,-7-10-129,16 14 0</inkml:trace>
  <inkml:trace contextRef="#ctx0" brushRef="#br0" timeOffset="-210115.183">19626 14390 4773,'8'14'4386,"-8"-14"-387,0 0-129,5 14-3483,-5-14-645,1 24 129,-1-5 0,0 5 129,-1 5 129,-3 3-129,3 4 258,-3-4-258,4 1-129,0-1-1935,6-4-1935,-2-16-129,7 2-387</inkml:trace>
  <inkml:trace contextRef="#ctx0" brushRef="#br0" timeOffset="-203212.788">19913 14155 645,'-10'-13'3225,"10"13"-1161,-8-13-387,8 13-129,-12-9 0,12 9-258,-10-3-129,10 3-129,-9-2-129,9 2-258,0 0 129,-10 0-129,10 0-129,0 0-129,0 0 129,0 0-129,0 0-129,0 0-129,0 0 0,5 7 0,3 5 0,1 5-129,3 3 0,2 6 129,3 6-129,2 7 0,4 7 129,-1 1-129,-1 1 0,3 4 0,-3 3 0,-1 4 0,-2 2 0,-3-6-129,-4 3 0,-4 0 258,-2 3-258,-3 0 129,-2-3 0,-2-1 0,-5-4 129,-2-3 0,0-3 129,-3-5-258,3-2 258,-3-9-129,4-2 0,0-8 0,3-1-129,0 1-129,2-4 129,2 4-258,-2-5 129,3 7-129,0-6-129,0 7-258,-1-7-387,2 9-387,-1-15-645,1 6-645,1 1-1935,-2-18-129</inkml:trace>
  <inkml:trace contextRef="#ctx0" brushRef="#br0" timeOffset="-196302.392">11661 14463 2451,'0'0'2451,"0"0"-387,-9 1-387,9-1-258,0 0 0,-15-3 0,15 3 0,-8-4-258,8 4 0,0 0-387,-8-3-129,8 3-129,0 0-129,0 0-258,-8-5-129,8 5 0,0 0 0,0 0 0,0 0 0,0 0 0,0 0 0,0 0 0,0 0 129,0 0-258,0 0 0,0 0-129,0-12 129,0 12-258,0 0 258,0 0 0,1-15 129,-1 15 129,0 0 258,0 0-129,0 0 0,0 0 0,0 0 129,-7 4-129,7-4 0,-14 20 0,4-5 0,-2-1 0,0 4 129,-4 1-129,2 7 129,-4-2-258,-1 8 129,-4 2 129,1 5-258,-3 5 129,-2 7 0,-1 5-129,1 8 129,-2 1-129,3 7 258,0-3-387,5 2 387,1-4-258,9-2 129,2-4-129,8-5 129,1-7-258,10-4 0,6-5 0,6-5-129,4-4 129,3-5-129,2-2 0,2-2 0,0 0 0,-2-4 0,-1 2-258,-4-8-387,8 13-2709,-6-9-1032,-1-4-516,-3-5-258</inkml:trace>
  <inkml:trace contextRef="#ctx0" brushRef="#br0" timeOffset="-190709.073">2556 14518 2193,'0'0'2838,"9"7"129,-9-7-2322,0 0-387,11 16 0,-11-16 387,12 20 0,-7-6 258,3 6 129,-3 1 0,5 13 129,-4-5-258,4 12-129,-3-2-129,3 6-387,-2-2 0,2 1-258,-1-5 0,0-4 0,0-5-129,-1-6 0,0-3-258,-3-10-645,5 0-1161,-3 0-1419,-7-11-645,0-7 258</inkml:trace>
  <inkml:trace contextRef="#ctx0" brushRef="#br0" timeOffset="-190374.053">2358 14746 5547,'0'-13'4386,"0"-2"-129,12 8-645,1-9-2967,6-4-387,4-3-258,6-3 0,5-1 129,4-4-129,2 0 129,3-5 0,1 3 129,-1 2-387,4 3 129,-6 2 0,0-3 0,-3 7-129,-3 3-129,-4 7-387,-10-2-1548,-4 2-1806,1 7-258,-12-7-258</inkml:trace>
  <inkml:trace contextRef="#ctx0" brushRef="#br0" timeOffset="-189757.018">3204 14401 3225,'0'-15'3741,"0"15"129,8-11-1290,-8 11-1419,0 0-387,7 1 0,-7-1 0,7 21-129,-5-9 258,4 13-387,-2-2 129,4 10-258,-2 3-129,2 4-129,0 1-129,1-1-129,0 3-129,-1-8-387,6 2-1161,-9-9-1548,1-9-1032,2-2-258,-8-17 129</inkml:trace>
  <inkml:trace contextRef="#ctx0" brushRef="#br0" timeOffset="-189209.987">3121 14379 2709,'0'12'3999,"0"-12"-516,9-16-129,7 0-2838,1 1-516,4-3-129,2-1 129,-1-2 258,5 3 0,-2 0 387,1 9-129,-5-1 0,5 10 129,-7-2-129,3 4-129,-2 6-258,1 6-129,-4 1 0,0 3-258,0 0 129,-3-1-258,3 7 129,-4-4 0,1 6-258,-2-4 0,0 6-129,-4-1 129,2 2 0,-6-1 129,0 2 129,-1 2 258,-6-6 387,-1 5 258,-9-6 258,2 7 129,-10-10 129,4 9 0,-10-9-387,2 6-258,-4-6-129,2 2-258,0-4-516,0-8-1032,4-2-2709,5 2-258,0-9-516,6-2 387</inkml:trace>
  <inkml:trace contextRef="#ctx0" brushRef="#br0" timeOffset="-188269.933">2710 15551 2709,'16'-6'3096,"-5"0"-1548,2-3-258,7 0 258,-2-8-258,7 8 129,-4-10-129,10 8 129,-2-9-129,8 7-387,2-12 0,7 4-258,3-8-129,8-3-258,2-7 0,7-4-258,2 0 0,2-5 0,1 1 0,-1 1 0,-4-1 129,-2 7-258,-5 5 129,-6 5-129,-3 6-645,-14 2-2193,-3 4-1548,-2 9-129,-17 0-258</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6T21:07:28.77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FF00"/>
    </inkml:brush>
  </inkml:definitions>
  <inkml:trace contextRef="#ctx0" brushRef="#br0">17308 16639 1,'0'0'1805,"0"0"-257,0 0-258,0 0-258,0 0-258,0 0 0,0 0-387,0 0 0,0 0 129,0 0 0,0 0 0,0 0 258,0 0-129,0 0-129,-1-6 129,1 6-387,0 0 129,0 0-258,0 0 0,0 0-129,0 0 129,0 0-129,0 0 129,0 0 0,0 0 0,0 0 129,0 0 0,0 0-129,0 0 0,0 0 0,0 0 0,0 0 0,0 0 0,0 0-129,0 0 258,0 0-258,0 0 0,0 0 0,0 0 0,0 0 0,0 0 0,0 0 0,0 0 0,4 8 0,-4-8 129,0 0 0,0 0 0,10 12 0,-10-12 0,0 0 0,4 12 129,-4-12-129,0 0 129,6 14-129,-6-14 0,5 11 0,-5-11 0,5 14 0,-5-14 0,4 15 0,-4-15-129,5 14 129,-5-14 0,5 12 0,-5-12-129,0 0 0,3 10 0,-3-10 129,3 11-129,-3-11 0,1 13 0,-1-13 0,0 0 129,0 17-129,0-17 0,0 12 129,0-12 129,0 0-258,1 12 129,-1-12-129,0 0 129,0 13-129,0-13 129,0 0-258,0 11 129,0-11 129,0 11-258,0-11 129,0 13 0,0-13 0,-5 13 0,5-13 0,-4 16 0,4-16 129,-6 16-129,6-16 0,-6 18 0,6-18 0,-5 18 0,5-18 0,-2 18 0,2-18 0,0 13 0,0-13 0,0 14 0,0-14 0,0 13 0,0-13 0,0 11 0,0-11 129,0 0-129,3 13 0,-3-13 0,0 0 0,0 0 0,7 14 0,-7-14 0,0 0 129,7 15-129,-7-15 129,4 11-129,-4-11 129,2 12 0,-2-12 0,4 15-129,-4-15 129,0 0-129,2 15 0,-2-15 0,4 11 0,-4-11 129,3 13-129,-3-13 0,5 11 0,-5-11 0,5 11 0,-5-11 0,0 0 0,7 14 0,-7-14 0,3 10 0,-3-10 129,0 12 0,0-12 0,0 0-129,0 18 129,0-18 0,0 0-129,0 16 0,0-16 0,0 0 0,0 17 129,0-17-129,0 0 0,1 13 129,-1-13-129,0 0 0,0 14 0,0-14 0,0 0 0,2 14 0,-2-14 0,0 0 0,3 15 0,-3-15 0,1 17 0,-1-17 0,0 18 0,0-7 0,0 3 129,0 0-129,0 1 0,-1-1 0,1-1 0,-1 4 129,-1-3-129,2-2 0,-2 8 129,2-8-129,-1 0 0,0-2 387,-1 2-387,2 2 0,-2 1 0,1-3 0,1-12-129,-1 13 645,1-13-516,0 17 0,0-17 129,0 18 258,0-18-258,0 0 129,0 15 0,0-15-258,4 12 129,-4-12 0,0 16-129,0-16-129,0 13 258,0-2-129,0 4 129,0-15-129,-3 19 0,3-19 0,-2 23 0,2-23 0,-1 16 129,1-16-129,-1 14 0,1-14 0,0 0 0,0 11 0,0-11 129,0 14 129,0-14-258,0 0 387,0 0-387,0 0 0,-3 57 387,3-57-387,0 0 129,0 0 0,0 0 0,-5 53-258,5-53 258,0 0 258,0 0-516,-15 52 387,15-52 0,0 0-387,0 0 258,-12 54 129,12-54-129,0 0 0,0 0-129,0 0 258,0 0-258,0 0 129,0 0 0,0 0 0,0 0-387,-32 52 258,32-52 0,0 0 129,0 0-129,0 0 129,0 0-129,0 0 0,0 0 258,0 0-129,-31 52-129,31-52 0,0 0 0,0 0 0,0 0 0,0 0 0,0 0 0,-48 53 0,48-53 129,0 0-129,0 0 0,0 0 0,-26 51 0,26-51 0,0 0 0,0 0 0,0 0 0,0 0-129,0 0 129,0 0 0,0 0-258,0 0 129,0 0 0,0 0 129,0 0-129,0 0 0,0 0-129,0 0-516,0 0-1419,-7 49-2451,7-49-258,0 0-387,16-58-774</inkml:trace>
  <inkml:trace contextRef="#ctx0" brushRef="#br0" timeOffset="1959.11">20898 16515 129,'0'0'903,"0"0"-129,0 0-129,-11-9 0,11 9-129,0 0 258,-12-9 0,12 9 387,0 0 129,0 0-258,-13-13 387,13 13-258,0 0-258,0 0-129,0 0-387,0 0-258,0 0-129,0 0 0,0 0 0,0 0 0,-9-11 0,9 11 129,0 0 258,0 0-258,0 0 129,0 0 0,0 0 0,0 0 0,0 0-129,0 0-129,0 0 0,0 0 0,0 0 129,0 0-129,-2 9 129,2-9 0,0 12 0,0-12 0,0 17 0,3-8-129,1 8 129,0-3-129,3 5 129,1-1 129,-1 2-129,6 2 0,-1-2 0,1 0 129,1 1-129,3 7 0,0-9 0,2 8-129,1-2 0,0 3 129,0-1-129,1 4 0,-4-5 129,2 3 0,-4-2 0,3-1 258,-6-1-258,2 3 129,-4-3-129,2 4 129,-3-4-129,2 8 0,-3-3 0,0 4 129,-2-5-258,0 4 258,-2-3-129,0 5 129,-4-6 0,3-2 0,-3 4-129,0 3 129,-1-6-129,-2 2 258,-2 0-258,1 4-129,-1 0 258,-2 4-129,-2-7 258,9-31-645,-22 80 516,22-80-258,-27 69 387,27-69-258,-30 67 0,30-67-129,-33 65 0,33-65 516,-33 59-387,33-59 0,-35 55-129,35-55 129,-37 59 129,37-59-129,0 0 0,-54 64 0,54-64 0,0 0-129,-45 52 0,45-52 0,0 0 129,0 0-129,0 0-129,0 0 129,0 0-129,0 0-516,-39 50 387,39-50-129,0 0-774,0 0-2709,0 0-1290,0 0-258,0 0-258</inkml:trace>
  <inkml:trace contextRef="#ctx0" brushRef="#br1" timeOffset="9327.533">4545 14246 258,'0'0'2709,"0"0"-774,-7 3-1032,7-3-258,0 0-129,-13 1-129,13-1-129,-13 5 129,13-5-129,-14 7 0,14-7 258,-15 16-258,15-16 0,-19 23 0,7-6-129,1 1 0,-1 5-129,-3 4 129,-2 1-129,0 6-129,-2-2 129,1 5 0,-4 1 0,2 3 129,-5-1-129,3 6 0,-5-3 0,1 3 0,-2 4 129,-2-1-129,0 4 0,-2 1 129,1 5-129,-3-4 258,1 2-258,-5 3 129,3-2-129,-4 1 0,3-1 0,-8 0 0,5 0 0,-1 0 0,-4 7-129,4-6 129,-1 5-258,3 3 129,-2 1 0,3 2 129,-3 2-129,3 0 0,-1 1 0,-2 4-129,3 1 258,-4-1-129,3 1 0,0 0-129,5 0-129,-6 3 129,8-5-387,-1 3 258,2-7-129,1 7 0,1-8 0,1 14 258,2-17-129,0 13 387,1-11 387,3 5-129,1-8 258,2 3 0,3-3 0,2 13-258,4-14 258,0 16-258,2-10-129,3 8 0,0-5 258,2 8-258,-1-18 129,3-7 129,0 0-129,0-58 129,5 80 129,-5-80-129,19 72 129,-19-72-129,28 52-129,-28-52 387,0 0-258,54 69 0,-54-69-129,0 0 0,66 55-129,-66-55 0,0 0 258,67 53-258,-67-53 129,0 0 0,68 45-129,-68-45 258,51 14 0,-51-14-129,58 21-129,-58-21 0,62 26-129,-62-26 0,68 7 0,-68-7 129,72 2-129,-72-2 0,81 0 0,-81 0 0,84-17 0,-84 17 129,92-23-129,-92 23-129,97 0 129,-50-4 129,6-7 0,-2 5-129,0-8 129,-1 7 0,1-5 0,-1-9 0,0 14 258,1-9-258,-1 4 0,1-3-129,2 8 129,1-5 0,-2 5-129,1-7 258,3 2-258,0 12 129,-3-5 0,2 5-129,-1-1 129,2-9 0,-2 10-129,1 0 129,-3-1-129,2-2 0,0 3 0,0-10 0,-4 5 0,2 5 0,-2-7 129,-50 7-258,95 0 129,-95 0 0,88-2 0,-88 2 0,83-5 0,-83 5 0,76 8 0,-76-8 129,69 0-129,-69 0 129,62-16-129,-62 16 129,58 0-129,-58 0 129,50-9-129,-50 9 0,0 0 0,61-3 0,-61 3-129,0 0 0,0 0 129,53-12-129,-53 12 129,0 0 0,0 0 0,0 0 0,0 0 0,0 0 0,0 0 0,0 0 0,51 0-129,-51 0 129,0 0 0,0 0 0,0 0 0,0 0 129,0 0-129,0 0 0,49-7 0,-49 7 129,0 0-129,0 0 0,0 0 0,0 0 129,56 2-129,-56-2 0,0 0 129,0 0-129,55-12 129,-55 12-129,0 0 0,48-7 0,-48 7 129,0 0-129,0 0 0,61-27 0,-61 27 0,0 0 0,0 0 0,50-24 0,-50 24 0,0 0 0,0 0 0,0 0 0,50-25 0,-50 25 0,0 0 129,0 0-645,0 0 516,43-62-129,-43 62 129,0 0-129,0 0 129,27-57-129,-27 57 0,0 0 516,0 0-387,11-58 0,-11 58 0,0 0 0,0-73 0,0 73 0,0 0 0,-2-67 0,2 67 0,-5-50-387,5 50 774,-6-61 0,-1 27-258,5-8-129,-4 6 129,1-8-129,-1 7 0,-1-9 258,0 10-516,0-3-258,-1 8 129,2-3 258,-3-2-129,2 0 129,-3 1-258,2-11 387,-2 8-258,0-7 258,-1 2 129,2-4-258,0 2 129,1-4-129,-1 7 129,1-2-129,0 2 258,0-4-258,-3 6 129,-1-4 0,-2 3 0,-1-9 0,0 7 129,0-6-258,-2 3 129,1-6 0,-2 2 0,6 1 0,-2-1 0,4 2 0,0-1-387,0-2 387,4 1-129,-2 3 129,4-1-258,-3 0 129,-2-1 0,3-1 0,-4 1 129,0-1 0,-2 4 0,2-4-129,-3 2 129,0-1 0,0 3 0,0 1 129,0-1 0,0 5 0,-1 0-129,2 0 129,-1 0 0,1 2 0,0-2 0,0 1-129,2 0 0,-2-2 0,2 1 0,-1-2 0,1-1-129,0 1 0,0-3 0,0-1-129,3-1 129,0 1-129,1 1 0,-1-3 0,4 3-258,-2-1 258,1 1-129,-3 1-129,4 1 129,-4-1 0,-4 3 129,0 2-258,-2 0 387,-1-1 129,-1 2 0,-4 0 129,0-1 129,1 4 0,-2-1 0,1 2-129,0-2 0,0 4 0,2 3 0,-2 1 0,2 2 0,-3 5 258,1 2-258,-3 6 129,-3 1 0,-2 3 129,-4 4 0,0 4-129,-7-1-129,1 3 129,-7 0-258,2 8 129,-8 2-129,0 3 0,-1 3-129,-3 5 129,-5 3 0,-1 3-129,-2 2 129,0 0-129,3 2-129,-2-6-258,9 6-516,4-4-2451,3-13-516,16-1-258</inkml:trace>
  <inkml:trace contextRef="#ctx0" brushRef="#br1" timeOffset="13031.745">7435 14383 1677,'0'25'2322,"0"-25"-1677,-10 21-516,4-7 0,-1 2 258,-3 4 258,-1-2 129,-4 6 0,2-2 0,-4 5 129,0 4-258,-3 1 0,0 1-129,-1 8-129,-1-1-258,1 5 129,-3 4-129,1 2-129,1 5 0,-2 3 0,4 3 0,-2 2 0,1 0 0,-2 1 0,3-2-129,-1 0 129,1 0 0,-2-2-258,0 4 516,0-2-258,-1 2 0,2 6 0,0 1 129,2 0 0,-1 3 0,4-1-129,2 1 129,3 3-129,-3-2 129,5-1 0,-4 1 129,3 2-129,-1-5 129,3 2 0,-3-6 129,5 0-129,1-11-129,4 9 129,1-17-129,0 10 0,4-13 0,2 7-129,2-5 0,0 11 0,-3-9 0,2 9 258,-5-9-258,2 6 258,-3-5 258,0 5-258,-1-17 516,0 3-258,0-8 129,0-35 0,0 65 0,0-65 129,0 58-129,0-58-258,2 80-129,-2-80 0,5 72 0,-5-72-129,11 79-129,-11-79-387,10 66 258,-10-66 129,15 50 0,-15-50 129,0 0-129,28 69 258,-28-69-258,0 0 129,39 68-129,-39-68 129,0 0-129,53 69 129,-53-69 0,0 0 0,67 53 0,-67-53-387,50 34 516,-50-34-258,57 16 258,-57-16-129,57 19 0,-57-19 0,60 2-129,-60-2 516,66 15-516,-66-15-387,67 10 387,-67-10 129,69 2-129,-69-2 0,67 0 0,-67 0 0,63 2 0,-63-2 387,62 8-387,-62-8 0,57-1 0,-57 1-387,52 20 258,-52-20 129,49 2 0,-49-2 0,0 0 0,72 18 0,-72-18-129,0 0 387,71 14-258,-71-14 0,0 0 0,67 0 0,-67 0-129,0 0 129,68 8 129,-68-8-129,0 0 0,65-3-129,-65 3 129,0 0 0,65-2 0,-65 2 0,0 0 0,64-16 0,-64 16-129,0 0 129,72 6 0,-72-6 0,54-2 0,-54 2 0,60 9-129,-60-9 129,62 10 129,-62-10-129,63-2 0,-63 2-387,65-4 387,-65 4 0,63 1 129,-63-1-516,65 0 387,-65 0 0,67-8 0,-67 8 258,67-2-258,-67 2 0,67-19-129,-67 19 129,69-8 0,-69 8-387,67-9 258,-67 9 129,65-5 0,-65 5 0,60-20 0,-60 20 387,60-9-387,-60 9 258,53-11-258,-53 11 0,50-13 129,-50 13-258,0 0 129,70-17 0,-70 17 0,0 0-129,58-30 129,-58 30 0,0 0-129,0 0 129,59-40-129,-59 40 129,0 0 0,0 0-258,34-51 129,-34 51 129,0 0 0,0 0 0,22-63 0,-22 63-129,0 0 516,12-55-129,-12 55-258,0 0 387,3-76-129,-3 76 0,1-61 129,-1 61-387,3-56-258,-3 56 516,2-81 0,-1 45-516,-1 5-129,0-9 258,0 6-129,0-4 129,0-1-129,0 1 0,0 3-129,0-6 258,0 3-258,0-5 258,-1 3-129,-1-8 258,-2 4 0,1-6 0,-2 1 129,1 0-129,1 4 129,1-3-129,-1 4 129,1-7-129,-1 3 258,-1-6-129,2 2-129,-4-4 0,1 2 129,-3-1-258,-1-4 258,-2 3-129,2 1 0,-2 0 129,-2 4-129,3-2 258,-3-1-258,1 3 387,0 1-258,1 2 0,0-3 129,0 5-129,0-7 129,0 3-129,-1 0 0,2-1-129,-1-1 129,-2 0-258,2 2 258,0 1 0,-2 3-129,4 0 258,-2 0-258,-1 5 129,3-4-129,1 3 129,-3-2 0,4 1-129,-1-1 0,0 0 129,2 3-129,0-1-129,3 1 129,-2 0 0,2 1 0,-1 4-129,-1-3 258,0 5-258,0 0 129,1 1 0,2 1-129,-3-2 0,3-1-129,-5 1 129,7 1 0,-4 1 0,1 1 0,-1 0 0,-1 4 129,-1 0 0,1 4-129,-2-2 0,1 2 0,0-2 0,1 1 0,-3 1 0,1 2 0,0 2 0,-1 2 129,-3 2 0,1 4 0,-1 1-129,-3 0 129,1 3-129,-1 2 129,0-2-129,-3 2 129,3 0 0,-3 3 0,-1-4 0,-2 5 0,-1-4 0,1 2 0,-2 1 0,0 0-129,-2 1 129,2-2-129,-2 2 129,1 0 0,-3 1 0,0 0 0,-1 0 0,0 0-129,-3 3-129,0 2 129,-1-1-129,2 2 0,-2-4 0,3 4 0,-4-5 129,4 1-129,-2-2 258,2 0-129,0 1 129,-2-1 0,4 0 0,-1 1-129,-1-1 129,1 4 0,0-1-129,-2 0 129,1 0-129,1 2 129,-2 0-129,2-3 129,0 1 0,2-1 0,-1 0 0,3 0 0,0-1 129,-1-1-129,3 0 0,1 0 129,0 0-129,1-1 0,3-3 129,0 2-129,-1 2 0,-2 0 129,4 0 0,-5 0 0,3 0 129,-1 0-129,2 4 129,-3-2-129,4 1 129,2-3-258,0 0-129,13 0 0,-18 2-387,18-2-387,0 0-1806,-13 14-1419,13-14-387,-1 12-258</inkml:trace>
  <inkml:trace contextRef="#ctx0" brushRef="#br1" timeOffset="18319.047">12543 14291 1419,'-9'0'1935,"9"0"-645,0 0-258,0 0 0,0-12-258,0 12-129,0 0 129,0 0 129,0 0-258,0 0 0,-7-11-258,7 11-129,0 0-258,0 0 0,0 0 0,0 0 0,0 0 129,0 0-129,0 0 129,0 0 0,-14 11 129,14-11-129,-14 23 129,6-5-129,-3 2-129,-4 4 0,2 3 0,-3 2 0,-1 2 129,-3 2-129,-2 1 0,0 3 129,1 0 0,-2 3 0,0 1 0,1 3 129,-2-1-129,3 3-129,0 3 129,3 0-129,-3 2 129,4 2-129,-3 0 0,1 1 0,1-1-129,-2 3 129,-1-1 0,2 0 0,-1 2 0,0 3-129,2-1 129,-2 2-129,-1 8 129,3-4-258,-2 3 258,3-1 0,-2-2 0,1-2 387,2-6-258,-1-3 129,2-5 129,2 0 129,-2-8 0,5 4 0,-2-5 0,2 2-258,1 0 129,1 2-129,-2-6 129,2 6-258,-1-6 258,0 3-129,-1-4 129,2 4 129,-3-4-258,5 4 129,-1-10-129,2 5-129,0 1 0,2-5-129,1-1 0,2-2 0,-1-1 0,1 4 0,-4-7 129,2 6-129,-3-4 129,0 6 129,-3-6-258,5 7 258,-4-2 0,2 2 0,-1 2-129,4 3 0,-6-4 0,8 6 0,-5-6 0,3 1 0,2-3 0,0 1 129,0-4 129,0-3-129,7-4 0,0-3 129,2 5 0,-2-5-129,7 2 0,-4-1-129,3 0-129,1-2 0,-14-19-129,29 60 387,-29-60 0,29 58-387,-29-58 129,31 58 129,-31-58-129,33 58 258,-33-58 0,0 0-516,58 60 0,-58-60 258,48 41 0,-48-41-387,56 33 516,-56-33-387,57 31 0,-57-31 258,62 35 0,-62-35-129,61 30 258,-61-30-258,62 15 258,-62-15-129,63 22 0,-63-22-258,63 25 258,-63-25-258,62 12 258,-62-12 129,62 42-129,-62-42 0,61 25 129,-61-25 129,61 19-258,-61-19 387,61 29-516,-61-29 129,62 16-129,-62-16 129,59 17-129,-59-17 129,58 17-129,-58-17 129,53 24 0,-53-24 129,0 0-129,69 17-387,-69-17 516,0 0-129,68 21 0,-68-21 0,47 6 0,-47-6 0,55 13 129,-55-13-129,56 29-129,-56-29 129,57 10 129,-57-10-258,55 15 129,-55-15 0,55 21 129,-55-21 258,55 3-387,-55-3 0,55 9 129,-55-9-129,58 10 0,-58-10 0,61 6 0,-61-6 0,61 8 0,-61-8 0,62 18 0,-62-18 0,66 0 0,-66 0 129,67 3-129,-67-3-129,77 1 129,-77-1 0,79 0 0,-79 0-129,75-3 129,-75 3 0,69 0 0,-69 0 0,61 0 0,-61 0 0,61-4 129,-61 4-129,62-1 0,-62 1 0,66-14 0,-66 14 0,68-14 0,-68 14 129,68-10-129,-68 10 0,67 0 0,-67 0 0,64-9 0,-64 9 0,66-6 0,-66 6 0,65 0 0,-65 0 0,65-11 0,-65 11 0,64-5-129,-64 5-258,62-3 387,-62 3-387,60-11 387,-60 11 0,56-13 0,-56 13 0,54-8 129,-54 8 258,53-16-387,-53 16 258,53-8-258,-53 8 129,50-4-129,-50 4 0,55 0 0,-55 0 0,54-5 129,-54 5-129,52 0 0,-52 0 0,0 0 0,69-14 0,-69 14 129,0 0-516,59-15 387,-59 15 0,0 0 129,50-8-129,-50 8 129,0 0-129,50-4 0,-50 4 387,0 0-258,53-10-129,-53 10 0,0 0 129,57-2-129,-57 2-129,0 0 258,54-1-387,-54 1 258,0 0 129,63-20-129,-63 20 0,0 0 0,68-30 129,-68 30-129,50-19 258,-50 19-258,51-11-258,-51 11 387,59-19-129,-59 19 0,62-22 129,-62 22-129,69-30 0,-69 30 0,74-21 387,-74 21-387,72-16 0,-72 16 0,72-7-258,-72 7 258,63-7 0,-63 7 0,59-8-387,-59 8 516,56-12-258,-56 12 129,50-10 387,-50 10-387,0 0-258,69-17 258,-69 17 0,0 0 0,62 0-129,-62 0 258,0 0-258,59-17 129,-59 17 387,0 0-387,56 0 0,-56 0 0,0 0 0,52-7 0,-52 7 129,0 0-129,0 0-258,59-36 258,-59 36 387,0 0-516,0 0 129,60-54 0,-60 54-129,0 0 129,0 0 258,56-24-258,-56 24-387,0 0 387,0 0-387,0 0 387,57-36-258,-57 36 129,0 0 387,0 0-387,0 0 129,54-48 0,-54 48 516,0 0-516,0 0 516,0 0-258,38-51-258,-38 51 258,0 0-129,0 0 129,0 0-516,30-54 258,-24 42-258,-2-4-129,1 1 129,-2 0-129,2-4 387,-2 0-258,1 4 258,-1-5-387,0 1 387,3-2 0,-2-1-129,1 3 129,0 1-258,-1-3-129,0-1 258,-2 5-258,2-2 129,-2 2-129,0 0 129,0-2-129,1 2 387,0 0 0,0-3-129,-1 4 129,1 0 0,0-2 0,-1-4-129,2-2 129,-2-1 0,3 1 0,-1-4 0,1-2 0,-1 1-129,-2 2 129,1 1 0,-3 0 129,0 1-258,0 2 258,-3 0-129,-3-1 0,-1 0 0,0 1 0,-1-2 0,0 0 129,1-1-258,-1-1 129,1-5 0,-2 1 129,0-5-129,-2 0 0,0 6 0,-3-6 0,-2 2 0,-2-4 0,-5 4 0,-1 2 0,-6-2-129,-1 1 129,-2-4 0,-6 7-129,2-3 258,-3 3-258,1-5 258,-3 1-387,-1 3 387,2-1-258,-3 0 129,-1-1 0,1 2-129,-3-1 258,0 0-258,-1-1 129,-4 1-129,-1 0 129,0-4 0,-2 0 0,0-2 0,-1 1 129,2-1-129,-1 1 129,4-2-129,-2-1-129,3 3 387,3 0-387,0-1 258,0 1-129,-3 1 129,3 0-129,-6 0 129,0 0-129,1-5 0,0 1 129,0 0-129,-1-4 0,4-1 0,2 1 0,3-1 0,1 1 129,1 3-258,0 1 258,0 2-258,-1 1 258,0 4-129,-1-2 0,0 1 0,-1-1 0,4 2 129,-2 0-129,3-1 129,0 3-129,-2-1 0,2 3 0,1 3 0,-1 2 0,2-1 0,1 1 0,1 2 0,-2-1 0,3 0 0,-2 3 0,4-3 0,-4 5 129,3-4-129,-3 4 0,-2 1 0,1 2 129,0 0-258,-2 1 129,-1 1 0,0 0 0,-2 2 0,2-1 0,0 3 0,1 1 0,1-1 0,3 0 129,-1 1-258,3 0 129,-1 1 129,-1 0-129,1 2 0,1 0 129,-1 1-129,-4 1 0,3 1 0,-2 2 129,2 0-129,-5 0-129,1 0 129,-1 2 0,-4 5 0,1 1 0,-2 4 0,1 0 0,1 2 0,0 1 0,1-1 0,4 3 0,-1-2 0,3 1 129,-1-3-129,2 3 0,4-2 129,0 0-129,3-1 0,1 2 0,4-2-258,7 4-258,-5-6-645,14 11-2322,-3-2-1032,-2-6-516,-1-6-129</inkml:trace>
  <inkml:trace contextRef="#ctx0" brushRef="#br1" timeOffset="23186.326">18153 14200 129,'0'0'387,"-6"0"129,6 0 645,-7 8 129,7-8 129,-9 18 129,9-18 129,-10 23-645,5-10 0,0 3-387,1 1-258,-2 2-129,0 2 0,-3 1-129,2 4 0,-2-4 129,-1 5 0,-1-1 129,1 3 0,-3-4 129,2 4 129,0-3 0,0 3-129,-1-1-129,6 2 387,-4-1-387,4 3 0,-2-1-129,2 1-129,-2-1 0,1 3-129,-2-1 129,2 4-129,-1-2 0,4 4-129,-1 2 129,1 1 129,1 4 129,-1 0-129,-2 0 0,2 1 258,-5-3-258,5 2 258,-8-4-129,1 6 129,-1-8-129,1 1 0,-1 0-129,4 0 0,-1 1-129,-1-2 0,4 0 129,-1 4-129,0 1 0,2-2 129,-1 1-129,2 0 129,1-1-129,0-4 0,2 0 0,0-3 0,1-5 0,-1 3 0,-3-1 0,2 0 129,-3 1 0,1-1 129,-1 1 0,1 2-258,1 1 129,3-2-129,0-3 258,0 1-258,0 2 0,0-2 0,0-2 0,0 2 0,0-1 0,2-2 129,-2 3-129,1 0 129,3-1-129,-1-3 0,1 3 0,1 1 129,-1-4-129,2 1 0,-2-2 0,3 1 0,-1-4 0,-1-1 129,1 0-129,2-1 0,-2 0 0,0 2 0,0-3 0,1 3 129,-1-1-129,-1 4 0,2-2 0,-4 5 129,3-2-129,0 0 129,2-3-129,0-1 0,1 4 129,0-5-129,-1 0 129,3-3-129,-4-1 129,2 2 0,-2 0 258,3-3 0,-3 4 0,0-1-258,1-8 129,0 2 0,0-1 129,-2 0-258,2 2-129,-1-3 0,-1-3-129,-6-11 258,12 22-129,-6-11 129,-6-11-129,0 0 0,0 0 0,23 62 387,-23-62 0,0 0 0,19 56-387,-19-56 387,0 0-387,0 0 0,27 56 0,-27-56-258,0 0 0,0 0 0,0 0 258,28 55-516,-28-55 516,0 0 129,0 0-129,23 54 0,-23-54-129,0 0 129,0 0 0,31 51 258,-31-51-258,0 0 0,0 0-129,0 0 129,54 65 0,-54-65 0,0 0 0,0 0-129,0 0 129,55 51-258,-55-51 258,0 0-129,0 0 129,52 34 0,-52-34 0,0 0-258,0 0 258,66 36 129,-66-36-129,0 0 0,58 14 0,-58-14 0,0 0 0,63 27 387,-63-27-516,0 0 516,59 13-387,-59-13 0,0 0 0,61 14 0,-61-14 0,0 0 0,61 7 0,-61-7 0,0 0 129,66 16-516,-66-16 258,0 0 129,64 7 0,-64-7 129,0 0-129,65 13-129,-65-13 129,0 0 387,66 15-516,-66-15 129,50 0 0,-50 0-129,53 3 0,-53-3 129,56 6 0,-56-6-129,60 0 129,-60 0 0,64 0-129,-64 0 129,63-24 0,-63 24-129,68-13 129,-68 13 0,66-11 0,-66 11 0,64 6 0,-64-6 0,62 0 0,-62 0 0,61 0 0,-61 0 0,58 0 0,-58 0 0,54-7 0,-54 7 0,52-8 0,-52 8 0,0 0-129,65-11 129,-65 11 0,0 0 0,54-26 0,-54 26-516,0 0 387,0 0 258,63-2-129,-63 2 0,0 0 0,0 0 0,56-10 0,-56 10 387,0 0-387,0 0 129,56-20-129,-56 20-387,0 0 387,0 0 0,64-17-129,-64 17 129,0 0 0,54-31 0,-54 31-129,0 0 516,58-7-387,-58 7-129,0 0 129,58-15 0,-58 15 0,0 0 0,53-2 0,-53 2-129,0 0 258,49-24-258,-49 24 129,0 0-387,0 0 387,59-24 0,-59 24 0,0 0 0,0 0-129,52-35 129,-52 35 0,0 0 258,0 0-258,0 0 129,58-38-258,-58 38 129,0 0 0,0 0 0,0 0 0,53-24 0,-53 24 0,0 0-387,0 0 258,0 0-258,0 0 387,0 0 0,0 0 0,55-32 0,-55 32 0,0 0 387,0 0-387,0 0 387,40-55-387,-40 55-129,0 0 129,0 0-516,42-48 516,-42 48-129,0 0 129,0 0 387,42-57-387,-42 57 516,17-21-516,-8 1 387,-1 0-387,0 9 0,-1-16 0,2 11-516,-4 1 516,1-7-387,0 0 0,-2 2 387,3-3-387,-4-6 387,2 9-258,0-3 258,-4-7-258,4 4 129,-2 0 0,-1-2 0,0 2 0,-2 1 0,0 1 0,-6-1 129,0 4-129,-4-5 0,0-1 129,-2-1-129,-1 5 129,-2-3 0,3 0 0,1-1-129,-1 2 258,-1 0-258,2 2 129,2-1 0,-4 0 0,1 2 0,-1-5 0,-2 2 0,-1 2 0,-3 1 0,0 0 0,-2 0 0,0-2 129,-1 0-129,-1 0 129,1-3-129,-1 1 0,-2 1 0,0-3 0,0-2 0,-1 5 0,-4-3 0,-5 6 0,1-3-129,-3 0 129,-3 2-129,-4-1 129,2 3 129,-1 0-258,-1 1 258,1-2-129,2 0 129,1 3-258,0-4 387,1 2-258,5-1 0,0-2 129,4-2 0,0-1-129,3-2 129,4 0 0,2-2 0,2-1 0,4 1-129,-1-1 0,5 1 0,4-4 129,-1-1-258,3 0 258,0-3-258,5 0 258,0 0-258,0 0 129,0 3 0,0 2 0,0 2 129,0 2-129,4-3 129,-1 4-129,1-1 129,3-3 0,-1 2 0,2-3-129,0 0 129,4 0-129,-2 0 129,1 0-129,1-1 0,-3 1 0,3 1 0,-3 2 129,0-4-129,1 2 0,0 0-129,1 1 129,-3-2 0,3 5 129,-3-3-258,0 3 258,3 3-258,-3-2 129,1 4 129,-3 1-129,1-3 0,0 3 0,-4-2 129,-1 0-129,-2 3 0,0-3 0,-2 1 0,0-1 0,-2 4 0,-1-1 0,-3 0 0,3 4 0,-2-2 0,-2 2 0,-3 2 0,0-4 0,-1 3 0,-1 0 258,1-3-516,-4 1 516,0-2-516,2 0 258,-3 1-129,0-1 0,-4 4 129,-2-1 0,-3 1-129,-5 3 129,-1 2 0,-3 0 129,-3 3-129,-2-4 0,1 3 0,0-2 0,3 1 0,-1 0 0,1 4 0,2-3 0,-4 3 0,-2 4-129,-2 1 129,-1 0 0,-3 2 0,-5 0 129,0 0-129,-4 0 0,1 0 0,-1 0 0,0 2 0,-2 2 0,3 0 0,1 3 0,-1 0 129,0 4-258,1 2 129,1 5 0,0 0 0,-2 6 0,0-2-129,1 3 129,2-1 0,3 3-387,0-11-516,17 10-2580,0-9-1032,7-15-387,8-4-258</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19:06:37.985"/>
    </inkml:context>
    <inkml:brush xml:id="br0">
      <inkml:brushProperty name="width" value="0.05292" units="cm"/>
      <inkml:brushProperty name="height" value="0.05292" units="cm"/>
      <inkml:brushProperty name="color" value="#00B0F0"/>
    </inkml:brush>
  </inkml:definitions>
  <inkml:trace contextRef="#ctx0" brushRef="#br0">5359 5126 903,'-13'10'1548,"7"8"-516,5 1-129,0 7-258,0 7 129,1 8-129,0 1 129,0 10-387,-4 2 258,2 9-258,-6 3 258,1 11 0,-6 3-258,1 8 0,-4 5 0,2 11-129,-3 9-129,2 10 129,-3 8-129,2 9 0,-3 10 0,3 8 129,-2 7-129,0 9 129,2-1 129,2 7-129,0-1 258,5 5 0,-2-9 129,7 6-129,-2-6 129,6-1 129,0-5-129,0 3-129,0-6 129,4 9-258,-3-5 0,3 6-129,-4-3 0,0 5 0,0-4-129,0-5-129,-4 1 129,1-8-129,-1-1 0,2-4 129,-1-3-129,1-7 0,0 2 0,2 1 0,0-6-129,0-1 129,0-5-129,0-5-129,3 0 0,-3-2 129,3-1-129,-3-3 0,0-4 129,0-2-258,-2-3 129,-3-4-258,1 5 129,-3-6-129,5-1-387,-4-10-129,5 4-258,-9-9-774,7-7-1290,2-1-387,-10-19-129</inkml:trace>
  <inkml:trace contextRef="#ctx0" brushRef="#br0" timeOffset="972.055">4802 14316 1548,'-6'-9'3483,"6"9"-129,0 0-1935,-11-7-258,11 7 0,0 0-258,-4 9-129,4 5-387,0 1-129,0 6-129,1-1 0,3 6 258,2 0-258,4 3 258,-3-4-129,6 7 129,2-8 0,4 7 0,2-1-129,6 1 0,2 3-129,5 2 0,5-2-129,4 0 0,3 2 129,7 0-258,7 1 258,3-1-129,7-4 0,4-3 258,8-1 0,9-1 0,4-7 129,14 5 0,5-13 0,9 4 129,9-9-129,12 4 129,10-9-129,10 3 129,5-5-129,8-1-129,6-2 129,10 1-129,1-3 0,7 1 0,0-4-129,7 2 0,-1 2 0,6 0 129,0-1-129,3 3 0,1-4-129,8 3 129,3 3-129,6 0 129,7 0-129,1 0 129,4 1-129,5 0 0,4 2-129,-2 2 129,0-5-258,-3 0 129,-4 0-258,-1 0 129,-2 0 0,-6-4 0,0 4-129,-2 0 129,-3 3 129,-1 0-129,2 3 129,-10 0 0,-3 1 0,-3 2 129,-7-2 0,-9-1-258,-10 2 258,-9 2-258,-11 0 258,-9 2-129,-10 2 129,-10 3-129,-14-2 129,-10 2 0,-8 0 0,-10-5 0,-8 0-129,-10-7-129,-9 2 129,-11-6-129,-5 6 0,-11-6-129,-5 4 0,-12-4-258,3 9-645,-15-10-387,6 7-903,-9 0-903,-4-7-903,4 3 0</inkml:trace>
  <inkml:trace contextRef="#ctx0" brushRef="#br0" timeOffset="1488.085">17153 15325 1161,'0'0'3612,"-20"-14"-645,15 1-645,2-2-645,-7-9-387,8-2-258,-6-14-258,7-6-129,-3-11-258,4-8 0,0-12-387,1-6-129,4-9 0,-2-16-129,3-8 0,-2-13 0,3-7-258,-6-15 129,5-12 0,0-14 0,0-12 129,5-6 0,0-6 0,6-7 0,0-5 258,5-4 0,-1-2 258,2-3 0,1-11 129,2 1 387,-2-13-387,1-5 129,-3-12-129,5-3 0,-4-13-258,2-3-129,-5-1 129,2-4-258,-2 10 0,-4 1 0,0 10 0,-2 8 129,1 12-129,-5 5 129,4 14-387,-2 5-129,2 3 129,-3 7-387,3 12 129,-6 5-129,-1 16-129,-7 9 129,-2 14 0,-13 14 387,-4 18-516,-5 14-516,-5 10-516,-1 14-516,-13 3 1</inkml:trace>
  <inkml:trace contextRef="#ctx0" brushRef="#br0" timeOffset="1976.11">16883 5096 258,'-163'-26'774,"68"15"645,-7 1 0,-11 2 0,-13 1 258,-9 2-129,-17-2 0,-9 6-516,-14 0-258,-9-2-516,-11 3-129,-11 0-129,-10-3 0,-9 2 129,-6-3 0,-9 0 129,-7-4 0,-2 4-129,-7-3 129,-4 5-129,-3-3 129,-5 0-516,-5 2 129,2-4 0,0 2 0,-4-5-129,3-1 129,0-5-129,0-1 129,2-4 129,0-1-129,-3 1 0,2-1 129,-3 0-129,5-2 129,6 0 0,9-1 258,6 1 0,11-2 0,18-2 129,7 3-129,15 4 129,11 2-387,6 2 0,11 5-387,7 2 387,9 4-258,2-1-129,14 7-387,9 0-1935,10-5-774,17 5 129</inkml:trace>
  <inkml:trace contextRef="#ctx0" brushRef="#br0" timeOffset="3216.183">1887 3152 1806,'-8'58'3225,"2"-31"-129,6 16-129,-4 0-2709,4 7 129,0 7 129,0-2 129,0 10 0,0-6 129,0 11-258,0-8 258,8 7-387,0-4 129,5 7-129,-2-3-258,7-2 0,-3-1-129,6-6 129,-3-5-258,-2-3 129,1-13 0,-5-6-129,0-9-129,-5-8-258,4-3-387,-11-13-645,13-5-1806,-4-10-258,-6-14-258</inkml:trace>
  <inkml:trace contextRef="#ctx0" brushRef="#br0" timeOffset="3556.203">1977 3892 3096,'51'-71'3870,"-18"23"-129,10 0-258,1-1-2580,4-6-258,2 2-258,-1 5 129,-1 3-387,-6 2 129,-6 11 0,-10 3 0,-4 11-129,-9 2 0,-13 16-129,16-9-645,-16 9-1161,0 0-1806,-6 10-129,-10 1-387,-1 12 259</inkml:trace>
  <inkml:trace contextRef="#ctx0" brushRef="#br0" timeOffset="3924.223">1932 4009 7611,'38'1'4257,"-15"-1"-258,6 0-258,3 2-3612,2 3-258,7 3 0,5 6 129,-2 1-129,2 1 0,-4 3 129,-1-3 129,-4 1 0,-6-5 0,-1 2 129,-6-3-129,0 0 0,-8-1 0,3-1 0,-6-1-129,-2-4-129,-11-4 0,17 16 0,-17-16-258,10 7 0,-10-7-1290,16 4-2064,-16-4-258,10-17-258,-7-7-258</inkml:trace>
  <inkml:trace contextRef="#ctx0" brushRef="#br0" timeOffset="4748.271">2968 2930 4386,'-14'-21'3741,"14"21"-516,-14-17-258,5 5-2451,9 12-516,-3-17-129,3 17 129,-10-13 0,10 13 0,-26-6 0,9 6 0,-8 0 129,2 10 129,-5-2-516,2 5 258,-1 0 0,2 4 0,8-5-129,-1 2 129,9 4-129,-2-1 129,9 4 0,2-1-129,0 6 129,6 3-129,5 7 129,-1 4 129,3 5-258,-2 6 129,-1 7 0,0 9 0,-1-1 0,-2 9 129,0-2 129,1 7 129,-3-8 0,2 8 129,-4-10 0,7 5 0,-1-9-129,2-1 0,1-7-129,6-8-129,0-1-129,0-11 258,3-9-129,3-6 129,1-17 0,5-3 129,-2-10 0,10-7 0,-3-13 129,7 2-129,-2-5 0,3 1-258,-4 1 129,-1 4-258,-5 5 129,-5 2-258,-6 6-129,-3-4-129,1 8-1032,-12-6-2451,0-4-258,-1-4-258,-5-7-129</inkml:trace>
  <inkml:trace contextRef="#ctx0" brushRef="#br0" timeOffset="11176.639">3516 3103 1806,'28'-16'2451,"-28"16"-1032,14 0-258,-14 0 0,0 0-129,-9 18 258,-7-10 129,-1 9-129,-9-8 0,2 14-129,-10-6-129,2 9-258,-5 0-258,3 6-258,1 0-129,4-1-129,4 3-129,8-10 0,6-5 129,9-2-129,2-17 129,16 10 129,8-10-129,2 0 0,7-8 129,0 2 0,3 6-129,-2 0 0,-4 2 0,-1 7 0,-5 6-129,-4-1 129,-3 6 0,-4 1 0,0-1 0,-5-2 129,-3-2 129,-2 3-129,-3-5 129,-9 4 0,-7-2 0,-3 1-129,-7-2 0,-1-2-258,2 1-129,-2-11-774,9 6-129,-4-9-1032,22 0-1548,-15-11-129,15-3-258</inkml:trace>
  <inkml:trace contextRef="#ctx0" brushRef="#br0" timeOffset="12137.694">3945 3542 7224,'5'45'3870,"-5"-19"129,0 11-516,-7 5-3483,0 7-129,-3 6 129,-1 2-258,-2 2 258,1-8-258,-1-6-258,8-8-258,0-23-1032,5-14-1806,8 0-129,6-26-258</inkml:trace>
  <inkml:trace contextRef="#ctx0" brushRef="#br0" timeOffset="12904.738">3950 3006 3225,'-18'-11'2580,"18"11"129,0 0-516,0 0-2838,0 0 0,13 0 516,0 0 387,4 0 387,1 0 516,8 0 0,0-4 258,8 4-516,-2-4 0,5 6-516,-3 8 129,3 3-258,-4 5-258,-2 7 0,-5 4-129,-3 3 0,-2 0 0,-7 1 129,1 0-258,-7 2 258,-2-6 0,-5 0 258,-1-3-129,-5 0 129,-9-3 0,-1 2 0,-7-5 0,-1 1 0,-4-3-129,-1-3 0,-2-7-129,0-4-129,1-4 129,0-4-129,3-7-129,1-8-129,8-1-258,-2-6-258,14 3-258,0-8-129,11 4-129,5-8 0,10 9 129,1-3 258,5 8 387,1 5 387,-2 6 258,1 10 129,-3 2 258,-1 14 0,-3 5-129,0 5 0,1 3 129,1 2 129,-2-3 387,5 1 129,-5-6 0,3 2 258,-4-8-258,5 3 129,-9-11-258,4 5-387,-7-7-258,-12-7-645,18 15-1032,-18-15-2064,0 0-258,-6 0-258,-12-10 129</inkml:trace>
  <inkml:trace contextRef="#ctx0" brushRef="#br0" timeOffset="17199.983">4045 9328 1806,'-25'-4'3870,"12"4"258,-9 0-516,-3 0-2451,3 8-516,-2-1-387,-1 4-258,-2 2 0,-3 2-129,1-1 129,0 4 0,0-2 258,6 1 0,0-3 0,5 3 129,1-2-129,6 0 0,3 2-129,8-1-129,0-1 129,7 2-129,7-2-129,5 1 0,11 1 129,3 0 0,7-2 0,3-2 0,1 5-129,4-1 129,-1 6-129,-1 0 0,-3 3 0,-7 1 129,-5 2-258,-4 2 258,-8 2-129,-9 0 258,-10 1 258,-3 1-129,-18-2 0,-5 3 0,-14-7 129,-6 5-129,-8-6 258,-3-1-387,-4-8 0,1-6-258,1-4 0,4-9-387,8 0-387,2-17-1806,8-9-1290,16-6-387,2-17 129</inkml:trace>
  <inkml:trace contextRef="#ctx0" brushRef="#br0" timeOffset="18396.052">11890 3696 129,'-15'0'3483,"-11"3"387,26-3-387,-27 0-1935,13-7-516,14 7 0,-19-10-258,19 10-258,-16-16 258,16 16-129,-10-21-129,10 9-129,0 0 129,9 0-387,5-2 0,5 1-129,4 3 0,5 4 0,6 0 0,4 6 0,3 3 0,1 6 0,1 4 0,0 8 0,0-1 0,-1 4-129,-4 2 129,-3-1 0,-2 6 0,-3 0-129,-1-2 129,-5 3-129,-3 3 0,-6-2-129,-6 4 129,-4 0 129,-5-4-129,-6 4 129,-10-2-129,-5 0 258,-6-6-258,-3-1 258,-7-6-129,0-3 0,-4-9-129,-3 0 129,2-8 0,-1-2-129,3-1 129,3-8 0,3-3 0,4-4-129,5 0 129,7-4-129,6 2 258,8-3-258,7 3 0,7 1 129,11 3-129,5-1 0,9 5 0,4 3 129,7 0-129,1 6 129,2 1 0,3 0-129,-1 1 258,1 7-129,-2 1 0,-1 3 129,-4 0 0,-1-1-129,-6 0 129,0 0 0,-6-1-129,-6-1 0,-5-3 0,-4-1-258,0 5-1677,-6-3-1935,-11-7-129,0 0-516</inkml:trace>
  <inkml:trace contextRef="#ctx0" brushRef="#br0" timeOffset="19772.128">5482 9564 1677,'-13'0'1419,"13"0"-387,0 0 0,-15 0 258,15 0 258,0 0-258,0 0-258,0 0 0,0 0-129,0 0-258,1 10-258,15-6-129,4 1-258,8 2-129,7 0 129,13 1 0,9 2 0,12-1 0,9 3-129,15-2 0,9 5 129,15-3 0,11 1-129,13-5 258,10-3 0,10-5 0,9 0 0,7-12 258,9-2-258,4-6 0,9 0 0,6-1-129,1 5-129,9 8-258,-2-4-387,7 12-258,-11-4-516,1 4-1161,-3 12-1419,-18-8 517</inkml:trace>
  <inkml:trace contextRef="#ctx0" brushRef="#br0" timeOffset="20540.174">11776 5576 1677,'-14'3'903,"5"9"-258,4 0 129,2 5-129,-2-2 387,1 8 129,0 1 0,3 8 0,-2 7-258,3 11 0,3 7-387,7 17 0,1 10-387,0 11 0,1 14-129,0 12 0,-4 11 0,-3 12 0,-5 12 129,-4 9 0,-9 10 129,-4 6-129,-3-2 0,0-4-129,0-10 0,-1-13 129,6-21 0,0-18-129,6-25 129,6-17-129,1-19-129,2-17-903,0-16-2193,10 2-903,-10-21 258</inkml:trace>
  <inkml:trace contextRef="#ctx0" brushRef="#br0" timeOffset="21284.217">10831 9063 3483,'4'23'4128,"-4"-23"-258,12 28-129,-4-16-4257,2 10 129,-2 4 0,2 4 258,-2 1-258,-1 7 387,1 8 129,-4 5 387,-1 14-258,-3 10-129,2 7 258,-2 5-129,0 6 129,-3-4-129,0-2-129,0-10 0,0-8 0,3-19 0,0-8 129,0-13-258,0-9 129,0-9 129,0-11 0,10-4 258,4-14-129,0-16 129,9-5 0,0-17-129,11-3-129,-1-16 0,6 3 0,-2-4-129,3 0-129,1 4 129,-1 5-129,0 4 258,3 7-129,-2 5-258,1 5 129,-2 7 0,-3 3 0,-3 7-129,-7 5 0,-2 10-387,-13-1-387,6 15-2193,-18 0-1548,0 0-258,-18 19 0</inkml:trace>
  <inkml:trace contextRef="#ctx0" brushRef="#br0" timeOffset="21629.237">11084 9814 5934,'46'30'5031,"-18"-7"-645,-3-4 0,3 12-4515,3 2 258,6 2 0,-2 5-129,-5-1 129,2 0 129,-4-2 0,2-1 0,-6-5 0,3-1-129,-3-6 0,-4-5-129,0-2 0,-6-5-129,-1-3 0,-13-9-129,19 11-129,-19-11-774,0 0-3225,11-3-258,-11 3-387,0-14 129</inkml:trace>
  <inkml:trace contextRef="#ctx0" brushRef="#br0" timeOffset="22780.302">12121 10155 4644,'16'1'4644,"-16"-1"-516,0 0-129,0 0-3999,0 10-258,0-10 129,-19 15 0,2-6 0,-4 4 129,-2 1 129,-5 0-129,-1 2 258,1 2-258,3-3 258,3 1-258,6-2 0,3 1-129,11 0 129,2-1-129,9-2 0,5 1 0,6 2 0,0-2 129,5 4-129,-1 3 0,0-3-129,-4 2 258,-1-2 0,-4 1-129,-5 1 258,-4-4 129,-1 1 129,-5-16 0,0 24 0,-9-16 0,0 7 258,-8-8-258,1 3-129,-5-5 129,0 3-258,-1-4-129,2-3-258,2 4-516,-2-11-1161,20 6-2580,-15-18-129,13 1-129</inkml:trace>
  <inkml:trace contextRef="#ctx0" brushRef="#br0" timeOffset="23492.343">12324 10270 5160,'-10'9'4902,"10"-9"-645,0 0-516,-16 0-2838,16 0-1677,0 0 258,12 8 129,-12-8 0,25 7 258,-6-1 387,4 2 0,2 2 129,-1 1-129,2 8-129,-3-2 0,0 4-129,-3 7 0,-5 0-129,-2 4 0,-5 1 129,-4 2 0,-3-5 0,-1 2 0,-1-2 129,-6-4-129,0-1 387,-5-7-387,-1-3 129,0-5-129,-2-3 0,-4-7 0,-1 0 0,-3-7 0,1-6-387,-2-1 387,-1-4-129,1 0 0,1-4 0,5 5-129,1-4-129,8 5 0,-2-1 129,11 5-258,0-4 258,0 16 129,16-20 0,-2 14 258,4 2 0,2 4 0,4 1 129,-1 6-129,2 7 129,0 3-258,-2 6 129,1 2-129,-1 3 0,-4-3 129,2 0 0,-3-1 0,3 2 129,-6-2 0,2-6 0,-4 1-129,0-6 0,-1 2-258,-12-15-258,22 21-1419,-14-9-2580,-8-12 0,0 0-258</inkml:trace>
  <inkml:trace contextRef="#ctx0" brushRef="#br0" timeOffset="29997.715">20146 1848 1419,'-28'0'2967,"28"0"129,-14 2 129,14-2-2451,0 0-258,0 0 258,19 12-129,-3-11 0,10 3-129,1-2 129,5-1-387,3 0-129,0-1-129,0 0-129,-4-4-774,2-1-1290,-3 2-1161,-15-5-129,1-1-258</inkml:trace>
  <inkml:trace contextRef="#ctx0" brushRef="#br0" timeOffset="46728.672">4236 2443 258,'0'0'1935,"0"0"-1419,14 0 129,-14 0 387,17 0 129,-17 0 516,16-8-258,-16 8 258,22-14-129,-10-1-258,5 7-387,-2-4-258,1 3 0,2 0-516,-2 1 0,1 3 0,-3 1 0,-1-1-129,0 2 387,1 1-129,-1 2-516,-1-2 258,1 1 516,0 1-516,-1 0 0,0 0 129,-12 0-516,16 10 516,-16-10 0,17 20-129,-7-6-129,-2 5 258,3 6 129,-2 1 0,5 6-129,-6 5 0,9 4 129,-6 5-129,6 2 0,0 2-129,4 5 129,-1-1 258,2 4 258,1-1-387,2 7 0,-1-3 0,0 3 129,2 0-258,3-1 129,-2-2-258,-1-1-258,-3-7 258,0-2 0,-4-4 0,-3-2 0,-8-7 0,-1-1 129,-3-4-129,0 1 129,-1-5 0,-2-3-129,0-4 129,0-2-129,1-4 129,-2-3-129,0-13 258,0 20-258,0-20 258,0 0 129,0 12-129,0-12 0,0 0 0,-13 12 0,2-9 0,-1 3-129,-5-1 0,-2 6 129,-3 1-258,-3 2 0,3 1-258,-4-6-516,11 8-3225,-9-7-387,3 1-258,0-10-516</inkml:trace>
  <inkml:trace contextRef="#ctx0" brushRef="#br0" timeOffset="48723.786">11771 9612 645,'0'0'1290,"4"-9"-258,8-1-129,4-4 0,5-4 129,9-1 129,2-5-387,7-1 129,2-5-258,5 3 129,3-2-387,4 4 129,1 0-516,3 2 258,4 4-258,-1 4 0,3 5 0,0 1 129,2 6-129,2 3 129,-4 3 387,3 9-129,-3 2 258,4 0-129,0-1 258,7 2-258,-1-4 129,5-3-258,5-6 0,7-2 0,-1-5-387,10-4 0,1-9 0,5-1 0,0-2-129,0-6 129,-3 0-258,-2 1 258,-8-1 258,-1-4-129,-7 4 0,-2-4 0,-1-1-129,3 2 129,-1-3-129,-1 1 129,6 1-129,0 2 129,-2 0 129,-1 8 0,-8 1 129,-1 9 129,-9 5 0,-3 6-129,-10 6 129,0 13 0,-10 3-258,0 6 0,-4-1 0,0 4-129,3-6 0,6-4 129,5-6-258,9-10 258,12-5-258,15-11 0,9-12 129,13-7-129,9-8 129,9-3-258,8-4 258,2 0-258,-4 2 258,-4 3-129,-5 4 0,-4 6 0,-3 5-129,-6 4 129,-10 11 0,-1 9 0,-5 2 0,-2 13 0,-3 3 0,-3 7-129,-2 3 387,0 7-258,0-10 0,4 0 0,-2-7 129,5-5-129,1-6 0,4-6 129,1-6 0,0-8-129,0-8 258,2-2-258,-3-3 129,-1-2 0,-3-2-129,-3-1 0,-6 1-129,-6 2-129,-2 7-1290,-20-7-2709,-3-3-645,-16-4-387,-23-6 0</inkml:trace>
  <inkml:trace contextRef="#ctx0" brushRef="#br0" timeOffset="49891.853">11756 9527 516,'4'-12'3612,"-4"12"387,12-22-1032,-4 1-2064,7 5 0,-4-12 129,9 7-516,-2-12 258,4 0-129,2-4 0,9-1 0,-4-6-387,6 3 0,-3-1-129,3 0 0,-4 1 129,-2 7 0,-9 2 0,-1 10-129,-7 3 0,-2 5-129,-10 14-129,0 0 0,0 0 0,0 0-258,1 22 258,-7-5 0,-6 8 0,-5 3 129,-1 6-129,-8 2 0,1 10 0,-7-3-129,1 8 129,-4 2-258,-2 3 258,-4 2-258,1-1 387,0 0-129,2-8 129,4-3 0,6-6 129,7-7 0,7-8 129,12-11 0,2-14-129,26 12 0,3-12 0,12 0 129,8-4-129,8-1 0,1 1-129,3 4 129,-1 0-129,-2 2 129,-1 7 0,-4-1-129,0 5 129,-3 0 129,-1 0-129,-1 2 0,-5-3-129,-1-2 129,-4 3-258,-3-10-1032,0-1-2967,-2 0-387,-15-14-258</inkml:trace>
  <inkml:trace contextRef="#ctx0" brushRef="#br0" timeOffset="52063.977">20314 7796 2580,'0'0'2580,"0"-13"-129,0 13-516,0 0-129,-6-16-387,6 16-258,0 0-387,0 0 129,-2-15-387,2 15 0,0 0-129,0 0-129,0 0 0,0 0-129,0 0 0,0 0 0,0 0 129,2 5 0,-2-5 0,11 24-129,-5-6 0,3 7 0,0 5 129,3 12-129,-1 5 0,2 6-129,-3 8 0,2 1 129,-3 1-258,1-2 258,1-3-129,1-6 129,-1-7-129,3-7 0,2-9 0,1-2-258,6-5-903,-5-7-3096,-2-15 0,1-1-645,-8-21 387</inkml:trace>
  <inkml:trace contextRef="#ctx0" brushRef="#br0" timeOffset="52532.004">20542 7868 2967,'11'-1'4386,"-11"1"-387,0 0 0,14-9-2838,-14 9-645,0 0 0,0 0-258,0 0 129,0 0 258,11 1-129,-11-1 0,6 20 129,-6-8-258,6 10 0,-5 0 0,9 4 129,-2 2-258,6 5 0,-3 1-129,5 5 0,0 4-129,3-2 129,-3 3-129,4-3 0,-2 1-129,-4-4 129,1-1-129,-3-7 129,-2-2-387,-3-9-129,4 4-1677,-11-23-2193,5 12-258,-5-12-516,-1-17 258</inkml:trace>
  <inkml:trace contextRef="#ctx0" brushRef="#br0" timeOffset="52964.028">20359 8352 645,'0'0'4386,"-10"14"129,10-14 129,-13-1-2709,13 1-258,0 0-258,0 0-387,0 0-258,0 0-129,0 0 0,0 0-387,0 0 0,0 0 0,0 0-129,7 0 0,-7 0 0,26-8-129,-2 0 258,5 0-258,9 2 129,7-4-129,8-3 129,3-1-258,5-1 129,-1 3-129,1 2-258,-7-3 0,0 5-645,-19-11-2322,1 6-1290,-11 2-387,-9-4-258</inkml:trace>
  <inkml:trace contextRef="#ctx0" brushRef="#br0" timeOffset="53432.056">20213 8203 774,'-14'0'4128,"14"0"258,0 0-129,-5-9-2322,5 9-516,0-17-129,0 17-258,9-20 0,7 12-129,-7-9 0,12 7-258,-3-5-258,10 6 0,2-4-258,5 3 0,7-1 0,3 3-129,3 1-129,0 0 129,3 0 0,0 1 0,-3 2-129,-3-1-258,-2 7-645,-12-2-2967,1-4-645,-6 0-387,-7-7-258</inkml:trace>
  <inkml:trace contextRef="#ctx0" brushRef="#br0" timeOffset="55092.151">21619 8125 3225,'-15'0'4386,"15"0"-129,-11-5-1677,3-12-1032,8 17-387,0-25-387,4 11 0,1-10 0,8 7-129,-1-11 0,4 7-129,3 1-129,1 4 0,0-2-129,1 6-129,-2 3-129,0 2 129,-1 7-258,-2 2 129,-2 10 0,-3 3 129,-2 7-129,-2 5 129,-6 6-129,-1-1 129,0-3 0,-8 2 0,-5-6 0,-2-3 0,-3-4-129,-3-5 0,-4-7-129,-2-3 0,4 0-516,-8-12-1032,11-2-2838,-1-8-258,3-9-387,3-4 0</inkml:trace>
  <inkml:trace contextRef="#ctx0" brushRef="#br0" timeOffset="55428.17">21983 7483 5031,'10'9'4902,"-7"3"-258,-1 0-258,3 3-3741,5 15-129,-4 5 0,8 14-129,0 2 0,7 8-258,-2 10 258,4 3-258,-4-1 0,2 1-129,-1-7 0,-4-2 0,-5-9-129,-4-8-258,0-7-387,-7-17-2580,0-9-1161,0-13-258,0 0-258</inkml:trace>
  <inkml:trace contextRef="#ctx0" brushRef="#br0" timeOffset="55685.185">21936 8032 2580,'10'7'4773,"20"-11"-129,-11-8-129,5-11-3096,12 9-129,-5-10-129,11 9-258,-3-11 0,5 11-387,-1-2-258,-1 2-387,6 13-1677,-9 0-2580,1-1-516,-2 3-387,-5-2-129</inkml:trace>
  <inkml:trace contextRef="#ctx0" brushRef="#br0" timeOffset="56788.248">19211 9786 903,'13'20'3870,"0"-11"0,-13-9 0,19-14-2580,-3 2-903,3-13 129,6-2 129,5-7-387,5-2 0,0-9-129,1 6-129,-4-1 129,-3 3-129,-8 8 0,-6 7 387,-9 5-258,-6 17-129,-12-15 258,-7 15-129,-8 5 0,-3 7 129,-3 4 0,-2 5 0,-4 1 0,5 2 258,1 0-129,7 8 0,-1-4-129,10 1 129,-1 0-258,10 0 0,1 0 0,7 0 0,0 1 0,5-5 0,3 0 129,4 3 0,2-7-129,2 5 258,3-11-129,2 2 0,-2-6-258,3-7 129,7-4-258,2-3 129,5-9-387,-3-14-645,12 2-2709,-8-6-1032,0-9 0,-3 3-258</inkml:trace>
  <inkml:trace contextRef="#ctx0" brushRef="#br0" timeOffset="57068.261">19678 9508 1548,'5'20'4128,"-5"-20"129,6 21 0,-3-8-2451,-3-13-774,18 23 0,-11-12-129,13 6-258,-1-5 129,9 7-258,0-1-258,7 5 0,0 0-258,2-3-258,2 5-516,-8-9-1419,-3 4-2064,-4-2-387,-10-6-387</inkml:trace>
  <inkml:trace contextRef="#ctx0" brushRef="#br0" timeOffset="57309.276">19807 9866 6063,'0'0'5160,"4"-22"-258,11-4-387,-1-13-3483,14 0-129,-1-10-258,12 2-129,-3-7-129,5 3-387,0 4 0,-2 0-387,7 16-1290,-14 2-2967,3 6-258,-7 4-129,-4 7-516</inkml:trace>
  <inkml:trace contextRef="#ctx0" brushRef="#br0" timeOffset="57580.29">20363 9448 903,'6'41'3741,"-6"-22"-129,13 20-129,-6-1-2967,8 9-387,5 6 258,4 2-129,0 4 0,0 1 258,-3-4-129,-2-4-129,-5-8-258,-1-8 0,-7-11-1032,-2-11-2322,1 3-774,-5-17 129</inkml:trace>
  <inkml:trace contextRef="#ctx0" brushRef="#br0" timeOffset="57939.313">20323 9586 4902,'-1'-44'4644,"8"20"0,10 0-387,2-9-3225,17 10-129,-1-13-129,9 12-258,-4-3 0,6 9-129,-7 4-258,1 12 129,-8 4-258,-8 12-129,-4 11 258,-8 4-129,-6 8 129,-6 3-129,-3 2 258,-8-4-129,-6-1 0,-3-3 0,-4-5 0,-3-5 0,-3-5-129,1-9-129,1-8-129,-3-7-387,14 1-1161,-10-8-2451,12-9-516,9-3-129,5-6-516</inkml:trace>
  <inkml:trace contextRef="#ctx0" brushRef="#br0" timeOffset="58952.371">20836 9435 1161,'39'12'3870,"-22"-12"129,13 0 258,4 0-3225,-5-15 129,12 6 129,-8-11-387,9 7 258,-11-9-387,3 7 0,-13-2-387,-1 3 0,-9-1-258,-3 4 0,-8 1 0,0 10 0,-19-12 129,0 9-129,-2-1 0,-5 4-129,-3 7 129,-2 4-129,0 0 129,-1 5-129,4 4 0,0 1 0,4 3 258,4-2-258,4 3 129,5 2-129,3 1 0,6 1 0,2-2 0,3-5 129,9 0-129,4-11 0,8-4 0,5-7 0,5-7 0,4-12 129,4-8-129,0-2 129,3-1-129,-4 0 0,-2-2-129,-4 6 129,-9 4-129,-3 5 0,-5 7 129,-6 2-258,-12 8 129,16 0-129,-16 0 129,8 17 0,0-2-129,3 2 0,4 1 129,4 1 0,2-1 129,1 1 0,2-2 0,0 0 258,-5-5-129,-1-1-129,-9-3 387,-9-8-129,15 10 0,-15-10 0,0 0 129,-6-5-129,-7-10 0,-2-2 0,-3-8-129,-1 0 129,1-7-129,2-2-129,8-3 0,4 4 258,4 1-258,11 3 258,6 1-258,8 3 0,3 4 129,4 6-129,-2 6-129,-1 0 0,0 9-387,-7-3-258,4 9-129,-15-4-258,8 15-129,-19-17 0,17 19-129,-17-19 0,6 13 258,-6-13 387,0 0 516,4 17 516,-4-17 258,0 0 387,11 8 258,3 5-129,-14-13 258,17 28-258,-12-14-258,11 9-129,-7-3 0,6 6-387,-4-4 0,2-3-387,1-4-387,-14-15-2193,26-3-1677,-11-13-387,0-13-387,-1-3 259</inkml:trace>
  <inkml:trace contextRef="#ctx0" brushRef="#br0" timeOffset="59105.38">22022 8985 6837,'-5'25'4902,"5"-25"-903,0 25-1935,0-25-6063,0 0-516,9 10-516</inkml:trace>
  <inkml:trace contextRef="#ctx0" brushRef="#br0" timeOffset="59839.422">22175 9168 645,'42'-12'4257,"-19"-6"387,1 6-129,4-3-2838,-14-6 0,6 6-645,-11-3-258,-9 18-129,9-21-258,-9 21 0,-7-9-258,-5 9 0,-7 0 129,-1 6-129,-4 2 0,-2 7 0,-3-1-129,1 3 129,1 3-129,1 1 0,5 2 0,1 0 258,3 0-258,8 5 129,3-2 0,5 1 129,1-2-129,8-1 0,7-5 129,6-2-129,4-6 129,4-4-258,3-7 129,6 0 129,1-11-129,5-6 129,-3-3-258,-1-1 129,0-3-258,-1 0 258,-2-2-258,-5 3 129,-5 2 0,-6 6-129,-4 4 129,-4 0 0,-13 11 129,14-7-129,-14 7 129,0 0 0,7 12 129,-4 0-129,-2 0 129,4 5 0,-2-5-129,8 5 258,1-12-258,7 0 129,5-5 0,5-9-129,6-6 129,3-2 0,0-2-129,0 1 0,-6 4 0,-3 3 0,-4 6-129,-6 5 129,-9 9-258,-2 4 129,-1 5-129,-1-3 129,1 6-129,1-1-258,6 0-258,-14-20-1548,29 2-2193,-13-4-903,5-11-129,-3-9-516</inkml:trace>
  <inkml:trace contextRef="#ctx0" brushRef="#br0" timeOffset="60471.458">23481 8846 7353,'11'9'4902,"-11"-9"0,0 13-129,-7-12-3999,7-1-129,-20 11 0,7 2 0,-7 3-258,0 7 0,-4-3-129,4 4 0,0 0-258,3-2 129,5 0 0,4-2-129,8-7 0,9-3 129,10-3-129,7-2 0,8-5 0,7 0 0,5-5 129,8-4-129,2-4 0,1-3 0,2-4-129,-2 0 129,-3-1 0,-4-1-129,-8 6 129,-8-2-258,-9 0 129,-6 3 0,-10 3 129,-8 2 0,-1 10-129,-7-13 0,-6 10 129,-3 2 0,-4 1 0,1 4 0,-3 6 0,-1 3 0,3 5 0,2 2 258,-2 1-129,6 1 0,-1 1 129,5-2-129,2 1 0,4 2 129,4-4-258,0-1 129,12-4-258,4-3-129,10 0-258,5-8-129,14 4-645,-7-19-1161,21 5-1935,-6-9-903,6-2-129,-3-4 0</inkml:trace>
  <inkml:trace contextRef="#ctx0" brushRef="#br0" timeOffset="60907.483">24516 8787 5676,'-56'20'5160,"19"-8"-387,-3 0-129,2 5-3741,-7-8 0,13 10 0,-2-9-387,11 2-129,5-11-258,18-1 0,0 0-129,17 1 0,12-1 0,9-6 0,6 4 129,2 1-129,3 2-129,-3 3-387,-2 13 0,-8-3 129,-3 8 0,-11-1-258,-3 8 129,-4-2 387,-6-2 129,-3 4 516,-6-10 129,-1 8 0,-13-6 0,-1 6 0,-9-12 129,-4 6-387,-6-6-258,-2-1-129,-2-1-387,-4-11-1032,8 5-2838,-7-7-774,4-3-258,3-8-516</inkml:trace>
  <inkml:trace contextRef="#ctx0" brushRef="#br0" timeOffset="62151.554">21754 10605 7740,'0'0'5031,"-7"0"-387,-11-3-1290,4 12-1935,-16-3-516,6 11-129,-10-5 0,6 7-387,-6-5 0,7 7 0,-1-4-258,8-4 0,3 1-129,3-4 0,14-10 0,-9 22 0,10-11 0,12-1-129,7-2 0,6-1 129,7 3 0,5-1-129,6 3 129,3-2-129,0 1 129,-5 0-129,-1 3 129,-8-1-129,-6 2 129,-8 2 0,-8-3 0,-7 2 0,-5 3 129,-13-1 129,-8-1-258,-5 0 258,-7-2-129,-3 3-129,-2-6 0,-1-2 0,2-3-129,5-1-129,7-2-258,0-6-774,26 2-2451,-18-11-1032,15-1-516,3-8-129</inkml:trace>
  <inkml:trace contextRef="#ctx0" brushRef="#br0" timeOffset="62979.602">22080 10601 4644,'14'-4'4773,"-14"4"0,23-12-258,-1 7-3741,-8-5 129,13 5-129,-10-6 129,11 6-258,-6-2-258,6 1 129,-4 6-258,3 0-129,-1 3-129,0 5 129,-2 1-129,-1 6 0,-1-1 0,-3 5 0,-1 1-129,-4-4 129,-4 2 0,0-1 0,-2 3-129,-5-2 258,1-1-129,-4 4 0,-1-3 0,-5-4 0,-6 6 0,-2-4 129,-6 0 0,-3 0 0,-6-2 129,0 1-129,-1-6 0,-2 3 0,1-8 258,6 2-258,2-6 0,5 0-129,5 0 129,13 0-129,-16-2 0,16 2 0,0 0 0,-1-16 0,1 16-258,1-13 258,-1 13-129,13-16 0,-13 16 0,17-21 129,-17 21-129,20-19 129,-10 10 0,3 1 0,0 0-129,0-1 129,6 5 0,0 1-129,3 1 0,2-1-129,5 3 129,-4-5-387,11 5-258,-9-14-1419,10 6-2451,-3-4-387,-3-9-129,-4-4-258</inkml:trace>
  <inkml:trace contextRef="#ctx0" brushRef="#br0" timeOffset="64847.708">22603 10759 1032,'0'0'2838,"0"0"-258,0 0-129,0 0-516,0 0-516,0 0-129,0 0-129,0 0-258,0 0 0,0 0-129,0 0-129,0 0 0,0 0 0,0 0-129,0 0-129,0 0 129,0 0-129,0 0 0,0 0-129,0 0 129,0 0-129,0 0 0,0 0-129,0 0-129,0 0 129,0 0-129,0 0 129,0 0-129,7 5 129,-7-5-129,0 0 0,8 16 129,-8-16 258,0 0-258,6 14 0,-6-14-129,0 0 0,7 16 0,-7-16 129,6 14-129,-6-14-129,0 0 0,10 15 129,-10-15 0,0 0 0,11 14 0,-11-14 129,0 0 0,16 18 0,-16-18-129,14 17 0,-8-6 0,-6-11 129,0 0-129,15 15 0,-15-15-129,0 0-129,0 0-129,0 0 0,0 0-258,0 0-903,0 0-2193,1-13-1161,-1 13 0,2-19-258</inkml:trace>
  <inkml:trace contextRef="#ctx0" brushRef="#br0">22973 10715 2193,'0'0'2967,"-14"-1"0,14 1-2580,0 0-1419,0 0 0,0 0 129,7 4 387,-7-4 258,0 0 387,15 0 129,-15 0 516,14-6-387,-3-1-903,3 7-2064,-11-13-387</inkml:trace>
  <inkml:trace contextRef="#ctx0" brushRef="#br0">23114 10631 3225,'27'17'4257,"-27"-17"0,25 12-1290,-13-9-4515,-12-3-2064,27 5-645,-27-5 0</inkml:trace>
  <inkml:trace contextRef="#ctx0" brushRef="#br0">23674 10449 9159,'-8'-10'4128,"8"10"-1290,0 0-3870,0 0-3741,12-3 0,-12 3-258</inkml:trace>
  <inkml:trace contextRef="#ctx0" brushRef="#br0">23950 10343 774,'57'-46'3999,"-37"20"-129,7 11-1032,-9 8-1290,-5-1-645,0 8-516,-13 0-129,12 8-258,-7 8-129,-2-2-129,3 4-387,1-4-645,-7-14-2451,27 25-387,-27-25 387</inkml:trace>
</inkml:ink>
</file>

<file path=ppt/ink/ink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7T18:35:54.0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2001 89 2,'1'-11'4,"-1"11"0,0 0 0,0 0-1,0 0-1,-5-11 1,5 11-1,0 0 1,0 0 0,0 0 1,-8-12 0,8 12 0,0 0 0,-12-9 0,12 9-1,-11-7 0,11 7-1,-17-7 0,17 7 0,-20-6-1,8 3 1,-3 1-1,0 1-1,-1-1 1,-1 0 0,-1 2 0,-1-1-1,-1 1 1,0-1-1,-1 1 0,1 0 1,-1 0-1,0-1 0,0 1 1,0 1 0,0-1-1,1 0 1,-2 0-1,1 1 1,-1 0-1,-1 1 1,1-1-1,-1 1 1,-1-1-1,1 0 1,-2 1 0,2-1-1,-1 0 1,2-1-1,0 1 1,0-1-1,3 0 1,0 0-1,3 0 1,0 0-1,0 0 2,2 0-1,-1 1-1,1-1 1,0 1-1,0 1 0,0-2 0,0 1 0,1 0 0,0 1 0,3-1 1,-2 1-1,12-2 1,-19 3-1,19-3 1,-15 5-1,15-5 0,-13 3 1,13-3-1,0 0 0,-14 5 1,14-5-1,0 0 1,-15 6-1,15-6 1,-13 6-1,13-6 1,-18 7-1,8-3 0,-2 1 0,-1 0 1,0 2-1,-1-1 1,2-1-1,-5 4 0,3-2 1,-1 2-1,-1-1 0,0 1 1,1 2-1,1-1 0,-1 2 1,2-2-1,0 1 0,-1 0 1,2 0-1,-2 0 1,1-2-2,2 2 1,-1-1 0,0 2 0,1 0 0,0-2-1,-1 2 1,2 1 0,-2 0 0,0 1 0,2 1 0,-2 0 0,1 0 0,-1 2 0,0 1 0,0-1-1,1 0 1,0 2 0,1-2 0,-3 1 0,1 1 0,0 1-1,1-2 1,0 3 0,-1 0 0,1 0 0,-1 0 0,2 0 0,0 0 0,0-1-1,0-1 1,2 0 0,0 1 0,-1-2 1,0 1-2,1 1 0,1 0 1,-1 0-1,2-2 0,-2 2 0,1-1 1,1 2-2,-1-2 2,-1 1 0,0 2 0,-2-1 0,0 3 0,-1 2 0,-2 0 0,2 1 0,-1 2 0,0 1 0,-1-1 0,3 2 0,0-2 0,1 0 0,1 1 0,1-1 0,0-2 0,0 0 1,2 2 1,-1 0 0,-1 0-1,1 0 1,2 2 0,-1-1 0,0 2-1,2-1 0,-2-1-1,3 0 0,-1 1 0,0 0 0,1 2 1,-2-1-1,-1 1 1,2 2-1,-1 0 0,1-1 1,-1 2-1,2 2 2,0-3-1,2 1 1,1 0-1,0 1 0,1-1 0,1 1 1,0 1-1,1 0 0,0 2-1,-1-2 0,1 3 1,0 1-1,-2-1 1,2 1-1,-2 2 1,1-2 0,-2 0 0,0-1 0,-1-2-1,1 1 1,0-1 0,-1-2 0,1-1 0,1-1-1,-1 1 1,0-3 0,1 0 0,1 0 0,-1 0 1,0-1-1,-1-2 0,2 0 0,-1-1 0,0 0 0,1-2 0,-1 1 0,0-1 0,0 0 0,0-2-1,0 0 1,2-1-1,-2-1 1,0 1-1,2-1 1,-2-2 0,3 1-1,-1 0 1,0 2 0,0-1 0,0 0-1,1 2 1,0-2 0,-1 2-1,1-2 1,1 2 0,-1-2 0,2 1 0,-1-2 0,2 0 0,0 0 0,0-1 0,0 0 0,0-2 0,2 1 1,-1 0-1,2-2 0,-1 2 1,0 3-1,-1-4 0,3 2 0,-2 1 1,2 0-2,0-2 1,1 1 1,-2-3-1,4 2 0,-2-1 0,3 0 1,-2 0-1,-2 0 0,4-1 0,-2 0-1,-1-2 1,1 0 0,-3-1-1,2-1 0,-1 0 0,1 0 1,-5 0-1,4-1 0,-3 2 1,-1-2-1,2 0 0,-2-1 0,1-2 0,-1 1 0,-8-11 0,18 18 1,-8-9-1,-10-9 0,21 16 1,-9-8-1,2 0 1,0 1-1,1-1 0,1-1 1,-1 1-1,2-1 1,0 0-1,-2 0 0,1-1 1,1 1-1,-2-1 0,0-2 1,0 2-1,-1-1 0,2-2 1,-1 2-1,-1-1 0,0-1 1,1 1-1,0-1 1,2 1 0,1-1 0,0 1 0,2-1-1,1 1 2,2-1-2,1 2 1,0-2 0,1 2 0,2-1 0,1 0-1,0-1 2,0 1-2,0-1 1,0-1-1,0 1 0,-1-1 1,-1 0-1,-1-1 0,-1 1 0,0 0 0,-1 0 0,0-1 0,0 0 0,-1 0 0,0 1 0,-1-1 1,-2 0-1,-3 0 0,-2 0 0,-2-1 0,-12 0 0,14 1 1,-14-1-1,0 0 0,0 0 0,0 0 0,0 0 0,0 0 1,0 0-1,0 0 0,0 0 0,0 0 0,11-1 0,-11 1 0,0 0 0,0 0 0,0 0 0,0 0 0,11-1 0,-11 1 0,0 0 0,0 0 0,13 2-1,-13-2 1,14 4 0,-14-4 0,21 3 0,-8 0 1,1-1-1,-1 0 0,0 1 0,-3-2 0,-10-1 0,17 3 0,-17-3 0,0 0 0,0 0 0,10 3 0,-10-3 0,0 0 0,0 0 0,0 0 1,0 0-1,0 0 0,0 0 1,0 0-1,0 0 0,0 0 1,0 0-1,0 0 0,0 0 1,0 0-1,-2-13 0,2 13 0,-6-14 0,2 2-1,-5-1 0,0-1 0,-3-2 0,2-2 0,-3 0 0,1-2 0,0 1 1,0 0-1,1 0 1,1-1 0,0 0 0,0 1 0,0 0 0,1 1 0,0 0 1,0 2-1,1 1 0,1 2 0,7 13 0,-10-20 0,10 20 0,-10-14 0,10 14 0,0 0 0,0 0 0,-10-11 0,10 11 0,0 0 0,0 0-1,0 0 1,0 0 0,0 0-1,0 0 1,0 0-1,0 0 1,0 0 0,0 0 0,0 0 0,0 0-1,0 0 1,0 0 0,0 0 0,0 0 0,0 0 0,0 0 0,0 0 0,0 0-1,0 0 1,0 0 0,0 0-1,0 0 0,0 0 1,0 0-1,0 0 1,0 0-1,0 0 0,0 0 0,0 0 0,0 0 0,0 0 0,-3 12 0,3-12 0,4 13 0,-1-3 1,2 1 0,1 3-1,1 0 1,3 1 0,1 2 0,1-2 0,1 0 0,-2 0 0,2-1 0,-1 0 0,-2-1 0,0 0 0,-2 0 1,1-3-1,-2 2 0,2-1 0,-4-1 0,-5-10 0,14 20 0,-8-10 1,2 1 0,-3 1 0,3 0 0,-2 0 0,2 0 0,-1 0-1,-1-1 1,-6-11-1,12 18 0,-12-18 0,9 10 0,-9-10 0,0 0 0,0 0 0,6 12 0,-6-12 1,0 0-1,0 0 0,0 0 0,0 0 0,0 0 0,0 0 0,0 0 0,0 0 0,0 0 0,0 0 0,0 0 1,0 0-1,0 0 0,0 0 1,0 0-1,-9 13 1,9-13-1,-14 12 0,2-4 0,-2 2 0,-1 2 0,-4 2 0,-1-1 0,-1 2 0,-2 0 0,-2 0 0,1 1 1,-3-2-1,-1 1 0,-2-4 1,0 4-1,-2-4 0,2 1 0,-2 0 0,2-2 0,2 1 1,1-2-1,2 3 0,3-4 0,2 0 0,4-1 0,3-1 0,2-1 0,11-5-1,-13 5 1,13-5 0,0 0-1,0 0 1,0 0-1,0 0 1,0 0-1,0 0 1,0 0-1,0 0 0,0 0-3,0 0-6,0 0-9,0 0-13,0 0 1,-4-19-1,6-1 0</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6T02:26:15.235"/>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18261 1061 645,'0'0'1290,"0"0"129,0 0 0,0 0-129,0 0-387,0 0-258,0 0-258,0 0-645,0 0 645,0 0 645,0 0-387,0 0-258,0 0 387,0 0-645,0 0 516,0 0-129,-47-31 129,47 31-258,0 0-387,0 0-258,0 0 516,0 0-129,0 0 0,0 0 645,0 0-774,0 0-129,0 0 387,0 0 516,0 0-516,21 51 387,-21-51-258,0 0-258,0 0 258,-1 50 129,1-50-258,0 0 0,0 0-129,2 63 258,-2-63-258,0 0 0,0 0 0,35 59 0,-35-59 0,0 0 0,0 0 0,39 49 387,-39-49-516,0 0 129,0 0 0,0 0-129,0 0 129,0 0 129,0 0 0,0 0-129,0 0 129,0 0 0,0 0 129,0 0-129,0 0 0,0 0-129,0 0 0,0 0-516,0 0 516,0 0 0,6-47 0,-6 47-129,0 0 0,0 0 129,0 0-129,-5-51 516,5 51-387,0 0 258,0 0-258,0 0-129,-14-51 129,14 51 0,0 0-129,0 0-258,0 0 258,0 0-387,0 0 387,0 0 516,0 0-387,0 0-129,0 0 0,0 0 0,0 0 0,0 0 0,0 0 0,0 0 0,0 0-129,0 0 129,0 0 0,0 0 129,0 0-129,0 0 0,-49 20-129,49-20-258,0 0 258,0 0 129,0 0 0,-10 51 0,10-51 0,0 0-129,0 0 129,-1 52 0,1-52 0,0 0 0,1 54 0,-1-54 387,0 0-387,13 54 0,-13-54 387,0 0-387,0 0 0,0 0-129,19 50 129,-19-50-387,0 0 387,0 0 387,0 0-903,0 0 1032,0 0-516,0 0 129,0 0 387,0 0-516,25-54 129,-25 54-258,0 0 387,16-58-645,-16 58 387,0 0 0,13-49-516,-13 49 516,0 0 129,0 0-645,0 0 516,0 0 387,0 0-387,0 0 0,0 0 0,0 0 258,0 0-258,0 0 0,0 0 0,0 0-387,0 0 258,0 45 129,0-45 0,0 0 0,-7 59 0,7-59 0,-10 52 258,1-28 387,1 1-645,-2-3 516,-1 2-516,0-3 0,-1 1 0,2-3 516,-1-7-903,2 3 387,1-3 0,8-12 0,-11 19 0,11-19 0,0 0 0,-9 12 129,9-12-129,0 0 0,0 0 129,0 0-129,0 0 0,-3-9 129,3 9-129,0-24 0,2 11 0,-2 13 0,0 0 129,14-64-645,-14 64 645,0 0-129,17-58 0,-17 58-516,0 0 645,0 0-645,11-57 516,-11 57 516,0 0-516,0 0 0,0 0 0,0 0 0,0 0 0,0 0 516,0 0-516,0 0-645,0 0 1032,0 0-774,0 0 387,0 0 387,0 0-387,0 0-516,8 32 516,-8-11 516,0-4-903,-1 5 774,-3-4-387,1 0 0,-1 1 129,3-3 258,-1-4-387,2-12 129,-1 13-258,1-13 129,0 0 129,0 0-129,0 0-129,0 0 258,0 0-129,0 0 0,0 0 0,0 0 129,0 0-129,0 0 0,7-13 129,-7 13-129,4-20 0,-1 8 0,-3 12 129,0 0-129,0 0 0,0 0-516,9-48 516,-9 48 0,0 0-129,0 0 0,20-8 129,-20 8 0,0 0 0,14 2 387,-14-2-387,0 0 0,0 0-129,0 0 258,4 13-129,-4-13 0,0 15 0,0-15 0,-4 21 0,3-6 0,0-4 0,-4 2 0,4-1 0,0-1 0,-3 2 129,4-13-129,-3 15 0,3-15 0,-5 12 0,5-12 129,0 0-129,0 0 0,0 0 0,-5 11 0,5-11 0,0 0 0,0 0 0,0 0 0,0 11-129,0-11 258,0 0-258,0 0 258,10 0-129,-10 0 0,7-8 129,-7 8-129,9-16 0,-5 6 0,-4 10 0,7-20 0,-7 20 0,0 0-129,7-12 129,-7 12 0,0 0-129,0 0 129,0 0 0,0 0 0,0 10 0,0-10 129,-14 19-129,3-2 0,2-1 129,-2 2-129,0-3 0,1 2 0,1-3 0,-1 1 0,10-15 0,-10 19 0,10-19-129,0 0 258,-5 12-129,5-12 0,0 0 129,0 0-129,0 0 0,0 0 129,0 0-129,0-7 0,0 7 0,0 0-129,0 0 129,2-12-129,-2 12 0,3-15 0,-3 15 0,0 0-129,10-13 0,-10 13-129,0 0-129,0 0-387,14-6-1290,-14 6-1935,0 6-258,0-6-258,-3 13-258</inkml:trace>
  <inkml:trace contextRef="#ctx0" brushRef="#br1" timeOffset="9099.52">18322 1470 129,'0'0'1548,"0"0"-645,0 0-129,0 0 0,0 0 129,0 0-645,0 0 774,0 0-129,0 0-774,0 0-258,0 0 516,0 0 0,0 0-129,0 0-129,0 0 129,0 0 258,0 0 129,0 0 516,0 0-387,0 0-516,0 0 516,0 0 516,0 0-645,0 0-516,0 0 645,0 0-258,0 0 129,0 0-129,0 0 645,0 0-774,0 0 0,0 0 0,0 0 0,0 0 0,0 0 0,0 0-129,0 0-387,0 0 0,0 0 387,0 0 258,0 0-387,0 0 129,0 0-258,0 0 129,0 0-258,0 0 129,0 0 129,0 0-645,0 0 516,0 0-387,0 0 516,0 0-129,0 0 129,0 0-129,0 0 0,0 0 129,0 0-129,0 0 0,0 0 129,8 15 516,-8-15-516,3 14 387,-3-14-387,5 13 387,-5-13-387,3 17 387,-3-17-387,6 17 129,-6-17-258,7 11 129,-7-11-129,8 22 0,-8-22 129,9 15-129,-9-15 0,7 16 129,-6-4-129,-1-12 0,1 15 129,-1-15-129,0 15 129,0-15 0,0 12 0,0-12 0,0 0 0,-3 14-129,3-14 0,0 0 129,-7 11-129,7-11 129,0 0-129,-10 12 0,10-12 0,0 0 0,0 0 129,-9 10-258,9-10 129,0 0 0,0 0 0,-12 12 0,12-12 129,0 0-129,0 0 0,-13 13 0,13-13 0,0 0 0,0 0 0,0 0 0,0 0-129,-10 7 0,10-7-258,0 0 0,0 0-1548,0 0-2322,6 8-258,-6-8-387,0 0-258</inkml:trace>
  <inkml:trace contextRef="#ctx0" brushRef="#br1" timeOffset="11451.654">18546 1209 129,'0'0'1290,"0"0"-258,0 0 0,0 0-258,0 0-129,0 0-258,0 0 0,0 0-258,0 0 0,0 0-129,0 0 0,0 0 0,0 0 129,0 0 129,0 0-129,0 0 129,0 0 258,0 0-129,0 0 258,0 0 0,0 0 0,0 0 0,-23 43 0,23-43-129,0 0 0,0 0-258,0 0-129,0 49 0,0-49-129,0 0 0,0 0 0,0 0 0,5 59 0,-5-59 0,0 0 0,0 0 645,0 0-258,27 54-258,-27-54 516,0 0-645,0 0 516,0 0-387,0 0-129,22 49-387,-22-49 516,0 0-129,10 21 0,-10-21 0,0 0 129,0 0-129,0 0 645,0 0 0,0 0-516,0 0 258,0 0-129,0 0 0,23 25-387,-23-25 258,0 0 129,0 0-516,0 0 387,0 0 0,0 0 0,0 0 0,0 0 516,0 0-387,0 0 0,3 11-129,-3-11 258,0 0-129,0 0 0,0 0 0,0 0-129,0 0 0,0 0-387,0 0 774,0 0-903,0 0 516,0 0-645,0 0 645,-46-31-129,46 31 0,0 0 0,0 0-387,0 0 387,0 0 0,-25-48 387,25 48-516,0 0-387,0 0 516,0 0 0,0 0-129,11-53 129,-11 53 0,0 0-516,0 0 516,0 0 0,0 0 0,40-53 0,-40 53 0,0 0 0,0 0 129,0 0-129,0 0 0,0 0 129,0 0-129,0 0 0,0 0 0,51-45 0,-51 45 0,0 0 516,0 0-516,0 0 0,0 0 0,0 0 0,0 0 0,57-37 0,-57 37 0,0 0-387,0 0 387,0 0 0,0 0 0,0 0 0,51-22 129,-51 22-129,0 0 0,0 0 0,0 0 0,0 0 0,0 0 0,0 0 0,0 0-129,0 0 129,0 0 0,0 0 0,0 0-129,0 0 129,0 0-258,0 0-129,0 0-258,0 0-774,0 0-1161,0 0-645,0 0-387,0 0 0</inkml:trace>
  <inkml:trace contextRef="#ctx0" brushRef="#br1" timeOffset="12855.735">18892 1206 903,'0'0'1032,"0"0"129,0 0-129,0 0 0,0 0 129,0 0 0,0 0-258,0 0 0,0 0 0,0 0-258,0 0-129,0 0 129,0 0-387,0 0 0,0 0 0,0 0 0,0 0-129,0 46 129,0-46 129,0 0-129,0 0 0,0 0 129,0 0 0,-7 54 387,7-54-387,0 0 0,0 0-258,-12 65 129,12-65-129,0 0 0,-2 51 516,1-29-903,1-22 1032,0 33-645,1-18 516,0-5-516,1 2 516,1 0-516,-3-12 0,3 12 0,-3-12 0,0 0 0,0 0 0,6 14-129,-6-14 129,0 0-129,0 0 129,0 0 0,0 0 0,0 0 129,0 0 129,0 0-129,0 0 0,2 10 0,-2-10 0,0 0-129,0 0 0,0 0-129,0 0-129,0 0 129,0 0-129,0 0-129,0 0-258,0 0-1419,0 0-2064,0 0-129,0 0-258,0 0-258</inkml:trace>
  <inkml:trace contextRef="#ctx0" brushRef="#br1" timeOffset="14019.801">19051 1359 1,'0'0'515,"0"0"-257,14-49 129,-14 49 258,0 0 0,0 0 129,0 0 0,0 0 0,0 0 129,0 0 129,0 0 0,0 0-129,0 0 258,0 0-258,0 0-129,0 0 0,0 0-129,0 0-129,0 0 0,0 0 0,0 0-129,0 0 129,0 0 0,0 0-129,-5 49 129,5-49-129,0 0-258,0 0 129,0 0-129,-18 50-129,18-50 516,0 0-516,0 0 0,0 0 645,-7 57-258,7-57-387,0 0 516,0 28-387,0-28-129,5 15 0,0-4 387,-5-11-645,9 11 258,-9-11 0,11 9 0,-11-9 129,12 1-129,-12-1 129,0 0 0,0 0-129,0 0 129,0 0 387,55-30-774,-55 30 774,0 0-516,0 0 129,38-56-516,-38 56 516,0 0-516,0 0 0,21-62 387,-21 62-258,0 0-129,0 0 516,4-51-129,-4 51 129,0 0-129,0 0 129,0 0-129,-5-49 129,5 49-129,0 0 0,0 0 129,0 0-129,0 0 129,0 0-129,0 0 129,0 0-129,-56-46 0,56 46 129,0 0-129,0 0 0,0 0-129,0 0 129,0 0-129,0 0 0,0 0-129,0 0-129,0 0-258,0 0-387,0 0-1032,0 0-903,0 0-774,0 0 0,-25 48 0</inkml:trace>
  <inkml:trace contextRef="#ctx0" brushRef="#br1" timeOffset="16687.954">19223 1298 1,'0'0'1676,"0"0"130,0 0-129,0 0 129,0 0-258,0 0-258,0 0-387,0 0-387,0 0 0,0 0-387,0 0 129,0 0-129,0 0 387,0 0-129,0 0 0,0 0 129,0 0 0,0 0 0,0 0 0,0 0-129,0 0-129,0 0 129,0 0-129,0 0 0,0 0 0,0 0-129,0 0 0,0 0 0,0 0 0,0 0-129,0 0 129,0 0-129,-40 51 0,40-51 129,0 0-129,-5 49 0,5-49 645,0 0-645,-7 60 516,4-33-516,0 0 387,2 0-387,0-4 387,1-1-387,0 0 0,0 2 0,0-5 0,1 1 0,0-6-129,4 5 129,-3-2-129,1 0 129,-3 0 0,3 1-129,-3 0 129,0-3-129,0-1 129,0 2 0,-1-4 0,1-12 0,-7 21 0,7-21 129,-8 14-129,8-14 0,-12 14 0,12-14 129,-15 15-129,15-15 129,-18 17-129,6-7 129,-3-5-129,2 6 129,-2-5-129,1 1 0,-1-3 129,1-1-129,-2 0 129,5-3-129,0 1 0,11-1 0,-18-3 129,18 3-258,-11-10 129,11 10 0,-7-12-258,7 12 0,0-17-129,0 17-258,0-22-387,0 22-645,8-12-1677,-8 12-516,8-14-258,-8 14 258</inkml:trace>
  <inkml:trace contextRef="#ctx0" brushRef="#br1" timeOffset="18716.07">19245 931 129,'0'0'1290,"0"0"-516,0 0 0,0 0 129,0 0-645,0 0 258,0 0-129,46-49 387,-46 49-258,0 0 387,0 0-129,0 0 258,0 0 0,0 0 0,0 0 0,0 0-387,0 0 0,0 0 387,0 0-645,0 0-645,0 0 258,0 0 516,0 0-516,0 0 387,0 0-258,0 0-129,0 0 129,0 0 258,0 0-258,0 0 258,0 0-258,0 0-258,0 0 258,0 0-387,0 0 516,0 0-516,0 0 516,0 0-516,0 0 387,0 0 387,0 0-258,0 0 258,10 46-258,-10-46 516,0 0-516,0 0 0,0 0-129,0 58-387,0-58 387,0 0-387,4 49 129,-4-49 129,0 0-129,7 50 516,-7-50-516,0 0 387,9 59-387,-9-59 387,0 0-258,13 62 0,-13-62 0,0 0 0,12 61 129,-12-61-129,0 0 129,8 50-129,-8-50 129,0 0 258,6 49-387,-6-49 129,0 0-129,0 0 516,0 0-516,2 48 129,-2-48-129,0 0 129,0 0-129,0 0 0,0 0 129,0 57-516,0-45 387,0-12 258,0 21-258,0-21 0,0 0 0,2 13 387,-2-13-387,0 0 0,0 0 0,0 0 258,0 0-258,0 0 0,0 0 0,0 0 129,0 0-129,0 0 516,0 0-516,0 0 0,0 0 0,0 0 0,0 0 0,0 0 0,0 0-129,0 0-258,0 0 258,0 0-387,-6-47 516,6 47-516,0 0 387,0 0-258,-6-57 387,6 57-129,0 0 0,0 0-129,0-53 129,0 53 0,0 0 0,0 0 0,0 0-129,32-54 129,-32 54 0,0 0 129,0 0-129,53-25 258,-53 25-258,0 0 129,0 0 0,56-15 0,-56 15 0,0 0 129,0 0-129,0 0 0,0 0 0,0 0 129,0 0-129,49-6 129,-49 6 0,0 0-129,0 0 129,0 0-129,0 0 129,0 0 0,0 0 258,0 0-387,23 45 129,-23-45-129,0 0 0,0 0 0,0 0 129,13 51-129,-13-51-387,0 0 387,0 0 0,9 58 129,-9-58-129,0 0 387,2 49-387,-2-34 258,0 1-129,0-1 129,0-15-258,0 20 258,0-20-258,0 0-258,1 13 0,-1-13-258,0 0-774,0 0-2193,0 0-645,0 0 0,0 0 129</inkml:trace>
  <inkml:trace contextRef="#ctx0" brushRef="#br1" timeOffset="19519.116">19657 906 903,'0'0'2322,"0"0"-258,0 0-387,0 0-903,0 0 387,0 0-516,0 0-129,0 0 387,0 0-387,0 0-258,0 0 387,0 0 516,0 0-387,0 0 387,0 44-516,0-44-258,0 0 258,0 0 258,-14 55-516,14-55-387,0 0 258,-10 62-129,10-62 129,0 0 258,-1 69-516,1-69 129,1 49-129,-1-49 387,0 0-387,13 68 0,-13-68 0,0 0 129,9 69-129,-9-69-129,0 0 258,5 62-258,-5-62 129,0 0 0,5 47 0,-5-47 258,0 0-258,0 0 387,0 0 0,0 0-387,0 0-129,0 0-258,0 0-387,0 0-1290,0 0-1419,0 0-516,0 0-516,0 0 645</inkml:trace>
  <inkml:trace contextRef="#ctx0" brushRef="#br1" timeOffset="20008.144">19569 1073 774,'0'0'3354,"0"0"129,0 0-1548,0 0 258,46-31-774,-46 31 129,0 0-387,0 0-129,0 0-129,0 0-129,52-17-129,-52 17-129,0 0-129,0 0 0,63-27-516,-63 27 387,0 0-387,0 0 258,57-20 387,-57 20-516,0 0 0,0 0 0,0 0-129,0 0 0,51-1 129,-51 1-903,0 0-2580,0 0-903,0 0 387,0 0-903</inkml:trace>
  <inkml:trace contextRef="#ctx0" brushRef="#br1" timeOffset="22944.31">19791 1204 516,'0'0'516,"0"0"0,0 0 129,0 0-387,0 0 258,0 0-258,0 0-258,0 0 129,0 0-129,0 0 129,0 0 0,0 0 129,0 0-129,0 0-129,0 0 129,0 0 129,0 0 0,0 0 0,0 0 129,0 0 258,0 0 129,0 0 0,0 0-129,0 0 129,0 0-129,0 0-129,0 0 129,0 0-258,0 0 0,0 0 129,0 0-129,0 0 129,40 48-129,-40-48 129,0 0-129,0 0-129,0 0 0,11 51 129,-11-51-258,0 0 129,0 0-129,14 50 0,-14-50 129,0 0-129,0 0 0,0 0 129,18 57-129,-18-57-129,0 0 129,0 0-129,0 0 129,26 55-129,-23-42 129,-3-13-129,12 18 258,-12-18-258,5 15 387,-3-3-258,-2-12 129,4 12-129,-4-12 387,0 0-516,2 10 258,-2-10 0,0 0 0,0 0-129,0 0 258,0 0-129,0 12 0,0-12-129,-13 5 0,13-5 0,-17 10-129,17-10 0,-20 15 0,20-15 0,-17 18 0,17-18 0,-20 18 0,10-9 0,-1 5 0,-1-1 0,4 4 0,-5-1-129,1 1 129,2 4 0,-2 0 0,-1 0 0,0-1 0,0-1 0,2-2 129,-1-2-129,1-3 129,11-12-129,-16 17 129,16-17-129,-11 9-129,11-9 129,0 0-258,0 0 0,0 0-1032,0 0-2580,0 0-387,-7 13 0,7-13-645</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6T02:29:17.497"/>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18261 1061 645,'0'0'1290,"0"0"129,0 0 0,0 0-129,0 0-387,0 0-258,0 0-258,0 0-645,0 0 645,0 0 645,0 0-387,0 0-258,0 0 387,0 0-645,0 0 516,0 0-129,-47-31 129,47 31-258,0 0-387,0 0-258,0 0 516,0 0-129,0 0 0,0 0 645,0 0-774,0 0-129,0 0 387,0 0 516,0 0-516,21 51 387,-21-51-258,0 0-258,0 0 258,-1 50 129,1-50-258,0 0 0,0 0-129,2 63 258,-2-63-258,0 0 0,0 0 0,35 59 0,-35-59 0,0 0 0,0 0 0,39 49 387,-39-49-516,0 0 129,0 0 0,0 0-129,0 0 129,0 0 129,0 0 0,0 0-129,0 0 129,0 0 0,0 0 129,0 0-129,0 0 0,0 0-129,0 0 0,0 0-516,0 0 516,0 0 0,6-47 0,-6 47-129,0 0 0,0 0 129,0 0-129,-5-51 516,5 51-387,0 0 258,0 0-258,0 0-129,-14-51 129,14 51 0,0 0-129,0 0-258,0 0 258,0 0-387,0 0 387,0 0 516,0 0-387,0 0-129,0 0 0,0 0 0,0 0 0,0 0 0,0 0 0,0 0 0,0 0-129,0 0 129,0 0 0,0 0 129,0 0-129,0 0 0,-49 20-129,49-20-258,0 0 258,0 0 129,0 0 0,-10 51 0,10-51 0,0 0-129,0 0 129,-1 52 0,1-52 0,0 0 0,1 54 0,-1-54 387,0 0-387,13 54 0,-13-54 387,0 0-387,0 0 0,0 0-129,19 50 129,-19-50-387,0 0 387,0 0 387,0 0-903,0 0 1032,0 0-516,0 0 129,0 0 387,0 0-516,25-54 129,-25 54-258,0 0 387,16-58-645,-16 58 387,0 0 0,13-49-516,-13 49 516,0 0 129,0 0-645,0 0 516,0 0 387,0 0-387,0 0 0,0 0 0,0 0 258,0 0-258,0 0 0,0 0 0,0 0-387,0 0 258,0 45 129,0-45 0,0 0 0,-7 59 0,7-59 0,-10 52 258,1-28 387,1 1-645,-2-3 516,-1 2-516,0-3 0,-1 1 0,2-3 516,-1-7-903,2 3 387,1-3 0,8-12 0,-11 19 0,11-19 0,0 0 0,-9 12 129,9-12-129,0 0 0,0 0 129,0 0-129,0 0 0,-3-9 129,3 9-129,0-24 0,2 11 0,-2 13 0,0 0 129,14-64-645,-14 64 645,0 0-129,17-58 0,-17 58-516,0 0 645,0 0-645,11-57 516,-11 57 516,0 0-516,0 0 0,0 0 0,0 0 0,0 0 0,0 0 516,0 0-516,0 0-645,0 0 1032,0 0-774,0 0 387,0 0 387,0 0-387,0 0-516,8 32 516,-8-11 516,0-4-903,-1 5 774,-3-4-387,1 0 0,-1 1 129,3-3 258,-1-4-387,2-12 129,-1 13-258,1-13 129,0 0 129,0 0-129,0 0-129,0 0 258,0 0-129,0 0 0,0 0 0,0 0 129,0 0-129,0 0 0,7-13 129,-7 13-129,4-20 0,-1 8 0,-3 12 129,0 0-129,0 0 0,0 0-516,9-48 516,-9 48 0,0 0-129,0 0 0,20-8 129,-20 8 0,0 0 0,14 2 387,-14-2-387,0 0 0,0 0-129,0 0 258,4 13-129,-4-13 0,0 15 0,0-15 0,-4 21 0,3-6 0,0-4 0,-4 2 0,4-1 0,0-1 0,-3 2 129,4-13-129,-3 15 0,3-15 0,-5 12 0,5-12 129,0 0-129,0 0 0,0 0 0,-5 11 0,5-11 0,0 0 0,0 0 0,0 0 0,0 11-129,0-11 258,0 0-258,0 0 258,10 0-129,-10 0 0,7-8 129,-7 8-129,9-16 0,-5 6 0,-4 10 0,7-20 0,-7 20 0,0 0-129,7-12 129,-7 12 0,0 0-129,0 0 129,0 0 0,0 0 0,0 10 0,0-10 129,-14 19-129,3-2 0,2-1 129,-2 2-129,0-3 0,1 2 0,1-3 0,-1 1 0,10-15 0,-10 19 0,10-19-129,0 0 258,-5 12-129,5-12 0,0 0 129,0 0-129,0 0 0,0 0 129,0 0-129,0-7 0,0 7 0,0 0-129,0 0 129,2-12-129,-2 12 0,3-15 0,-3 15 0,0 0-129,10-13 0,-10 13-129,0 0-129,0 0-387,14-6-1290,-14 6-1935,0 6-258,0-6-258,-3 13-258</inkml:trace>
  <inkml:trace contextRef="#ctx0" brushRef="#br1" timeOffset="1">18322 1470 129,'0'0'1548,"0"0"-645,0 0-129,0 0 0,0 0 129,0 0-645,0 0 774,0 0-129,0 0-774,0 0-258,0 0 516,0 0 0,0 0-129,0 0-129,0 0 129,0 0 258,0 0 129,0 0 516,0 0-387,0 0-516,0 0 516,0 0 516,0 0-645,0 0-516,0 0 645,0 0-258,0 0 129,0 0-129,0 0 645,0 0-774,0 0 0,0 0 0,0 0 0,0 0 0,0 0 0,0 0-129,0 0-387,0 0 0,0 0 387,0 0 258,0 0-387,0 0 129,0 0-258,0 0 129,0 0-258,0 0 129,0 0 129,0 0-645,0 0 516,0 0-387,0 0 516,0 0-129,0 0 129,0 0-129,0 0 0,0 0 129,0 0-129,0 0 0,0 0 129,8 15 516,-8-15-516,3 14 387,-3-14-387,5 13 387,-5-13-387,3 17 387,-3-17-387,6 17 129,-6-17-258,7 11 129,-7-11-129,8 22 0,-8-22 129,9 15-129,-9-15 0,7 16 129,-6-4-129,-1-12 0,1 15 129,-1-15-129,0 15 129,0-15 0,0 12 0,0-12 0,0 0 0,-3 14-129,3-14 0,0 0 129,-7 11-129,7-11 129,0 0-129,-10 12 0,10-12 0,0 0 0,0 0 129,-9 10-258,9-10 129,0 0 0,0 0 0,-12 12 0,12-12 129,0 0-129,0 0 0,-13 13 0,13-13 0,0 0 0,0 0 0,0 0 0,0 0-129,-10 7 0,10-7-258,0 0 0,0 0-1548,0 0-2322,6 8-258,-6-8-387,0 0-258</inkml:trace>
  <inkml:trace contextRef="#ctx0" brushRef="#br1" timeOffset="2">18546 1209 129,'0'0'1290,"0"0"-258,0 0 0,0 0-258,0 0-129,0 0-258,0 0 0,0 0-258,0 0 0,0 0-129,0 0 0,0 0 0,0 0 129,0 0 129,0 0-129,0 0 129,0 0 258,0 0-129,0 0 258,0 0 0,0 0 0,0 0 0,-23 43 0,23-43-129,0 0 0,0 0-258,0 0-129,0 49 0,0-49-129,0 0 0,0 0 0,0 0 0,5 59 0,-5-59 0,0 0 0,0 0 645,0 0-258,27 54-258,-27-54 516,0 0-645,0 0 516,0 0-387,0 0-129,22 49-387,-22-49 516,0 0-129,10 21 0,-10-21 0,0 0 129,0 0-129,0 0 645,0 0 0,0 0-516,0 0 258,0 0-129,0 0 0,23 25-387,-23-25 258,0 0 129,0 0-516,0 0 387,0 0 0,0 0 0,0 0 0,0 0 516,0 0-387,0 0 0,3 11-129,-3-11 258,0 0-129,0 0 0,0 0 0,0 0-129,0 0 0,0 0-387,0 0 774,0 0-903,0 0 516,0 0-645,0 0 645,-46-31-129,46 31 0,0 0 0,0 0-387,0 0 387,0 0 0,-25-48 387,25 48-516,0 0-387,0 0 516,0 0 0,0 0-129,11-53 129,-11 53 0,0 0-516,0 0 516,0 0 0,0 0 0,40-53 0,-40 53 0,0 0 0,0 0 129,0 0-129,0 0 0,0 0 129,0 0-129,0 0 0,0 0 0,51-45 0,-51 45 0,0 0 516,0 0-516,0 0 0,0 0 0,0 0 0,0 0 0,57-37 0,-57 37 0,0 0-387,0 0 387,0 0 0,0 0 0,0 0 0,51-22 129,-51 22-129,0 0 0,0 0 0,0 0 0,0 0 0,0 0 0,0 0 0,0 0-129,0 0 129,0 0 0,0 0 0,0 0-129,0 0 129,0 0-258,0 0-129,0 0-258,0 0-774,0 0-1161,0 0-645,0 0-387,0 0 0</inkml:trace>
  <inkml:trace contextRef="#ctx0" brushRef="#br1" timeOffset="3">18892 1206 903,'0'0'1032,"0"0"129,0 0-129,0 0 0,0 0 129,0 0 0,0 0-258,0 0 0,0 0 0,0 0-258,0 0-129,0 0 129,0 0-387,0 0 0,0 0 0,0 0 0,0 0-129,0 46 129,0-46 129,0 0-129,0 0 0,0 0 129,0 0 0,-7 54 387,7-54-387,0 0 0,0 0-258,-12 65 129,12-65-129,0 0 0,-2 51 516,1-29-903,1-22 1032,0 33-645,1-18 516,0-5-516,1 2 516,1 0-516,-3-12 0,3 12 0,-3-12 0,0 0 0,0 0 0,6 14-129,-6-14 129,0 0-129,0 0 129,0 0 0,0 0 0,0 0 129,0 0 129,0 0-129,0 0 0,2 10 0,-2-10 0,0 0-129,0 0 0,0 0-129,0 0-129,0 0 129,0 0-129,0 0-129,0 0-258,0 0-1419,0 0-2064,0 0-129,0 0-258,0 0-258</inkml:trace>
  <inkml:trace contextRef="#ctx0" brushRef="#br1" timeOffset="4">19051 1359 1,'0'0'515,"0"0"-257,14-49 129,-14 49 258,0 0 0,0 0 129,0 0 0,0 0 0,0 0 129,0 0 129,0 0 0,0 0-129,0 0 258,0 0-258,0 0-129,0 0 0,0 0-129,0 0-129,0 0 0,0 0 0,0 0-129,0 0 129,0 0 0,0 0-129,-5 49 129,5-49-129,0 0-258,0 0 129,0 0-129,-18 50-129,18-50 516,0 0-516,0 0 0,0 0 645,-7 57-258,7-57-387,0 0 516,0 28-387,0-28-129,5 15 0,0-4 387,-5-11-645,9 11 258,-9-11 0,11 9 0,-11-9 129,12 1-129,-12-1 129,0 0 0,0 0-129,0 0 129,0 0 387,55-30-774,-55 30 774,0 0-516,0 0 129,38-56-516,-38 56 516,0 0-516,0 0 0,21-62 387,-21 62-258,0 0-129,0 0 516,4-51-129,-4 51 129,0 0-129,0 0 129,0 0-129,-5-49 129,5 49-129,0 0 0,0 0 129,0 0-129,0 0 129,0 0-129,0 0 129,0 0-129,-56-46 0,56 46 129,0 0-129,0 0 0,0 0-129,0 0 129,0 0-129,0 0 0,0 0-129,0 0-129,0 0-258,0 0-387,0 0-1032,0 0-903,0 0-774,0 0 0,-25 48 0</inkml:trace>
  <inkml:trace contextRef="#ctx0" brushRef="#br1" timeOffset="5">19223 1298 1,'0'0'1676,"0"0"130,0 0-129,0 0 129,0 0-258,0 0-258,0 0-387,0 0-387,0 0 0,0 0-387,0 0 129,0 0-129,0 0 387,0 0-129,0 0 0,0 0 129,0 0 0,0 0 0,0 0 0,0 0-129,0 0-129,0 0 129,0 0-129,0 0 0,0 0 0,0 0-129,0 0 0,0 0 0,0 0 0,0 0-129,0 0 129,0 0-129,-40 51 0,40-51 129,0 0-129,-5 49 0,5-49 645,0 0-645,-7 60 516,4-33-516,0 0 387,2 0-387,0-4 387,1-1-387,0 0 0,0 2 0,0-5 0,1 1 0,0-6-129,4 5 129,-3-2-129,1 0 129,-3 0 0,3 1-129,-3 0 129,0-3-129,0-1 129,0 2 0,-1-4 0,1-12 0,-7 21 0,7-21 129,-8 14-129,8-14 0,-12 14 0,12-14 129,-15 15-129,15-15 129,-18 17-129,6-7 129,-3-5-129,2 6 129,-2-5-129,1 1 0,-1-3 129,1-1-129,-2 0 129,5-3-129,0 1 0,11-1 0,-18-3 129,18 3-258,-11-10 129,11 10 0,-7-12-258,7 12 0,0-17-129,0 17-258,0-22-387,0 22-645,8-12-1677,-8 12-516,8-14-258,-8 14 258</inkml:trace>
  <inkml:trace contextRef="#ctx0" brushRef="#br1" timeOffset="6">19245 931 129,'0'0'1290,"0"0"-516,0 0 0,0 0 129,0 0-645,0 0 258,0 0-129,46-49 387,-46 49-258,0 0 387,0 0-129,0 0 258,0 0 0,0 0 0,0 0 0,0 0-387,0 0 0,0 0 387,0 0-645,0 0-645,0 0 258,0 0 516,0 0-516,0 0 387,0 0-258,0 0-129,0 0 129,0 0 258,0 0-258,0 0 258,0 0-258,0 0-258,0 0 258,0 0-387,0 0 516,0 0-516,0 0 516,0 0-516,0 0 387,0 0 387,0 0-258,0 0 258,10 46-258,-10-46 516,0 0-516,0 0 0,0 0-129,0 58-387,0-58 387,0 0-387,4 49 129,-4-49 129,0 0-129,7 50 516,-7-50-516,0 0 387,9 59-387,-9-59 387,0 0-258,13 62 0,-13-62 0,0 0 0,12 61 129,-12-61-129,0 0 129,8 50-129,-8-50 129,0 0 258,6 49-387,-6-49 129,0 0-129,0 0 516,0 0-516,2 48 129,-2-48-129,0 0 129,0 0-129,0 0 0,0 0 129,0 57-516,0-45 387,0-12 258,0 21-258,0-21 0,0 0 0,2 13 387,-2-13-387,0 0 0,0 0 0,0 0 258,0 0-258,0 0 0,0 0 0,0 0 129,0 0-129,0 0 516,0 0-516,0 0 0,0 0 0,0 0 0,0 0 0,0 0 0,0 0-129,0 0-258,0 0 258,0 0-387,-6-47 516,6 47-516,0 0 387,0 0-258,-6-57 387,6 57-129,0 0 0,0 0-129,0-53 129,0 53 0,0 0 0,0 0 0,0 0-129,32-54 129,-32 54 0,0 0 129,0 0-129,53-25 258,-53 25-258,0 0 129,0 0 0,56-15 0,-56 15 0,0 0 129,0 0-129,0 0 0,0 0 0,0 0 129,0 0-129,49-6 129,-49 6 0,0 0-129,0 0 129,0 0-129,0 0 129,0 0 0,0 0 258,0 0-387,23 45 129,-23-45-129,0 0 0,0 0 0,0 0 129,13 51-129,-13-51-387,0 0 387,0 0 0,9 58 129,-9-58-129,0 0 387,2 49-387,-2-34 258,0 1-129,0-1 129,0-15-258,0 20 258,0-20-258,0 0-258,1 13 0,-1-13-258,0 0-774,0 0-2193,0 0-645,0 0 0,0 0 129</inkml:trace>
  <inkml:trace contextRef="#ctx0" brushRef="#br1" timeOffset="7">19657 906 903,'0'0'2322,"0"0"-258,0 0-387,0 0-903,0 0 387,0 0-516,0 0-129,0 0 387,0 0-387,0 0-258,0 0 387,0 0 516,0 0-387,0 0 387,0 44-516,0-44-258,0 0 258,0 0 258,-14 55-516,14-55-387,0 0 258,-10 62-129,10-62 129,0 0 258,-1 69-516,1-69 129,1 49-129,-1-49 387,0 0-387,13 68 0,-13-68 0,0 0 129,9 69-129,-9-69-129,0 0 258,5 62-258,-5-62 129,0 0 0,5 47 0,-5-47 258,0 0-258,0 0 387,0 0 0,0 0-387,0 0-129,0 0-258,0 0-387,0 0-1290,0 0-1419,0 0-516,0 0-516,0 0 645</inkml:trace>
  <inkml:trace contextRef="#ctx0" brushRef="#br1" timeOffset="8">19569 1073 774,'0'0'3354,"0"0"129,0 0-1548,0 0 258,46-31-774,-46 31 129,0 0-387,0 0-129,0 0-129,0 0-129,52-17-129,-52 17-129,0 0-129,0 0 0,63-27-516,-63 27 387,0 0-387,0 0 258,57-20 387,-57 20-516,0 0 0,0 0 0,0 0-129,0 0 0,51-1 129,-51 1-903,0 0-2580,0 0-903,0 0 387,0 0-903</inkml:trace>
  <inkml:trace contextRef="#ctx0" brushRef="#br1" timeOffset="9">19791 1204 516,'0'0'516,"0"0"0,0 0 129,0 0-387,0 0 258,0 0-258,0 0-258,0 0 129,0 0-129,0 0 129,0 0 0,0 0 129,0 0-129,0 0-129,0 0 129,0 0 129,0 0 0,0 0 0,0 0 129,0 0 258,0 0 129,0 0 0,0 0-129,0 0 129,0 0-129,0 0-129,0 0 129,0 0-258,0 0 0,0 0 129,0 0-129,0 0 129,40 48-129,-40-48 129,0 0-129,0 0-129,0 0 0,11 51 129,-11-51-258,0 0 129,0 0-129,14 50 0,-14-50 129,0 0-129,0 0 0,0 0 129,18 57-129,-18-57-129,0 0 129,0 0-129,0 0 129,26 55-129,-23-42 129,-3-13-129,12 18 258,-12-18-258,5 15 387,-3-3-258,-2-12 129,4 12-129,-4-12 387,0 0-516,2 10 258,-2-10 0,0 0 0,0 0-129,0 0 258,0 0-129,0 12 0,0-12-129,-13 5 0,13-5 0,-17 10-129,17-10 0,-20 15 0,20-15 0,-17 18 0,17-18 0,-20 18 0,10-9 0,-1 5 0,-1-1 0,4 4 0,-5-1-129,1 1 129,2 4 0,-2 0 0,-1 0 0,0-1 0,0-1 0,2-2 129,-1-2-129,1-3 129,11-12-129,-16 17 129,16-17-129,-11 9-129,11-9 129,0 0-258,0 0 0,0 0-1032,0 0-2580,0 0-387,-7 13 0,7-13-645</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00:27:53.51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9508 13892 1161,'0'0'2838,"0"-12"0,0 12-1935,0 0-129,0-16 258,0 16 387,0 0 0,0 0 258,-9-13-258,9 13 129,0 0-645,-12-2 0,12 2-516,-12-5-258,12 5 0,-13-3-129,13 3 129,-11-2-129,11 2 129,-17 0-129,17 0 129,-17 0-129,4 0 0,0 0 129,-2 5-129,-4 0 0,-1 0 0,-1 3 0,0 1 0,-3-1 0,-1 4 0,1 0 129,-3 2 129,5 3-129,-5 0 129,3 3-258,-2 0 258,3 4-258,1-2 258,0 0-258,1 2 0,4-2 0,-1 0 0,5 1 129,0-3-129,6 0 129,1-1-129,4 1 129,2-3-129,0-1 258,5 1-258,3 0 129,1 0-129,5 0 0,1-2 129,2 2 0,3 0 0,1 0 0,4-4 0,3 0 129,0-5-129,4 1 129,2-6-129,1 1 0,3-4 0,-2-3 0,0-3-129,0-4 0,-4 1 0,0-4 0,-6 3 129,-3 0-129,-5-1 0,-3 5 0,-15 6 129,17-13-129,-17 13 129,0 0-129,0 0 0,9-11-129,-9 11-129,0 0-129,0 0-516,0 0-1032,0 0-1935,0 0-774,0 0-258,0 0 0</inkml:trace>
  <inkml:trace contextRef="#ctx0" brushRef="#br0" timeOffset="772.044">9909 13839 1677,'0'0'3096,"0"0"129,10 0-1161,-10 0-1806,0 0-387,0 0 0,0 0 129,5 15 129,-5-15 387,0 0 0,4 12 258,-4-12 129,1 17-258,1-2 387,-2-1-258,0 12-129,-2 1-129,1 6-258,-5-1 0,3 10-129,-3-1 258,2 7 0,-3-7 129,4 3 0,-5-3 0,5-1 0,-1-8 0,4 0 0,-3-9-258,3 0 0,0-9-129,0-2 129,0-12-129,2 12-129,-2-12 0,0 0 129,0 0-129,0 0-129,0 0-258,0 0-129,0 0-1032,4-7-2322,-4 7-645,5-17 0,-5 5-387</inkml:trace>
  <inkml:trace contextRef="#ctx0" brushRef="#br0" timeOffset="1317.075">10359 14091 3096,'15'23'3225,"-15"0"-129,1-6-387,-1-3-516,0 10-387,-7-7-258,7 11-258,-7-7-387,7 7-129,-4-10-258,4 8 258,-3-6-387,3 1 0,0-6-129,0 2-129,0-3 0,0-4 0,0-10-129,0 17 129,0-17-129,0 0 0,0 0-129,0 0 0,0 0-129,0 0-387,0 0-1032,0 0-1935,0 0-903,0 0-258,0-15 0</inkml:trace>
  <inkml:trace contextRef="#ctx0" brushRef="#br0" timeOffset="2808.16">11054 13876 645,'5'-12'516,"-5"12"-258,0 0 129,0-10 387,0 10 516,0 0 129,0 0 774,0 0-258,0 0-129,0 0-645,-10 0-387,10 0-516,0 0 129,-9 10-258,9-10 129,-12 16-258,5-4 258,-3 0 0,2 1 129,-1-1-129,-2 7-129,4-4 129,-1 9-129,-3-2 258,6 4-129,-4 1 0,5 2 0,-2 2 0,1 2 0,2-1 0,3 5 0,-2-1-129,2 0 129,0 1-258,0-1 129,0-1-129,3 0 129,-2-4 0,2-4 129,-3-4 0,1 0 0,-1-5 129,0 0 0,-6-6-129,2 4 0,4-16 0,-14 19-129,14-19 0,-15 18-129,15-18 0,-13 15-129,13-15 0,-12 13-129,12-13-129,-8 11-129,8-11-516,0 0-903,0 0-1806,0 0-645,-7-9-129,7 9 130</inkml:trace>
  <inkml:trace contextRef="#ctx0" brushRef="#br0" timeOffset="3252.185">10774 14396 8514,'0'0'4386,"-17"0"-516,17 0-645,0 0-3483,0 0-129,0-8 0,0 8 258,0 0 0,13-15 129,-13 15 129,21-14 129,-6 9 129,5-4-129,3 1 0,1 1-129,3 0-129,0 3 0,2-1 0,-2 0 0,0 0 0,-2 2 0,-1-2 0,0 1 0,-4-1-129,1 1 129,-5-1 0,0 2-129,-6 1 0,-10 2 0,15 0 0,-15 0-258,0 0-258,0 16-903,-3-4-2193,-11-9-387,10 9-258,-9-12 0</inkml:trace>
  <inkml:trace contextRef="#ctx0" brushRef="#br0" timeOffset="3916.223">11584 13805 516,'5'20'3612,"-2"9"-129,-3-17 129,0 7-2322,0 8-645,0-3-258,3 9 258,-3-4 0,3 6 0,-3-4 129,3 8-129,-1 0 0,1 4-129,0 3 129,1 3-258,-3 0-129,5 5 129,-4-7-129,1 3 129,-3-8-129,0-2 129,0-7-129,0-3 0,-6-7-129,1-1 129,0-7-258,0-5 129,5-10 0,-12 12-129,12-12-129,0 0 0,-12-3-129,8-10-258,4 13-129,-13-29-516,12 17-645,-13-13-1032,8 4-774,-5 1-1032,-2-5 387</inkml:trace>
  <inkml:trace contextRef="#ctx0" brushRef="#br0" timeOffset="4320.246">11387 14356 3999,'-7'-12'4128,"7"12"-258,0-18-1161,0 18-1548,5-19-387,5 11-129,0-4-258,6 2 129,-2-2 0,6 5 0,-1-5-129,5 9 129,1-4-129,4 4-129,1-1 0,4 4 0,-1-3-129,2 3 0,2-1 0,-2 1 129,-1-3-258,-1 2 129,-5-1 0,-2 0 129,-2 0-129,-5 2 0,-5-3 0,-3 3 0,-11 0 0,11 0-129,-11 0 0,0 0 0,0 0-258,0 0-387,-4 17-1935,4-17-1677,-20 16-387,4-8-516,-9-8 129</inkml:trace>
  <inkml:trace contextRef="#ctx0" brushRef="#br0" timeOffset="12908.738">5961 15047 516,'0'0'903,"0"0"-129,-5 11-516,5-11-129,0 0-129,0 0-387,0 0-774</inkml:trace>
  <inkml:trace contextRef="#ctx0" brushRef="#br0" timeOffset="13641.78">6018 14982 1677,'0'0'2193,"0"0"-387,0 0-258,0 0-645,0 0-516,2 8 0,-2-8-258,2 11 0,-2-11-129,4 21 129,-2-9 0,0 3 0,1 2 129,-3 3-129,1 0 0,-1 3-129,0 1 129,0 2 0,-5 2 0,0-2 129,-2 3-129,-4-3 0,-1 3 0,0-4 0,-2 2 129,-6-2 0,4-2-129,-8-2 0,1 2 0,-4-2 0,1-1-129,-5 0 0,0 1 0,-4-2 0,-2 1 0,0-2 129,-1 0-129,-4 1 0,-2-2 0,-2-1 0,1 0 0,-2-2 0,-1-2 129,-4 0-129,3-5 258,-2-2-258,2-1 258,3-4-129,2 0 129,3-9-129,2 0 129,3-9 0,1 0-129,4-6 0,4-1-129,1-4 0,3 0 0,0 0-129,1-3 129,4 2-129,-2 1-129,4 2-129,-3 0 129,3 1 0,1 1-258,0 7 258,4-2-387,3 9-645,8 11-645,-17-17-1548,17 17-129</inkml:trace>
  <inkml:trace contextRef="#ctx0" brushRef="#br0" timeOffset="14631.836">7285 14979 516,'14'3'2967,"-14"-3"387,0 0-2064,0 0-516,0 0-129,0 0 0,0 0 129,0 0-258,0 0 0,-3 13-129,3-13 0,-7 16-258,2-5 0,-1 3 0,-1 4 0,-3 0 0,0 4 0,-3 3 129,-1 4-129,-3-1 0,0 7 0,-5-4 0,0 3 0,-1 1 0,-4 0 0,-3-2 0,-1 0 129,-4-4 0,-2 0-129,-6-2 129,2 2 0,-9-5 0,5 1 0,-7-4-129,1 3 129,-4 1-129,-1-4-129,1 4 0,-3-5 0,1 1-129,-2-4 129,1 0-129,0-5 129,3 3-129,2-8 129,3-1-129,4-3-129,3-1 0,4-2 0,6 0-258,0 0-129,10 0-387,-4-3 0,11 3-645,-2 0-1032,2-8-1419,16 8 258</inkml:trace>
  <inkml:trace contextRef="#ctx0" brushRef="#br0" timeOffset="15702.898">9053 15020 1548,'0'11'2580,"0"-11"-645,0 0-1161,-8 18-387,8-18-129,-5 17 258,5-17 0,-7 23 258,0-11 0,2 4 129,-5-4 0,4 6-258,-6-2 129,3 8-129,-5-3-258,-3 7-258,-2-1 0,-3 5 0,-5 2-129,-3 3 129,-7 3 129,-2 1-129,-6 0 129,-1 1-129,-9 3 0,-4-3-129,-5 3 129,-4-2-129,-4 6 0,-5-6 0,-4 1-129,-1-2 0,0 0 0,-2-5 129,1-4-258,2-1-129,7-10 0,3-1 0,13-4-516,4-10-387,16 1-1161,12 2-1419,5-13 129</inkml:trace>
  <inkml:trace contextRef="#ctx0" brushRef="#br0" timeOffset="16424.938">14105 14901 258,'0'0'1548,"0"0"-903,0 0-645,0 0-129,0 0-774</inkml:trace>
  <inkml:trace contextRef="#ctx0" brushRef="#br0" timeOffset="16901.966">10222 15415 7482,'14'-6'4644,"2"-5"-258,-16 11-387,21-18-3483,-5 9-516,7 7-387,-1-4-774,12 4-2451,2 2-774,-5 0 129,7 0-645</inkml:trace>
  <inkml:trace contextRef="#ctx0" brushRef="#br0" timeOffset="17099.978">11787 15509 8256,'107'30'4257,"-57"-14"-903,-12-13-2193,5-2-5289,5 3-645,2-4 0</inkml:trace>
  <inkml:trace contextRef="#ctx0" brushRef="#br0" timeOffset="17276.988">13369 15448 129,'132'25'2838,"-78"-22"-1806,1 8-1032,2-4-2193</inkml:trace>
  <inkml:trace contextRef="#ctx0" brushRef="#br0" timeOffset="17492">15011 15482 3096,'67'5'0,"-31"-5"129,-4-10-258</inkml:trace>
  <inkml:trace contextRef="#ctx0" brushRef="#br0" timeOffset="17704.012">15917 15438 6837,'68'26'3999,"-44"-25"-2709,6 0-1290,1-1-4644,-1 0-516</inkml:trace>
  <inkml:trace contextRef="#ctx0" brushRef="#br0" timeOffset="18606.064">17920 15516 9030,'33'5'4773,"-16"-5"-387,10-1-516,-6-8-4644,12 9-774,-9-7-2193,8-2-903,4 6-387,-4-2 258</inkml:trace>
  <inkml:trace contextRef="#ctx0" brushRef="#br0" timeOffset="18817.076">19013 15435 8127,'38'18'4902,"-21"-10"-645,-17-8-645,26-3-4644,-15 0-3225,5-4-387,4 0-516,2-2 258</inkml:trace>
  <inkml:trace contextRef="#ctx0" brushRef="#br0" timeOffset="19931.14">19968 15218 3999,'0'20'4128,"0"-20"-258,-1 15-258,1-15-3483,-4 18-129,4-18 0,-8 20 0,2-10 0,6-10 258,-11 19 0,11-19 258,-12 20-129,1-14-129,3 5 129,-5-2-129,1 3 129,-3-3-258,-3 4 0,2 2-129,-4-1 0,1 3 0,-4 1 0,2 1 0,-3 2 0,2-1 0,-2 4-129,-1-1 129,-1 0-129,-2 1 129,-3 0 0,-2 3-258,-3-1 258,-3 2 0,-3-2 0,0 2 0,-4-1 0,0 2-129,-1-5 129,0 0 0,-2 0 0,0-1 129,2-1-129,-1-3 0,-1-1 258,0 0-258,-2-1 0,1-1 0,-1 2-258,0-4 0,-3 2 129,1-3-129,-3 0 0,1 1 0,-3-2 129,3 0 0,-1-1 0,-3-2 258,4 1-129,-3 4 129,0-5-129,-2 3 0,3-2 0,-4 3-129,0-2 0,-1 3-258,0-3 258,0 1 0,-2 4 129,0-5 258,-3 7 0,2-5 0,-7 4-129,3-5 129,-6 5-129,2-3 0,-4-2-258,0 3-129,-4-3 0,2 1 129,-3-1-258,1 1 258,-5-3-258,5 5 258,-6-8-129,3 10-516,-5-10-258,9 8-129,-8-8-129,4 8-258,-5-8 129,6 5 0,-6-5 0,2 2 516,0-3 129,-1 1 129,0 0-129,-2-3-258,6 4 129</inkml:trace>
  <inkml:trace contextRef="#ctx0" brushRef="#br0" timeOffset="20263.158">14113 16665 129,'-174'5'645,"85"-1"129,-2-1 0,1 3 0,0-2 0,-2 3 0,1-2-129,-3 2 0,-1 1-129,-4-3 0,2 4 129,-3-4-258,-1 2-129,-1-2-129,-2 3-129,-2-4-129,-3-1 0,0 2 0,-3-1 129,2 1-258,-5-2 129,-2 6 129,3-4-129,-3 3-387,0 1-129,-1-1-387,-1 3 0,-2-5 0,4 4 0,-4-4 0,5 0 129</inkml:trace>
  <inkml:trace contextRef="#ctx0" brushRef="#br0" timeOffset="21136.209">6234 16823 2322,'-140'-29'1935,"75"12"-387,2 1 0,5 0-387,-3-4-258,7 2-129,-2 1-129,7-3-129,-3-1 0,0 1-258,3 1-129,-1-1 0,1 3-129,0 1 129,0-4 258,2 3-129,0 0 0,4 4 258,-3-7 0,5 7 258,-4-7-258,6 6 0,-3-5 0,4-3-129,-3 1-258,5-6 129,-1 1-258,-1-3 0,-1 1 0,1 0 0,0-1 0,-2 3 129,3-3 0,-1 2 0,2 0 0,2-2 0,1-2 258,4-1-258,-1 0 129,6-1-129,-2-1 0,5 2-129,1-3 129,1 5-129,0-2 129,6 5-258,-2 0 258,1 2-129,1 1 129,-2 3-129,2 2 129,-1 2 0,3 0-129,-2 4 0,5 0 0,-1 1 0,9 12 0,-13-20-129,13 20 129,-10-18-129,10 18 0,-9-11 0,9 11-129,-12-11-387,12 11-1161,0 0-2580,0 0 129,-5 14-387</inkml:trace>
  <inkml:trace contextRef="#ctx0" brushRef="#br0" timeOffset="22323.276">4063 15479 903,'-15'5'1677,"15"-5"-1032,-12 10-387,12-10-387,-15 16 258,15-16 258,-16 20 0,7-8 258,-1 3 129,-1-2 387,2 3-258,-1-2 0,-1 3 0,3-2-129,0 0-258,1-4-129,7-11-258,-11 18 0,11-18 258,0 0 0,0 0 129,0 0 0,0 0 129,9-14-258,2-4 387,0-8-387,5-1 0,-2-7-258,4-2 0,-3-2 0,1 1-129,-1 0 0,0 5 258,-1-1-129,0 5 0,-2 3 0,-1 0 0,1 4 129,-1 2-129,0 4 0,2 0 0,-3 0-129,3 6 129,-3-1-129,3 1 129,-13 9-129,19-15 129,-19 15 0,13-8 129,-13 8-258,0 0 129,14-5 0,-14 5 0,11 4 0,-11-4 0,15 9-129,-2 0 129,2-1 0,2 2-129,1 0 129,4-1-129,2 0 129,1 3-129,0-1 129,5 2-129,-1-1 0,1 2 129,3-2-129,0 3 0,-1-2 0,2 3 0,-4-4 0,0 1 0,-6-3 0,0 1 0,-5-2 0,-4 2 0,-2-5 0,-3 1-129,-10-7 0,17 5-258,-7 6-1419,-10-11-2322,13 3-258,-13-3-516</inkml:trace>
  <inkml:trace contextRef="#ctx0" brushRef="#br0" timeOffset="25927.483">3965 15663 1,'0'0'2966,"0"0"-773,0 0 0,0 0-903,0 0 0,0 0-516,0 0 0,0 0 0,0 0-129,0 0-129,0 0 258,0 0-258,0 0 129,0 0-129,0 0-258,0 0 129,0 0-258,0 0-129,0 0 0,0 0 0,0 0 0,0 0 0,0 0 0,0 0 0,6-12 129,-6 12-129,15-5 129,-2 1 0,0-1 0,1 1 0,5-4 0,0 3 0,3-6 0,3 1 0,0-1 0,4-1-129,-1-1 129,1 0-129,1 0 0,3-3 0,4-1 0,-2 1 129,5-3-129,0 1 258,1-6-258,2 5 0,2-3 0,-3 5 129,-1 0-129,-3 2 0,-4 3 0,0-1 0,-6 4 0,-2 0 129,0-1-129,-6 2 0,-1 1 0,-3 0 129,-2 0-129,-14 7 129,19-8-129,-19 8 129,0 0 0,0 0 0,0 0 0,0 0 0,0 0 0,0 0 0,0 0 0,-7 6-129,7-6-129,-16 9-129,16-9-387,-16 12-1161,16-12-2451,-7 20-258,7-20-258</inkml:trace>
  <inkml:trace contextRef="#ctx0" brushRef="#br1" timeOffset="32563.862">4691 17432 2451,'2'20'3483,"0"-6"-129,-2-14-1548,0 0-2064,0 0-258,-2-7 387,2 7 129,0 0 129,0 0 387,0-13 0,0 13 387,0 0-258,0 0 0,0 0-129,11-9-258,-11 9-129,12-2 0,-12 2-129,17-2 0,-17 2 129,23 0-129,-10 0 129,1 0 129,1-4 0,2 2 0,0-2 129,3 1-129,-1 1 258,4-1 0,-4-4-258,5 2 129,-6-2-129,2 2 129,-5 1-129,2 1-129,-4-2 129,-3 3-129,-10 2 0,17-5 0,-17 5 0,0 0 0,0 0 0,11-6-129,-11 6 129,0 0 0,0 0-129,0 0 129,0 0-129,0 0-129,0 0 0,0 0-258,0 0-258,0 8-1806,0-8-2064,0 0-258,0 0-129</inkml:trace>
  <inkml:trace contextRef="#ctx0" brushRef="#br1" timeOffset="33351.907">5427 16990 2709,'0'0'3225,"0"0"-1935,0 0-387,0 0 129,0 0 129,0 0 0,0 0 129,0 0-129,0 0-258,0 0 0,0 0-516,0 0 0,0 0-387,0 9 129,0-9-258,4 17 129,1-4 0,1 6 0,-1-2 0,1 8 0,-1-4 129,1 9-129,-2-5 129,2 11 129,-4-8 0,2 5 0,-2-3 129,2-1-129,-4-3 129,3-3 0,-3-10-258,2 3 0,-2-16-129,2 16 0,-2-16 0,0 0 0,0 0 0,0 0-129,3 11 129,-3-11-129,0 0-129,0 0-1032,0 0-2193,10-12-1161,-10 12 129,1-19-257</inkml:trace>
  <inkml:trace contextRef="#ctx0" brushRef="#br1" timeOffset="34176.954">5840 17181 903,'8'13'3225,"-8"-1"0,0-12-2322,-11 9-1032,11-9-258,0 0 129,-14 16 129,14-16 129,-5 16 387,5-16 0,-6 21 129,4-9 129,2 2-129,-2 3-258,2 2 0,0-1 129,2 1-129,1 0 129,2-2 129,0-4-129,4-2 258,-9-11-258,16 9 258,-16-9-258,23-9-129,-12-7 0,3-1 129,-1-3-258,1-1-129,-2-4 129,-1-4-129,-1 6 129,-3-2-129,-2 1 129,-1-2 0,-4 2 0,0-1-129,0 1 0,-2-5-129,-1 9 0,-3-4 0,-1 10-129,-2-6 129,0 8-258,-1-1 258,-3 5 129,2 4-129,-3 3 129,1 1-129,-1 0 129,1 2 0,0 3 0,1 4 0,12-9 0,-16 22 0,16-22 0,-11 24 0,8-14-129,3 5 129,0-4-129,0 6-129,5 0-516,0 0-1161,-2-4-1806,10 8-387</inkml:trace>
  <inkml:trace contextRef="#ctx0" brushRef="#br1" timeOffset="35020.002">6232 17049 1677,'0'0'3483,"-7"0"0,7 0-2064,0 0-1032,0 0 129,0 0-387,-14-1 0,14 1 0,-8 6 258,8-6 0,-11 20-129,9-4 258,-4-3-258,6 7 0,-2-3 258,2 4-129,0 1-129,0 0 0,2-3 129,4 1-129,-1-3 129,5 0 0,-2-2 129,9-1-129,-17-14 0,27 21 0,-16-18 129,8 4-258,-7-3 0,3-1 129,-1-3-129,0 0 0,-14 0 0,23-16-129,-13 3 129,0-4-129,-2-5 0,-1-4 0,-2-2 0,-1-5-129,-1 5 0,-3-5 0,0 5 0,0-1 0,0 6 0,-7-3-129,3 5 129,-2-1-129,0 3 129,-2-1-129,-1 3 129,-2-1-129,1 7 0,-4 2 0,2 9-129,-3-3 129,3 6-258,-3 6 129,4 8-387,-4-3-387,11 11-2193,2 6-1161,-9-9-387,9 11 258</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00:27:53.51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9508 13892 1161,'0'0'2838,"0"-12"0,0 12-1935,0 0-129,0-16 258,0 16 387,0 0 0,0 0 258,-9-13-258,9 13 129,0 0-645,-12-2 0,12 2-516,-12-5-258,12 5 0,-13-3-129,13 3 129,-11-2-129,11 2 129,-17 0-129,17 0 129,-17 0-129,4 0 0,0 0 129,-2 5-129,-4 0 0,-1 0 0,-1 3 0,0 1 0,-3-1 0,-1 4 0,1 0 129,-3 2 129,5 3-129,-5 0 129,3 3-258,-2 0 258,3 4-258,1-2 258,0 0-258,1 2 0,4-2 0,-1 0 0,5 1 129,0-3-129,6 0 129,1-1-129,4 1 129,2-3-129,0-1 258,5 1-258,3 0 129,1 0-129,5 0 0,1-2 129,2 2 0,3 0 0,1 0 0,4-4 0,3 0 129,0-5-129,4 1 129,2-6-129,1 1 0,3-4 0,-2-3 0,0-3-129,0-4 0,-4 1 0,0-4 0,-6 3 129,-3 0-129,-5-1 0,-3 5 0,-15 6 129,17-13-129,-17 13 129,0 0-129,0 0 0,9-11-129,-9 11-129,0 0-129,0 0-516,0 0-1032,0 0-1935,0 0-774,0 0-258,0 0 0</inkml:trace>
  <inkml:trace contextRef="#ctx0" brushRef="#br0" timeOffset="772.044">9909 13839 1677,'0'0'3096,"0"0"129,10 0-1161,-10 0-1806,0 0-387,0 0 0,0 0 129,5 15 129,-5-15 387,0 0 0,4 12 258,-4-12 129,1 17-258,1-2 387,-2-1-258,0 12-129,-2 1-129,1 6-258,-5-1 0,3 10-129,-3-1 258,2 7 0,-3-7 129,4 3 0,-5-3 0,5-1 0,-1-8 0,4 0 0,-3-9-258,3 0 0,0-9-129,0-2 129,0-12-129,2 12-129,-2-12 0,0 0 129,0 0-129,0 0-129,0 0-258,0 0-129,0 0-1032,4-7-2322,-4 7-645,5-17 0,-5 5-387</inkml:trace>
  <inkml:trace contextRef="#ctx0" brushRef="#br0" timeOffset="1317.075">10359 14091 3096,'15'23'3225,"-15"0"-129,1-6-387,-1-3-516,0 10-387,-7-7-258,7 11-258,-7-7-387,7 7-129,-4-10-258,4 8 258,-3-6-387,3 1 0,0-6-129,0 2-129,0-3 0,0-4 0,0-10-129,0 17 129,0-17-129,0 0 0,0 0-129,0 0 0,0 0-129,0 0-387,0 0-1032,0 0-1935,0 0-903,0 0-258,0-15 0</inkml:trace>
  <inkml:trace contextRef="#ctx0" brushRef="#br0" timeOffset="2808.16">11054 13876 645,'5'-12'516,"-5"12"-258,0 0 129,0-10 387,0 10 516,0 0 129,0 0 774,0 0-258,0 0-129,0 0-645,-10 0-387,10 0-516,0 0 129,-9 10-258,9-10 129,-12 16-258,5-4 258,-3 0 0,2 1 129,-1-1-129,-2 7-129,4-4 129,-1 9-129,-3-2 258,6 4-129,-4 1 0,5 2 0,-2 2 0,1 2 0,2-1 0,3 5 0,-2-1-129,2 0 129,0 1-258,0-1 129,0-1-129,3 0 129,-2-4 0,2-4 129,-3-4 0,1 0 0,-1-5 129,0 0 0,-6-6-129,2 4 0,4-16 0,-14 19-129,14-19 0,-15 18-129,15-18 0,-13 15-129,13-15 0,-12 13-129,12-13-129,-8 11-129,8-11-516,0 0-903,0 0-1806,0 0-645,-7-9-129,7 9 130</inkml:trace>
  <inkml:trace contextRef="#ctx0" brushRef="#br0" timeOffset="3252.185">10774 14396 8514,'0'0'4386,"-17"0"-516,17 0-645,0 0-3483,0 0-129,0-8 0,0 8 258,0 0 0,13-15 129,-13 15 129,21-14 129,-6 9 129,5-4-129,3 1 0,1 1-129,3 0-129,0 3 0,2-1 0,-2 0 0,0 0 0,-2 2 0,-1-2 0,0 1 0,-4-1-129,1 1 129,-5-1 0,0 2-129,-6 1 0,-10 2 0,15 0 0,-15 0-258,0 0-258,0 16-903,-3-4-2193,-11-9-387,10 9-258,-9-12 0</inkml:trace>
  <inkml:trace contextRef="#ctx0" brushRef="#br0" timeOffset="3916.223">11584 13805 516,'5'20'3612,"-2"9"-129,-3-17 129,0 7-2322,0 8-645,0-3-258,3 9 258,-3-4 0,3 6 0,-3-4 129,3 8-129,-1 0 0,1 4-129,0 3 129,1 3-258,-3 0-129,5 5 129,-4-7-129,1 3 129,-3-8-129,0-2 129,0-7-129,0-3 0,-6-7-129,1-1 129,0-7-258,0-5 129,5-10 0,-12 12-129,12-12-129,0 0 0,-12-3-129,8-10-258,4 13-129,-13-29-516,12 17-645,-13-13-1032,8 4-774,-5 1-1032,-2-5 387</inkml:trace>
  <inkml:trace contextRef="#ctx0" brushRef="#br0" timeOffset="4320.246">11387 14356 3999,'-7'-12'4128,"7"12"-258,0-18-1161,0 18-1548,5-19-387,5 11-129,0-4-258,6 2 129,-2-2 0,6 5 0,-1-5-129,5 9 129,1-4-129,4 4-129,1-1 0,4 4 0,-1-3-129,2 3 0,2-1 0,-2 1 129,-1-3-258,-1 2 129,-5-1 0,-2 0 129,-2 0-129,-5 2 0,-5-3 0,-3 3 0,-11 0 0,11 0-129,-11 0 0,0 0 0,0 0-258,0 0-387,-4 17-1935,4-17-1677,-20 16-387,4-8-516,-9-8 129</inkml:trace>
  <inkml:trace contextRef="#ctx0" brushRef="#br0" timeOffset="12908.738">5961 15047 516,'0'0'903,"0"0"-129,-5 11-516,5-11-129,0 0-129,0 0-387,0 0-774</inkml:trace>
  <inkml:trace contextRef="#ctx0" brushRef="#br0" timeOffset="13641.78">6018 14982 1677,'0'0'2193,"0"0"-387,0 0-258,0 0-645,0 0-516,2 8 0,-2-8-258,2 11 0,-2-11-129,4 21 129,-2-9 0,0 3 0,1 2 129,-3 3-129,1 0 0,-1 3-129,0 1 129,0 2 0,-5 2 0,0-2 129,-2 3-129,-4-3 0,-1 3 0,0-4 0,-2 2 129,-6-2 0,4-2-129,-8-2 0,1 2 0,-4-2 0,1-1-129,-5 0 0,0 1 0,-4-2 0,-2 1 0,0-2 129,-1 0-129,-4 1 0,-2-2 0,-2-1 0,1 0 0,-2-2 0,-1-2 129,-4 0-129,3-5 258,-2-2-258,2-1 258,3-4-129,2 0 129,3-9-129,2 0 129,3-9 0,1 0-129,4-6 0,4-1-129,1-4 0,3 0 0,0 0-129,1-3 129,4 2-129,-2 1-129,4 2-129,-3 0 129,3 1 0,1 1-258,0 7 258,4-2-387,3 9-645,8 11-645,-17-17-1548,17 17-129</inkml:trace>
  <inkml:trace contextRef="#ctx0" brushRef="#br0" timeOffset="14631.836">7285 14979 516,'14'3'2967,"-14"-3"387,0 0-2064,0 0-516,0 0-129,0 0 0,0 0 129,0 0-258,0 0 0,-3 13-129,3-13 0,-7 16-258,2-5 0,-1 3 0,-1 4 0,-3 0 0,0 4 0,-3 3 129,-1 4-129,-3-1 0,0 7 0,-5-4 0,0 3 0,-1 1 0,-4 0 0,-3-2 0,-1 0 129,-4-4 0,-2 0-129,-6-2 129,2 2 0,-9-5 0,5 1 0,-7-4-129,1 3 129,-4 1-129,-1-4-129,1 4 0,-3-5 0,1 1-129,-2-4 129,1 0-129,0-5 129,3 3-129,2-8 129,3-1-129,4-3-129,3-1 0,4-2 0,6 0-258,0 0-129,10 0-387,-4-3 0,11 3-645,-2 0-1032,2-8-1419,16 8 258</inkml:trace>
  <inkml:trace contextRef="#ctx0" brushRef="#br0" timeOffset="15702.898">9053 15020 1548,'0'11'2580,"0"-11"-645,0 0-1161,-8 18-387,8-18-129,-5 17 258,5-17 0,-7 23 258,0-11 0,2 4 129,-5-4 0,4 6-258,-6-2 129,3 8-129,-5-3-258,-3 7-258,-2-1 0,-3 5 0,-5 2-129,-3 3 129,-7 3 129,-2 1-129,-6 0 129,-1 1-129,-9 3 0,-4-3-129,-5 3 129,-4-2-129,-4 6 0,-5-6 0,-4 1-129,-1-2 0,0 0 0,-2-5 129,1-4-258,2-1-129,7-10 0,3-1 0,13-4-516,4-10-387,16 1-1161,12 2-1419,5-13 129</inkml:trace>
  <inkml:trace contextRef="#ctx0" brushRef="#br0" timeOffset="16424.938">14105 14901 258,'0'0'1548,"0"0"-903,0 0-645,0 0-129,0 0-774</inkml:trace>
  <inkml:trace contextRef="#ctx0" brushRef="#br0" timeOffset="16901.966">10222 15415 7482,'14'-6'4644,"2"-5"-258,-16 11-387,21-18-3483,-5 9-516,7 7-387,-1-4-774,12 4-2451,2 2-774,-5 0 129,7 0-645</inkml:trace>
  <inkml:trace contextRef="#ctx0" brushRef="#br0" timeOffset="17099.978">11787 15509 8256,'107'30'4257,"-57"-14"-903,-12-13-2193,5-2-5289,5 3-645,2-4 0</inkml:trace>
  <inkml:trace contextRef="#ctx0" brushRef="#br0" timeOffset="17276.988">13369 15448 129,'132'25'2838,"-78"-22"-1806,1 8-1032,2-4-2193</inkml:trace>
  <inkml:trace contextRef="#ctx0" brushRef="#br0" timeOffset="17492">15011 15482 3096,'67'5'0,"-31"-5"129,-4-10-258</inkml:trace>
  <inkml:trace contextRef="#ctx0" brushRef="#br0" timeOffset="17704.012">15917 15438 6837,'68'26'3999,"-44"-25"-2709,6 0-1290,1-1-4644,-1 0-516</inkml:trace>
  <inkml:trace contextRef="#ctx0" brushRef="#br0" timeOffset="18606.064">17920 15516 9030,'33'5'4773,"-16"-5"-387,10-1-516,-6-8-4644,12 9-774,-9-7-2193,8-2-903,4 6-387,-4-2 258</inkml:trace>
  <inkml:trace contextRef="#ctx0" brushRef="#br0" timeOffset="18817.076">19013 15435 8127,'38'18'4902,"-21"-10"-645,-17-8-645,26-3-4644,-15 0-3225,5-4-387,4 0-516,2-2 258</inkml:trace>
  <inkml:trace contextRef="#ctx0" brushRef="#br0" timeOffset="19931.14">19968 15218 3999,'0'20'4128,"0"-20"-258,-1 15-258,1-15-3483,-4 18-129,4-18 0,-8 20 0,2-10 0,6-10 258,-11 19 0,11-19 258,-12 20-129,1-14-129,3 5 129,-5-2-129,1 3 129,-3-3-258,-3 4 0,2 2-129,-4-1 0,1 3 0,-4 1 0,2 1 0,-3 2 0,2-1 0,-2 4-129,-1-1 129,-1 0-129,-2 1 129,-3 0 0,-2 3-258,-3-1 258,-3 2 0,-3-2 0,0 2 0,-4-1 0,0 2-129,-1-5 129,0 0 0,-2 0 0,0-1 129,2-1-129,-1-3 0,-1-1 258,0 0-258,-2-1 0,1-1 0,-1 2-258,0-4 0,-3 2 129,1-3-129,-3 0 0,1 1 0,-3-2 129,3 0 0,-1-1 0,-3-2 258,4 1-129,-3 4 129,0-5-129,-2 3 0,3-2 0,-4 3-129,0-2 0,-1 3-258,0-3 258,0 1 0,-2 4 129,0-5 258,-3 7 0,2-5 0,-7 4-129,3-5 129,-6 5-129,2-3 0,-4-2-258,0 3-129,-4-3 0,2 1 129,-3-1-258,1 1 258,-5-3-258,5 5 258,-6-8-129,3 10-516,-5-10-258,9 8-129,-8-8-129,4 8-258,-5-8 129,6 5 0,-6-5 0,2 2 516,0-3 129,-1 1 129,0 0-129,-2-3-258,6 4 129</inkml:trace>
  <inkml:trace contextRef="#ctx0" brushRef="#br0" timeOffset="20263.158">14113 16665 129,'-174'5'645,"85"-1"129,-2-1 0,1 3 0,0-2 0,-2 3 0,1-2-129,-3 2 0,-1 1-129,-4-3 0,2 4 129,-3-4-258,-1 2-129,-1-2-129,-2 3-129,-2-4-129,-3-1 0,0 2 0,-3-1 129,2 1-258,-5-2 129,-2 6 129,3-4-129,-3 3-387,0 1-129,-1-1-387,-1 3 0,-2-5 0,4 4 0,-4-4 0,5 0 129</inkml:trace>
  <inkml:trace contextRef="#ctx0" brushRef="#br0" timeOffset="21136.209">6234 16823 2322,'-140'-29'1935,"75"12"-387,2 1 0,5 0-387,-3-4-258,7 2-129,-2 1-129,7-3-129,-3-1 0,0 1-258,3 1-129,-1-1 0,1 3-129,0 1 129,0-4 258,2 3-129,0 0 0,4 4 258,-3-7 0,5 7 258,-4-7-258,6 6 0,-3-5 0,4-3-129,-3 1-258,5-6 129,-1 1-258,-1-3 0,-1 1 0,1 0 0,0-1 0,-2 3 129,3-3 0,-1 2 0,2 0 0,2-2 0,1-2 258,4-1-258,-1 0 129,6-1-129,-2-1 0,5 2-129,1-3 129,1 5-129,0-2 129,6 5-258,-2 0 258,1 2-129,1 1 129,-2 3-129,2 2 129,-1 2 0,3 0-129,-2 4 0,5 0 0,-1 1 0,9 12 0,-13-20-129,13 20 129,-10-18-129,10 18 0,-9-11 0,9 11-129,-12-11-387,12 11-1161,0 0-2580,0 0 129,-5 14-387</inkml:trace>
  <inkml:trace contextRef="#ctx0" brushRef="#br0" timeOffset="22323.276">4063 15479 903,'-15'5'1677,"15"-5"-1032,-12 10-387,12-10-387,-15 16 258,15-16 258,-16 20 0,7-8 258,-1 3 129,-1-2 387,2 3-258,-1-2 0,-1 3 0,3-2-129,0 0-258,1-4-129,7-11-258,-11 18 0,11-18 258,0 0 0,0 0 129,0 0 0,0 0 129,9-14-258,2-4 387,0-8-387,5-1 0,-2-7-258,4-2 0,-3-2 0,1 1-129,-1 0 0,0 5 258,-1-1-129,0 5 0,-2 3 0,-1 0 0,1 4 129,-1 2-129,0 4 0,2 0 0,-3 0-129,3 6 129,-3-1-129,3 1 129,-13 9-129,19-15 129,-19 15 0,13-8 129,-13 8-258,0 0 129,14-5 0,-14 5 0,11 4 0,-11-4 0,15 9-129,-2 0 129,2-1 0,2 2-129,1 0 129,4-1-129,2 0 129,1 3-129,0-1 129,5 2-129,-1-1 0,1 2 129,3-2-129,0 3 0,-1-2 0,2 3 0,-4-4 0,0 1 0,-6-3 0,0 1 0,-5-2 0,-4 2 0,-2-5 0,-3 1-129,-10-7 0,17 5-258,-7 6-1419,-10-11-2322,13 3-258,-13-3-516</inkml:trace>
  <inkml:trace contextRef="#ctx0" brushRef="#br0" timeOffset="25927.483">3965 15663 1,'0'0'2966,"0"0"-773,0 0 0,0 0-903,0 0 0,0 0-516,0 0 0,0 0 0,0 0-129,0 0-129,0 0 258,0 0-258,0 0 129,0 0-129,0 0-258,0 0 129,0 0-258,0 0-129,0 0 0,0 0 0,0 0 0,0 0 0,0 0 0,0 0 0,6-12 129,-6 12-129,15-5 129,-2 1 0,0-1 0,1 1 0,5-4 0,0 3 0,3-6 0,3 1 0,0-1 0,4-1-129,-1-1 129,1 0-129,1 0 0,3-3 0,4-1 0,-2 1 129,5-3-129,0 1 258,1-6-258,2 5 0,2-3 0,-3 5 129,-1 0-129,-3 2 0,-4 3 0,0-1 0,-6 4 0,-2 0 129,0-1-129,-6 2 0,-1 1 0,-3 0 129,-2 0-129,-14 7 129,19-8-129,-19 8 129,0 0 0,0 0 0,0 0 0,0 0 0,0 0 0,0 0 0,0 0 0,-7 6-129,7-6-129,-16 9-129,16-9-387,-16 12-1161,16-12-2451,-7 20-258,7-20-258</inkml:trace>
  <inkml:trace contextRef="#ctx0" brushRef="#br1" timeOffset="32563.862">4691 17432 2451,'2'20'3483,"0"-6"-129,-2-14-1548,0 0-2064,0 0-258,-2-7 387,2 7 129,0 0 129,0 0 387,0-13 0,0 13 387,0 0-258,0 0 0,0 0-129,11-9-258,-11 9-129,12-2 0,-12 2-129,17-2 0,-17 2 129,23 0-129,-10 0 129,1 0 129,1-4 0,2 2 0,0-2 129,3 1-129,-1 1 258,4-1 0,-4-4-258,5 2 129,-6-2-129,2 2 129,-5 1-129,2 1-129,-4-2 129,-3 3-129,-10 2 0,17-5 0,-17 5 0,0 0 0,0 0 0,11-6-129,-11 6 129,0 0 0,0 0-129,0 0 129,0 0-129,0 0-129,0 0 0,0 0-258,0 0-258,0 8-1806,0-8-2064,0 0-258,0 0-129</inkml:trace>
  <inkml:trace contextRef="#ctx0" brushRef="#br1" timeOffset="33351.907">5427 16990 2709,'0'0'3225,"0"0"-1935,0 0-387,0 0 129,0 0 129,0 0 0,0 0 129,0 0-129,0 0-258,0 0 0,0 0-516,0 0 0,0 0-387,0 9 129,0-9-258,4 17 129,1-4 0,1 6 0,-1-2 0,1 8 0,-1-4 129,1 9-129,-2-5 129,2 11 129,-4-8 0,2 5 0,-2-3 129,2-1-129,-4-3 129,3-3 0,-3-10-258,2 3 0,-2-16-129,2 16 0,-2-16 0,0 0 0,0 0 0,0 0-129,3 11 129,-3-11-129,0 0-129,0 0-1032,0 0-2193,10-12-1161,-10 12 129,1-19-257</inkml:trace>
  <inkml:trace contextRef="#ctx0" brushRef="#br1" timeOffset="34176.954">5840 17181 903,'8'13'3225,"-8"-1"0,0-12-2322,-11 9-1032,11-9-258,0 0 129,-14 16 129,14-16 129,-5 16 387,5-16 0,-6 21 129,4-9 129,2 2-129,-2 3-258,2 2 0,0-1 129,2 1-129,1 0 129,2-2 129,0-4-129,4-2 258,-9-11-258,16 9 258,-16-9-258,23-9-129,-12-7 0,3-1 129,-1-3-258,1-1-129,-2-4 129,-1-4-129,-1 6 129,-3-2-129,-2 1 129,-1-2 0,-4 2 0,0-1-129,0 1 0,-2-5-129,-1 9 0,-3-4 0,-1 10-129,-2-6 129,0 8-258,-1-1 258,-3 5 129,2 4-129,-3 3 129,1 1-129,-1 0 129,1 2 0,0 3 0,1 4 0,12-9 0,-16 22 0,16-22 0,-11 24 0,8-14-129,3 5 129,0-4-129,0 6-129,5 0-516,0 0-1161,-2-4-1806,10 8-387</inkml:trace>
  <inkml:trace contextRef="#ctx0" brushRef="#br1" timeOffset="35020.002">6232 17049 1677,'0'0'3483,"-7"0"0,7 0-2064,0 0-1032,0 0 129,0 0-387,-14-1 0,14 1 0,-8 6 258,8-6 0,-11 20-129,9-4 258,-4-3-258,6 7 0,-2-3 258,2 4-129,0 1-129,0 0 0,2-3 129,4 1-129,-1-3 129,5 0 0,-2-2 129,9-1-129,-17-14 0,27 21 0,-16-18 129,8 4-258,-7-3 0,3-1 129,-1-3-129,0 0 0,-14 0 0,23-16-129,-13 3 129,0-4-129,-2-5 0,-1-4 0,-2-2 0,-1-5-129,-1 5 0,-3-5 0,0 5 0,0-1 0,0 6 0,-7-3-129,3 5 129,-2-1-129,0 3 129,-2-1-129,-1 3 129,-2-1-129,1 7 0,-4 2 0,2 9-129,-3-3 129,3 6-258,-3 6 129,4 8-387,-4-3-387,11 11-2193,2 6-1161,-9-9-387,9 11 258</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19-09-25T23:00:45.327"/>
    </inkml:context>
    <inkml:brush xml:id="br0">
      <inkml:brushProperty name="width" value="0.05292" units="cm"/>
      <inkml:brushProperty name="height" value="0.05292" units="cm"/>
      <inkml:brushProperty name="color" value="#FF0000"/>
    </inkml:brush>
  </inkml:definitions>
  <inkml:trace contextRef="#ctx0" brushRef="#br0">5378 15583 260 0,'-17'7'96'0,"17"-7"-76"0,0 4-4 0,0-4 124 0,0 4-80 15,0-1 88-15,0 1-84 16,0 0 92-16,-4 0-92 15,4-1 68-15,0 1-76 16,0 0 4-16,0 0-36 0,0-1-4 16,4 1-12-16,13-4 48 15,-17-4-32-15,17-3 52 16,4-8-44-16,13-4 56 16,-5-3-52-16,14-8-16 15,-5-4-12-15,12-7 8 16,-7-4-8-16,7-4 4 15,-3-8-4-15,8 1 12 16,0 7-12-16,-17 8 40 31,4 7-24-31,-4 4 4 0,-9 8-16 16,-3 7 20-16,-1 4-20 0,-8 3 32 16,0 4-28-16,-5 4 4 0,5 8-12 15,-12 7 12-15,-1 7-12 16,-4 12-4-16,4 11 0 15,-8 8-4-15,0-1 0 16,-1 1 44-16,-3-1-24 16,-1-7 24-16,9-3-24 15,0-5 0-15,0-3-12 16,0-4-8-16,0-4 4 16,0-3-4-16,9-5 0 15,-9-3 68-15,13-3-36 0,-5-5 32 16,9-11-36-16,8-7 8 15,-4-8-20-15,22-7-8 16,3-8-4-16,17-7-4 16,1-11 0-16,-1-5 0 15,0-7 0-15,1 1 8 16,-9 3-4-16,-9 7-20 16,1 8 8-16,-9 11 20 15,-5 8-4-15,-3 4-4 16,-5 3 0-16,1 8-16 15,-10 7 8-15,6 4-4 16,-14 7 0-16,9 8 32 16,-9 4-12-16,5 4 40 15,4-1-28-15,-9 1 12 16,9-1-20-16,0 1-24 16,13-5 0-16,-9-3-12 15,13-7 8-15,-9-4 8 0,13-4 4 16,-8-12-168-16,3-3 92 15,5-11-544-15,0 0 348 16</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00:41:53.47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4540 14427 774,'-8'12'2193,"8"-12"-129,0 0-129,-17 15-387,17-15-258,-10 9-258,10-9-516,-8 13 0,8-13-258,-9 13-258,9-13 129,0 0 129,-5 15 129,5-15 129,0 0 258,0 0-129,0 0 0,0-9 0,0-7 0,0-9-258,0-4-129,1-8 0,1-8-258,-2-6 0,2 0 0,0 0 129,1 0 0,1 5 0,-1 0-129,1 5 0,-2 4 0,2 2-129,-2 6 129,0 4-129,2 3 0,-1 5 0,2 3-129,-5 14 0,7-14-258,-7 14-516,0 0-1032,13 0-1935,-4 9-387,-9-9 258</inkml:trace>
  <inkml:trace contextRef="#ctx0" brushRef="#br0" timeOffset="432.024">4373 13850 645,'0'0'3483,"2"-13"387,10 10-774,-8-10-2709,9-4-1032,0-8-129,7 1 129,-1-3-129,3 0 129,1 1 129,-1 2 258,-3 4 0,0 5 645,-4 8-129,-1 2 129,-2 5-129,-12 0 129,20 22 129,-12-7-129,2 11 258,-2-2 0,3 3-129,-6-1 258,6 6 129,-5-10-129,2 5-258,-6-6 0,3 1-129,-3-4-1032,-2-4-1419,0-14-1806,0 12-387,0-12 387</inkml:trace>
  <inkml:trace contextRef="#ctx0" brushRef="#br0" timeOffset="1028.058">4077 12665 1677,'9'-18'2580,"-3"7"0,-6 11-258,6-18-387,-6 18-645,0 0-258,20-11-387,-20 11-258,21 0-129,-8 0-129,7 4 129,1 3-129,2-2 0,7 3 0,1 0-129,7-1 129,-3 0 0,4 0-129,-1 1 129,3 0-129,-2-1 0,-4-1 0,1 1 129,-6-2-129,0-1 0,-5 0 0,-2-1 0,-6-1-258,-3-2-387,-1 2-1161,-13-2-2064,0 0-387,12 0 129</inkml:trace>
  <inkml:trace contextRef="#ctx0" brushRef="#br0" timeOffset="1532.087">4473 12377 1161,'14'12'3870,"5"6"0,-19-18-387,25 9-2709,-10 4-903,6-3 129,4 4-129,0-2 129,1-1-129,3-2 129,-1 3 0,-1-3 0,-2-1 0,-1 2 129,-1-1-258,-3-1 129,-2 1-258,-2 3 258,-4-1 0,-3 1 0,-4-1-129,-1 4 129,-4-1 0,-4 2 0,-6 1 129,-3 0 129,-4 2-129,-3-1 129,-1 5 0,-2-3 258,-1 1-258,-2-1 129,2 0-258,1 0 258,1-4-258,4-2-258,3-4-387,6 1-258,9-11-1290,-13 4-1677,13-4-387,0 0 259</inkml:trace>
  <inkml:trace contextRef="#ctx0" brushRef="#br0" timeOffset="2088.119">5336 12683 903,'27'7'3483,"-17"-7"258,11 0-2451,9 0-387,-1 0 129,9 0-387,-1-2-258,5-1 258,-1-2-387,5 3 258,-4-4-129,4 2 0,-5 0 129,5 3-258,-5-3 129,1 3-258,0-3 0,-5 1-258,0 3-516,-7-5-1161,-3-5-2193,-1 8-129,-17-10-129</inkml:trace>
  <inkml:trace contextRef="#ctx0" brushRef="#br0" timeOffset="2551.145">5765 12465 5289,'27'19'4773,"-14"-14"-387,9 6-129,-3-4-3741,8 2-645,3-1 0,6 3 129,0 1-129,3-2 0,0 0 129,-1 3 0,-2 0 129,-2-1-129,-3 0 129,-1 1 0,-3 0-129,-5 2 0,-2 0 0,-6 2-129,-1 0 0,-6 5 129,-7-3-129,0 5 0,-5-1 129,-10-2 0,-2 4 0,-6-2 129,-3-1 0,-3-5 0,-1 0-129,1-5 0,1-4-129,6 3-645,-1-11-1032,9-2-2322,14 2-387,-10-10 0</inkml:trace>
  <inkml:trace contextRef="#ctx0" brushRef="#br0" timeOffset="3080.176">6970 12719 1935,'0'0'3612,"0"0"258,6 0-2580,-6 0-258,22 2 0,-10-2 0,10 3-129,-4-3 0,9 5 0,-6-5-258,8 7-129,0-5 0,5 6 0,-1-6-129,3 5-129,3-3 0,0 3-129,0-3-129,2 1 0,-1-1 0,-5-3-387,3 8-387,-12-9-1935,-3-2-1677,4 2-129,-15-5-129</inkml:trace>
  <inkml:trace contextRef="#ctx0" brushRef="#br0" timeOffset="3519.201">7406 12521 5934,'0'0'4902,"0"0"-645,0 0-129,13 3-3999,4 3-129,4-3-129,7 4 0,0 0 0,4 5 0,0-2 0,1 4 129,-3 4 129,0 0-129,-2 4 129,-1-2-129,-2 3 129,-2 0-129,-5 0 129,-1-2-129,-4-1 0,-6-2-129,-1 0 129,-6 0 0,-4-3 0,-6 0 0,-6-1 129,-5-1-129,-3 1 0,-2-5 129,-3-1-129,0 1-129,0-4-129,8 2-258,-5-7-903,12 7-1161,1 3-1677,-1-8-387,14-2 129</inkml:trace>
  <inkml:trace contextRef="#ctx0" brushRef="#br0" timeOffset="4077.233">8451 12689 4128,'35'16'4386,"-9"-5"-129,-5-11-387,3 2-3741,7 1 0,2-2-129,5 2 129,-3-3 0,1 1 0,-2-1 0,3 3 0,-6-3 129,4 0-258,-3 0 0,-1 0-516,0 2-1419,-2 2-2193,-8-6-129,3 0-258</inkml:trace>
  <inkml:trace contextRef="#ctx0" brushRef="#br0" timeOffset="4579.261">8821 12460 6966,'16'22'4902,"-16"-22"-774,26 12 0,-7-7-4386,4 4-129,2 1 258,3 2-129,-1-2 129,2 0 0,-1 2 129,2-2 129,-3-1-129,0 1 129,-2 0 0,0-2-129,-1 2 0,-4 1-129,-4-2 0,-4 3 129,-6 0-129,-4 3 0,-2 0 129,-5 1 0,-7 4 0,-6-3 129,-1 4 0,-7 1 0,0 2 0,-2-1 0,1 0 0,0 1 0,3-2-129,1-2 0,3-1-129,4-4-129,3-2 0,6 0-516,7-13-645,0 0-2322,0 17-774,0-17 0</inkml:trace>
  <inkml:trace contextRef="#ctx0" brushRef="#br0" timeOffset="5143.294">10042 12646 2967,'-10'10'3354,"10"-10"-1419,0 0-645,0 0 129,15 16-258,-3-16 0,11 6 0,-5-6-129,12 2-258,-4-2 0,8 0-258,-2 0 0,5 0 0,-1 0-258,4 0 0,-2-3-129,1 2 0,0 1-258,-1-1 0,1 1-258,-6-3-516,5 3-903,-13 0-1935,-1-1-774,0-2 0</inkml:trace>
  <inkml:trace contextRef="#ctx0" brushRef="#br0" timeOffset="5640.322">10412 12412 4257,'0'0'4902,"15"19"-516,-2-19-387,12 2-3354,-2 3-1161,8 3 129,-1 1 0,3 1 129,-3 2-129,2 0 387,0 2 258,-3-4 0,3 2 0,-4-1 129,2 3-129,-4-2-129,0 0 0,-4 3-129,-5-2 0,-7 2-129,-3-1 129,-7 3 129,-2 3 0,-14-4 258,-2 5-129,-6-4 129,-1 4-129,-6 1 129,2-3-129,-3 1 0,5-3-129,0 0-129,1-1 0,6 0-258,3-5 0,4 1-258,-1-5-645,14 5-1290,0-1-2064,0-11 0,0 0-387</inkml:trace>
  <inkml:trace contextRef="#ctx0" brushRef="#br0" timeOffset="6331.362">11761 12709 2322,'-11'12'3354,"11"-12"-129,0 0-2580,0 0 129,0 0 129,0 0-129,0 0 258,0 0 0,16 3 0,-16-3-129,26 0 129,-10-3-387,9 3-387,1-2 0,2 2 0,5 0-129,-1 0-129,2 0 0,4 0 0,-4 0-129,5 0 129,-1 0-258,-2-2 0,1 2-258,-4-3-387,3 3-1032,-10 0-1548,-7-5-903,3 5-129</inkml:trace>
  <inkml:trace contextRef="#ctx0" brushRef="#br0" timeOffset="6820.39">12066 12467 3483,'11'11'4257,"9"-2"-129,-20-9-387,29 8-3741,-7 0 0,6-2 0,3 3 0,1-1 0,-1 3 129,1-1 0,0 2 129,-4-2-129,-1 2 258,-4 1-258,-2 1 0,-3 0-129,-3 3 129,-5 0-129,-3 0 0,-5 3 0,-2 1 0,-5 0 129,-7 2 0,-5-2 0,-3 1 129,-7 0 0,0 1-129,-2-4 0,-1 0 129,2-3-258,1-3-387,9 2-258,-5-11-774,23-4-2064,-14 12-774,14-12-387</inkml:trace>
  <inkml:trace contextRef="#ctx0" brushRef="#br0" timeOffset="7375.421">13118 12689 516,'-26'3'3870,"26"-3"258,0 0-129,0 0-2064,9 8-1806,8-6 129,3 3 258,2-3 0,10 5 129,-3-7 0,10 5 0,-5-5 0,9 1 0,-3-1-258,6-1-129,-2-6-129,3 2 0,-2-3-129,0 0 0,-1-1-129,-4-2-129,2 6-129,-11-7-387,4 11-774,-16-7-1290,-2 0-1806,0 6-129,-17 2 130</inkml:trace>
  <inkml:trace contextRef="#ctx0" brushRef="#br0" timeOffset="7847.446">13465 12467 6321,'13'16'4773,"-1"-10"-387,9 4-258,0-4-4257,5 2-258,1 0 129,4 4 129,0-3 0,-1 1 129,-3 0 0,3 1 129,-1 1 129,-4-1-129,-2 3 0,-1-1 0,-3 3-129,-4 0 0,-3 1 0,-6 0-129,-3 3 129,-3 1-129,-3 0 129,-10 0 129,-1 3 0,-6-4 0,0 2 0,-4-1 0,0-1 129,-3-3-129,4 2-129,-1-3 0,2-5 0,3 3-387,1-9-516,10 6-1419,8-11-2193,-13 6 0,13-6-516</inkml:trace>
  <inkml:trace contextRef="#ctx0" brushRef="#br0" timeOffset="8439.482">14731 12709 516,'2'13'2967,"15"-9"258,3-1-2580,3-3 129,9 4 258,0-4 258,7 0 129,-1-4-129,12 4 0,-8-11-129,8 10 0,-7-7-516,6 5-129,-3-3-258,0 2 0,-2-3-129,-2 3 0,-2 2-129,-3-1 0,-3 3-129,-6-2 0,-3 2-129,-6 0-129,-2 2-387,-17-2-1032,12 0-2322,-12 0-516,0 0 129</inkml:trace>
  <inkml:trace contextRef="#ctx0" brushRef="#br0" timeOffset="8951.512">15183 12490 6321,'37'15'3741,"-9"-4"-645,-12-4-1548,14 2-2967,-5-8 387,8 7 516,-5-2 0,1 4 516,-3 0 645,-4-1 387,4 6 0,-9-1-258,4 3 0,-8 0-516,1 2-129,-4 0-129,-4 1-129,-3 1 129,-3 0-129,-4-1 129,-5 1 0,-7-1 129,-1 1 0,-7-1 129,1 1 258,-8-2-258,4 1 129,-4-2-129,2 3 0,0-4-129,4 2-129,3-2-129,1-5-387,9 4-645,-3-8-1161,15-8-2064,-6 14-258,6-14 129</inkml:trace>
  <inkml:trace contextRef="#ctx0" brushRef="#br0" timeOffset="9499.543">16158 12734 2322,'3'19'4515,"-3"-19"-258,33 5-129,-14 2-3354,8-2-774,7 0 129,1-1 258,5 4-129,1-6 129,4 5 0,-1-6 0,9 3 129,-6-4-129,5 3-129,-4-3-129,3 0 0,-2 0 0,0-3-129,-8 1-129,-4-2 0,2 4-387,-12-8-516,4 8-1032,-20 0-2322,-11 0-387,11-3 0</inkml:trace>
  <inkml:trace contextRef="#ctx0" brushRef="#br0" timeOffset="9976.57">16632 12545 5160,'33'20'4644,"-14"-16"-516,12 8-387,3-11-4257,7 10-129,-3-8 129,2 6 258,-4-5 0,6 2 258,-4 1 129,-2-2 129,0 2 0,-6 2-129,-1-1 129,-3 2-258,-5 1-258,-7 0 258,-3 3 0,-8 1 0,-3 2 258,-9 0-129,-7 4 129,-10-4 129,-1 7 0,-11-2-129,1 5 258,-9-5-258,4 7 0,-5-3-129,1 0 0,5-2-129,1-1-129,8-1 0,2-8-129,11 6-516,3-12-645,14 5-1677,4-1-1419,-2-12-258</inkml:trace>
  <inkml:trace contextRef="#ctx0" brushRef="#br0" timeOffset="10543.603">18113 12718 1935,'7'16'4386,"-7"-16"-387,33 7 0,-8-5-3612,6-2-387,4 3 387,3-3 0,5 0-129,-1-5 258,3 3 129,-5-4-129,7 3 0,-6-1 0,1 2-387,-4-1-129,-3-1 0,-2 1-516,-8 1 0,2 2-1032,-14-3-1032,0-4-1806,-1 6-387,-12 1 517</inkml:trace>
  <inkml:trace contextRef="#ctx0" brushRef="#br0" timeOffset="11023.63">18335 12480 4902,'0'19'5031,"0"-19"-774,22 12 0,-1-10-4128,3 3-516,2-2 129,7 2 387,-1-1-129,5 1 387,2 1-129,-1-2 129,3 4-129,-6-1 0,4 0 0,-6 2-258,-2 0 129,-4 0-258,-3 2 129,-7-1 0,-3 1 0,-3 2-129,-5-1 129,-4 5 0,-2-2 0,-2 2 0,-9 2 129,-2 3-129,-4-1 129,-3 1-129,-5 2 129,-3-2-129,-1 3 129,-3-1-129,0-4-129,4 1 0,-1-4-258,9 0-387,-5-10-1161,25-7-2193,-10 15-645,10-15-129</inkml:trace>
  <inkml:trace contextRef="#ctx0" brushRef="#br0" timeOffset="11528.659">19280 12739 903,'0'0'4128,"6"9"258,-6-9-387,34-7-2322,-10 4-1677,4-1 258,6 3 0,1-2 258,5 3 0,-2 0 0,6 0 0,-3 0 0,5 0 0,-4 0-258,4 0-258,-4 0 0,-2-4-129,2 4-516,-9-9-129,2 8-903,-12-9-1032,-8 1-1935,0 2-129</inkml:trace>
  <inkml:trace contextRef="#ctx0" brushRef="#br0" timeOffset="12003.686">19617 12511 5676,'-4'15'4515,"13"-1"-129,-9-14-387,23 7-4386,-2-6-129,9 5 387,3 0 0,4-1 129,1 0 129,0 1 129,6-1 0,-6 0 129,5 2-129,-6 0-258,2-2 0,-3 3 0,-6-2-129,-2 2 129,-6-1-129,-7 3 129,-4 1 0,-4 2-258,-7 2 516,-6-2-258,-4 3 129,-10 1 0,-3 0 0,-8 2 0,-2 0 129,-5 1-129,0-1-129,-4-1 0,1-1 0,6 1-258,-2-6-258,12 5-516,-4-14-1161,10-2-2193,19-1-516,-19 0 387</inkml:trace>
  <inkml:trace contextRef="#ctx0" brushRef="#br0" timeOffset="21339.22">21145 12542 1161,'0'0'3225,"0"0"129,0 0-2838,0 0-516,0 0 0,-6 2 258,6-2 129,0 0 0,0 0 258,0 0-129,0 0 129,0 0-258,0 0 129,0 0-258,0 0-129,0 0 0,0 0-129,0 0 0,0 0 0,0 0 0,0 0 0,0 10-129,0-10 129,2 11-129,-2-11 129,4 16 129,-2-4-129,2 2 0,-2 1 129,5 6 129,-2 4-129,1 3 129,-1 2-129,1 3 129,4 5 129,-4-2-129,1 1 0,-3-2 0,5-1 129,-5-4-258,3-1 129,-3-4-258,-1-2 129,1-6-258,-2-1 129,-1-2-258,-1-14-129,3 20 0,-3-20-129,0 11-387,0-11-387,0 0-1548,0 0-1419,0 0 387</inkml:trace>
  <inkml:trace contextRef="#ctx0" brushRef="#br0" timeOffset="22040.26">21031 12994 3096,'14'3'3612,"-14"-3"-2193,19 0-387,-19 0 0,17 0 129,-17 0-258,13 5 258,-13-5-129,13 12 129,-13-12-129,13 19-258,-13-19-258,19 25-258,-10-8 0,6 0 0,-2 2 0,3 0-129,-2 1 129,1 0 0,-3-2 129,2 1-258,-4-8 258,0 3-258,-10-14 0,17 13 0,-17-13 129,0 0-129,0 0 129,0 0 258,0 0-258,11 6 0,-11-6 129,0-7-129,0 7-129,2-22 129,3 5-258,0-2 0,2-3-129,3-2 258,-1-2-258,5-1 129,-4-2 0,3 0-129,0 1 129,-2 0 0,1 3 0,-2 2-129,0 3 0,-3 2-129,-7 18-258,6-23-903,-6 23-2322,0 0-1161,3-14-387,-3 14 0</inkml:trace>
  <inkml:trace contextRef="#ctx0" brushRef="#br0" timeOffset="24811.418">12344 2367 1161,'-23'0'2838,"-10"0"-903,19 0-1548,-2 2 0,-3 2 129,1 0 258,-5-1 129,3 2 0,-6-1 129,2 5-387,-5-4 129,2 7-129,-8-1-129,5 3-129,-3 2-387,0 2 0,-1 2 0,1-1 0,1 6 0,0-4 0,3 5 0,1-2 258,1 4-129,0-2 0,1 5 129,4 2-129,1 1 258,1 3-258,2 0 129,2 4-129,-1 0 129,4 5-129,-4-4 129,4 3 258,-5 1-258,8 0 0,-2-3 0,3 3 0,0-6-129,6 3 129,3-2 129,0 0-129,0-2-129,7-1 129,1-4 0,7 2 0,1-6 0,6-1 0,1-7 0,6 0 0,-1-7 0,3 0 0,1-7-129,1 3 129,-1-6 0,2 3-129,-3-3 0,3 0-129,2-5 129,1 0 0,-3 0-129,5-6 129,-3-6 0,2-1 0,2-4 0,1-3-129,-1-4 129,3-3 0,1-5 0,2-4-129,0-3 129,1-5-129,-3-2 129,-2-3 0,-2-4 0,-2-1 258,-4-4-387,-1 1 0,-3-1 129,-2-1-129,-2-4 258,-3 0-258,-5 2 129,-3 1-516,-6-3 645,-1 5-129,-4 3 129,-4 3-258,-1 6 0,-8 4 387,-3 2-387,-4 9 387,-3-3-387,-4 9 258,-6-2-129,1 3 258,-6 0-387,-3 5 0,-5 2 0,-5 5 0,-2 3 0,0 6 0,-4 3 0,-2 12-129,-3 11 129,1 12-129,-3 9-129,0 9-387,4 20 0,-9-3-1935,15 22-1935,-4 0-258,6 7-645,6-7-387</inkml:trace>
  <inkml:trace contextRef="#ctx0" brushRef="#br0" timeOffset="26699.527">13322 4020 258,'-17'0'2709,"10"8"129,-9-3-2580,-2 3 129,-1 1 129,-4 0 129,-2 2 0,-5-2 129,3 4 0,-4-5-258,8 5 129,-8-1-258,6 2 129,-4 1-258,6 4 0,-4 3 129,6 1-129,-3 5-129,1 5 0,0-1 0,1 7-129,2-1 129,-1 4-129,1-2 258,1 2-129,0 2 0,3 4 0,-4-3 258,6 5 129,-3-3-129,5 9 0,0-3 0,8 5 129,-1-7-258,5 5 129,1-3 0,12-2 0,1-5 0,5-2 0,2-7-129,6 0 129,-1-11-129,4-1 129,-2-8-258,4 2 129,-1-7-129,3-4 0,0-4 0,0-3 0,1-1 0,2-8 0,2-4 0,1-5-129,3-7 129,1-3 129,-1-5-129,2-5-129,-3 0 129,0-3 0,-3-2 0,-3-2-129,-5 1 129,-2-1 0,-4 2 0,1 0-129,-3-3 129,-2 0-129,0-1 0,-3 1 129,-2-3 0,-2 2 0,-3-3-129,-3 2 129,-5-5 0,-1 2 129,-2-2-258,0 0 129,-3 2 0,-2 2-129,-1 3 129,-2 2-129,0 6 129,-1 2 129,-1 6-129,-2 2-129,-2 2 129,-2 4-129,-2 2 0,0 1 0,-4 4 0,2-1 0,-5 4 0,-2 1 0,-3 3-129,-3 6 129,-3 1 0,-8 8 0,0 7 0,-8 6-129,-1 11 129,-1 2-258,-3 7 129,3 5-129,1 12-516,-7-3-1677,10 13-2064,-6 0-516,0 0-387,-2 8 129</inkml:trace>
  <inkml:trace contextRef="#ctx0" brushRef="#br0" timeOffset="27903.596">10662 5830 3225,'-11'-19'3483,"-1"12"0,12 7-3483,-20 0 0,6 2 129,-1 5 258,-6 3 0,-3 7 258,-5-3 0,1 11 0,-9-1 129,6 5-129,-9-1 0,5 7-129,-4-1-129,3 8 258,-5-2-258,2 6 0,-1 0 129,5 5-258,-4 5 129,5 5-129,0 1-129,5 1 0,2 2-129,8-2 129,0-2 0,9 0 129,2-4-129,8-1 0,5-5 0,11-1 0,2-2 129,7-2-258,4-3 258,6-2-129,1-4-129,5-3 258,-3-4-129,3-1 0,4-7 0,1-2 0,1-7 0,3-5-129,1-6 258,1-2-258,5-6 129,3-10-129,2-4 129,4-6-129,0-3 129,3-4-129,-3-7 0,4-2 129,-7-5-129,1-4 0,-8-2 0,-2-1 0,-5-5 0,-2-2 129,-4-3-129,-5-3 0,-5 0 0,-5-3 0,-6-1 129,-6-2-129,-7 3 129,-9 2-129,-1 3 0,-12 5 129,-4 3-129,-3 5 129,-4 4 0,-5 6-129,-1 6 0,-6 4 129,-4 6-129,-5 7 129,-3 6-129,-6 8 0,-8 5 0,-5 13 0,-7 8 0,-2 11-129,-3 13-258,-13 2-516,8 21-3225,-15 7-645,-9 7-645,-9 7 0</inkml:trace>
  <inkml:trace contextRef="#ctx0" brushRef="#br1" timeOffset="35840.049">4837 14502 645,'7'-7'2064,"-7"7"0,0 0 0,1-12-258,-1 12-387,0-12-387,0 12-258,0-22-258,0 7 0,0-5-258,3-3 129,-2-7 129,3-2 0,-2-8 0,3 1-129,0-7 0,1 1 0,0-2 129,1 2-258,1-3-129,0 7 0,-1 1-129,3 5 129,-3 3-129,-1 5 129,0 1 0,1 6 0,-4 3 258,1 4 0,-1 2-129,-3 11 0,0 0-129,2-10-129,-2 10-387,0 0-387,3 19-1419,1-4-2193,-4-3 129,0 7-645</inkml:trace>
  <inkml:trace contextRef="#ctx0" brushRef="#br1" timeOffset="36633.094">4857 13994 4902,'0'0'4128,"0"-16"-258,0 16-903,12-23-3096,-10 8-258,1-3 129,2-1 0,0-1 129,1-1 129,-2 3 387,-2-4-129,2 4 129,-1-2 0,1 2 129,0-1-258,1-1 0,2 1-129,0-2-129,-1 6 129,1-2-129,0 1 0,3 3 129,-4-1-129,-6 14 129,14-20 0,-14 20 0,9-10 0,-9 10 0,0 0 129,0 0 0,0 0 0,0 0 0,8 6 129,-8-6-129,1 19 0,0-6 0,0 2-129,1 2 0,2 3-129,2 2 129,-2 2-129,3 1 129,-1-2 0,1 4 0,0-3-129,0 0 129,-1-3 129,0 0-129,-2-1 258,-1-2-258,2-2-129,-4-5-129,4 2-774,-5-13-2322,0 0-1290,0 0-387,-12-11-258</inkml:trace>
  <inkml:trace contextRef="#ctx0" brushRef="#br1" timeOffset="39215.242">4890 13722 1548,'0'0'1548,"0"0"-516,0 0-258,0 0-129,0 0 129,-5-11 258,5 11-258,0 0 129,0-12 0,0 12 0,0 0-258,0 0 129,0 0-516,0 0 129,0 0-258,11-10-129,-11 10 129,0 0-129,0 0 129,0 0 0,0 0-129,0 0 129,0 0-129,0 0 258,0 10-129,0-10-129,-2 17 129,-2-5-129,-1 2 0,-1 0 129,3 4 0,-2 1 0,-1 0 0,0 2 129,-1 0 258,4 1-258,-4-1 258,2-3-129,-1-4 0,4 0-129,2-14 129,-8 17-258,8-17-258,0 0 0,0 0 129,0 0-129,0 0-129,1-9 129,6-5-129,-1-2 129,1-3-129,0-3 129,4 1-129,0-1 0,-3 1 258,3 1-129,-1 0 0,-1 1 129,2 2 0,-3-1-129,1 1 258,-1-1-129,0 4 0,-2 2 0,-6 12 129,8-15-129,-8 15 0,0 0 129,0 0 0,0 0 0,0 0 0,0 0 0,0 0 0,0 0 129,0 0-129,0 0-129,0 0 0,0 0 0,0 0 0,0 0 0,0 0-129,0 0 258,0 0-129,11 0 129,-11 0 129,0 0 0,2 9 0,3 4 0,-3-2 0,1 7 129,2-1-258,0 4 0,2 0 0,1 3 0,-1-1-129,1-1 0,0-3 0,0-1 129,-2-1 0,-2-3-129,0 1 129,-4-15 0,8 21-258,-8-21-387,6 14-774,-6-14-2709,0 0-387,0 0-516,5-9 646</inkml:trace>
  <inkml:trace contextRef="#ctx0" brushRef="#br1" timeOffset="40259.302">3890 13130 129,'-8'17'2967,"8"-5"0,0-12-2064,0 0-129,0 0 516,0 0 0,0 0 387,0 0-129,0 0 258,0 0-258,0 0 0,0 0-645,0-9-129,0-7-129,0 4-258,0-10 0,0-3 0,-3-9-129,3-3 0,-2-6 0,2-5-129,0-6 0,0-1-129,0-2 0,1 3 0,2 2 0,0 4 129,3 5-129,-3 4 129,0 3-129,-1 4 0,-1 9 0,1 4 129,-2 3-258,0 4 129,0 12-129,0-13 129,0 13 0,0 0-129,1 11-129,-1-11-258,2 26-516,-2-26-516,0 29-2322,-1-12-903,-3-2-258,0-1 0</inkml:trace>
  <inkml:trace contextRef="#ctx0" brushRef="#br1" timeOffset="40767.331">3727 12497 1161,'-13'3'4515,"1"0"-258,12-3 0,0 0-2193,0 0-1290,0 0-516,0-13-129,8 2 0,2-3-129,3-2 387,1-4-258,2 1 387,1-3-258,-1 5 0,-1-6 0,2 10 0,-3-4-129,-1 6 0,2 0-129,-3 1 129,-1 3-129,-11 7 129,17-11-129,-17 11 129,13-6 129,-13 6-129,0 0 129,12 7 0,-12-7 0,4 20 0,-2-8 129,1 5-258,2 2 0,-1 2-129,1 1 129,0-1-258,1 0 258,0 0-129,2 1 129,-1-3-258,1-2 258,-1-2-129,1-2-129,-2-2 129,-6-11-258,13 10-645,0-3-2193,-13-7-1290,9-10-774,-7-5 0</inkml:trace>
  <inkml:trace contextRef="#ctx0" brushRef="#br1" timeOffset="41391.367">3915 11778 1032,'-7'11'3870,"7"-11"129,-12 7-1032,12-7-1290,0 0-387,0 0-258,0 0 129,0 0-258,0 0 258,-3-11-258,3 11-129,0-28 0,0 8 0,0-12-387,0-2-129,0-10-258,2-2 258,-1-5-258,4-4 129,-2-1-129,1 1-129,2 1 258,2 1-129,-2 5 0,1 2 0,-1 2 0,-2 8 0,3 5 0,-3 4-129,0 3 129,-1 9 0,-3 15-129,2-18-129,-2 18 0,0 0-258,8 9-903,-8-9-2193,-3 23-1290,-2-9 129,-2 1-387</inkml:trace>
  <inkml:trace contextRef="#ctx0" brushRef="#br1" timeOffset="41871.394">3624 11158 6063,'-13'10'4773,"13"-10"-387,0 0-258,10-15-3870,3 1-258,12-6 0,4-3 0,4-3-129,3-3 258,3 0-129,-3 0 129,0-1 0,-5 6 0,0 2 0,-7 5 0,-3 3 0,-2 6-129,-2 4 129,-4 4-129,-1 1 0,-2 5 0,0 8 129,-1 0-129,1 5 129,-3 1 0,2 2 0,-2-1 0,1 2 0,-3 1 0,0-2 0,1-3-129,-2-1 0,2-2 0,-3-4 0,1 0-129,-4-12-129,7 16-516,-7-16-1419,0 0-2064,0-10-516,0-6-258</inkml:trace>
  <inkml:trace contextRef="#ctx0" brushRef="#br1" timeOffset="49114.809">3956 9939 1677,'0'0'2967,"0"0"129,0 0-2709,0 0-258,14-6 258,-14 6 258,14-2 129,-4 2 129,-10 0 0,24-5 0,-12 0 129,9 3-387,0-3 0,7 3-258,-2-2-258,6 3 129,-2 1-258,3 0 0,-2 0 129,1 0-258,-2 3 129,-3 4 129,2-2-129,-3-1 0,0-1 129,-1 1-129,-2-4 0,-3 1 129,0-1-258,-5 0 129,-2 0-258,-13 0-129,17 2-387,-17-2-1032,0 0-2064,0 0-387,-14 0 129</inkml:trace>
  <inkml:trace contextRef="#ctx0" brushRef="#br1" timeOffset="49687.842">4230 9723 3612,'12'12'4128,"7"-7"-129,-19-5-516,16 0-3870,-1 3 0,2 4 129,0 0 129,2 2 0,-2 1 258,-1-1 129,3 4 0,-2-5 258,3 5-129,-2-2-129,4 2 129,2-2-258,-2 1-129,3 1 0,-2 1-129,3 0 129,-4 0-129,-3-1 0,-5 2 129,-2-1 0,-5 1 129,-3-2 129,-4 2 129,-2-5-129,-6 6 129,-5-1-129,-1 0 0,-7-1 0,1 3-258,-6-4 387,3 1-387,-2-2 129,2 0-129,0-4 0,5 0 0,3-3-129,1-2-516,14-3-258,-10 3-1161,10-3-2064,0 0-516,13-7 258</inkml:trace>
  <inkml:trace contextRef="#ctx0" brushRef="#br1" timeOffset="50319.878">5381 9971 2709,'-11'0'4257,"11"0"-258,0 0-516,11 4-3225,4-1 129,0-3-129,5 3 129,2-3 129,6 0 129,-3 0-129,6 0 129,-2-3 129,5 3-258,-2-4-129,6 2-129,-2 1 0,5 1-129,-2 0-129,1 0 0,1 0 0,-1 3-129,-1 0 129,-2-1 0,0-1 0,-6 0 0,1 0 0,-6 0-129,-5 1 129,-5-2-129,0 6-129,-16-6-387,15 13-516,-15-13-1161,-12 5-2064,12-5-387,-26 9 0</inkml:trace>
  <inkml:trace contextRef="#ctx0" brushRef="#br1" timeOffset="50842.908">5803 9789 3870,'14'7'4386,"14"-2"-387,-16-5-129,4 0-3870,5 0-387,9 5 129,-2-1 129,2 1 0,1 2 258,-1-1 129,1 3 129,-4-3 129,4 7-129,-4-3-129,4 3 0,-4 0-129,0 2 0,-1-3-258,-3 2 129,-4-1 0,-2-1 0,-2 1 0,-5 1 0,-4 0 258,-2 1-129,-4-3 129,-2 4 129,-7-3-129,-3 4-129,-4-6 129,-4 5-129,-4-5 0,1 1 0,-6-2 129,2 0-258,-4-3 129,4-1 0,2 0-129,2-3 0,8 1-258,-3-4-387,18 0-387,-19 4-387,19-4-3096,7 2 0,-7-2-516</inkml:trace>
  <inkml:trace contextRef="#ctx0" brushRef="#br1" timeOffset="51511.946">6919 9919 1806,'-15'2'3870,"15"-2"258,0 0-516,6 5-3225,-6-5-387,18 0 129,-9 0 129,9 0 129,-4 0 129,7 0 129,-4-1-129,11 1 258,-7-3-129,9 3-129,-4-1 0,7 1-129,-1-3-258,4 3 0,-1-1 0,5 1-129,-1-2 129,0 2-129,-1-1 0,1 1 129,-4 0-129,-3-2 0,-2 2 129,-5 0-129,-6 0 0,-3 0 0,-6 0-129,-10 0 0,15 0-387,-15 0-645,0 0-774,0 0-2580,-15 9-129,4-6-387</inkml:trace>
  <inkml:trace contextRef="#ctx0" brushRef="#br1" timeOffset="52031.976">7363 9686 3225,'22'22'4257,"-22"-22"-387,34 13-387,-14-10-3870,8 8-258,-3-6 129,6 5 258,-4-3 129,3 4 129,0 2 387,-5-5 129,4 4-129,-6-2 0,4 4 129,-5-4-387,2 4 0,-4-2-129,-3 3-129,-3-1 129,-4-2 0,-3 0 129,-5 3 0,-2-3 129,-3 3 129,-8 0 0,1 1 0,-9-3 129,1 3-129,-4 0 0,0 2 0,-4-3 0,0 2-258,-2-4 258,0 2-387,0-3 0,5 1 0,2-4-258,1-4-387,11 7-645,-5-12-1161,14 0-2064,0 0-129,0 0-129</inkml:trace>
  <inkml:trace contextRef="#ctx0" brushRef="#br1" timeOffset="52700.014">8383 9994 1677,'0'0'4257,"6"0"258,10 2-516,1-2-2967,-3 0-774,8-4 129,-1-3 129,6 5-129,-4-4 129,7 4 0,-5-5 129,5 6-258,-2-4 129,4 5-258,-2-4 0,3 4-129,0 0 0,2 0 0,0 0-258,-2 4 129,-1-1 0,-2 2 0,-1 0-129,-2-1 129,-7 0 0,-3 2 0,0-3-129,-6-1-129,0 1-258,-11-3-645,15 7-516,-15-7-2451,0 0-645,0 0-258</inkml:trace>
  <inkml:trace contextRef="#ctx0" brushRef="#br1" timeOffset="53247.045">8758 9830 3354,'0'17'4257,"0"-17"-387,12 0-774,1 0-3354,7 0-129,4 0 387,0 0 0,3 4 258,0-3 129,5 4 129,-5-1 0,4 4-129,-1-1 258,0 3-387,1 1 0,-1 2-129,2-1-129,-4 2 0,0 0-129,-1-1 129,-4 4-129,-1-3 258,-2 1-129,-5-1 129,-2 1 0,-4 0 0,-3-1 0,-2 4-129,-4-5 129,-4 4-129,-5 0 129,-5 0 0,-5-1 0,-2 4 129,-6-4 0,1 0-129,-4-2 129,3-1-129,1-1-129,-1-1 0,6-2-129,1-4-258,8 6-774,-3-11-903,15 0-2451,0 0-387,0 0 258</inkml:trace>
  <inkml:trace contextRef="#ctx0" brushRef="#br1" timeOffset="53871.081">9838 10085 3354,'0'0'3870,"0"0"-1548,9 4-1806,3-4 129,8 0 0,0 0 258,9 0 129,-2-4 0,11 4 129,-7-6-387,11 6 129,-7-1-387,8 1-129,-4 0 0,3 0-258,2 0-129,1 4 129,-1 0-129,-1 0 0,2-1 0,-3 2 0,-2-2 0,-1 2 0,-7-5 0,-3 2 0,-6 0 0,-5-2-129,-5 3-258,-13-3-516,16 2-1677,-16-2-1935,-7 0-387,7 0 258</inkml:trace>
  <inkml:trace contextRef="#ctx0" brushRef="#br1" timeOffset="54376.11">10283 9835 2451,'35'14'3999,"-6"-7"-258,-9-7-516,12 4-3870,0-3 0,4 4 387,-2 1-129,2 0 645,1 2 0,-6-1 258,1 7 129,-3-7 0,1 8-129,-6-5-258,-2 4 0,-3 1 0,-2 0-129,-8 1 0,-4-1 0,-5 2 0,0 0 0,-5 0 0,-6 3 0,-4-4 129,-2 3 0,-3 0-129,-2 3-129,-1-2 129,1 2 0,-6 0 0,1-1 0,0 1 0,1 0 0,0 0-129,-1-6-258,8 5-387,-5-13-645,12 6-2064,7-3-1161,5-11-258</inkml:trace>
  <inkml:trace contextRef="#ctx0" brushRef="#br1" timeOffset="55103.151">11639 10094 3096,'0'0'4386,"0"0"129,7 12-258,10-12-3741,-5 0-645,6 0 129,-1 0 258,4 0 0,-2-3 0,6 3 129,-4-4 0,5 4 129,-4-4-129,7 4 0,0-2-129,5 2 0,-1-2-129,3 2-129,1 0 0,0 0 0,4 0 0,-3 0 0,-1-1 0,0 1 0,-1-1-129,-3-2 0,-1 3 129,-6-3-258,-1 3-258,-6-4-516,4 4-903,-23 0-1935,12 0-1032,-12 0-129</inkml:trace>
  <inkml:trace contextRef="#ctx0" brushRef="#br1" timeOffset="55651.183">11993 9850 129,'2'19'3741,"-2"-19"129,15 19-387,-8-7-2838,12-2-1290,-1-1 387,4-1 516,5 1 0,-2-3 387,5 3 129,-1-4-129,6 6 129,-3-4 0,6 2-387,-2 2 0,1-1-387,-1 4 0,-2-1 0,-3-2 0,-6 3 0,-3-1 0,-6 4-258,-5-4 258,-4 3 0,-6 0 0,-1 2 0,-8-3 129,-6 5 0,-6-2 129,-2 2 129,-7-1 0,0 3-129,-5-2 0,4-1 0,-3 0-129,3-2 0,4-2-258,3-6 0,9 5-516,-4-14-774,18 0-1935,0 0-1290,0 0 0</inkml:trace>
  <inkml:trace contextRef="#ctx0" brushRef="#br1" timeOffset="56259.217">13165 10014 2322,'-17'0'4386,"-1"0"-129,18 0-387,0 0-3096,-4 9-774,4-9 129,10 2 129,6 1 258,0-3 129,10 4 0,0-4 129,9 0-129,-1-1 0,10 1-258,0-6-129,6 4 0,-1-3 0,3 1-129,1 1 0,0 0-129,-3-1 129,2 4-258,-6-1 258,-2 1-129,-4 0-129,-3 0 129,-5 0 0,-6 1-129,-2 4 0,-8-5-258,1 5-387,-17-5-516,17 0-2580,-17 0-903,0 0-258,-6-3 130</inkml:trace>
  <inkml:trace contextRef="#ctx0" brushRef="#br1" timeOffset="56747.244">13586 9843 1677,'18'21'4128,"-7"-21"-387,20 12-387,-13-9-3096,19 4-1419,-4-3 258,9 3 258,-4-2 258,2 1 387,-1 3 387,-5-4 129,1 6 0,-5-2 0,-2 3-129,-5-1 0,-2 3-387,-4 1-258,-4-2 258,-4 3 0,-3 1 0,-3-2 0,-2 4 0,-1-2 258,-3 5-129,-7-4 258,0 5 129,-7-4 0,-1 1-129,-5 0 387,0-1-387,-7-2 0,3 2 129,-2-4-387,-1-1-129,3-1 0,3-5-129,6 3-516,0-10-645,18-1-1290,-4 13-1677,4-13-516</inkml:trace>
  <inkml:trace contextRef="#ctx0" brushRef="#br1" timeOffset="57327.278">14715 10131 3225,'-20'4'3741,"20"-4"129,0 12-3354,0-12-129,0 0 129,9 8 387,10-3 0,-2-5 258,15 4-129,-3-4 129,13 0-387,-2-7 0,11 5-258,-2-6-258,7 4 0,-1-4 0,-1 3 0,0-3-129,0 4 0,-2-3 129,-2 4-129,-5 1-129,-4 2 129,-2 0-129,-7 0 0,-5 0 0,-8 0-129,-1 0-258,-18 0-387,17 5-774,-17-5-2451,-8 2-1032,8-2 0</inkml:trace>
  <inkml:trace contextRef="#ctx0" brushRef="#br1" timeOffset="57838.308">15253 9871 5031,'4'19'4128,"25"-8"-774,-16-11 129,10 1-4386,2-1-258,11 3 516,-4-1 387,6 4 129,-4 2 645,-4-4 387,4 7 0,-7-5-258,1 6 0,-5 1-387,-1-1-129,-3 1-129,-6-1 129,-5 0-129,1 0 0,-4 2 0,-3 0 0,-2-3 0,0 4-129,-6-1 258,-1 4-129,-6-4 129,-1 5 0,-6-2 129,-2 2-129,-4-1 129,2 3 0,-7-4 129,2 3-258,-1 0 0,2-3 0,2 1-258,5-6 0,5 2-516,-3-9-258,18 5-774,1-10-1935,0 0-1032,0 0-129</inkml:trace>
  <inkml:trace contextRef="#ctx0" brushRef="#br1" timeOffset="58355.337">16164 10190 2193,'0'0'3354,"13"-6"-1419,2 6-1032,0-3 258,11 3 129,-3-3 129,13 3 129,-5 0-129,14 0-129,-8 0-258,13 0-129,-6-2-258,8 2-258,-3-5 0,5 2-129,-5-1 0,3-1-129,2 0 0,0 0 0,-6 0-129,-6 1 0,0 0 0,-5 3-258,-4 1-129,-12-5-258,4 5-774,-25 0-1161,0 0-2193,10-8-129,-17 0 0</inkml:trace>
  <inkml:trace contextRef="#ctx0" brushRef="#br1" timeOffset="58831.364">16618 9951 5934,'6'14'4773,"30"10"-1032,-16-23-129,8 11-4257,0-11-258,16 7 516,-4-3 129,0 4 258,-2-2 387,-2-3 387,3 7-129,-7-5 258,2 7-645,-7-2 0,-1 2-258,-6 0 0,-4 3-129,-4 1 0,-5 3 129,-5-2 0,-2 4 0,-2 1 129,-4 5 0,-7-2 129,-3 5 0,-4-6 0,-5 4 129,-5-3-129,0 0 129,-4-4-258,0 0 0,1 0 0,1-5-129,1 0-258,4-8 0,9 8-516,-6-14-774,24-3-2451,-15 4-903,15-4 0,0-11 259</inkml:trace>
  <inkml:trace contextRef="#ctx0" brushRef="#br1" timeOffset="59355.394">17797 10196 4386,'0'0'4515,"2"14"-258,-2-14-258,27 0-3999,2 0-129,3 0 387,8 0 129,3 0 129,5 0 129,1-3-129,5 3 0,-1-5-129,4 3 0,0-3-129,1 0-129,0 1 0,-1-1 0,-6 2-258,-2-1 0,-4 2 0,-7-2-387,-4 4-258,-15-2-387,3 2-1677,-11 0-1677,-11 0-516,0 0 387</inkml:trace>
  <inkml:trace contextRef="#ctx0" brushRef="#br1" timeOffset="59826.42">18251 9954 2709,'50'20'3612,"-12"-3"-645,-15-17-129,20 6-3225,-10-6-1032,10 11 516,-4-7 516,1 4 258,-3-2 516,-5 0 645,2 2 0,-8-5 0,0 7-387,-8-3-387,-1 2-387,-4 0 0,-5 3 0,-8-12 129,3 24 129,-3-11 129,-5 4 0,-7-1 387,1 5-129,-6-4 258,1 7 0,-7-4-129,5 6-129,-5-2 0,2 1 0,0-2-387,3-2 0,3 0-387,0-8-516,9 10-774,-6-16-1161,12-7-1677,0 12-258,0-12 259</inkml:trace>
  <inkml:trace contextRef="#ctx0" brushRef="#br1" timeOffset="60391.454">19313 10043 2967,'31'11'4257,"-14"-11"-129,18 6 0,4-4-3741,-1-2-129,8 0 516,-3-2-387,7 2 387,-7-8 129,10 6-258,-10-6-129,6 6-129,-9-6-129,0 7-129,-1-4-258,-5 3 129,-5-1-129,-7-2 0,2 3-129,-8-3-258,1 5-258,-17 0-645,16-5-774,-16 5-2451,0 0-258,-12 0 0</inkml:trace>
  <inkml:trace contextRef="#ctx0" brushRef="#br1" timeOffset="60919.484">19446 9851 3870,'42'13'3741,"-20"-13"-258,22 5-258,-7-5-4128,9 4 387,1-3 129,2 1 645,-1 3 0,-1-5 516,3 4 258,-7-4 0,4 8-129,-6-4-516,-1 4-129,-1-1-258,-8 2 0,-1-1 0,-3-1 129,-6 0-129,-4 3 258,-3-4-129,-14-6 129,11 19 0,-8-8 0,-3-11 0,-5 22 0,-8-8 0,-4 4 0,-4-4 129,-1 5-129,-8-2 129,1 4-129,-4-4 0,3 1-129,-3-3 129,3-1-258,2 1-129,4-7-129,5 4-516,-2-12-903,21 0-2451,-12 6-516,12-6-516,0-6 259</inkml:trace>
  <inkml:trace contextRef="#ctx0" brushRef="#br1" timeOffset="61631.524">21310 9761 1161,'18'0'3870,"-2"0"129,-16 0-258,0 0-3741,0 0 129,7-11 258,-7 11 387,0 0-258,12 15 387,-12-15-258,6 24 129,-6-12-258,7 13 0,-7-4-258,1 8 0,-1 0-129,0 5-129,0 4 258,0 3-129,-1-2 0,-3 5 0,0-3 129,-2-2-129,1-1 129,-1-4-258,3-7 0,-1-6 0,3-1-258,1-20-258,-1 21-387,1-21-516,0 0-2322,0 0-774,0-16-387</inkml:trace>
  <inkml:trace contextRef="#ctx0" brushRef="#br1" timeOffset="62067.55">21100 10226 4773,'27'17'3354,"-27"-17"-516,28 8-1677,-15-3-2451,11 11 258,-8-1 645,4 6 387,-3-3 387,-1 4 516,0-1 258,-2-1-129,3-1-129,-3-5-387,2 1 0,-3-5-129,3-4-129,-5-6 0,2 0 0,-13 0 258,20-18-129,-15-4 129,3 3-258,-3-9 129,4 2 0,-3-3-129,2 0-258,0 1 0,1 3-258,1 6-774,-7-3-1548,-1 2-1935,-2 20-258,8-24 129</inkml:trace>
  <inkml:trace contextRef="#ctx0" brushRef="#br1" timeOffset="62887.596">21287 11317 774,'16'-28'2193,"-5"15"129,-11 13 129,14-21 0,-4 19-516,-10 2-258,13-7-387,-13 7-258,0 0-258,0 0-258,0 0 0,0 0-258,0 0 129,0 0-129,0 0-129,0 0 0,0 7 0,0-7 0,-8 19 0,1-5-129,1 4 129,-1 3-129,0 5 129,0 2-129,1 5 129,3 1-129,0 3 0,1 0 129,1 3-129,0-6 0,1 2-129,-2-4 258,0-2-258,0-6 129,-2-1-129,0-1 129,0-4-129,-1 0-129,-2-5-129,3 5-387,4-18-258,-13 22-516,-1-17-1677,0-5-1419,14 0 0</inkml:trace>
  <inkml:trace contextRef="#ctx0" brushRef="#br1" timeOffset="63331.62">21004 11700 3225,'25'16'2838,"-25"-16"-258,27 14-129,-13-10-4257,4 9 516,-1-1 645,1 5 129,-2 0 516,-3 2 1161,3 0 129,-1 0 129,3 0-387,-3-4-516,4-3-258,-1-4-258,-2-5 258,3-3-258,-4-4 0,0-9 0,2-2 258,-4-9 0,2 3 258,-4-8-129,1 4 129,-2-5 0,3 2-129,-6 2-258,1-2-387,3 8-516,-6-3-774,4 0-1806,4 11-1290,-10-6 516</inkml:trace>
  <inkml:trace contextRef="#ctx0" brushRef="#br1" timeOffset="64138.668">21838 12455 1806,'11'-12'3354,"-11"5"129,0 7-2709,0 0-258,0 0 0,0 0 387,0 0 0,0 0 129,0 0 0,0 13-129,0-13-387,-6 17-129,6-17 0,-5 21-258,3-5-129,1 0 129,-2 7-129,1 5 0,0 7 129,-2 4 0,0 4 0,-1 3 129,-2 0 0,1 0 129,-5-5 129,5 0-129,-3-9 0,3 0 0,-3-9 0,3-1-258,1-8 0,2-1 0,3-13-258,-9 15 129,9-15-258,0 0-258,0 0-258,-14-8-1032,12-4-2322,2 12-645,-12-20-129</inkml:trace>
  <inkml:trace contextRef="#ctx0" brushRef="#br1" timeOffset="64787.704">21551 12989 1,'16'-6'2579,"2"6"388,-18 0-2838,16-7 0,-16 7 903,17-7 258,-17 7 129,13-1 258,-13 1 0,10 0-387,-10 0-258,12 4-387,-12-4 0,8 13-129,-1 0 0,-7-13-129,8 26 129,-5-7-129,5 2-129,-5 2-129,7 1 129,-1-2-129,1 0 0,-1-2 129,1-4-129,-3-4 129,1-2-129,-8-10 129,10 9-258,-10-9 129,0 0-129,0 0 0,12-7 0,-12 7 0,2-11 0,-2 11 0,4-16 0,-1 4 0,2-5 0,4-2-129,2-7 129,3-1-129,4-5 129,1-2-129,2-3 0,1 4 129,0-1-129,-3 3 129,1 4-258,-1 5 129,-6 3-129,4 7-129,-9 1-129,4 11-387,-12 0-645,0 0-2580,14 0-387,-14 0-129</inkml:trace>
  <inkml:trace contextRef="#ctx0" brushRef="#br1" timeOffset="68203.901">23035 2443 1419,'-45'3'387,"27"-1"-258,0 2 129,-1-1 0,1-1 387,-1 1 129,-1-3 258,5 2 0,-4-2 258,5 0-387,-1 0 0,4 1-387,-4-1 0,15 0-258,-17 4-258,17-4 129,-18 8 129,18-8-129,-20 12 0,9-3 0,-1 3 129,-1 0-129,2 2 258,-2 2-258,2 4 0,1 1 129,-1 5-129,3-2 129,1 7-129,3 0 129,2 4-129,2 0 0,-2 0 0,2 1 258,0-2-129,3 5 0,-2-2 129,0 1 0,-1 0 0,0 3-129,0-5 129,0 5 0,0-5-129,3 1 129,-1-7-129,6 3 129,-2-5-129,7 1 129,-3-4 0,3 1-129,-1-1-129,2 0 129,-1-2-129,3 1 0,-2-1-129,0-1 129,1-6 0,-1 4 0,1-5 129,-2 0-129,6-3 129,-1-3-129,0 0 0,6-1 0,-3-1 0,5-2-129,1-2 129,1-1-129,2-2 129,2 0 129,1-3-129,2-4 0,3-1 0,-1-4 0,1-1 0,-1-2-129,3-4 129,0-3-129,-1-4 129,3-4-129,-3-2 0,1-2 0,2-4 129,-1-3-129,-2-2 0,2-1 0,-5-2 129,-2 0-129,-4 0-129,0-3 129,-9-1 0,-2-1-129,-3 5 129,-5 0 0,-4 0 0,-1 0 0,-6 2 0,0 1 0,-8-1 129,-4 3-129,-6 2 0,-3 0 129,-5 2-129,-4 4 387,-3 0-387,-4 4 387,0 2-387,-2 7 387,-1-1-387,-2 4 387,1 4-387,0 0 0,-1 5 0,0 1 0,-1 2 0,1 0 0,3 0 0,1 3 0,1 2 0,3 0 0,4 0 0,-1 10 0,3 1-258,1 4 258,0 5 0,0 4-387,-2-1 387,-1 4-387,1-1 387,-1 2-387,-1 1 387,-1-3-258,1 3 258,1-1 0,2 5-129,1-2 129,2 6 0,1-1 0,3 4 0,2 1 0,2 1-129,2 0 129,3-2 129,-1 0 258,4 2-258,2-1 0,3-1 0,0 1 0,2-2 0,2 1 0,0 2-129,1-1-258,4-3 129,6 1 258,2 1-129,4-2 0,2-2 0,2 0 129,3-1-129,1-1 0,1 0 129,1-5-129,0-1 0,2-1 0,2-4 0,3-1 0,0-7 0,4 0 0,1-3 0,2-5 0,4-2 0,2-5 0,1 0 0,3-5 0,1-5 0,2-9 0,-1-5 129,1-7-129,-4-5 0,2-6 0,-3-7 129,-3-5-129,-5-1 0,1-5 0,-4-2 129,-1-1 258,-4-1-516,0 1 129,-4-4-258,-2-1 258,-1-3-129,-4 0 129,-3 0 0,-5 3-387,-4 1 516,-7 1-129,-3 3 0,-10 8 387,-10 2-129,-6 4 0,-10 3-258,-8 4 387,-6 4-387,-2 2 258,-8 5-258,-3 6-129,-3 9 0,-4 7-129,7 9-516,-6 3-516,13 22-2580,-7 1-774,3 8-387,2 1-129</inkml:trace>
  <inkml:trace contextRef="#ctx0" brushRef="#br1" timeOffset="70015.004">23285 4037 1419,'-41'-7'2709,"15"7"-2064,4 0-258,1 2 258,-6 1 258,3 3 0,-5-5 129,4 7 258,-5-3-258,4 4 129,-5-2-258,3 4-129,-3-1-258,1 4-129,-1 1 0,-2 3-129,2 3 0,2 2 129,-2 3-129,2 7 258,0-1-129,2 7 129,-4-3 0,7 9 129,-3-3-258,3 5 0,3 3 0,2 2-258,2 1 129,8 0-129,2-3 129,7 1-258,2-2 258,7-1-258,9-4 129,6-2 0,2-1 0,8-2 0,2-2-129,1 2 129,3-4-129,2-2 258,0-3-129,3 0-129,-2-6 129,3-2-129,2-2 129,5-4 0,2-3-129,4-4 0,-2-6 0,3-3 0,2-3 129,-1-10-129,-2-5 0,-2-6 0,1-8 0,-1-6 0,-3-6 0,-1-6 0,-2-3 0,-1-4 0,-1 1 0,-5-1 0,-8 0 0,-2 2-129,-6 0 129,-4 1 129,-7 4-258,-3 0 258,-5 0-129,-2 2 129,-7-2 0,0 3-129,-5-1 129,-4 2-129,-7-1 129,-2 1-129,-7 3 129,-3 2-129,-3 2 0,-5 6 129,-2-1-129,-6 9 0,-3 1 0,-2 5 0,-3 5 0,-2 3 0,-2 4-129,-4 0 129,-2 7 0,2 0 0,0 0 0,1 4 0,3 5 0,3 2-129,6 2 129,4 4 0,4 4 0,3 3 0,4 5-129,1 4 129,2 5 0,3 1 0,1 4-129,1 3 258,1-1-258,0 3 129,3-3 0,3-2 0,-2-2 0,5 0 0,1 1 0,4 1 0,1-2 0,5 2-129,3 2 258,0 3-258,3 0 258,5 2-258,0-1 129,2-1 129,3 0-258,1-3 258,2 1-129,1-4 0,2-2 0,1-1 129,2-6-129,3 1 0,2-3 129,0-1-129,2-3 129,2-1-258,0-3 258,3-5-129,0-1 129,2-2-258,1-5 258,2-3-129,2-5 0,2-2 0,1-2-129,0-10 258,0-5-258,4-3 258,-2-6-258,3-6 258,-2-1-258,1-5 258,-2 0-129,0 0-129,-3 3 129,-4-3-516,2 14-903,-17-8-2451,-1 4-1032,-11 6-258,-12-7-387</inkml:trace>
  <inkml:trace contextRef="#ctx0" brushRef="#br1" timeOffset="71891.111">10726 7700 516,'-16'-10'3354,"16"10"0,-14 1-2580,2-1-516,12 0 387,-22 5-129,10-1 129,-6-2 129,3 3 129,-8-2-258,5 7 258,-9-4 0,2 10-387,-9-2 129,4 9-387,-9 2 129,0 9-129,-2-1 129,1 9-129,-3-1-129,4 8 0,2 2 0,0-1 0,2 2 0,8 0 0,4-3-129,5 1 129,8-5 0,5-2 0,5-2 0,7-1 258,7-5-129,6-1-258,5-5 258,2 0-129,3-2 129,4-1-129,1-7 0,3-1 0,4-4 0,4 1 0,0-8 129,4 0-129,6-4 0,3-3 0,1 0 0,2-8 0,0-5 0,-1-2-129,0-5 129,-1-2 0,-3-4-258,-4-5 258,-1-1-258,-4-4 258,-2-1-258,-4-4 258,-4-3-258,-1-2 129,-7 1 0,-2-1 0,-7-2 129,-5 2-258,-6 3 258,-5-2-129,-5 2 129,0 2 0,-10 2-129,-2 0 258,-3 3-258,-2-2 129,-4 3-129,-2 0 129,-3 3-258,-1 2 258,0 2-129,-2 3 129,-3 0 0,1 7-129,-5 2 0,1 4 0,-5 4 129,-2 2-258,-3 4 129,-4 2 129,0 5-129,-4 5 0,-1 3 0,-1 4 129,-1 5-129,2 3 129,-5 3-129,4 3 0,-4 2 129,3 3-258,0 3 258,-1 2-258,1 0 258,5 3-258,2 2 129,7 0 0,1 3-129,8 3 258,8-2-258,8 1 258,7 1-258,7-5 129,4 2 0,11 0 0,9-6 0,7-1 0,5 0 0,6-4 0,3-1 0,4-2 0,5-3 129,3-4-129,5-1 0,0-5 0,3-5 0,2-1 0,8-7 0,2-5 0,3-4 0,2-3 0,-2-10 129,0-5-258,3-9 258,-2-3-258,-4-8 129,-4-6 0,-5-6-129,-4-5 129,-5-1 0,-5-7 0,-10-5-129,-8-2 129,-6-1 129,-8 4-258,-6-2 258,-6 3-258,-7 5 258,0 6-129,-9 3-129,-7 9 258,-7 4-258,-6 7 129,-4 6-129,-6 5 129,-3 6-258,-7 6 0,1 9-516,-7 0-387,11 13-1935,-7 4-1935,1-3 0,4 1-258</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19:47:03.388"/>
    </inkml:context>
    <inkml:brush xml:id="br0">
      <inkml:brushProperty name="width" value="0.05292" units="cm"/>
      <inkml:brushProperty name="height" value="0.05292" units="cm"/>
      <inkml:brushProperty name="color" value="#00B0F0"/>
    </inkml:brush>
  </inkml:definitions>
  <inkml:trace contextRef="#ctx0" brushRef="#br0">1984 4024 1419,'-1'-21'3612,"-22"9"258,9 8 0,-7 1-2838,-10-2-258,4 3 0,-9 2-129,-1 2 258,-10 1-258,2 11 0,-11-1 0,4 13-258,-6 1-129,2 7 0,-3 5-129,2 11 0,-2 6-129,4 8 0,0 6 129,4 1-258,7 1 129,5 3 0,7-1 0,8-1-129,10-2 258,7-3-258,7-5 129,9-1 0,10 0-129,6-2 258,9-5-129,8-5 0,9-3 129,10-5-129,6-6 129,10-2-129,3-10 258,10-2-129,0-10 129,6-3-129,3-9 0,3 0 129,0-16-129,3-6 129,-1-12-258,-1-8 387,0-10-387,-3-8 258,-5-10-258,-6-9 129,-6-5 0,-6-5-129,-12-3 129,-8 5 0,-17-4 0,-12 2 0,-18 2 0,-10 5 0,-21 4-129,-15 8 129,-13 3-129,-18 6 0,-8 8 0,-15 8 0,-9 9-129,-11 8 129,-7 6 0,-7 7 0,-3 6 0,-3 8 129,-7 1-129,3 10 0,-1 8 129,11 8-129,2 13 0,10 11 0,6 16-129,9 4-129,16 25-774,5 3-3225,16 11-258,6 7-516,7 0-258</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73.84615" units="1/cm"/>
          <inkml:channelProperty channel="Y" name="resolution" value="74.48276" units="1/cm"/>
          <inkml:channelProperty channel="T" name="resolution" value="1" units="1/dev"/>
        </inkml:channelProperties>
      </inkml:inkSource>
      <inkml:timestamp xml:id="ts0" timeString="2016-09-30T14:50:08.132"/>
    </inkml:context>
    <inkml:brush xml:id="br0">
      <inkml:brushProperty name="width" value="0.05292" units="cm"/>
      <inkml:brushProperty name="height" value="0.05292" units="cm"/>
      <inkml:brushProperty name="color" value="#FF0000"/>
    </inkml:brush>
  </inkml:definitions>
  <inkml:trace contextRef="#ctx0" brushRef="#br0">8138 7444 0</inkml:trace>
  <inkml:trace contextRef="#ctx0" brushRef="#br0" timeOffset="7848.855">8138 7444 0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21-01-27T18:35:29.08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2020 2808 1,'-1'31'128,"0"-11"-256,-1 6 256,1 3-256,-3 1 385,1 1 1,-1 8 129,-2-4-129,2 4 516,-1 0-129,-3 2 258,3-1 0,-3 2-258,4 4 0,-3-1 0,0 3-129,3-3-129,-2 4-129,2-1 0,-1-1 0,4 3 0,-3-1-129,3 1 0,-2-2 258,2 7-258,0-5 0,1 4 0,-1-1 0,0-2-129,1 3 129,0-3-129,0 3 0,0-3 0,1 0 0,0-4 0,5 1 0,-3-1 0,4 1 0,0 2-129,0-1 129,0 3-129,0 0 0,2 2 0,-2 3 0,-1 0-258,-1 3 258,-2-4 0,-1 5 0,-1-2 129,-1 1 0,0 2 0,0-4-129,0 0-258,0-1 258,0-2 0,0 2 0,1-1-129,-1 0 129,0 0 0,0 2 258,0 0 0,0 0-129,2 0 258,-1 0-129,2-1 0,-1-1 0,2-1 0,-2-2 129,2-3-258,-2 5 258,0-6-129,-2 4 0,0 3 0,-2-1-129,-1 6 0,-2-1-129,-4 3-129,3 3 0,-3 1-258,2 1-129,-2 0 129,1-1 129,1-1 129,-2 5 129,3 0-129,-1 3 129,3-2-258,0 0-387,1 3-258,-1-2-258,2 4 129</inkml:trace>
  <inkml:trace contextRef="#ctx0" brushRef="#br0" timeOffset="1">1913 8220 516,'3'127'645,"2"-67"0,-1 1-129,2-7-387,-2-1-129,4 2 0,-1-4 0,0-1 0,0 0 0,-1 0 129,0-5 0,2 6 129,-1 0-258,0-2 129,2 2-129,-1-1 129,0 1 0,0 0 129,-1 0 129,-1 1 258,0 0 0,-4-2 129,2 1 387,-3 3-387,2-2 129,-3 1-258,1 3 0,-1-2-129,3-3-258,-2 3-129,1-4 129,-1-1 129,2 3-258,-2-6 258,1 0 129,0 0-129,-1 1-129,0 0 129,2 0 0,-3 3-258,3-5-129,-1 5 0,0 0-129,1 0 0,-2 0 0,1-2 0,-2 0-129,1 0 129,-1 1 0,0-3 0,0 1 0,0 1 129,0 1-129,0 0 0,0-1-129,-1 5 129,-2-3 0,1 1 0,-1-1 129,0 2-129,-1 2 129,-1-4 0,2 1 0,-1-4 129,-2 2 0,5 0 0,-2-3 0,-1-1 258,3 0-387,0-1 129,0-2-129,1 0 0,-1-1 129,1 0-258,-2-3 129,2 0 0,0-1-129,-1-3 129,1 1 0,-2-2-129,-1-1-129,0-1 516,-2 2-516,3-1 129,-4-3 0,2 4-129,-1-1 0,2-2-258,-1-1 129,2-2-258,-1-1 0,0-1 129,0-2-129,2-6-129,1 0-129,-1-2-258,1-1-258,0-14-129,2 22-129</inkml:trace>
  <inkml:trace contextRef="#ctx0" brushRef="#br0" timeOffset="2">1998 12725 129,'-3'34'645,"0"-13"258,-3-4 0,2 4 0,-3-4 0,3 1 0,-1-2-258,3-3-258,-2-2-645,4-11 0,-2 18-258,2-18 0,0 11-258,0-11 0,0 0 129,0 0 258,3 14-129,-3-14 258,0 0-129,0 0 258,3 12 0,-3-12-129,0 0 0,0 0 258,0 0-129,9 12 129,-9-12 0,0 0 0,13 12 387,-13-12-387,15 8 129,-7-4 0,3 1-129,0-2 0,4-2 129,-3 0 0,4-1 0,2 0 129,2 0 129,0 1-258,1 1 387,1 1-387,3-1 0,3 5 258,-3-2-258,5 3 129,-1 0 129,4 0 0,1 1 0,3-1 0,0 0 258,3-1 0,1-2-129,1-3-129,4 0-129,-3-2 0,4 0 129,-2-2-258,3 0 129,0-6 129,3 3 0,-2-5-129,5 4 129,-1-4 0,2 3 129,1-1-258,1 1 129,-1 0 0,1 1 0,-1-2 258,3 2-258,0-1 129,3 2-258,0-4 129,3 2-129,-1-1-129,2 1 129,-1 2-258,2 0 129,-2-1 0,4 3 0,-2-2 0,2-3 0,0 5 0,3-1 129,-3 0-129,2-1 129,-4 2-129,3 0-129,-4 3 129,1 0-129,-4 0-129,-1 0 0,1 0-129,-3 3 0,-1 0 0,-4 0 0,0 1 0,-2-2 129,2 4-129,-3 2 129,-1-2 129,0 3 0,1-3 129,2 2-129,-3-2 0,1 3 0,2-3-129,-3 0 129,5-1 0,-1-2 0,2 1 0,-1 1 0,1 0 0,1-2 0,-2 1 129,2-1 129,0-1-129,0 3 129,2-3 0,1 3-129,1-5 129,2 2-129,-1-2-129,3 0 0,-3 0 258,0 0-516,-1 0 258,1 0-129,-1-1 129,0 0 0,-2-1 0,1-1 0,1-1 0,1-1 0,-1 2 0,-2-1 0,1-2 0,0 0 0,0 1 0,0-2 0,-3 4 0,0 2 0,1-3 0,-1 2 129,-2-1-129,1 0 258,-2-3-258,1 3 129,0-7 0,2 0 129,-2-1-129,-2-1 0,0 0 0,0 0-129,-3 2 129,0 0-129,-5-1 0,-1 3 129,-1 0-129,0 4 0,-4-4 0,-3 6 0,-2 0 0,-4-1-129,0 3-1161,-5 0-2709,-7-2 0,-2 2-387</inkml:trace>
  <inkml:trace contextRef="#ctx0" brushRef="#br0" timeOffset="3">9017 12782 1935,'-8'-6'3225,"8"6"258,-5-11-2322,1-3-903,-1-2 129,0-5 258,1 4 0,-5-9 0,4 1 258,-5-6 129,4 2-129,-5-9 0,4 6-129,-4-9-387,5-3-129,-4 0-258,3-2 129,1-5-258,0-2 129,1-6 0,1-3 0,-3-3 129,4-2-129,-2-4 258,0-4-258,0-2 129,2 0-129,-1-6-129,1 1 258,1-9-258,1-2 129,1-3 0,0-7-129,0-3 129,0-5-129,0-1 129,0-6-129,0 0 0,0-6 0,0 0-129,0-4 0,0 2 0,0-4-258,0 4 387,0 0 0,0 3-129,0-1 0,3 5 129,-1 1-129,0 0 129,2 1 129,-1 0-129,-1 2 0,2 2 129,-3 1 0,2-1 0,-2 1 0,-1-1 0,3 1 0,-3 1 0,0-3 0,-4 0 0,0-1 0,-2 0 129,-1 2-129,0-1-129,2 4 258,0-2-129,0 1 129,3-1-129,2 3 129,0 2-129,0-1 258,2 3-129,2 1 129,-2 0-129,2 5 0,-4 2 129,0 1-129,0-1 0,0 2 129,0-2-129,0-1-129,0 3 129,0-2 0,0-1 0,3 5 0,0 1-129,2 5 0,0 1 129,-1 4 0,1 4 0,0 4 0,1 2-129,-1 2 258,1 0-258,0-1 129,0 2-129,-1 4 0,0-2 0,-2 0 0,1 3 0,-3 0 129,1 1-129,0 0 258,-1 2-129,3-4-129,0 0 129,-1-1 0,3 6-129,0 2 0,0-2 0,-1 6 0,2 1 129,-3 4-129,2 3 0,1 4-129,-2 0 129,1-2-129,0 4 0,-2 1 129,-1 0-129,2 1-129,-1 4 129,-2-1 129,1 6 0,-1-2 0,-1 6-129,0 1 0,2 0 0,-2 5-129,1 4 129,0-1 0,0 0 0,-2 2 0,1-2 0,-1-1 0,0 3-258,0-3-516,0 1-2322,0 3-645,-8-10-258,4 6 129</inkml:trace>
  <inkml:trace contextRef="#ctx0" brushRef="#br0" timeOffset="4">8585 2719 1806,'-85'13'2322,"37"-6"-645,-2 4-258,-1 0-258,-4-3-129,1 8-129,-5-8-258,4 5-129,-5-9 258,3 9 0,-6-9-258,2 8 258,-5-9-258,4 4 129,-4-4-129,0 7 0,-5-8-258,3 5 129,-5-4-129,0-2 0,-4-1 0,-2 4 258,-3-4-258,2-1 0,-4-2 129,-1 3-258,-1-2 0,1 2 0,-1 0 0,2 0-129,-2 0 0,-2 1 0,1-1 0,3 0 0,-1-3 0,1-2 0,1-2 0,-2-1 0,2 3 0,-1-3 0,1 1 0,0-2-129,1 4 129,0-2 0,-2 2 0,-1-4 0,1-1 0,2 1 0,0 1-129,0-2 129,-1 3-129,0-6 0,0 5 0,0 3 0,1 2-129,-1-2 129,1 3-129,-1 1 258,0 0-387,0-2 258,0 3 0,2 0 0,0 0 129,2 0-258,0 0 129,0 0-129,3 3 0,-1-2 0,4 5-129,-2-6-129,3 6 258,-1-2 129,3 5-258,1-5 129,3 4 258,2 0-129,3-1 258,-2 0-129,5 0 129,0 4 0,3-5 129,1 1-129,2 2-129,2 4 258,2-1-258,4 3 258,0-6 0,3 3 0,-3-2 258,2 5-129,2-7-129,3-2-129,1-3 0,4-3-516,8 4-903,1-6-774,10-8-1548,13 10-645,-11-21 387</inkml:trace>
  <inkml:trace contextRef="#ctx0" brushRef="#br0" timeOffset="5">960 979 1,'0'0'902,"-7"-49"-257,7 49-258,0 0 0,0 0-387,0 0 258,0 0-129,0 0-129,0 0-129,0 0 129,45-34-258,-45 34-258,0 0 387,0 0 258,46-14 258,-46 14-129,0 0 516,0 0-129,0 0 129,0 0-258,0 0 129,0 0-387,0 0 0,0 0-258,0 0 129,0 0 258,0 0-258,0 0 258,0 0-129,0 0 516,0 0-129,0 0 258,-51-7-516,51 7 0,-44 7 0,44-7 258,-53 17-258,53-17-258,-45 21 0,45-21 258,-53 27-387,53-27 258,-49 24 129,49-24 0,-42 25 0,42-25 129,-39 19 0,39-19-129,0 0 129,-38 40 129,38-40-387,0 0-258,-30 55 129,30-55 129,-13 58-258,13-58 129,-9 63-129,9-63 129,-10 63-129,10-63 387,0 65 0,0-65-129,8 58 129,-8-58-129,20 54 0,-20-54 0,31 52-129,-31-52 0,44 46-129,-44-46 258,55 41-387,-55-41 258,68 34 129,-29-19-129,-2-1 0,0-6 0,8-7-258,-12 0 129,8-2 0,-11-5-129,5-5 0,-12-3 129,8-2-129,-11 0 258,-20 16-129,42-43 129,-42 43 0,0 0-129,48-80 0,-48 80 0,26-62 129,-26 62-258,19-65 516,-19 65-387,11-73 387,-11 73-645,1-73 774,-1 73-387,-2-74 258,2 74-645,-15-68 258,15 68 0,-19-62 129,19 62-129,-21-50-129,21 50 129,0 0-129,-48-63 387,48 63-387,-42-29-387,42 29 516,-57-26 258,12 23-129,4-1 129,-10 4-258,1 4 258,-7 5-129,4 1 129,-5 5-129,3 6-129,10-5-258,6 3-258,39-19-129,-64 38-516,64-38-1290,0 0-1161,-35 75-387,35-75-387,9 61 0</inkml:trace>
  <inkml:trace contextRef="#ctx0" brushRef="#br0" timeOffset="6">988 1502 2193,'0'0'2838,"-54"-34"516,54 34-774,0 0-1677,0 0-387,0 0 258,0 0 0,0 0-129,0 0 129,0 0-387,0 0 387,0 0-129,0 0-258,0 0 0,0 0-129,0 0 258,0 0 0,0 0 129,26 20-258,-6-3-129,-10 7-129,11-4 0,-6 1 0,5 8-258,-4 2 129,10-2-129,-6 0 258,0 2 0,-1-7 0,-1 13 0,0-8 129,2 2-387,-4-4 258,-1 10-129,-3-11-387,0 3 258,-3-6-129,-2-3 258,-1-5-387,-4-1 516,2 1-516,-4-15 516,0 0 0,3 11 0,-3-11-129,0 0-129,0 0-129,0-11-516,0-8-1548,0-1-1806,0 5 258,0-7-645,0-4 645</inkml:trace>
  <inkml:trace contextRef="#ctx0" brushRef="#br0" timeOffset="7">1746 870 258,'0'0'2064,"0"0"-387,0 0 387,0 0 258,0 0-645,0 0-258,0 0-516,0 0 129,0 0-387,0 0 516,0 0-645,-38 0 258,38 0-258,0 0 129,-37-2 129,37 2-387,0 0 129,-41-2-258,41 2 0,0 0 0,-41 0-129,41 0 129,0 0-129,0 0-129,-43 12 258,43-12 258,0 0-258,0 0-258,0 0 258,0 0-516,0 0 516,-37 9 0,37-9-387,0 0 0,0 0-129,0 0 258,0 0 258,0 0 0,0 0-258,0 0-258,0 0 258,0 0-516,0 0 645,-22 56-129,22-56 0,0 0 0,0 0 0,0 0 129,3 53-129,-3-53 258,0 0-258,10 63 129,-10-63-129,8 54 0,-8-54-387,9 67 387,-9-67-258,9 79 774,-9-79-774,8 85 258,-6-41-258,-2-44 387,6 72-129,-4-27 387,1-4-387,0-8 0,0 1 0,-1-1 129,2-2-258,-3 4 129,4-16 0,-4-4-258,1-1 516,0-1-258,-2-13 0,0 0 0,4 12 129,-4-12 0,0 0-129,0 0 0,0 0 0,7 17 129,-7-17 0,0 0-129,12 3 129,-12-3 0,12 1 0,-12-1 0,15 0-129,-6 0 0,1 3-129,1-1 129,0-2-129,1 1 0,1 1 0,-2 3 0,2-1 0,-2-4 129,1 0 0,-2 0-129,0 1 258,-10-1-129,14 0 129,-14 0 0,0 0-129,7 0 129,-7 0 0,0 0-129,0 0 129,0 0-129,0 0-129,0 0-129,0 0-645,0 0-1419,0 0-1548,0 0-387,0-15 0,0 15-258</inkml:trace>
  <inkml:trace contextRef="#ctx0" brushRef="#br0" timeOffset="8">2143 1039 2580,'0'0'2967,"0"0"129,0 0-1290,0 0-774,0 0 0,0 0-387,-36-29-387,36 29 387,-38 5-516,38-5-387,-46 15 387,46-15-129,-49 16 0,49-16 258,-52 15-258,52-15-258,-49 22 258,49-22 387,-36 22-258,36-22 0,0 0 0,0 0-258,0 0 645,-36 53 0,36-53-129,0 0 258,0 0-129,36 29-129,-36-29 129,48 10 258,-48-10-387,64 4 0,-64-4-129,70 9-129,-70-9-129,63 13 129,-63-13-258,54 21 129,-54-21-258,39 29 258,-39-29-258,0 0 129,40 45-129,-40-45 258,0 0-129,0 0 258,15 55-129,-15-55 0,0 0 0,0 0 129,-30 58 0,30-58-258,-40 32 258,40-32-129,-53 37 129,20-19 0,-1 4 0,-1-3-129,-1-4 0,2 5 129,2-1-258,2 0 129,3-12 129,8 0-258,2-2 0,5-5-129,12 0-129,-8-2-516,8 2-774,7-7-1935,-7 7-258,28-19-258,-13 4 258</inkml:trace>
  <inkml:trace contextRef="#ctx0" brushRef="#br0" timeOffset="9">2360 1577 3870,'7'-15'3096,"-7"15"-258,4-14-387,-4 14-1677,7 4-1290,-7-4 0,0 0 645,4 19 129,-4-19 387,0 20 129,0-10 0,0-10 258,-4 22-129,0-6-258,3 9-129,-2-4-258,1 4 258,-1 3-387,1-3 129,-1 1-258,0-2 129,1-2-129,-1-2 129,3-1-129,-2-6 0,2-13 0,0 20 0,0-20-258,0 0 0,0 0-645,0 0-903,0 0-1806,8-13-129,-4-5-129,7 2 0</inkml:trace>
  <inkml:trace contextRef="#ctx0" brushRef="#br0" timeOffset="10">2598 1753 258,'0'-7'1677,"0"7"-129,3-10-1548,-3 10-129,0 0 0,10-2 129,-10 2 129,0 0 516,0 0 387,0 0 258,9-8 387,-9 8-387,5-12 258,-5 12-258,9-22 0,-1 3-387,-1-5-129,3 2-258,-10 22-129,22-72 129,-22 72 0,24-84-258,-24 84 258,25-83-258,-12 34 387,-13 49-516,24-84 129,-24 84-129,21-64 0,-21 64-129,19-55 0,-19 55 129,0 0-129,21-58-387,-21 58 387,0 0 0,0 0 129,21-55-516,-21 55 516,0 0-258,0 0 129,0 0 258,0 0-387,0 0-258,38-39 387,-38 39 0,0 0-129,0 0 129,0 0 0,0 0 0,0 0 129,0 0 258,0 0-258,0 0 258,36 47-258,-36-47 0,0 0 0,16 77-129,-16-77-129,13 74 129,-13-74 129,16 96-258,-7-47 0,0 12 129,2-11-129,-1 1 387,2 2-258,-1-8 258,0-2-645,0-9 645,-1-3-258,-2-15 258,-1 2-258,-7-18 129,8 15-129,-8-15-129,0 0-258,0 0-516,0 0-1419,-2-8-1290,-9-4-258,5-5-387,-10-7 258</inkml:trace>
  <inkml:trace contextRef="#ctx0" brushRef="#br0" timeOffset="11">2831 1466 5676,'0'0'3870,"0"0"-258,0 0-129,0 0-1290,0 0-2451,0 0 258,0 0-129,0 0 129,0 0-387,40-24 774,-40 24-258,0 0-258,42-11 258,-42 11 0,0 0 0,54 0-129,-54 0 0,38 0-258,-38 0-129,0 0-387,55 0-1548,-55 0-1032,0 0 0,38-4-258,-38 4 0</inkml:trace>
  <inkml:trace contextRef="#ctx0" brushRef="#br0" timeOffset="12">3128 903 1419,'0'0'2967,"0"0"258,5-48-129,-5 48-2322,0 0-774,0 0-129,0 0-258,40 12 645,-40-12 0,0 0 258,43 16-129,-43-16 258,0 0 387,49 12-516,-49-12 0,37 1-129,-37-1-129,0 0-129,50 3 129,-50-3-129,0 0-516,0 0 516,43 0 516,-43 0-645,0 0 0,0 0 0,0 0 387,0 0-129,0 0-129,0 0 0,0 0 129,0 0 0,0 0-387,0 0 387,0 0 0,18 50-258,-18-50 129,0 0-129,0 0 0,2 60 129,-2-60 258,1 47-258,-1-47-129,3 64-129,-3-64 516,4 81-516,-4-81 387,2 95-387,1-47 387,-1 1-387,-1 6 387,0-11-258,2-3 387,-2-3-387,-1-4 129,1 2-129,0-17 0,0-2 0,-1-17 0,2 20 0,-2-20 0,0 0 0,0 0 0,0 0 0,2 14 129,-2-14-129,0 0 129,0 0 0,0 0 129,0 13-129,0-13 0,0 0 0,0 0-129,0 0 129,0 14-129,0-14 0,0 0-129,0 0 129,0 0 0,0 0 0,0 0 0,0 0-129,0 13 129,0-13-129,0 0 129,0 0 0,0 0 0,0 0 0,0 0-129,0 0 129,0 0 0,0 13 129,0-13-258,0 16 129,0-16 0,0 24 129,0-12-129,0-12 129,0 19-129,0-19 129,-1 20-129,1-20 0,-4 14 0,4-14 129,-5 12-129,3-1-129,2-11 129,0 0 0,-6 13 129,6-13-129,0 0 0,-5 13 0,5-13 0,0 0 0,0 0 0,0 0 0,0 0 0,0 0 129,0 0 129,0 0-258,0 0 129,0 0 0,-8 0 0,8 0 0,-11 0-129,3 0 0,-1 0 129,-3 0 129,0-1-129,-3 0 129,0 1-258,-5 4 129,0 1 0,-2 5 0,-1-3-645,2 8-129,-3-6-774,8 6-2451,0-4-387,4-5-129,3-4-258</inkml:trace>
  <inkml:trace contextRef="#ctx0" brushRef="#br0" timeOffset="13">1183 326 903,'0'0'1032,"0"0"-387,-37-36 258,37 36-387,0 0-258,0 0 129,0 0-258,0 0 0,0 0 0,0 0 387,0 0-258,0 0 387,0 0-129,0 0 0,0 0-258,0 0 258,0 0-258,0 0 129,0 0-387,0 0 129,0 0 0,0 0-129,0 0 0,0 0 129,0 0-258,0 0 129,0 0 0,0 0 0,0 0 258,0 0-129,0 0 258,0 0 0,0 0 129,0 0-129,0 0-129,0 0 258,0 0-387,0 0 129,0 0-129,-23 44 129,23-44 0,0 0-129,0 0 129,-2 57 129,2-57-129,0 0 0,0 51-129,0-51 129,0 0-258,0 63 516,0-63-387,0 0-129,5 65 129,-5-65 0,0 0 0,3 53 0,-3-53-129,0 0 0,0 0 0,0 0 258,21 53 129,-21-53-258,0 0-129,0 0 129,0 0 0,45 13 129,-45-13-129,0 0-129,0 0 0,41-5 129,-41 5-129,0 0-129,0 0-129,0 0-516,39-36-387,-39 36-1032,0 0-1290,0 0 0,0 0 0</inkml:trace>
  <inkml:trace contextRef="#ctx0" brushRef="#br0" timeOffset="14">966 528 1,'0'0'2966,"0"0"-257,36-41 129,-36 41-645,0 0-903,0 0-387,0 0-387,60-29 129,-60 29-387,0 0 0,46-14-129,-46 14 0,35-6 129,-35 6 0,0 0 0,45-6-258,-45 6 387,0 0-129,0 0 258,0 0 0,0 0 0,0 0 129,0 0-387,0 0 0,0 0-129,0 0-387,0 0-387,0 0-774,0 0-1806,0 0-516,0 0-387,0 0 387</inkml:trace>
  <inkml:trace contextRef="#ctx0" brushRef="#br0" timeOffset="15">1429 623 1032,'0'0'2580,"0"0"-387,0 0-516,0 0-516,0 0 0,0 0-645,0 0 129,0 0-258,34-14 0,-34 14 0,0 0 258,42-11-258,-42 11 258,0 0-129,39-6-258,-39 6 387,0 0-258,0 0 129,0 0 258,38-10-129,-38 10 258,0 0-258,0 0 0,0 0-258,0 0 129,0 0-129,0 0-258,0 0-258,0 0 0,0 0-258,0 0-258,0 0-516,0 0-1419,0 0-1161,0 0-258,0 0 0,0 0 129</inkml:trace>
  <inkml:trace contextRef="#ctx0" brushRef="#br0" timeOffset="16">1677 357 1419,'0'0'2709,"0"0"387,-3-51-1032,3 51-903,0 0-516,0 0-258,0 0 0,0 0-258,0 0 129,0 0 0,0 0 0,0-48 0,0 48-129,0 0 0,0 0 0,0 0 0,0 0 258,0 0-129,0 0 387,0 0 0,0 0-129,0 0 0,0 0 0,32 48-129,-32-48-129,0 0-129,0 0 0,22 59-129,-22-59 258,0 0-258,18 66 516,-18-66-258,0 0 0,6 71 0,-6-71 129,0 0-129,0 47 0,0-47 0,0 0-258,0 0 129,0 0 0,0 0-129,0 0 0,0 0 0,0 0 0,0 0-129,0 0 258,0 0-129,0 0-129,0 0-387,0 0-1290,0 0-2064,0 0 129,0 0-387,0 0-387</inkml:trace>
  <inkml:trace contextRef="#ctx0" brushRef="#br0" timeOffset="17">924 3127 129,'0'0'1806,"0"0"-129,0 0-258,0 0-129,0 0-258,0 0-258,0 0-387,0 0 258,0 0-258,0 0 0,5-7-258,23 3-129,-8-2 129,16-2 0,-9 2 258,11-2-387,-14 1 129,13 2-129,-16 0 387,2 0-129,-3 5-258,-4 0 258,2 0-258,-3 3 0,-3 2 0,1 5 0,-4 2-258,0 5 258,-4 0 258,5 4-258,-8 3 0,2 3-258,-3 0 258,2 0 0,-3 2 0,-1-2 0,-2-1-129,-3-1 129,-2-4 0,-2 4 0,-2-2 0,-4 1 0,0-4-129,-4 0 129,-3-2 0,-5-2-129,3 0 129,25-16 258,-64 12 129,20-12 0,44 0-129,-74-8 129,74 8-129,-65-24 0,65 24 0,0 0-387,-29-58 129,29 58 0,26-41-258,9 20 129,-5 5-129,14-2 0,-12 8 0,9 3 0,-15 2-516,13 5-129,-17 0-387,1 0-1032,2 11-903,-5-11 258</inkml:trace>
  <inkml:trace contextRef="#ctx0" brushRef="#br0" timeOffset="18">1409 3341 1419,'-6'4'2838,"6"-4"258,0 0-1161,0 17-1290,0-2-645,4 0 129,-3 6 0,-1 2 387,0 0 0,-5 2 129,-4 0-129,1 5 129,-5-3-129,5 3-129,-2-2-1032,3 3-1935,7-15-774,4 12-387,4-22 258</inkml:trace>
  <inkml:trace contextRef="#ctx0" brushRef="#br0" timeOffset="19">783 12337 2580,'0'0'3741,"-40"2"-129,40-2-516,0 0-1935,0 0-1290,0 0-129,0 0-387,0 0 258,0 0 0,0 0 387,0 0 129,0 0 387,0 0-258,0 0 258,45-41-129,-45 41-258,41-7 0,-41 7-258,56-2-258,-25 2-258,6 0-129,-13 0 129,15 1 0,-22 2 129,12 2 129,-17 2 0,12 5 258,-13 0 258,5 3 0,-4 4-129,0 1-129,-2 2 0,0 2-516,-3 2 0,-2-3 129,-2 0-129,2 0 0,-4 0 0,-1-1 516,0-1 258,-1 0 516,-2-2-129,-4 2 0,2-1 129,-2-2 0,-3-1-258,2 1 0,-5-4-129,-1 1 0,1-3 129,2-1-129,11-11 129,-42 13 258,42-13-258,-48 7 0,48-7-387,-51 0-258,51 0 0,-68-5-129,68 5-516,-56-8 0,56 8 0,-50-11 258,50 11 129,-40-13 258,40 13 129,0 0 129,0 0 0,-9-47 129,9 47 129,0 0-258,57-58 0,-57 58 0,66-37-387,-18 16 129,-13 6-129,11 0-129,-15 2 129,12 4-129,-19 1-645,7-7-1290</inkml:trace>
  <inkml:trace contextRef="#ctx0" brushRef="#br0" timeOffset="20">1340 12891 258,'-12'5'387,"12"-5"-1031</inkml:trace>
  <inkml:trace contextRef="#ctx0" brushRef="#br0" timeOffset="21">1340 12891 1,'-30'43'902,"30"-43"388,-10 15-129,10-15 129,-6 19-387,6-19-774,-5 12-129,5-12-129,-3 13-129,3-13 129,0 0-129,0 0 129,0 0 129,0 0 0,0 0 129,0 0 0,0 0-129,6-13 129,-3-2-129,2-2 129,0-6 129,5-1-258,-6-1 129,5-4-129,-4 0 129,4 2 0,-4 2 258,1-2-258,1 2 258,-1 4-258,1 1 258,1 3-258,-1 2 0,-1 0 0,2 6-129,1 0 0,-9 9 258,13-8-129,-13 8 258,10 0 258,-10 0 0,2 20 0,-2-3 258,-2 2 0,1 5-129,-4-3 0,1 2-258,-1-4-258,4-2 0,1-17 0,0 0-129,8 0-129,3-9 0,4-11-129,1-2-129,4-7 129,-1 0 0,1 1 0,-4 6 0,1 2 0,-6 6 0,0 7 258,-11 7-129,13 0 129,-9 7 0,-3 11 0,1 2 387,-2 6-258,0 3 258,0 3-129,0 2 387,-4-1-387,1 5 0,0-6 0,0-2-516,2-1-645,-2-2-2709,3-27-387,1 19-387,2-28 129</inkml:trace>
  <inkml:trace contextRef="#ctx0" brushRef="#br0" timeOffset="22">2365 2227 516,'13'-17'1032,"0"1"387,-13 16-387,12-17 258,-12 17 129,0 0-129,0 0-258,7-13-129,-7 13-129,0 0-387,-5 6 258,-5-1-258,2 1 0,-5 0-129,1 1-258,-4 3 129,-1-2 129,0 1-129,-1 0 0,2 3 0,1-5 129,2 3-258,-1-1 129,6-1 0,8-8-129,-13 12 0,13-12 129,-2 13 0,2-13-387,8 10 387,4-5-129,1-2 129,4 5-516,-1-1 387,3-1-387,2 0 387,-3 0-129,0 4 129,-3 0-387,0 0 387,-3 0 0,-1 3 0,-5-2 0,2 0 129,-5 0-129,-1 1 0,-2-12 0,0 17 0,0-17 129,-8 20-129,8-20 129,-14 19-129,4-9 129,-2 2 129,1-2-129,-3-1-129,2-1 129,0-1-129,2-2 0,0 1 0,1-5-258,9-1-129,-11 0-516,11 0-516,0 0-645,0 0-1419,0 0 129</inkml:trace>
  <inkml:trace contextRef="#ctx0" brushRef="#br0" timeOffset="23">2625 2377 2967,'0'0'2967,"-13"0"129,13 0-387,0 0-2967,-1 12-258,1-12-129,0 0 387,-5 16 129,5-16 258,-2 14 258,2-14 129,-3 19 0,0-7 129,3 2 0,0 6-258,0-1-129,0 5 129,0 1-258,3 1-129,1-2 0,1 2-387,-1-9-129,1 0-1548,5-1-1290,-10-16-129,0 0 0</inkml:trace>
  <inkml:trace contextRef="#ctx0" brushRef="#br0" timeOffset="24">8627 1851 3096,'0'0'3354,"0"0"0,-6-3-645,6 3-2451,-16 0-516,7 0 516,-1 3-258,-3-2 258,0 2 0,-2 0 258,-2 3 0,0 1 258,-1 3-258,-3 3-129,-2-2 129,0 8 0,-1-1-258,1 1 0,1 0-258,4-4 129,3 1-129,3-3 0,4 1-129,8-14 129,-6 19-129,6-8 129,0-11 0,7 17 0,2-5 0,1 0 129,2-4-129,3 4 0,1-1 129,3 4-258,-2-1 129,1 1 0,-3-3 0,1 5-129,-2-2 129,-2 3-129,-3-3-258,-2 0 387,-4 3-387,-3-1 387,0-2-387,-7 2 387,-4 2-129,-4-4 129,-3 0 129,-2 2 0,0-7-129,-2 4 0,1-5-129,4 1-258,-1-6-258,8 4-903,-2-1-1935,1-7-516,11 0 387</inkml:trace>
  <inkml:trace contextRef="#ctx0" brushRef="#br0" timeOffset="25">8749 2212 1677,'10'11'1935,"-10"-11"129,5 18-2967,-5-18 1032,3 13 774,-3-13 516,2 14-645,-2-14 516,0 0 258,0 0 0,0 14-129,0-14-645,-2 16-645,-1-4 0,0 0 129,-4 7-258,2 0-387,-2 3 516,-1-1-129,-1 2 387,2-2-258,-3-1 0,3-6 0,-1-2 129,8-12 0,-10 11-129,10-11 129,0 0-129,-4-10-129,4-7 129,1 0 0,2-5 0,1 2 0,-1-4 0,0 3 0,-1 0 0,-2 3 258,0 5-387,0 13 258,0-16-516,0 16 516,0 0-516,0-14 387,0 14-258,6 0-129,1 0 129,-7 0-258,18 6 387,-7 0-387,0 5 387,0-1-645,2 6 516,-3-1-258,2 3 258,-2-4 0,0 2 0,0-4 129,-1 0 0,-1-4 0,-8-8 129,14 7 0,-14-7 0,13 0 0,-13 0 129,10-7-129,-7-5 387,2 2-258,-4-6 0,0 1 0,-1-7 129,0 3 258,0-5-516,0 5 387,0-3-516,0 2 129,2 3-645,-1-5-516,7 6-2838,1 2-129,-3-3-516,5 5 387</inkml:trace>
  <inkml:trace contextRef="#ctx0" brushRef="#br1" timeOffset="32">1478 7037 5031,'6'19'3483,"4"-1"-2451,-10-18-1032,9 8-3612,0 3 0</inkml:trace>
  <inkml:trace contextRef="#ctx0" brushRef="#br1" timeOffset="36">4031 8128 3096,'25'21'3612,"-25"-21"-258,9 2-2064,-9-2-516,12 2-516,-12-2-387,14 0-1290,-4 0-1806,-5-6-387,11 2 258</inkml:trace>
  <inkml:trace contextRef="#ctx0" brushRef="#br1" timeOffset="38">5441 3388 645,'-5'71'1032,"4"-36"-129,-2 1 0,3-3-516,0 5-774,-1-6-1419</inkml:trace>
  <inkml:trace contextRef="#ctx0" brushRef="#br1" timeOffset="41">5183 7170 3225,'0'0'4128,"0"0"-645,0 0-1548,0 0-1677,0 0-3096,13 5-516,-13-5-774</inkml:trace>
  <inkml:trace contextRef="#ctx0" brushRef="#br1" timeOffset="42">5254 7192 258,'0'0'2838,"0"0"-774,0 0-516,0 0-3870,0 0 129,0 10 129</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21-01-27T18:35:29.08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2020 2808 1,'-1'31'128,"0"-11"-256,-1 6 256,1 3-256,-3 1 385,1 1 1,-1 8 129,-2-4-129,2 4 516,-1 0-129,-3 2 258,3-1 0,-3 2-258,4 4 0,-3-1 0,0 3-129,3-3-129,-2 4-129,2-1 0,-1-1 0,4 3 0,-3-1-129,3 1 0,-2-2 258,2 7-258,0-5 0,1 4 0,-1-1 0,0-2-129,1 3 129,0-3-129,0 3 0,0-3 0,1 0 0,0-4 0,5 1 0,-3-1 0,4 1 0,0 2-129,0-1 129,0 3-129,0 0 0,2 2 0,-2 3 0,-1 0-258,-1 3 258,-2-4 0,-1 5 0,-1-2 129,-1 1 0,0 2 0,0-4-129,0 0-258,0-1 258,0-2 0,0 2 0,1-1-129,-1 0 129,0 0 0,0 2 258,0 0 0,0 0-129,2 0 258,-1 0-129,2-1 0,-1-1 0,2-1 0,-2-2 129,2-3-258,-2 5 258,0-6-129,-2 4 0,0 3 0,-2-1-129,-1 6 0,-2-1-129,-4 3-129,3 3 0,-3 1-258,2 1-129,-2 0 129,1-1 129,1-1 129,-2 5 129,3 0-129,-1 3 129,3-2-258,0 0-387,1 3-258,-1-2-258,2 4 129</inkml:trace>
  <inkml:trace contextRef="#ctx0" brushRef="#br0" timeOffset="1">1913 8220 516,'3'127'645,"2"-67"0,-1 1-129,2-7-387,-2-1-129,4 2 0,-1-4 0,0-1 0,0 0 0,-1 0 129,0-5 0,2 6 129,-1 0-258,0-2 129,2 2-129,-1-1 129,0 1 0,0 0 129,-1 0 129,-1 1 258,0 0 0,-4-2 129,2 1 387,-3 3-387,2-2 129,-3 1-258,1 3 0,-1-2-129,3-3-258,-2 3-129,1-4 129,-1-1 129,2 3-258,-2-6 258,1 0 129,0 0-129,-1 1-129,0 0 129,2 0 0,-3 3-258,3-5-129,-1 5 0,0 0-129,1 0 0,-2 0 0,1-2 0,-2 0-129,1 0 129,-1 1 0,0-3 0,0 1 0,0 1 129,0 1-129,0 0 0,0-1-129,-1 5 129,-2-3 0,1 1 0,-1-1 129,0 2-129,-1 2 129,-1-4 0,2 1 0,-1-4 129,-2 2 0,5 0 0,-2-3 0,-1-1 258,3 0-387,0-1 129,0-2-129,1 0 0,-1-1 129,1 0-258,-2-3 129,2 0 0,0-1-129,-1-3 129,1 1 0,-2-2-129,-1-1-129,0-1 516,-2 2-516,3-1 129,-4-3 0,2 4-129,-1-1 0,2-2-258,-1-1 129,2-2-258,-1-1 0,0-1 129,0-2-129,2-6-129,1 0-129,-1-2-258,1-1-258,0-14-129,2 22-129</inkml:trace>
  <inkml:trace contextRef="#ctx0" brushRef="#br0" timeOffset="2">1998 12725 129,'-3'34'645,"0"-13"258,-3-4 0,2 4 0,-3-4 0,3 1 0,-1-2-258,3-3-258,-2-2-645,4-11 0,-2 18-258,2-18 0,0 11-258,0-11 0,0 0 129,0 0 258,3 14-129,-3-14 258,0 0-129,0 0 258,3 12 0,-3-12-129,0 0 0,0 0 258,0 0-129,9 12 129,-9-12 0,0 0 0,13 12 387,-13-12-387,15 8 129,-7-4 0,3 1-129,0-2 0,4-2 129,-3 0 0,4-1 0,2 0 129,2 0 129,0 1-258,1 1 387,1 1-387,3-1 0,3 5 258,-3-2-258,5 3 129,-1 0 129,4 0 0,1 1 0,3-1 0,0 0 258,3-1 0,1-2-129,1-3-129,4 0-129,-3-2 0,4 0 129,-2-2-258,3 0 129,0-6 129,3 3 0,-2-5-129,5 4 129,-1-4 0,2 3 129,1-1-258,1 1 129,-1 0 0,1 1 0,-1-2 258,3 2-258,0-1 129,3 2-258,0-4 129,3 2-129,-1-1-129,2 1 129,-1 2-258,2 0 129,-2-1 0,4 3 0,-2-2 0,2-3 0,0 5 0,3-1 129,-3 0-129,2-1 129,-4 2-129,3 0-129,-4 3 129,1 0-129,-4 0-129,-1 0 0,1 0-129,-3 3 0,-1 0 0,-4 0 0,0 1 0,-2-2 129,2 4-129,-3 2 129,-1-2 129,0 3 0,1-3 129,2 2-129,-3-2 0,1 3 0,2-3-129,-3 0 129,5-1 0,-1-2 0,2 1 0,-1 1 0,1 0 0,1-2 0,-2 1 129,2-1 129,0-1-129,0 3 129,2-3 0,1 3-129,1-5 129,2 2-129,-1-2-129,3 0 0,-3 0 258,0 0-516,-1 0 258,1 0-129,-1-1 129,0 0 0,-2-1 0,1-1 0,1-1 0,1-1 0,-1 2 0,-2-1 0,1-2 0,0 0 0,0 1 0,0-2 0,-3 4 0,0 2 0,1-3 0,-1 2 129,-2-1-129,1 0 258,-2-3-258,1 3 129,0-7 0,2 0 129,-2-1-129,-2-1 0,0 0 0,0 0-129,-3 2 129,0 0-129,-5-1 0,-1 3 129,-1 0-129,0 4 0,-4-4 0,-3 6 0,-2 0 0,-4-1-129,0 3-1161,-5 0-2709,-7-2 0,-2 2-387</inkml:trace>
  <inkml:trace contextRef="#ctx0" brushRef="#br0" timeOffset="3">9017 12782 1935,'-8'-6'3225,"8"6"258,-5-11-2322,1-3-903,-1-2 129,0-5 258,1 4 0,-5-9 0,4 1 258,-5-6 129,4 2-129,-5-9 0,4 6-129,-4-9-387,5-3-129,-4 0-258,3-2 129,1-5-258,0-2 129,1-6 0,1-3 0,-3-3 129,4-2-129,-2-4 258,0-4-258,0-2 129,2 0-129,-1-6-129,1 1 258,1-9-258,1-2 129,1-3 0,0-7-129,0-3 129,0-5-129,0-1 129,0-6-129,0 0 0,0-6 0,0 0-129,0-4 0,0 2 0,0-4-258,0 4 387,0 0 0,0 3-129,0-1 0,3 5 129,-1 1-129,0 0 129,2 1 129,-1 0-129,-1 2 0,2 2 129,-3 1 0,2-1 0,-2 1 0,-1-1 0,3 1 0,-3 1 0,0-3 0,-4 0 0,0-1 0,-2 0 129,-1 2-129,0-1-129,2 4 258,0-2-129,0 1 129,3-1-129,2 3 129,0 2-129,0-1 258,2 3-129,2 1 129,-2 0-129,2 5 0,-4 2 129,0 1-129,0-1 0,0 2 129,0-2-129,0-1-129,0 3 129,0-2 0,0-1 0,3 5 0,0 1-129,2 5 0,0 1 129,-1 4 0,1 4 0,0 4 0,1 2-129,-1 2 258,1 0-258,0-1 129,0 2-129,-1 4 0,0-2 0,-2 0 0,1 3 0,-3 0 129,1 1-129,0 0 258,-1 2-129,3-4-129,0 0 129,-1-1 0,3 6-129,0 2 0,0-2 0,-1 6 0,2 1 129,-3 4-129,2 3 0,1 4-129,-2 0 129,1-2-129,0 4 0,-2 1 129,-1 0-129,2 1-129,-1 4 129,-2-1 129,1 6 0,-1-2 0,-1 6-129,0 1 0,2 0 0,-2 5-129,1 4 129,0-1 0,0 0 0,-2 2 0,1-2 0,-1-1 0,0 3-258,0-3-516,0 1-2322,0 3-645,-8-10-258,4 6 129</inkml:trace>
  <inkml:trace contextRef="#ctx0" brushRef="#br0" timeOffset="4">8585 2719 1806,'-85'13'2322,"37"-6"-645,-2 4-258,-1 0-258,-4-3-129,1 8-129,-5-8-258,4 5-129,-5-9 258,3 9 0,-6-9-258,2 8 258,-5-9-258,4 4 129,-4-4-129,0 7 0,-5-8-258,3 5 129,-5-4-129,0-2 0,-4-1 0,-2 4 258,-3-4-258,2-1 0,-4-2 129,-1 3-258,-1-2 0,1 2 0,-1 0 0,2 0-129,-2 0 0,-2 1 0,1-1 0,3 0 0,-1-3 0,1-2 0,1-2 0,-2-1 0,2 3 0,-1-3 0,1 1 0,0-2-129,1 4 129,0-2 0,-2 2 0,-1-4 0,1-1 0,2 1 0,0 1-129,0-2 129,-1 3-129,0-6 0,0 5 0,0 3 0,1 2-129,-1-2 129,1 3-129,-1 1 258,0 0-387,0-2 258,0 3 0,2 0 0,0 0 129,2 0-258,0 0 129,0 0-129,3 3 0,-1-2 0,4 5-129,-2-6-129,3 6 258,-1-2 129,3 5-258,1-5 129,3 4 258,2 0-129,3-1 258,-2 0-129,5 0 129,0 4 0,3-5 129,1 1-129,2 2-129,2 4 258,2-1-258,4 3 258,0-6 0,3 3 0,-3-2 258,2 5-129,2-7-129,3-2-129,1-3 0,4-3-516,8 4-903,1-6-774,10-8-1548,13 10-645,-11-21 387</inkml:trace>
  <inkml:trace contextRef="#ctx0" brushRef="#br0" timeOffset="5">960 979 1,'0'0'902,"-7"-49"-257,7 49-258,0 0 0,0 0-387,0 0 258,0 0-129,0 0-129,0 0-129,0 0 129,45-34-258,-45 34-258,0 0 387,0 0 258,46-14 258,-46 14-129,0 0 516,0 0-129,0 0 129,0 0-258,0 0 129,0 0-387,0 0 0,0 0-258,0 0 129,0 0 258,0 0-258,0 0 258,0 0-129,0 0 516,0 0-129,0 0 258,-51-7-516,51 7 0,-44 7 0,44-7 258,-53 17-258,53-17-258,-45 21 0,45-21 258,-53 27-387,53-27 258,-49 24 129,49-24 0,-42 25 0,42-25 129,-39 19 0,39-19-129,0 0 129,-38 40 129,38-40-387,0 0-258,-30 55 129,30-55 129,-13 58-258,13-58 129,-9 63-129,9-63 129,-10 63-129,10-63 387,0 65 0,0-65-129,8 58 129,-8-58-129,20 54 0,-20-54 0,31 52-129,-31-52 0,44 46-129,-44-46 258,55 41-387,-55-41 258,68 34 129,-29-19-129,-2-1 0,0-6 0,8-7-258,-12 0 129,8-2 0,-11-5-129,5-5 0,-12-3 129,8-2-129,-11 0 258,-20 16-129,42-43 129,-42 43 0,0 0-129,48-80 0,-48 80 0,26-62 129,-26 62-258,19-65 516,-19 65-387,11-73 387,-11 73-645,1-73 774,-1 73-387,-2-74 258,2 74-645,-15-68 258,15 68 0,-19-62 129,19 62-129,-21-50-129,21 50 129,0 0-129,-48-63 387,48 63-387,-42-29-387,42 29 516,-57-26 258,12 23-129,4-1 129,-10 4-258,1 4 258,-7 5-129,4 1 129,-5 5-129,3 6-129,10-5-258,6 3-258,39-19-129,-64 38-516,64-38-1290,0 0-1161,-35 75-387,35-75-387,9 61 0</inkml:trace>
  <inkml:trace contextRef="#ctx0" brushRef="#br0" timeOffset="6">988 1502 2193,'0'0'2838,"-54"-34"516,54 34-774,0 0-1677,0 0-387,0 0 258,0 0 0,0 0-129,0 0 129,0 0-387,0 0 387,0 0-129,0 0-258,0 0 0,0 0-129,0 0 258,0 0 0,0 0 129,26 20-258,-6-3-129,-10 7-129,11-4 0,-6 1 0,5 8-258,-4 2 129,10-2-129,-6 0 258,0 2 0,-1-7 0,-1 13 0,0-8 129,2 2-387,-4-4 258,-1 10-129,-3-11-387,0 3 258,-3-6-129,-2-3 258,-1-5-387,-4-1 516,2 1-516,-4-15 516,0 0 0,3 11 0,-3-11-129,0 0-129,0 0-129,0-11-516,0-8-1548,0-1-1806,0 5 258,0-7-645,0-4 645</inkml:trace>
  <inkml:trace contextRef="#ctx0" brushRef="#br0" timeOffset="7">1746 870 258,'0'0'2064,"0"0"-387,0 0 387,0 0 258,0 0-645,0 0-258,0 0-516,0 0 129,0 0-387,0 0 516,0 0-645,-38 0 258,38 0-258,0 0 129,-37-2 129,37 2-387,0 0 129,-41-2-258,41 2 0,0 0 0,-41 0-129,41 0 129,0 0-129,0 0-129,-43 12 258,43-12 258,0 0-258,0 0-258,0 0 258,0 0-516,0 0 516,-37 9 0,37-9-387,0 0 0,0 0-129,0 0 258,0 0 258,0 0 0,0 0-258,0 0-258,0 0 258,0 0-516,0 0 645,-22 56-129,22-56 0,0 0 0,0 0 0,0 0 129,3 53-129,-3-53 258,0 0-258,10 63 129,-10-63-129,8 54 0,-8-54-387,9 67 387,-9-67-258,9 79 774,-9-79-774,8 85 258,-6-41-258,-2-44 387,6 72-129,-4-27 387,1-4-387,0-8 0,0 1 0,-1-1 129,2-2-258,-3 4 129,4-16 0,-4-4-258,1-1 516,0-1-258,-2-13 0,0 0 0,4 12 129,-4-12 0,0 0-129,0 0 0,0 0 0,7 17 129,-7-17 0,0 0-129,12 3 129,-12-3 0,12 1 0,-12-1 0,15 0-129,-6 0 0,1 3-129,1-1 129,0-2-129,1 1 0,1 1 0,-2 3 0,2-1 0,-2-4 129,1 0 0,-2 0-129,0 1 258,-10-1-129,14 0 129,-14 0 0,0 0-129,7 0 129,-7 0 0,0 0-129,0 0 129,0 0-129,0 0-129,0 0-129,0 0-645,0 0-1419,0 0-1548,0 0-387,0-15 0,0 15-258</inkml:trace>
  <inkml:trace contextRef="#ctx0" brushRef="#br0" timeOffset="8">2143 1039 2580,'0'0'2967,"0"0"129,0 0-1290,0 0-774,0 0 0,0 0-387,-36-29-387,36 29 387,-38 5-516,38-5-387,-46 15 387,46-15-129,-49 16 0,49-16 258,-52 15-258,52-15-258,-49 22 258,49-22 387,-36 22-258,36-22 0,0 0 0,0 0-258,0 0 645,-36 53 0,36-53-129,0 0 258,0 0-129,36 29-129,-36-29 129,48 10 258,-48-10-387,64 4 0,-64-4-129,70 9-129,-70-9-129,63 13 129,-63-13-258,54 21 129,-54-21-258,39 29 258,-39-29-258,0 0 129,40 45-129,-40-45 258,0 0-129,0 0 258,15 55-129,-15-55 0,0 0 0,0 0 129,-30 58 0,30-58-258,-40 32 258,40-32-129,-53 37 129,20-19 0,-1 4 0,-1-3-129,-1-4 0,2 5 129,2-1-258,2 0 129,3-12 129,8 0-258,2-2 0,5-5-129,12 0-129,-8-2-516,8 2-774,7-7-1935,-7 7-258,28-19-258,-13 4 258</inkml:trace>
  <inkml:trace contextRef="#ctx0" brushRef="#br0" timeOffset="9">2360 1577 3870,'7'-15'3096,"-7"15"-258,4-14-387,-4 14-1677,7 4-1290,-7-4 0,0 0 645,4 19 129,-4-19 387,0 20 129,0-10 0,0-10 258,-4 22-129,0-6-258,3 9-129,-2-4-258,1 4 258,-1 3-387,1-3 129,-1 1-258,0-2 129,1-2-129,-1-2 129,3-1-129,-2-6 0,2-13 0,0 20 0,0-20-258,0 0 0,0 0-645,0 0-903,0 0-1806,8-13-129,-4-5-129,7 2 0</inkml:trace>
  <inkml:trace contextRef="#ctx0" brushRef="#br0" timeOffset="10">2598 1753 258,'0'-7'1677,"0"7"-129,3-10-1548,-3 10-129,0 0 0,10-2 129,-10 2 129,0 0 516,0 0 387,0 0 258,9-8 387,-9 8-387,5-12 258,-5 12-258,9-22 0,-1 3-387,-1-5-129,3 2-258,-10 22-129,22-72 129,-22 72 0,24-84-258,-24 84 258,25-83-258,-12 34 387,-13 49-516,24-84 129,-24 84-129,21-64 0,-21 64-129,19-55 0,-19 55 129,0 0-129,21-58-387,-21 58 387,0 0 0,0 0 129,21-55-516,-21 55 516,0 0-258,0 0 129,0 0 258,0 0-387,0 0-258,38-39 387,-38 39 0,0 0-129,0 0 129,0 0 0,0 0 0,0 0 129,0 0 258,0 0-258,0 0 258,36 47-258,-36-47 0,0 0 0,16 77-129,-16-77-129,13 74 129,-13-74 129,16 96-258,-7-47 0,0 12 129,2-11-129,-1 1 387,2 2-258,-1-8 258,0-2-645,0-9 645,-1-3-258,-2-15 258,-1 2-258,-7-18 129,8 15-129,-8-15-129,0 0-258,0 0-516,0 0-1419,-2-8-1290,-9-4-258,5-5-387,-10-7 258</inkml:trace>
  <inkml:trace contextRef="#ctx0" brushRef="#br0" timeOffset="11">2831 1466 5676,'0'0'3870,"0"0"-258,0 0-129,0 0-1290,0 0-2451,0 0 258,0 0-129,0 0 129,0 0-387,40-24 774,-40 24-258,0 0-258,42-11 258,-42 11 0,0 0 0,54 0-129,-54 0 0,38 0-258,-38 0-129,0 0-387,55 0-1548,-55 0-1032,0 0 0,38-4-258,-38 4 0</inkml:trace>
  <inkml:trace contextRef="#ctx0" brushRef="#br0" timeOffset="12">3128 903 1419,'0'0'2967,"0"0"258,5-48-129,-5 48-2322,0 0-774,0 0-129,0 0-258,40 12 645,-40-12 0,0 0 258,43 16-129,-43-16 258,0 0 387,49 12-516,-49-12 0,37 1-129,-37-1-129,0 0-129,50 3 129,-50-3-129,0 0-516,0 0 516,43 0 516,-43 0-645,0 0 0,0 0 0,0 0 387,0 0-129,0 0-129,0 0 0,0 0 129,0 0 0,0 0-387,0 0 387,0 0 0,18 50-258,-18-50 129,0 0-129,0 0 0,2 60 129,-2-60 258,1 47-258,-1-47-129,3 64-129,-3-64 516,4 81-516,-4-81 387,2 95-387,1-47 387,-1 1-387,-1 6 387,0-11-258,2-3 387,-2-3-387,-1-4 129,1 2-129,0-17 0,0-2 0,-1-17 0,2 20 0,-2-20 0,0 0 0,0 0 0,0 0 0,2 14 129,-2-14-129,0 0 129,0 0 0,0 0 129,0 13-129,0-13 0,0 0 0,0 0-129,0 0 129,0 14-129,0-14 0,0 0-129,0 0 129,0 0 0,0 0 0,0 0 0,0 0-129,0 13 129,0-13-129,0 0 129,0 0 0,0 0 0,0 0 0,0 0-129,0 0 129,0 0 0,0 13 129,0-13-258,0 16 129,0-16 0,0 24 129,0-12-129,0-12 129,0 19-129,0-19 129,-1 20-129,1-20 0,-4 14 0,4-14 129,-5 12-129,3-1-129,2-11 129,0 0 0,-6 13 129,6-13-129,0 0 0,-5 13 0,5-13 0,0 0 0,0 0 0,0 0 0,0 0 0,0 0 129,0 0 129,0 0-258,0 0 129,0 0 0,-8 0 0,8 0 0,-11 0-129,3 0 0,-1 0 129,-3 0 129,0-1-129,-3 0 129,0 1-258,-5 4 129,0 1 0,-2 5 0,-1-3-645,2 8-129,-3-6-774,8 6-2451,0-4-387,4-5-129,3-4-258</inkml:trace>
  <inkml:trace contextRef="#ctx0" brushRef="#br0" timeOffset="13">1183 326 903,'0'0'1032,"0"0"-387,-37-36 258,37 36-387,0 0-258,0 0 129,0 0-258,0 0 0,0 0 0,0 0 387,0 0-258,0 0 387,0 0-129,0 0 0,0 0-258,0 0 258,0 0-258,0 0 129,0 0-387,0 0 129,0 0 0,0 0-129,0 0 0,0 0 129,0 0-258,0 0 129,0 0 0,0 0 0,0 0 258,0 0-129,0 0 258,0 0 0,0 0 129,0 0-129,0 0-129,0 0 258,0 0-387,0 0 129,0 0-129,-23 44 129,23-44 0,0 0-129,0 0 129,-2 57 129,2-57-129,0 0 0,0 51-129,0-51 129,0 0-258,0 63 516,0-63-387,0 0-129,5 65 129,-5-65 0,0 0 0,3 53 0,-3-53-129,0 0 0,0 0 0,0 0 258,21 53 129,-21-53-258,0 0-129,0 0 129,0 0 0,45 13 129,-45-13-129,0 0-129,0 0 0,41-5 129,-41 5-129,0 0-129,0 0-129,0 0-516,39-36-387,-39 36-1032,0 0-1290,0 0 0,0 0 0</inkml:trace>
  <inkml:trace contextRef="#ctx0" brushRef="#br0" timeOffset="14">966 528 1,'0'0'2966,"0"0"-257,36-41 129,-36 41-645,0 0-903,0 0-387,0 0-387,60-29 129,-60 29-387,0 0 0,46-14-129,-46 14 0,35-6 129,-35 6 0,0 0 0,45-6-258,-45 6 387,0 0-129,0 0 258,0 0 0,0 0 0,0 0 129,0 0-387,0 0 0,0 0-129,0 0-387,0 0-387,0 0-774,0 0-1806,0 0-516,0 0-387,0 0 387</inkml:trace>
  <inkml:trace contextRef="#ctx0" brushRef="#br0" timeOffset="15">1429 623 1032,'0'0'2580,"0"0"-387,0 0-516,0 0-516,0 0 0,0 0-645,0 0 129,0 0-258,34-14 0,-34 14 0,0 0 258,42-11-258,-42 11 258,0 0-129,39-6-258,-39 6 387,0 0-258,0 0 129,0 0 258,38-10-129,-38 10 258,0 0-258,0 0 0,0 0-258,0 0 129,0 0-129,0 0-258,0 0-258,0 0 0,0 0-258,0 0-258,0 0-516,0 0-1419,0 0-1161,0 0-258,0 0 0,0 0 129</inkml:trace>
  <inkml:trace contextRef="#ctx0" brushRef="#br0" timeOffset="16">1677 357 1419,'0'0'2709,"0"0"387,-3-51-1032,3 51-903,0 0-516,0 0-258,0 0 0,0 0-258,0 0 129,0 0 0,0 0 0,0-48 0,0 48-129,0 0 0,0 0 0,0 0 0,0 0 258,0 0-129,0 0 387,0 0 0,0 0-129,0 0 0,0 0 0,32 48-129,-32-48-129,0 0-129,0 0 0,22 59-129,-22-59 258,0 0-258,18 66 516,-18-66-258,0 0 0,6 71 0,-6-71 129,0 0-129,0 47 0,0-47 0,0 0-258,0 0 129,0 0 0,0 0-129,0 0 0,0 0 0,0 0 0,0 0-129,0 0 258,0 0-129,0 0-129,0 0-387,0 0-1290,0 0-2064,0 0 129,0 0-387,0 0-387</inkml:trace>
  <inkml:trace contextRef="#ctx0" brushRef="#br0" timeOffset="17">924 3127 129,'0'0'1806,"0"0"-129,0 0-258,0 0-129,0 0-258,0 0-258,0 0-387,0 0 258,0 0-258,0 0 0,5-7-258,23 3-129,-8-2 129,16-2 0,-9 2 258,11-2-387,-14 1 129,13 2-129,-16 0 387,2 0-129,-3 5-258,-4 0 258,2 0-258,-3 3 0,-3 2 0,1 5 0,-4 2-258,0 5 258,-4 0 258,5 4-258,-8 3 0,2 3-258,-3 0 258,2 0 0,-3 2 0,-1-2 0,-2-1-129,-3-1 129,-2-4 0,-2 4 0,-2-2 0,-4 1 0,0-4-129,-4 0 129,-3-2 0,-5-2-129,3 0 129,25-16 258,-64 12 129,20-12 0,44 0-129,-74-8 129,74 8-129,-65-24 0,65 24 0,0 0-387,-29-58 129,29 58 0,26-41-258,9 20 129,-5 5-129,14-2 0,-12 8 0,9 3 0,-15 2-516,13 5-129,-17 0-387,1 0-1032,2 11-903,-5-11 258</inkml:trace>
  <inkml:trace contextRef="#ctx0" brushRef="#br0" timeOffset="18">1409 3341 1419,'-6'4'2838,"6"-4"258,0 0-1161,0 17-1290,0-2-645,4 0 129,-3 6 0,-1 2 387,0 0 0,-5 2 129,-4 0-129,1 5 129,-5-3-129,5 3-129,-2-2-1032,3 3-1935,7-15-774,4 12-387,4-22 258</inkml:trace>
  <inkml:trace contextRef="#ctx0" brushRef="#br0" timeOffset="19">783 12337 2580,'0'0'3741,"-40"2"-129,40-2-516,0 0-1935,0 0-1290,0 0-129,0 0-387,0 0 258,0 0 0,0 0 387,0 0 129,0 0 387,0 0-258,0 0 258,45-41-129,-45 41-258,41-7 0,-41 7-258,56-2-258,-25 2-258,6 0-129,-13 0 129,15 1 0,-22 2 129,12 2 129,-17 2 0,12 5 258,-13 0 258,5 3 0,-4 4-129,0 1-129,-2 2 0,0 2-516,-3 2 0,-2-3 129,-2 0-129,2 0 0,-4 0 0,-1-1 516,0-1 258,-1 0 516,-2-2-129,-4 2 0,2-1 129,-2-2 0,-3-1-258,2 1 0,-5-4-129,-1 1 0,1-3 129,2-1-129,11-11 129,-42 13 258,42-13-258,-48 7 0,48-7-387,-51 0-258,51 0 0,-68-5-129,68 5-516,-56-8 0,56 8 0,-50-11 258,50 11 129,-40-13 258,40 13 129,0 0 129,0 0 0,-9-47 129,9 47 129,0 0-258,57-58 0,-57 58 0,66-37-387,-18 16 129,-13 6-129,11 0-129,-15 2 129,12 4-129,-19 1-645,7-7-1290</inkml:trace>
  <inkml:trace contextRef="#ctx0" brushRef="#br0" timeOffset="20">1340 12891 258,'-12'5'387,"12"-5"-1031</inkml:trace>
  <inkml:trace contextRef="#ctx0" brushRef="#br0" timeOffset="21">1340 12891 1,'-30'43'902,"30"-43"388,-10 15-129,10-15 129,-6 19-387,6-19-774,-5 12-129,5-12-129,-3 13-129,3-13 129,0 0-129,0 0 129,0 0 129,0 0 0,0 0 129,0 0 0,0 0-129,6-13 129,-3-2-129,2-2 129,0-6 129,5-1-258,-6-1 129,5-4-129,-4 0 129,4 2 0,-4 2 258,1-2-258,1 2 258,-1 4-258,1 1 258,1 3-258,-1 2 0,-1 0 0,2 6-129,1 0 0,-9 9 258,13-8-129,-13 8 258,10 0 258,-10 0 0,2 20 0,-2-3 258,-2 2 0,1 5-129,-4-3 0,1 2-258,-1-4-258,4-2 0,1-17 0,0 0-129,8 0-129,3-9 0,4-11-129,1-2-129,4-7 129,-1 0 0,1 1 0,-4 6 0,1 2 0,-6 6 0,0 7 258,-11 7-129,13 0 129,-9 7 0,-3 11 0,1 2 387,-2 6-258,0 3 258,0 3-129,0 2 387,-4-1-387,1 5 0,0-6 0,0-2-516,2-1-645,-2-2-2709,3-27-387,1 19-387,2-28 129</inkml:trace>
  <inkml:trace contextRef="#ctx0" brushRef="#br0" timeOffset="22">2365 2227 516,'13'-17'1032,"0"1"387,-13 16-387,12-17 258,-12 17 129,0 0-129,0 0-258,7-13-129,-7 13-129,0 0-387,-5 6 258,-5-1-258,2 1 0,-5 0-129,1 1-258,-4 3 129,-1-2 129,0 1-129,-1 0 0,2 3 0,1-5 129,2 3-258,-1-1 129,6-1 0,8-8-129,-13 12 0,13-12 129,-2 13 0,2-13-387,8 10 387,4-5-129,1-2 129,4 5-516,-1-1 387,3-1-387,2 0 387,-3 0-129,0 4 129,-3 0-387,0 0 387,-3 0 0,-1 3 0,-5-2 0,2 0 129,-5 0-129,-1 1 0,-2-12 0,0 17 0,0-17 129,-8 20-129,8-20 129,-14 19-129,4-9 129,-2 2 129,1-2-129,-3-1-129,2-1 129,0-1-129,2-2 0,0 1 0,1-5-258,9-1-129,-11 0-516,11 0-516,0 0-645,0 0-1419,0 0 129</inkml:trace>
  <inkml:trace contextRef="#ctx0" brushRef="#br0" timeOffset="23">2625 2377 2967,'0'0'2967,"-13"0"129,13 0-387,0 0-2967,-1 12-258,1-12-129,0 0 387,-5 16 129,5-16 258,-2 14 258,2-14 129,-3 19 0,0-7 129,3 2 0,0 6-258,0-1-129,0 5 129,0 1-258,3 1-129,1-2 0,1 2-387,-1-9-129,1 0-1548,5-1-1290,-10-16-129,0 0 0</inkml:trace>
  <inkml:trace contextRef="#ctx0" brushRef="#br0" timeOffset="24">8627 1851 3096,'0'0'3354,"0"0"0,-6-3-645,6 3-2451,-16 0-516,7 0 516,-1 3-258,-3-2 258,0 2 0,-2 0 258,-2 3 0,0 1 258,-1 3-258,-3 3-129,-2-2 129,0 8 0,-1-1-258,1 1 0,1 0-258,4-4 129,3 1-129,3-3 0,4 1-129,8-14 129,-6 19-129,6-8 129,0-11 0,7 17 0,2-5 0,1 0 129,2-4-129,3 4 0,1-1 129,3 4-258,-2-1 129,1 1 0,-3-3 0,1 5-129,-2-2 129,-2 3-129,-3-3-258,-2 0 387,-4 3-387,-3-1 387,0-2-387,-7 2 387,-4 2-129,-4-4 129,-3 0 129,-2 2 0,0-7-129,-2 4 0,1-5-129,4 1-258,-1-6-258,8 4-903,-2-1-1935,1-7-516,11 0 387</inkml:trace>
  <inkml:trace contextRef="#ctx0" brushRef="#br0" timeOffset="25">8749 2212 1677,'10'11'1935,"-10"-11"129,5 18-2967,-5-18 1032,3 13 774,-3-13 516,2 14-645,-2-14 516,0 0 258,0 0 0,0 14-129,0-14-645,-2 16-645,-1-4 0,0 0 129,-4 7-258,2 0-387,-2 3 516,-1-1-129,-1 2 387,2-2-258,-3-1 0,3-6 0,-1-2 129,8-12 0,-10 11-129,10-11 129,0 0-129,-4-10-129,4-7 129,1 0 0,2-5 0,1 2 0,-1-4 0,0 3 0,-1 0 0,-2 3 258,0 5-387,0 13 258,0-16-516,0 16 516,0 0-516,0-14 387,0 14-258,6 0-129,1 0 129,-7 0-258,18 6 387,-7 0-387,0 5 387,0-1-645,2 6 516,-3-1-258,2 3 258,-2-4 0,0 2 0,0-4 129,-1 0 0,-1-4 0,-8-8 129,14 7 0,-14-7 0,13 0 0,-13 0 129,10-7-129,-7-5 387,2 2-258,-4-6 0,0 1 0,-1-7 129,0 3 258,0-5-516,0 5 387,0-3-516,0 2 129,2 3-645,-1-5-516,7 6-2838,1 2-129,-3-3-516,5 5 387</inkml:trace>
  <inkml:trace contextRef="#ctx0" brushRef="#br1" timeOffset="26">3904 2367 516,'8'6'2709,"-8"-6"-645,10 2 645,-10-2-2451,7 6-387,-7-6 129,10 6 0,-10-6 258,0 0-129,9 7 0,-9-7 129,0 0-258,0 0 0,0 0-774,0 0-1806,10 0 0,-10-10-386</inkml:trace>
  <inkml:trace contextRef="#ctx0" brushRef="#br1" timeOffset="27">4170 2317 6063,'15'2'3870,"-15"-2"-516,13 0-387,-13 0-2967,12 8-516,-12-8-516,12 4 516,-12-4-129,9 5 0,-9-5-1290,0 0 0,0 0-1161,0 0 258,8-2 516</inkml:trace>
  <inkml:trace contextRef="#ctx0" brushRef="#br1" timeOffset="28">4436 2328 4644,'14'3'3612,"-14"-3"-903,10 1 516,-10-1-2838,0 0-645,10 8-129,-10-8-129,7 6-516,-7-6 645,10 0 129,-10 0-1419,14 0-1935,-12-10 645,8 6 516</inkml:trace>
  <inkml:trace contextRef="#ctx0" brushRef="#br1" timeOffset="29">5463 1995 2967,'10'-10'2838,"-10"10"-129,0 0-129,6-12-1806,-6 12-258,0 0 129,0 0-129,0 0 258,0 0 129,0 0-129,-11 0 0,11 0-129,-12 3-387,3-1 0,-3 1-129,0 3-129,-2-4 129,-1 7-258,-2-1 129,-1 0 0,-2 5 0,1-1-129,-1 1 129,1 2 0,0-2-129,1 1 129,2 1 0,-1-5 0,5 1-129,1-3 129,11-8-129,-12 10 0,12-10 129,0 0 0,0 0 0,8 9 0,4-6 0,0 0 0,4 1 129,3 1 0,0 3-129,1 0 0,-1 0-129,0 0 258,0 1-129,1 0 0,-1 2 0,-1-2 0,1 3 0,-1-4 0,0 1 0,-3 2 129,0-3-129,0 1 0,-3 1 0,0-5-129,-3 7 129,-1-2-516,-8-10 516,11 20-516,-11-20 516,2 19-387,-2-19 774,-6 21-516,-3-14 516,-3 3 0,-3-2-129,-2 5 129,-4-4-258,0 3 0,-2-3 129,1 3-258,-2-4 0,4-3 0,-1 0 0,2-1 0,3-1-258,0-3 129,5 2-387,-4-2-1032,7 0-2064,8 0-258,-12 0-258,12 0 258</inkml:trace>
  <inkml:trace contextRef="#ctx0" brushRef="#br1" timeOffset="30">1452 5960 645,'-5'17'3225,"5"-17"387,-4 11-387,4-11-1548,0 0-1290,-5 16-258,5-16 0,0 12 129,0-12-258,0 10 0,0-10-129,0 0-129,0 12-774,0-12-774,0 0-1548,4 19-129,-4-19 259</inkml:trace>
  <inkml:trace contextRef="#ctx0" brushRef="#br1" timeOffset="31">1474 6629 7998,'3'19'3741,"-1"-7"-1419,-2-12-2322,0 0-3870,9 7-645,-9-7 258</inkml:trace>
  <inkml:trace contextRef="#ctx0" brushRef="#br1" timeOffset="32">1478 7037 5031,'6'19'3483,"4"-1"-2451,-10-18-1032,9 8-3612,0 3 0</inkml:trace>
  <inkml:trace contextRef="#ctx0" brushRef="#br1" timeOffset="33">1150 7761 1806,'0'0'1548,"0"0"-1806,0 0-516,4 0 258,-4 0 645,0 0 516,10-3 258,-10 3 516,9-6 129,-9 6 387,0 0-129,10-14-258,-10 14-516,11-9-387,-11 9-258,14-7-129,-14 7-129,18-7 0,-8 5-129,1-1 129,-1-1-129,0 1 129,2-2 0,0 3 258,-1-1-129,2 1 0,-2 0-129,0 2 258,2 0 0,-1 5-129,1 1 0,-2 4-129,-1-2 0,0 0 0,-1 3 0,-2 1-129,2-3 0,-2 4 129,-2-1-129,1 1 0,-2 1 0,1 1 0,-2 0 0,1 2-129,-1 0 129,-1 1 0,1 3 0,-2-2 0,2 3 0,1-2 0,-1 0 129,2 0-129,0 1 0,-1-1 0,3-2 0,-2-1 129,0 3-129,-1-2 0,2 1 129,-3-1-129,-2-1 0,-1 0 0,0-1 0,-2 1 129,-3-3-129,1 1 387,-2-4-258,-1 0 0,-3-1 129,3 0-129,-4-2 0,1 1 0,-5-2 0,2 1-258,-3-1 129,0-2-129,-2 1 0,3-2 129,-3 0 0,4-4-129,0 3 0,1-3 129,-2 0-129,5-6 0,-3 0-258,2-1 129,-1-1 129,1-4-258,2 2 129,-1-2-129,1-2 129,2-3-258,4 5 258,-4-6-129,6 1 129,1-4-129,0 2 129,1-6 0,6 6 0,0-2-258,0 3 258,5-1 0,0 2 129,-1 2-258,2 3 129,1 4 129,0 0 0,1 0 129,1 3-129,-3 1 129,5 4-258,-2 0 258,2-3 258,-2 3-258,-1 0 0,1 0 129,-1 0-129,-4 0 258,-1 0 0,-10 0 387,13 5-258,-13-5 129,0 0 0,0 16 129,0-16-258,-5 11 0,5-11-258,-9 8 0,9-8-129,0 0 0,-9 8 129,9-8-258,0 0 129,0 0 0,0 0 0,0 0 0,0 0 129,0 0 129,-5 13-129,5-13 0,-2 11 0,2-11-129,-2 15 129,2-15 0,0 14-129,0-14 0,2 15 0,-2-15 129,7 17-129,-7-17 129,8 15-129,-8-15 129,10 19 0,-10-19-129,12 19 129,-8-4 0,3-1-129,2 6 258,0-1 129,2 2-258,2 0 129,0 4-129,1-2 0,1-2 0,1 1 0,-1-2-129,1 0-258,-2-6 129,0 3-258,-2-8-645,3-1-1806,-1 1-1161,-4-9-129,1 0-258</inkml:trace>
  <inkml:trace contextRef="#ctx0" brushRef="#br1" timeOffset="34">2215 8027 2322,'0'0'1677,"0"0"-129,0 0-258,0 0 129,14-3-645,-14 3 129,10-1-645,-10 1 258,14 0-774,-4 1-387,3 4-1548,-3-5-774,9 0-129</inkml:trace>
  <inkml:trace contextRef="#ctx0" brushRef="#br1" timeOffset="35">3386 8020 2709,'25'22'3999,"-25"-22"-258,15 15 129,-5-8-3096,0 1-645,0-4-903,4 2-1806,4 5-1161,-1-9-258,6 1 0</inkml:trace>
  <inkml:trace contextRef="#ctx0" brushRef="#br1" timeOffset="36">4031 8128 3096,'25'21'3612,"-25"-21"-258,9 2-2064,-9-2-516,12 2-516,-12-2-387,14 0-1290,-4 0-1806,-5-6-387,11 2 258</inkml:trace>
  <inkml:trace contextRef="#ctx0" brushRef="#br1" timeOffset="37">4457 8211 3096,'23'22'3741,"-23"-22"-774,24 4-2838,-10 2-3096,-1-12-903</inkml:trace>
  <inkml:trace contextRef="#ctx0" brushRef="#br1" timeOffset="38">5441 3388 645,'-5'71'1032,"4"-36"-129,-2 1 0,3-3-516,0 5-774,-1-6-1419</inkml:trace>
  <inkml:trace contextRef="#ctx0" brushRef="#br1" timeOffset="39">5338 5014 1419,'1'89'3225,"-1"-54"129,0 5-1935,1 4-645,0-4-645,0 1-387,1-1-516,-2-3-1032,0-8-1419,1 6 0</inkml:trace>
  <inkml:trace contextRef="#ctx0" brushRef="#br1" timeOffset="40">5251 6079 258,'-8'102'3612,"7"-51"0,-5-8-1290,2-1-1419,-2-4-516,4-2-516,0-6-387,-1 1 129,1-9-258,-1 4 129,0-3-129,-1 3 0,-4 3 0,3 3-258,-3 5 387,0 3-387,0 1 129,1 2 129,1 1 0,2-2-129,2 1-129,-1-7 1</inkml:trace>
  <inkml:trace contextRef="#ctx0" brushRef="#br1" timeOffset="41">5183 7170 3225,'0'0'4128,"0"0"-645,0 0-1548,0 0-1677,0 0-3096,13 5-516,-13-5-774</inkml:trace>
  <inkml:trace contextRef="#ctx0" brushRef="#br1" timeOffset="42">5254 7192 258,'0'0'2838,"0"0"-774,0 0-516,0 0-3870,0 0 129,0 10 129</inkml:trace>
  <inkml:trace contextRef="#ctx0" brushRef="#br1" timeOffset="43">5254 7192 774,'-37'27'2322,"27"-25"-258,-4-2-258,2 0-774,-2 0-645,1-1-387,-2 0-258,-2-3-129,0 0 129,-1 2 129,-1 2 0,-3-2 516,-1 2 129,-2-3 258,-3 3-129,1 0 258,0 6-129,-3-5-129,3 4-258,0-1 129,0 3-258,2-2-129,2 2 0,1-2 129,2 1 0,1-3 0,4 5 0,-1-2 0,4-1-129,0-2 258,2 3-258,2-5-129,8-1 0,-12 7 0,12-7 0,0 0 0,-10 3-129,10-3-129,0 0 129,-7 14 0,7-14 0,0 0-129,-6 14 129,6-14 0,-7 13 0,7-13 129,-5 15 0,5-15-258,-8 12 516,8-12-516,-7 14 516,7-14-258,-5 15-258,5-15 258,0 0 0,-4 18 0,4-18 0,-2 17 0,2-17-129,-1 19 129,1-4 0,-2 2 0,1 3 0,-2 2-129,-1 4 129,1-2 0,0 8 129,-2 1-129,2 6 129,0-3 258,-1 3-387,0 1 387,1 3-258,-3 2 258,3 2-129,-1-2 0,4 0-258,-4 2 129,4 2 0,0-2-129,0-1 0,6-3 0,-2-3 129,0-3-129,-1 1 129,-1-6 0,1 0 0,-3-3 387,0-5-258,-4-5 0,2-2-129,-3 0 0,2-7 0,3-10 0,-7 12 0,7-12-129,0 0 0,0 0-129,-8 13 129,8-13 0,0 0-129,0 0 129,0 0 0,0 0-129,-5 13 129,5-13 0,0 0 129,0 0-129,0 0-129,0 0 129,0 12 0,0-12 0,0 0-258,0 0 258,3 13-129,-3-13 129,0 0-129,10 3 129,-10-3 0,0 0 0,0 0 0,9 6-129,-9-6 129,0 0 0,0 0 0,0 0-129,0 0 258,9 8-129,-9-8 0,0 0 0,9 2 0,-9-2 0,12 0-129,-12 0 129,16 0-129,-5 0 129,2 0 0,2-3-258,3 1 258,1 0 0,3 0 258,4 1-258,1 1 129,7-2-258,0 2 129,2 0 0,5 0 0,0 0 0,4 0-258,-2 2 129,4-1 0,-1 0 0,1 0 0,1 1-129,0-2 129,3 2 0,1 1 0,-1-3-129,-1 0 258,-2 0 0,-1 0 387,-5-2-258,-3 2 0,-7-1 0,-2-1 0,-8 2-129,-4 0 0,-3 5-129,-5-2-129,-3 1 258,-7-4 0,9 8-129,-9-8 129,0 0 0,0 0 129,0 0 0,0 0-129,0 0 129,0 0 0,0 0-129,0 0 0,0 0-129,0 0 129,0 0-129,0 0 0,0 0 129,0 0-129,0-7 129,0 7 0,0 0 0,0 0 0,0 0-129,0 0 129,0 0 0,0 0 0,0 0 0,0 0 129,6-11-129,-6 11 129,0 0-129,6-14 0,-6 14 0,3-12 129,-3 12-258,2-19 258,-2 19-258,1-27 129,0 8-129,2-2 0,0-7 129,1-3-258,2-8 129,-1-7 0,0-9 129,2-3-258,-3-5 387,-2-5-258,0 0 129,-2-2 129,0 2-258,-6 1 258,-1 4-129,2 2 129,-1 3-129,-1 4 129,3 4-258,1 6 258,0 5 0,2 6-258,1 5 258,0 3-258,0 5 258,0 5-258,0 1 129,0 14 129,0-17-129,0 17 0,0-12 258,0 12-258,0 0 0,0 0 0,-8-9 129,8 9-129,0 0-129,-10-5 129,10 5-258,-9-2 129,9 2 129,-10 0 0,10 0 0,-14 0 0,6 0 129,-2 0-129,0 0 0,-1 0 258,-4 0-258,0 1 0,-3 0 0,-3 1 0,-6 2 0,-2 0 0,-6 2 0,-4-3 129,-6 6-129,2-1-129,-7-1-129,2-2 0,0 3-903,-1 2-2193,1-10-645,6 5 258</inkml:trace>
  <inkml:trace contextRef="#ctx0" brushRef="#br1" timeOffset="44">5207 8170 645,'0'0'2451,"0"0"-1290,0 0-387,0 0-129,0 0 0,-5 1 258,5-1 0,-9 6 258,9-6 0,-13 2 258,13-2-387,-14 3-129,14-3-258,-14 0 129,14 0-387,-12 0 0,12 0 129,-11 0-258,11 0 129,-8 0-129,8 0 0,-9 0 0,9 0-129,0 0 0,-11 8-129,11-8 258,-8 7-129,8-7 0,-16 11-129,7-3 129,-3 4-129,-2-3 0,0 3 0,-4 1 0,0 3 0,-2 0 0,-2 0 0,1 1 0,0 0-129,1 0 129,0 0 0,2 3 0,3-3 0,2 1-129,1 0 129,5-1 129,2 0-129,0 3 129,5 0 0,0 0-129,7-3-129,3 4 0,2-1-129,5 1-129,1 1 129,4-2-129,0 0 129,-1 5-129,-1 0 258,-2 4-258,-1-1 258,-3 5 129,-3-4-129,-2 4 0,-2-1 258,-3 1-258,-2 0 258,-2-2-129,-1 1 129,-7-3 0,-3 2 258,-2-6-258,-4-2 129,-3 0 0,-2 0 0,-4-5 0,-2 1 0,0 0-129,-1 0 258,-1-2-129,2 5-258,1-6 258,2 4-258,3-5 129,6 2-258,2-5 0,3-5-387,7 5-903,4-12-2580,0 0-129,7 8-516,2-18 388</inkml:trace>
  <inkml:trace contextRef="#ctx0" brushRef="#br1" timeOffset="45">5091 8124 903,'0'0'3225,"0"0"258,-11 0-645,11 0-387,0 0-1032,-10-9-258,10 9-516,0 0 0,0 0-258,0 0 0,0 0-129,0 0-129,0 0 0,0 0 258,0 0-258,0 0 129,0 0-129,0 0 0,0 0 129,5 9-129,-5-9 0,12 14 0,-5-4-129,3 1 0,-3 1 0,2 3 0,1 0 0,-2 4-129,1 1 129,0-3 0,-2 2 0,0-2 0,1-2-129,-3 1 129,0-4 0,-5-12 0,8 17 0,-8-17 0,0 0-129,6 11 129,-6-11-129,0 0 0,0 0-129,-6-12 0,-4-1-129,2 2 0,-4-6 129,-2 2 0,-3-7 0,2 5 129,-4-7 0,2 4-129,2-3 0,1 3 129,0-3-129,5 4 0,-1-2 129,3 7 0,2-3-129,0 5 0,2 0 129,3 12 129,-2-16 0,2 16-129,0 0 129,0-11 0,0 11 0,0 0 129,10-5-129,-10 5 129,10 0-129,-10 0 258,16 0-129,-3 0-129,0 2 0,5-2 0,0-2-129,2-3 258,2 0-258,1 1 129,0 1 0,-1 0 129,-2 3-129,-2 0 0,-3 0 0,-2 3 0,-3 2 0,0 2 129,-10-7-129,8 12 129,-8-12-129,0 13 129,0-13 0,0 14 0,0-14-129,-9 12 129,9-12-129,-11 19-129,4-8 129,0 0-129,0 2 129,0 0 0,1 3 0,0 0 0,0 2 0,-1 0 129,2 1-129,0-2 0,1 0 129,0 1-129,1-2 0,2-1-258,1-15-387,0 21-1548,3-9-1548,-3-12-387,5 11 0</inkml:trace>
  <inkml:trace contextRef="#ctx0" brushRef="#br1" timeOffset="46">4120 9583 1935,'-8'2'2322,"8"-2"-1419,-8 8-516,8-8 0,-12 2 129,12-2 258,-15 7 129,7-4 129,-4-1 0,4 1 129,-2-3-258,0 5-129,-2-4-258,3 5 129,-3-6-387,2 4 0,0 1 129,0 3-258,-2 2 129,1 1-129,0-3 0,-1 4 0,0 2 129,2 3-258,-4 0 129,2-2 129,2 3-129,-3 2 129,3 2-129,0 1 129,-1-2 0,3 3 0,-1-6 0,3 3 129,-1-1-258,5 0 0,-1-5 0,3 2-129,0 1 0,3-2 0,2 0 129,2-1-129,1-1 129,1 2 0,0 0 0,1-1 0,2-3 0,-1 3 0,0-6 0,3 4 129,2-6-129,0 0 0,2-6 0,2-1 0,-1 0 0,4-8 0,-1-5-129,1-3 0,-1-4-129,1-1 129,-1-4-129,-3-1 129,2-3 0,-5 4-129,-2-3 129,-3 0 0,0 0 129,-4-3-258,-3 1 258,-1 4-129,-2-1-129,-1 4 129,0-2 129,-3 3-129,-2 3 0,-1 2 0,-1-1 0,-2 1 0,1-1 129,-2-1-129,0 2 0,1-1 0,-2 1 0,1-1 0,0 5 0,0 1 0,-2 3 0,2 3 0,-2 6 0,3 0-129,0 5 0,0 2-258,4 13-516,-8-5-1290,7 4-1806,1 7-387,-2-2-129,2 7 388</inkml:trace>
  <inkml:trace contextRef="#ctx0" brushRef="#br1" timeOffset="47">4015 9954 903,'0'13'2709,"0"-13"-1290,0 0-129,0 0-258,0 0 0,-7 0-129,7 0 258,0 0 258,-4 7-258,4-7 0,0 17-129,0-17-129,1 28-129,2-12 129,7 6-516,-2 2 258,5 5-387,-2 1 0,2 2-129,1 6 0,-2-1-129,1 3-129,0-1 258,-3 4-129,-2-1 129,0-4 0,-2-1 0,-1-8 0,0 2 0,0-9 0,-2-5-129,0-5 0,-3-12 0,5 17-129,-5-17 129,0 0-258,0 0-129,8 0-1161,-8 0-2322,0-21-387,2 5-387,-2-10 258</inkml:trace>
  <inkml:trace contextRef="#ctx0" brushRef="#br1" timeOffset="48">4553 9665 903,'3'-12'516,"-3"12"-1419,0 0 645,0 0 774,5-14 645,-5 14 516,0 0 774,0 0 774,0 0-258,0 0-645,-5-6-903,5 6-387,0 0-516,-10 0-129,10 0-258,-13 4 0,3-2 258,3 5-258,-4-3 129,2 6-129,-4-2 129,3 3-129,-3 4 0,0-1 0,2 3-129,0 1 129,-3 1-129,4 3 258,0-5-129,0 5-129,0-1 129,3 3 0,-2 0 0,2 1 0,0 4 0,2 3-129,0 1 129,2 4 0,0-2 0,3 1 0,0 0 0,3-2 0,2 1 129,3-1-129,0-4-129,3 0 129,-1-3-129,4 0 0,-2-1 0,2-4 129,0-3-129,0-4 0,0-1 129,1-4 0,0 0-129,1-5 258,-3 0-129,2-2-129,-3-2 129,-2 0-129,-1-1 129,-9 0-129,11 0 0,-11 0 0,0 0 0,0 0 0,0 0 0,0 0 0,0 0 0,0 0 0,0 0-129,0 0 0,0 0-516,0 0-903,0 0-2580,0 0-516,0 0-129,0 0-258</inkml:trace>
  <inkml:trace contextRef="#ctx0" brushRef="#br1" timeOffset="49">4880 9883 1548,'0'0'1935,"0"0"-1161,0 0 129,0 0 258,0 0 129,0 0 129,0 0 0,0 0 129,0 0-129,-4-4-258,4 4-258,0 0-258,0 0-129,-10-5-129,10 5-129,-9-1-129,9 1 129,-11 0-129,11 0 0,-15 0 0,6 3 0,-2 2-129,1 0 258,-2 1-129,0-2-129,0 1 129,0 2 0,0-1 0,2 1 0,-1-3-129,3 1 129,0 1 0,8-6-129,-10 12 0,10-12 0,-5 11 0,5-11 0,0 0 0,7 15 0,-7-15 0,15 7 129,-4-5-129,2 0 0,-2 0 129,3 1-129,1 1 0,-3-1 0,3 2 0,0 1 0,0 2 0,-1 1-129,-1 2 129,-1 0 0,-2 2 129,1-1-258,-4-1 258,0 0-129,-7-11 129,8 17-129,-8-17 0,1 14 0,-1-14 0,-1 12 0,1-12 0,-13 15 0,4-7 0,-2 0-129,-3 0 258,0 0-129,-3 1 0,1 1 129,-3-1 0,2-2-129,0 1 129,-1 0-129,2-4 129,1 0-129,1-1 0,1-2-129,3 0 129,2-1-129,8 0-387,-13 0-516,13 0-1548,0 0-1419,0 0-516,6-6 129</inkml:trace>
  <inkml:trace contextRef="#ctx0" brushRef="#br1" timeOffset="50">5058 10247 4257,'1'11'4128,"0"1"-387,-1-12-258,0 0-3225,0 0-387,0 12 0,0-12 258,0 0 129,7 15 0,-7-15 258,1 17-129,-1-17 129,0 26-129,-3-9 129,2 8-129,-3 1-258,2 7 129,-3 2-129,-1 3 0,1 1-129,1 1 129,-2-7 0,2 1-129,0-7 0,0-4-129,2-6 0,2-17-258,0 17-258,0-17-903,0-5-2451,0 5-387,8-26 0,1 6 130</inkml:trace>
  <inkml:trace contextRef="#ctx0" brushRef="#br1" timeOffset="51">5232 9864 1548,'9'-10'2709,"-9"10"0,12-7-258,-12 7-516,14-3-258,-14 3-645,17-2-258,-8 0-258,2 2-129,-1 0-129,1 4-129,-1-1 258,0 0-258,-1 1 0,0 1 0,-9-5 129,15 12-129,-15-12 129,13 14 0,-13-14-258,10 22 129,-6-7 0,2 2 0,-2 3-129,-1 4 0,1 1 0,-1 0 258,0-1-258,-1 1 0,0-1 0,-1-3 0,-1-4 0,0-1 0,-4 0-258,-2-3 129,-3-1 0,-1-3 129,-1 3-258,-2-3 129,-2-1 0,0 1 0,0-1 129,0-5-129,0 3 129,3-3 0,-2-3-129,2 0-129,2-3-258,1-9 129,9 12-129,-11-22-258,10 10 129,-2-5 0,3 4-258,3-5 0,3 4-129,1-1-129,3 4 0,-1-2-129,4 2 258,-1-1 129,2 6 645,-2-1 0,4 2 774,-2 2 258,0 1 0,0 2 129,0 0-129,0 4-258,-1 2-129,-1 1-129,-2 3 258,-1 2-258,-9-12 129,14 24 258,-11-12 129,4 5-129,-4-7 387,4 6-258,-3-3 129,6 3-258,-5-3 0,7 3-129,-4-1-258,5-1-129,-2 3-129,2-3 129,0-1-129,-2-1 0,-1 0-129,-1-2 129,-9-10 0,15 19 0,-15-19 0,8 11 0,-8-11 0,0 0-258,4 11-903,-4-11-2451,0 0-387,0 0-129,-11-6-128</inkml:trace>
  <inkml:trace contextRef="#ctx0" brushRef="#br1" timeOffset="52">5566 9678 2322,'0'0'2709,"0"0"-903,0 0-645,0 0 0,0 0 129,0 0 129,0 0 0,6 0 129,2 4-129,-8-4-129,14 5-387,-14-5-258,23 12-258,-13-2-129,5-3 0,-3 5-129,3 3 129,0 4-258,1 5 129,-1 4-129,-1 1 129,0 2 0,-1 5-129,0 4 129,-3 1-129,-1-1 129,0-2-258,-1 3 258,-2-2-129,0-2 0,-2-1 129,-1-5-129,-2-3 129,-1-1-129,-3 0 129,-4-4 0,-1-2-129,-3-2 0,-4-3 0,3-1 129,-6-3-258,1 1 0,-1-3 0,2 0-129,-2-6-387,6 13-774,-4-11-2064,6 0-903,2-3-387,8-3 129</inkml:trace>
  <inkml:trace contextRef="#ctx0" brushRef="#br1" timeOffset="53">3993 8919 1806,'-8'13'2451,"8"-13"-387,0 0-1935,-5 5-258,5-5 129,0 0 516,0 0 129,0 12 129,0-12 129,0 0 0,0 0 0,0 0 0,0 0-516,0 0-258,0 0 0,0 0-129,0 0-129,0 0-258,0 0-645,0 0-516,-7-7-258,7 7-258,0 0 387,0 0 129,0 0 258,0 0 774,0-13 645,0 13 387,0 0 645,0 0-258,0 0 0,0 0-258,0-11-258,0 11 0,0 0-258,0 0 129,0 0 516,0 0-129,0 0 129,0 0 129,0 11 0,0-11 0,-5 11-258,5-11 129,-5 13-129,5-2-129,0-11 0,-3 18 0,3-18-129,0 20 129,0-20-129,0 25 0,1-13 0,3 5-129,-4-3-129,2 5 0,-2-2 0,1 5 129,-1-3 0,0 2 0,-2-3-129,1 2 258,-1-5-258,2 1 0,0-3 0,0 0-129,0-13 0,10 12 0,-3-9 0,4-3-129,2 0 0,0 0-387,3-5 258,0-4-258,2 3 0,-4-3-516,3 6-645,-8-4-1677,1 0-516,-1 4-258</inkml:trace>
  <inkml:trace contextRef="#ctx0" brushRef="#br1" timeOffset="54">3935 9056 258,'0'0'3096,"0"0"-387,0 0 516,0 0-2709,8-7-258,-8 7 0,15 0 387,-7 0-129,5 0 258,-3-1 129,5 1 0,-6-7-258,7 7 129,-8-2-516,4 2 0,-4-3-129,1 3 0,-9 0-129,11 0 0,-11 0-387,10 0-258,-1 8-645,-9-8-1419,0 0-1032,17 16-258,-17-16 517</inkml:trace>
  <inkml:trace contextRef="#ctx0" brushRef="#br1" timeOffset="55">4183 9146 2580,'0'0'3096,"6"5"-129,-6-5-2064,0 0-645,13 1-129,-13-1 258,15 0 516,-15 0-129,17-2 258,-17 2 0,16-7 0,-16 7-258,18-7 0,-18 7-258,16-3-258,-16 3-129,13 0-129,-13 0 0,11 0 0,-11 0 0,0 0 129,7 0-129,-7 0 129,0 0-129,0 0 129,0 0 0,0 0-258,6 10-129,-6-10-516,0 0-903,0 12-1677,0-12-774,0 0-129</inkml:trace>
  <inkml:trace contextRef="#ctx0" brushRef="#br1" timeOffset="56">4409 8886 1677,'8'5'2580,"-8"-5"-129,0 0-2451,0 0-387,9 15 387,-9-15 387,0 0 516,9 16 516,-9-16-129,0 0 387,0 0-129,0 0 0,0 0-387,3 13-258,-3-13-645,0 15-129,0-1-129,2 3 129,-2 0-129,0 2 0,0 3 0,0 4 129,0-2-129,-1 3 129,-1 0 0,1-3 258,1-2-387,0-2 0,0-3 129,0-3-258,1 0 129,-1-14-258,8 17-129,-8-17-903,0 0-2322,12 7-645,-12-7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18:38:11.840"/>
    </inkml:context>
    <inkml:brush xml:id="br0">
      <inkml:brushProperty name="width" value="0.05" units="cm"/>
      <inkml:brushProperty name="height" value="0.05" units="cm"/>
      <inkml:brushProperty name="color" value="#00A0D7"/>
    </inkml:brush>
  </inkml:definitions>
  <inkml:trace contextRef="#ctx0" brushRef="#br0">389 72 2176 0 0,'0'-1'98'0'0,"4"-2"-72"0"0,0 0-14 0 0,0 0 43 0 0,14-3 2771 0 0,7-11 2778 0 0,-24 16-5239 0 0,11-11 1577 0 0,5-13-478 0 0,-16 24-1312 0 0,-1 1 24 0 0,0 0 101 0 0,0 0 47 0 0,0 0 11 0 0,0 0-9 0 0,0 0-39 0 0,0 0-21 0 0,0 0-2 0 0,0 0 0 0 0,0 0 0 0 0,0 0 0 0 0,0 0 0 0 0,0 0-8 0 0,0 0-34 0 0,0 0-20 0 0,0 0-2 0 0,0 0-17 0 0,0 0-75 0 0,-2 0-39 0 0,-57 11 530 0 0,-9 12 34 0 0,-84 55 11 0 0,84-37-40 0 0,-20 32-12 0 0,68-37-500 0 0,20-33-44 0 0,0 20 36 0 0,0-20-79 0 0,1-1-1 0 0,0 1 1 0 0,0 0 0 0 0,0-1-1 0 0,0 1 1 0 0,0 0-1 0 0,1-1 1 0 0,-1 1 0 0 0,1-1-1 0 0,-1 0 1 0 0,1 0-1 0 0,0 1 1 0 0,0-1 0 0 0,0 0-1 0 0,0 0 1 0 0,1-1-1 0 0,-1 1 1 0 0,1 0-5 0 0,83 44 117 0 0,14 4-117 0 0,-37 0 64 0 0,-48-38-64 0 0,0 0 0 0 0,-2 1 0 0 0,1 0 0 0 0,-2 2 0 0 0,0-1 0 0 0,0 1 0 0 0,-1 2 0 0 0,-9-14 11 0 0,1 0 0 0 0,-1 1 0 0 0,0-1 0 0 0,0 1 0 0 0,0-1 0 0 0,-1 1 0 0 0,1 0 0 0 0,-1-1 0 0 0,0 1 0 0 0,0 0 0 0 0,0 0 0 0 0,0 0 0 0 0,-1 0 0 0 0,0 0 0 0 0,1 0 0 0 0,-2 0 0 0 0,1 0 0 0 0,0 0 0 0 0,-1 0 0 0 0,-1 4-11 0 0,-28 9 622 0 0,-23-2-192 0 0,-102-30 178 0 0,44 15-544 0 0,48 4-148 0 0,61-4 16 0 0,2 0-1 0 0,0 0-22 0 0,-5-20-1277 0 0,28-2-1573 0 0,-11 14 1554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18:38:15.895"/>
    </inkml:context>
    <inkml:brush xml:id="br0">
      <inkml:brushProperty name="width" value="0.05" units="cm"/>
      <inkml:brushProperty name="height" value="0.05" units="cm"/>
      <inkml:brushProperty name="color" value="#00A0D7"/>
    </inkml:brush>
  </inkml:definitions>
  <inkml:trace contextRef="#ctx0" brushRef="#br0">520 34 9576 0 0,'0'0'346'0'0,"0"0"-176"0"0,0 0 98 0 0,0 0 69 0 0,5-8 339 0 0,-5 7-643 0 0,0 0 1 0 0,0 0-1 0 0,-1 0 1 0 0,1 0-1 0 0,0 0 1 0 0,0 0-1 0 0,-1 0 1 0 0,1 0 0 0 0,0 0-1 0 0,-1 0 1 0 0,1 0-1 0 0,-1 0 1 0 0,0 0-1 0 0,1 0 1 0 0,-1 0-1 0 0,0 0 1 0 0,1 0-1 0 0,-1 1 1 0 0,0-1-1 0 0,0 0 1 0 0,0 0-1 0 0,0 1 1 0 0,1-1-1 0 0,-1 1 1 0 0,0-1-1 0 0,0 1 1 0 0,0-1-1 0 0,0 1 1 0 0,-1 0-1 0 0,1-1 1 0 0,0 1-1 0 0,0 0 1 0 0,0 0-1 0 0,0 0 1 0 0,0 0-1 0 0,0 0 1 0 0,0 0-1 0 0,0 0 1 0 0,0 0-1 0 0,-1 0 1 0 0,1 0-1 0 0,0 1 1 0 0,0-1-1 0 0,0 0 1 0 0,0 1-1 0 0,0-1 1 0 0,0 1-1 0 0,0-1 1 0 0,0 1-1 0 0,0 0-33 0 0,-9 0 289 0 0,-111 34 2054 0 0,13 8-872 0 0,74-26-919 0 0,-31 33-64 0 0,45-36-428 0 0,-16 24 256 0 0,24-11-54 0 0,11-26-177 0 0,1-1-10 0 0,0 0 17 0 0,18 38 482 0 0,-13-31-565 0 0,0-1 1 0 0,1 0-1 0 0,0 0 0 0 0,0-1 0 0 0,0 0 0 0 0,1 0 0 0 0,-1 0 0 0 0,1-1 0 0 0,0 0 0 0 0,1 0 0 0 0,-1 0 0 0 0,7 1-9 0 0,16 10 147 0 0,39 13-97 0 0,47 33-53 0 0,-64-9 59 0 0,-39-34-127 0 0,-8-2 138 0 0,-5-15 10 0 0,0-1 3 0 0,-18 16 720 0 0,-50 14 336 0 0,-37 5-264 0 0,-71-4 624 0 0,172-31-1499 0 0,-1 0 0 0 0,1 0-1 0 0,-1 0 1 0 0,1 0-1 0 0,-1-1 1 0 0,1 0 0 0 0,0 0-1 0 0,-1 0 1 0 0,1 0 0 0 0,0 0-1 0 0,0-1 1 0 0,0 0 0 0 0,0 0-1 0 0,0 0 1 0 0,0-1-1 0 0,0 1 1 0 0,1-1 0 0 0,-1 0-1 0 0,1 0 1 0 0,0 0 0 0 0,-1-2 3 0 0,-9-18-3680 0 0,12 13 1574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18:38:13.450"/>
    </inkml:context>
    <inkml:brush xml:id="br0">
      <inkml:brushProperty name="width" value="0.05" units="cm"/>
      <inkml:brushProperty name="height" value="0.05" units="cm"/>
      <inkml:brushProperty name="color" value="#00A0D7"/>
    </inkml:brush>
  </inkml:definitions>
  <inkml:trace contextRef="#ctx0" brushRef="#br0">0 81 9200 0 0,'4'-15'500'0'0,"-4"15"-155"0"0,0 0 91 0 0,0 0 11 0 0,0 0-6 0 0,0 0-28 0 0,0 0-11 0 0,13-8 624 0 0,56-14 734 0 0,-13 9-564 0 0,17 6-507 0 0,52 27 658 0 0,-106-16-1301 0 0,-17-4-33 0 0,0 0 0 0 0,0 0 1 0 0,0 1-1 0 0,0-1 0 0 0,0 1 1 0 0,0-1-1 0 0,0 1 0 0 0,0 0 1 0 0,0 0-1 0 0,0 0 0 0 0,0 0 1 0 0,-1 0-1 0 0,1 0 0 0 0,0 0 1 0 0,-1 1-1 0 0,1-1 0 0 0,-1 0 1 0 0,1 1-1 0 0,-1 0 0 0 0,0-1 0 0 0,0 1 1 0 0,0 0-1 0 0,0-1 0 0 0,1 2-13 0 0,53 84 264 0 0,-48-79-251 0 0,1 0 0 0 0,-2 1 0 0 0,1 0 0 0 0,-1 0 0 0 0,0 1 0 0 0,-1 0 0 0 0,-1 0 0 0 0,1 0 0 0 0,-1 0 0 0 0,-1 1 0 0 0,0-1 0 0 0,0 1 0 0 0,-1 0 0 0 0,-1 1-13 0 0,8 23 21 0 0,-9 27 32 0 0,-5-24-53 0 0,-16-8 0 0 0,-57 50 916 0 0,72-75-865 0 0,0-1-1 0 0,0 0 1 0 0,0 0 0 0 0,0-1-1 0 0,0 0 1 0 0,-1 0-1 0 0,1 0 1 0 0,-1-1-1 0 0,0 0 1 0 0,0 0-1 0 0,0-1-50 0 0,-3 2 25 0 0,1-1 1 0 0,0 0-1 0 0,0-1 0 0 0,-1 0 0 0 0,1 0 0 0 0,0-1 0 0 0,-1-1 0 0 0,1 1 0 0 0,-1-1 0 0 0,0-1-25 0 0,4 1 17 0 0,3 0-3 0 0,-1 1 0 0 0,1-1 0 0 0,-1 1 1 0 0,1-1-1 0 0,0 0 0 0 0,-1 0 0 0 0,1-1 0 0 0,0 1 0 0 0,0-1 1 0 0,0 1-1 0 0,0-1 0 0 0,0 0 0 0 0,1 0 0 0 0,-1-1 0 0 0,0 1 1 0 0,1 0-1 0 0,0-1 0 0 0,-3-2-14 0 0,-8-18 13 0 0,5-30-107 0 0,8 52 6 0 0,4-7-78 0 0,26-68-558 0 0,-26 70 717 0 0,0 0-1 0 0,0 0 1 0 0,1 1-1 0 0,-1 0 1 0 0,1-1-1 0 0,0 1 1 0 0,1 1-1 0 0,-1-1 1 0 0,1 1-1 0 0,0 0 1 0 0,0 0-1 0 0,0 1 1 0 0,0 0-1 0 0,1 0 0 0 0,-1 0 1 0 0,1 1-1 0 0,1 0 8 0 0,60-14-504 0 0,-42 27 504 0 0,-17-3 0 0 0,0 25 619 0 0,-9-32-528 0 0,0-1-25 0 0,0 0-2 0 0,0 11-50 0 0,0-10 66 0 0,0-1-8 0 0,8 20 264 0 0,-4-13-198 0 0,27 8 54 0 0,12 28-104 0 0,9 25 228 0 0,-23-45 186 0 0,11 16-141 0 0,-21-33-229 0 0,-3-1 123 0 0,-12-6-245 0 0,2-2 1 0 0,30-35-2043 0 0,-31 34 1013 0 0</inkml:trace>
  <inkml:trace contextRef="#ctx0" brushRef="#br0" timeOffset="1215.149">995 24 10480 0 0,'4'-13'3000'0'0,"-4"3"-1204"0"0,0 13 1303 0 0,4 43-3045 0 0,2 5 148 0 0,27 125 638 0 0,-20-101-312 0 0,5 33-641 0 0,-18-36 524 0 0,-5-66 201 0 0,-8-38 1038 0 0,5-6-1302 0 0,6 30-346 0 0,-1 1-1 0 0,1-1 1 0 0,1 0-1 0 0,0 0 1 0 0,0 0-1 0 0,0-1 1 0 0,1 1-1 0 0,0 0 1 0 0,1-7-2 0 0,0-9-2 0 0,35-84 66 0 0,-34 101-70 0 0,0 0-1 0 0,1-1 0 0 0,0 1 0 0 0,0 0 0 0 0,1 1 1 0 0,0-1-1 0 0,0 1 0 0 0,1-1 0 0 0,-1 1 1 0 0,2 0-1 0 0,-1 1 0 0 0,0-1 0 0 0,4-1 7 0 0,61-53-53 0 0,-11 29-22 0 0,28 8-5 0 0,-35 26-37 0 0,-27 8 180 0 0,-18-10-35 0 0,8 7 410 0 0,-12-4-426 0 0,-2 2-32 0 0,-1-5-86 0 0,0-1-48 0 0,0 0-7 0 0,0 0-202 0 0,0 0-822 0 0,0 0-346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7T18:38:19.106"/>
    </inkml:context>
    <inkml:brush xml:id="br0">
      <inkml:brushProperty name="width" value="0.05" units="cm"/>
      <inkml:brushProperty name="height" value="0.05" units="cm"/>
      <inkml:brushProperty name="color" value="#00A0D7"/>
    </inkml:brush>
  </inkml:definitions>
  <inkml:trace contextRef="#ctx0" brushRef="#br0">23 50 6712 0 0,'0'0'142'0'0,"0"0"64"0"0,0 0 158 0 0,0 0 69 0 0,0 0 14 0 0,0 0-19 0 0,0 0-83 0 0,0 0-32 0 0,0 0-7 0 0,0 0 4 0 0,0 0 29 0 0,9-10 8011 0 0,-5 14-8286 0 0,-1 1 0 0 0,-2 0 0 0 0,-1 53 322 0 0,-4-31-244 0 0,-6 45 442 0 0,-7-14-637 0 0,9-47 520 0 0,11-35-281 0 0,16-75-122 0 0,11 11-169 0 0,-17 43 18 0 0,-10 37 74 0 0,-2 0-54 0 0,-1 1-14 0 0,0 6-7 0 0,0 1-21 0 0,0 0-57 0 0,0 0 2 0 0,0 0 4 0 0,0 0-46 0 0,0 0-196 0 0,-9 12-1136 0 0,1 7-94 0 0,3-7 747 0 0</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22:19.05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2020 2808 1,'-1'31'128,"0"-11"-256,-1 6 256,1 3-256,-3 1 385,1 1 1,-1 8 129,-2-4-129,2 4 516,-1 0-129,-3 2 258,3-1 0,-3 2-258,4 4 0,-3-1 0,0 3-129,3-3-129,-2 4-129,2-1 0,-1-1 0,4 3 0,-3-1-129,3 1 0,-2-2 258,2 7-258,0-5 0,1 4 0,-1-1 0,0-2-129,1 3 129,0-3-129,0 3 0,0-3 0,1 0 0,0-4 0,5 1 0,-3-1 0,4 1 0,0 2-129,0-1 129,0 3-129,0 0 0,2 2 0,-2 3 0,-1 0-258,-1 3 258,-2-4 0,-1 5 0,-1-2 129,-1 1 0,0 2 0,0-4-129,0 0-258,0-1 258,0-2 0,0 2 0,1-1-129,-1 0 129,0 0 0,0 2 258,0 0 0,0 0-129,2 0 258,-1 0-129,2-1 0,-1-1 0,2-1 0,-2-2 129,2-3-258,-2 5 258,0-6-129,-2 4 0,0 3 0,-2-1-129,-1 6 0,-2-1-129,-4 3-129,3 3 0,-3 1-258,2 1-129,-2 0 129,1-1 129,1-1 129,-2 5 129,3 0-129,-1 3 129,3-2-258,0 0-387,1 3-258,-1-2-258,2 4 129</inkml:trace>
  <inkml:trace contextRef="#ctx0" brushRef="#br0" timeOffset="806.045">1913 8220 516,'3'127'645,"2"-67"0,-1 1-129,2-7-387,-2-1-129,4 2 0,-1-4 0,0-1 0,0 0 0,-1 0 129,0-5 0,2 6 129,-1 0-258,0-2 129,2 2-129,-1-1 129,0 1 0,0 0 129,-1 0 129,-1 1 258,0 0 0,-4-2 129,2 1 387,-3 3-387,2-2 129,-3 1-258,1 3 0,-1-2-129,3-3-258,-2 3-129,1-4 129,-1-1 129,2 3-258,-2-6 258,1 0 129,0 0-129,-1 1-129,0 0 129,2 0 0,-3 3-258,3-5-129,-1 5 0,0 0-129,1 0 0,-2 0 0,1-2 0,-2 0-129,1 0 129,-1 1 0,0-3 0,0 1 0,0 1 129,0 1-129,0 0 0,0-1-129,-1 5 129,-2-3 0,1 1 0,-1-1 129,0 2-129,-1 2 129,-1-4 0,2 1 0,-1-4 129,-2 2 0,5 0 0,-2-3 0,-1-1 258,3 0-387,0-1 129,0-2-129,1 0 0,-1-1 129,1 0-258,-2-3 129,2 0 0,0-1-129,-1-3 129,1 1 0,-2-2-129,-1-1-129,0-1 516,-2 2-516,3-1 129,-4-3 0,2 4-129,-1-1 0,2-2-258,-1-1 129,2-2-258,-1-1 0,0-1 129,0-2-129,2-6-129,1 0-129,-1-2-258,1-1-258,0-14-129,2 22-129</inkml:trace>
  <inkml:trace contextRef="#ctx0" brushRef="#br0" timeOffset="3465.198">1998 12725 129,'-3'34'645,"0"-13"258,-3-4 0,2 4 0,-3-4 0,3 1 0,-1-2-258,3-3-258,-2-2-645,4-11 0,-2 18-258,2-18 0,0 11-258,0-11 0,0 0 129,0 0 258,3 14-129,-3-14 258,0 0-129,0 0 258,3 12 0,-3-12-129,0 0 0,0 0 258,0 0-129,9 12 129,-9-12 0,0 0 0,13 12 387,-13-12-387,15 8 129,-7-4 0,3 1-129,0-2 0,4-2 129,-3 0 0,4-1 0,2 0 129,2 0 129,0 1-258,1 1 387,1 1-387,3-1 0,3 5 258,-3-2-258,5 3 129,-1 0 129,4 0 0,1 1 0,3-1 0,0 0 258,3-1 0,1-2-129,1-3-129,4 0-129,-3-2 0,4 0 129,-2-2-258,3 0 129,0-6 129,3 3 0,-2-5-129,5 4 129,-1-4 0,2 3 129,1-1-258,1 1 129,-1 0 0,1 1 0,-1-2 258,3 2-258,0-1 129,3 2-258,0-4 129,3 2-129,-1-1-129,2 1 129,-1 2-258,2 0 129,-2-1 0,4 3 0,-2-2 0,2-3 0,0 5 0,3-1 129,-3 0-129,2-1 129,-4 2-129,3 0-129,-4 3 129,1 0-129,-4 0-129,-1 0 0,1 0-129,-3 3 0,-1 0 0,-4 0 0,0 1 0,-2-2 129,2 4-129,-3 2 129,-1-2 129,0 3 0,1-3 129,2 2-129,-3-2 0,1 3 0,2-3-129,-3 0 129,5-1 0,-1-2 0,2 1 0,-1 1 0,1 0 0,1-2 0,-2 1 129,2-1 129,0-1-129,0 3 129,2-3 0,1 3-129,1-5 129,2 2-129,-1-2-129,3 0 0,-3 0 258,0 0-516,-1 0 258,1 0-129,-1-1 129,0 0 0,-2-1 0,1-1 0,1-1 0,1-1 0,-1 2 0,-2-1 0,1-2 0,0 0 0,0 1 0,0-2 0,-3 4 0,0 2 0,1-3 0,-1 2 129,-2-1-129,1 0 258,-2-3-258,1 3 129,0-7 0,2 0 129,-2-1-129,-2-1 0,0 0 0,0 0-129,-3 2 129,0 0-129,-5-1 0,-1 3 129,-1 0-129,0 4 0,-4-4 0,-3 6 0,-2 0 0,-4-1-129,0 3-1161,-5 0-2709,-7-2 0,-2 2-387</inkml:trace>
  <inkml:trace contextRef="#ctx0" brushRef="#br0" timeOffset="5133.293">9017 12782 1935,'-8'-6'3225,"8"6"258,-5-11-2322,1-3-903,-1-2 129,0-5 258,1 4 0,-5-9 0,4 1 258,-5-6 129,4 2-129,-5-9 0,4 6-129,-4-9-387,5-3-129,-4 0-258,3-2 129,1-5-258,0-2 129,1-6 0,1-3 0,-3-3 129,4-2-129,-2-4 258,0-4-258,0-2 129,2 0-129,-1-6-129,1 1 258,1-9-258,1-2 129,1-3 0,0-7-129,0-3 129,0-5-129,0-1 129,0-6-129,0 0 0,0-6 0,0 0-129,0-4 0,0 2 0,0-4-258,0 4 387,0 0 0,0 3-129,0-1 0,3 5 129,-1 1-129,0 0 129,2 1 129,-1 0-129,-1 2 0,2 2 129,-3 1 0,2-1 0,-2 1 0,-1-1 0,3 1 0,-3 1 0,0-3 0,-4 0 0,0-1 0,-2 0 129,-1 2-129,0-1-129,2 4 258,0-2-129,0 1 129,3-1-129,2 3 129,0 2-129,0-1 258,2 3-129,2 1 129,-2 0-129,2 5 0,-4 2 129,0 1-129,0-1 0,0 2 129,0-2-129,0-1-129,0 3 129,0-2 0,0-1 0,3 5 0,0 1-129,2 5 0,0 1 129,-1 4 0,1 4 0,0 4 0,1 2-129,-1 2 258,1 0-258,0-1 129,0 2-129,-1 4 0,0-2 0,-2 0 0,1 3 0,-3 0 129,1 1-129,0 0 258,-1 2-129,3-4-129,0 0 129,-1-1 0,3 6-129,0 2 0,0-2 0,-1 6 0,2 1 129,-3 4-129,2 3 0,1 4-129,-2 0 129,1-2-129,0 4 0,-2 1 129,-1 0-129,2 1-129,-1 4 129,-2-1 129,1 6 0,-1-2 0,-1 6-129,0 1 0,2 0 0,-2 5-129,1 4 129,0-1 0,0 0 0,-2 2 0,1-2 0,-1-1 0,0 3-258,0-3-516,0 1-2322,0 3-645,-8-10-258,4 6 129</inkml:trace>
  <inkml:trace contextRef="#ctx0" brushRef="#br0" timeOffset="6749.386">8585 2719 1806,'-85'13'2322,"37"-6"-645,-2 4-258,-1 0-258,-4-3-129,1 8-129,-5-8-258,4 5-129,-5-9 258,3 9 0,-6-9-258,2 8 258,-5-9-258,4 4 129,-4-4-129,0 7 0,-5-8-258,3 5 129,-5-4-129,0-2 0,-4-1 0,-2 4 258,-3-4-258,2-1 0,-4-2 129,-1 3-258,-1-2 0,1 2 0,-1 0 0,2 0-129,-2 0 0,-2 1 0,1-1 0,3 0 0,-1-3 0,1-2 0,1-2 0,-2-1 0,2 3 0,-1-3 0,1 1 0,0-2-129,1 4 129,0-2 0,-2 2 0,-1-4 0,1-1 0,2 1 0,0 1-129,0-2 129,-1 3-129,0-6 0,0 5 0,0 3 0,1 2-129,-1-2 129,1 3-129,-1 1 258,0 0-387,0-2 258,0 3 0,2 0 0,0 0 129,2 0-258,0 0 129,0 0-129,3 3 0,-1-2 0,4 5-129,-2-6-129,3 6 258,-1-2 129,3 5-258,1-5 129,3 4 258,2 0-129,3-1 258,-2 0-129,5 0 129,0 4 0,3-5 129,1 1-129,2 2-129,2 4 258,2-1-258,4 3 258,0-6 0,3 3 0,-3-2 258,2 5-129,2-7-129,3-2-129,1-3 0,4-3-516,8 4-903,1-6-774,10-8-1548,13 10-645,-11-21 387</inkml:trace>
  <inkml:trace contextRef="#ctx0" brushRef="#br0" timeOffset="12848.734">960 979 1,'0'0'902,"-7"-49"-257,7 49-258,0 0 0,0 0-387,0 0 258,0 0-129,0 0-129,0 0-129,0 0 129,45-34-258,-45 34-258,0 0 387,0 0 258,46-14 258,-46 14-129,0 0 516,0 0-129,0 0 129,0 0-258,0 0 129,0 0-387,0 0 0,0 0-258,0 0 129,0 0 258,0 0-258,0 0 258,0 0-129,0 0 516,0 0-129,0 0 258,-51-7-516,51 7 0,-44 7 0,44-7 258,-53 17-258,53-17-258,-45 21 0,45-21 258,-53 27-387,53-27 258,-49 24 129,49-24 0,-42 25 0,42-25 129,-39 19 0,39-19-129,0 0 129,-38 40 129,38-40-387,0 0-258,-30 55 129,30-55 129,-13 58-258,13-58 129,-9 63-129,9-63 129,-10 63-129,10-63 387,0 65 0,0-65-129,8 58 129,-8-58-129,20 54 0,-20-54 0,31 52-129,-31-52 0,44 46-129,-44-46 258,55 41-387,-55-41 258,68 34 129,-29-19-129,-2-1 0,0-6 0,8-7-258,-12 0 129,8-2 0,-11-5-129,5-5 0,-12-3 129,8-2-129,-11 0 258,-20 16-129,42-43 129,-42 43 0,0 0-129,48-80 0,-48 80 0,26-62 129,-26 62-258,19-65 516,-19 65-387,11-73 387,-11 73-645,1-73 774,-1 73-387,-2-74 258,2 74-645,-15-68 258,15 68 0,-19-62 129,19 62-129,-21-50-129,21 50 129,0 0-129,-48-63 387,48 63-387,-42-29-387,42 29 516,-57-26 258,12 23-129,4-1 129,-10 4-258,1 4 258,-7 5-129,4 1 129,-5 5-129,3 6-129,10-5-258,6 3-258,39-19-129,-64 38-516,64-38-1290,0 0-1161,-35 75-387,35-75-387,9 61 0</inkml:trace>
  <inkml:trace contextRef="#ctx0" brushRef="#br0" timeOffset="13923.796">988 1502 2193,'0'0'2838,"-54"-34"516,54 34-774,0 0-1677,0 0-387,0 0 258,0 0 0,0 0-129,0 0 129,0 0-387,0 0 387,0 0-129,0 0-258,0 0 0,0 0-129,0 0 258,0 0 0,0 0 129,26 20-258,-6-3-129,-10 7-129,11-4 0,-6 1 0,5 8-258,-4 2 129,10-2-129,-6 0 258,0 2 0,-1-7 0,-1 13 0,0-8 129,2 2-387,-4-4 258,-1 10-129,-3-11-387,0 3 258,-3-6-129,-2-3 258,-1-5-387,-4-1 516,2 1-516,-4-15 516,0 0 0,3 11 0,-3-11-129,0 0-129,0 0-129,0-11-516,0-8-1548,0-1-1806,0 5 258,0-7-645,0-4 645</inkml:trace>
  <inkml:trace contextRef="#ctx0" brushRef="#br0" timeOffset="16116.921">1746 870 258,'0'0'2064,"0"0"-387,0 0 387,0 0 258,0 0-645,0 0-258,0 0-516,0 0 129,0 0-387,0 0 516,0 0-645,-38 0 258,38 0-258,0 0 129,-37-2 129,37 2-387,0 0 129,-41-2-258,41 2 0,0 0 0,-41 0-129,41 0 129,0 0-129,0 0-129,-43 12 258,43-12 258,0 0-258,0 0-258,0 0 258,0 0-516,0 0 516,-37 9 0,37-9-387,0 0 0,0 0-129,0 0 258,0 0 258,0 0 0,0 0-258,0 0-258,0 0 258,0 0-516,0 0 645,-22 56-129,22-56 0,0 0 0,0 0 0,0 0 129,3 53-129,-3-53 258,0 0-258,10 63 129,-10-63-129,8 54 0,-8-54-387,9 67 387,-9-67-258,9 79 774,-9-79-774,8 85 258,-6-41-258,-2-44 387,6 72-129,-4-27 387,1-4-387,0-8 0,0 1 0,-1-1 129,2-2-258,-3 4 129,4-16 0,-4-4-258,1-1 516,0-1-258,-2-13 0,0 0 0,4 12 129,-4-12 0,0 0-129,0 0 0,0 0 0,7 17 129,-7-17 0,0 0-129,12 3 129,-12-3 0,12 1 0,-12-1 0,15 0-129,-6 0 0,1 3-129,1-1 129,0-2-129,1 1 0,1 1 0,-2 3 0,2-1 0,-2-4 129,1 0 0,-2 0-129,0 1 258,-10-1-129,14 0 129,-14 0 0,0 0-129,7 0 129,-7 0 0,0 0-129,0 0 129,0 0-129,0 0-129,0 0-129,0 0-645,0 0-1419,0 0-1548,0 0-387,0-15 0,0 15-258</inkml:trace>
  <inkml:trace contextRef="#ctx0" brushRef="#br0" timeOffset="17144.98">2143 1039 2580,'0'0'2967,"0"0"129,0 0-1290,0 0-774,0 0 0,0 0-387,-36-29-387,36 29 387,-38 5-516,38-5-387,-46 15 387,46-15-129,-49 16 0,49-16 258,-52 15-258,52-15-258,-49 22 258,49-22 387,-36 22-258,36-22 0,0 0 0,0 0-258,0 0 645,-36 53 0,36-53-129,0 0 258,0 0-129,36 29-129,-36-29 129,48 10 258,-48-10-387,64 4 0,-64-4-129,70 9-129,-70-9-129,63 13 129,-63-13-258,54 21 129,-54-21-258,39 29 258,-39-29-258,0 0 129,40 45-129,-40-45 258,0 0-129,0 0 258,15 55-129,-15-55 0,0 0 0,0 0 129,-30 58 0,30-58-258,-40 32 258,40-32-129,-53 37 129,20-19 0,-1 4 0,-1-3-129,-1-4 0,2 5 129,2-1-258,2 0 129,3-12 129,8 0-258,2-2 0,5-5-129,12 0-129,-8-2-516,8 2-774,7-7-1935,-7 7-258,28-19-258,-13 4 258</inkml:trace>
  <inkml:trace contextRef="#ctx0" brushRef="#br0" timeOffset="17785.017">2360 1577 3870,'7'-15'3096,"-7"15"-258,4-14-387,-4 14-1677,7 4-1290,-7-4 0,0 0 645,4 19 129,-4-19 387,0 20 129,0-10 0,0-10 258,-4 22-129,0-6-258,3 9-129,-2-4-258,1 4 258,-1 3-387,1-3 129,-1 1-258,0-2 129,1-2-129,-1-2 129,3-1-129,-2-6 0,2-13 0,0 20 0,0-20-258,0 0 0,0 0-645,0 0-903,0 0-1806,8-13-129,-4-5-129,7 2 0</inkml:trace>
  <inkml:trace contextRef="#ctx0" brushRef="#br0" timeOffset="18785.074">2598 1753 258,'0'-7'1677,"0"7"-129,3-10-1548,-3 10-129,0 0 0,10-2 129,-10 2 129,0 0 516,0 0 387,0 0 258,9-8 387,-9 8-387,5-12 258,-5 12-258,9-22 0,-1 3-387,-1-5-129,3 2-258,-10 22-129,22-72 129,-22 72 0,24-84-258,-24 84 258,25-83-258,-12 34 387,-13 49-516,24-84 129,-24 84-129,21-64 0,-21 64-129,19-55 0,-19 55 129,0 0-129,21-58-387,-21 58 387,0 0 0,0 0 129,21-55-516,-21 55 516,0 0-258,0 0 129,0 0 258,0 0-387,0 0-258,38-39 387,-38 39 0,0 0-129,0 0 129,0 0 0,0 0 0,0 0 129,0 0 258,0 0-258,0 0 258,36 47-258,-36-47 0,0 0 0,16 77-129,-16-77-129,13 74 129,-13-74 129,16 96-258,-7-47 0,0 12 129,2-11-129,-1 1 387,2 2-258,-1-8 258,0-2-645,0-9 645,-1-3-258,-2-15 258,-1 2-258,-7-18 129,8 15-129,-8-15-129,0 0-258,0 0-516,0 0-1419,-2-8-1290,-9-4-258,5-5-387,-10-7 258</inkml:trace>
  <inkml:trace contextRef="#ctx0" brushRef="#br0" timeOffset="19129.094">2831 1466 5676,'0'0'3870,"0"0"-258,0 0-129,0 0-1290,0 0-2451,0 0 258,0 0-129,0 0 129,0 0-387,40-24 774,-40 24-258,0 0-258,42-11 258,-42 11 0,0 0 0,54 0-129,-54 0 0,38 0-258,-38 0-129,0 0-387,55 0-1548,-55 0-1032,0 0 0,38-4-258,-38 4 0</inkml:trace>
  <inkml:trace contextRef="#ctx0" brushRef="#br0" timeOffset="20701.184">3128 903 1419,'0'0'2967,"0"0"258,5-48-129,-5 48-2322,0 0-774,0 0-129,0 0-258,40 12 645,-40-12 0,0 0 258,43 16-129,-43-16 258,0 0 387,49 12-516,-49-12 0,37 1-129,-37-1-129,0 0-129,50 3 129,-50-3-129,0 0-516,0 0 516,43 0 516,-43 0-645,0 0 0,0 0 0,0 0 387,0 0-129,0 0-129,0 0 0,0 0 129,0 0 0,0 0-387,0 0 387,0 0 0,18 50-258,-18-50 129,0 0-129,0 0 0,2 60 129,-2-60 258,1 47-258,-1-47-129,3 64-129,-3-64 516,4 81-516,-4-81 387,2 95-387,1-47 387,-1 1-387,-1 6 387,0-11-258,2-3 387,-2-3-387,-1-4 129,1 2-129,0-17 0,0-2 0,-1-17 0,2 20 0,-2-20 0,0 0 0,0 0 0,0 0 0,2 14 129,-2-14-129,0 0 129,0 0 0,0 0 129,0 13-129,0-13 0,0 0 0,0 0-129,0 0 129,0 14-129,0-14 0,0 0-129,0 0 129,0 0 0,0 0 0,0 0 0,0 0-129,0 13 129,0-13-129,0 0 129,0 0 0,0 0 0,0 0 0,0 0-129,0 0 129,0 0 0,0 13 129,0-13-258,0 16 129,0-16 0,0 24 129,0-12-129,0-12 129,0 19-129,0-19 129,-1 20-129,1-20 0,-4 14 0,4-14 129,-5 12-129,3-1-129,2-11 129,0 0 0,-6 13 129,6-13-129,0 0 0,-5 13 0,5-13 0,0 0 0,0 0 0,0 0 0,0 0 0,0 0 129,0 0 129,0 0-258,0 0 129,0 0 0,-8 0 0,8 0 0,-11 0-129,3 0 0,-1 0 129,-3 0 129,0-1-129,-3 0 129,0 1-258,-5 4 129,0 1 0,-2 5 0,-1-3-645,2 8-129,-3-6-774,8 6-2451,0-4-387,4-5-129,3-4-258</inkml:trace>
  <inkml:trace contextRef="#ctx0" brushRef="#br0" timeOffset="23061.318">1183 326 903,'0'0'1032,"0"0"-387,-37-36 258,37 36-387,0 0-258,0 0 129,0 0-258,0 0 0,0 0 0,0 0 387,0 0-258,0 0 387,0 0-129,0 0 0,0 0-258,0 0 258,0 0-258,0 0 129,0 0-387,0 0 129,0 0 0,0 0-129,0 0 0,0 0 129,0 0-258,0 0 129,0 0 0,0 0 0,0 0 258,0 0-129,0 0 258,0 0 0,0 0 129,0 0-129,0 0-129,0 0 258,0 0-387,0 0 129,0 0-129,-23 44 129,23-44 0,0 0-129,0 0 129,-2 57 129,2-57-129,0 0 0,0 51-129,0-51 129,0 0-258,0 63 516,0-63-387,0 0-129,5 65 129,-5-65 0,0 0 0,3 53 0,-3-53-129,0 0 0,0 0 0,0 0 258,21 53 129,-21-53-258,0 0-129,0 0 129,0 0 0,45 13 129,-45-13-129,0 0-129,0 0 0,41-5 129,-41 5-129,0 0-129,0 0-129,0 0-516,39-36-387,-39 36-1032,0 0-1290,0 0 0,0 0 0</inkml:trace>
  <inkml:trace contextRef="#ctx0" brushRef="#br0" timeOffset="23610.35">966 528 1,'0'0'2966,"0"0"-257,36-41 129,-36 41-645,0 0-903,0 0-387,0 0-387,60-29 129,-60 29-387,0 0 0,46-14-129,-46 14 0,35-6 129,-35 6 0,0 0 0,45-6-258,-45 6 387,0 0-129,0 0 258,0 0 0,0 0 0,0 0 129,0 0-387,0 0 0,0 0-129,0 0-387,0 0-387,0 0-774,0 0-1806,0 0-516,0 0-387,0 0 387</inkml:trace>
  <inkml:trace contextRef="#ctx0" brushRef="#br0" timeOffset="24382.394">1429 623 1032,'0'0'2580,"0"0"-387,0 0-516,0 0-516,0 0 0,0 0-645,0 0 129,0 0-258,34-14 0,-34 14 0,0 0 258,42-11-258,-42 11 258,0 0-129,39-6-258,-39 6 387,0 0-258,0 0 129,0 0 258,38-10-129,-38 10 258,0 0-258,0 0 0,0 0-258,0 0 129,0 0-129,0 0-258,0 0-258,0 0 0,0 0-258,0 0-258,0 0-516,0 0-1419,0 0-1161,0 0-258,0 0 0,0 0 129</inkml:trace>
  <inkml:trace contextRef="#ctx0" brushRef="#br0" timeOffset="25124.437">1677 357 1419,'0'0'2709,"0"0"387,-3-51-1032,3 51-903,0 0-516,0 0-258,0 0 0,0 0-258,0 0 129,0 0 0,0 0 0,0-48 0,0 48-129,0 0 0,0 0 0,0 0 0,0 0 258,0 0-129,0 0 387,0 0 0,0 0-129,0 0 0,0 0 0,32 48-129,-32-48-129,0 0-129,0 0 0,22 59-129,-22-59 258,0 0-258,18 66 516,-18-66-258,0 0 0,6 71 0,-6-71 129,0 0-129,0 47 0,0-47 0,0 0-258,0 0 129,0 0 0,0 0-129,0 0 0,0 0 0,0 0 0,0 0-129,0 0 258,0 0-129,0 0-129,0 0-387,0 0-1290,0 0-2064,0 0 129,0 0-387,0 0-387</inkml:trace>
  <inkml:trace contextRef="#ctx0" brushRef="#br0" timeOffset="32856.879">924 3127 129,'0'0'1806,"0"0"-129,0 0-258,0 0-129,0 0-258,0 0-258,0 0-387,0 0 258,0 0-258,0 0 0,5-7-258,23 3-129,-8-2 129,16-2 0,-9 2 258,11-2-387,-14 1 129,13 2-129,-16 0 387,2 0-129,-3 5-258,-4 0 258,2 0-258,-3 3 0,-3 2 0,1 5 0,-4 2-258,0 5 258,-4 0 258,5 4-258,-8 3 0,2 3-258,-3 0 258,2 0 0,-3 2 0,-1-2 0,-2-1-129,-3-1 129,-2-4 0,-2 4 0,-2-2 0,-4 1 0,0-4-129,-4 0 129,-3-2 0,-5-2-129,3 0 129,25-16 258,-64 12 129,20-12 0,44 0-129,-74-8 129,74 8-129,-65-24 0,65 24 0,0 0-387,-29-58 129,29 58 0,26-41-258,9 20 129,-5 5-129,14-2 0,-12 8 0,9 3 0,-15 2-516,13 5-129,-17 0-387,1 0-1032,2 11-903,-5-11 258</inkml:trace>
  <inkml:trace contextRef="#ctx0" brushRef="#br0" timeOffset="33380.909">1409 3341 1419,'-6'4'2838,"6"-4"258,0 0-1161,0 17-1290,0-2-645,4 0 129,-3 6 0,-1 2 387,0 0 0,-5 2 129,-4 0-129,1 5 129,-5-3-129,5 3-129,-2-2-1032,3 3-1935,7-15-774,4 12-387,4-22 258</inkml:trace>
  <inkml:trace contextRef="#ctx0" brushRef="#br0" timeOffset="37521.146">783 12337 2580,'0'0'3741,"-40"2"-129,40-2-516,0 0-1935,0 0-1290,0 0-129,0 0-387,0 0 258,0 0 0,0 0 387,0 0 129,0 0 387,0 0-258,0 0 258,45-41-129,-45 41-258,41-7 0,-41 7-258,56-2-258,-25 2-258,6 0-129,-13 0 129,15 1 0,-22 2 129,12 2 129,-17 2 0,12 5 258,-13 0 258,5 3 0,-4 4-129,0 1-129,-2 2 0,0 2-516,-3 2 0,-2-3 129,-2 0-129,2 0 0,-4 0 0,-1-1 516,0-1 258,-1 0 516,-2-2-129,-4 2 0,2-1 129,-2-2 0,-3-1-258,2 1 0,-5-4-129,-1 1 0,1-3 129,2-1-129,11-11 129,-42 13 258,42-13-258,-48 7 0,48-7-387,-51 0-258,51 0 0,-68-5-129,68 5-516,-56-8 0,56 8 0,-50-11 258,50 11 129,-40-13 258,40 13 129,0 0 129,0 0 0,-9-47 129,9 47 129,0 0-258,57-58 0,-57 58 0,66-37-387,-18 16 129,-13 6-129,11 0-129,-15 2 129,12 4-129,-19 1-645,7-7-1290</inkml:trace>
  <inkml:trace contextRef="#ctx0" brushRef="#br0" timeOffset="39226.242">1340 12891 258,'-12'5'387,"12"-5"-1031</inkml:trace>
  <inkml:trace contextRef="#ctx0" brushRef="#br0" timeOffset="39864.28">1340 12891 1,'-30'43'902,"30"-43"388,-10 15-129,10-15 129,-6 19-387,6-19-774,-5 12-129,5-12-129,-3 13-129,3-13 129,0 0-129,0 0 129,0 0 129,0 0 0,0 0 129,0 0 0,0 0-129,6-13 129,-3-2-129,2-2 129,0-6 129,5-1-258,-6-1 129,5-4-129,-4 0 129,4 2 0,-4 2 258,1-2-258,1 2 258,-1 4-258,1 1 258,1 3-258,-1 2 0,-1 0 0,2 6-129,1 0 0,-9 9 258,13-8-129,-13 8 258,10 0 258,-10 0 0,2 20 0,-2-3 258,-2 2 0,1 5-129,-4-3 0,1 2-258,-1-4-258,4-2 0,1-17 0,0 0-129,8 0-129,3-9 0,4-11-129,1-2-129,4-7 129,-1 0 0,1 1 0,-4 6 0,1 2 0,-6 6 0,0 7 258,-11 7-129,13 0 129,-9 7 0,-3 11 0,1 2 387,-2 6-258,0 3 258,0 3-129,0 2 387,-4-1-387,1 5 0,0-6 0,0-2-516,2-1-645,-2-2-2709,3-27-387,1 19-387,2-28 129</inkml:trace>
  <inkml:trace contextRef="#ctx0" brushRef="#br0" timeOffset="41852.393">2365 2227 516,'13'-17'1032,"0"1"387,-13 16-387,12-17 258,-12 17 129,0 0-129,0 0-258,7-13-129,-7 13-129,0 0-387,-5 6 258,-5-1-258,2 1 0,-5 0-129,1 1-258,-4 3 129,-1-2 129,0 1-129,-1 0 0,2 3 0,1-5 129,2 3-258,-1-1 129,6-1 0,8-8-129,-13 12 0,13-12 129,-2 13 0,2-13-387,8 10 387,4-5-129,1-2 129,4 5-516,-1-1 387,3-1-387,2 0 387,-3 0-129,0 4 129,-3 0-387,0 0 387,-3 0 0,-1 3 0,-5-2 0,2 0 129,-5 0-129,-1 1 0,-2-12 0,0 17 0,0-17 129,-8 20-129,8-20 129,-14 19-129,4-9 129,-2 2 129,1-2-129,-3-1-129,2-1 129,0-1-129,2-2 0,0 1 0,1-5-258,9-1-129,-11 0-516,11 0-516,0 0-645,0 0-1419,0 0 129</inkml:trace>
  <inkml:trace contextRef="#ctx0" brushRef="#br0" timeOffset="42244.416">2625 2377 2967,'0'0'2967,"-13"0"129,13 0-387,0 0-2967,-1 12-258,1-12-129,0 0 387,-5 16 129,5-16 258,-2 14 258,2-14 129,-3 19 0,0-7 129,3 2 0,0 6-258,0-1-129,0 5 129,0 1-258,3 1-129,1-2 0,1 2-387,-1-9-129,1 0-1548,5-1-1290,-10-16-129,0 0 0</inkml:trace>
  <inkml:trace contextRef="#ctx0" brushRef="#br0" timeOffset="43552.49">8627 1851 3096,'0'0'3354,"0"0"0,-6-3-645,6 3-2451,-16 0-516,7 0 516,-1 3-258,-3-2 258,0 2 0,-2 0 258,-2 3 0,0 1 258,-1 3-258,-3 3-129,-2-2 129,0 8 0,-1-1-258,1 1 0,1 0-258,4-4 129,3 1-129,3-3 0,4 1-129,8-14 129,-6 19-129,6-8 129,0-11 0,7 17 0,2-5 0,1 0 129,2-4-129,3 4 0,1-1 129,3 4-258,-2-1 129,1 1 0,-3-3 0,1 5-129,-2-2 129,-2 3-129,-3-3-258,-2 0 387,-4 3-387,-3-1 387,0-2-387,-7 2 387,-4 2-129,-4-4 129,-3 0 129,-2 2 0,0-7-129,-2 4 0,1-5-129,4 1-258,-1-6-258,8 4-903,-2-1-1935,1-7-516,11 0 387</inkml:trace>
  <inkml:trace contextRef="#ctx0" brushRef="#br0" timeOffset="44604.551">8749 2212 1677,'10'11'1935,"-10"-11"129,5 18-2967,-5-18 1032,3 13 774,-3-13 516,2 14-645,-2-14 516,0 0 258,0 0 0,0 14-129,0-14-645,-2 16-645,-1-4 0,0 0 129,-4 7-258,2 0-387,-2 3 516,-1-1-129,-1 2 387,2-2-258,-3-1 0,3-6 0,-1-2 129,8-12 0,-10 11-129,10-11 129,0 0-129,-4-10-129,4-7 129,1 0 0,2-5 0,1 2 0,-1-4 0,0 3 0,-1 0 0,-2 3 258,0 5-387,0 13 258,0-16-516,0 16 516,0 0-516,0-14 387,0 14-258,6 0-129,1 0 129,-7 0-258,18 6 387,-7 0-387,0 5 387,0-1-645,2 6 516,-3-1-258,2 3 258,-2-4 0,0 2 0,0-4 129,-1 0 0,-1-4 0,-8-8 129,14 7 0,-14-7 0,13 0 0,-13 0 129,10-7-129,-7-5 387,2 2-258,-4-6 0,0 1 0,-1-7 129,0 3 258,0-5-516,0 5 387,0-3-516,0 2 129,2 3-645,-1-5-516,7 6-2838,1 2-129,-3-3-516,5 5 387</inkml:trace>
  <inkml:trace contextRef="#ctx0" brushRef="#br1" timeOffset="63734.645">3904 2367 516,'8'6'2709,"-8"-6"-645,10 2 645,-10-2-2451,7 6-387,-7-6 129,10 6 0,-10-6 258,0 0-129,9 7 0,-9-7 129,0 0-258,0 0 0,0 0-774,0 0-1806,10 0 0,-10-10-386</inkml:trace>
  <inkml:trace contextRef="#ctx0" brushRef="#br1" timeOffset="63997.659">4170 2317 6063,'15'2'3870,"-15"-2"-516,13 0-387,-13 0-2967,12 8-516,-12-8-516,12 4 516,-12-4-129,9 5 0,-9-5-1290,0 0 0,0 0-1161,0 0 258,8-2 516</inkml:trace>
  <inkml:trace contextRef="#ctx0" brushRef="#br1" timeOffset="64253.674">4436 2328 4644,'14'3'3612,"-14"-3"-903,10 1 516,-10-1-2838,0 0-645,10 8-129,-10-8-129,7 6-516,-7-6 645,10 0 129,-10 0-1419,14 0-1935,-12-10 645,8 6 516</inkml:trace>
  <inkml:trace contextRef="#ctx0" brushRef="#br1" timeOffset="65544.743">5463 1995 2967,'10'-10'2838,"-10"10"-129,0 0-129,6-12-1806,-6 12-258,0 0 129,0 0-129,0 0 258,0 0 129,0 0-129,-11 0 0,11 0-129,-12 3-387,3-1 0,-3 1-129,0 3-129,-2-4 129,-1 7-258,-2-1 129,-1 0 0,-2 5 0,1-1-129,-1 1 129,1 2 0,0-2-129,1 1 129,2 1 0,-1-5 0,5 1-129,1-3 129,11-8-129,-12 10 0,12-10 129,0 0 0,0 0 0,8 9 0,4-6 0,0 0 0,4 1 129,3 1 0,0 3-129,1 0 0,-1 0-129,0 0 258,0 1-129,1 0 0,-1 2 0,-1-2 0,1 3 0,-1-4 0,0 1 0,-3 2 129,0-3-129,0 1 0,-3 1 0,0-5-129,-3 7 129,-1-2-516,-8-10 516,11 20-516,-11-20 516,2 19-387,-2-19 774,-6 21-516,-3-14 516,-3 3 0,-3-2-129,-2 5 129,-4-4-258,0 3 0,-2-3 129,1 3-258,-2-4 0,4-3 0,-1 0 0,2-1 0,3-1-258,0-3 129,5 2-387,-4-2-1032,7 0-2064,8 0-258,-12 0-258,12 0 258</inkml:trace>
  <inkml:trace contextRef="#ctx0" brushRef="#br1" timeOffset="66997.831">1452 5960 645,'-5'17'3225,"5"-17"387,-4 11-387,4-11-1548,0 0-1290,-5 16-258,5-16 0,0 12 129,0-12-258,0 10 0,0-10-129,0 0-129,0 12-774,0-12-774,0 0-1548,4 19-129,-4-19 259</inkml:trace>
  <inkml:trace contextRef="#ctx0" brushRef="#br1" timeOffset="67221.844">1474 6629 7998,'3'19'3741,"-1"-7"-1419,-2-12-2322,0 0-3870,9 7-645,-9-7 258</inkml:trace>
  <inkml:trace contextRef="#ctx0" brushRef="#br1" timeOffset="67457.858">1478 7037 5031,'6'19'3483,"4"-1"-2451,-10-18-1032,9 8-3612,0 3 0</inkml:trace>
  <inkml:trace contextRef="#ctx0" brushRef="#br1" timeOffset="69887.995">1150 7761 1806,'0'0'1548,"0"0"-1806,0 0-516,4 0 258,-4 0 645,0 0 516,10-3 258,-10 3 516,9-6 129,-9 6 387,0 0-129,10-14-258,-10 14-516,11-9-387,-11 9-258,14-7-129,-14 7-129,18-7 0,-8 5-129,1-1 129,-1-1-129,0 1 129,2-2 0,0 3 258,-1-1-129,2 1 0,-2 0-129,0 2 258,2 0 0,-1 5-129,1 1 0,-2 4-129,-1-2 0,0 0 0,-1 3 0,-2 1-129,2-3 0,-2 4 129,-2-1-129,1 1 0,-2 1 0,1 1 0,-2 0 0,1 2-129,-1 0 129,-1 1 0,1 3 0,-2-2 0,2 3 0,1-2 0,-1 0 129,2 0-129,0 1 0,-1-1 0,3-2 0,-2-1 129,0 3-129,-1-2 0,2 1 129,-3-1-129,-2-1 0,-1 0 0,0-1 0,-2 1 129,-3-3-129,1 1 387,-2-4-258,-1 0 0,-3-1 129,3 0-129,-4-2 0,1 1 0,-5-2 0,2 1-258,-3-1 129,0-2-129,-2 1 0,3-2 129,-3 0 0,4-4-129,0 3 0,1-3 129,-2 0-129,5-6 0,-3 0-258,2-1 129,-1-1 129,1-4-258,2 2 129,-1-2-129,1-2 129,2-3-258,4 5 258,-4-6-129,6 1 129,1-4-129,0 2 129,1-6 0,6 6 0,0-2-258,0 3 258,5-1 0,0 2 129,-1 2-258,2 3 129,1 4 129,0 0 0,1 0 129,1 3-129,-3 1 129,5 4-258,-2 0 258,2-3 258,-2 3-258,-1 0 0,1 0 129,-1 0-129,-4 0 258,-1 0 0,-10 0 387,13 5-258,-13-5 129,0 0 0,0 16 129,0-16-258,-5 11 0,5-11-258,-9 8 0,9-8-129,0 0 0,-9 8 129,9-8-258,0 0 129,0 0 0,0 0 0,0 0 0,0 0 129,0 0 129,-5 13-129,5-13 0,-2 11 0,2-11-129,-2 15 129,2-15 0,0 14-129,0-14 0,2 15 0,-2-15 129,7 17-129,-7-17 129,8 15-129,-8-15 129,10 19 0,-10-19-129,12 19 129,-8-4 0,3-1-129,2 6 258,0-1 129,2 2-258,2 0 129,0 4-129,1-2 0,1-2 0,1 1 0,-1-2-129,1 0-258,-2-6 129,0 3-258,-2-8-645,3-1-1806,-1 1-1161,-4-9-129,1 0-258</inkml:trace>
  <inkml:trace contextRef="#ctx0" brushRef="#br1" timeOffset="71574.093">2215 8027 2322,'0'0'1677,"0"0"-129,0 0-258,0 0 129,14-3-645,-14 3 129,10-1-645,-10 1 258,14 0-774,-4 1-387,3 4-1548,-3-5-774,9 0-129</inkml:trace>
  <inkml:trace contextRef="#ctx0" brushRef="#br1" timeOffset="71965.116">3386 8020 2709,'25'22'3999,"-25"-22"-258,15 15 129,-5-8-3096,0 1-645,0-4-903,4 2-1806,4 5-1161,-1-9-258,6 1 0</inkml:trace>
  <inkml:trace contextRef="#ctx0" brushRef="#br1" timeOffset="72190.129">4031 8128 3096,'25'21'3612,"-25"-21"-258,9 2-2064,-9-2-516,12 2-516,-12-2-387,14 0-1290,-4 0-1806,-5-6-387,11 2 258</inkml:trace>
  <inkml:trace contextRef="#ctx0" brushRef="#br1" timeOffset="72362.138">4457 8211 3096,'23'22'3741,"-23"-22"-774,24 4-2838,-10 2-3096,-1-12-903</inkml:trace>
  <inkml:trace contextRef="#ctx0" brushRef="#br1" timeOffset="74090.237">5441 3388 645,'-5'71'1032,"4"-36"-129,-2 1 0,3-3-516,0 5-774,-1-6-1419</inkml:trace>
  <inkml:trace contextRef="#ctx0" brushRef="#br1" timeOffset="74338.251">5338 5014 1419,'1'89'3225,"-1"-54"129,0 5-1935,1 4-645,0-4-645,0 1-387,1-1-516,-2-3-1032,0-8-1419,1 6 0</inkml:trace>
  <inkml:trace contextRef="#ctx0" brushRef="#br1" timeOffset="74628.268">5251 6079 258,'-8'102'3612,"7"-51"0,-5-8-1290,2-1-1419,-2-4-516,4-2-516,0-6-387,-1 1 129,1-9-258,-1 4 129,0-3-129,-1 3 0,-4 3 0,3 3-258,-3 5 387,0 3-387,0 1 129,1 2 129,1 1 0,2-2-129,2 1-129,-1-7 1</inkml:trace>
  <inkml:trace contextRef="#ctx0" brushRef="#br1" timeOffset="74764.276">5183 7170 3225,'0'0'4128,"0"0"-645,0 0-1548,0 0-1677,0 0-3096,13 5-516,-13-5-774</inkml:trace>
  <inkml:trace contextRef="#ctx0" brushRef="#br1" timeOffset="75226.302">5254 7192 258,'0'0'2838,"0"0"-774,0 0-516,0 0-3870,0 0 129,0 10 129</inkml:trace>
  <inkml:trace contextRef="#ctx0" brushRef="#br1" timeOffset="77297.421">5254 7192 774,'-37'27'2322,"27"-25"-258,-4-2-258,2 0-774,-2 0-645,1-1-387,-2 0-258,-2-3-129,0 0 129,-1 2 129,-1 2 0,-3-2 516,-1 2 129,-2-3 258,-3 3-129,1 0 258,0 6-129,-3-5-129,3 4-258,0-1 129,0 3-258,2-2-129,2 2 0,1-2 129,2 1 0,1-3 0,4 5 0,-1-2 0,4-1-129,0-2 258,2 3-258,2-5-129,8-1 0,-12 7 0,12-7 0,0 0 0,-10 3-129,10-3-129,0 0 129,-7 14 0,7-14 0,0 0-129,-6 14 129,6-14 0,-7 13 0,7-13 129,-5 15 0,5-15-258,-8 12 516,8-12-516,-7 14 516,7-14-258,-5 15-258,5-15 258,0 0 0,-4 18 0,4-18 0,-2 17 0,2-17-129,-1 19 129,1-4 0,-2 2 0,1 3 0,-2 2-129,-1 4 129,1-2 0,0 8 129,-2 1-129,2 6 129,0-3 258,-1 3-387,0 1 387,1 3-258,-3 2 258,3 2-129,-1-2 0,4 0-258,-4 2 129,4 2 0,0-2-129,0-1 0,6-3 0,-2-3 129,0-3-129,-1 1 129,-1-6 0,1 0 0,-3-3 387,0-5-258,-4-5 0,2-2-129,-3 0 0,2-7 0,3-10 0,-7 12 0,7-12-129,0 0 0,0 0-129,-8 13 129,8-13 0,0 0-129,0 0 129,0 0 0,0 0-129,-5 13 129,5-13 0,0 0 129,0 0-129,0 0-129,0 0 129,0 12 0,0-12 0,0 0-258,0 0 258,3 13-129,-3-13 129,0 0-129,10 3 129,-10-3 0,0 0 0,0 0 0,9 6-129,-9-6 129,0 0 0,0 0 0,0 0-129,0 0 258,9 8-129,-9-8 0,0 0 0,9 2 0,-9-2 0,12 0-129,-12 0 129,16 0-129,-5 0 129,2 0 0,2-3-258,3 1 258,1 0 0,3 0 258,4 1-258,1 1 129,7-2-258,0 2 129,2 0 0,5 0 0,0 0 0,4 0-258,-2 2 129,4-1 0,-1 0 0,1 0 0,1 1-129,0-2 129,3 2 0,1 1 0,-1-3-129,-1 0 258,-2 0 0,-1 0 387,-5-2-258,-3 2 0,-7-1 0,-2-1 0,-8 2-129,-4 0 0,-3 5-129,-5-2-129,-3 1 258,-7-4 0,9 8-129,-9-8 129,0 0 0,0 0 129,0 0 0,0 0-129,0 0 129,0 0 0,0 0-129,0 0 0,0 0-129,0 0 129,0 0-129,0 0 0,0 0 129,0 0-129,0-7 129,0 7 0,0 0 0,0 0 0,0 0-129,0 0 129,0 0 0,0 0 0,0 0 0,0 0 129,6-11-129,-6 11 129,0 0-129,6-14 0,-6 14 0,3-12 129,-3 12-258,2-19 258,-2 19-258,1-27 129,0 8-129,2-2 0,0-7 129,1-3-258,2-8 129,-1-7 0,0-9 129,2-3-258,-3-5 387,-2-5-258,0 0 129,-2-2 129,0 2-258,-6 1 258,-1 4-129,2 2 129,-1 3-129,-1 4 129,3 4-258,1 6 258,0 5 0,2 6-258,1 5 258,0 3-258,0 5 258,0 5-258,0 1 129,0 14 129,0-17-129,0 17 0,0-12 258,0 12-258,0 0 0,0 0 0,-8-9 129,8 9-129,0 0-129,-10-5 129,10 5-258,-9-2 129,9 2 129,-10 0 0,10 0 0,-14 0 0,6 0 129,-2 0-129,0 0 0,-1 0 258,-4 0-258,0 1 0,-3 0 0,-3 1 0,-6 2 0,-2 0 0,-6 2 0,-4-3 129,-6 6-129,2-1-129,-7-1-129,2-2 0,0 3-903,-1 2-2193,1-10-645,6 5 258</inkml:trace>
  <inkml:trace contextRef="#ctx0" brushRef="#br1" timeOffset="81356.653">5207 8170 645,'0'0'2451,"0"0"-1290,0 0-387,0 0-129,0 0 0,-5 1 258,5-1 0,-9 6 258,9-6 0,-13 2 258,13-2-387,-14 3-129,14-3-258,-14 0 129,14 0-387,-12 0 0,12 0 129,-11 0-258,11 0 129,-8 0-129,8 0 0,-9 0 0,9 0-129,0 0 0,-11 8-129,11-8 258,-8 7-129,8-7 0,-16 11-129,7-3 129,-3 4-129,-2-3 0,0 3 0,-4 1 0,0 3 0,-2 0 0,-2 0 0,1 1 0,0 0-129,1 0 129,0 0 0,2 3 0,3-3 0,2 1-129,1 0 129,5-1 129,2 0-129,0 3 129,5 0 0,0 0-129,7-3-129,3 4 0,2-1-129,5 1-129,1 1 129,4-2-129,0 0 129,-1 5-129,-1 0 258,-2 4-258,-1-1 258,-3 5 129,-3-4-129,-2 4 0,-2-1 258,-3 1-258,-2 0 258,-2-2-129,-1 1 129,-7-3 0,-3 2 258,-2-6-258,-4-2 129,-3 0 0,-2 0 0,-4-5 0,-2 1 0,0 0-129,-1 0 258,-1-2-129,2 5-258,1-6 258,2 4-258,3-5 129,6 2-258,2-5 0,3-5-387,7 5-903,4-12-2580,0 0-129,7 8-516,2-18 388</inkml:trace>
  <inkml:trace contextRef="#ctx0" brushRef="#br1" timeOffset="82732.731">5091 8124 903,'0'0'3225,"0"0"258,-11 0-645,11 0-387,0 0-1032,-10-9-258,10 9-516,0 0 0,0 0-258,0 0 0,0 0-129,0 0-129,0 0 0,0 0 258,0 0-258,0 0 129,0 0-129,0 0 0,0 0 129,5 9-129,-5-9 0,12 14 0,-5-4-129,3 1 0,-3 1 0,2 3 0,1 0 0,-2 4-129,1 1 129,0-3 0,-2 2 0,0-2 0,1-2-129,-3 1 129,0-4 0,-5-12 0,8 17 0,-8-17 0,0 0-129,6 11 129,-6-11-129,0 0 0,0 0-129,-6-12 0,-4-1-129,2 2 0,-4-6 129,-2 2 0,-3-7 0,2 5 129,-4-7 0,2 4-129,2-3 0,1 3 129,0-3-129,5 4 0,-1-2 129,3 7 0,2-3-129,0 5 0,2 0 129,3 12 129,-2-16 0,2 16-129,0 0 129,0-11 0,0 11 0,0 0 129,10-5-129,-10 5 129,10 0-129,-10 0 258,16 0-129,-3 0-129,0 2 0,5-2 0,0-2-129,2-3 258,2 0-258,1 1 129,0 1 0,-1 0 129,-2 3-129,-2 0 0,-3 0 0,-2 3 0,-3 2 0,0 2 129,-10-7-129,8 12 129,-8-12-129,0 13 129,0-13 0,0 14 0,0-14-129,-9 12 129,9-12-129,-11 19-129,4-8 129,0 0-129,0 2 129,0 0 0,1 3 0,0 0 0,0 2 0,-1 0 129,2 1-129,0-2 0,1 0 129,0 1-129,1-2 0,2-1-258,1-15-387,0 21-1548,3-9-1548,-3-12-387,5 11 0</inkml:trace>
  <inkml:trace contextRef="#ctx0" brushRef="#br1" timeOffset="92504.29">4120 9583 1935,'-8'2'2322,"8"-2"-1419,-8 8-516,8-8 0,-12 2 129,12-2 258,-15 7 129,7-4 129,-4-1 0,4 1 129,-2-3-258,0 5-129,-2-4-258,3 5 129,-3-6-387,2 4 0,0 1 129,0 3-258,-2 2 129,1 1-129,0-3 0,-1 4 0,0 2 129,2 3-258,-4 0 129,2-2 129,2 3-129,-3 2 129,3 2-129,0 1 129,-1-2 0,3 3 0,-1-6 0,3 3 129,-1-1-258,5 0 0,-1-5 0,3 2-129,0 1 0,3-2 0,2 0 129,2-1-129,1-1 129,1 2 0,0 0 0,1-1 0,2-3 0,-1 3 0,0-6 0,3 4 129,2-6-129,0 0 0,2-6 0,2-1 0,-1 0 0,4-8 0,-1-5-129,1-3 0,-1-4-129,1-1 129,-1-4-129,-3-1 129,2-3 0,-5 4-129,-2-3 129,-3 0 0,0 0 129,-4-3-258,-3 1 258,-1 4-129,-2-1-129,-1 4 129,0-2 129,-3 3-129,-2 3 0,-1 2 0,-1-1 0,-2 1 0,1-1 129,-2-1-129,0 2 0,1-1 0,-2 1 0,1-1 0,0 5 0,0 1 0,-2 3 0,2 3 0,-2 6 0,3 0-129,0 5 0,0 2-258,4 13-516,-8-5-1290,7 4-1806,1 7-387,-2-2-129,2 7 388</inkml:trace>
  <inkml:trace contextRef="#ctx0" brushRef="#br1" timeOffset="93576.352">4015 9954 903,'0'13'2709,"0"-13"-1290,0 0-129,0 0-258,0 0 0,-7 0-129,7 0 258,0 0 258,-4 7-258,4-7 0,0 17-129,0-17-129,1 28-129,2-12 129,7 6-516,-2 2 258,5 5-387,-2 1 0,2 2-129,1 6 0,-2-1-129,1 3-129,0-1 258,-3 4-129,-2-1 129,0-4 0,-2-1 0,-1-8 0,0 2 0,0-9 0,-2-5-129,0-5 0,-3-12 0,5 17-129,-5-17 129,0 0-258,0 0-129,8 0-1161,-8 0-2322,0-21-387,2 5-387,-2-10 258</inkml:trace>
  <inkml:trace contextRef="#ctx0" brushRef="#br1" timeOffset="94604.409">4553 9665 903,'3'-12'516,"-3"12"-1419,0 0 645,0 0 774,5-14 645,-5 14 516,0 0 774,0 0 774,0 0-258,0 0-645,-5-6-903,5 6-387,0 0-516,-10 0-129,10 0-258,-13 4 0,3-2 258,3 5-258,-4-3 129,2 6-129,-4-2 129,3 3-129,-3 4 0,0-1 0,2 3-129,0 1 129,-3 1-129,4 3 258,0-5-129,0 5-129,0-1 129,3 3 0,-2 0 0,2 1 0,0 4 0,2 3-129,0 1 129,2 4 0,0-2 0,3 1 0,0 0 0,3-2 0,2 1 129,3-1-129,0-4-129,3 0 129,-1-3-129,4 0 0,-2-1 0,2-4 129,0-3-129,0-4 0,0-1 129,1-4 0,0 0-129,1-5 258,-3 0-129,2-2-129,-3-2 129,-2 0-129,-1-1 129,-9 0-129,11 0 0,-11 0 0,0 0 0,0 0 0,0 0 0,0 0 0,0 0 0,0 0 0,0 0-129,0 0 0,0 0-516,0 0-903,0 0-2580,0 0-516,0 0-129,0 0-258</inkml:trace>
  <inkml:trace contextRef="#ctx0" brushRef="#br1" timeOffset="99232.675">4880 9883 1548,'0'0'1935,"0"0"-1161,0 0 129,0 0 258,0 0 129,0 0 129,0 0 0,0 0 129,0 0-129,-4-4-258,4 4-258,0 0-258,0 0-129,-10-5-129,10 5-129,-9-1-129,9 1 129,-11 0-129,11 0 0,-15 0 0,6 3 0,-2 2-129,1 0 258,-2 1-129,0-2-129,0 1 129,0 2 0,0-1 0,2 1 0,-1-3-129,3 1 129,0 1 0,8-6-129,-10 12 0,10-12 0,-5 11 0,5-11 0,0 0 0,7 15 0,-7-15 0,15 7 129,-4-5-129,2 0 0,-2 0 129,3 1-129,1 1 0,-3-1 0,3 2 0,0 1 0,0 2 0,-1 1-129,-1 2 129,-1 0 0,-2 2 129,1-1-258,-4-1 258,0 0-129,-7-11 129,8 17-129,-8-17 0,1 14 0,-1-14 0,-1 12 0,1-12 0,-13 15 0,4-7 0,-2 0-129,-3 0 258,0 0-129,-3 1 0,1 1 129,-3-1 0,2-2-129,0 1 129,-1 0-129,2-4 129,1 0-129,1-1 0,1-2-129,3 0 129,2-1-129,8 0-387,-13 0-516,13 0-1548,0 0-1419,0 0-516,6-6 129</inkml:trace>
  <inkml:trace contextRef="#ctx0" brushRef="#br1" timeOffset="100452.745">5058 10247 4257,'1'11'4128,"0"1"-387,-1-12-258,0 0-3225,0 0-387,0 12 0,0-12 258,0 0 129,7 15 0,-7-15 258,1 17-129,-1-17 129,0 26-129,-3-9 129,2 8-129,-3 1-258,2 7 129,-3 2-129,-1 3 0,1 1-129,1 1 129,-2-7 0,2 1-129,0-7 0,0-4-129,2-6 0,2-17-258,0 17-258,0-17-903,0-5-2451,0 5-387,8-26 0,1 6 130</inkml:trace>
  <inkml:trace contextRef="#ctx0" brushRef="#br1" timeOffset="101568.809">5232 9864 1548,'9'-10'2709,"-9"10"0,12-7-258,-12 7-516,14-3-258,-14 3-645,17-2-258,-8 0-258,2 2-129,-1 0-129,1 4-129,-1-1 258,0 0-258,-1 1 0,0 1 0,-9-5 129,15 12-129,-15-12 129,13 14 0,-13-14-258,10 22 129,-6-7 0,2 2 0,-2 3-129,-1 4 0,1 1 0,-1 0 258,0-1-258,-1 1 0,0-1 0,-1-3 0,-1-4 0,0-1 0,-4 0-258,-2-3 129,-3-1 0,-1-3 129,-1 3-258,-2-3 129,-2-1 0,0 1 0,0-1 129,0-5-129,0 3 129,3-3 0,-2-3-129,2 0-129,2-3-258,1-9 129,9 12-129,-11-22-258,10 10 129,-2-5 0,3 4-258,3-5 0,3 4-129,1-1-129,3 4 0,-1-2-129,4 2 258,-1-1 129,2 6 645,-2-1 0,4 2 774,-2 2 258,0 1 0,0 2 129,0 0-129,0 4-258,-1 2-129,-1 1-129,-2 3 258,-1 2-258,-9-12 129,14 24 258,-11-12 129,4 5-129,-4-7 387,4 6-258,-3-3 129,6 3-258,-5-3 0,7 3-129,-4-1-258,5-1-129,-2 3-129,2-3 129,0-1-129,-2-1 0,-1 0-129,-1-2 129,-9-10 0,15 19 0,-15-19 0,8 11 0,-8-11 0,0 0-258,4 11-903,-4-11-2451,0 0-387,0 0-129,-11-6-128</inkml:trace>
  <inkml:trace contextRef="#ctx0" brushRef="#br1" timeOffset="102292.85">5566 9678 2322,'0'0'2709,"0"0"-903,0 0-645,0 0 0,0 0 129,0 0 129,0 0 0,6 0 129,2 4-129,-8-4-129,14 5-387,-14-5-258,23 12-258,-13-2-129,5-3 0,-3 5-129,3 3 129,0 4-258,1 5 129,-1 4-129,-1 1 129,0 2 0,-1 5-129,0 4 129,-3 1-129,-1-1 129,0-2-258,-1 3 258,-2-2-129,0-2 0,-2-1 129,-1-5-129,-2-3 129,-1-1-129,-3 0 129,-4-4 0,-1-2-129,-3-2 0,-4-3 0,3-1 129,-6-3-258,1 1 0,-1-3 0,2 0-129,-2-6-387,6 13-774,-4-11-2064,6 0-903,2-3-387,8-3 129</inkml:trace>
  <inkml:trace contextRef="#ctx0" brushRef="#br1" timeOffset="103831.938">3993 8919 1806,'-8'13'2451,"8"-13"-387,0 0-1935,-5 5-258,5-5 129,0 0 516,0 0 129,0 12 129,0-12 129,0 0 0,0 0 0,0 0 0,0 0-516,0 0-258,0 0 0,0 0-129,0 0-129,0 0-258,0 0-645,0 0-516,-7-7-258,7 7-258,0 0 387,0 0 129,0 0 258,0 0 774,0-13 645,0 13 387,0 0 645,0 0-258,0 0 0,0 0-258,0-11-258,0 11 0,0 0-258,0 0 129,0 0 516,0 0-129,0 0 129,0 0 129,0 11 0,0-11 0,-5 11-258,5-11 129,-5 13-129,5-2-129,0-11 0,-3 18 0,3-18-129,0 20 129,0-20-129,0 25 0,1-13 0,3 5-129,-4-3-129,2 5 0,-2-2 0,1 5 129,-1-3 0,0 2 0,-2-3-129,1 2 258,-1-5-258,2 1 0,0-3 0,0 0-129,0-13 0,10 12 0,-3-9 0,4-3-129,2 0 0,0 0-387,3-5 258,0-4-258,2 3 0,-4-3-516,3 6-645,-8-4-1677,1 0-516,-1 4-258</inkml:trace>
  <inkml:trace contextRef="#ctx0" brushRef="#br1" timeOffset="104245.961">3935 9056 258,'0'0'3096,"0"0"-387,0 0 516,0 0-2709,8-7-258,-8 7 0,15 0 387,-7 0-129,5 0 258,-3-1 129,5 1 0,-6-7-258,7 7 129,-8-2-516,4 2 0,-4-3-129,1 3 0,-9 0-129,11 0 0,-11 0-387,10 0-258,-1 8-645,-9-8-1419,0 0-1032,17 16-258,-17-16 517</inkml:trace>
  <inkml:trace contextRef="#ctx0" brushRef="#br1" timeOffset="104825.995">4183 9146 2580,'0'0'3096,"6"5"-129,-6-5-2064,0 0-645,13 1-129,-13-1 258,15 0 516,-15 0-129,17-2 258,-17 2 0,16-7 0,-16 7-258,18-7 0,-18 7-258,16-3-258,-16 3-129,13 0-129,-13 0 0,11 0 0,-11 0 0,0 0 129,7 0-129,-7 0 129,0 0-129,0 0 129,0 0 0,0 0-258,6 10-129,-6-10-516,0 0-903,0 12-1677,0-12-774,0 0-129</inkml:trace>
  <inkml:trace contextRef="#ctx0" brushRef="#br1" timeOffset="105380.027">4409 8886 1677,'8'5'2580,"-8"-5"-129,0 0-2451,0 0-387,9 15 387,-9-15 387,0 0 516,9 16 516,-9-16-129,0 0 387,0 0-129,0 0 0,0 0-387,3 13-258,-3-13-645,0 15-129,0-1-129,2 3 129,-2 0-129,0 2 0,0 3 0,0 4 129,0-2-129,-1 3 129,-1 0 0,1-3 258,1-2-387,0-2 0,0-3 129,0-3-258,1 0 129,-1-14-258,8 17-129,-8-17-903,0 0-2322,12 7-645,-12-7 0,0 0 0</inkml:trace>
  <inkml:trace contextRef="#ctx0" brushRef="#br2" timeOffset="127568.295">7215 1952 258,'0'0'2064,"0"0"-1419,0 0 258,0 0 0,0 0 258,0 0 258,0 0-129,0 0 129,6 0-129,-6 0-387,11-3 0,-2 3-129,-9 0-258,15-3-129,-15 3 129,16-1-258,-8-2 0,3 0 0,0-6-258,1 7 129,1-6-129,-1 3 258,-2-3-258,2 0 129,-3 4-129,-1-2 129,-8 6 0,13-5 0,-13 5-129,0 0 0,0 0 129,0 0-129,-6 0 129,-4 4-129,-2 4 129,-5-3 0,-1 4 0,-1 1 0,-3 5 0,1-2 0,0 4 0,-2-2-129,3 4 258,2-4-516,0 2 258,5 0 0,2-2 0,2-2 0,4-2 0,5-11 0,-3 18 0,3-18 0,0 18 0,0-18 0,10 12 0,0-1 0,1-2-129,4 0 129,2-1 0,2 1-129,0 3 129,1-2-129,0 0 0,1 2 0,-5 2 0,0-2 0,-1 7-129,-3-4-258,-2 2 129,-3-2-129,-2 4 516,-3-7-516,-2 3 516,0-4-516,-7 0 516,-1 1 129,-2 0-129,-3-2 129,-3-1 258,-1 2-258,0-3 129,-2 1 0,-1-3 0,2-4-129,4 3-129,-2-5-258,8 2-516,-6-2-1032,14 0-774,0 0-1290,-7-19 129</inkml:trace>
  <inkml:trace contextRef="#ctx0" brushRef="#br2" timeOffset="128568.353">7633 1505 1806,'0'0'2580,"-11"-46"516,11 46-645,0 0-1419,0 0-774,0 0-387,0 0-129,0 0 258,0 0 258,0 0 516,6 9-258,-6-9-129,2 20-129,-2-7 129,0-13 0,2 25-129,-2-25 0,1 27-387,0-13 387,-1 15 0,1-12-129,0 7 129,0 2-129,0 0 0,0 4-129,-1-6 0,2 0 0,-2-7 0,0 3 0,0-6 129,0-1-129,0-13 258,-7 16-129,7-16-129,-9 8-129,9-8-258,-8 8-516,8-8-1161,0 0-1419,0 0-258,0 0 129</inkml:trace>
  <inkml:trace contextRef="#ctx0" brushRef="#br2" timeOffset="133991.663">6866 3084 258,'-7'26'774,"4"-11"129,2-1-129,0 6 0,1-3 0,0 5 0,0-3-258,2 5-129,2-2 129,0 0-258,-2 5-129,2-2-129,-2 5 0,-1-2 0,-1 4 0,0 3 129,0 0 129,-2-1-258,-2 1 129,1 3-129,-2-5 129,1 1-129,-2-2 129,1 0-258,-2-2 129,0-2 0,-1-1 129,1 1-129,0-3 129,0 2 129,0-3-129,3 2 0,-1-1 0,3 1 0,-2 1-129,2-3 129,0 1-258,0-2 129,1 1 0,-1 0 0,0-2 0,-1 1 0,0 2 0,0-1 0,0 1 0,0 4 0,-2-4 129,2 4-129,-3-1 258,2 1-129,1 0-129,-1 3 129,1-1-129,3 4 0,0-4 0,0 0 129,0 3 0,4-3-129,0-4 387,2 5-258,-3-7 129,3 0 258,-3 1-258,2 1 0,-2-2 0,-1-1 0,0 3-129,1-1-129,-2 3 129,1-3-129,-1 2 0,2-2-129,-1 1 129,3 0 0,-2 0 0,0-1 0,1 0 0,-1 1 0,0-2 0,0 1 0,-1 3 0,-1-1 129,1-1-129,2-2 0,-3 1 0,2 1-129,-1-3 129,-1 0 0,3 0-129,-3 0 129,3 0 0,-3 1-258,1 1 258,-1 1 0,1 2 0,-2 3 0,0 1 0,0-1 0,0 4 0,0-1 0,-3 0 0,1 0 0,-1 0 0,1 0 0,2-2 0,-1-1 0,0-1 258,1-2-258,-1 3 258,1-1-129,-2 3 129,2 2-129,-3 1 387,-1 4-258,0 3 0,-3 4 129,3-2-258,-2 1 0,0 2 0,2 0-129,0 0 0,0 0 129,0-4 0,0 2 0,0 1 0,1 2 258,-2-2-258,2 0 0,-1-2 0,1 0 0,1-2-129,0 1 0,1 0-129,0-4 129,1 3 0,0-1 129,0 1-129,0 2 0,0 1 0,0 0 129,0-5-129,0 5 129,2-1 0,0 2 0,-1-3 258,0 4-387,-1-6 258,3 2-258,-2-2 129,1-1-129,-1-1 0,1-1 129,-1 0-129,3-4 0,-2 3 129,0 2 0,1-3-129,1 4 129,-1-3-129,0 1 129,0 1-129,1 0 258,-1 1-129,2 2-129,0-5 0,-2 4 0,1 1 129,-1 1-129,-1-3 0,0 4 0,-2 0 0,0 0 0,0 4 0,0-2 258,1 1-516,2-1 516,-1 1-516,3-5 516,-2 2-258,0 1-258,1 0 258,-2 3 0,-2 2 387,0 2-387,0 3 129,-2 3 0,-2 1-129,2 1 129,-2-2 0,3-1 0,-2-1-129,1 0 0,1-2 0,-2-1 0,2-4 0,1 0 0,0 0 0,0 2-129,0-5 129,0-3 0,0 7-129,0-3 129,0 3 0,0 2 0,-3-2 0,1-2 0,-3 3 129,1 4-129,-1-3 0,0-4 0,-2 0 0,1-1 0,-2 1 0,-1 1 0,-2-3 0,-1-1 129,-1-2-129,-2 1 0,3-3 0,-2-2 0,3-1 0,0-4 129,2-4-129,2 0 0,0 1-129,4-2 258,0 1-129,-1 1 0,3-2 0,-1 3 0,1 1 0,1 2 0,0-2 0,-3 5 0,3 0-129,-3-2 258,1 3-129,0-4 129,-1 0-129,-1 1 0,3-5 0,0 2 0,1-5 0,0-1 0,0-2-129,1 3 129,4-3-129,-2 0 129,1 1 0,2 2 0,-2-4 129,4 5 0,-3-5-129,0-2 129,-2-1 0,2 0-129,-3-5 129,0 0 0,-1-2-129,-1-2 129,0 1 0,-1 2 0,-3-5 0,1 1 129,0 1-129,-1 1-129,-1 5 129,2 0 0,-1 0 0,0-1 0,0 1 0,1 1 0,0-1 129,2 0-129,0-6 0,1 1 0,0-1-129,0 1 129,0-1-129,0 0 0,2-4 0,-1 4 0,2 0-129,1 1 0,-2-3 129,2 5 0,0-4-129,-2-1 129,2 2 0,-2-2-129,-2-12-258,7 12-387,4-12-2709,-2-5-1032,-1-26-258,4-15-516</inkml:trace>
  <inkml:trace contextRef="#ctx0" brushRef="#br2" timeOffset="137087.84">7617 2934 1,'0'0'1160,"10"3"130,-10-3-258,0 0 129,3 12-258,-3-12-387,2 11 129,-2-11-387,2 15 0,-2-15-258,3 23 0,-1-9 129,1 1-129,1 1 129,-2 3 0,1 3 0,-2 1 129,3 4 0,-3 1-129,-1 3 0,2 3-129,-1 2 129,0 3-129,-1 0 258,2 4-516,-1 0 258,2 1 0,-3-2 0,2-2 0,-1 4 258,-1-3-258,0 5 0,0-5 0,0 5 0,0 0 0,0 3 0,0-1 0,0 1 0,0-2-258,2 2 258,-1-1 0,1-1 258,1 3-258,2-2 0,0-4 0,3 1-258,0-4 258,2 0 0,-1-3 0,0-2 258,1 0-129,-3-2 0,-1 2 129,-2 3-129,-1-3 387,-3 3-387,0 1 129,-3 2 0,-1-2-129,-2 5 0,1-2-258,-1-1 258,0 3-258,1-2 258,-1 0 0,3 2 0,-2-1 129,1-1 129,1 3-129,0 1-129,-1-2 129,2 2 0,-3-2-129,1 2-129,-2 1 387,1 2-258,-5 1 387,3 3-129,-4 1 0,3 3 129,-5 1-129,5 4 0,-3-1 129,1 1-387,1-3 129,1 1-129,0-3 0,3-2 0,-2 2 129,4-5-129,0-1-129,3-5 0,-2 0 0,2-4 0,0 3-129,0-3 258,2 0-258,-1-1 129,1 5 129,-2-1-129,1 0 0,0-1 0,0 1 129,1 0-258,0 0 258,2-3-258,2 3 129,0-2 0,-1 1 0,2-1 0,1 1 0,-1 5 0,-2-5 0,1 2 0,-3 2 0,1 1 0,-1-1 0,-1-2 129,0 3-129,0 0 0,-1 2 129,0 0 0,-1 2-129,0 1 0,-2 6 0,-2 1 129,-1 2-129,-1 0 258,-1 2-129,2 3-129,0-5 129,2 1-129,-1-2 258,1-3-129,1 2 0,0 3 0,-1-3 129,0 4 0,-4-1 0,2 2 0,-2 2-129,1 2 0,-2-2 0,2-2-129,0-2 129,2 2-129,1-5 129,1 6-129,-1-3 0,2-4 129,0-1 0,1-1 0,-1-2 0,1-3-129,0-4 129,0-3-129,4-6 258,0 0-258,3-2 0,-1 0 0,0 4-258,-1 3 258,-2 9 0,-2 4 258,-1 6-516,-4 6 516,-6 8-129,-4 3-129,-2 0 0,-2-1 0,0-1 129,1-1-129,2-7 0,2-2-129,3-9 0,7-6-129,3-1 129,1-5 129,7-2 0,2-8-129,5 5 129,0-3-129,4 2 129,2-1-129,-1 3 129,1 0-258,-1 2 129,0 0 0,-1 3 0,-3-1 0,-2 1 129,-3 3 0,-3-2 0,-2 6 129,-5-3 0,-1 1 129,0-3 129,-1 1-258,-5-6 387,2 0-387,0-7 129,4-4 0,-1-5 0,1-5-258,0-3 129,1-1 0,3-6 0,0-1 129,-1-5-129,-3-10 0,3 20 0,-3-20-129,1 17 129,-1-17-129,0 21 0,-1-6 0,-2 2 0,-1 3 0,-1 1 0,0 4 129,-2-1-129,1 4 0,-2-5 129,2 2 0,-2 0 258,1-1-258,-2 0 0,4 0 0,-1-2 0,-1 2 0,-1 0-129,3-2 0,0-2 0,0-4 129,2-3-258,1-1 258,2-12-258,0 0-903,0 0-2838,7-24-903,-4-5-129,-2-9-903</inkml:trace>
  <inkml:trace contextRef="#ctx0" brushRef="#br2" timeOffset="-186708.844">7111 13554 1032,'0'0'2322,"-1"-9"129,1 9 129,0-18-645,0 7-774,0-5 129,2 0-129,-2-9-387,3 3 258,-3-14-129,3 4 0,-3-11-258,3 0 258,-1-15-258,3 2-129,-1-9-129,5-3-129,-1-3-129,3-7-129,1 2 258,3 1-387,-1 3 0,1 1 129,0 6-258,-4 3 129,3 10-387,-4 4-129,1 11-645,-6-4-774,4 7-2193,-3 10-387,-4 0-129</inkml:trace>
  <inkml:trace contextRef="#ctx0" brushRef="#br2" timeOffset="-185449.774">7057 12308 1548,'0'0'1806,"0"0"-774,0 0 258,2-6 387,-2 6-129,11-19 0,-11 19 0,12-31-258,-4 17 0,-3-10 0,6 2-258,-6-4-387,4 1-129,-1-4 129,0 8-258,0-7-129,1 6 0,-2-1 0,0 5-129,2 1-129,-1 3 129,-2 2-129,0 2 0,-6 10 129,13-15-129,-13 15 0,9-5 129,-9 5-129,9-5 129,-9 5 0,0 0 0,8 4 0,-8-4 129,6 14-129,-4-2-129,1 3 129,2 3-129,-2 5 0,3 3 0,1 1 0,3 3 0,0 5-129,2 0 258,1 0-258,3 2 258,1-2 0,-3 0 0,0 1 129,0-4-129,-2-3 129,-2 2-258,-2-4 129,-2-5-129,-1-3 129,-3-5-387,1 1 0,-3-15-645,6 19-1419,-6-19-2064,0 0-516,0 0 129,-7 0 1</inkml:trace>
  <inkml:trace contextRef="#ctx0" brushRef="#br2" timeOffset="-179976.459">7534 13568 645,'0'11'903,"0"-11"0,0 12 0,0-12-129,0 18 0,-3-7-129,3 1-129,-3 4 387,2 3-258,1 1 0,-1 3-258,1 2 129,0-3-129,0 4 0,1-4-129,3-1-258,-1 0 258,-2-2-258,3-2 387,-1-2-258,-3-1 129,0-14-129,3 19 0,-3-19 129,0 0-129,1 12 0,-1-12 129,0 0-129,0 0 0,0 0 129,5-7-129,-5 7 0,5-17-129,-2 5-129,-1-3 0,2 1 129,1-5-258,-1 2 129,2-3 0,1 2 129,2-2-129,0 0 129,2 2 129,0-3-129,3 1 258,-3 2 0,4 3 129,1 0-258,-2 1 387,1 3-258,-1 2-129,-2 2 129,-1 3 0,-1 4 129,-10 0 0,14 0 0,-14 0-129,4 14 258,-4-2-258,0 3 129,0 0-258,0 1 0,-1 4 0,0-1-129,1 0 129,0-2 0,0 0 0,0 3 258,0-4-129,2 2 0,-2-1-129,1-1 129,-1-5-129,0-11 0,2 18-129,-2-18 0,0 0 0,0 0 0,0 0 129,14-9-129,-8-6 0,2-2 0,2-5 0,3-6 0,0 2 129,2-2-129,-1 4 0,2 0 0,-3 5 0,2 0 129,-2 9-129,0 5 0,0 3 129,-1 2-129,-1 2 0,0 10 129,0 2-129,-3 3 129,1 2 0,-4 3 0,-2-2 0,-1 1 129,-2-1-129,0 4 129,0-5-129,0 1 0,-4-3 129,2-1-258,1-3 129,1-1-258,0 2-516,0-14-1032,0 0-2580,7 0-387,0-12-258,1 1-129</inkml:trace>
  <inkml:trace contextRef="#ctx0" brushRef="#br2" timeOffset="-179044.406">8165 13603 2967,'0'0'3870,"-7"-12"0,7 12-516,0 0-2967,0 0-516,0 0 129,6 0-258,-6 0 258,0 0 0,8 1 258,-8-1 129,0 0 258,10 5 0,-10-5 0,11 3-129,-3 0-129,-8-3 0,16 4 129,-5 1-258,1 0 0,0 2-129,2 1 0,-2 1-129,2 5 129,-2-2 0,1 5-129,-3-3 0,0 4 129,-2 3-258,-1 4 258,-1-4-129,-1 1 129,-2-2-129,-2 1 129,-1-3-129,0-2 258,0 2 0,-4-4-258,-2 0 258,6-14-129,-16 18 129,5-11-129,-2 0 0,-1-4 0,-2-2-129,-1-1 0,1-1 0,-1-2-129,0-4-129,1-1 129,2-3-129,0 3 129,4-4-129,3 2 0,2-2 129,5-2 0,2 4 129,6-2-129,4 2 129,5 0 0,2 1 0,4 2 0,1 1 0,-1 3 129,2 3-129,0 0-129,-1 3-258,-4 0-774,3 7-1548,-2 4-1677,-7-6-129,4 8-129</inkml:trace>
  <inkml:trace contextRef="#ctx0" brushRef="#br2" timeOffset="-178564.378">8529 13638 8643,'0'6'4386,"0"-6"-516,0 0-1419,11 14-3096,-11-14 129,14 7 258,-5-3 129,-2 0 258,4 7 387,-2-6 0,4 10 258,-4-5-129,7 10 0,-3-3-258,4 8-129,1-3-258,1 5 0,-1 2 258,3-3-258,-2 3-258,0-4 129,1 1 0,-5-7-258,3 4-258,-9-10-516,5 2-1290,-6-2-2064,-8-13 0,0 0-129</inkml:trace>
  <inkml:trace contextRef="#ctx0" brushRef="#br2" timeOffset="-178248.36">8639 14021 6063,'0'-7'4773,"7"-6"-774,0-13 129,6-3-3354,0-1-645,3-6-129,3 5 0,2-6 0,1 4 129,-1 0 258,1 8-129,-4-3 129,-1 10-258,-2 1 129,-2 5-387,-3 7-387,-10 5-645,15-8-2580,-15 8-903,0 0-129,0 8 0</inkml:trace>
  <inkml:trace contextRef="#ctx0" brushRef="#br2" timeOffset="-177053.293">8001 14246 3225,'0'8'2838,"0"-8"0,0 0-774,0 0-3096,0 0 129,7 0 387,-7 0 516,13-4 516,-3 3 387,-10 1 516,14-6 129,-14 6 0,18-4-129,-9-4-387,6 8-258,-6-5-258,7 5 129,-4 0-258,3 0-129,-1 3 0,0 1 0,1 6-129,-3 4 0,3 2-129,-2 3 0,0 2 0,-3-1 0,1 6 0,-2-1 0,-1-1 0,-1-3 0,-2 1 0,-2-3 129,1 1-129,-2 2 0,-2-8 129,0 3-129,-2-5 0,-3 3 0,-2-3 0,-3-2 129,-2 0-129,-1-5 0,-5 2 0,2-2 0,-2 0 0,-2-3 0,1-2 0,-2 0 0,2-2-129,0-6 129,3 0 0,-1-1 0,4-3 0,2-3-129,5 1 129,2-3-129,4 0 129,4-5-129,6 4 129,2-2 0,3 2-129,4 1 129,0 6 129,2 1-129,0 4 0,3 2-129,-1 4 0,-4 4-129,5 8-129,-8 0-387,3 4-387,-8-4-903,1 0-2064,1 7-258,-13-19 0</inkml:trace>
  <inkml:trace contextRef="#ctx0" brushRef="#br2" timeOffset="-176086.236">8422 14155 2322,'0'0'2451,"0"0"0,0 0-2967,0 0-387,0 0 387,6-4 387,-6 4 258,0 0 516,7-10 258,-7 10 516,0 0 129,0 0-258,0 0-387,3-14-129,-3 14-387,0 0 0,0 0 0,0 0-129,0 0 0,4 10 129,-4-10 0,4 14-129,-1-3 0,-3 1-129,4-1 0,-3 4 0,3 0 0,-3 1 258,0 2-129,-1-2 0,2 1 0,-2-7 129,0 5-258,0-15 129,0 14 0,0-14-258,0 0 0,0 0 0,0 0-258,0-10 258,0-1-129,0 11 0,0-22 0,0 10-387,0-6-645,0 6-1419,0 12-1419,1-28-258,-1 28 129</inkml:trace>
  <inkml:trace contextRef="#ctx0" brushRef="#br2" timeOffset="-173434.085">9418 13179 1677,'7'-13'2451,"-7"13"387,0 0-258,0 0-258,0 0-774,0 0-129,-4-16-516,4 16-129,0 0-258,-10-4-129,10 4-129,-13-3-129,13 3 129,-13 0-258,13 0 387,-14 4-129,6 3 0,0 1-129,-2 1 129,3 2-129,-4 3 0,4 0-129,-4-1 0,3 5 0,-2 4 0,3 0-129,-1 2 258,1 2-258,-1 3 258,0 3 0,1 2 0,1 3-129,1-1 129,-2-2 0,3 3-129,1-2 129,1-1-129,1-1 0,1-3 0,0-2 129,5 0-258,3 1 129,1-4 129,2 0-129,2-2 129,3-2 0,-1-1-129,3-1 129,0-3 129,0 1-129,0-5 129,2-2-129,0-5 258,1-3-387,-1-2 129,-1-2 0,1-13-129,-2-5 0,1-3-129,0-5 129,-3-4-129,1-1-129,-2-9 516,0-2-516,-2-1 258,-2 0 0,-2-5 258,-2 1-516,-1 2 516,-2-2-516,0 9 516,-2 2-516,-2 1 516,0 5-516,0 3 258,-6 1 258,1 3-516,-4 4 258,-2-2 0,0 1 0,-5 5-129,1 0 129,-5 5-129,-1 3 129,-3 3 0,0 5 0,0 1 0,1 4-129,0 8 258,0 0-258,7 7 0,-3-5-516,7 9-516,-3-5-2064,1 0-1161,8 2-387,-4-8 129</inkml:trace>
  <inkml:trace contextRef="#ctx0" brushRef="#br2" timeOffset="-171832.993">9487 13883 3999,'0'0'4386,"0"0"-387,7 0-129,2-3-2709,-9 3-1161,18-4 0,-8 4 129,0 0 129,0 4 0,-2 7 258,2 7 0,-3 2 129,3 6-258,-5 0 258,5 9-258,-5-1 129,3 7 0,-3-5-258,3 3-129,-1-5 129,1-1-258,2-4 0,0-5-129,3-3-516,-13-21-1419,18 4-2193,-8-4-258,-2-17-387,-1-5 258</inkml:trace>
  <inkml:trace contextRef="#ctx0" brushRef="#br2" timeOffset="-170817.935">9714 12668 645,'0'0'2064,"0"0"-129,0 0-258,0 0 0,0 0-516,4 15 0,-4-15 0,0 0-129,0 0-129,0 14-129,0-14-129,-3 12-129,3-12-129,-2 22 0,0-10 0,2 5-129,-4 0 0,4 5 129,-4-3-129,3 5 258,-1-2-129,0 0 0,1-1-129,1 1 0,0-5 0,4 0-258,2-4 129,5-2-129,-1-4 0,3-3 0,2-4-258,-1 0 0,3 0-258,-5-9-516,3 5-258,-6-10-1419,-1 2-1677,0 4-129,-8-7 258</inkml:trace>
  <inkml:trace contextRef="#ctx0" brushRef="#br2" timeOffset="-170487.916">9594 12763 6063,'8'8'4386,"9"-7"-387,-17-1-516,19-2-3741,-6-3-258,3 5 129,1-3-258,0 3 387,0 0 129,-1 0 129,-1 3-258,2 3-516,-5-5-1032,-2-1-2064,6 5-258,-16-5 129</inkml:trace>
  <inkml:trace contextRef="#ctx0" brushRef="#br2" timeOffset="-169998.888">9926 12887 2322,'11'-5'3483,"-11"5"258,9-13-2064,1 13-516,-10 0 0,19 0-129,-19 0-258,17 0-129,-17 0 0,17 3-258,-17-3-258,13 6-129,-13-6-387,10 9-516,-10-9-645,9 16-1032,-9-16-1548,5 14-258</inkml:trace>
  <inkml:trace contextRef="#ctx0" brushRef="#br2" timeOffset="-169633.867">10137 12677 3483,'5'23'4257,"-5"-23"-645,7 19-387,-7-19-1806,7 22-2322,-7-22 258,10 22 516,-4-9 0,-3 0 258,2 4 387,-5-2 129,4 1-129,-3 1-516,-1 0-774,3-5-3225,2 10 0,-5-22-258</inkml:trace>
  <inkml:trace contextRef="#ctx0" brushRef="#br2" timeOffset="-168513.803">10421 13152 2580,'6'15'3096,"-6"-15"-516,0 0-645,-2 12-2838,2-12-774,0 0 516,-9 12 387,9-12 645,-18 13 516,10-1 1161,-6-3 0,0 7 129,-2-1-387,1 6-516,-5-1-258,4 7 0,-6 1-258,1 4 129,-1 5-129,0 1 258,-2 6-129,3 2 129,0 0-129,2 2 0,2-2-129,4 4 0,3-5-129,7 3 129,2-9 129,2 5 129,7-10 0,5 4-258,3-7 258,5 2-129,-1-9 0,4 2 0,-2-7 0,8 2 129,-5-8-258,1 3 129,0-8 0,3-1 0,-7-1-258,3-2 129,-5-2-129,-1 1-129,-3-3 129,-4 2-129,-4-1-129,-8-1 129,11 1 0,-11-1-129,0 0 0,0 0-129,0 17-258,0-17-1032,0 0-2709,0 0-387,-5 5-129,5-5-258</inkml:trace>
  <inkml:trace contextRef="#ctx0" brushRef="#br2" timeOffset="-166569.692">10669 13612 4644,'17'0'4257,"-5"-5"-258,-12 5 0,0 0-3354,3-12-516,-3 12 129,0 0-258,-1-12 258,1 12 0,-14-5 0,4 2 0,-1-1 0,-2 4 0,-4 0 0,3 2 0,-3 0-129,2 6 129,-1 0 0,0 3-129,1-1 0,2 7 0,3-6 0,1 2-129,3 1 0,4-2 0,2 1-129,0-1 129,6-1 0,4-1 0,0 0 0,4 5 0,1-3 0,1 2 0,0 1 0,0 2 0,0 5-129,-2-1 258,1 3 0,-4 1 129,-1 1-129,-2-6 0,-6 4 258,0-4 0,-2-6-129,-2 4 0,-8-8-129,0-2 0,-5-2 0,0 2 0,-2-5-129,-1-1 0,0-2 0,0 0 0,3-2-258,0-4 129,5 1-387,0-6-387,10 11-645,-6-21-1677,6 6-1419,3-3 0,4-5 0</inkml:trace>
  <inkml:trace contextRef="#ctx0" brushRef="#br2" timeOffset="-166195.671">10821 13254 8514,'3'12'4515,"-3"-12"-516,3 14-129,-3-14-4128,8 18-387,-8-18 129,3 26 129,-3-10 129,1 2 129,2-1 258,-2 4 0,2-1 0,1 2-258,-2-6-1032,4 1-2580,2 3-516,-5-8-387,5 5 387</inkml:trace>
  <inkml:trace contextRef="#ctx0" brushRef="#br2" timeOffset="-165296.619">11014 14073 4644,'11'1'3870,"-11"-1"-129,4 12-1161,-4-12-1935,2 19 0,-2-19 258,0 26-258,-2-14 258,1 8-129,-6-4 129,5 10-129,-6-5-129,3 6 0,-1-3-387,0 1-129,-2 3-129,2 1-129,2 0-129,-3-9-129,6 4-645,1-24-903,-7 19-2322,7-19-129,0 0-387,0 0 0</inkml:trace>
  <inkml:trace contextRef="#ctx0" brushRef="#br2" timeOffset="-164413.569">11217 13620 2580,'0'0'4257,"0"-16"-258,0 16-258,6 0-1677,2 0-1935,3 0 0,1 0 0,3 0 0,-1 1 129,3 5 129,0-5 0,2 6 0,-3-2 0,3 4 0,-3-2-129,1 4 0,-1-4 0,-1 7-129,-2-6 0,0 8 0,-3-4 0,-1 6 0,-2-1 0,-1 2 0,-2 3-129,-1 3 129,-2 3-129,-1 1 129,0-2 0,-4 2 0,-1 0 0,-3 2 129,0-4-129,-3-3 0,-2-2 0,-1-3-129,-2-3 0,1-1 0,-2-6 129,-1-1-129,1-4 0,-2-3 129,1-1-129,1-2 129,3-5-129,0-3-129,0-1 129,3-3-129,4 2 0,1-4 0,5 3-129,1-3-129,0 16 0,11-26 0,4 16-129,1-2 129,5 5 129,-1-3 0,4 7 0,-4-4 0,1 7-516,-3 0-1032,-2 4-1935,3 10-258,-12-8-387,6 10 259</inkml:trace>
  <inkml:trace contextRef="#ctx0" brushRef="#br2" timeOffset="-163900.539">11457 13958 6063,'9'0'3870,"-9"0"-258,5-8-645,-5 8-3225,12-1 0,-12 1 258,15 4 129,-5 6 258,-1-1 387,5 11-129,-7-5 387,10 11-258,-8-4 0,6 4-129,-8-4 129,5 4-516,-5-6 0,2-5-258,2 5-774,-11-20-645,18 9-2838,-8-7-258,-2-4-258,2-7-129</inkml:trace>
  <inkml:trace contextRef="#ctx0" brushRef="#br2" timeOffset="-162497.459">11589 13438 1161,'0'0'3225,"0"0"-129,0 0-258,0 0-2838,0 0-387,0 0 387,0 0 258,4 9 387,-4-9 258,0 0 129,0 0 258,0 0-129,0 0-129,0 0-129,0 15-516,1-3-129,-1 0 0,2 5-129,-2 1-129,0 2 0,0 5-129,0-3 0,0 4-516,-2-9-774,1-5-2451,1 3-387,0-15-129</inkml:trace>
  <inkml:trace contextRef="#ctx0" brushRef="#br2" timeOffset="-160949.37">11630 13167 1806,'0'0'2838,"0"0"-516,0 0-2064,6-3 129,-6 3 387,9-7 258,-9 7 258,8-10 129,-8 10-129,8-4 0,-8 4-258,0 0-258,10-8-258,-10 8-129,9 0 0,-9 0 0,9 8 0,-9-8 129,11 12-258,-11-12 129,14 20 0,-7-4 0,3-2 0,1 1-129,0-2 258,2 5-516,1 2 516,2 6-387,-1-7 0,3 8 0,-1 5-129,3 4 129,-3 3-129,1 2 129,-1 2-129,2 3 129,-4 3-129,1 2 0,-4-6 129,1 2 0,-2 2 129,-2 1 0,-5-4 0,0 2 0,-3-2 258,-1 2-129,-1-2 0,-5 7 0,-3-7-258,0 0 129,-3-5 0,1 0-129,-1-11 0,0 1 0,1-6-258,1-4 129,2-6 0,0-6-258,2 1-129,-3-8-516,9 13-2322,0-15-1548,-11 3-129,3-3-258,0-6-387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85000" cy="9283700"/>
          </a:xfrm>
          <a:prstGeom prst="roundRect">
            <a:avLst>
              <a:gd name="adj" fmla="val 19"/>
            </a:avLst>
          </a:prstGeom>
          <a:solidFill>
            <a:srgbClr val="FFFFFF"/>
          </a:solidFill>
          <a:ln w="9360">
            <a:noFill/>
            <a:miter lim="800000"/>
            <a:headEnd/>
            <a:tailEnd/>
          </a:ln>
          <a:effectLst/>
        </p:spPr>
        <p:txBody>
          <a:bodyPr wrap="none" lIns="87938" tIns="43969" rIns="87938" bIns="43969" anchor="ctr"/>
          <a:lstStyle/>
          <a:p>
            <a:pPr>
              <a:defRPr/>
            </a:pPr>
            <a:endParaRPr lang="en-US"/>
          </a:p>
        </p:txBody>
      </p:sp>
      <p:sp>
        <p:nvSpPr>
          <p:cNvPr id="2050" name="AutoShape 2"/>
          <p:cNvSpPr>
            <a:spLocks noChangeArrowheads="1"/>
          </p:cNvSpPr>
          <p:nvPr/>
        </p:nvSpPr>
        <p:spPr bwMode="auto">
          <a:xfrm>
            <a:off x="0" y="0"/>
            <a:ext cx="6985000" cy="9283700"/>
          </a:xfrm>
          <a:prstGeom prst="roundRect">
            <a:avLst>
              <a:gd name="adj" fmla="val 19"/>
            </a:avLst>
          </a:prstGeom>
          <a:solidFill>
            <a:srgbClr val="FFFFFF"/>
          </a:solidFill>
          <a:ln w="9525">
            <a:noFill/>
            <a:round/>
            <a:headEnd/>
            <a:tailEnd/>
          </a:ln>
          <a:effectLst/>
        </p:spPr>
        <p:txBody>
          <a:bodyPr wrap="none" lIns="87938" tIns="43969" rIns="87938" bIns="43969" anchor="ctr"/>
          <a:lstStyle/>
          <a:p>
            <a:pPr>
              <a:defRPr/>
            </a:pPr>
            <a:endParaRPr lang="en-US"/>
          </a:p>
        </p:txBody>
      </p:sp>
      <p:sp>
        <p:nvSpPr>
          <p:cNvPr id="2051" name="Rectangle 3"/>
          <p:cNvSpPr>
            <a:spLocks noGrp="1" noChangeArrowheads="1"/>
          </p:cNvSpPr>
          <p:nvPr>
            <p:ph type="hdr"/>
          </p:nvPr>
        </p:nvSpPr>
        <p:spPr bwMode="auto">
          <a:xfrm>
            <a:off x="1" y="0"/>
            <a:ext cx="3024105" cy="462036"/>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lvl1pP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3957864" y="0"/>
            <a:ext cx="3024104" cy="462036"/>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lvl1pPr algn="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174750" y="696913"/>
            <a:ext cx="4637088" cy="3478212"/>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29212" y="4410065"/>
            <a:ext cx="5123546" cy="4175209"/>
          </a:xfrm>
          <a:prstGeom prst="rect">
            <a:avLst/>
          </a:prstGeom>
          <a:noFill/>
          <a:ln w="9525">
            <a:noFill/>
            <a:round/>
            <a:headEnd/>
            <a:tailEnd/>
          </a:ln>
          <a:effectLst/>
        </p:spPr>
        <p:txBody>
          <a:bodyPr vert="horz" wrap="square" lIns="92798" tIns="46399" rIns="92798" bIns="46399" numCol="1" anchor="t" anchorCtr="0" compatLnSpc="1">
            <a:prstTxWarp prst="textNoShape">
              <a:avLst/>
            </a:prstTxWarp>
          </a:bodyPr>
          <a:lstStyle/>
          <a:p>
            <a:pPr lvl="0"/>
            <a:endParaRPr lang="en-US" noProof="0"/>
          </a:p>
        </p:txBody>
      </p:sp>
      <p:sp>
        <p:nvSpPr>
          <p:cNvPr id="2055" name="Rectangle 7"/>
          <p:cNvSpPr>
            <a:spLocks noGrp="1" noChangeArrowheads="1"/>
          </p:cNvSpPr>
          <p:nvPr>
            <p:ph type="ftr"/>
          </p:nvPr>
        </p:nvSpPr>
        <p:spPr bwMode="auto">
          <a:xfrm>
            <a:off x="1" y="8820130"/>
            <a:ext cx="3024105" cy="458966"/>
          </a:xfrm>
          <a:prstGeom prst="rect">
            <a:avLst/>
          </a:prstGeom>
          <a:noFill/>
          <a:ln w="9525">
            <a:noFill/>
            <a:round/>
            <a:headEnd/>
            <a:tailEnd/>
          </a:ln>
          <a:effectLst/>
        </p:spPr>
        <p:txBody>
          <a:bodyPr vert="horz" wrap="square" lIns="92798" tIns="46399" rIns="92798" bIns="46399" numCol="1" anchor="b" anchorCtr="0" compatLnSpc="1">
            <a:prstTxWarp prst="textNoShape">
              <a:avLst/>
            </a:prstTxWarp>
          </a:bodyPr>
          <a:lstStyle>
            <a:lvl1pP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3957864" y="8820130"/>
            <a:ext cx="3024104" cy="458966"/>
          </a:xfrm>
          <a:prstGeom prst="rect">
            <a:avLst/>
          </a:prstGeom>
          <a:noFill/>
          <a:ln w="9525">
            <a:noFill/>
            <a:round/>
            <a:headEnd/>
            <a:tailEnd/>
          </a:ln>
          <a:effectLst/>
        </p:spPr>
        <p:txBody>
          <a:bodyPr vert="horz" wrap="square" lIns="92798" tIns="46399" rIns="92798" bIns="46399" numCol="1" anchor="b" anchorCtr="0" compatLnSpc="1">
            <a:prstTxWarp prst="textNoShape">
              <a:avLst/>
            </a:prstTxWarp>
          </a:bodyPr>
          <a:lstStyle>
            <a:lvl1pPr algn="r" defTabSz="456483">
              <a:lnSpc>
                <a:spcPct val="100000"/>
              </a:lnSpc>
              <a:tabLst>
                <a:tab pos="0" algn="l"/>
                <a:tab pos="456483" algn="l"/>
                <a:tab pos="912966" algn="l"/>
                <a:tab pos="1369449" algn="l"/>
                <a:tab pos="1827459" algn="l"/>
                <a:tab pos="2283941" algn="l"/>
                <a:tab pos="2740425" algn="l"/>
                <a:tab pos="3196907" algn="l"/>
                <a:tab pos="3653391" algn="l"/>
                <a:tab pos="4109873" algn="l"/>
                <a:tab pos="4567883" algn="l"/>
                <a:tab pos="5025892" algn="l"/>
                <a:tab pos="5482376" algn="l"/>
                <a:tab pos="5938858" algn="l"/>
                <a:tab pos="6395342" algn="l"/>
                <a:tab pos="6851824" algn="l"/>
                <a:tab pos="7309834" algn="l"/>
                <a:tab pos="7766317" algn="l"/>
                <a:tab pos="8222799" algn="l"/>
                <a:tab pos="8679283" algn="l"/>
                <a:tab pos="9135765" algn="l"/>
              </a:tabLst>
              <a:defRPr sz="13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scholarpedia.org/article/Complexity" TargetMode="External"/><Relationship Id="rId13" Type="http://schemas.openxmlformats.org/officeDocument/2006/relationships/hyperlink" Target="http://www.scholarpedia.org/article/Policy_gradient_methods#Finite-difference_Methods" TargetMode="External"/><Relationship Id="rId18" Type="http://schemas.openxmlformats.org/officeDocument/2006/relationships/hyperlink" Target="http://www.scholarpedia.org/article/Policy_gradient_methods#See_also" TargetMode="External"/><Relationship Id="rId3" Type="http://schemas.openxmlformats.org/officeDocument/2006/relationships/hyperlink" Target="http://dx.doi.org/10.4249/scholarpedia.3698" TargetMode="External"/><Relationship Id="rId21" Type="http://schemas.openxmlformats.org/officeDocument/2006/relationships/hyperlink" Target="http://www.scholarpedia.org/article/Algorithm" TargetMode="External"/><Relationship Id="rId7" Type="http://schemas.openxmlformats.org/officeDocument/2006/relationships/hyperlink" Target="http://www.scholarpedia.org/article/Reward" TargetMode="External"/><Relationship Id="rId12" Type="http://schemas.openxmlformats.org/officeDocument/2006/relationships/hyperlink" Target="http://www.scholarpedia.org/article/Policy_gradient_methods#Approaches_to_Policy_Gradient_Estimation" TargetMode="External"/><Relationship Id="rId17" Type="http://schemas.openxmlformats.org/officeDocument/2006/relationships/hyperlink" Target="http://www.scholarpedia.org/article/Policy_gradient_methods#References" TargetMode="External"/><Relationship Id="rId2" Type="http://schemas.openxmlformats.org/officeDocument/2006/relationships/slide" Target="../slides/slide26.xml"/><Relationship Id="rId16" Type="http://schemas.openxmlformats.org/officeDocument/2006/relationships/hyperlink" Target="http://www.scholarpedia.org/article/Policy_gradient_methods#Conclusion" TargetMode="External"/><Relationship Id="rId20" Type="http://schemas.openxmlformats.org/officeDocument/2006/relationships/hyperlink" Target="http://www.scholarpedia.org/article/Optimization" TargetMode="External"/><Relationship Id="rId1" Type="http://schemas.openxmlformats.org/officeDocument/2006/relationships/notesMaster" Target="../notesMasters/notesMaster1.xml"/><Relationship Id="rId6" Type="http://schemas.openxmlformats.org/officeDocument/2006/relationships/hyperlink" Target="http://www.scholarpedia.org/article/Reinforcement_learning" TargetMode="External"/><Relationship Id="rId11" Type="http://schemas.openxmlformats.org/officeDocument/2006/relationships/hyperlink" Target="http://www.scholarpedia.org/article/Policy_gradient_methods#Assumptions_and_Notation" TargetMode="External"/><Relationship Id="rId5" Type="http://schemas.openxmlformats.org/officeDocument/2006/relationships/hyperlink" Target="http://www.scholarpedia.org/article/User:Jan_Peters" TargetMode="External"/><Relationship Id="rId15" Type="http://schemas.openxmlformats.org/officeDocument/2006/relationships/hyperlink" Target="http://www.scholarpedia.org/article/Policy_gradient_methods#Natural_Policy_Gradients" TargetMode="External"/><Relationship Id="rId10" Type="http://schemas.openxmlformats.org/officeDocument/2006/relationships/hyperlink" Target="http://www.scholarpedia.org/article/Policy_gradient_methods#Introduction" TargetMode="External"/><Relationship Id="rId19" Type="http://schemas.openxmlformats.org/officeDocument/2006/relationships/hyperlink" Target="http://www.scholarpedia.org/w/index.php?title=Markov_decision_processes&amp;action=edit&amp;redlink=1" TargetMode="External"/><Relationship Id="rId4" Type="http://schemas.openxmlformats.org/officeDocument/2006/relationships/hyperlink" Target="http://www.scholarpedia.org/w/index.php?title=Policy_gradient_methods&amp;action=cite&amp;rev=137199" TargetMode="External"/><Relationship Id="rId9" Type="http://schemas.openxmlformats.org/officeDocument/2006/relationships/hyperlink" Target="http://www.scholarpedia.org/article/Policy_gradient_methods" TargetMode="External"/><Relationship Id="rId14" Type="http://schemas.openxmlformats.org/officeDocument/2006/relationships/hyperlink" Target="http://www.scholarpedia.org/article/Policy_gradient_methods#Likelihood_Ratio_Methods_and_REINFORC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ink.springer.com/book/10.1007/978-981-15-4095-0"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link.springer.com/chapter/10.1007/978-981-15-4095-0_3#authorsandaffiliations" TargetMode="External"/><Relationship Id="rId5" Type="http://schemas.openxmlformats.org/officeDocument/2006/relationships/hyperlink" Target="https://link.springer.com/chapter/10.1007/978-981-15-4095-0_3#authors" TargetMode="External"/><Relationship Id="rId4" Type="http://schemas.openxmlformats.org/officeDocument/2006/relationships/hyperlink" Target="https://link.springer.com/chapter/10.1007/978-981-15-4095-0_3#citea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Chemical_kinetic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Bouncing back does not cost anything</a:t>
            </a:r>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22</a:t>
            </a:fld>
            <a:endParaRPr lang="en-GB"/>
          </a:p>
        </p:txBody>
      </p:sp>
    </p:spTree>
    <p:extLst>
      <p:ext uri="{BB962C8B-B14F-4D97-AF65-F5344CB8AC3E}">
        <p14:creationId xmlns:p14="http://schemas.microsoft.com/office/powerpoint/2010/main" val="365027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dirty="0">
                <a:solidFill>
                  <a:schemeClr val="tx1"/>
                </a:solidFill>
              </a:rPr>
              <a:t>Policy gradient methods</a:t>
            </a:r>
          </a:p>
          <a:p>
            <a:pPr fontAlgn="base"/>
            <a:r>
              <a:rPr lang="en-CA" dirty="0">
                <a:solidFill>
                  <a:schemeClr val="tx1"/>
                </a:solidFill>
              </a:rPr>
              <a:t>Jan Peters (2010), </a:t>
            </a:r>
            <a:r>
              <a:rPr lang="en-CA" dirty="0" err="1">
                <a:solidFill>
                  <a:schemeClr val="tx1"/>
                </a:solidFill>
              </a:rPr>
              <a:t>Scholarpedia</a:t>
            </a:r>
            <a:r>
              <a:rPr lang="en-CA" dirty="0">
                <a:solidFill>
                  <a:schemeClr val="tx1"/>
                </a:solidFill>
              </a:rPr>
              <a:t>, 5(11):3698.</a:t>
            </a:r>
            <a:r>
              <a:rPr lang="en-CA" dirty="0">
                <a:solidFill>
                  <a:schemeClr val="tx1"/>
                </a:solidFill>
                <a:hlinkClick r:id="rId3"/>
              </a:rPr>
              <a:t>doi:10.4249/scholarpedia.3698</a:t>
            </a:r>
            <a:r>
              <a:rPr lang="en-CA" dirty="0">
                <a:solidFill>
                  <a:schemeClr val="tx1"/>
                </a:solidFill>
              </a:rPr>
              <a:t>revision #137199 [</a:t>
            </a:r>
            <a:r>
              <a:rPr lang="en-CA" dirty="0">
                <a:solidFill>
                  <a:schemeClr val="tx1"/>
                </a:solidFill>
                <a:hlinkClick r:id="rId4" tooltip="Policy gradient methods"/>
              </a:rPr>
              <a:t>link to/cite this article</a:t>
            </a:r>
            <a:r>
              <a:rPr lang="en-CA" dirty="0">
                <a:solidFill>
                  <a:schemeClr val="tx1"/>
                </a:solidFill>
              </a:rPr>
              <a:t>]</a:t>
            </a:r>
          </a:p>
          <a:p>
            <a:pPr rtl="0" fontAlgn="base"/>
            <a:r>
              <a:rPr lang="en-CA" b="1" dirty="0">
                <a:solidFill>
                  <a:schemeClr val="tx1"/>
                </a:solidFill>
              </a:rPr>
              <a:t>Curator</a:t>
            </a:r>
            <a:r>
              <a:rPr lang="en-CA" dirty="0">
                <a:solidFill>
                  <a:schemeClr val="tx1"/>
                </a:solidFill>
              </a:rPr>
              <a:t> and Contributors</a:t>
            </a:r>
            <a:br>
              <a:rPr lang="en-CA" dirty="0">
                <a:solidFill>
                  <a:schemeClr val="tx1"/>
                </a:solidFill>
              </a:rPr>
            </a:br>
            <a:r>
              <a:rPr lang="en-CA" dirty="0">
                <a:solidFill>
                  <a:schemeClr val="tx1"/>
                </a:solidFill>
              </a:rPr>
              <a:t>1.00 - </a:t>
            </a:r>
            <a:r>
              <a:rPr lang="en-CA" b="1" dirty="0">
                <a:solidFill>
                  <a:schemeClr val="tx1"/>
                </a:solidFill>
                <a:hlinkClick r:id="rId5" tooltip="User:Jan Peters"/>
              </a:rPr>
              <a:t>Jan Peters</a:t>
            </a:r>
            <a:endParaRPr lang="en-CA" dirty="0">
              <a:solidFill>
                <a:schemeClr val="tx1"/>
              </a:solidFill>
            </a:endParaRPr>
          </a:p>
          <a:p>
            <a:pPr rtl="0" fontAlgn="base"/>
            <a:r>
              <a:rPr lang="en-CA" dirty="0">
                <a:solidFill>
                  <a:schemeClr val="tx1"/>
                </a:solidFill>
                <a:hlinkClick r:id="rId5" tooltip="User:Jan Peters"/>
              </a:rPr>
              <a:t>Prof. Jan Peters, Max-Planck Institute, Germany &amp; University of Southern California, USC</a:t>
            </a:r>
            <a:endParaRPr lang="en-CA" dirty="0">
              <a:solidFill>
                <a:schemeClr val="tx1"/>
              </a:solidFill>
            </a:endParaRPr>
          </a:p>
          <a:p>
            <a:pPr rtl="0" fontAlgn="base"/>
            <a:r>
              <a:rPr lang="en-CA" b="1" dirty="0">
                <a:solidFill>
                  <a:schemeClr val="tx1"/>
                </a:solidFill>
              </a:rPr>
              <a:t>Policy gradient methods</a:t>
            </a:r>
            <a:r>
              <a:rPr lang="en-CA" dirty="0">
                <a:solidFill>
                  <a:schemeClr val="tx1"/>
                </a:solidFill>
              </a:rPr>
              <a:t> are a type of </a:t>
            </a:r>
            <a:r>
              <a:rPr lang="en-CA" b="1" dirty="0">
                <a:solidFill>
                  <a:srgbClr val="FF0000"/>
                </a:solidFill>
                <a:hlinkClick r:id="rId6" tooltip="Reinforcement learning">
                  <a:extLst>
                    <a:ext uri="{A12FA001-AC4F-418D-AE19-62706E023703}">
                      <ahyp:hlinkClr xmlns:ahyp="http://schemas.microsoft.com/office/drawing/2018/hyperlinkcolor" val="tx"/>
                    </a:ext>
                  </a:extLst>
                </a:hlinkClick>
              </a:rPr>
              <a:t>reinforcement learning</a:t>
            </a:r>
            <a:r>
              <a:rPr lang="en-CA" dirty="0">
                <a:solidFill>
                  <a:schemeClr val="tx1"/>
                </a:solidFill>
              </a:rPr>
              <a:t> techniques that rely upon optimizing </a:t>
            </a:r>
            <a:r>
              <a:rPr lang="en-CA" dirty="0" err="1">
                <a:solidFill>
                  <a:schemeClr val="tx1"/>
                </a:solidFill>
              </a:rPr>
              <a:t>parametrized</a:t>
            </a:r>
            <a:r>
              <a:rPr lang="en-CA" dirty="0">
                <a:solidFill>
                  <a:schemeClr val="tx1"/>
                </a:solidFill>
              </a:rPr>
              <a:t> policies with respect to the expected return (long-term cumulative </a:t>
            </a:r>
            <a:r>
              <a:rPr lang="en-CA" dirty="0">
                <a:solidFill>
                  <a:srgbClr val="FF0000"/>
                </a:solidFill>
                <a:hlinkClick r:id="rId7" tooltip="Reward">
                  <a:extLst>
                    <a:ext uri="{A12FA001-AC4F-418D-AE19-62706E023703}">
                      <ahyp:hlinkClr xmlns:ahyp="http://schemas.microsoft.com/office/drawing/2018/hyperlinkcolor" val="tx"/>
                    </a:ext>
                  </a:extLst>
                </a:hlinkClick>
              </a:rPr>
              <a:t>reward</a:t>
            </a:r>
            <a:r>
              <a:rPr lang="en-CA" dirty="0">
                <a:solidFill>
                  <a:schemeClr val="tx1"/>
                </a:solidFill>
              </a:rPr>
              <a:t>) by gradient descent. They do not suffer from many of the problems that have been marring traditional </a:t>
            </a:r>
            <a:r>
              <a:rPr lang="en-CA" dirty="0">
                <a:solidFill>
                  <a:srgbClr val="FF0000"/>
                </a:solidFill>
                <a:hlinkClick r:id="rId6" tooltip="Reinforcement learning">
                  <a:extLst>
                    <a:ext uri="{A12FA001-AC4F-418D-AE19-62706E023703}">
                      <ahyp:hlinkClr xmlns:ahyp="http://schemas.microsoft.com/office/drawing/2018/hyperlinkcolor" val="tx"/>
                    </a:ext>
                  </a:extLst>
                </a:hlinkClick>
              </a:rPr>
              <a:t>reinforcement learning</a:t>
            </a:r>
            <a:r>
              <a:rPr lang="en-CA" dirty="0">
                <a:solidFill>
                  <a:schemeClr val="tx1"/>
                </a:solidFill>
              </a:rPr>
              <a:t> approaches such as the lack of guarantees of a value function, the intractability problem resulting from uncertain state information and the </a:t>
            </a:r>
            <a:r>
              <a:rPr lang="en-CA" dirty="0">
                <a:solidFill>
                  <a:srgbClr val="FF0000"/>
                </a:solidFill>
                <a:hlinkClick r:id="rId8" tooltip="Complexity">
                  <a:extLst>
                    <a:ext uri="{A12FA001-AC4F-418D-AE19-62706E023703}">
                      <ahyp:hlinkClr xmlns:ahyp="http://schemas.microsoft.com/office/drawing/2018/hyperlinkcolor" val="tx"/>
                    </a:ext>
                  </a:extLst>
                </a:hlinkClick>
              </a:rPr>
              <a:t>complexity</a:t>
            </a:r>
            <a:r>
              <a:rPr lang="en-CA" dirty="0">
                <a:solidFill>
                  <a:schemeClr val="tx1"/>
                </a:solidFill>
              </a:rPr>
              <a:t> arising from continuous states &amp; actions.</a:t>
            </a:r>
          </a:p>
          <a:p>
            <a:pPr rtl="0" fontAlgn="base"/>
            <a:r>
              <a:rPr lang="en-CA" dirty="0">
                <a:solidFill>
                  <a:schemeClr val="tx1"/>
                </a:solidFill>
              </a:rPr>
              <a:t>Contents</a:t>
            </a:r>
          </a:p>
          <a:p>
            <a:pPr rtl="0" fontAlgn="base"/>
            <a:r>
              <a:rPr lang="en-CA" dirty="0">
                <a:solidFill>
                  <a:schemeClr val="tx1"/>
                </a:solidFill>
              </a:rPr>
              <a:t> [</a:t>
            </a:r>
            <a:r>
              <a:rPr lang="en-CA" dirty="0">
                <a:solidFill>
                  <a:schemeClr val="tx1"/>
                </a:solidFill>
                <a:hlinkClick r:id="rId9"/>
              </a:rPr>
              <a:t>hide</a:t>
            </a:r>
            <a:r>
              <a:rPr lang="en-CA" dirty="0">
                <a:solidFill>
                  <a:schemeClr val="tx1"/>
                </a:solidFill>
              </a:rPr>
              <a:t>] </a:t>
            </a:r>
          </a:p>
          <a:p>
            <a:pPr rtl="0" fontAlgn="base"/>
            <a:r>
              <a:rPr lang="en-CA" dirty="0">
                <a:solidFill>
                  <a:schemeClr val="tx1"/>
                </a:solidFill>
                <a:hlinkClick r:id="rId10"/>
              </a:rPr>
              <a:t>1 Introduction</a:t>
            </a:r>
            <a:endParaRPr lang="en-CA" dirty="0">
              <a:solidFill>
                <a:schemeClr val="tx1"/>
              </a:solidFill>
            </a:endParaRPr>
          </a:p>
          <a:p>
            <a:pPr rtl="0" fontAlgn="base"/>
            <a:r>
              <a:rPr lang="en-CA" dirty="0">
                <a:solidFill>
                  <a:schemeClr val="tx1"/>
                </a:solidFill>
                <a:hlinkClick r:id="rId11"/>
              </a:rPr>
              <a:t>2 Assumptions and Notation</a:t>
            </a:r>
            <a:endParaRPr lang="en-CA" dirty="0">
              <a:solidFill>
                <a:schemeClr val="tx1"/>
              </a:solidFill>
            </a:endParaRPr>
          </a:p>
          <a:p>
            <a:pPr rtl="0" fontAlgn="base"/>
            <a:r>
              <a:rPr lang="en-CA" dirty="0">
                <a:solidFill>
                  <a:schemeClr val="tx1"/>
                </a:solidFill>
                <a:hlinkClick r:id="rId12"/>
              </a:rPr>
              <a:t>3 Approaches to Policy Gradient Estimation</a:t>
            </a:r>
            <a:endParaRPr lang="en-CA" dirty="0">
              <a:solidFill>
                <a:schemeClr val="tx1"/>
              </a:solidFill>
            </a:endParaRPr>
          </a:p>
          <a:p>
            <a:pPr lvl="1" rtl="0" fontAlgn="base"/>
            <a:r>
              <a:rPr lang="en-CA" dirty="0">
                <a:solidFill>
                  <a:schemeClr val="tx1"/>
                </a:solidFill>
                <a:hlinkClick r:id="rId13"/>
              </a:rPr>
              <a:t>3.1 Finite-difference Methods</a:t>
            </a:r>
            <a:endParaRPr lang="en-CA" dirty="0">
              <a:solidFill>
                <a:schemeClr val="tx1"/>
              </a:solidFill>
            </a:endParaRPr>
          </a:p>
          <a:p>
            <a:pPr lvl="1" rtl="0" fontAlgn="base"/>
            <a:r>
              <a:rPr lang="en-CA" dirty="0">
                <a:solidFill>
                  <a:schemeClr val="tx1"/>
                </a:solidFill>
                <a:hlinkClick r:id="rId14"/>
              </a:rPr>
              <a:t>3.2 Likelihood Ratio Methods and REINFORCE</a:t>
            </a:r>
            <a:endParaRPr lang="en-CA" dirty="0">
              <a:solidFill>
                <a:schemeClr val="tx1"/>
              </a:solidFill>
            </a:endParaRPr>
          </a:p>
          <a:p>
            <a:pPr lvl="1" rtl="0" fontAlgn="base"/>
            <a:r>
              <a:rPr lang="en-CA" dirty="0">
                <a:solidFill>
                  <a:schemeClr val="tx1"/>
                </a:solidFill>
                <a:hlinkClick r:id="rId15"/>
              </a:rPr>
              <a:t>3.3 Natural Policy Gradients</a:t>
            </a:r>
            <a:endParaRPr lang="en-CA" dirty="0">
              <a:solidFill>
                <a:schemeClr val="tx1"/>
              </a:solidFill>
            </a:endParaRPr>
          </a:p>
          <a:p>
            <a:pPr rtl="0" fontAlgn="base"/>
            <a:r>
              <a:rPr lang="en-CA" dirty="0">
                <a:solidFill>
                  <a:schemeClr val="tx1"/>
                </a:solidFill>
                <a:hlinkClick r:id="rId16"/>
              </a:rPr>
              <a:t>4 Conclusion</a:t>
            </a:r>
            <a:endParaRPr lang="en-CA" dirty="0">
              <a:solidFill>
                <a:schemeClr val="tx1"/>
              </a:solidFill>
            </a:endParaRPr>
          </a:p>
          <a:p>
            <a:pPr rtl="0" fontAlgn="base"/>
            <a:r>
              <a:rPr lang="en-CA" dirty="0">
                <a:solidFill>
                  <a:schemeClr val="tx1"/>
                </a:solidFill>
                <a:hlinkClick r:id="rId17"/>
              </a:rPr>
              <a:t>5 References</a:t>
            </a:r>
            <a:endParaRPr lang="en-CA" dirty="0">
              <a:solidFill>
                <a:schemeClr val="tx1"/>
              </a:solidFill>
            </a:endParaRPr>
          </a:p>
          <a:p>
            <a:pPr rtl="0" fontAlgn="base"/>
            <a:r>
              <a:rPr lang="en-CA" dirty="0">
                <a:solidFill>
                  <a:schemeClr val="tx1"/>
                </a:solidFill>
                <a:hlinkClick r:id="rId18"/>
              </a:rPr>
              <a:t>6 See also</a:t>
            </a:r>
            <a:endParaRPr lang="en-CA" dirty="0">
              <a:solidFill>
                <a:schemeClr val="tx1"/>
              </a:solidFill>
            </a:endParaRPr>
          </a:p>
          <a:p>
            <a:pPr rtl="0" fontAlgn="base"/>
            <a:r>
              <a:rPr lang="en-CA" dirty="0">
                <a:solidFill>
                  <a:schemeClr val="tx1"/>
                </a:solidFill>
              </a:rPr>
              <a:t>Introduction</a:t>
            </a:r>
          </a:p>
          <a:p>
            <a:pPr rtl="0" fontAlgn="base"/>
            <a:r>
              <a:rPr lang="en-CA" dirty="0">
                <a:solidFill>
                  <a:srgbClr val="FF0000"/>
                </a:solidFill>
                <a:hlinkClick r:id="rId6" tooltip="Reinforcement learning">
                  <a:extLst>
                    <a:ext uri="{A12FA001-AC4F-418D-AE19-62706E023703}">
                      <ahyp:hlinkClr xmlns:ahyp="http://schemas.microsoft.com/office/drawing/2018/hyperlinkcolor" val="tx"/>
                    </a:ext>
                  </a:extLst>
                </a:hlinkClick>
              </a:rPr>
              <a:t>Reinforcement learning</a:t>
            </a:r>
            <a:r>
              <a:rPr lang="en-CA" dirty="0">
                <a:solidFill>
                  <a:schemeClr val="tx1"/>
                </a:solidFill>
              </a:rPr>
              <a:t> is probably the most general framework in which reward-related learning problems of animals, humans or machine can be phrased. However, most of the methods proposed in the reinforcement learning community are not yet applicable to many problems such as robotics, motor control, etc. This inapplicability may result from problems with uncertain state information. Thus, those systems need to be modeled as partially observable </a:t>
            </a:r>
            <a:r>
              <a:rPr lang="en-CA" dirty="0">
                <a:solidFill>
                  <a:srgbClr val="FF0000"/>
                </a:solidFill>
                <a:hlinkClick r:id="rId19" tooltip="Markov decision processes (page does not exist)">
                  <a:extLst>
                    <a:ext uri="{A12FA001-AC4F-418D-AE19-62706E023703}">
                      <ahyp:hlinkClr xmlns:ahyp="http://schemas.microsoft.com/office/drawing/2018/hyperlinkcolor" val="tx"/>
                    </a:ext>
                  </a:extLst>
                </a:hlinkClick>
              </a:rPr>
              <a:t>Markov decision problems</a:t>
            </a:r>
            <a:r>
              <a:rPr lang="en-CA" dirty="0">
                <a:solidFill>
                  <a:srgbClr val="FF0000"/>
                </a:solidFill>
              </a:rPr>
              <a:t> which </a:t>
            </a:r>
            <a:r>
              <a:rPr lang="en-CA" dirty="0">
                <a:solidFill>
                  <a:schemeClr val="tx1"/>
                </a:solidFill>
              </a:rPr>
              <a:t>often results in excessive computational demands. Most traditional </a:t>
            </a:r>
            <a:r>
              <a:rPr lang="en-CA" dirty="0">
                <a:solidFill>
                  <a:srgbClr val="FF0000"/>
                </a:solidFill>
                <a:hlinkClick r:id="rId6" tooltip="Reinforcement learning">
                  <a:extLst>
                    <a:ext uri="{A12FA001-AC4F-418D-AE19-62706E023703}">
                      <ahyp:hlinkClr xmlns:ahyp="http://schemas.microsoft.com/office/drawing/2018/hyperlinkcolor" val="tx"/>
                    </a:ext>
                  </a:extLst>
                </a:hlinkClick>
              </a:rPr>
              <a:t>reinforcement learning</a:t>
            </a:r>
            <a:r>
              <a:rPr lang="en-CA" dirty="0">
                <a:solidFill>
                  <a:schemeClr val="tx1"/>
                </a:solidFill>
              </a:rPr>
              <a:t> methods have no convergence guarantees and there exist even divergence examples. Continuous states and actions in high dimensional spaces cannot be treated by most off-the-shelf </a:t>
            </a:r>
            <a:r>
              <a:rPr lang="en-CA" dirty="0">
                <a:solidFill>
                  <a:srgbClr val="FF0000"/>
                </a:solidFill>
                <a:hlinkClick r:id="rId6" tooltip="Reinforcement learning">
                  <a:extLst>
                    <a:ext uri="{A12FA001-AC4F-418D-AE19-62706E023703}">
                      <ahyp:hlinkClr xmlns:ahyp="http://schemas.microsoft.com/office/drawing/2018/hyperlinkcolor" val="tx"/>
                    </a:ext>
                  </a:extLst>
                </a:hlinkClick>
              </a:rPr>
              <a:t>reinforcement learning</a:t>
            </a:r>
            <a:r>
              <a:rPr lang="en-CA" dirty="0">
                <a:solidFill>
                  <a:schemeClr val="tx1"/>
                </a:solidFill>
              </a:rPr>
              <a:t> approaches.</a:t>
            </a:r>
          </a:p>
          <a:p>
            <a:pPr rtl="0" fontAlgn="base"/>
            <a:r>
              <a:rPr lang="en-CA" dirty="0">
                <a:solidFill>
                  <a:schemeClr val="tx1"/>
                </a:solidFill>
              </a:rPr>
              <a:t>Policy gradient methods differ significantly as they do not suffer from these problems in the same way. For example, uncertainty in the state might degrade the performance of the policy (if no additional state estimator is being used) but the </a:t>
            </a:r>
            <a:r>
              <a:rPr lang="en-CA" dirty="0">
                <a:solidFill>
                  <a:srgbClr val="FF0000"/>
                </a:solidFill>
                <a:hlinkClick r:id="rId20" tooltip="Optimization">
                  <a:extLst>
                    <a:ext uri="{A12FA001-AC4F-418D-AE19-62706E023703}">
                      <ahyp:hlinkClr xmlns:ahyp="http://schemas.microsoft.com/office/drawing/2018/hyperlinkcolor" val="tx"/>
                    </a:ext>
                  </a:extLst>
                </a:hlinkClick>
              </a:rPr>
              <a:t>optimization</a:t>
            </a:r>
            <a:r>
              <a:rPr lang="en-CA" dirty="0">
                <a:solidFill>
                  <a:schemeClr val="tx1"/>
                </a:solidFill>
              </a:rPr>
              <a:t> techniques for the policy do not need to be changed. Continuous states and actions can be dealt with in exactly the same way as discrete ones while, in addition, the learning performance is often increased. Convergence at least to a local optimum is guaranteed.</a:t>
            </a:r>
          </a:p>
          <a:p>
            <a:pPr rtl="0" fontAlgn="base"/>
            <a:r>
              <a:rPr lang="en-CA" dirty="0">
                <a:solidFill>
                  <a:schemeClr val="tx1"/>
                </a:solidFill>
              </a:rPr>
              <a:t>The advantages of policy gradient methods for real world applications are numerous. Among the most important ones are that the policy representations can be chosen so that it is meaningful for the task and can incorporate domain knowledge, that often fewer parameters are needed in the learning process than in value-function based approaches and that there is a variety of different </a:t>
            </a:r>
            <a:r>
              <a:rPr lang="en-CA" dirty="0">
                <a:solidFill>
                  <a:srgbClr val="FF0000"/>
                </a:solidFill>
                <a:hlinkClick r:id="rId21" tooltip="Algorithm">
                  <a:extLst>
                    <a:ext uri="{A12FA001-AC4F-418D-AE19-62706E023703}">
                      <ahyp:hlinkClr xmlns:ahyp="http://schemas.microsoft.com/office/drawing/2018/hyperlinkcolor" val="tx"/>
                    </a:ext>
                  </a:extLst>
                </a:hlinkClick>
              </a:rPr>
              <a:t>algorithms</a:t>
            </a:r>
            <a:r>
              <a:rPr lang="en-CA" dirty="0">
                <a:solidFill>
                  <a:schemeClr val="tx1"/>
                </a:solidFill>
              </a:rPr>
              <a:t> for policy gradient estimation in the literature which have a rather strong theoretical underpinning. Additionally, policy gradient methods can be used either model-free or model-based as they are a generic formulation.</a:t>
            </a:r>
          </a:p>
          <a:p>
            <a:pPr rtl="0" fontAlgn="base"/>
            <a:r>
              <a:rPr lang="en-CA" dirty="0">
                <a:solidFill>
                  <a:schemeClr val="tx1"/>
                </a:solidFill>
              </a:rPr>
              <a:t>Of course, policy gradients are not the salvation to all problems but also have significant problems. They are by definition on-policy (note that tricks like importance sampling can slightly alleviate this problem) and need to forget data very fast in order to avoid the introduction of a bias to the gradient estimator. Hence, the use of sampled data is not very efficient. In tabular representations, value function methods are guaranteed to converge to a global maximum while policy gradients only converge to a local maximum and there may be many maxima in discrete problems. Policy gradient methods are often quite demanding to apply, mainly because one has to have considerable knowledge about the system one wants to control to make reasonable policy definitions. Finally, policy gradient methods always have an open parameter, the learning rate, which may decide over the order of magnitude of the speed of convergence, these have led to new approaches inspired by expectation-maximization (see, e.g., </a:t>
            </a:r>
            <a:r>
              <a:rPr lang="en-CA" dirty="0" err="1">
                <a:solidFill>
                  <a:schemeClr val="tx1"/>
                </a:solidFill>
              </a:rPr>
              <a:t>Vlassis</a:t>
            </a:r>
            <a:r>
              <a:rPr lang="en-CA" dirty="0">
                <a:solidFill>
                  <a:schemeClr val="tx1"/>
                </a:solidFill>
              </a:rPr>
              <a:t> et al., 2009; </a:t>
            </a:r>
            <a:r>
              <a:rPr lang="en-CA" dirty="0" err="1">
                <a:solidFill>
                  <a:schemeClr val="tx1"/>
                </a:solidFill>
              </a:rPr>
              <a:t>Kober</a:t>
            </a:r>
            <a:r>
              <a:rPr lang="en-CA" dirty="0">
                <a:solidFill>
                  <a:schemeClr val="tx1"/>
                </a:solidFill>
              </a:rPr>
              <a:t> &amp; Peters, 2008).</a:t>
            </a:r>
          </a:p>
          <a:p>
            <a:pPr rtl="0" fontAlgn="base"/>
            <a:r>
              <a:rPr lang="en-CA" dirty="0">
                <a:solidFill>
                  <a:schemeClr val="tx1"/>
                </a:solidFill>
              </a:rPr>
              <a:t>Nevertheless, due to their advantages stated above, policy gradient methods have become particularly interesting for robotics applications as these have both continuous actions and states. For example, there has been a series of successful applications in robot locomotion, where good policy </a:t>
            </a:r>
            <a:r>
              <a:rPr lang="en-CA" dirty="0" err="1">
                <a:solidFill>
                  <a:schemeClr val="tx1"/>
                </a:solidFill>
              </a:rPr>
              <a:t>parametrizations</a:t>
            </a:r>
            <a:r>
              <a:rPr lang="en-CA" dirty="0">
                <a:solidFill>
                  <a:schemeClr val="tx1"/>
                </a:solidFill>
              </a:rPr>
              <a:t> such as CPGs are known. </a:t>
            </a:r>
            <a:r>
              <a:rPr lang="en-CA" dirty="0" err="1">
                <a:solidFill>
                  <a:schemeClr val="tx1"/>
                </a:solidFill>
              </a:rPr>
              <a:t>Benbrahim</a:t>
            </a:r>
            <a:r>
              <a:rPr lang="en-CA" dirty="0">
                <a:solidFill>
                  <a:schemeClr val="tx1"/>
                </a:solidFill>
              </a:rPr>
              <a:t> &amp; Franklin (1997) already explored 2D dynamic biped walking, </a:t>
            </a:r>
            <a:r>
              <a:rPr lang="en-CA" dirty="0" err="1">
                <a:solidFill>
                  <a:schemeClr val="tx1"/>
                </a:solidFill>
              </a:rPr>
              <a:t>Tedrake</a:t>
            </a:r>
            <a:r>
              <a:rPr lang="en-CA" dirty="0">
                <a:solidFill>
                  <a:schemeClr val="tx1"/>
                </a:solidFill>
              </a:rPr>
              <a:t> et al. (2004) extended these results to 3D passive dynamics-based walkers and Endo (2005) showed that a full-body gait with sensory feedback can be learned with policy gradients. Kohl &amp; Stone (2004) were able to apply policy gradients to optimize quadruped gaits. There have also been various applications in skill learning starting with the peg-in-a-hole tasks learned by </a:t>
            </a:r>
            <a:r>
              <a:rPr lang="en-CA" dirty="0" err="1">
                <a:solidFill>
                  <a:schemeClr val="tx1"/>
                </a:solidFill>
              </a:rPr>
              <a:t>Gullapalli</a:t>
            </a:r>
            <a:r>
              <a:rPr lang="en-CA" dirty="0">
                <a:solidFill>
                  <a:schemeClr val="tx1"/>
                </a:solidFill>
              </a:rPr>
              <a:t> et al. (1994) and ranging to Peters &amp; </a:t>
            </a:r>
            <a:r>
              <a:rPr lang="en-CA" dirty="0" err="1">
                <a:solidFill>
                  <a:schemeClr val="tx1"/>
                </a:solidFill>
              </a:rPr>
              <a:t>Schaals</a:t>
            </a:r>
            <a:r>
              <a:rPr lang="en-CA" dirty="0">
                <a:solidFill>
                  <a:schemeClr val="tx1"/>
                </a:solidFill>
              </a:rPr>
              <a:t>' optimizations of discrete movements primitives such as T-Ball swings.</a:t>
            </a:r>
          </a:p>
          <a:p>
            <a:pPr rtl="0" fontAlgn="base"/>
            <a:r>
              <a:rPr lang="en-CA" dirty="0">
                <a:solidFill>
                  <a:schemeClr val="tx1"/>
                </a:solidFill>
              </a:rPr>
              <a:t>Note that in most applications, there exist many local maxima; for example, if we were told build a high jumping robot, there is a multitude of styles. Current policy gradient methods would be helpful for improving a jumping style of a teacher, let's say the classical straddle jump. However, discovering a </a:t>
            </a:r>
            <a:r>
              <a:rPr lang="en-CA" dirty="0" err="1">
                <a:solidFill>
                  <a:schemeClr val="tx1"/>
                </a:solidFill>
              </a:rPr>
              <a:t>Fosbery</a:t>
            </a:r>
            <a:r>
              <a:rPr lang="en-CA" dirty="0">
                <a:solidFill>
                  <a:schemeClr val="tx1"/>
                </a:solidFill>
              </a:rPr>
              <a:t> flop when starting with a basic straddle jump policy is probably not possible with policy gradient methods.</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26</a:t>
            </a:fld>
            <a:endParaRPr lang="en-GB"/>
          </a:p>
        </p:txBody>
      </p:sp>
    </p:spTree>
    <p:extLst>
      <p:ext uri="{BB962C8B-B14F-4D97-AF65-F5344CB8AC3E}">
        <p14:creationId xmlns:p14="http://schemas.microsoft.com/office/powerpoint/2010/main" val="329200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00000"/>
                </a:solidFill>
                <a:effectLst/>
                <a:latin typeface="Times New Roman" pitchFamily="18" charset="0"/>
                <a:ea typeface="+mn-ea"/>
                <a:cs typeface="+mn-cs"/>
              </a:rPr>
              <a:t>Map of reinforcement learning algorithms. Boxes with thick lines denote different categories, others denote specific algorithms</a:t>
            </a:r>
          </a:p>
          <a:p>
            <a:endParaRPr lang="en-US" sz="1200" b="0" i="0" kern="1200" dirty="0">
              <a:solidFill>
                <a:srgbClr val="000000"/>
              </a:solidFill>
              <a:effectLst/>
              <a:latin typeface="Times New Roman" pitchFamily="18" charset="0"/>
              <a:ea typeface="+mn-ea"/>
              <a:cs typeface="+mn-cs"/>
            </a:endParaRPr>
          </a:p>
          <a:p>
            <a:r>
              <a:rPr lang="en-CA" sz="1200" b="1" i="0" u="sng" kern="1200" dirty="0">
                <a:solidFill>
                  <a:srgbClr val="FF0000"/>
                </a:solidFill>
                <a:effectLst/>
                <a:latin typeface="Times New Roman" pitchFamily="18" charset="0"/>
                <a:ea typeface="+mn-ea"/>
                <a:cs typeface="+mn-cs"/>
                <a:hlinkClick r:id="rId3">
                  <a:extLst>
                    <a:ext uri="{A12FA001-AC4F-418D-AE19-62706E023703}">
                      <ahyp:hlinkClr xmlns:ahyp="http://schemas.microsoft.com/office/drawing/2018/hyperlinkcolor" val="tx"/>
                    </a:ext>
                  </a:extLst>
                </a:hlinkClick>
              </a:rPr>
              <a:t>Deep Reinforcement Learning</a:t>
            </a:r>
            <a:r>
              <a:rPr lang="en-CA" sz="1200" b="0" i="0" kern="1200" dirty="0">
                <a:solidFill>
                  <a:srgbClr val="000000"/>
                </a:solidFill>
                <a:effectLst/>
                <a:latin typeface="Times New Roman" pitchFamily="18" charset="0"/>
                <a:ea typeface="+mn-ea"/>
                <a:cs typeface="+mn-cs"/>
              </a:rPr>
              <a:t> pp 125-133| </a:t>
            </a:r>
            <a:r>
              <a:rPr lang="en-CA" sz="1200" b="0" i="0" u="sng" kern="1200" dirty="0">
                <a:solidFill>
                  <a:srgbClr val="000000"/>
                </a:solidFill>
                <a:effectLst/>
                <a:latin typeface="Times New Roman" pitchFamily="18" charset="0"/>
                <a:ea typeface="+mn-ea"/>
                <a:cs typeface="+mn-cs"/>
                <a:hlinkClick r:id="rId4"/>
              </a:rPr>
              <a:t>Cite as</a:t>
            </a:r>
            <a:endParaRPr lang="en-CA" sz="1200" b="0" i="0" kern="1200" dirty="0">
              <a:solidFill>
                <a:srgbClr val="000000"/>
              </a:solidFill>
              <a:effectLst/>
              <a:latin typeface="Times New Roman" pitchFamily="18" charset="0"/>
              <a:ea typeface="+mn-ea"/>
              <a:cs typeface="+mn-cs"/>
            </a:endParaRPr>
          </a:p>
          <a:p>
            <a:r>
              <a:rPr lang="en-CA" sz="1200" b="0" i="0" kern="1200" dirty="0">
                <a:solidFill>
                  <a:srgbClr val="000000"/>
                </a:solidFill>
                <a:effectLst/>
                <a:latin typeface="Times New Roman" pitchFamily="18" charset="0"/>
                <a:ea typeface="+mn-ea"/>
                <a:cs typeface="+mn-cs"/>
              </a:rPr>
              <a:t>Taxonomy of Reinforcement Learning Algorithms</a:t>
            </a:r>
          </a:p>
          <a:p>
            <a:pPr fontAlgn="ctr"/>
            <a:r>
              <a:rPr lang="en-CA" sz="1200" b="0" i="0" u="none" strike="noStrike" kern="1200" dirty="0">
                <a:solidFill>
                  <a:srgbClr val="000000"/>
                </a:solidFill>
                <a:effectLst/>
                <a:latin typeface="Times New Roman" pitchFamily="18" charset="0"/>
                <a:ea typeface="+mn-ea"/>
                <a:cs typeface="+mn-cs"/>
                <a:hlinkClick r:id="rId5"/>
              </a:rPr>
              <a:t>Authors</a:t>
            </a:r>
            <a:endParaRPr lang="en-CA" sz="1200" b="0" i="0" kern="1200" dirty="0">
              <a:solidFill>
                <a:srgbClr val="000000"/>
              </a:solidFill>
              <a:effectLst/>
              <a:latin typeface="Times New Roman" pitchFamily="18" charset="0"/>
              <a:ea typeface="+mn-ea"/>
              <a:cs typeface="+mn-cs"/>
            </a:endParaRPr>
          </a:p>
          <a:p>
            <a:pPr fontAlgn="ctr"/>
            <a:r>
              <a:rPr lang="en-CA" sz="1200" b="0" i="0" u="none" strike="noStrike" kern="1200" dirty="0">
                <a:solidFill>
                  <a:srgbClr val="000000"/>
                </a:solidFill>
                <a:effectLst/>
                <a:latin typeface="Times New Roman" pitchFamily="18" charset="0"/>
                <a:ea typeface="+mn-ea"/>
                <a:cs typeface="+mn-cs"/>
                <a:hlinkClick r:id="rId6"/>
              </a:rPr>
              <a:t>Authors and affiliations</a:t>
            </a:r>
            <a:endParaRPr lang="en-CA" sz="1200" b="0" i="0" kern="1200" dirty="0">
              <a:solidFill>
                <a:srgbClr val="000000"/>
              </a:solidFill>
              <a:effectLst/>
              <a:latin typeface="Times New Roman" pitchFamily="18" charset="0"/>
              <a:ea typeface="+mn-ea"/>
              <a:cs typeface="+mn-cs"/>
            </a:endParaRPr>
          </a:p>
          <a:p>
            <a:pPr fontAlgn="ctr"/>
            <a:r>
              <a:rPr lang="en-CA" sz="1200" b="0" i="0" kern="1200" dirty="0" err="1">
                <a:solidFill>
                  <a:srgbClr val="000000"/>
                </a:solidFill>
                <a:effectLst/>
                <a:latin typeface="Times New Roman" pitchFamily="18" charset="0"/>
                <a:ea typeface="+mn-ea"/>
                <a:cs typeface="+mn-cs"/>
              </a:rPr>
              <a:t>Hongming</a:t>
            </a:r>
            <a:r>
              <a:rPr lang="en-CA" sz="1200" b="0" i="0" kern="1200" dirty="0">
                <a:solidFill>
                  <a:srgbClr val="000000"/>
                </a:solidFill>
                <a:effectLst/>
                <a:latin typeface="Times New Roman" pitchFamily="18" charset="0"/>
                <a:ea typeface="+mn-ea"/>
                <a:cs typeface="+mn-cs"/>
              </a:rPr>
              <a:t> Zhang</a:t>
            </a:r>
          </a:p>
          <a:p>
            <a:pPr fontAlgn="ctr"/>
            <a:r>
              <a:rPr lang="en-CA" sz="1200" b="0" i="0" kern="1200" dirty="0" err="1">
                <a:solidFill>
                  <a:srgbClr val="000000"/>
                </a:solidFill>
                <a:effectLst/>
                <a:latin typeface="Times New Roman" pitchFamily="18" charset="0"/>
                <a:ea typeface="+mn-ea"/>
                <a:cs typeface="+mn-cs"/>
              </a:rPr>
              <a:t>Tianyang</a:t>
            </a:r>
            <a:r>
              <a:rPr lang="en-CA" sz="1200" b="0" i="0" kern="1200" dirty="0">
                <a:solidFill>
                  <a:srgbClr val="000000"/>
                </a:solidFill>
                <a:effectLst/>
                <a:latin typeface="Times New Roman" pitchFamily="18" charset="0"/>
                <a:ea typeface="+mn-ea"/>
                <a:cs typeface="+mn-cs"/>
              </a:rPr>
              <a:t> Yu</a:t>
            </a:r>
          </a:p>
          <a:p>
            <a:r>
              <a:rPr lang="en-CA" sz="1200" b="0" i="0" kern="1200" dirty="0" err="1">
                <a:solidFill>
                  <a:srgbClr val="000000"/>
                </a:solidFill>
                <a:effectLst/>
                <a:latin typeface="Times New Roman" pitchFamily="18" charset="0"/>
                <a:ea typeface="+mn-ea"/>
                <a:cs typeface="+mn-cs"/>
              </a:rPr>
              <a:t>Chapter</a:t>
            </a:r>
            <a:r>
              <a:rPr lang="en-CA" sz="1200" b="1" i="0" kern="1200" dirty="0" err="1">
                <a:solidFill>
                  <a:srgbClr val="000000"/>
                </a:solidFill>
                <a:effectLst/>
                <a:latin typeface="Times New Roman" pitchFamily="18" charset="0"/>
                <a:ea typeface="+mn-ea"/>
                <a:cs typeface="+mn-cs"/>
              </a:rPr>
              <a:t>First</a:t>
            </a:r>
            <a:r>
              <a:rPr lang="en-CA" sz="1200" b="1" i="0" kern="1200" dirty="0">
                <a:solidFill>
                  <a:srgbClr val="000000"/>
                </a:solidFill>
                <a:effectLst/>
                <a:latin typeface="Times New Roman" pitchFamily="18" charset="0"/>
                <a:ea typeface="+mn-ea"/>
                <a:cs typeface="+mn-cs"/>
              </a:rPr>
              <a:t> Online: </a:t>
            </a:r>
            <a:r>
              <a:rPr lang="en-CA" sz="1200" b="0" i="0" kern="1200" dirty="0">
                <a:solidFill>
                  <a:srgbClr val="000000"/>
                </a:solidFill>
                <a:effectLst/>
                <a:latin typeface="Times New Roman" pitchFamily="18" charset="0"/>
                <a:ea typeface="+mn-ea"/>
                <a:cs typeface="+mn-cs"/>
              </a:rPr>
              <a:t>30 June 2020</a:t>
            </a:r>
          </a:p>
          <a:p>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27</a:t>
            </a:fld>
            <a:endParaRPr lang="en-GB"/>
          </a:p>
        </p:txBody>
      </p:sp>
    </p:spTree>
    <p:extLst>
      <p:ext uri="{BB962C8B-B14F-4D97-AF65-F5344CB8AC3E}">
        <p14:creationId xmlns:p14="http://schemas.microsoft.com/office/powerpoint/2010/main" val="102401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28</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08" eaLnBrk="0" hangingPunct="0">
              <a:defRPr sz="2800" b="1">
                <a:solidFill>
                  <a:schemeClr val="tx1"/>
                </a:solidFill>
                <a:latin typeface="Times New Roman" pitchFamily="18" charset="0"/>
              </a:defRPr>
            </a:lvl1pPr>
            <a:lvl2pPr marL="742796" indent="-285691" defTabSz="926908" eaLnBrk="0" hangingPunct="0">
              <a:defRPr sz="2800" b="1">
                <a:solidFill>
                  <a:schemeClr val="tx1"/>
                </a:solidFill>
                <a:latin typeface="Times New Roman" pitchFamily="18" charset="0"/>
              </a:defRPr>
            </a:lvl2pPr>
            <a:lvl3pPr marL="1142763" indent="-228553" defTabSz="926908" eaLnBrk="0" hangingPunct="0">
              <a:defRPr sz="2800" b="1">
                <a:solidFill>
                  <a:schemeClr val="tx1"/>
                </a:solidFill>
                <a:latin typeface="Times New Roman" pitchFamily="18" charset="0"/>
              </a:defRPr>
            </a:lvl3pPr>
            <a:lvl4pPr marL="1599869" indent="-228553" defTabSz="926908" eaLnBrk="0" hangingPunct="0">
              <a:defRPr sz="2800" b="1">
                <a:solidFill>
                  <a:schemeClr val="tx1"/>
                </a:solidFill>
                <a:latin typeface="Times New Roman" pitchFamily="18" charset="0"/>
              </a:defRPr>
            </a:lvl4pPr>
            <a:lvl5pPr marL="2056973" indent="-228553" defTabSz="926908" eaLnBrk="0" hangingPunct="0">
              <a:defRPr sz="2800" b="1">
                <a:solidFill>
                  <a:schemeClr val="tx1"/>
                </a:solidFill>
                <a:latin typeface="Times New Roman" pitchFamily="18" charset="0"/>
              </a:defRPr>
            </a:lvl5pPr>
            <a:lvl6pPr marL="2514078" indent="-228553" defTabSz="926908" eaLnBrk="0" fontAlgn="base" hangingPunct="0">
              <a:spcBef>
                <a:spcPct val="0"/>
              </a:spcBef>
              <a:spcAft>
                <a:spcPct val="0"/>
              </a:spcAft>
              <a:defRPr sz="2800" b="1">
                <a:solidFill>
                  <a:schemeClr val="tx1"/>
                </a:solidFill>
                <a:latin typeface="Times New Roman" pitchFamily="18" charset="0"/>
              </a:defRPr>
            </a:lvl6pPr>
            <a:lvl7pPr marL="2971184" indent="-228553" defTabSz="926908" eaLnBrk="0" fontAlgn="base" hangingPunct="0">
              <a:spcBef>
                <a:spcPct val="0"/>
              </a:spcBef>
              <a:spcAft>
                <a:spcPct val="0"/>
              </a:spcAft>
              <a:defRPr sz="2800" b="1">
                <a:solidFill>
                  <a:schemeClr val="tx1"/>
                </a:solidFill>
                <a:latin typeface="Times New Roman" pitchFamily="18" charset="0"/>
              </a:defRPr>
            </a:lvl7pPr>
            <a:lvl8pPr marL="3428288" indent="-228553" defTabSz="926908" eaLnBrk="0" fontAlgn="base" hangingPunct="0">
              <a:spcBef>
                <a:spcPct val="0"/>
              </a:spcBef>
              <a:spcAft>
                <a:spcPct val="0"/>
              </a:spcAft>
              <a:defRPr sz="2800" b="1">
                <a:solidFill>
                  <a:schemeClr val="tx1"/>
                </a:solidFill>
                <a:latin typeface="Times New Roman" pitchFamily="18" charset="0"/>
              </a:defRPr>
            </a:lvl8pPr>
            <a:lvl9pPr marL="3885393" indent="-228553" defTabSz="926908"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300" b="0"/>
              <a:pPr eaLnBrk="1" hangingPunct="1"/>
              <a:t>29</a:t>
            </a:fld>
            <a:endParaRPr lang="en-US" altLang="en-US" sz="13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39648">
              <a:spcBef>
                <a:spcPts val="1154"/>
              </a:spcBef>
              <a:spcAft>
                <a:spcPts val="1154"/>
              </a:spcAft>
              <a:buFont typeface="Wingdings" pitchFamily="2" charset="2"/>
              <a:buChar char=""/>
            </a:pPr>
            <a:r>
              <a:rPr lang="en-US" sz="2300" dirty="0">
                <a:latin typeface="Arial" panose="020B0604020202020204" pitchFamily="34" charset="0"/>
                <a:cs typeface="Arial" panose="020B0604020202020204" pitchFamily="34" charset="0"/>
              </a:rPr>
              <a:t>Q-learning does not explicitly tell the agent what to do </a:t>
            </a:r>
          </a:p>
          <a:p>
            <a:pPr marL="0" lvl="1" indent="-366373">
              <a:spcBef>
                <a:spcPts val="1154"/>
              </a:spcBef>
              <a:spcAft>
                <a:spcPts val="1154"/>
              </a:spcAft>
              <a:buFont typeface="Times New Roman" pitchFamily="18" charset="0"/>
              <a:buChar char="•"/>
            </a:pPr>
            <a:r>
              <a:rPr lang="en-US" sz="1900" dirty="0">
                <a:latin typeface="Arial" panose="020B0604020202020204" pitchFamily="34" charset="0"/>
                <a:cs typeface="Arial" panose="020B0604020202020204" pitchFamily="34" charset="0"/>
              </a:rPr>
              <a:t>just </a:t>
            </a:r>
            <a:r>
              <a:rPr lang="en-US" sz="1900" dirty="0">
                <a:solidFill>
                  <a:schemeClr val="tx1"/>
                </a:solidFill>
                <a:latin typeface="Arial" panose="020B0604020202020204" pitchFamily="34" charset="0"/>
                <a:cs typeface="Arial" panose="020B0604020202020204" pitchFamily="34" charset="0"/>
              </a:rPr>
              <a:t>computes</a:t>
            </a:r>
            <a:r>
              <a:rPr lang="en-US" sz="1900" dirty="0">
                <a:latin typeface="Arial" panose="020B0604020202020204" pitchFamily="34" charset="0"/>
                <a:cs typeface="Arial" panose="020B0604020202020204" pitchFamily="34" charset="0"/>
              </a:rPr>
              <a:t> a Q-function Q[</a:t>
            </a:r>
            <a:r>
              <a:rPr lang="en-US" sz="1900" dirty="0" err="1">
                <a:latin typeface="Arial" panose="020B0604020202020204" pitchFamily="34" charset="0"/>
                <a:cs typeface="Arial" panose="020B0604020202020204" pitchFamily="34" charset="0"/>
              </a:rPr>
              <a:t>s,a</a:t>
            </a:r>
            <a:r>
              <a:rPr lang="en-US" sz="1900" dirty="0">
                <a:latin typeface="Arial" panose="020B0604020202020204" pitchFamily="34" charset="0"/>
                <a:cs typeface="Arial" panose="020B0604020202020204" pitchFamily="34" charset="0"/>
              </a:rPr>
              <a:t>] that allows the agent to see, for every state, which is the action with the highest expected reward</a:t>
            </a:r>
          </a:p>
          <a:p>
            <a:pPr marL="0" lvl="1" indent="-366373">
              <a:spcBef>
                <a:spcPts val="1154"/>
              </a:spcBef>
              <a:spcAft>
                <a:spcPts val="1154"/>
              </a:spcAft>
              <a:buFont typeface="Times New Roman" pitchFamily="18" charset="0"/>
              <a:buChar char="•"/>
            </a:pPr>
            <a:endParaRPr lang="en-US" sz="1900" dirty="0">
              <a:latin typeface="Arial" panose="020B0604020202020204" pitchFamily="34" charset="0"/>
              <a:cs typeface="Arial" panose="020B0604020202020204" pitchFamily="34" charset="0"/>
            </a:endParaRPr>
          </a:p>
          <a:p>
            <a:pPr indent="-439648">
              <a:spcBef>
                <a:spcPts val="1154"/>
              </a:spcBef>
              <a:spcAft>
                <a:spcPts val="1154"/>
              </a:spcAft>
              <a:buFont typeface="Wingdings" pitchFamily="2" charset="2"/>
              <a:buChar char=""/>
            </a:pPr>
            <a:r>
              <a:rPr lang="en-US" sz="2300" dirty="0">
                <a:latin typeface="Arial" panose="020B0604020202020204" pitchFamily="34" charset="0"/>
                <a:cs typeface="Arial" panose="020B0604020202020204" pitchFamily="34" charset="0"/>
              </a:rPr>
              <a:t>Given a Q-function, there are two things that the agent can do:</a:t>
            </a:r>
          </a:p>
          <a:p>
            <a:pPr marL="0" lvl="1" indent="-366373">
              <a:spcBef>
                <a:spcPts val="1154"/>
              </a:spcBef>
              <a:spcAft>
                <a:spcPts val="1154"/>
              </a:spcAft>
              <a:buFont typeface="Times New Roman" pitchFamily="18" charset="0"/>
              <a:buChar char="•"/>
            </a:pPr>
            <a:r>
              <a:rPr lang="en-US" sz="1900" b="1" dirty="0">
                <a:latin typeface="Arial" panose="020B0604020202020204" pitchFamily="34" charset="0"/>
                <a:cs typeface="Arial" panose="020B0604020202020204" pitchFamily="34" charset="0"/>
              </a:rPr>
              <a:t>Exploit</a:t>
            </a:r>
            <a:r>
              <a:rPr lang="en-US" sz="1900" dirty="0">
                <a:latin typeface="Arial" panose="020B0604020202020204" pitchFamily="34" charset="0"/>
                <a:cs typeface="Arial" panose="020B0604020202020204" pitchFamily="34" charset="0"/>
              </a:rPr>
              <a:t> the knowledge accumulated so far, and chose the action that maximizes Q[</a:t>
            </a:r>
            <a:r>
              <a:rPr lang="en-US" sz="1900" dirty="0" err="1">
                <a:latin typeface="Arial" panose="020B0604020202020204" pitchFamily="34" charset="0"/>
                <a:cs typeface="Arial" panose="020B0604020202020204" pitchFamily="34" charset="0"/>
              </a:rPr>
              <a:t>s,a</a:t>
            </a:r>
            <a:r>
              <a:rPr lang="en-US" sz="1900" dirty="0">
                <a:latin typeface="Arial" panose="020B0604020202020204" pitchFamily="34" charset="0"/>
                <a:cs typeface="Arial" panose="020B0604020202020204" pitchFamily="34" charset="0"/>
              </a:rPr>
              <a:t>] in a  given state (</a:t>
            </a:r>
            <a:r>
              <a:rPr lang="en-US" sz="1900" b="1" i="1" dirty="0">
                <a:latin typeface="Arial" panose="020B0604020202020204" pitchFamily="34" charset="0"/>
                <a:cs typeface="Arial" panose="020B0604020202020204" pitchFamily="34" charset="0"/>
              </a:rPr>
              <a:t>greedy behavior</a:t>
            </a:r>
            <a:r>
              <a:rPr lang="en-US" sz="1900" dirty="0">
                <a:latin typeface="Arial" panose="020B0604020202020204" pitchFamily="34" charset="0"/>
                <a:cs typeface="Arial" panose="020B0604020202020204" pitchFamily="34" charset="0"/>
              </a:rPr>
              <a:t>)</a:t>
            </a:r>
          </a:p>
          <a:p>
            <a:pPr marL="0" lvl="1" indent="-366373">
              <a:spcBef>
                <a:spcPts val="1154"/>
              </a:spcBef>
              <a:spcAft>
                <a:spcPts val="1154"/>
              </a:spcAft>
              <a:buFont typeface="Times New Roman" pitchFamily="18" charset="0"/>
              <a:buChar char="•"/>
            </a:pPr>
            <a:r>
              <a:rPr lang="en-US" sz="1900" b="1" dirty="0">
                <a:latin typeface="Arial" panose="020B0604020202020204" pitchFamily="34" charset="0"/>
                <a:cs typeface="Arial" panose="020B0604020202020204" pitchFamily="34" charset="0"/>
              </a:rPr>
              <a:t>Explore</a:t>
            </a:r>
            <a:r>
              <a:rPr lang="en-US" sz="1900" dirty="0">
                <a:latin typeface="Arial" panose="020B0604020202020204" pitchFamily="34" charset="0"/>
                <a:cs typeface="Arial" panose="020B0604020202020204" pitchFamily="34" charset="0"/>
              </a:rPr>
              <a:t> new actions, hoping to improve its estimate of the optimal Q-function, i.e. *do not chose* </a:t>
            </a:r>
            <a:r>
              <a:rPr lang="en-US" sz="1900" dirty="0">
                <a:solidFill>
                  <a:schemeClr val="tx1"/>
                </a:solidFill>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action suggested by the current Q[</a:t>
            </a:r>
            <a:r>
              <a:rPr lang="en-US" sz="1900" dirty="0" err="1">
                <a:latin typeface="Arial" panose="020B0604020202020204" pitchFamily="34" charset="0"/>
                <a:cs typeface="Arial" panose="020B0604020202020204" pitchFamily="34" charset="0"/>
              </a:rPr>
              <a:t>s,a</a:t>
            </a:r>
            <a:r>
              <a:rPr lang="en-US" sz="1900" dirty="0">
                <a:latin typeface="Arial" panose="020B0604020202020204" pitchFamily="34" charset="0"/>
                <a:cs typeface="Arial" panose="020B0604020202020204" pitchFamily="34" charset="0"/>
              </a:rPr>
              <a:t>]</a:t>
            </a:r>
          </a:p>
          <a:p>
            <a:pPr marL="439648" indent="-439648">
              <a:spcBef>
                <a:spcPts val="1730"/>
              </a:spcBef>
              <a:buFont typeface="Wingdings" pitchFamily="2" charset="2"/>
              <a:buChar char=""/>
            </a:pPr>
            <a:r>
              <a:rPr lang="en-US" sz="2300" dirty="0">
                <a:latin typeface="Arial" panose="020B0604020202020204" pitchFamily="34" charset="0"/>
                <a:cs typeface="Arial" panose="020B0604020202020204" pitchFamily="34" charset="0"/>
              </a:rPr>
              <a:t>When to explore and when the exploit?</a:t>
            </a:r>
          </a:p>
          <a:p>
            <a:pPr marL="806023" lvl="1" indent="-366373">
              <a:spcBef>
                <a:spcPts val="1442"/>
              </a:spcBef>
              <a:buFont typeface="Times New Roman" pitchFamily="18" charset="0"/>
              <a:buChar char="•"/>
            </a:pPr>
            <a:r>
              <a:rPr lang="en-US" sz="1900" dirty="0">
                <a:latin typeface="Arial" panose="020B0604020202020204" pitchFamily="34" charset="0"/>
                <a:cs typeface="Arial" panose="020B0604020202020204" pitchFamily="34" charset="0"/>
              </a:rPr>
              <a:t>Never exploring may lead to being stuck in a suboptimal course of actions</a:t>
            </a:r>
          </a:p>
          <a:p>
            <a:pPr marL="806023" lvl="1" indent="-366373">
              <a:spcBef>
                <a:spcPts val="1442"/>
              </a:spcBef>
              <a:buFont typeface="Times New Roman" pitchFamily="18" charset="0"/>
              <a:buChar char="•"/>
            </a:pPr>
            <a:r>
              <a:rPr lang="en-US" sz="1900" dirty="0">
                <a:latin typeface="Arial" panose="020B0604020202020204" pitchFamily="34" charset="0"/>
                <a:cs typeface="Arial" panose="020B0604020202020204" pitchFamily="34" charset="0"/>
              </a:rPr>
              <a:t>Exploring too much is a waste of the knowledge accumulated via experience</a:t>
            </a:r>
          </a:p>
          <a:p>
            <a:pPr marL="91528" indent="-366373">
              <a:spcBef>
                <a:spcPts val="1442"/>
              </a:spcBef>
              <a:buFont typeface="Times New Roman" pitchFamily="18" charset="0"/>
              <a:buChar char="•"/>
            </a:pPr>
            <a:r>
              <a:rPr lang="en-US" sz="1900" dirty="0">
                <a:latin typeface="Arial" panose="020B0604020202020204" pitchFamily="34" charset="0"/>
                <a:cs typeface="Arial" panose="020B0604020202020204" pitchFamily="34" charset="0"/>
              </a:rPr>
              <a:t>MUST FIND A COMPROMISE</a:t>
            </a:r>
          </a:p>
          <a:p>
            <a:pPr indent="-439648">
              <a:spcBef>
                <a:spcPts val="1154"/>
              </a:spcBef>
              <a:spcAft>
                <a:spcPts val="1154"/>
              </a:spcAft>
              <a:buFont typeface="Wingdings" pitchFamily="2" charset="2"/>
              <a:buChar char=""/>
            </a:pPr>
            <a:endParaRPr lang="en-US" sz="2300" dirty="0">
              <a:latin typeface="Arial" panose="020B0604020202020204" pitchFamily="34" charset="0"/>
              <a:cs typeface="Arial" panose="020B0604020202020204" pitchFamily="34" charset="0"/>
            </a:endParaRPr>
          </a:p>
          <a:p>
            <a:endParaRPr lang="en-CA" dirty="0"/>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7</a:t>
            </a:fld>
            <a:endParaRPr lang="en-GB"/>
          </a:p>
        </p:txBody>
      </p:sp>
    </p:spTree>
    <p:extLst>
      <p:ext uri="{BB962C8B-B14F-4D97-AF65-F5344CB8AC3E}">
        <p14:creationId xmlns:p14="http://schemas.microsoft.com/office/powerpoint/2010/main" val="241769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420474"/>
            <a:r>
              <a:rPr lang="en-US" sz="1800" dirty="0">
                <a:latin typeface="Arial" panose="020B0604020202020204" pitchFamily="34" charset="0"/>
                <a:cs typeface="Arial" panose="020B0604020202020204" pitchFamily="34" charset="0"/>
              </a:rPr>
              <a:t>It always chooses the non-optimal action with probability </a:t>
            </a:r>
            <a:r>
              <a:rPr lang="el-GR" sz="1800" dirty="0">
                <a:latin typeface="Arial" panose="020B0604020202020204" pitchFamily="34" charset="0"/>
                <a:cs typeface="Arial" panose="020B0604020202020204" pitchFamily="34" charset="0"/>
              </a:rPr>
              <a:t>ε</a:t>
            </a:r>
            <a:r>
              <a:rPr lang="en-US" sz="1800" dirty="0">
                <a:latin typeface="Arial" panose="020B0604020202020204" pitchFamily="34" charset="0"/>
                <a:cs typeface="Arial" panose="020B0604020202020204" pitchFamily="34" charset="0"/>
              </a:rPr>
              <a:t>, while ideally you would want to explore more at the beginning and become greedier as estimates become more accurate</a:t>
            </a:r>
          </a:p>
          <a:p>
            <a:pPr marL="439689" indent="-439689">
              <a:spcBef>
                <a:spcPts val="1731"/>
              </a:spcBef>
              <a:buFont typeface="Wingdings" pitchFamily="2" charset="2"/>
              <a:buChar char=""/>
            </a:pPr>
            <a:r>
              <a:rPr lang="en-US" sz="2300" dirty="0">
                <a:latin typeface="Arial" panose="020B0604020202020204" pitchFamily="34" charset="0"/>
                <a:cs typeface="Arial" panose="020B0604020202020204" pitchFamily="34" charset="0"/>
              </a:rPr>
              <a:t>But it is rather slow</a:t>
            </a:r>
          </a:p>
          <a:p>
            <a:pPr marL="806097" lvl="1" indent="-366408">
              <a:spcBef>
                <a:spcPts val="1443"/>
              </a:spcBef>
              <a:buFont typeface="Times New Roman" pitchFamily="18" charset="0"/>
              <a:buChar char="•"/>
            </a:pPr>
            <a:r>
              <a:rPr lang="en-US" sz="1900" dirty="0">
                <a:latin typeface="Arial" panose="020B0604020202020204" pitchFamily="34" charset="0"/>
                <a:cs typeface="Arial" panose="020B0604020202020204" pitchFamily="34" charset="0"/>
              </a:rPr>
              <a:t>It always chooses the non-optimal action with probability </a:t>
            </a:r>
            <a:r>
              <a:rPr lang="el-GR" sz="1900" dirty="0">
                <a:latin typeface="Arial" panose="020B0604020202020204" pitchFamily="34" charset="0"/>
                <a:cs typeface="Arial" panose="020B0604020202020204" pitchFamily="34" charset="0"/>
              </a:rPr>
              <a:t>ε</a:t>
            </a:r>
            <a:r>
              <a:rPr lang="en-US" sz="1900" dirty="0">
                <a:latin typeface="Arial" panose="020B0604020202020204" pitchFamily="34" charset="0"/>
                <a:cs typeface="Arial" panose="020B0604020202020204" pitchFamily="34" charset="0"/>
              </a:rPr>
              <a:t>, while ideally you would want to do it less and less frequently overtime</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8</a:t>
            </a:fld>
            <a:endParaRPr lang="en-GB"/>
          </a:p>
        </p:txBody>
      </p:sp>
    </p:spTree>
    <p:extLst>
      <p:ext uri="{BB962C8B-B14F-4D97-AF65-F5344CB8AC3E}">
        <p14:creationId xmlns:p14="http://schemas.microsoft.com/office/powerpoint/2010/main" val="417379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Tau is called a temperature parameter (in allusion to </a:t>
            </a:r>
            <a:r>
              <a:rPr lang="en-CA" dirty="0">
                <a:hlinkClick r:id="rId3" tooltip="Chemical kinetics"/>
              </a:rPr>
              <a:t>chemical kinetics</a:t>
            </a:r>
            <a:r>
              <a:rPr lang="en-CA" dirty="0"/>
              <a:t>). For high temperatures (tau -&gt; infinite), all actions have nearly the same probability and the lower the temperature, the more expected rewards affect the probability. For a low temperature (tau -&gt; 0), the probability of the action with the highest expected reward tends to 1.</a:t>
            </a:r>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9</a:t>
            </a:fld>
            <a:endParaRPr lang="en-GB"/>
          </a:p>
        </p:txBody>
      </p:sp>
    </p:spTree>
    <p:extLst>
      <p:ext uri="{BB962C8B-B14F-4D97-AF65-F5344CB8AC3E}">
        <p14:creationId xmlns:p14="http://schemas.microsoft.com/office/powerpoint/2010/main" val="258366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Tau to change the proportion of exploration exploitation over time</a:t>
            </a:r>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10</a:t>
            </a:fld>
            <a:endParaRPr lang="en-GB"/>
          </a:p>
        </p:txBody>
      </p:sp>
    </p:spTree>
    <p:extLst>
      <p:ext uri="{BB962C8B-B14F-4D97-AF65-F5344CB8AC3E}">
        <p14:creationId xmlns:p14="http://schemas.microsoft.com/office/powerpoint/2010/main" val="237867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11</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6714" indent="-326714">
              <a:spcBef>
                <a:spcPts val="1731"/>
              </a:spcBef>
              <a:buFont typeface="Wingdings" pitchFamily="2" charset="2"/>
              <a:buChar char=""/>
            </a:pPr>
            <a:r>
              <a:rPr lang="en-US" sz="2300" dirty="0">
                <a:latin typeface="Arial" panose="020B0604020202020204" pitchFamily="34" charset="0"/>
                <a:cs typeface="Arial" panose="020B0604020202020204" pitchFamily="34" charset="0"/>
              </a:rPr>
              <a:t>As we saw earlier, there are two possible modus operandi for our learning agents</a:t>
            </a:r>
          </a:p>
          <a:p>
            <a:pPr marL="711442" lvl="1" indent="-271752">
              <a:spcBef>
                <a:spcPts val="1443"/>
              </a:spcBef>
              <a:buFont typeface="Times New Roman" pitchFamily="18" charset="0"/>
              <a:buChar char="•"/>
            </a:pPr>
            <a:r>
              <a:rPr lang="en-US" sz="1900" dirty="0">
                <a:latin typeface="Arial" panose="020B0604020202020204" pitchFamily="34" charset="0"/>
                <a:cs typeface="Arial" panose="020B0604020202020204" pitchFamily="34" charset="0"/>
              </a:rPr>
              <a:t>act in the environment to learn how it works: </a:t>
            </a:r>
          </a:p>
          <a:p>
            <a:pPr marL="1151131" lvl="2" indent="-271752">
              <a:spcBef>
                <a:spcPts val="1443"/>
              </a:spcBef>
              <a:buFont typeface="Wingdings" pitchFamily="2" charset="2"/>
              <a:buChar char="ü"/>
            </a:pPr>
            <a:r>
              <a:rPr lang="en-US" sz="1900" dirty="0">
                <a:latin typeface="Arial" panose="020B0604020202020204" pitchFamily="34" charset="0"/>
                <a:cs typeface="Arial" panose="020B0604020202020204" pitchFamily="34" charset="0"/>
              </a:rPr>
              <a:t>first learn an optimal policy, </a:t>
            </a:r>
            <a:r>
              <a:rPr lang="en-US" sz="1900" i="1" dirty="0">
                <a:latin typeface="Arial" panose="020B0604020202020204" pitchFamily="34" charset="0"/>
                <a:cs typeface="Arial" panose="020B0604020202020204" pitchFamily="34" charset="0"/>
              </a:rPr>
              <a:t>then</a:t>
            </a:r>
            <a:r>
              <a:rPr lang="en-US" sz="1900" dirty="0">
                <a:latin typeface="Arial" panose="020B0604020202020204" pitchFamily="34" charset="0"/>
                <a:cs typeface="Arial" panose="020B0604020202020204" pitchFamily="34" charset="0"/>
              </a:rPr>
              <a:t> use this policy to act (there is a learning phase </a:t>
            </a:r>
            <a:r>
              <a:rPr lang="en-US" sz="1900" i="1" dirty="0">
                <a:latin typeface="Arial" panose="020B0604020202020204" pitchFamily="34" charset="0"/>
                <a:cs typeface="Arial" panose="020B0604020202020204" pitchFamily="34" charset="0"/>
              </a:rPr>
              <a:t>before</a:t>
            </a:r>
            <a:r>
              <a:rPr lang="en-US" sz="1900" dirty="0">
                <a:latin typeface="Arial" panose="020B0604020202020204" pitchFamily="34" charset="0"/>
                <a:cs typeface="Arial" panose="020B0604020202020204" pitchFamily="34" charset="0"/>
              </a:rPr>
              <a:t> deployment)</a:t>
            </a:r>
          </a:p>
          <a:p>
            <a:pPr marL="711442" lvl="1" indent="-271752">
              <a:spcBef>
                <a:spcPts val="1443"/>
              </a:spcBef>
              <a:buFont typeface="Times New Roman" pitchFamily="18" charset="0"/>
              <a:buChar char="•"/>
            </a:pPr>
            <a:r>
              <a:rPr lang="en-US" sz="1900" dirty="0">
                <a:latin typeface="Arial" panose="020B0604020202020204" pitchFamily="34" charset="0"/>
                <a:cs typeface="Arial" panose="020B0604020202020204" pitchFamily="34" charset="0"/>
              </a:rPr>
              <a:t>Learn as you go:</a:t>
            </a:r>
          </a:p>
          <a:p>
            <a:pPr marL="1151131" lvl="2" indent="-271752">
              <a:spcBef>
                <a:spcPts val="1443"/>
              </a:spcBef>
              <a:buFont typeface="Wingdings" pitchFamily="2" charset="2"/>
              <a:buChar char="ü"/>
            </a:pPr>
            <a:r>
              <a:rPr lang="en-US" sz="1900" dirty="0">
                <a:latin typeface="Arial" panose="020B0604020202020204" pitchFamily="34" charset="0"/>
                <a:cs typeface="Arial" panose="020B0604020202020204" pitchFamily="34" charset="0"/>
              </a:rPr>
              <a:t> start operating in the environment right away and learn from actions (learning happens  </a:t>
            </a:r>
            <a:r>
              <a:rPr lang="en-US" sz="1900" i="1" dirty="0">
                <a:latin typeface="Arial" panose="020B0604020202020204" pitchFamily="34" charset="0"/>
                <a:cs typeface="Arial" panose="020B0604020202020204" pitchFamily="34" charset="0"/>
              </a:rPr>
              <a:t>during</a:t>
            </a:r>
            <a:r>
              <a:rPr lang="en-US" sz="1900" dirty="0">
                <a:latin typeface="Arial" panose="020B0604020202020204" pitchFamily="34" charset="0"/>
                <a:cs typeface="Arial" panose="020B0604020202020204" pitchFamily="34" charset="0"/>
              </a:rPr>
              <a:t> deployment)</a:t>
            </a:r>
          </a:p>
          <a:p>
            <a:pPr marL="326714" indent="-326714">
              <a:spcBef>
                <a:spcPts val="1731"/>
              </a:spcBef>
              <a:buFont typeface="Wingdings" pitchFamily="2" charset="2"/>
              <a:buChar char=""/>
            </a:pPr>
            <a:r>
              <a:rPr lang="en-US" sz="2300" dirty="0">
                <a:latin typeface="Arial" panose="020B0604020202020204" pitchFamily="34" charset="0"/>
                <a:cs typeface="Arial" panose="020B0604020202020204" pitchFamily="34" charset="0"/>
              </a:rPr>
              <a:t>If there is time to learn before deployment, the agent should try to do its best to learn as much as possible about the environment</a:t>
            </a:r>
          </a:p>
          <a:p>
            <a:pPr marL="711442" lvl="1" indent="-271752">
              <a:spcBef>
                <a:spcPts val="1443"/>
              </a:spcBef>
              <a:buFont typeface="Times New Roman" pitchFamily="18" charset="0"/>
              <a:buChar char="•"/>
            </a:pPr>
            <a:r>
              <a:rPr lang="en-US" sz="1900" dirty="0">
                <a:latin typeface="Arial" panose="020B0604020202020204" pitchFamily="34" charset="0"/>
                <a:cs typeface="Arial" panose="020B0604020202020204" pitchFamily="34" charset="0"/>
              </a:rPr>
              <a:t>even engage in locally suboptimal behaviors, because this will guarantee reaching an optimal policy in the long run</a:t>
            </a:r>
          </a:p>
          <a:p>
            <a:pPr marL="326714" indent="-326714">
              <a:spcBef>
                <a:spcPts val="1731"/>
              </a:spcBef>
              <a:buFont typeface="Wingdings" pitchFamily="2" charset="2"/>
              <a:buChar char=""/>
            </a:pPr>
            <a:r>
              <a:rPr lang="en-US" sz="2300" dirty="0">
                <a:latin typeface="Arial" panose="020B0604020202020204" pitchFamily="34" charset="0"/>
                <a:cs typeface="Arial" panose="020B0604020202020204" pitchFamily="34" charset="0"/>
              </a:rPr>
              <a:t>If learning while “at work”, suboptimal behaviors could be costly </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12</a:t>
            </a:fld>
            <a:endParaRPr lang="en-GB"/>
          </a:p>
        </p:txBody>
      </p:sp>
    </p:spTree>
    <p:extLst>
      <p:ext uri="{BB962C8B-B14F-4D97-AF65-F5344CB8AC3E}">
        <p14:creationId xmlns:p14="http://schemas.microsoft.com/office/powerpoint/2010/main" val="195249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if the agent is exploring, this may not be a good thing to do because exploring from state </a:t>
            </a:r>
            <a:r>
              <a:rPr lang="en-CA" i="1" dirty="0"/>
              <a:t>s</a:t>
            </a:r>
            <a:r>
              <a:rPr lang="en-CA" i="1" baseline="-25000" dirty="0"/>
              <a:t>2</a:t>
            </a:r>
            <a:r>
              <a:rPr lang="en-CA" dirty="0"/>
              <a:t> is very </a:t>
            </a:r>
            <a:r>
              <a:rPr lang="en-CA" err="1"/>
              <a:t>dangerous</a:t>
            </a:r>
            <a:r>
              <a:rPr lang="en-CA"/>
              <a:t>. If </a:t>
            </a:r>
            <a:r>
              <a:rPr lang="en-CA" dirty="0"/>
              <a:t>the agent is carrying out the policy that includes exploration, "when in state </a:t>
            </a:r>
            <a:r>
              <a:rPr lang="en-CA" i="1" dirty="0"/>
              <a:t>s</a:t>
            </a:r>
            <a:r>
              <a:rPr lang="en-CA" dirty="0"/>
              <a:t>, 80% of the time select the action </a:t>
            </a:r>
            <a:r>
              <a:rPr lang="en-CA" i="1" dirty="0"/>
              <a:t>a</a:t>
            </a:r>
            <a:r>
              <a:rPr lang="en-CA" dirty="0"/>
              <a:t> that maximizes </a:t>
            </a:r>
            <a:r>
              <a:rPr lang="en-CA" i="1" dirty="0"/>
              <a:t>Q[</a:t>
            </a:r>
            <a:r>
              <a:rPr lang="en-CA" i="1" dirty="0" err="1"/>
              <a:t>s,a</a:t>
            </a:r>
            <a:r>
              <a:rPr lang="en-CA" i="1" dirty="0"/>
              <a:t>]</a:t>
            </a:r>
            <a:r>
              <a:rPr lang="en-CA" dirty="0"/>
              <a:t>, and 20% of the time select an action at random," going up from </a:t>
            </a:r>
            <a:r>
              <a:rPr lang="en-CA" i="1" dirty="0"/>
              <a:t>s</a:t>
            </a:r>
            <a:r>
              <a:rPr lang="en-CA" i="1" baseline="-25000" dirty="0"/>
              <a:t>0</a:t>
            </a:r>
            <a:r>
              <a:rPr lang="en-CA" dirty="0"/>
              <a:t> is not optimal. An on-policy learner will try to optimize the policy the agent is following, not the optimal policy that does not include exploration.</a:t>
            </a:r>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19</a:t>
            </a:fld>
            <a:endParaRPr lang="en-GB"/>
          </a:p>
        </p:txBody>
      </p:sp>
    </p:spTree>
    <p:extLst>
      <p:ext uri="{BB962C8B-B14F-4D97-AF65-F5344CB8AC3E}">
        <p14:creationId xmlns:p14="http://schemas.microsoft.com/office/powerpoint/2010/main" val="51991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a:t>Click to edit Master title style</a:t>
            </a:r>
          </a:p>
        </p:txBody>
      </p:sp>
      <p:sp>
        <p:nvSpPr>
          <p:cNvPr id="3" name="Content Placeholder 2"/>
          <p:cNvSpPr>
            <a:spLocks noGrp="1"/>
          </p:cNvSpPr>
          <p:nvPr>
            <p:ph sz="quarter" idx="1"/>
          </p:nvPr>
        </p:nvSpPr>
        <p:spPr>
          <a:xfrm>
            <a:off x="304800" y="1219200"/>
            <a:ext cx="4151313"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08513" y="1219200"/>
            <a:ext cx="4151312"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541713"/>
            <a:ext cx="4151313"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08513" y="3541713"/>
            <a:ext cx="4151312"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85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40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3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456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627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24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839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78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183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4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86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10</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111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596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9548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237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44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0709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22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590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564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901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540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996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0046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889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4220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17870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5771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60408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957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640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32066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4678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43780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05808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30462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8654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5141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a:t>Click to edit Master title style</a:t>
            </a:r>
          </a:p>
        </p:txBody>
      </p:sp>
      <p:sp>
        <p:nvSpPr>
          <p:cNvPr id="3" name="Content Placeholder 2"/>
          <p:cNvSpPr>
            <a:spLocks noGrp="1"/>
          </p:cNvSpPr>
          <p:nvPr>
            <p:ph sz="quarter" idx="1"/>
          </p:nvPr>
        </p:nvSpPr>
        <p:spPr>
          <a:xfrm>
            <a:off x="304800" y="1219200"/>
            <a:ext cx="4151313"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08513" y="1219200"/>
            <a:ext cx="4151312"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541713"/>
            <a:ext cx="4151313"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08513" y="3541713"/>
            <a:ext cx="4151312"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solidFill>
                <a:srgbClr val="000000"/>
              </a:solidFill>
            </a:endParaRPr>
          </a:p>
        </p:txBody>
      </p:sp>
      <p:sp>
        <p:nvSpPr>
          <p:cNvPr id="8" name="Rectangle 4"/>
          <p:cNvSpPr>
            <a:spLocks noGrp="1" noChangeArrowheads="1"/>
          </p:cNvSpPr>
          <p:nvPr>
            <p:ph type="ftr" idx="11"/>
          </p:nvPr>
        </p:nvSpPr>
        <p:spPr>
          <a:ln/>
        </p:spPr>
        <p:txBody>
          <a:bodyPr/>
          <a:lstStyle>
            <a:lvl1pPr>
              <a:defRPr/>
            </a:lvl1pPr>
          </a:lstStyle>
          <a:p>
            <a:pPr>
              <a:defRPr/>
            </a:pPr>
            <a:r>
              <a:rPr lang="en-GB">
                <a:solidFill>
                  <a:srgbClr val="000000"/>
                </a:solidFill>
              </a:rPr>
              <a:t>CPSC 422, Lecture 8</a:t>
            </a:r>
          </a:p>
        </p:txBody>
      </p:sp>
      <p:sp>
        <p:nvSpPr>
          <p:cNvPr id="9" name="Rectangle 5"/>
          <p:cNvSpPr>
            <a:spLocks noGrp="1" noChangeArrowheads="1"/>
          </p:cNvSpPr>
          <p:nvPr>
            <p:ph type="sldNum" idx="12"/>
          </p:nvPr>
        </p:nvSpPr>
        <p:spPr>
          <a:ln/>
        </p:spPr>
        <p:txBody>
          <a:bodyPr/>
          <a:lstStyle>
            <a:lvl1pPr>
              <a:defRPr/>
            </a:lvl1pPr>
          </a:lstStyle>
          <a:p>
            <a:pPr>
              <a:defRPr/>
            </a:pPr>
            <a:fld id="{C3518C7C-BAD6-443C-8701-2A9BF07E5EC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93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10</a:t>
            </a:r>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a:t>CPSC 422, Lecture 10</a:t>
            </a: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0"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10</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10</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10</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1179470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a typeface="+mn-ea"/>
              <a:cs typeface="+mn-cs"/>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ea typeface="+mn-ea"/>
                <a:cs typeface="+mn-cs"/>
              </a:rPr>
              <a:t>CPSC 422, Lecture 7</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ea typeface="+mn-ea"/>
                <a:cs typeface="+mn-cs"/>
              </a:rPr>
              <a:t>Slide </a:t>
            </a:r>
            <a:fld id="{8DBDFAFE-9810-4C5B-B31E-6BDE79F8E5E3}" type="slidenum">
              <a:rPr lang="en-US">
                <a:solidFill>
                  <a:srgbClr val="000000"/>
                </a:solidFill>
                <a:ea typeface="+mn-ea"/>
                <a:cs typeface="+mn-cs"/>
              </a:rPr>
              <a:pPr defTabSz="914400">
                <a:lnSpc>
                  <a:spcPct val="100000"/>
                </a:lnSpc>
                <a:buClrTx/>
                <a:buSzTx/>
                <a:buFontTx/>
                <a:buNone/>
                <a:defRPr/>
              </a:pPr>
              <a:t>‹#›</a:t>
            </a:fld>
            <a:endParaRPr lang="en-US">
              <a:solidFill>
                <a:srgbClr val="000000"/>
              </a:solidFill>
              <a:ea typeface="+mn-ea"/>
              <a:cs typeface="+mn-cs"/>
            </a:endParaRPr>
          </a:p>
        </p:txBody>
      </p:sp>
    </p:spTree>
    <p:extLst>
      <p:ext uri="{BB962C8B-B14F-4D97-AF65-F5344CB8AC3E}">
        <p14:creationId xmlns:p14="http://schemas.microsoft.com/office/powerpoint/2010/main" val="42274370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8</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358604240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2.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7.png"/><Relationship Id="rId1" Type="http://schemas.openxmlformats.org/officeDocument/2006/relationships/slideLayout" Target="../slideLayouts/slideLayout66.xml"/><Relationship Id="rId4" Type="http://schemas.openxmlformats.org/officeDocument/2006/relationships/image" Target="NUL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3.wmf"/><Relationship Id="rId18" Type="http://schemas.openxmlformats.org/officeDocument/2006/relationships/image" Target="../media/image16.e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oleObject" Target="../embeddings/oleObject9.bin"/><Relationship Id="rId17" Type="http://schemas.openxmlformats.org/officeDocument/2006/relationships/customXml" Target="../ink/ink16.xml"/><Relationship Id="rId2" Type="http://schemas.openxmlformats.org/officeDocument/2006/relationships/slideLayout" Target="../slideLayouts/slideLayout13.xml"/><Relationship Id="rId16" Type="http://schemas.openxmlformats.org/officeDocument/2006/relationships/image" Target="../media/image15.png"/><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image" Target="../media/image12.wmf"/><Relationship Id="rId5" Type="http://schemas.openxmlformats.org/officeDocument/2006/relationships/oleObject" Target="../embeddings/oleObject6.bin"/><Relationship Id="rId15" Type="http://schemas.openxmlformats.org/officeDocument/2006/relationships/image" Target="../media/image14.wmf"/><Relationship Id="rId10" Type="http://schemas.openxmlformats.org/officeDocument/2006/relationships/oleObject" Target="../embeddings/oleObject8.bin"/><Relationship Id="rId4" Type="http://schemas.openxmlformats.org/officeDocument/2006/relationships/image" Target="../media/image9.wmf"/><Relationship Id="rId9" Type="http://schemas.openxmlformats.org/officeDocument/2006/relationships/image" Target="../media/image7.png"/><Relationship Id="rId1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19.wmf"/><Relationship Id="rId18" Type="http://schemas.openxmlformats.org/officeDocument/2006/relationships/image" Target="../media/image16.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oleObject" Target="../embeddings/oleObject15.bin"/><Relationship Id="rId17" Type="http://schemas.openxmlformats.org/officeDocument/2006/relationships/customXml" Target="../ink/ink17.xml"/><Relationship Id="rId2" Type="http://schemas.openxmlformats.org/officeDocument/2006/relationships/slideLayout" Target="../slideLayouts/slideLayout13.xml"/><Relationship Id="rId16" Type="http://schemas.openxmlformats.org/officeDocument/2006/relationships/image" Target="../media/image15.png"/><Relationship Id="rId1" Type="http://schemas.openxmlformats.org/officeDocument/2006/relationships/vmlDrawing" Target="../drawings/vmlDrawing5.vml"/><Relationship Id="rId6" Type="http://schemas.openxmlformats.org/officeDocument/2006/relationships/image" Target="../media/image16.wmf"/><Relationship Id="rId11" Type="http://schemas.openxmlformats.org/officeDocument/2006/relationships/image" Target="../media/image18.wmf"/><Relationship Id="rId5" Type="http://schemas.openxmlformats.org/officeDocument/2006/relationships/oleObject" Target="../embeddings/oleObject12.bin"/><Relationship Id="rId15" Type="http://schemas.openxmlformats.org/officeDocument/2006/relationships/image" Target="../media/image20.wmf"/><Relationship Id="rId10" Type="http://schemas.openxmlformats.org/officeDocument/2006/relationships/oleObject" Target="../embeddings/oleObject14.bin"/><Relationship Id="rId4" Type="http://schemas.openxmlformats.org/officeDocument/2006/relationships/image" Target="../media/image9.wmf"/><Relationship Id="rId9" Type="http://schemas.openxmlformats.org/officeDocument/2006/relationships/image" Target="../media/image7.png"/><Relationship Id="rId1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0.emf"/></Relationships>
</file>

<file path=ppt/slides/_rels/slide2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300.emf"/><Relationship Id="rId7" Type="http://schemas.openxmlformats.org/officeDocument/2006/relationships/customXml" Target="../ink/ink21.xml"/><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customXml" Target="../ink/ink20.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0.emf"/></Relationships>
</file>

<file path=ppt/slides/_rels/slide29.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25.xml"/><Relationship Id="rId4" Type="http://schemas.openxmlformats.org/officeDocument/2006/relationships/image" Target="../media/image294.emf"/></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48.emf"/></Relationships>
</file>

<file path=ppt/slides/_rels/slide4.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customXml" Target="../ink/ink4.xml"/><Relationship Id="rId1" Type="http://schemas.openxmlformats.org/officeDocument/2006/relationships/slideLayout" Target="../slideLayouts/slideLayout16.xml"/><Relationship Id="rId6" Type="http://schemas.openxmlformats.org/officeDocument/2006/relationships/customXml" Target="../ink/ink6.xml"/><Relationship Id="rId11" Type="http://schemas.openxmlformats.org/officeDocument/2006/relationships/image" Target="../media/image6.png"/><Relationship Id="rId5" Type="http://schemas.openxmlformats.org/officeDocument/2006/relationships/image" Target="../media/image31.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customXml" Target="../ink/ink9.xml"/><Relationship Id="rId1" Type="http://schemas.openxmlformats.org/officeDocument/2006/relationships/slideLayout" Target="../slideLayouts/slideLayout16.xml"/><Relationship Id="rId6" Type="http://schemas.openxmlformats.org/officeDocument/2006/relationships/customXml" Target="../ink/ink11.xml"/><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10</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a:solidFill>
                  <a:srgbClr val="3333CC"/>
                </a:solidFill>
                <a:latin typeface="Arial Unicode MS" pitchFamily="34" charset="-128"/>
              </a:rPr>
              <a:t>Intelligent Systems (AI-2)</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cpsc422, Lecture 10</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a:solidFill>
                  <a:srgbClr val="000000"/>
                </a:solidFill>
                <a:latin typeface="Arial Unicode MS" pitchFamily="34" charset="-128"/>
              </a:rPr>
              <a:t>Feb, 1,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08760" y="5478840"/>
              <a:ext cx="471600" cy="255600"/>
            </p14:xfrm>
          </p:contentPart>
        </mc:Choice>
        <mc:Fallback xmlns="">
          <p:pic>
            <p:nvPicPr>
              <p:cNvPr id="2" name="Ink 1"/>
              <p:cNvPicPr/>
              <p:nvPr/>
            </p:nvPicPr>
            <p:blipFill>
              <a:blip r:embed="rId4"/>
              <a:stretch>
                <a:fillRect/>
              </a:stretch>
            </p:blipFill>
            <p:spPr>
              <a:xfrm>
                <a:off x="597960" y="5468040"/>
                <a:ext cx="486360" cy="270360"/>
              </a:xfrm>
              <a:prstGeom prst="rect">
                <a:avLst/>
              </a:prstGeom>
            </p:spPr>
          </p:pic>
        </mc:Fallback>
      </mc:AlternateContent>
    </p:spTree>
    <p:extLst>
      <p:ext uri="{BB962C8B-B14F-4D97-AF65-F5344CB8AC3E}">
        <p14:creationId xmlns:p14="http://schemas.microsoft.com/office/powerpoint/2010/main" val="60421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9036050"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When in state </a:t>
            </a:r>
            <a:r>
              <a:rPr lang="en-US" sz="2400" b="1" dirty="0">
                <a:solidFill>
                  <a:srgbClr val="000000"/>
                </a:solidFill>
                <a:latin typeface="Arial" panose="020B0604020202020204" pitchFamily="34" charset="0"/>
                <a:cs typeface="Arial" panose="020B0604020202020204" pitchFamily="34" charset="0"/>
              </a:rPr>
              <a:t>s</a:t>
            </a:r>
            <a:r>
              <a:rPr lang="en-US" sz="2400" dirty="0">
                <a:solidFill>
                  <a:srgbClr val="000000"/>
                </a:solidFill>
                <a:latin typeface="Arial" panose="020B0604020202020204" pitchFamily="34" charset="0"/>
                <a:cs typeface="Arial" panose="020B0604020202020204" pitchFamily="34" charset="0"/>
              </a:rPr>
              <a:t>, Takes into account improvement in estimates of expected reward function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 for all the actions</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Choose action </a:t>
            </a:r>
            <a:r>
              <a:rPr lang="en-US" sz="2000" i="1" dirty="0">
                <a:solidFill>
                  <a:srgbClr val="000000"/>
                </a:solidFill>
                <a:latin typeface="Arial" panose="020B0604020202020204" pitchFamily="34" charset="0"/>
                <a:cs typeface="Arial" panose="020B0604020202020204" pitchFamily="34" charset="0"/>
              </a:rPr>
              <a:t>a</a:t>
            </a:r>
            <a:r>
              <a:rPr lang="en-US" sz="2000" dirty="0">
                <a:solidFill>
                  <a:srgbClr val="000000"/>
                </a:solidFill>
                <a:latin typeface="Arial" panose="020B0604020202020204" pitchFamily="34" charset="0"/>
                <a:cs typeface="Arial" panose="020B0604020202020204" pitchFamily="34" charset="0"/>
              </a:rPr>
              <a:t> in state </a:t>
            </a:r>
            <a:r>
              <a:rPr lang="en-US" sz="2000" i="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with a probability proportional to current estimate of Q[</a:t>
            </a:r>
            <a:r>
              <a:rPr lang="en-US" sz="2000" dirty="0" err="1">
                <a:solidFill>
                  <a:srgbClr val="000000"/>
                </a:solidFill>
                <a:latin typeface="Arial" panose="020B0604020202020204" pitchFamily="34" charset="0"/>
                <a:cs typeface="Arial" panose="020B0604020202020204" pitchFamily="34" charset="0"/>
              </a:rPr>
              <a:t>s,a</a:t>
            </a:r>
            <a:r>
              <a:rPr lang="en-US" sz="2000"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618500" name="Object 4"/>
          <p:cNvGraphicFramePr>
            <a:graphicFrameLocks noChangeAspect="1"/>
          </p:cNvGraphicFramePr>
          <p:nvPr>
            <p:extLst>
              <p:ext uri="{D42A27DB-BD31-4B8C-83A1-F6EECF244321}">
                <p14:modId xmlns:p14="http://schemas.microsoft.com/office/powerpoint/2010/main" val="2727422642"/>
              </p:ext>
            </p:extLst>
          </p:nvPr>
        </p:nvGraphicFramePr>
        <p:xfrm>
          <a:off x="3473450" y="2276475"/>
          <a:ext cx="1527175" cy="1265238"/>
        </p:xfrm>
        <a:graphic>
          <a:graphicData uri="http://schemas.openxmlformats.org/presentationml/2006/ole">
            <mc:AlternateContent xmlns:mc="http://schemas.openxmlformats.org/markup-compatibility/2006">
              <mc:Choice xmlns:v="urn:schemas-microsoft-com:vml" Requires="v">
                <p:oleObj spid="_x0000_s107619" name="Equation" r:id="rId4" imgW="672840" imgH="558720" progId="Equation.3">
                  <p:embed/>
                </p:oleObj>
              </mc:Choice>
              <mc:Fallback>
                <p:oleObj name="Equation" r:id="rId4" imgW="672840" imgH="558720" progId="Equation.3">
                  <p:embed/>
                  <p:pic>
                    <p:nvPicPr>
                      <p:cNvPr id="0" name=""/>
                      <p:cNvPicPr>
                        <a:picLocks noChangeAspect="1" noChangeArrowheads="1"/>
                      </p:cNvPicPr>
                      <p:nvPr/>
                    </p:nvPicPr>
                    <p:blipFill>
                      <a:blip r:embed="rId5"/>
                      <a:srcRect/>
                      <a:stretch>
                        <a:fillRect/>
                      </a:stretch>
                    </p:blipFill>
                    <p:spPr bwMode="auto">
                      <a:xfrm>
                        <a:off x="3473450" y="2276475"/>
                        <a:ext cx="1527175" cy="1265238"/>
                      </a:xfrm>
                      <a:prstGeom prst="rect">
                        <a:avLst/>
                      </a:prstGeom>
                      <a:noFill/>
                      <a:ln>
                        <a:noFill/>
                      </a:ln>
                      <a:extLst/>
                    </p:spPr>
                  </p:pic>
                </p:oleObj>
              </mc:Fallback>
            </mc:AlternateContent>
          </a:graphicData>
        </a:graphic>
      </p:graphicFrame>
      <p:sp>
        <p:nvSpPr>
          <p:cNvPr id="618501" name="Rectangle 5"/>
          <p:cNvSpPr>
            <a:spLocks noChangeArrowheads="1"/>
          </p:cNvSpPr>
          <p:nvPr/>
        </p:nvSpPr>
        <p:spPr bwMode="auto">
          <a:xfrm>
            <a:off x="179512" y="3645024"/>
            <a:ext cx="8786842" cy="251971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l-GR" sz="2400" dirty="0">
                <a:solidFill>
                  <a:srgbClr val="00B0F0"/>
                </a:solidFill>
                <a:cs typeface="Arial" panose="020B0604020202020204" pitchFamily="34" charset="0"/>
              </a:rPr>
              <a:t>τ</a:t>
            </a:r>
            <a:r>
              <a:rPr lang="en-CA" sz="2400" dirty="0">
                <a:solidFill>
                  <a:srgbClr val="000000"/>
                </a:solidFill>
                <a:latin typeface="Arial" panose="020B0604020202020204" pitchFamily="34" charset="0"/>
                <a:cs typeface="Arial" panose="020B0604020202020204" pitchFamily="34" charset="0"/>
              </a:rPr>
              <a:t> (tau) </a:t>
            </a:r>
            <a:r>
              <a:rPr lang="en-US" sz="2400" dirty="0">
                <a:solidFill>
                  <a:srgbClr val="000000"/>
                </a:solidFill>
                <a:latin typeface="Arial" panose="020B0604020202020204" pitchFamily="34" charset="0"/>
                <a:cs typeface="Arial" panose="020B0604020202020204" pitchFamily="34" charset="0"/>
              </a:rPr>
              <a:t> in the formula above influences how randomly values should be chosen</a:t>
            </a:r>
          </a:p>
          <a:p>
            <a:pPr marL="739775" lvl="1" indent="-282575">
              <a:spcBef>
                <a:spcPts val="1500"/>
              </a:spcBef>
              <a:buFont typeface="Times New Roman" pitchFamily="18" charset="0"/>
              <a:buChar char="•"/>
            </a:pPr>
            <a:r>
              <a:rPr lang="en-US" sz="2400" dirty="0">
                <a:solidFill>
                  <a:schemeClr val="accent4"/>
                </a:solidFill>
                <a:latin typeface="Arial" panose="020B0604020202020204" pitchFamily="34" charset="0"/>
                <a:cs typeface="Arial" panose="020B0604020202020204" pitchFamily="34" charset="0"/>
              </a:rPr>
              <a:t>if </a:t>
            </a:r>
            <a:r>
              <a:rPr lang="el-GR" sz="2400" dirty="0">
                <a:solidFill>
                  <a:schemeClr val="accent4"/>
                </a:solidFill>
                <a:cs typeface="Arial" panose="020B0604020202020204" pitchFamily="34" charset="0"/>
              </a:rPr>
              <a:t>τ</a:t>
            </a:r>
            <a:r>
              <a:rPr lang="en-US" sz="2400" dirty="0">
                <a:solidFill>
                  <a:schemeClr val="accent4"/>
                </a:solidFill>
                <a:latin typeface="Arial" panose="020B0604020202020204" pitchFamily="34" charset="0"/>
                <a:cs typeface="Arial" panose="020B0604020202020204" pitchFamily="34" charset="0"/>
              </a:rPr>
              <a:t> is high,    &gt;&gt; Q[</a:t>
            </a:r>
            <a:r>
              <a:rPr lang="en-US" sz="2400" dirty="0" err="1">
                <a:solidFill>
                  <a:schemeClr val="accent4"/>
                </a:solidFill>
                <a:latin typeface="Arial" panose="020B0604020202020204" pitchFamily="34" charset="0"/>
                <a:cs typeface="Arial" panose="020B0604020202020204" pitchFamily="34" charset="0"/>
              </a:rPr>
              <a:t>s,a</a:t>
            </a:r>
            <a:r>
              <a:rPr lang="en-US" sz="2400" dirty="0">
                <a:solidFill>
                  <a:schemeClr val="accent4"/>
                </a:solidFill>
                <a:latin typeface="Arial" panose="020B0604020202020204" pitchFamily="34" charset="0"/>
                <a:cs typeface="Arial" panose="020B0604020202020204" pitchFamily="34" charset="0"/>
              </a:rPr>
              <a:t>]?</a:t>
            </a:r>
          </a:p>
        </p:txBody>
      </p:sp>
      <p:sp>
        <p:nvSpPr>
          <p:cNvPr id="2" name="Footer Placeholder 1"/>
          <p:cNvSpPr>
            <a:spLocks noGrp="1"/>
          </p:cNvSpPr>
          <p:nvPr>
            <p:ph type="ftr" idx="11"/>
          </p:nvPr>
        </p:nvSpPr>
        <p:spPr/>
        <p:txBody>
          <a:bodyPr/>
          <a:lstStyle/>
          <a:p>
            <a:pPr>
              <a:defRPr/>
            </a:pPr>
            <a:r>
              <a:rPr lang="en-GB"/>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10</a:t>
            </a:fld>
            <a:endParaRPr lang="en-GB"/>
          </a:p>
        </p:txBody>
      </p:sp>
      <p:pic>
        <p:nvPicPr>
          <p:cNvPr id="8" name="Picture 4" descr="https://encrypted-tbn2.gstatic.com/images?q=tbn:ANd9GcRmbiq0fjNIqMNEbbRgG-41Uy_xMuQ-55BRXnK88qWBmx3bfWc1X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64" y="4512953"/>
            <a:ext cx="1259383" cy="470124"/>
          </a:xfrm>
          <a:prstGeom prst="rect">
            <a:avLst/>
          </a:prstGeom>
          <a:solidFill>
            <a:schemeClr val="accent5">
              <a:lumMod val="20000"/>
              <a:lumOff val="80000"/>
            </a:schemeClr>
          </a:solidFill>
          <a:ln w="57150">
            <a:solidFill>
              <a:srgbClr val="00B0F0"/>
            </a:solidFill>
          </a:ln>
          <a:extLst/>
        </p:spPr>
      </p:pic>
      <p:sp>
        <p:nvSpPr>
          <p:cNvPr id="9" name="Rectangle 8"/>
          <p:cNvSpPr>
            <a:spLocks noChangeArrowheads="1"/>
          </p:cNvSpPr>
          <p:nvPr/>
        </p:nvSpPr>
        <p:spPr bwMode="auto">
          <a:xfrm>
            <a:off x="449325" y="5109007"/>
            <a:ext cx="4051237" cy="480131"/>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A. </a:t>
            </a:r>
            <a:r>
              <a:rPr lang="en-US" dirty="0">
                <a:latin typeface="Arial" panose="020B0604020202020204" pitchFamily="34" charset="0"/>
                <a:cs typeface="Arial" panose="020B0604020202020204" pitchFamily="34" charset="0"/>
              </a:rPr>
              <a:t>It will mainly exploit</a:t>
            </a:r>
            <a:endParaRPr lang="en-US" sz="2800" baseline="30000" dirty="0">
              <a:latin typeface="+mj-lt"/>
            </a:endParaRPr>
          </a:p>
        </p:txBody>
      </p:sp>
      <p:sp>
        <p:nvSpPr>
          <p:cNvPr id="10" name="Rectangle 9"/>
          <p:cNvSpPr>
            <a:spLocks noChangeArrowheads="1"/>
          </p:cNvSpPr>
          <p:nvPr/>
        </p:nvSpPr>
        <p:spPr bwMode="auto">
          <a:xfrm>
            <a:off x="481980" y="5726545"/>
            <a:ext cx="4234036"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n-lt"/>
              </a:rPr>
              <a:t>B. </a:t>
            </a:r>
            <a:r>
              <a:rPr lang="en-US" dirty="0">
                <a:latin typeface="Arial" panose="020B0604020202020204" pitchFamily="34" charset="0"/>
                <a:cs typeface="Arial" panose="020B0604020202020204" pitchFamily="34" charset="0"/>
              </a:rPr>
              <a:t>It will mainly explore</a:t>
            </a:r>
            <a:endParaRPr lang="en-US" sz="2800" baseline="30000" dirty="0"/>
          </a:p>
        </p:txBody>
      </p:sp>
      <p:sp>
        <p:nvSpPr>
          <p:cNvPr id="11" name="Rectangle 10"/>
          <p:cNvSpPr>
            <a:spLocks noChangeArrowheads="1"/>
          </p:cNvSpPr>
          <p:nvPr/>
        </p:nvSpPr>
        <p:spPr bwMode="auto">
          <a:xfrm>
            <a:off x="463341" y="6374617"/>
            <a:ext cx="58204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C. </a:t>
            </a:r>
            <a:r>
              <a:rPr lang="en-US" dirty="0">
                <a:latin typeface="Arial" panose="020B0604020202020204" pitchFamily="34" charset="0"/>
                <a:cs typeface="Arial" panose="020B0604020202020204" pitchFamily="34" charset="0"/>
              </a:rPr>
              <a:t>It will do both with equal probability</a:t>
            </a:r>
          </a:p>
        </p:txBody>
      </p:sp>
      <p:graphicFrame>
        <p:nvGraphicFramePr>
          <p:cNvPr id="13" name="Object 4"/>
          <p:cNvGraphicFramePr>
            <a:graphicFrameLocks noChangeAspect="1"/>
          </p:cNvGraphicFramePr>
          <p:nvPr>
            <p:extLst>
              <p:ext uri="{D42A27DB-BD31-4B8C-83A1-F6EECF244321}">
                <p14:modId xmlns:p14="http://schemas.microsoft.com/office/powerpoint/2010/main" val="4281968175"/>
              </p:ext>
            </p:extLst>
          </p:nvPr>
        </p:nvGraphicFramePr>
        <p:xfrm>
          <a:off x="6403511" y="2276872"/>
          <a:ext cx="1727894" cy="1265632"/>
        </p:xfrm>
        <a:graphic>
          <a:graphicData uri="http://schemas.openxmlformats.org/presentationml/2006/ole">
            <mc:AlternateContent xmlns:mc="http://schemas.openxmlformats.org/markup-compatibility/2006">
              <mc:Choice xmlns:v="urn:schemas-microsoft-com:vml" Requires="v">
                <p:oleObj spid="_x0000_s107620" name="Equation" r:id="rId7" imgW="761760" imgH="558720" progId="Equation.3">
                  <p:embed/>
                </p:oleObj>
              </mc:Choice>
              <mc:Fallback>
                <p:oleObj name="Equation" r:id="rId7" imgW="761760" imgH="558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3511" y="2276872"/>
                        <a:ext cx="1727894" cy="126563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9096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50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850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10</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11</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3568" y="1916832"/>
            <a:ext cx="7515944" cy="252028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Tx/>
              <a:buNone/>
              <a:defRPr/>
            </a:pPr>
            <a:r>
              <a:rPr lang="en-US" sz="3200" u="sng" kern="0" dirty="0">
                <a:solidFill>
                  <a:srgbClr val="000000"/>
                </a:solidFill>
                <a:latin typeface="Arial Unicode MS"/>
                <a:ea typeface="+mn-ea"/>
                <a:cs typeface="+mn-cs"/>
              </a:rPr>
              <a:t>Finish Reinforcement learning</a:t>
            </a:r>
            <a:endParaRPr lang="en-US" sz="3200" kern="0" dirty="0">
              <a:solidFill>
                <a:srgbClr val="000000"/>
              </a:solidFill>
              <a:latin typeface="Arial Unicode MS"/>
              <a:ea typeface="+mn-ea"/>
              <a:cs typeface="+mn-cs"/>
            </a:endParaRPr>
          </a:p>
          <a:p>
            <a:pPr marL="800100" lvl="1"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Exploration vs. Exploitation</a:t>
            </a:r>
          </a:p>
          <a:p>
            <a:pPr marL="800100" lvl="1" indent="-342900" defTabSz="914400">
              <a:lnSpc>
                <a:spcPct val="100000"/>
              </a:lnSpc>
              <a:spcBef>
                <a:spcPct val="20000"/>
              </a:spcBef>
              <a:buClrTx/>
              <a:buSzTx/>
              <a:buFont typeface="Arial" pitchFamily="34" charset="0"/>
              <a:buChar char="•"/>
              <a:defRPr/>
            </a:pPr>
            <a:r>
              <a:rPr lang="en-US" b="1" kern="0" dirty="0">
                <a:solidFill>
                  <a:schemeClr val="accent4"/>
                </a:solidFill>
                <a:latin typeface="Arial Unicode MS"/>
              </a:rPr>
              <a:t>On-policy Learning (SARSA)</a:t>
            </a:r>
          </a:p>
          <a:p>
            <a:pPr marL="800100" lvl="1" indent="-342900" defTabSz="914400">
              <a:lnSpc>
                <a:spcPct val="100000"/>
              </a:lnSpc>
              <a:spcBef>
                <a:spcPct val="20000"/>
              </a:spcBef>
              <a:buClrTx/>
              <a:buSzTx/>
              <a:buFont typeface="Arial" pitchFamily="34" charset="0"/>
              <a:buChar char="•"/>
              <a:defRPr/>
            </a:pPr>
            <a:r>
              <a:rPr lang="en-US" b="1" kern="0" dirty="0">
                <a:solidFill>
                  <a:schemeClr val="accent4"/>
                </a:solidFill>
                <a:latin typeface="Arial Unicode MS"/>
              </a:rPr>
              <a:t>RL scalability</a:t>
            </a:r>
          </a:p>
          <a:p>
            <a:pPr marL="342900" indent="-342900" defTabSz="914400">
              <a:lnSpc>
                <a:spcPct val="100000"/>
              </a:lnSpc>
              <a:spcBef>
                <a:spcPct val="20000"/>
              </a:spcBef>
              <a:buClrTx/>
              <a:buSzTx/>
              <a:buFont typeface="Arial" pitchFamily="34" charset="0"/>
              <a:buChar char="•"/>
              <a:defRPr/>
            </a:pPr>
            <a:endParaRPr lang="en-US" sz="3200" kern="0" dirty="0">
              <a:solidFill>
                <a:srgbClr val="000000"/>
              </a:solidFill>
              <a:latin typeface="Arial Unicode MS"/>
            </a:endParaRPr>
          </a:p>
          <a:p>
            <a:pPr defTabSz="914400">
              <a:lnSpc>
                <a:spcPct val="100000"/>
              </a:lnSpc>
              <a:spcBef>
                <a:spcPct val="20000"/>
              </a:spcBef>
              <a:buClrTx/>
              <a:buSzTx/>
              <a:buFontTx/>
              <a:buNone/>
              <a:defRPr/>
            </a:pPr>
            <a:endParaRPr lang="en-US" sz="3200" kern="0" dirty="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a:solidFill>
                <a:srgbClr val="808080"/>
              </a:solidFill>
              <a:latin typeface="Arial Unicode MS"/>
              <a:ea typeface="+mn-ea"/>
              <a:cs typeface="+mn-cs"/>
            </a:endParaRPr>
          </a:p>
        </p:txBody>
      </p:sp>
    </p:spTree>
    <p:extLst>
      <p:ext uri="{BB962C8B-B14F-4D97-AF65-F5344CB8AC3E}">
        <p14:creationId xmlns:p14="http://schemas.microsoft.com/office/powerpoint/2010/main" val="251056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2264" y="116632"/>
            <a:ext cx="9091736" cy="682625"/>
          </a:xfrm>
        </p:spPr>
        <p:txBody>
          <a:bodyPr/>
          <a:lstStyle/>
          <a:p>
            <a:pPr eaLnBrk="1" hangingPunct="1"/>
            <a:r>
              <a:rPr lang="en-US" dirty="0">
                <a:latin typeface="Arial" panose="020B0604020202020204" pitchFamily="34" charset="0"/>
                <a:cs typeface="Arial" panose="020B0604020202020204" pitchFamily="34" charset="0"/>
              </a:rPr>
              <a:t>Learning before vs. during deployment </a:t>
            </a:r>
          </a:p>
        </p:txBody>
      </p:sp>
      <p:sp>
        <p:nvSpPr>
          <p:cNvPr id="655363" name="Rectangle 3"/>
          <p:cNvSpPr>
            <a:spLocks noChangeArrowheads="1"/>
          </p:cNvSpPr>
          <p:nvPr/>
        </p:nvSpPr>
        <p:spPr bwMode="auto">
          <a:xfrm>
            <a:off x="0" y="928670"/>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Our learning agent can:</a:t>
            </a:r>
          </a:p>
          <a:p>
            <a:pPr marL="914400" lvl="1" indent="-457200">
              <a:spcBef>
                <a:spcPts val="1500"/>
              </a:spcBef>
              <a:buFont typeface="+mj-lt"/>
              <a:buAutoNum type="alphaUcPeriod"/>
            </a:pPr>
            <a:r>
              <a:rPr lang="en-US" sz="2400" dirty="0">
                <a:solidFill>
                  <a:srgbClr val="000000"/>
                </a:solidFill>
                <a:latin typeface="Arial" panose="020B0604020202020204" pitchFamily="34" charset="0"/>
                <a:cs typeface="Arial" panose="020B0604020202020204" pitchFamily="34" charset="0"/>
              </a:rPr>
              <a:t>act in the environment to learn how it works (before deployment)</a:t>
            </a:r>
          </a:p>
          <a:p>
            <a:pPr marL="914400" lvl="1" indent="-457200">
              <a:spcBef>
                <a:spcPts val="1500"/>
              </a:spcBef>
              <a:buFont typeface="+mj-lt"/>
              <a:buAutoNum type="alphaUcPeriod"/>
            </a:pPr>
            <a:r>
              <a:rPr lang="en-US" sz="2400" dirty="0">
                <a:solidFill>
                  <a:srgbClr val="000000"/>
                </a:solidFill>
                <a:latin typeface="Arial" panose="020B0604020202020204" pitchFamily="34" charset="0"/>
                <a:cs typeface="Arial" panose="020B0604020202020204" pitchFamily="34" charset="0"/>
              </a:rPr>
              <a:t>Learn as you go (after deployment)</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If there is time to learn before deployment, the agent should try to do its best to learn as much as possible about the environment</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even engage in locally suboptimal behaviors, because this will guarantee reaching an optimal policy in the long run</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If learning while “at work”, suboptimal behaviors could be costly </a:t>
            </a:r>
          </a:p>
        </p:txBody>
      </p:sp>
      <p:sp>
        <p:nvSpPr>
          <p:cNvPr id="2" name="Footer Placeholder 1"/>
          <p:cNvSpPr>
            <a:spLocks noGrp="1"/>
          </p:cNvSpPr>
          <p:nvPr>
            <p:ph type="ftr" idx="11"/>
          </p:nvPr>
        </p:nvSpPr>
        <p:spPr/>
        <p:txBody>
          <a:bodyPr/>
          <a:lstStyle/>
          <a:p>
            <a:pPr>
              <a:defRPr/>
            </a:pPr>
            <a:r>
              <a:rPr lang="en-GB"/>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12</a:t>
            </a:fld>
            <a:endParaRPr lang="en-GB"/>
          </a:p>
        </p:txBody>
      </p:sp>
    </p:spTree>
    <p:extLst>
      <p:ext uri="{BB962C8B-B14F-4D97-AF65-F5344CB8AC3E}">
        <p14:creationId xmlns:p14="http://schemas.microsoft.com/office/powerpoint/2010/main" val="35631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71802" y="0"/>
            <a:ext cx="6388085" cy="682625"/>
          </a:xfrm>
        </p:spPr>
        <p:txBody>
          <a:bodyPr/>
          <a:lstStyle/>
          <a:p>
            <a:pPr eaLnBrk="1" hangingPunct="1"/>
            <a:r>
              <a:rPr lang="en-US" dirty="0"/>
              <a:t>Example</a:t>
            </a:r>
          </a:p>
        </p:txBody>
      </p:sp>
      <p:sp>
        <p:nvSpPr>
          <p:cNvPr id="541703" name="Rectangle 7"/>
          <p:cNvSpPr>
            <a:spLocks noGrp="1" noChangeArrowheads="1"/>
          </p:cNvSpPr>
          <p:nvPr>
            <p:ph type="body" idx="1"/>
          </p:nvPr>
        </p:nvSpPr>
        <p:spPr>
          <a:xfrm>
            <a:off x="214282" y="5286388"/>
            <a:ext cx="8064500" cy="1252538"/>
          </a:xfrm>
        </p:spPr>
        <p:txBody>
          <a:bodyPr/>
          <a:lstStyle/>
          <a:p>
            <a:pPr eaLnBrk="1" hangingPunct="1">
              <a:lnSpc>
                <a:spcPct val="90000"/>
              </a:lnSpc>
            </a:pPr>
            <a:r>
              <a:rPr lang="en-GB" dirty="0"/>
              <a:t>Reward Model: </a:t>
            </a:r>
          </a:p>
          <a:p>
            <a:pPr lvl="1" eaLnBrk="1" hangingPunct="1"/>
            <a:r>
              <a:rPr lang="en-GB" sz="2000" dirty="0">
                <a:solidFill>
                  <a:srgbClr val="FF3300"/>
                </a:solidFill>
              </a:rPr>
              <a:t>-1</a:t>
            </a:r>
            <a:r>
              <a:rPr lang="en-GB" sz="2000" dirty="0"/>
              <a:t> for doing </a:t>
            </a:r>
            <a:r>
              <a:rPr lang="en-GB" sz="2000" i="1" dirty="0" err="1"/>
              <a:t>UpCareful</a:t>
            </a:r>
            <a:endParaRPr lang="en-GB" sz="2000" dirty="0"/>
          </a:p>
          <a:p>
            <a:pPr lvl="1" eaLnBrk="1" hangingPunct="1">
              <a:lnSpc>
                <a:spcPct val="80000"/>
              </a:lnSpc>
            </a:pPr>
            <a:r>
              <a:rPr lang="en-GB" sz="2000" dirty="0">
                <a:solidFill>
                  <a:srgbClr val="FF3300"/>
                </a:solidFill>
              </a:rPr>
              <a:t>Negative reward </a:t>
            </a:r>
            <a:r>
              <a:rPr lang="en-GB" sz="2000" dirty="0"/>
              <a:t>when hitting  a wall, as marked on the picture</a:t>
            </a:r>
          </a:p>
          <a:p>
            <a:pPr lvl="1" eaLnBrk="1" hangingPunct="1">
              <a:lnSpc>
                <a:spcPct val="80000"/>
              </a:lnSpc>
            </a:pPr>
            <a:r>
              <a:rPr lang="en-GB" sz="2000" i="1" dirty="0">
                <a:solidFill>
                  <a:srgbClr val="00B050"/>
                </a:solidFill>
              </a:rPr>
              <a:t>+10 </a:t>
            </a:r>
            <a:r>
              <a:rPr lang="en-GB" sz="2000" dirty="0"/>
              <a:t>for</a:t>
            </a:r>
            <a:r>
              <a:rPr lang="en-GB" sz="2000" i="1" dirty="0"/>
              <a:t> left </a:t>
            </a:r>
            <a:r>
              <a:rPr lang="en-GB" sz="2000" dirty="0"/>
              <a:t>in </a:t>
            </a:r>
            <a:r>
              <a:rPr lang="en-GB" sz="2000" dirty="0">
                <a:solidFill>
                  <a:srgbClr val="000000"/>
                </a:solidFill>
              </a:rPr>
              <a:t>s</a:t>
            </a:r>
            <a:r>
              <a:rPr lang="en-GB" sz="2000" baseline="-25000" dirty="0">
                <a:solidFill>
                  <a:srgbClr val="000000"/>
                </a:solidFill>
              </a:rPr>
              <a:t>4</a:t>
            </a:r>
            <a:endParaRPr lang="en-GB" sz="2000" dirty="0"/>
          </a:p>
        </p:txBody>
      </p:sp>
      <p:sp>
        <p:nvSpPr>
          <p:cNvPr id="541707" name="Rectangle 11"/>
          <p:cNvSpPr>
            <a:spLocks noChangeArrowheads="1"/>
          </p:cNvSpPr>
          <p:nvPr/>
        </p:nvSpPr>
        <p:spPr bwMode="auto">
          <a:xfrm>
            <a:off x="142844" y="285728"/>
            <a:ext cx="6408737" cy="2305050"/>
          </a:xfrm>
          <a:prstGeom prst="rect">
            <a:avLst/>
          </a:prstGeom>
          <a:noFill/>
          <a:ln w="9525">
            <a:noFill/>
            <a:round/>
            <a:headEnd/>
            <a:tailEnd/>
          </a:ln>
        </p:spPr>
        <p:txBody>
          <a:bodyPr lIns="90000" tIns="46800" rIns="90000" bIns="46800"/>
          <a:lstStyle/>
          <a:p>
            <a:pPr marL="339725" marR="0" lvl="0" indent="-339725" algn="l" defTabSz="457200" rtl="0" eaLnBrk="1" fontAlgn="base" latinLnBrk="0" hangingPunct="1">
              <a:lnSpc>
                <a:spcPct val="100000"/>
              </a:lnSpc>
              <a:spcBef>
                <a:spcPts val="1800"/>
              </a:spcBef>
              <a:spcAft>
                <a:spcPct val="0"/>
              </a:spcAft>
              <a:buClr>
                <a:srgbClr val="000000"/>
              </a:buClr>
              <a:buSzPct val="100000"/>
              <a:buFont typeface="Wingdings" pitchFamily="2" charset="2"/>
              <a:buChar char=""/>
              <a:tabLst/>
              <a:defRPr/>
            </a:pPr>
            <a:r>
              <a:rPr kumimoji="0" lang="en-GB" sz="2400" b="0" i="0" u="none" strike="noStrike" kern="1200" cap="none" spc="0" normalizeH="0" baseline="0" noProof="0" dirty="0">
                <a:ln>
                  <a:noFill/>
                </a:ln>
                <a:solidFill>
                  <a:srgbClr val="000000"/>
                </a:solidFill>
                <a:effectLst/>
                <a:uLnTx/>
                <a:uFillTx/>
                <a:latin typeface="+mn-lt"/>
                <a:ea typeface="Arial Unicode MS" pitchFamily="34" charset="-128"/>
              </a:rPr>
              <a:t>Six possible states &lt;s</a:t>
            </a:r>
            <a:r>
              <a:rPr kumimoji="0" lang="en-GB" sz="2400" b="0" i="0" u="none" strike="noStrike" kern="1200" cap="none" spc="0" normalizeH="0" baseline="-25000" noProof="0" dirty="0">
                <a:ln>
                  <a:noFill/>
                </a:ln>
                <a:solidFill>
                  <a:srgbClr val="000000"/>
                </a:solidFill>
                <a:effectLst/>
                <a:uLnTx/>
                <a:uFillTx/>
                <a:latin typeface="+mn-lt"/>
                <a:ea typeface="Arial Unicode MS" pitchFamily="34" charset="-128"/>
              </a:rPr>
              <a:t>0</a:t>
            </a:r>
            <a:r>
              <a:rPr kumimoji="0" lang="en-GB" sz="2400" b="0" i="0" u="none" strike="noStrike" kern="1200" cap="none" spc="0" normalizeH="0" baseline="0" noProof="0" dirty="0">
                <a:ln>
                  <a:noFill/>
                </a:ln>
                <a:solidFill>
                  <a:srgbClr val="000000"/>
                </a:solidFill>
                <a:effectLst/>
                <a:uLnTx/>
                <a:uFillTx/>
                <a:latin typeface="+mn-lt"/>
                <a:ea typeface="Arial Unicode MS" pitchFamily="34" charset="-128"/>
              </a:rPr>
              <a:t>,..,s</a:t>
            </a:r>
            <a:r>
              <a:rPr kumimoji="0" lang="en-GB" sz="2400" b="0" i="0" u="none" strike="noStrike" kern="1200" cap="none" spc="0" normalizeH="0" baseline="-25000" noProof="0" dirty="0">
                <a:ln>
                  <a:noFill/>
                </a:ln>
                <a:solidFill>
                  <a:srgbClr val="000000"/>
                </a:solidFill>
                <a:effectLst/>
                <a:uLnTx/>
                <a:uFillTx/>
                <a:latin typeface="+mn-lt"/>
                <a:ea typeface="Arial Unicode MS" pitchFamily="34" charset="-128"/>
              </a:rPr>
              <a:t>5</a:t>
            </a:r>
            <a:r>
              <a:rPr kumimoji="0" lang="en-GB" sz="2400" b="0" i="0" u="none" strike="noStrike" kern="1200" cap="none" spc="0" normalizeH="0" baseline="0" noProof="0" dirty="0">
                <a:ln>
                  <a:noFill/>
                </a:ln>
                <a:solidFill>
                  <a:srgbClr val="000000"/>
                </a:solidFill>
                <a:effectLst/>
                <a:uLnTx/>
                <a:uFillTx/>
                <a:latin typeface="+mn-lt"/>
                <a:ea typeface="Arial Unicode MS" pitchFamily="34" charset="-128"/>
              </a:rPr>
              <a:t>&gt;</a:t>
            </a:r>
          </a:p>
          <a:p>
            <a:pPr marL="339725" marR="0" lvl="0" indent="-339725" algn="l" defTabSz="457200" rtl="0" eaLnBrk="1" fontAlgn="base" latinLnBrk="0" hangingPunct="1">
              <a:lnSpc>
                <a:spcPct val="100000"/>
              </a:lnSpc>
              <a:spcBef>
                <a:spcPts val="1800"/>
              </a:spcBef>
              <a:spcAft>
                <a:spcPct val="0"/>
              </a:spcAft>
              <a:buClr>
                <a:srgbClr val="000000"/>
              </a:buClr>
              <a:buSzPct val="100000"/>
              <a:buFont typeface="Wingdings" pitchFamily="2" charset="2"/>
              <a:buChar char=""/>
              <a:tabLst/>
              <a:defRPr/>
            </a:pPr>
            <a:r>
              <a:rPr kumimoji="0" lang="en-GB" sz="2800" b="0" i="0" u="none" strike="noStrike" kern="1200" cap="none" spc="0" normalizeH="0" baseline="0" noProof="0" dirty="0">
                <a:ln>
                  <a:noFill/>
                </a:ln>
                <a:solidFill>
                  <a:srgbClr val="000000"/>
                </a:solidFill>
                <a:effectLst/>
                <a:uLnTx/>
                <a:uFillTx/>
                <a:latin typeface="+mn-lt"/>
                <a:ea typeface="Arial Unicode MS" pitchFamily="34" charset="-128"/>
              </a:rPr>
              <a:t>4 actions: </a:t>
            </a:r>
          </a:p>
          <a:p>
            <a:pPr marL="739775" marR="0" lvl="1" indent="-282575" algn="l" defTabSz="457200" rtl="0" eaLnBrk="1" fontAlgn="base" latinLnBrk="0" hangingPunct="1">
              <a:lnSpc>
                <a:spcPct val="90000"/>
              </a:lnSpc>
              <a:spcBef>
                <a:spcPts val="1500"/>
              </a:spcBef>
              <a:spcAft>
                <a:spcPct val="0"/>
              </a:spcAft>
              <a:buClr>
                <a:srgbClr val="000000"/>
              </a:buClr>
              <a:buSzPct val="100000"/>
              <a:buFont typeface="Times New Roman" pitchFamily="18" charset="0"/>
              <a:buChar char="•"/>
              <a:tabLst/>
              <a:defRPr/>
            </a:pPr>
            <a:r>
              <a:rPr kumimoji="0" lang="en-GB" sz="2000" b="0" i="1" u="none" strike="noStrike" kern="1200" cap="none" spc="0" normalizeH="0" baseline="0" noProof="0" dirty="0" err="1">
                <a:ln>
                  <a:noFill/>
                </a:ln>
                <a:solidFill>
                  <a:srgbClr val="00B0F0"/>
                </a:solidFill>
                <a:effectLst/>
                <a:uLnTx/>
                <a:uFillTx/>
                <a:latin typeface="+mn-lt"/>
                <a:ea typeface="Arial Unicode MS" pitchFamily="34" charset="-128"/>
              </a:rPr>
              <a:t>UpCareful</a:t>
            </a:r>
            <a:r>
              <a:rPr kumimoji="0" lang="en-GB" sz="2000" b="0" i="1" u="none" strike="noStrike" kern="1200" cap="none" spc="0" normalizeH="0" baseline="0" noProof="0" dirty="0">
                <a:ln>
                  <a:noFill/>
                </a:ln>
                <a:solidFill>
                  <a:srgbClr val="000000"/>
                </a:solidFill>
                <a:effectLst/>
                <a:uLnTx/>
                <a:uFillTx/>
                <a:latin typeface="+mn-lt"/>
                <a:ea typeface="Arial Unicode MS" pitchFamily="34" charset="-128"/>
              </a:rPr>
              <a:t>: </a:t>
            </a:r>
            <a:r>
              <a:rPr kumimoji="0" lang="en-GB" sz="2000" b="0" i="0" u="none" strike="noStrike" kern="1200" cap="none" spc="0" normalizeH="0" baseline="0" noProof="0" dirty="0">
                <a:ln>
                  <a:noFill/>
                </a:ln>
                <a:solidFill>
                  <a:srgbClr val="000000"/>
                </a:solidFill>
                <a:effectLst/>
                <a:uLnTx/>
                <a:uFillTx/>
                <a:latin typeface="+mn-lt"/>
                <a:ea typeface="Arial Unicode MS" pitchFamily="34" charset="-128"/>
              </a:rPr>
              <a:t>moves one tile up unless there is wall, in which case stays in same tile. Always generates a penalty of </a:t>
            </a:r>
            <a:r>
              <a:rPr kumimoji="0" lang="en-GB" sz="2000" b="0" i="0" u="none" strike="noStrike" kern="1200" cap="none" spc="0" normalizeH="0" baseline="0" noProof="0" dirty="0">
                <a:ln>
                  <a:noFill/>
                </a:ln>
                <a:solidFill>
                  <a:srgbClr val="FF3300"/>
                </a:solidFill>
                <a:effectLst/>
                <a:uLnTx/>
                <a:uFillTx/>
                <a:latin typeface="+mn-lt"/>
                <a:ea typeface="Arial Unicode MS" pitchFamily="34" charset="-128"/>
              </a:rPr>
              <a:t>-1</a:t>
            </a:r>
          </a:p>
          <a:p>
            <a:pPr marL="739775" marR="0" lvl="1" indent="-282575" algn="l" defTabSz="457200" rtl="0" eaLnBrk="1" fontAlgn="base" latinLnBrk="0" hangingPunct="1">
              <a:lnSpc>
                <a:spcPct val="90000"/>
              </a:lnSpc>
              <a:spcBef>
                <a:spcPts val="1500"/>
              </a:spcBef>
              <a:spcAft>
                <a:spcPct val="0"/>
              </a:spcAft>
              <a:buClr>
                <a:srgbClr val="000000"/>
              </a:buClr>
              <a:buSzPct val="100000"/>
              <a:buFont typeface="Times New Roman" pitchFamily="18" charset="0"/>
              <a:buChar char="•"/>
              <a:tabLst/>
              <a:defRPr/>
            </a:pPr>
            <a:r>
              <a:rPr kumimoji="0" lang="en-GB" sz="2000" b="0" i="1" u="none" strike="noStrike" kern="1200" cap="none" spc="0" normalizeH="0" baseline="0" noProof="0" dirty="0">
                <a:ln>
                  <a:noFill/>
                </a:ln>
                <a:solidFill>
                  <a:srgbClr val="00B0F0"/>
                </a:solidFill>
                <a:effectLst/>
                <a:uLnTx/>
                <a:uFillTx/>
                <a:latin typeface="+mn-lt"/>
                <a:ea typeface="Arial Unicode MS" pitchFamily="34" charset="-128"/>
              </a:rPr>
              <a:t>Left</a:t>
            </a:r>
            <a:r>
              <a:rPr kumimoji="0" lang="en-GB" sz="2000" b="0" i="1" u="none" strike="noStrike" kern="1200" cap="none" spc="0" normalizeH="0" baseline="0" noProof="0" dirty="0">
                <a:ln>
                  <a:noFill/>
                </a:ln>
                <a:solidFill>
                  <a:srgbClr val="000000"/>
                </a:solidFill>
                <a:effectLst/>
                <a:uLnTx/>
                <a:uFillTx/>
                <a:latin typeface="+mn-lt"/>
                <a:ea typeface="Arial Unicode MS" pitchFamily="34" charset="-128"/>
              </a:rPr>
              <a:t>: </a:t>
            </a:r>
            <a:r>
              <a:rPr kumimoji="0" lang="en-GB" sz="2000" b="0" i="0" u="none" strike="noStrike" kern="1200" cap="none" spc="0" normalizeH="0" baseline="0" noProof="0" dirty="0">
                <a:ln>
                  <a:noFill/>
                </a:ln>
                <a:solidFill>
                  <a:srgbClr val="000000"/>
                </a:solidFill>
                <a:effectLst/>
                <a:uLnTx/>
                <a:uFillTx/>
                <a:latin typeface="+mn-lt"/>
                <a:ea typeface="Arial Unicode MS" pitchFamily="34" charset="-128"/>
              </a:rPr>
              <a:t>moves one tile left  unless there is wall, in which case </a:t>
            </a:r>
          </a:p>
          <a:p>
            <a:pPr marL="1143000" marR="0" lvl="2" indent="-228600" algn="l" defTabSz="457200" rtl="0" eaLnBrk="1" fontAlgn="base" latinLnBrk="0" hangingPunct="1">
              <a:lnSpc>
                <a:spcPct val="90000"/>
              </a:lnSpc>
              <a:spcBef>
                <a:spcPts val="600"/>
              </a:spcBef>
              <a:spcAft>
                <a:spcPct val="0"/>
              </a:spcAft>
              <a:buClr>
                <a:srgbClr val="000000"/>
              </a:buClr>
              <a:buSzPct val="100000"/>
              <a:buFont typeface="Wingdings" pitchFamily="2" charset="2"/>
              <a:buChar char=""/>
              <a:tabLst/>
              <a:defRPr/>
            </a:pPr>
            <a:r>
              <a:rPr kumimoji="0" lang="en-GB" sz="2000" b="0" i="0" u="none" strike="noStrike" kern="1200" cap="none" spc="0" normalizeH="0" baseline="0" noProof="0" dirty="0">
                <a:ln>
                  <a:noFill/>
                </a:ln>
                <a:solidFill>
                  <a:srgbClr val="000000"/>
                </a:solidFill>
                <a:effectLst/>
                <a:uLnTx/>
                <a:uFillTx/>
                <a:latin typeface="+mn-lt"/>
                <a:ea typeface="Arial Unicode MS" pitchFamily="34" charset="-128"/>
              </a:rPr>
              <a:t>stays in same tile if  in s</a:t>
            </a:r>
            <a:r>
              <a:rPr kumimoji="0" lang="en-GB" sz="2000" b="0" i="0" u="none" strike="noStrike" kern="1200" cap="none" spc="0" normalizeH="0" baseline="-25000" noProof="0" dirty="0">
                <a:ln>
                  <a:noFill/>
                </a:ln>
                <a:solidFill>
                  <a:srgbClr val="000000"/>
                </a:solidFill>
                <a:effectLst/>
                <a:uLnTx/>
                <a:uFillTx/>
                <a:latin typeface="+mn-lt"/>
                <a:ea typeface="Arial Unicode MS" pitchFamily="34" charset="-128"/>
              </a:rPr>
              <a:t>0</a:t>
            </a:r>
            <a:r>
              <a:rPr kumimoji="0" lang="en-GB" sz="2000" b="0" i="0" u="none" strike="noStrike" kern="1200" cap="none" spc="0" normalizeH="0" baseline="0" noProof="0" dirty="0">
                <a:ln>
                  <a:noFill/>
                </a:ln>
                <a:solidFill>
                  <a:srgbClr val="000000"/>
                </a:solidFill>
                <a:effectLst/>
                <a:uLnTx/>
                <a:uFillTx/>
                <a:latin typeface="+mn-lt"/>
                <a:ea typeface="Arial Unicode MS" pitchFamily="34" charset="-128"/>
              </a:rPr>
              <a:t> or s</a:t>
            </a:r>
            <a:r>
              <a:rPr kumimoji="0" lang="en-GB" sz="2000" b="0" i="0" u="none" strike="noStrike" kern="1200" cap="none" spc="0" normalizeH="0" baseline="-25000" noProof="0" dirty="0">
                <a:ln>
                  <a:noFill/>
                </a:ln>
                <a:solidFill>
                  <a:srgbClr val="000000"/>
                </a:solidFill>
                <a:effectLst/>
                <a:uLnTx/>
                <a:uFillTx/>
                <a:latin typeface="+mn-lt"/>
                <a:ea typeface="Arial Unicode MS" pitchFamily="34" charset="-128"/>
              </a:rPr>
              <a:t>2</a:t>
            </a:r>
          </a:p>
          <a:p>
            <a:pPr marL="1143000" marR="0" lvl="2" indent="-228600" algn="l" defTabSz="457200" rtl="0" eaLnBrk="1" fontAlgn="base" latinLnBrk="0" hangingPunct="1">
              <a:lnSpc>
                <a:spcPct val="90000"/>
              </a:lnSpc>
              <a:spcBef>
                <a:spcPts val="600"/>
              </a:spcBef>
              <a:spcAft>
                <a:spcPct val="0"/>
              </a:spcAft>
              <a:buClr>
                <a:srgbClr val="000000"/>
              </a:buClr>
              <a:buSzPct val="100000"/>
              <a:buFont typeface="Wingdings" pitchFamily="2" charset="2"/>
              <a:buChar char=""/>
              <a:tabLst/>
              <a:defRPr/>
            </a:pPr>
            <a:r>
              <a:rPr kumimoji="0" lang="en-GB" sz="2000" b="0" i="0" u="none" strike="noStrike" kern="1200" cap="none" spc="0" normalizeH="0" baseline="0" noProof="0" dirty="0">
                <a:ln>
                  <a:noFill/>
                </a:ln>
                <a:solidFill>
                  <a:srgbClr val="000000"/>
                </a:solidFill>
                <a:effectLst/>
                <a:uLnTx/>
                <a:uFillTx/>
                <a:latin typeface="+mn-lt"/>
                <a:ea typeface="Arial Unicode MS" pitchFamily="34" charset="-128"/>
              </a:rPr>
              <a:t>Is sent to s</a:t>
            </a:r>
            <a:r>
              <a:rPr kumimoji="0" lang="en-GB" sz="2000" b="0" i="0" u="none" strike="noStrike" kern="1200" cap="none" spc="0" normalizeH="0" baseline="-25000" noProof="0" dirty="0">
                <a:ln>
                  <a:noFill/>
                </a:ln>
                <a:solidFill>
                  <a:srgbClr val="000000"/>
                </a:solidFill>
                <a:effectLst/>
                <a:uLnTx/>
                <a:uFillTx/>
                <a:latin typeface="+mn-lt"/>
                <a:ea typeface="Arial Unicode MS" pitchFamily="34" charset="-128"/>
              </a:rPr>
              <a:t>0</a:t>
            </a:r>
            <a:r>
              <a:rPr kumimoji="0" lang="en-GB" sz="2000" b="0" i="0" u="none" strike="noStrike" kern="1200" cap="none" spc="0" normalizeH="0" baseline="0" noProof="0" dirty="0">
                <a:ln>
                  <a:noFill/>
                </a:ln>
                <a:solidFill>
                  <a:srgbClr val="000000"/>
                </a:solidFill>
                <a:effectLst/>
                <a:uLnTx/>
                <a:uFillTx/>
                <a:latin typeface="+mn-lt"/>
                <a:ea typeface="Arial Unicode MS" pitchFamily="34" charset="-128"/>
              </a:rPr>
              <a:t> if in s</a:t>
            </a:r>
            <a:r>
              <a:rPr kumimoji="0" lang="en-GB" sz="2000" b="0" i="0" u="none" strike="noStrike" kern="1200" cap="none" spc="0" normalizeH="0" baseline="-25000" noProof="0" dirty="0">
                <a:ln>
                  <a:noFill/>
                </a:ln>
                <a:solidFill>
                  <a:srgbClr val="000000"/>
                </a:solidFill>
                <a:effectLst/>
                <a:uLnTx/>
                <a:uFillTx/>
                <a:latin typeface="+mn-lt"/>
                <a:ea typeface="Arial Unicode MS" pitchFamily="34" charset="-128"/>
              </a:rPr>
              <a:t>4</a:t>
            </a:r>
            <a:r>
              <a:rPr kumimoji="0" lang="en-GB" sz="2000" b="0" i="0" u="none" strike="noStrike" kern="1200" cap="none" spc="0" normalizeH="0" baseline="0" noProof="0" dirty="0">
                <a:ln>
                  <a:noFill/>
                </a:ln>
                <a:solidFill>
                  <a:srgbClr val="000000"/>
                </a:solidFill>
                <a:effectLst/>
                <a:uLnTx/>
                <a:uFillTx/>
                <a:latin typeface="+mn-lt"/>
                <a:ea typeface="Arial Unicode MS" pitchFamily="34" charset="-128"/>
              </a:rPr>
              <a:t> </a:t>
            </a:r>
          </a:p>
          <a:p>
            <a:pPr marL="739775" marR="0" lvl="1" indent="-282575" algn="l" defTabSz="457200" rtl="0" eaLnBrk="1" fontAlgn="base" latinLnBrk="0" hangingPunct="1">
              <a:lnSpc>
                <a:spcPct val="90000"/>
              </a:lnSpc>
              <a:spcBef>
                <a:spcPts val="1500"/>
              </a:spcBef>
              <a:spcAft>
                <a:spcPct val="0"/>
              </a:spcAft>
              <a:buClr>
                <a:srgbClr val="000000"/>
              </a:buClr>
              <a:buSzPct val="100000"/>
              <a:buFont typeface="Times New Roman" pitchFamily="18" charset="0"/>
              <a:buChar char="•"/>
              <a:tabLst/>
              <a:defRPr/>
            </a:pPr>
            <a:r>
              <a:rPr kumimoji="0" lang="en-GB" sz="2000" b="0" i="1" u="none" strike="noStrike" kern="1200" cap="none" spc="0" normalizeH="0" baseline="0" noProof="0" dirty="0">
                <a:ln>
                  <a:noFill/>
                </a:ln>
                <a:solidFill>
                  <a:srgbClr val="00B0F0"/>
                </a:solidFill>
                <a:effectLst/>
                <a:uLnTx/>
                <a:uFillTx/>
                <a:latin typeface="+mn-lt"/>
                <a:ea typeface="Arial Unicode MS" pitchFamily="34" charset="-128"/>
              </a:rPr>
              <a:t>Right</a:t>
            </a:r>
            <a:r>
              <a:rPr kumimoji="0" lang="en-GB" sz="2000" b="0" i="1" u="none" strike="noStrike" kern="1200" cap="none" spc="0" normalizeH="0" baseline="0" noProof="0" dirty="0">
                <a:ln>
                  <a:noFill/>
                </a:ln>
                <a:solidFill>
                  <a:srgbClr val="000000"/>
                </a:solidFill>
                <a:effectLst/>
                <a:uLnTx/>
                <a:uFillTx/>
                <a:latin typeface="+mn-lt"/>
                <a:ea typeface="Arial Unicode MS" pitchFamily="34" charset="-128"/>
              </a:rPr>
              <a:t>: </a:t>
            </a:r>
            <a:r>
              <a:rPr kumimoji="0" lang="en-GB" sz="2000" b="0" i="0" u="none" strike="noStrike" kern="1200" cap="none" spc="0" normalizeH="0" baseline="0" noProof="0" dirty="0">
                <a:ln>
                  <a:noFill/>
                </a:ln>
                <a:solidFill>
                  <a:srgbClr val="000000"/>
                </a:solidFill>
                <a:effectLst/>
                <a:uLnTx/>
                <a:uFillTx/>
                <a:latin typeface="+mn-lt"/>
                <a:ea typeface="Arial Unicode MS" pitchFamily="34" charset="-128"/>
              </a:rPr>
              <a:t>moves one tile right  unless there is wall, in which case stays in same tile</a:t>
            </a:r>
          </a:p>
          <a:p>
            <a:pPr marL="739775" marR="0" lvl="1" indent="-282575" algn="l" defTabSz="457200" rtl="0" eaLnBrk="1" fontAlgn="base" latinLnBrk="0" hangingPunct="1">
              <a:lnSpc>
                <a:spcPct val="90000"/>
              </a:lnSpc>
              <a:spcBef>
                <a:spcPts val="1500"/>
              </a:spcBef>
              <a:spcAft>
                <a:spcPct val="0"/>
              </a:spcAft>
              <a:buClr>
                <a:srgbClr val="000000"/>
              </a:buClr>
              <a:buSzPct val="100000"/>
              <a:buFont typeface="Times New Roman" pitchFamily="18" charset="0"/>
              <a:buChar char="•"/>
              <a:tabLst/>
              <a:defRPr/>
            </a:pPr>
            <a:r>
              <a:rPr kumimoji="0" lang="en-GB" sz="2000" b="0" i="1" u="none" strike="noStrike" kern="1200" cap="none" spc="0" normalizeH="0" baseline="0" noProof="0" dirty="0">
                <a:ln>
                  <a:noFill/>
                </a:ln>
                <a:solidFill>
                  <a:srgbClr val="00B0F0"/>
                </a:solidFill>
                <a:effectLst/>
                <a:uLnTx/>
                <a:uFillTx/>
                <a:latin typeface="+mn-lt"/>
                <a:ea typeface="Arial Unicode MS" pitchFamily="34" charset="-128"/>
              </a:rPr>
              <a:t>Up</a:t>
            </a:r>
            <a:r>
              <a:rPr kumimoji="0" lang="en-GB" sz="2000" b="0" i="1" u="none" strike="noStrike" kern="1200" cap="none" spc="0" normalizeH="0" baseline="0" noProof="0" dirty="0">
                <a:ln>
                  <a:noFill/>
                </a:ln>
                <a:solidFill>
                  <a:srgbClr val="000000"/>
                </a:solidFill>
                <a:effectLst/>
                <a:uLnTx/>
                <a:uFillTx/>
                <a:latin typeface="+mn-lt"/>
                <a:ea typeface="Arial Unicode MS" pitchFamily="34" charset="-128"/>
              </a:rPr>
              <a:t>: </a:t>
            </a:r>
            <a:r>
              <a:rPr kumimoji="0" lang="en-GB" sz="2000" b="0" i="0" u="none" strike="noStrike" kern="1200" cap="none" spc="0" normalizeH="0" baseline="0" noProof="0" dirty="0">
                <a:ln>
                  <a:noFill/>
                </a:ln>
                <a:solidFill>
                  <a:srgbClr val="000000"/>
                </a:solidFill>
                <a:effectLst/>
                <a:uLnTx/>
                <a:uFillTx/>
                <a:latin typeface="+mn-lt"/>
                <a:ea typeface="Arial Unicode MS" pitchFamily="34" charset="-128"/>
              </a:rPr>
              <a:t>0.8 goes up unless there is a wall, 0.1 like </a:t>
            </a:r>
            <a:r>
              <a:rPr kumimoji="0" lang="en-GB" sz="2000" b="0" i="1" u="none" strike="noStrike" kern="1200" cap="none" spc="0" normalizeH="0" baseline="0" noProof="0" dirty="0">
                <a:ln>
                  <a:noFill/>
                </a:ln>
                <a:solidFill>
                  <a:srgbClr val="000000"/>
                </a:solidFill>
                <a:effectLst/>
                <a:uLnTx/>
                <a:uFillTx/>
                <a:latin typeface="+mn-lt"/>
                <a:ea typeface="Arial Unicode MS" pitchFamily="34" charset="-128"/>
              </a:rPr>
              <a:t>Left</a:t>
            </a:r>
            <a:r>
              <a:rPr kumimoji="0" lang="en-GB" sz="2000" b="0" i="0" u="none" strike="noStrike" kern="1200" cap="none" spc="0" normalizeH="0" baseline="0" noProof="0" dirty="0">
                <a:ln>
                  <a:noFill/>
                </a:ln>
                <a:solidFill>
                  <a:srgbClr val="000000"/>
                </a:solidFill>
                <a:effectLst/>
                <a:uLnTx/>
                <a:uFillTx/>
                <a:latin typeface="+mn-lt"/>
                <a:ea typeface="Arial Unicode MS" pitchFamily="34" charset="-128"/>
              </a:rPr>
              <a:t>, 0.1 like </a:t>
            </a:r>
            <a:r>
              <a:rPr kumimoji="0" lang="en-GB" sz="2000" b="0" i="1" u="none" strike="noStrike" kern="1200" cap="none" spc="0" normalizeH="0" baseline="0" noProof="0" dirty="0">
                <a:ln>
                  <a:noFill/>
                </a:ln>
                <a:solidFill>
                  <a:srgbClr val="000000"/>
                </a:solidFill>
                <a:effectLst/>
                <a:uLnTx/>
                <a:uFillTx/>
                <a:latin typeface="+mn-lt"/>
                <a:ea typeface="Arial Unicode MS" pitchFamily="34" charset="-128"/>
              </a:rPr>
              <a:t>Right</a:t>
            </a:r>
          </a:p>
        </p:txBody>
      </p:sp>
      <p:grpSp>
        <p:nvGrpSpPr>
          <p:cNvPr id="2" name="Group 23"/>
          <p:cNvGrpSpPr>
            <a:grpSpLocks/>
          </p:cNvGrpSpPr>
          <p:nvPr/>
        </p:nvGrpSpPr>
        <p:grpSpPr bwMode="auto">
          <a:xfrm>
            <a:off x="6407150" y="978247"/>
            <a:ext cx="2736850" cy="3387378"/>
            <a:chOff x="3742" y="210"/>
            <a:chExt cx="1860" cy="2178"/>
          </a:xfrm>
        </p:grpSpPr>
        <p:pic>
          <p:nvPicPr>
            <p:cNvPr id="36870" name="Picture 14"/>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36871" name="Text Box 15"/>
            <p:cNvSpPr txBox="1">
              <a:spLocks noChangeArrowheads="1"/>
            </p:cNvSpPr>
            <p:nvPr/>
          </p:nvSpPr>
          <p:spPr bwMode="auto">
            <a:xfrm>
              <a:off x="3742" y="346"/>
              <a:ext cx="363" cy="182"/>
            </a:xfrm>
            <a:prstGeom prst="rect">
              <a:avLst/>
            </a:prstGeom>
            <a:solidFill>
              <a:schemeClr val="bg1"/>
            </a:solidFill>
            <a:ln w="9525">
              <a:solidFill>
                <a:schemeClr val="tx1"/>
              </a:solidFill>
              <a:miter lim="800000"/>
              <a:headEnd/>
              <a:tailEnd/>
            </a:ln>
          </p:spPr>
          <p:txBody>
            <a:bodyPr lIns="0" tIns="0" rIns="0" bIns="0">
              <a:spAutoFit/>
            </a:bodyPr>
            <a:lstStyle/>
            <a:p>
              <a:pPr marL="0" marR="0" lvl="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r>
                <a:rPr kumimoji="0" lang="en-US" sz="2000" b="1" i="0" u="none" strike="noStrike" kern="1200" cap="none" spc="0" normalizeH="0" baseline="0" noProof="0">
                  <a:ln>
                    <a:noFill/>
                  </a:ln>
                  <a:solidFill>
                    <a:srgbClr val="00CC99"/>
                  </a:solidFill>
                  <a:effectLst/>
                  <a:uLnTx/>
                  <a:uFillTx/>
                  <a:latin typeface="Times New Roman" pitchFamily="18" charset="0"/>
                  <a:ea typeface="Arial Unicode MS" pitchFamily="34" charset="-128"/>
                </a:rPr>
                <a:t>+ 10</a:t>
              </a:r>
            </a:p>
          </p:txBody>
        </p:sp>
        <p:sp>
          <p:nvSpPr>
            <p:cNvPr id="36872" name="Text Box 16"/>
            <p:cNvSpPr txBox="1">
              <a:spLocks noChangeArrowheads="1"/>
            </p:cNvSpPr>
            <p:nvPr/>
          </p:nvSpPr>
          <p:spPr bwMode="auto">
            <a:xfrm>
              <a:off x="3742" y="1071"/>
              <a:ext cx="363" cy="183"/>
            </a:xfrm>
            <a:prstGeom prst="rect">
              <a:avLst/>
            </a:prstGeom>
            <a:solidFill>
              <a:schemeClr val="bg1"/>
            </a:solidFill>
            <a:ln w="9525">
              <a:solidFill>
                <a:schemeClr val="tx1"/>
              </a:solidFill>
              <a:miter lim="800000"/>
              <a:headEnd/>
              <a:tailEnd/>
            </a:ln>
          </p:spPr>
          <p:txBody>
            <a:bodyPr lIns="0" tIns="0" rIns="0" bIns="0">
              <a:spAutoFit/>
            </a:bodyPr>
            <a:lstStyle/>
            <a:p>
              <a:pPr marL="0" marR="0" lvl="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r>
                <a:rPr kumimoji="0" lang="en-US" sz="2000" b="1" i="0" u="none" strike="noStrike" kern="1200" cap="none" spc="0" normalizeH="0" baseline="0" noProof="0">
                  <a:ln>
                    <a:noFill/>
                  </a:ln>
                  <a:solidFill>
                    <a:srgbClr val="FF3300"/>
                  </a:solidFill>
                  <a:effectLst/>
                  <a:uLnTx/>
                  <a:uFillTx/>
                  <a:latin typeface="Times New Roman" pitchFamily="18" charset="0"/>
                  <a:ea typeface="Arial Unicode MS" pitchFamily="34" charset="-128"/>
                </a:rPr>
                <a:t>-100</a:t>
              </a:r>
            </a:p>
          </p:txBody>
        </p:sp>
        <p:sp>
          <p:nvSpPr>
            <p:cNvPr id="36875" name="Text Box 19"/>
            <p:cNvSpPr txBox="1">
              <a:spLocks noChangeArrowheads="1"/>
            </p:cNvSpPr>
            <p:nvPr/>
          </p:nvSpPr>
          <p:spPr bwMode="auto">
            <a:xfrm>
              <a:off x="5374" y="436"/>
              <a:ext cx="228" cy="183"/>
            </a:xfrm>
            <a:prstGeom prst="rect">
              <a:avLst/>
            </a:prstGeom>
            <a:solidFill>
              <a:schemeClr val="bg1"/>
            </a:solidFill>
            <a:ln w="9525">
              <a:solidFill>
                <a:schemeClr val="tx1"/>
              </a:solidFill>
              <a:miter lim="800000"/>
              <a:headEnd/>
              <a:tailEnd/>
            </a:ln>
          </p:spPr>
          <p:txBody>
            <a:bodyPr lIns="0" tIns="0" rIns="0" bIns="0">
              <a:spAutoFit/>
            </a:bodyPr>
            <a:lstStyle/>
            <a:p>
              <a:pPr marL="0" marR="0" lvl="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r>
                <a:rPr kumimoji="0" lang="en-US" sz="2000" b="1" i="0" u="none" strike="noStrike" kern="1200" cap="none" spc="0" normalizeH="0" baseline="0" noProof="0">
                  <a:ln>
                    <a:noFill/>
                  </a:ln>
                  <a:solidFill>
                    <a:srgbClr val="FF3300"/>
                  </a:solidFill>
                  <a:effectLst/>
                  <a:uLnTx/>
                  <a:uFillTx/>
                  <a:latin typeface="Times New Roman" pitchFamily="18" charset="0"/>
                  <a:ea typeface="Arial Unicode MS" pitchFamily="34" charset="-128"/>
                </a:rPr>
                <a:t>-1</a:t>
              </a:r>
            </a:p>
          </p:txBody>
        </p:sp>
        <p:sp>
          <p:nvSpPr>
            <p:cNvPr id="36876" name="Text Box 20"/>
            <p:cNvSpPr txBox="1">
              <a:spLocks noChangeArrowheads="1"/>
            </p:cNvSpPr>
            <p:nvPr/>
          </p:nvSpPr>
          <p:spPr bwMode="auto">
            <a:xfrm>
              <a:off x="5374" y="1117"/>
              <a:ext cx="228" cy="183"/>
            </a:xfrm>
            <a:prstGeom prst="rect">
              <a:avLst/>
            </a:prstGeom>
            <a:solidFill>
              <a:schemeClr val="bg1"/>
            </a:solidFill>
            <a:ln w="9525">
              <a:solidFill>
                <a:schemeClr val="tx1"/>
              </a:solidFill>
              <a:miter lim="800000"/>
              <a:headEnd/>
              <a:tailEnd/>
            </a:ln>
          </p:spPr>
          <p:txBody>
            <a:bodyPr lIns="0" tIns="0" rIns="0" bIns="0">
              <a:spAutoFit/>
            </a:bodyPr>
            <a:lstStyle/>
            <a:p>
              <a:pPr marL="0" marR="0" lvl="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r>
                <a:rPr kumimoji="0" lang="en-US" sz="2000" b="1" i="0" u="none" strike="noStrike" kern="1200" cap="none" spc="0" normalizeH="0" baseline="0" noProof="0">
                  <a:ln>
                    <a:noFill/>
                  </a:ln>
                  <a:solidFill>
                    <a:srgbClr val="FF3300"/>
                  </a:solidFill>
                  <a:effectLst/>
                  <a:uLnTx/>
                  <a:uFillTx/>
                  <a:latin typeface="Times New Roman" pitchFamily="18" charset="0"/>
                  <a:ea typeface="Arial Unicode MS" pitchFamily="34" charset="-128"/>
                </a:rPr>
                <a:t>-1</a:t>
              </a:r>
            </a:p>
          </p:txBody>
        </p:sp>
        <p:sp>
          <p:nvSpPr>
            <p:cNvPr id="36877" name="Text Box 21"/>
            <p:cNvSpPr txBox="1">
              <a:spLocks noChangeArrowheads="1"/>
            </p:cNvSpPr>
            <p:nvPr/>
          </p:nvSpPr>
          <p:spPr bwMode="auto">
            <a:xfrm>
              <a:off x="5374" y="1888"/>
              <a:ext cx="228" cy="183"/>
            </a:xfrm>
            <a:prstGeom prst="rect">
              <a:avLst/>
            </a:prstGeom>
            <a:solidFill>
              <a:schemeClr val="bg1"/>
            </a:solidFill>
            <a:ln w="9525">
              <a:solidFill>
                <a:schemeClr val="tx1"/>
              </a:solidFill>
              <a:miter lim="800000"/>
              <a:headEnd/>
              <a:tailEnd/>
            </a:ln>
          </p:spPr>
          <p:txBody>
            <a:bodyPr lIns="0" tIns="0" rIns="0" bIns="0">
              <a:spAutoFit/>
            </a:bodyPr>
            <a:lstStyle/>
            <a:p>
              <a:pPr marL="0" marR="0" lvl="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r>
                <a:rPr kumimoji="0" lang="en-US" sz="2000" b="1" i="0" u="none" strike="noStrike" kern="1200" cap="none" spc="0" normalizeH="0" baseline="0" noProof="0">
                  <a:ln>
                    <a:noFill/>
                  </a:ln>
                  <a:solidFill>
                    <a:srgbClr val="FF3300"/>
                  </a:solidFill>
                  <a:effectLst/>
                  <a:uLnTx/>
                  <a:uFillTx/>
                  <a:latin typeface="Times New Roman" pitchFamily="18" charset="0"/>
                  <a:ea typeface="Arial Unicode MS" pitchFamily="34" charset="-128"/>
                </a:rPr>
                <a:t>-1</a:t>
              </a:r>
            </a:p>
          </p:txBody>
        </p:sp>
        <p:sp>
          <p:nvSpPr>
            <p:cNvPr id="36878" name="Text Box 22"/>
            <p:cNvSpPr txBox="1">
              <a:spLocks noChangeArrowheads="1"/>
            </p:cNvSpPr>
            <p:nvPr/>
          </p:nvSpPr>
          <p:spPr bwMode="auto">
            <a:xfrm>
              <a:off x="3878" y="1933"/>
              <a:ext cx="227" cy="182"/>
            </a:xfrm>
            <a:prstGeom prst="rect">
              <a:avLst/>
            </a:prstGeom>
            <a:solidFill>
              <a:schemeClr val="bg1"/>
            </a:solidFill>
            <a:ln w="9525">
              <a:solidFill>
                <a:schemeClr val="tx1"/>
              </a:solidFill>
              <a:miter lim="800000"/>
              <a:headEnd/>
              <a:tailEnd/>
            </a:ln>
          </p:spPr>
          <p:txBody>
            <a:bodyPr lIns="0" tIns="0" rIns="0" bIns="0">
              <a:spAutoFit/>
            </a:bodyPr>
            <a:lstStyle/>
            <a:p>
              <a:pPr marL="0" marR="0" lvl="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r>
                <a:rPr kumimoji="0" lang="en-US" sz="2000" b="1" i="0" u="none" strike="noStrike" kern="1200" cap="none" spc="0" normalizeH="0" baseline="0" noProof="0">
                  <a:ln>
                    <a:noFill/>
                  </a:ln>
                  <a:solidFill>
                    <a:srgbClr val="FF3300"/>
                  </a:solidFill>
                  <a:effectLst/>
                  <a:uLnTx/>
                  <a:uFillTx/>
                  <a:latin typeface="Times New Roman" pitchFamily="18" charset="0"/>
                  <a:ea typeface="Arial Unicode MS" pitchFamily="34" charset="-128"/>
                </a:rPr>
                <a:t>-1</a:t>
              </a:r>
            </a:p>
          </p:txBody>
        </p:sp>
      </p:grpSp>
      <p:sp>
        <p:nvSpPr>
          <p:cNvPr id="13" name="Text Box 18"/>
          <p:cNvSpPr txBox="1">
            <a:spLocks noChangeArrowheads="1"/>
          </p:cNvSpPr>
          <p:nvPr/>
        </p:nvSpPr>
        <p:spPr bwMode="auto">
          <a:xfrm>
            <a:off x="7218362" y="685800"/>
            <a:ext cx="360363" cy="338137"/>
          </a:xfrm>
          <a:prstGeom prst="rect">
            <a:avLst/>
          </a:prstGeom>
          <a:solidFill>
            <a:schemeClr val="bg1"/>
          </a:solidFill>
          <a:ln w="9525">
            <a:solidFill>
              <a:schemeClr val="tx1"/>
            </a:solidFill>
            <a:miter lim="800000"/>
            <a:headEnd/>
            <a:tailEnd/>
          </a:ln>
        </p:spPr>
        <p:txBody>
          <a:bodyPr lIns="0" tIns="0" rIns="0" bIns="0">
            <a:spAutoFit/>
          </a:bodyPr>
          <a:lstStyle/>
          <a:p>
            <a:pPr marL="0" marR="0" lvl="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r>
              <a:rPr kumimoji="0" lang="en-US" sz="2400" b="1" i="0" u="none" strike="noStrike" kern="1200" cap="none" spc="0" normalizeH="0" baseline="0" noProof="0">
                <a:ln>
                  <a:noFill/>
                </a:ln>
                <a:solidFill>
                  <a:srgbClr val="FF3300"/>
                </a:solidFill>
                <a:effectLst/>
                <a:uLnTx/>
                <a:uFillTx/>
                <a:latin typeface="Times New Roman" pitchFamily="18" charset="0"/>
                <a:ea typeface="Arial Unicode MS" pitchFamily="34" charset="-128"/>
              </a:rPr>
              <a:t>-1</a:t>
            </a:r>
          </a:p>
        </p:txBody>
      </p:sp>
      <p:sp>
        <p:nvSpPr>
          <p:cNvPr id="14" name="Text Box 19"/>
          <p:cNvSpPr txBox="1">
            <a:spLocks noChangeArrowheads="1"/>
          </p:cNvSpPr>
          <p:nvPr/>
        </p:nvSpPr>
        <p:spPr bwMode="auto">
          <a:xfrm>
            <a:off x="8153400" y="685800"/>
            <a:ext cx="360362" cy="338137"/>
          </a:xfrm>
          <a:prstGeom prst="rect">
            <a:avLst/>
          </a:prstGeom>
          <a:solidFill>
            <a:schemeClr val="bg1"/>
          </a:solidFill>
          <a:ln w="9525">
            <a:solidFill>
              <a:schemeClr val="tx1"/>
            </a:solidFill>
            <a:miter lim="800000"/>
            <a:headEnd/>
            <a:tailEnd/>
          </a:ln>
        </p:spPr>
        <p:txBody>
          <a:bodyPr lIns="0" tIns="0" rIns="0" bIns="0">
            <a:spAutoFit/>
          </a:bodyPr>
          <a:lstStyle/>
          <a:p>
            <a:pPr marL="0" marR="0" lvl="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r>
              <a:rPr kumimoji="0" lang="en-US" sz="2400" b="1" i="0" u="none" strike="noStrike" kern="1200" cap="none" spc="0" normalizeH="0" baseline="0" noProof="0">
                <a:ln>
                  <a:noFill/>
                </a:ln>
                <a:solidFill>
                  <a:srgbClr val="FF3300"/>
                </a:solidFill>
                <a:effectLst/>
                <a:uLnTx/>
                <a:uFillTx/>
                <a:latin typeface="Times New Roman" pitchFamily="18" charset="0"/>
                <a:ea typeface="Arial Unicode MS" pitchFamily="34" charset="-128"/>
              </a:rPr>
              <a:t>-1</a:t>
            </a:r>
          </a:p>
        </p:txBody>
      </p:sp>
      <p:sp>
        <p:nvSpPr>
          <p:cNvPr id="15" name="Slide Number Placeholder 14"/>
          <p:cNvSpPr>
            <a:spLocks noGrp="1"/>
          </p:cNvSpPr>
          <p:nvPr>
            <p:ph type="sldNum" idx="12"/>
          </p:nvPr>
        </p:nvSpPr>
        <p:spPr/>
        <p:txBody>
          <a:bodyPr/>
          <a:lstStyle/>
          <a:p>
            <a:pPr marL="0" marR="0" lvl="0" indent="0" algn="r"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fld id="{4858CC72-EA20-440E-BD71-EF09ADC8CC22}" type="slidenum">
              <a:rPr kumimoji="0" lang="en-GB" sz="1400" b="0" i="0" u="none" strike="noStrike" kern="1200" cap="none" spc="0" normalizeH="0" baseline="0" noProof="0" smtClean="0">
                <a:ln>
                  <a:noFill/>
                </a:ln>
                <a:solidFill>
                  <a:srgbClr val="000000"/>
                </a:solidFill>
                <a:effectLst/>
                <a:uLnTx/>
                <a:uFillTx/>
                <a:ea typeface="Arial Unicode MS" pitchFamily="34" charset="-128"/>
              </a:rPr>
              <a:pPr marL="0" marR="0" lvl="0" indent="0" algn="r"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t>13</a:t>
            </a:fld>
            <a:endParaRPr kumimoji="0" lang="en-GB" sz="1400" b="0" i="0" u="none" strike="noStrike" kern="1200" cap="none" spc="0" normalizeH="0" baseline="0" noProof="0">
              <a:ln>
                <a:noFill/>
              </a:ln>
              <a:solidFill>
                <a:srgbClr val="000000"/>
              </a:solidFill>
              <a:effectLst/>
              <a:uLnTx/>
              <a:uFillTx/>
              <a:ea typeface="Arial Unicode MS" pitchFamily="34" charset="-128"/>
            </a:endParaRPr>
          </a:p>
        </p:txBody>
      </p:sp>
      <p:sp>
        <p:nvSpPr>
          <p:cNvPr id="16" name="Footer Placeholder 15"/>
          <p:cNvSpPr>
            <a:spLocks noGrp="1"/>
          </p:cNvSpPr>
          <p:nvPr>
            <p:ph type="ftr" idx="11"/>
          </p:nvPr>
        </p:nvSpPr>
        <p:spPr>
          <a:xfrm>
            <a:off x="6781800" y="5486400"/>
            <a:ext cx="2892425" cy="454025"/>
          </a:xfrm>
        </p:spPr>
        <p:txBody>
          <a:bodyPr/>
          <a:lstStyle/>
          <a:p>
            <a:pPr marL="0" marR="0" lvl="0" indent="0" algn="ctr"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a:pPr>
            <a:r>
              <a:rPr kumimoji="0" lang="en-GB" sz="1400" b="0" i="0" u="none" strike="noStrike" kern="1200" cap="none" spc="0" normalizeH="0" baseline="0" noProof="0">
                <a:ln>
                  <a:noFill/>
                </a:ln>
                <a:solidFill>
                  <a:srgbClr val="000000"/>
                </a:solidFill>
                <a:effectLst/>
                <a:uLnTx/>
                <a:uFillTx/>
                <a:ea typeface="Arial Unicode MS" pitchFamily="34" charset="-128"/>
              </a:rPr>
              <a:t>CPSC 422, Lecture 8</a:t>
            </a:r>
            <a:endParaRPr kumimoji="0" lang="en-GB" sz="1400" b="0" i="0" u="none" strike="noStrike" kern="1200" cap="none" spc="0" normalizeH="0" baseline="0" noProof="0" dirty="0">
              <a:ln>
                <a:noFill/>
              </a:ln>
              <a:solidFill>
                <a:srgbClr val="000000"/>
              </a:solidFill>
              <a:effectLst/>
              <a:uLnTx/>
              <a:uFillTx/>
              <a:ea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564226" name="Ink 2"/>
              <p14:cNvContentPartPr>
                <a14:cpLocks xmlns:a14="http://schemas.microsoft.com/office/drawing/2010/main" noRot="1" noChangeAspect="1" noEditPoints="1" noChangeArrowheads="1" noChangeShapeType="1"/>
              </p14:cNvContentPartPr>
              <p14:nvPr/>
            </p14:nvContentPartPr>
            <p14:xfrm>
              <a:off x="6183313" y="1717675"/>
              <a:ext cx="719137" cy="1852613"/>
            </p14:xfrm>
          </p:contentPart>
        </mc:Choice>
        <mc:Fallback xmlns="">
          <p:pic>
            <p:nvPicPr>
              <p:cNvPr id="564226" name="Ink 2"/>
              <p:cNvPicPr>
                <a:picLocks noRot="1" noChangeAspect="1" noEditPoints="1" noChangeArrowheads="1" noChangeShapeType="1"/>
              </p:cNvPicPr>
              <p:nvPr/>
            </p:nvPicPr>
            <p:blipFill>
              <a:blip r:embed="rId4"/>
              <a:stretch>
                <a:fillRect/>
              </a:stretch>
            </p:blipFill>
            <p:spPr>
              <a:xfrm>
                <a:off x="6174675" y="1711195"/>
                <a:ext cx="731375" cy="1873134"/>
              </a:xfrm>
              <a:prstGeom prst="rect">
                <a:avLst/>
              </a:prstGeom>
            </p:spPr>
          </p:pic>
        </mc:Fallback>
      </mc:AlternateContent>
    </p:spTree>
    <p:extLst>
      <p:ext uri="{BB962C8B-B14F-4D97-AF65-F5344CB8AC3E}">
        <p14:creationId xmlns:p14="http://schemas.microsoft.com/office/powerpoint/2010/main" val="28800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7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17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170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170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170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170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170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70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170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170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17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9388" y="0"/>
            <a:ext cx="8531225" cy="682625"/>
          </a:xfrm>
        </p:spPr>
        <p:txBody>
          <a:bodyPr/>
          <a:lstStyle/>
          <a:p>
            <a:pPr eaLnBrk="1" hangingPunct="1"/>
            <a:r>
              <a:rPr lang="en-US"/>
              <a:t>Example</a:t>
            </a:r>
          </a:p>
        </p:txBody>
      </p:sp>
      <p:sp>
        <p:nvSpPr>
          <p:cNvPr id="63491" name="Rectangle 3"/>
          <p:cNvSpPr>
            <a:spLocks noChangeArrowheads="1"/>
          </p:cNvSpPr>
          <p:nvPr/>
        </p:nvSpPr>
        <p:spPr bwMode="auto">
          <a:xfrm>
            <a:off x="158746" y="620962"/>
            <a:ext cx="6408737"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Consider, for instance, our sample grid game: </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the optimal policy is to go </a:t>
            </a:r>
            <a:r>
              <a:rPr lang="en-US" sz="2000" i="1" dirty="0">
                <a:solidFill>
                  <a:srgbClr val="000000"/>
                </a:solidFill>
                <a:latin typeface="Arial" panose="020B0604020202020204" pitchFamily="34" charset="0"/>
                <a:cs typeface="Arial" panose="020B0604020202020204" pitchFamily="34" charset="0"/>
              </a:rPr>
              <a:t>up</a:t>
            </a:r>
            <a:r>
              <a:rPr lang="en-US" sz="2000" dirty="0">
                <a:solidFill>
                  <a:srgbClr val="000000"/>
                </a:solidFill>
                <a:latin typeface="Arial" panose="020B0604020202020204" pitchFamily="34" charset="0"/>
                <a:cs typeface="Arial" panose="020B0604020202020204" pitchFamily="34" charset="0"/>
              </a:rPr>
              <a:t> in S</a:t>
            </a:r>
            <a:r>
              <a:rPr lang="en-US" sz="2000" baseline="-25000" dirty="0">
                <a:solidFill>
                  <a:srgbClr val="000000"/>
                </a:solidFill>
                <a:latin typeface="Arial" panose="020B0604020202020204" pitchFamily="34" charset="0"/>
                <a:cs typeface="Arial" panose="020B0604020202020204" pitchFamily="34" charset="0"/>
              </a:rPr>
              <a:t>0</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But if the agent includes some exploration in its policy (e.g. selects 20% of its actions randomly), exploring in S</a:t>
            </a:r>
            <a:r>
              <a:rPr lang="en-US" sz="2000" baseline="-25000" dirty="0">
                <a:solidFill>
                  <a:srgbClr val="000000"/>
                </a:solidFill>
                <a:latin typeface="Arial" panose="020B0604020202020204" pitchFamily="34" charset="0"/>
                <a:cs typeface="Arial" panose="020B0604020202020204" pitchFamily="34" charset="0"/>
              </a:rPr>
              <a:t>2</a:t>
            </a:r>
            <a:r>
              <a:rPr lang="en-US" sz="2000" dirty="0">
                <a:solidFill>
                  <a:srgbClr val="000000"/>
                </a:solidFill>
                <a:latin typeface="Arial" panose="020B0604020202020204" pitchFamily="34" charset="0"/>
                <a:cs typeface="Arial" panose="020B0604020202020204" pitchFamily="34" charset="0"/>
              </a:rPr>
              <a:t> could be dangerous because it may cause hitting the </a:t>
            </a:r>
            <a:r>
              <a:rPr lang="en-US" sz="2000" dirty="0">
                <a:solidFill>
                  <a:srgbClr val="FF0000"/>
                </a:solidFill>
                <a:latin typeface="Arial" panose="020B0604020202020204" pitchFamily="34" charset="0"/>
                <a:cs typeface="Arial" panose="020B0604020202020204" pitchFamily="34" charset="0"/>
              </a:rPr>
              <a:t>-100 </a:t>
            </a:r>
            <a:r>
              <a:rPr lang="en-US" sz="2000" dirty="0">
                <a:solidFill>
                  <a:srgbClr val="000000"/>
                </a:solidFill>
                <a:latin typeface="Arial" panose="020B0604020202020204" pitchFamily="34" charset="0"/>
                <a:cs typeface="Arial" panose="020B0604020202020204" pitchFamily="34" charset="0"/>
              </a:rPr>
              <a:t>wall</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No big deal if the agent is not deployed yet, but not ideal otherwise</a:t>
            </a:r>
          </a:p>
          <a:p>
            <a:pPr marL="739775" lvl="1" indent="-282575">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grpSp>
        <p:nvGrpSpPr>
          <p:cNvPr id="63492" name="Group 4"/>
          <p:cNvGrpSpPr>
            <a:grpSpLocks/>
          </p:cNvGrpSpPr>
          <p:nvPr/>
        </p:nvGrpSpPr>
        <p:grpSpPr bwMode="auto">
          <a:xfrm>
            <a:off x="6659563" y="765175"/>
            <a:ext cx="1835150" cy="2305050"/>
            <a:chOff x="3742" y="73"/>
            <a:chExt cx="1860" cy="2315"/>
          </a:xfrm>
        </p:grpSpPr>
        <p:pic>
          <p:nvPicPr>
            <p:cNvPr id="63494" name="Picture 5"/>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63495"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63496"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63497"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498"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499"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0"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1"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2"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56398" name="Rectangle 14"/>
          <p:cNvSpPr>
            <a:spLocks noChangeArrowheads="1"/>
          </p:cNvSpPr>
          <p:nvPr/>
        </p:nvSpPr>
        <p:spPr bwMode="auto">
          <a:xfrm>
            <a:off x="323850" y="4076700"/>
            <a:ext cx="8352606"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Q-learning would not detect this problem </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It does  </a:t>
            </a:r>
            <a:r>
              <a:rPr lang="en-US" sz="2000" i="1" dirty="0">
                <a:solidFill>
                  <a:srgbClr val="000000"/>
                </a:solidFill>
                <a:latin typeface="Arial" panose="020B0604020202020204" pitchFamily="34" charset="0"/>
                <a:cs typeface="Arial" panose="020B0604020202020204" pitchFamily="34" charset="0"/>
              </a:rPr>
              <a:t>off-policy learning</a:t>
            </a:r>
            <a:r>
              <a:rPr lang="en-US" sz="2000" dirty="0">
                <a:solidFill>
                  <a:srgbClr val="000000"/>
                </a:solidFill>
                <a:latin typeface="Arial" panose="020B0604020202020204" pitchFamily="34" charset="0"/>
                <a:cs typeface="Arial" panose="020B0604020202020204" pitchFamily="34" charset="0"/>
              </a:rPr>
              <a:t>, i.e., it focuses on the optimal policy</a:t>
            </a:r>
          </a:p>
          <a:p>
            <a:pPr marL="339725" indent="-339725">
              <a:lnSpc>
                <a:spcPct val="100000"/>
              </a:lnSpc>
              <a:spcBef>
                <a:spcPts val="1800"/>
              </a:spcBef>
              <a:buFont typeface="Wingdings" pitchFamily="2" charset="2"/>
              <a:buChar char=""/>
            </a:pPr>
            <a:r>
              <a:rPr lang="en-US" sz="2400" i="1" dirty="0">
                <a:solidFill>
                  <a:srgbClr val="000000"/>
                </a:solidFill>
                <a:latin typeface="Arial" panose="020B0604020202020204" pitchFamily="34" charset="0"/>
                <a:cs typeface="Arial" panose="020B0604020202020204" pitchFamily="34" charset="0"/>
              </a:rPr>
              <a:t>On-policy</a:t>
            </a:r>
            <a:r>
              <a:rPr lang="en-US" sz="2400" dirty="0">
                <a:solidFill>
                  <a:srgbClr val="000000"/>
                </a:solidFill>
                <a:latin typeface="Arial" panose="020B0604020202020204" pitchFamily="34" charset="0"/>
                <a:cs typeface="Arial" panose="020B0604020202020204" pitchFamily="34" charset="0"/>
              </a:rPr>
              <a:t> learning addresses this problem</a:t>
            </a:r>
          </a:p>
          <a:p>
            <a:pPr marL="739775" lvl="1" indent="-282575">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3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639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63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On-policy learning: SARSA</a:t>
            </a:r>
          </a:p>
        </p:txBody>
      </p:sp>
      <p:sp>
        <p:nvSpPr>
          <p:cNvPr id="634883"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On-policy learning learns the value of </a:t>
            </a:r>
            <a:r>
              <a:rPr lang="en-US" sz="2400" dirty="0">
                <a:solidFill>
                  <a:schemeClr val="accent2"/>
                </a:solidFill>
                <a:latin typeface="Arial" panose="020B0604020202020204" pitchFamily="34" charset="0"/>
                <a:cs typeface="Arial" panose="020B0604020202020204" pitchFamily="34" charset="0"/>
              </a:rPr>
              <a:t>the policy being followed</a:t>
            </a:r>
            <a:r>
              <a:rPr lang="en-US" sz="2400" dirty="0">
                <a:solidFill>
                  <a:srgbClr val="000000"/>
                </a:solidFill>
                <a:latin typeface="Arial" panose="020B0604020202020204" pitchFamily="34" charset="0"/>
                <a:cs typeface="Arial" panose="020B0604020202020204" pitchFamily="34" charset="0"/>
              </a:rPr>
              <a:t>.</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e.g., act greedily 80% of the time and act randomly 20% of the time</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Better  to be aware of the consequences of exploration has it happens, and avoid outcomes that are too costly while acting, rather than looking for the true optimal policy</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SARSA</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 called because it uses </a:t>
            </a:r>
            <a:r>
              <a:rPr lang="en-US" sz="2000" i="1" dirty="0">
                <a:solidFill>
                  <a:srgbClr val="000000"/>
                </a:solidFill>
                <a:latin typeface="Arial" panose="020B0604020202020204" pitchFamily="34" charset="0"/>
                <a:cs typeface="Arial" panose="020B0604020202020204" pitchFamily="34" charset="0"/>
              </a:rPr>
              <a:t>&lt;state, action, reward, state, action&gt;</a:t>
            </a:r>
            <a:r>
              <a:rPr lang="en-US" sz="2000" dirty="0">
                <a:solidFill>
                  <a:srgbClr val="000000"/>
                </a:solidFill>
                <a:latin typeface="Arial" panose="020B0604020202020204" pitchFamily="34" charset="0"/>
                <a:cs typeface="Arial" panose="020B0604020202020204" pitchFamily="34" charset="0"/>
              </a:rPr>
              <a:t> experiences rather than the </a:t>
            </a:r>
            <a:r>
              <a:rPr lang="en-US" sz="2000" i="1" dirty="0">
                <a:solidFill>
                  <a:srgbClr val="000000"/>
                </a:solidFill>
                <a:latin typeface="Arial" panose="020B0604020202020204" pitchFamily="34" charset="0"/>
                <a:cs typeface="Arial" panose="020B0604020202020204" pitchFamily="34" charset="0"/>
              </a:rPr>
              <a:t>&lt;state, action, reward, state&gt; </a:t>
            </a:r>
            <a:r>
              <a:rPr lang="en-US" sz="2000" dirty="0">
                <a:solidFill>
                  <a:srgbClr val="000000"/>
                </a:solidFill>
                <a:latin typeface="Arial" panose="020B0604020202020204" pitchFamily="34" charset="0"/>
                <a:cs typeface="Arial" panose="020B0604020202020204" pitchFamily="34" charset="0"/>
              </a:rPr>
              <a:t>used by Q-learning</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Instead of looking for the best action at every step</a:t>
            </a:r>
            <a:r>
              <a:rPr lang="en-US" sz="2000" b="1" dirty="0">
                <a:solidFill>
                  <a:srgbClr val="000000"/>
                </a:solidFill>
                <a:latin typeface="Arial" panose="020B0604020202020204" pitchFamily="34" charset="0"/>
                <a:cs typeface="Arial" panose="020B0604020202020204" pitchFamily="34" charset="0"/>
              </a:rPr>
              <a:t>, it evaluates the actions suggested by the current policy</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Uses this info to revise it</a:t>
            </a:r>
          </a:p>
          <a:p>
            <a:pPr marL="339725" indent="-339725">
              <a:lnSpc>
                <a:spcPct val="100000"/>
              </a:lnSpc>
              <a:spcBef>
                <a:spcPts val="1800"/>
              </a:spcBef>
              <a:buFont typeface="Wingdings" pitchFamily="2" charset="2"/>
              <a:buChar char=""/>
            </a:pPr>
            <a:endParaRPr lang="en-US" sz="2400" i="1"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8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8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8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8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t>On-policy learning: SARSA</a:t>
            </a:r>
          </a:p>
        </p:txBody>
      </p:sp>
      <p:sp>
        <p:nvSpPr>
          <p:cNvPr id="23556" name="Rectangle 3"/>
          <p:cNvSpPr>
            <a:spLocks noChangeArrowheads="1"/>
          </p:cNvSpPr>
          <p:nvPr/>
        </p:nvSpPr>
        <p:spPr bwMode="auto">
          <a:xfrm>
            <a:off x="266700" y="2996952"/>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Given an experience </a:t>
            </a:r>
            <a:r>
              <a:rPr lang="en-US" sz="2400" i="1" dirty="0">
                <a:solidFill>
                  <a:srgbClr val="000000"/>
                </a:solidFill>
                <a:latin typeface="Arial" panose="020B0604020202020204" pitchFamily="34" charset="0"/>
                <a:cs typeface="Arial" panose="020B0604020202020204" pitchFamily="34" charset="0"/>
              </a:rPr>
              <a:t>&lt;</a:t>
            </a:r>
            <a:r>
              <a:rPr lang="en-US" sz="2400" i="1" dirty="0" err="1">
                <a:solidFill>
                  <a:srgbClr val="000000"/>
                </a:solidFill>
                <a:latin typeface="Arial" panose="020B0604020202020204" pitchFamily="34" charset="0"/>
                <a:cs typeface="Arial" panose="020B0604020202020204" pitchFamily="34" charset="0"/>
              </a:rPr>
              <a:t>s,a,r,s’,a</a:t>
            </a:r>
            <a:r>
              <a:rPr lang="en-US" sz="2400" i="1" dirty="0">
                <a:solidFill>
                  <a:srgbClr val="000000"/>
                </a:solidFill>
                <a:latin typeface="Arial" panose="020B0604020202020204" pitchFamily="34" charset="0"/>
                <a:cs typeface="Arial" panose="020B0604020202020204" pitchFamily="34" charset="0"/>
              </a:rPr>
              <a:t>’ &gt;, SARSA </a:t>
            </a:r>
            <a:r>
              <a:rPr lang="en-US" sz="2400" dirty="0">
                <a:solidFill>
                  <a:srgbClr val="000000"/>
                </a:solidFill>
                <a:latin typeface="Arial" panose="020B0604020202020204" pitchFamily="34" charset="0"/>
                <a:cs typeface="Arial" panose="020B0604020202020204" pitchFamily="34" charset="0"/>
              </a:rPr>
              <a:t> updates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 seeing that the current policy has selected a’… so how we update?</a:t>
            </a:r>
          </a:p>
          <a:p>
            <a:pPr marL="339725" indent="-339725">
              <a:lnSpc>
                <a:spcPct val="100000"/>
              </a:lnSpc>
              <a:spcBef>
                <a:spcPts val="1800"/>
              </a:spcBef>
              <a:buFont typeface="Wingdings" pitchFamily="2" charset="2"/>
              <a:buChar char=""/>
            </a:pPr>
            <a:endParaRPr lang="en-US" sz="2400" i="1" dirty="0">
              <a:solidFill>
                <a:srgbClr val="000000"/>
              </a:solidFill>
            </a:endParaRPr>
          </a:p>
        </p:txBody>
      </p:sp>
      <p:sp>
        <p:nvSpPr>
          <p:cNvPr id="23557" name="Rectangle 5"/>
          <p:cNvSpPr>
            <a:spLocks noChangeArrowheads="1"/>
          </p:cNvSpPr>
          <p:nvPr/>
        </p:nvSpPr>
        <p:spPr bwMode="auto">
          <a:xfrm>
            <a:off x="142513" y="917612"/>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None/>
            </a:pPr>
            <a:r>
              <a:rPr lang="en-US" sz="2400" b="1" dirty="0">
                <a:solidFill>
                  <a:schemeClr val="accent2"/>
                </a:solidFill>
              </a:rPr>
              <a:t>In Q-learning we assume that the agent in s’ will follow the optimal policy….</a:t>
            </a:r>
          </a:p>
          <a:p>
            <a:pPr marL="339725" indent="-339725">
              <a:lnSpc>
                <a:spcPct val="100000"/>
              </a:lnSpc>
              <a:spcBef>
                <a:spcPts val="1800"/>
              </a:spcBef>
              <a:buFont typeface="Wingdings" pitchFamily="2" charset="2"/>
              <a:buChar char=""/>
            </a:pPr>
            <a:endParaRPr lang="en-US" sz="2400" b="1" i="1" dirty="0">
              <a:solidFill>
                <a:schemeClr val="accent2"/>
              </a:solidFill>
            </a:endParaRPr>
          </a:p>
        </p:txBody>
      </p:sp>
      <p:sp>
        <p:nvSpPr>
          <p:cNvPr id="2" name="Footer Placeholder 1"/>
          <p:cNvSpPr>
            <a:spLocks noGrp="1"/>
          </p:cNvSpPr>
          <p:nvPr>
            <p:ph type="ftr" idx="11"/>
          </p:nvPr>
        </p:nvSpPr>
        <p:spPr>
          <a:xfrm>
            <a:off x="3275856" y="5949280"/>
            <a:ext cx="2892425" cy="454025"/>
          </a:xfrm>
        </p:spPr>
        <p:txBody>
          <a:bodyPr/>
          <a:lstStyle/>
          <a:p>
            <a:pPr>
              <a:defRPr/>
            </a:pPr>
            <a:r>
              <a:rPr lang="en-GB" dirty="0"/>
              <a:t>CPSC 422, Lecture 10</a:t>
            </a:r>
          </a:p>
        </p:txBody>
      </p:sp>
      <p:graphicFrame>
        <p:nvGraphicFramePr>
          <p:cNvPr id="9" name="Object 12"/>
          <p:cNvGraphicFramePr>
            <a:graphicFrameLocks noChangeAspect="1"/>
          </p:cNvGraphicFramePr>
          <p:nvPr>
            <p:extLst/>
          </p:nvPr>
        </p:nvGraphicFramePr>
        <p:xfrm>
          <a:off x="1547664" y="1844824"/>
          <a:ext cx="6456682" cy="576263"/>
        </p:xfrm>
        <a:graphic>
          <a:graphicData uri="http://schemas.openxmlformats.org/presentationml/2006/ole">
            <mc:AlternateContent xmlns:mc="http://schemas.openxmlformats.org/markup-compatibility/2006">
              <mc:Choice xmlns:v="urn:schemas-microsoft-com:vml" Requires="v">
                <p:oleObj spid="_x0000_s113672" name="Equation" r:id="rId3" imgW="3136680" imgH="279360" progId="Equation.3">
                  <p:embed/>
                </p:oleObj>
              </mc:Choice>
              <mc:Fallback>
                <p:oleObj name="Equation" r:id="rId3" imgW="3136680" imgH="279360" progId="Equation.3">
                  <p:embed/>
                  <p:pic>
                    <p:nvPicPr>
                      <p:cNvPr id="9"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844824"/>
                        <a:ext cx="6456682" cy="5762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Grp="1" noChangeAspect="1"/>
          </p:cNvGraphicFramePr>
          <p:nvPr>
            <p:ph sz="quarter" idx="1"/>
          </p:nvPr>
        </p:nvGraphicFramePr>
        <p:xfrm>
          <a:off x="2051050" y="868363"/>
          <a:ext cx="4610100" cy="346075"/>
        </p:xfrm>
        <a:graphic>
          <a:graphicData uri="http://schemas.openxmlformats.org/presentationml/2006/ole">
            <mc:AlternateContent xmlns:mc="http://schemas.openxmlformats.org/markup-compatibility/2006">
              <mc:Choice xmlns:v="urn:schemas-microsoft-com:vml" Requires="v">
                <p:oleObj spid="_x0000_s26034" name="Equation" r:id="rId3" imgW="2705040" imgH="203040" progId="Equation.3">
                  <p:embed/>
                </p:oleObj>
              </mc:Choice>
              <mc:Fallback>
                <p:oleObj name="Equation" r:id="rId3" imgW="270504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68363"/>
                        <a:ext cx="4610100" cy="3460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63" name="Object 3"/>
          <p:cNvGraphicFramePr>
            <a:graphicFrameLocks noGrp="1" noChangeAspect="1"/>
          </p:cNvGraphicFramePr>
          <p:nvPr>
            <p:ph sz="quarter" idx="2"/>
          </p:nvPr>
        </p:nvGraphicFramePr>
        <p:xfrm>
          <a:off x="500063" y="2884488"/>
          <a:ext cx="5187950" cy="550862"/>
        </p:xfrm>
        <a:graphic>
          <a:graphicData uri="http://schemas.openxmlformats.org/presentationml/2006/ole">
            <mc:AlternateContent xmlns:mc="http://schemas.openxmlformats.org/markup-compatibility/2006">
              <mc:Choice xmlns:v="urn:schemas-microsoft-com:vml" Requires="v">
                <p:oleObj spid="_x0000_s26035" name="Equation" r:id="rId5" imgW="4305240" imgH="457200" progId="Equation.3">
                  <p:embed/>
                </p:oleObj>
              </mc:Choice>
              <mc:Fallback>
                <p:oleObj name="Equation" r:id="rId5" imgW="430524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2884488"/>
                        <a:ext cx="5187950" cy="5508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64" name="Object 4"/>
          <p:cNvGraphicFramePr>
            <a:graphicFrameLocks noGrp="1" noChangeAspect="1"/>
          </p:cNvGraphicFramePr>
          <p:nvPr>
            <p:ph sz="quarter" idx="3"/>
          </p:nvPr>
        </p:nvGraphicFramePr>
        <p:xfrm>
          <a:off x="514350" y="3686175"/>
          <a:ext cx="6316663" cy="560388"/>
        </p:xfrm>
        <a:graphic>
          <a:graphicData uri="http://schemas.openxmlformats.org/presentationml/2006/ole">
            <mc:AlternateContent xmlns:mc="http://schemas.openxmlformats.org/markup-compatibility/2006">
              <mc:Choice xmlns:v="urn:schemas-microsoft-com:vml" Requires="v">
                <p:oleObj spid="_x0000_s26036" name="Equation" r:id="rId7" imgW="5155920" imgH="457200" progId="Equation.3">
                  <p:embed/>
                </p:oleObj>
              </mc:Choice>
              <mc:Fallback>
                <p:oleObj name="Equation" r:id="rId7" imgW="515592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3686175"/>
                        <a:ext cx="6316663" cy="5603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5608" name="Group 5"/>
          <p:cNvGrpSpPr>
            <a:grpSpLocks/>
          </p:cNvGrpSpPr>
          <p:nvPr/>
        </p:nvGrpSpPr>
        <p:grpSpPr bwMode="auto">
          <a:xfrm>
            <a:off x="7219156" y="136694"/>
            <a:ext cx="1835150" cy="2305050"/>
            <a:chOff x="3742" y="73"/>
            <a:chExt cx="1860" cy="2315"/>
          </a:xfrm>
        </p:grpSpPr>
        <p:pic>
          <p:nvPicPr>
            <p:cNvPr id="25673"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25674"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25675"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25676"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7"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8"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9"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80"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81"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29776" name="Freeform 16"/>
          <p:cNvSpPr>
            <a:spLocks/>
          </p:cNvSpPr>
          <p:nvPr/>
        </p:nvSpPr>
        <p:spPr bwMode="auto">
          <a:xfrm>
            <a:off x="396874" y="476250"/>
            <a:ext cx="2174861" cy="238106"/>
          </a:xfrm>
          <a:custGeom>
            <a:avLst/>
            <a:gdLst>
              <a:gd name="T0" fmla="*/ 0 w 725"/>
              <a:gd name="T1" fmla="*/ 0 h 137"/>
              <a:gd name="T2" fmla="*/ 0 w 725"/>
              <a:gd name="T3" fmla="*/ 345262939 h 137"/>
              <a:gd name="T4" fmla="*/ 1827115047 w 725"/>
              <a:gd name="T5" fmla="*/ 345262939 h 137"/>
              <a:gd name="T6" fmla="*/ 18271150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29777" name="Freeform 17"/>
          <p:cNvSpPr>
            <a:spLocks/>
          </p:cNvSpPr>
          <p:nvPr/>
        </p:nvSpPr>
        <p:spPr bwMode="auto">
          <a:xfrm>
            <a:off x="1331912" y="476250"/>
            <a:ext cx="288289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29778" name="Freeform 18"/>
          <p:cNvSpPr>
            <a:spLocks/>
          </p:cNvSpPr>
          <p:nvPr/>
        </p:nvSpPr>
        <p:spPr bwMode="auto">
          <a:xfrm>
            <a:off x="2987675" y="476250"/>
            <a:ext cx="222726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29779" name="Object 19"/>
          <p:cNvGraphicFramePr>
            <a:graphicFrameLocks noGrp="1" noChangeAspect="1"/>
          </p:cNvGraphicFramePr>
          <p:nvPr>
            <p:ph sz="quarter" idx="4"/>
          </p:nvPr>
        </p:nvGraphicFramePr>
        <p:xfrm>
          <a:off x="446088" y="4432300"/>
          <a:ext cx="6380162" cy="609600"/>
        </p:xfrm>
        <a:graphic>
          <a:graphicData uri="http://schemas.openxmlformats.org/presentationml/2006/ole">
            <mc:AlternateContent xmlns:mc="http://schemas.openxmlformats.org/markup-compatibility/2006">
              <mc:Choice xmlns:v="urn:schemas-microsoft-com:vml" Requires="v">
                <p:oleObj spid="_x0000_s26037" name="Equation" r:id="rId10" imgW="4787640" imgH="457200" progId="Equation.3">
                  <p:embed/>
                </p:oleObj>
              </mc:Choice>
              <mc:Fallback>
                <p:oleObj name="Equation" r:id="rId10" imgW="4787640" imgH="45720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88" y="4432300"/>
                        <a:ext cx="6380162" cy="60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80" name="Object 20"/>
          <p:cNvGraphicFramePr>
            <a:graphicFrameLocks noChangeAspect="1"/>
          </p:cNvGraphicFramePr>
          <p:nvPr/>
        </p:nvGraphicFramePr>
        <p:xfrm>
          <a:off x="555625" y="5262563"/>
          <a:ext cx="4859338" cy="598487"/>
        </p:xfrm>
        <a:graphic>
          <a:graphicData uri="http://schemas.openxmlformats.org/presentationml/2006/ole">
            <mc:AlternateContent xmlns:mc="http://schemas.openxmlformats.org/markup-compatibility/2006">
              <mc:Choice xmlns:v="urn:schemas-microsoft-com:vml" Requires="v">
                <p:oleObj spid="_x0000_s26038" name="Equation" r:id="rId12" imgW="3708360" imgH="457200" progId="Equation.3">
                  <p:embed/>
                </p:oleObj>
              </mc:Choice>
              <mc:Fallback>
                <p:oleObj name="Equation" r:id="rId12" imgW="3708360" imgH="4572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25" y="5262563"/>
                        <a:ext cx="4859338" cy="5984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81" name="Object 21"/>
          <p:cNvGraphicFramePr>
            <a:graphicFrameLocks noChangeAspect="1"/>
          </p:cNvGraphicFramePr>
          <p:nvPr/>
        </p:nvGraphicFramePr>
        <p:xfrm>
          <a:off x="527050" y="6054725"/>
          <a:ext cx="5060950" cy="598488"/>
        </p:xfrm>
        <a:graphic>
          <a:graphicData uri="http://schemas.openxmlformats.org/presentationml/2006/ole">
            <mc:AlternateContent xmlns:mc="http://schemas.openxmlformats.org/markup-compatibility/2006">
              <mc:Choice xmlns:v="urn:schemas-microsoft-com:vml" Requires="v">
                <p:oleObj spid="_x0000_s26039" name="Equation" r:id="rId14" imgW="3860640" imgH="457200" progId="Equation.3">
                  <p:embed/>
                </p:oleObj>
              </mc:Choice>
              <mc:Fallback>
                <p:oleObj name="Equation" r:id="rId14" imgW="3860640" imgH="457200" progId="Equation.3">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6054725"/>
                        <a:ext cx="5060950" cy="5984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29782" name="Freeform 22"/>
          <p:cNvSpPr>
            <a:spLocks/>
          </p:cNvSpPr>
          <p:nvPr/>
        </p:nvSpPr>
        <p:spPr bwMode="auto">
          <a:xfrm>
            <a:off x="4572000" y="476250"/>
            <a:ext cx="1500198"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29783" name="Group 23"/>
          <p:cNvGraphicFramePr>
            <a:graphicFrameLocks noGrp="1"/>
          </p:cNvGraphicFramePr>
          <p:nvPr/>
        </p:nvGraphicFramePr>
        <p:xfrm>
          <a:off x="1692275" y="1268413"/>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29833" name="Freeform 73"/>
          <p:cNvSpPr>
            <a:spLocks/>
          </p:cNvSpPr>
          <p:nvPr/>
        </p:nvSpPr>
        <p:spPr bwMode="auto">
          <a:xfrm>
            <a:off x="5436096" y="476250"/>
            <a:ext cx="1728292"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25665"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t>k=1</a:t>
            </a:r>
          </a:p>
        </p:txBody>
      </p:sp>
      <p:sp>
        <p:nvSpPr>
          <p:cNvPr id="25666" name="Text Box 75"/>
          <p:cNvSpPr txBox="1">
            <a:spLocks noChangeArrowheads="1"/>
          </p:cNvSpPr>
          <p:nvPr/>
        </p:nvSpPr>
        <p:spPr bwMode="auto">
          <a:xfrm>
            <a:off x="611188" y="1557338"/>
            <a:ext cx="763587" cy="476250"/>
          </a:xfrm>
          <a:prstGeom prst="rect">
            <a:avLst/>
          </a:prstGeom>
          <a:noFill/>
          <a:ln w="9525">
            <a:noFill/>
            <a:miter lim="800000"/>
            <a:headEnd/>
            <a:tailEnd/>
          </a:ln>
        </p:spPr>
        <p:txBody>
          <a:bodyPr wrap="none">
            <a:spAutoFit/>
          </a:bodyPr>
          <a:lstStyle/>
          <a:p>
            <a:r>
              <a:rPr lang="en-US" b="1">
                <a:solidFill>
                  <a:srgbClr val="CC3399"/>
                </a:solidFill>
              </a:rPr>
              <a:t>k=1</a:t>
            </a:r>
          </a:p>
        </p:txBody>
      </p:sp>
      <p:sp>
        <p:nvSpPr>
          <p:cNvPr id="629836" name="Text Box 76"/>
          <p:cNvSpPr txBox="1">
            <a:spLocks noChangeArrowheads="1"/>
          </p:cNvSpPr>
          <p:nvPr/>
        </p:nvSpPr>
        <p:spPr bwMode="auto">
          <a:xfrm>
            <a:off x="5867400" y="5013325"/>
            <a:ext cx="3081338" cy="1409700"/>
          </a:xfrm>
          <a:prstGeom prst="rect">
            <a:avLst/>
          </a:prstGeom>
          <a:noFill/>
          <a:ln w="9525">
            <a:noFill/>
            <a:miter lim="800000"/>
            <a:headEnd/>
            <a:tailEnd/>
          </a:ln>
        </p:spPr>
        <p:txBody>
          <a:bodyPr wrap="none">
            <a:spAutoFit/>
          </a:bodyPr>
          <a:lstStyle/>
          <a:p>
            <a:r>
              <a:rPr lang="en-US" sz="2000" b="1">
                <a:solidFill>
                  <a:srgbClr val="CC3399"/>
                </a:solidFill>
              </a:rPr>
              <a:t>Only immediate rewards </a:t>
            </a:r>
          </a:p>
          <a:p>
            <a:r>
              <a:rPr lang="en-US" sz="2000" b="1">
                <a:solidFill>
                  <a:srgbClr val="CC3399"/>
                </a:solidFill>
              </a:rPr>
              <a:t>are included in the update,</a:t>
            </a:r>
          </a:p>
          <a:p>
            <a:r>
              <a:rPr lang="en-US" sz="2000" b="1">
                <a:solidFill>
                  <a:srgbClr val="CC3399"/>
                </a:solidFill>
              </a:rPr>
              <a:t>as with Q-learning</a:t>
            </a:r>
            <a:r>
              <a:rPr lang="en-US">
                <a:solidFill>
                  <a:srgbClr val="CC3399"/>
                </a:solidFill>
              </a:rPr>
              <a:t> </a:t>
            </a:r>
          </a:p>
          <a:p>
            <a:endParaRPr lang="en-US">
              <a:solidFill>
                <a:srgbClr val="CC3399"/>
              </a:solidFill>
            </a:endParaRPr>
          </a:p>
        </p:txBody>
      </p:sp>
      <p:sp>
        <p:nvSpPr>
          <p:cNvPr id="25668" name="AutoShape 77"/>
          <p:cNvSpPr>
            <a:spLocks noChangeArrowheads="1"/>
          </p:cNvSpPr>
          <p:nvPr/>
        </p:nvSpPr>
        <p:spPr bwMode="auto">
          <a:xfrm>
            <a:off x="8082756" y="1865481"/>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25669" name="AutoShape 78"/>
          <p:cNvSpPr>
            <a:spLocks noChangeArrowheads="1"/>
          </p:cNvSpPr>
          <p:nvPr/>
        </p:nvSpPr>
        <p:spPr bwMode="auto">
          <a:xfrm>
            <a:off x="8514556" y="1505119"/>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5670" name="AutoShape 79"/>
          <p:cNvSpPr>
            <a:spLocks noChangeArrowheads="1"/>
          </p:cNvSpPr>
          <p:nvPr/>
        </p:nvSpPr>
        <p:spPr bwMode="auto">
          <a:xfrm>
            <a:off x="8498681" y="825669"/>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p>
        </p:txBody>
      </p:sp>
      <p:sp>
        <p:nvSpPr>
          <p:cNvPr id="25671" name="AutoShape 80"/>
          <p:cNvSpPr>
            <a:spLocks noChangeArrowheads="1"/>
          </p:cNvSpPr>
          <p:nvPr/>
        </p:nvSpPr>
        <p:spPr bwMode="auto">
          <a:xfrm flipH="1" flipV="1">
            <a:off x="8011318" y="425619"/>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p>
        </p:txBody>
      </p:sp>
      <p:sp>
        <p:nvSpPr>
          <p:cNvPr id="25672" name="AutoShape 81"/>
          <p:cNvSpPr>
            <a:spLocks noChangeArrowheads="1"/>
          </p:cNvSpPr>
          <p:nvPr/>
        </p:nvSpPr>
        <p:spPr bwMode="auto">
          <a:xfrm flipH="1" flipV="1">
            <a:off x="7506493" y="354181"/>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p>
        </p:txBody>
      </p:sp>
      <p:sp>
        <p:nvSpPr>
          <p:cNvPr id="33" name="Rectangle 32"/>
          <p:cNvSpPr/>
          <p:nvPr/>
        </p:nvSpPr>
        <p:spPr bwMode="auto">
          <a:xfrm>
            <a:off x="1571604" y="3143248"/>
            <a:ext cx="2071702"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4" name="Rectangle 33"/>
          <p:cNvSpPr/>
          <p:nvPr/>
        </p:nvSpPr>
        <p:spPr bwMode="auto">
          <a:xfrm>
            <a:off x="1928794" y="4000504"/>
            <a:ext cx="2071702"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 name="Footer Placeholder 1"/>
          <p:cNvSpPr>
            <a:spLocks noGrp="1"/>
          </p:cNvSpPr>
          <p:nvPr>
            <p:ph type="ftr" idx="11"/>
          </p:nvPr>
        </p:nvSpPr>
        <p:spPr>
          <a:xfrm>
            <a:off x="5064125" y="6439841"/>
            <a:ext cx="2892425" cy="454025"/>
          </a:xfrm>
        </p:spPr>
        <p:txBody>
          <a:bodyPr/>
          <a:lstStyle/>
          <a:p>
            <a:pPr>
              <a:defRPr/>
            </a:pPr>
            <a:r>
              <a:rPr lang="en-GB" dirty="0"/>
              <a:t>CPSC 422, Lecture 10</a:t>
            </a:r>
          </a:p>
        </p:txBody>
      </p:sp>
      <p:sp>
        <p:nvSpPr>
          <p:cNvPr id="3" name="Slide Number Placeholder 2"/>
          <p:cNvSpPr>
            <a:spLocks noGrp="1"/>
          </p:cNvSpPr>
          <p:nvPr>
            <p:ph type="sldNum" idx="12"/>
          </p:nvPr>
        </p:nvSpPr>
        <p:spPr/>
        <p:txBody>
          <a:bodyPr/>
          <a:lstStyle/>
          <a:p>
            <a:pPr>
              <a:defRPr/>
            </a:pPr>
            <a:fld id="{9E784CA7-5093-4FDD-9689-0B24143C6C1E}" type="slidenum">
              <a:rPr lang="en-GB" smtClean="0"/>
              <a:pPr>
                <a:defRPr/>
              </a:pPr>
              <a:t>17</a:t>
            </a:fld>
            <a:endParaRPr lang="en-GB"/>
          </a:p>
        </p:txBody>
      </p:sp>
      <p:grpSp>
        <p:nvGrpSpPr>
          <p:cNvPr id="6" name="Group 5"/>
          <p:cNvGrpSpPr/>
          <p:nvPr/>
        </p:nvGrpSpPr>
        <p:grpSpPr>
          <a:xfrm>
            <a:off x="252413" y="317520"/>
            <a:ext cx="6922027" cy="394560"/>
            <a:chOff x="252413" y="317520"/>
            <a:chExt cx="6922027" cy="394560"/>
          </a:xfrm>
        </p:grpSpPr>
        <p:pic>
          <p:nvPicPr>
            <p:cNvPr id="25609" name="Picture 15"/>
            <p:cNvPicPr>
              <a:picLocks noChangeAspect="1" noChangeArrowheads="1"/>
            </p:cNvPicPr>
            <p:nvPr/>
          </p:nvPicPr>
          <p:blipFill>
            <a:blip r:embed="rId16" cstate="print"/>
            <a:srcRect/>
            <a:stretch>
              <a:fillRect/>
            </a:stretch>
          </p:blipFill>
          <p:spPr bwMode="auto">
            <a:xfrm>
              <a:off x="252413" y="333375"/>
              <a:ext cx="6443662" cy="3540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7">
              <p14:nvContentPartPr>
                <p14:cNvPr id="5" name="Ink 4"/>
                <p14:cNvContentPartPr/>
                <p14:nvPr/>
              </p14:nvContentPartPr>
              <p14:xfrm>
                <a:off x="6546600" y="317520"/>
                <a:ext cx="627840" cy="394560"/>
              </p14:xfrm>
            </p:contentPart>
          </mc:Choice>
          <mc:Fallback xmlns="">
            <p:pic>
              <p:nvPicPr>
                <p:cNvPr id="5" name="Ink 4"/>
                <p:cNvPicPr/>
                <p:nvPr/>
              </p:nvPicPr>
              <p:blipFill>
                <a:blip r:embed="rId18"/>
                <a:stretch>
                  <a:fillRect/>
                </a:stretch>
              </p:blipFill>
              <p:spPr>
                <a:xfrm>
                  <a:off x="6532920" y="307440"/>
                  <a:ext cx="653040" cy="416160"/>
                </a:xfrm>
                <a:prstGeom prst="rect">
                  <a:avLst/>
                </a:prstGeom>
              </p:spPr>
            </p:pic>
          </mc:Fallback>
        </mc:AlternateContent>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9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9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2977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97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97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2977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97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97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2977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97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297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62978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98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297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62983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29836">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29836">
                                            <p:txEl>
                                              <p:pRg st="1" end="1"/>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98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76" grpId="0" animBg="1"/>
      <p:bldP spid="629776" grpId="1" animBg="1"/>
      <p:bldP spid="629777" grpId="0" animBg="1"/>
      <p:bldP spid="629777" grpId="1" animBg="1"/>
      <p:bldP spid="629778" grpId="0" animBg="1"/>
      <p:bldP spid="629778" grpId="1" animBg="1"/>
      <p:bldP spid="629782" grpId="0" animBg="1"/>
      <p:bldP spid="629782" grpId="1" animBg="1"/>
      <p:bldP spid="629833" grpId="0" animBg="1"/>
      <p:bldP spid="629833" grpId="1" animBg="1"/>
      <p:bldP spid="3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Grp="1" noChangeAspect="1"/>
          </p:cNvGraphicFramePr>
          <p:nvPr>
            <p:ph sz="quarter" idx="1"/>
          </p:nvPr>
        </p:nvGraphicFramePr>
        <p:xfrm>
          <a:off x="2051050" y="868363"/>
          <a:ext cx="4610100" cy="346075"/>
        </p:xfrm>
        <a:graphic>
          <a:graphicData uri="http://schemas.openxmlformats.org/presentationml/2006/ole">
            <mc:AlternateContent xmlns:mc="http://schemas.openxmlformats.org/markup-compatibility/2006">
              <mc:Choice xmlns:v="urn:schemas-microsoft-com:vml" Requires="v">
                <p:oleObj spid="_x0000_s27064" name="Equation" r:id="rId3" imgW="2705040" imgH="203040" progId="Equation.3">
                  <p:embed/>
                </p:oleObj>
              </mc:Choice>
              <mc:Fallback>
                <p:oleObj name="Equation" r:id="rId3" imgW="270504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68363"/>
                        <a:ext cx="4610100" cy="3460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11" name="Object 3"/>
          <p:cNvGraphicFramePr>
            <a:graphicFrameLocks noGrp="1" noChangeAspect="1"/>
          </p:cNvGraphicFramePr>
          <p:nvPr>
            <p:ph sz="quarter" idx="2"/>
          </p:nvPr>
        </p:nvGraphicFramePr>
        <p:xfrm>
          <a:off x="500063" y="2884488"/>
          <a:ext cx="5187950" cy="550862"/>
        </p:xfrm>
        <a:graphic>
          <a:graphicData uri="http://schemas.openxmlformats.org/presentationml/2006/ole">
            <mc:AlternateContent xmlns:mc="http://schemas.openxmlformats.org/markup-compatibility/2006">
              <mc:Choice xmlns:v="urn:schemas-microsoft-com:vml" Requires="v">
                <p:oleObj spid="_x0000_s27065" name="Equation" r:id="rId5" imgW="4305240" imgH="457200" progId="Equation.3">
                  <p:embed/>
                </p:oleObj>
              </mc:Choice>
              <mc:Fallback>
                <p:oleObj name="Equation" r:id="rId5" imgW="430524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2884488"/>
                        <a:ext cx="5187950" cy="5508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12" name="Object 4"/>
          <p:cNvGraphicFramePr>
            <a:graphicFrameLocks noGrp="1" noChangeAspect="1"/>
          </p:cNvGraphicFramePr>
          <p:nvPr>
            <p:ph sz="quarter" idx="3"/>
          </p:nvPr>
        </p:nvGraphicFramePr>
        <p:xfrm>
          <a:off x="514350" y="3686175"/>
          <a:ext cx="6316663" cy="560388"/>
        </p:xfrm>
        <a:graphic>
          <a:graphicData uri="http://schemas.openxmlformats.org/presentationml/2006/ole">
            <mc:AlternateContent xmlns:mc="http://schemas.openxmlformats.org/markup-compatibility/2006">
              <mc:Choice xmlns:v="urn:schemas-microsoft-com:vml" Requires="v">
                <p:oleObj spid="_x0000_s27066" name="Equation" r:id="rId7" imgW="5155920" imgH="457200" progId="Equation.3">
                  <p:embed/>
                </p:oleObj>
              </mc:Choice>
              <mc:Fallback>
                <p:oleObj name="Equation" r:id="rId7" imgW="515592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3686175"/>
                        <a:ext cx="6316663" cy="5603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6632" name="Group 5"/>
          <p:cNvGrpSpPr>
            <a:grpSpLocks/>
          </p:cNvGrpSpPr>
          <p:nvPr/>
        </p:nvGrpSpPr>
        <p:grpSpPr bwMode="auto">
          <a:xfrm>
            <a:off x="7164388" y="115888"/>
            <a:ext cx="1835150" cy="2305050"/>
            <a:chOff x="3742" y="73"/>
            <a:chExt cx="1860" cy="2315"/>
          </a:xfrm>
        </p:grpSpPr>
        <p:pic>
          <p:nvPicPr>
            <p:cNvPr id="26697"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26698"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26699"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26700"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1"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2"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3"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4"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5"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31824" name="Freeform 16"/>
          <p:cNvSpPr>
            <a:spLocks/>
          </p:cNvSpPr>
          <p:nvPr/>
        </p:nvSpPr>
        <p:spPr bwMode="auto">
          <a:xfrm>
            <a:off x="396874" y="476250"/>
            <a:ext cx="2174861" cy="238106"/>
          </a:xfrm>
          <a:custGeom>
            <a:avLst/>
            <a:gdLst>
              <a:gd name="T0" fmla="*/ 0 w 725"/>
              <a:gd name="T1" fmla="*/ 0 h 137"/>
              <a:gd name="T2" fmla="*/ 0 w 725"/>
              <a:gd name="T3" fmla="*/ 345262939 h 137"/>
              <a:gd name="T4" fmla="*/ 1827115047 w 725"/>
              <a:gd name="T5" fmla="*/ 345262939 h 137"/>
              <a:gd name="T6" fmla="*/ 18271150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25" name="Freeform 17"/>
          <p:cNvSpPr>
            <a:spLocks/>
          </p:cNvSpPr>
          <p:nvPr/>
        </p:nvSpPr>
        <p:spPr bwMode="auto">
          <a:xfrm>
            <a:off x="1331912" y="476250"/>
            <a:ext cx="2954335"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26" name="Freeform 18"/>
          <p:cNvSpPr>
            <a:spLocks/>
          </p:cNvSpPr>
          <p:nvPr/>
        </p:nvSpPr>
        <p:spPr bwMode="auto">
          <a:xfrm>
            <a:off x="2987675" y="476250"/>
            <a:ext cx="222726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31827" name="Object 19"/>
          <p:cNvGraphicFramePr>
            <a:graphicFrameLocks noGrp="1" noChangeAspect="1"/>
          </p:cNvGraphicFramePr>
          <p:nvPr>
            <p:ph sz="quarter" idx="4"/>
          </p:nvPr>
        </p:nvGraphicFramePr>
        <p:xfrm>
          <a:off x="446088" y="4432300"/>
          <a:ext cx="6380162" cy="609600"/>
        </p:xfrm>
        <a:graphic>
          <a:graphicData uri="http://schemas.openxmlformats.org/presentationml/2006/ole">
            <mc:AlternateContent xmlns:mc="http://schemas.openxmlformats.org/markup-compatibility/2006">
              <mc:Choice xmlns:v="urn:schemas-microsoft-com:vml" Requires="v">
                <p:oleObj spid="_x0000_s27067" name="Equation" r:id="rId10" imgW="4787640" imgH="457200" progId="Equation.3">
                  <p:embed/>
                </p:oleObj>
              </mc:Choice>
              <mc:Fallback>
                <p:oleObj name="Equation" r:id="rId10" imgW="4787640" imgH="45720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88" y="4432300"/>
                        <a:ext cx="6380162" cy="60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28" name="Object 20"/>
          <p:cNvGraphicFramePr>
            <a:graphicFrameLocks noChangeAspect="1"/>
          </p:cNvGraphicFramePr>
          <p:nvPr/>
        </p:nvGraphicFramePr>
        <p:xfrm>
          <a:off x="555625" y="5262563"/>
          <a:ext cx="4859338" cy="598487"/>
        </p:xfrm>
        <a:graphic>
          <a:graphicData uri="http://schemas.openxmlformats.org/presentationml/2006/ole">
            <mc:AlternateContent xmlns:mc="http://schemas.openxmlformats.org/markup-compatibility/2006">
              <mc:Choice xmlns:v="urn:schemas-microsoft-com:vml" Requires="v">
                <p:oleObj spid="_x0000_s27068" name="Equation" r:id="rId12" imgW="3708360" imgH="457200" progId="Equation.3">
                  <p:embed/>
                </p:oleObj>
              </mc:Choice>
              <mc:Fallback>
                <p:oleObj name="Equation" r:id="rId12" imgW="3708360" imgH="4572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25" y="5262563"/>
                        <a:ext cx="4859338" cy="5984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29" name="Object 21"/>
          <p:cNvGraphicFramePr>
            <a:graphicFrameLocks noChangeAspect="1"/>
          </p:cNvGraphicFramePr>
          <p:nvPr/>
        </p:nvGraphicFramePr>
        <p:xfrm>
          <a:off x="527050" y="6054725"/>
          <a:ext cx="5060950" cy="598488"/>
        </p:xfrm>
        <a:graphic>
          <a:graphicData uri="http://schemas.openxmlformats.org/presentationml/2006/ole">
            <mc:AlternateContent xmlns:mc="http://schemas.openxmlformats.org/markup-compatibility/2006">
              <mc:Choice xmlns:v="urn:schemas-microsoft-com:vml" Requires="v">
                <p:oleObj spid="_x0000_s27069" name="Equation" r:id="rId14" imgW="3860640" imgH="457200" progId="Equation.3">
                  <p:embed/>
                </p:oleObj>
              </mc:Choice>
              <mc:Fallback>
                <p:oleObj name="Equation" r:id="rId14" imgW="3860640" imgH="457200" progId="Equation.3">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6054725"/>
                        <a:ext cx="5060950" cy="5984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1830" name="Freeform 22"/>
          <p:cNvSpPr>
            <a:spLocks/>
          </p:cNvSpPr>
          <p:nvPr/>
        </p:nvSpPr>
        <p:spPr bwMode="auto">
          <a:xfrm>
            <a:off x="4572000" y="476250"/>
            <a:ext cx="1500198"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81" name="Freeform 73"/>
          <p:cNvSpPr>
            <a:spLocks/>
          </p:cNvSpPr>
          <p:nvPr/>
        </p:nvSpPr>
        <p:spPr bwMode="auto">
          <a:xfrm>
            <a:off x="5436096" y="476250"/>
            <a:ext cx="1728292"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26639"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t>k=1</a:t>
            </a:r>
          </a:p>
        </p:txBody>
      </p:sp>
      <p:sp>
        <p:nvSpPr>
          <p:cNvPr id="26640" name="Text Box 75"/>
          <p:cNvSpPr txBox="1">
            <a:spLocks noChangeArrowheads="1"/>
          </p:cNvSpPr>
          <p:nvPr/>
        </p:nvSpPr>
        <p:spPr bwMode="auto">
          <a:xfrm>
            <a:off x="611188" y="1557338"/>
            <a:ext cx="763587" cy="476250"/>
          </a:xfrm>
          <a:prstGeom prst="rect">
            <a:avLst/>
          </a:prstGeom>
          <a:noFill/>
          <a:ln w="9525">
            <a:noFill/>
            <a:miter lim="800000"/>
            <a:headEnd/>
            <a:tailEnd/>
          </a:ln>
        </p:spPr>
        <p:txBody>
          <a:bodyPr wrap="none">
            <a:spAutoFit/>
          </a:bodyPr>
          <a:lstStyle/>
          <a:p>
            <a:r>
              <a:rPr lang="en-US" b="1">
                <a:solidFill>
                  <a:srgbClr val="CC3399"/>
                </a:solidFill>
              </a:rPr>
              <a:t>k=2</a:t>
            </a:r>
          </a:p>
        </p:txBody>
      </p:sp>
      <p:sp>
        <p:nvSpPr>
          <p:cNvPr id="26641" name="AutoShape 77"/>
          <p:cNvSpPr>
            <a:spLocks noChangeArrowheads="1"/>
          </p:cNvSpPr>
          <p:nvPr/>
        </p:nvSpPr>
        <p:spPr bwMode="auto">
          <a:xfrm>
            <a:off x="8027988" y="184467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26642" name="AutoShape 78"/>
          <p:cNvSpPr>
            <a:spLocks noChangeArrowheads="1"/>
          </p:cNvSpPr>
          <p:nvPr/>
        </p:nvSpPr>
        <p:spPr bwMode="auto">
          <a:xfrm>
            <a:off x="8459788" y="1484313"/>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6643" name="AutoShape 79"/>
          <p:cNvSpPr>
            <a:spLocks noChangeArrowheads="1"/>
          </p:cNvSpPr>
          <p:nvPr/>
        </p:nvSpPr>
        <p:spPr bwMode="auto">
          <a:xfrm>
            <a:off x="8443913" y="804863"/>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p>
        </p:txBody>
      </p:sp>
      <p:sp>
        <p:nvSpPr>
          <p:cNvPr id="26644" name="AutoShape 80"/>
          <p:cNvSpPr>
            <a:spLocks noChangeArrowheads="1"/>
          </p:cNvSpPr>
          <p:nvPr/>
        </p:nvSpPr>
        <p:spPr bwMode="auto">
          <a:xfrm flipH="1" flipV="1">
            <a:off x="7956550" y="404813"/>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p>
        </p:txBody>
      </p:sp>
      <p:sp>
        <p:nvSpPr>
          <p:cNvPr id="26645" name="AutoShape 81"/>
          <p:cNvSpPr>
            <a:spLocks noChangeArrowheads="1"/>
          </p:cNvSpPr>
          <p:nvPr/>
        </p:nvSpPr>
        <p:spPr bwMode="auto">
          <a:xfrm flipH="1" flipV="1">
            <a:off x="7451725" y="333375"/>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p>
        </p:txBody>
      </p:sp>
      <p:graphicFrame>
        <p:nvGraphicFramePr>
          <p:cNvPr id="631890" name="Group 82"/>
          <p:cNvGraphicFramePr>
            <a:graphicFrameLocks noGrp="1"/>
          </p:cNvGraphicFramePr>
          <p:nvPr/>
        </p:nvGraphicFramePr>
        <p:xfrm>
          <a:off x="1908175" y="1341438"/>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10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6696" name="AutoShape 133"/>
          <p:cNvSpPr>
            <a:spLocks noChangeArrowheads="1"/>
          </p:cNvSpPr>
          <p:nvPr/>
        </p:nvSpPr>
        <p:spPr bwMode="auto">
          <a:xfrm>
            <a:off x="6443663" y="2852738"/>
            <a:ext cx="2449512" cy="790576"/>
          </a:xfrm>
          <a:prstGeom prst="wedgeRectCallout">
            <a:avLst>
              <a:gd name="adj1" fmla="val -79616"/>
              <a:gd name="adj2" fmla="val -13727"/>
            </a:avLst>
          </a:prstGeom>
          <a:solidFill>
            <a:srgbClr val="FFFF99"/>
          </a:solidFill>
          <a:ln w="9525">
            <a:solidFill>
              <a:schemeClr val="tx1"/>
            </a:solidFill>
            <a:miter lim="800000"/>
            <a:headEnd/>
            <a:tailEnd/>
          </a:ln>
        </p:spPr>
        <p:txBody>
          <a:bodyPr/>
          <a:lstStyle/>
          <a:p>
            <a:r>
              <a:rPr lang="en-US" sz="1400" b="1" dirty="0">
                <a:solidFill>
                  <a:schemeClr val="tx1"/>
                </a:solidFill>
              </a:rPr>
              <a:t>SARSA backs up the expected reward of the next action, rather than the max expected reward</a:t>
            </a:r>
          </a:p>
        </p:txBody>
      </p:sp>
      <p:sp>
        <p:nvSpPr>
          <p:cNvPr id="33" name="Rectangle 32"/>
          <p:cNvSpPr/>
          <p:nvPr/>
        </p:nvSpPr>
        <p:spPr bwMode="auto">
          <a:xfrm>
            <a:off x="1571604" y="3143248"/>
            <a:ext cx="2500330"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4" name="Rectangle 33"/>
          <p:cNvSpPr/>
          <p:nvPr/>
        </p:nvSpPr>
        <p:spPr bwMode="auto">
          <a:xfrm>
            <a:off x="2000232" y="3929066"/>
            <a:ext cx="2643206"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 name="Footer Placeholder 1"/>
          <p:cNvSpPr>
            <a:spLocks noGrp="1"/>
          </p:cNvSpPr>
          <p:nvPr>
            <p:ph type="ftr" idx="11"/>
          </p:nvPr>
        </p:nvSpPr>
        <p:spPr>
          <a:xfrm>
            <a:off x="5207971" y="6403975"/>
            <a:ext cx="2892425" cy="454025"/>
          </a:xfrm>
        </p:spPr>
        <p:txBody>
          <a:bodyPr/>
          <a:lstStyle/>
          <a:p>
            <a:pPr>
              <a:defRPr/>
            </a:pPr>
            <a:r>
              <a:rPr lang="en-GB" dirty="0"/>
              <a:t>CPSC 422, Lecture 10</a:t>
            </a:r>
          </a:p>
        </p:txBody>
      </p:sp>
      <p:sp>
        <p:nvSpPr>
          <p:cNvPr id="3" name="Slide Number Placeholder 2"/>
          <p:cNvSpPr>
            <a:spLocks noGrp="1"/>
          </p:cNvSpPr>
          <p:nvPr>
            <p:ph type="sldNum" idx="12"/>
          </p:nvPr>
        </p:nvSpPr>
        <p:spPr/>
        <p:txBody>
          <a:bodyPr/>
          <a:lstStyle/>
          <a:p>
            <a:pPr>
              <a:defRPr/>
            </a:pPr>
            <a:fld id="{9E784CA7-5093-4FDD-9689-0B24143C6C1E}" type="slidenum">
              <a:rPr lang="en-GB" smtClean="0"/>
              <a:pPr>
                <a:defRPr/>
              </a:pPr>
              <a:t>18</a:t>
            </a:fld>
            <a:endParaRPr lang="en-GB"/>
          </a:p>
        </p:txBody>
      </p:sp>
      <p:grpSp>
        <p:nvGrpSpPr>
          <p:cNvPr id="38" name="Group 37"/>
          <p:cNvGrpSpPr/>
          <p:nvPr/>
        </p:nvGrpSpPr>
        <p:grpSpPr>
          <a:xfrm>
            <a:off x="252413" y="317520"/>
            <a:ext cx="6922027" cy="394560"/>
            <a:chOff x="252413" y="317520"/>
            <a:chExt cx="6922027" cy="394560"/>
          </a:xfrm>
        </p:grpSpPr>
        <p:pic>
          <p:nvPicPr>
            <p:cNvPr id="39" name="Picture 15"/>
            <p:cNvPicPr>
              <a:picLocks noChangeAspect="1" noChangeArrowheads="1"/>
            </p:cNvPicPr>
            <p:nvPr/>
          </p:nvPicPr>
          <p:blipFill>
            <a:blip r:embed="rId16" cstate="print"/>
            <a:srcRect/>
            <a:stretch>
              <a:fillRect/>
            </a:stretch>
          </p:blipFill>
          <p:spPr bwMode="auto">
            <a:xfrm>
              <a:off x="252413" y="333375"/>
              <a:ext cx="6443662" cy="3540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7">
              <p14:nvContentPartPr>
                <p14:cNvPr id="40" name="Ink 39"/>
                <p14:cNvContentPartPr/>
                <p14:nvPr/>
              </p14:nvContentPartPr>
              <p14:xfrm>
                <a:off x="6546600" y="317520"/>
                <a:ext cx="627840" cy="394560"/>
              </p14:xfrm>
            </p:contentPart>
          </mc:Choice>
          <mc:Fallback xmlns="">
            <p:pic>
              <p:nvPicPr>
                <p:cNvPr id="40" name="Ink 39"/>
                <p:cNvPicPr/>
                <p:nvPr/>
              </p:nvPicPr>
              <p:blipFill>
                <a:blip r:embed="rId18"/>
                <a:stretch>
                  <a:fillRect/>
                </a:stretch>
              </p:blipFill>
              <p:spPr>
                <a:xfrm>
                  <a:off x="6532920" y="307440"/>
                  <a:ext cx="653040" cy="416160"/>
                </a:xfrm>
                <a:prstGeom prst="rect">
                  <a:avLst/>
                </a:prstGeom>
              </p:spPr>
            </p:pic>
          </mc:Fallback>
        </mc:AlternateContent>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1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18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318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18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18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318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18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18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6318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18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18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318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18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18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6318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24" grpId="0" animBg="1"/>
      <p:bldP spid="631824" grpId="1" animBg="1"/>
      <p:bldP spid="631825" grpId="0" animBg="1"/>
      <p:bldP spid="631825" grpId="1" animBg="1"/>
      <p:bldP spid="631826" grpId="0" animBg="1"/>
      <p:bldP spid="631826" grpId="1" animBg="1"/>
      <p:bldP spid="631830" grpId="0" animBg="1"/>
      <p:bldP spid="631830" grpId="1" animBg="1"/>
      <p:bldP spid="631881" grpId="0" animBg="1"/>
      <p:bldP spid="631881" grpId="1" animBg="1"/>
      <p:bldP spid="26696"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Comparing SARSA and Q-learning</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For the little 6-states world</a:t>
            </a:r>
          </a:p>
          <a:p>
            <a:pPr marL="339725" indent="-339725">
              <a:lnSpc>
                <a:spcPct val="100000"/>
              </a:lnSpc>
              <a:spcBef>
                <a:spcPts val="1800"/>
              </a:spcBef>
              <a:buFont typeface="Wingdings" pitchFamily="2" charset="2"/>
              <a:buChar char=""/>
            </a:pPr>
            <a:endParaRPr lang="en-US" sz="2400" i="1" dirty="0">
              <a:solidFill>
                <a:srgbClr val="000000"/>
              </a:solidFill>
              <a:latin typeface="Arial" panose="020B0604020202020204" pitchFamily="34" charset="0"/>
              <a:cs typeface="Arial" panose="020B0604020202020204" pitchFamily="34" charset="0"/>
            </a:endParaRPr>
          </a:p>
        </p:txBody>
      </p:sp>
      <p:sp>
        <p:nvSpPr>
          <p:cNvPr id="637958" name="Rectangle 6"/>
          <p:cNvSpPr>
            <a:spLocks noChangeArrowheads="1"/>
          </p:cNvSpPr>
          <p:nvPr/>
        </p:nvSpPr>
        <p:spPr bwMode="auto">
          <a:xfrm>
            <a:off x="357158" y="1785926"/>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Policy learned by </a:t>
            </a:r>
            <a:r>
              <a:rPr lang="en-US" sz="2400" b="1" dirty="0">
                <a:solidFill>
                  <a:srgbClr val="000000"/>
                </a:solidFill>
                <a:latin typeface="Arial" panose="020B0604020202020204" pitchFamily="34" charset="0"/>
                <a:cs typeface="Arial" panose="020B0604020202020204" pitchFamily="34" charset="0"/>
              </a:rPr>
              <a:t>Q-learning</a:t>
            </a:r>
            <a:r>
              <a:rPr lang="en-US" sz="2400" dirty="0">
                <a:solidFill>
                  <a:srgbClr val="000000"/>
                </a:solidFill>
                <a:latin typeface="Arial" panose="020B0604020202020204" pitchFamily="34" charset="0"/>
                <a:cs typeface="Arial" panose="020B0604020202020204" pitchFamily="34" charset="0"/>
              </a:rPr>
              <a:t> 80% greedy is to go  </a:t>
            </a:r>
            <a:r>
              <a:rPr lang="en-US" sz="2400" i="1" dirty="0">
                <a:solidFill>
                  <a:srgbClr val="000000"/>
                </a:solidFill>
                <a:latin typeface="Arial" panose="020B0604020202020204" pitchFamily="34" charset="0"/>
                <a:cs typeface="Arial" panose="020B0604020202020204" pitchFamily="34" charset="0"/>
              </a:rPr>
              <a:t>up</a:t>
            </a:r>
            <a:r>
              <a:rPr lang="en-US" sz="2400" dirty="0">
                <a:solidFill>
                  <a:srgbClr val="000000"/>
                </a:solidFill>
                <a:latin typeface="Arial" panose="020B0604020202020204" pitchFamily="34" charset="0"/>
                <a:cs typeface="Arial" panose="020B0604020202020204" pitchFamily="34" charset="0"/>
              </a:rPr>
              <a:t>  in s</a:t>
            </a:r>
            <a:r>
              <a:rPr lang="en-US" sz="2400" baseline="-25000" dirty="0">
                <a:solidFill>
                  <a:srgbClr val="000000"/>
                </a:solidFill>
                <a:latin typeface="Arial" panose="020B0604020202020204" pitchFamily="34" charset="0"/>
                <a:cs typeface="Arial" panose="020B0604020202020204" pitchFamily="34" charset="0"/>
              </a:rPr>
              <a:t>0</a:t>
            </a:r>
            <a:r>
              <a:rPr lang="en-US" sz="2400" dirty="0">
                <a:solidFill>
                  <a:srgbClr val="000000"/>
                </a:solidFill>
                <a:latin typeface="Arial" panose="020B0604020202020204" pitchFamily="34" charset="0"/>
                <a:cs typeface="Arial" panose="020B0604020202020204" pitchFamily="34" charset="0"/>
              </a:rPr>
              <a:t> to reach s</a:t>
            </a:r>
            <a:r>
              <a:rPr lang="en-US" sz="2400" baseline="-25000" dirty="0">
                <a:solidFill>
                  <a:srgbClr val="000000"/>
                </a:solidFill>
                <a:latin typeface="Arial" panose="020B0604020202020204" pitchFamily="34" charset="0"/>
                <a:cs typeface="Arial" panose="020B0604020202020204" pitchFamily="34" charset="0"/>
              </a:rPr>
              <a:t>4 </a:t>
            </a:r>
            <a:r>
              <a:rPr lang="en-US" sz="2400" dirty="0">
                <a:solidFill>
                  <a:srgbClr val="000000"/>
                </a:solidFill>
                <a:latin typeface="Arial" panose="020B0604020202020204" pitchFamily="34" charset="0"/>
                <a:cs typeface="Arial" panose="020B0604020202020204" pitchFamily="34" charset="0"/>
              </a:rPr>
              <a:t>quickly  and get the big +10 reward</a:t>
            </a:r>
            <a:endParaRPr lang="en-US" sz="2400" baseline="-250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pPr>
            <a:endParaRPr lang="en-US" sz="2400" dirty="0">
              <a:solidFill>
                <a:srgbClr val="000000"/>
              </a:solidFill>
              <a:latin typeface="Arial" panose="020B0604020202020204" pitchFamily="34" charset="0"/>
              <a:cs typeface="Arial" panose="020B0604020202020204" pitchFamily="34" charset="0"/>
            </a:endParaRPr>
          </a:p>
        </p:txBody>
      </p:sp>
      <p:grpSp>
        <p:nvGrpSpPr>
          <p:cNvPr id="9" name="Group 4"/>
          <p:cNvGrpSpPr>
            <a:grpSpLocks/>
          </p:cNvGrpSpPr>
          <p:nvPr/>
        </p:nvGrpSpPr>
        <p:grpSpPr bwMode="auto">
          <a:xfrm>
            <a:off x="3363074" y="3821025"/>
            <a:ext cx="1835150" cy="2305050"/>
            <a:chOff x="3742" y="73"/>
            <a:chExt cx="1860" cy="2315"/>
          </a:xfrm>
        </p:grpSpPr>
        <p:pic>
          <p:nvPicPr>
            <p:cNvPr id="10" name="Picture 5"/>
            <p:cNvPicPr>
              <a:picLocks noChangeAspect="1" noChangeArrowheads="1"/>
            </p:cNvPicPr>
            <p:nvPr/>
          </p:nvPicPr>
          <p:blipFill>
            <a:blip r:embed="rId3" cstate="print"/>
            <a:srcRect/>
            <a:stretch>
              <a:fillRect/>
            </a:stretch>
          </p:blipFill>
          <p:spPr bwMode="auto">
            <a:xfrm>
              <a:off x="4014" y="210"/>
              <a:ext cx="1472" cy="2178"/>
            </a:xfrm>
            <a:prstGeom prst="rect">
              <a:avLst/>
            </a:prstGeom>
            <a:noFill/>
            <a:ln w="9525">
              <a:noFill/>
              <a:miter lim="800000"/>
              <a:headEnd/>
              <a:tailEnd/>
            </a:ln>
          </p:spPr>
        </p:pic>
        <p:sp>
          <p:nvSpPr>
            <p:cNvPr id="11"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12"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3"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5"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6"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20" name="AutoShape 151"/>
          <p:cNvSpPr>
            <a:spLocks noChangeArrowheads="1"/>
          </p:cNvSpPr>
          <p:nvPr/>
        </p:nvSpPr>
        <p:spPr bwMode="auto">
          <a:xfrm>
            <a:off x="3946178" y="5280407"/>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 name="Footer Placeholder 1"/>
          <p:cNvSpPr>
            <a:spLocks noGrp="1"/>
          </p:cNvSpPr>
          <p:nvPr>
            <p:ph type="ftr" idx="11"/>
          </p:nvPr>
        </p:nvSpPr>
        <p:spPr>
          <a:xfrm>
            <a:off x="6804248" y="6504012"/>
            <a:ext cx="2892425" cy="454025"/>
          </a:xfrm>
        </p:spPr>
        <p:txBody>
          <a:bodyPr/>
          <a:lstStyle/>
          <a:p>
            <a:pPr>
              <a:defRPr/>
            </a:pPr>
            <a:r>
              <a:rPr lang="en-GB" dirty="0"/>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19</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158573426"/>
              </p:ext>
            </p:extLst>
          </p:nvPr>
        </p:nvGraphicFramePr>
        <p:xfrm>
          <a:off x="33307" y="2852936"/>
          <a:ext cx="8715159" cy="853699"/>
        </p:xfrm>
        <a:graphic>
          <a:graphicData uri="http://schemas.openxmlformats.org/drawingml/2006/table">
            <a:tbl>
              <a:tblPr firstRow="1" bandRow="1">
                <a:tableStyleId>{5C22544A-7EE6-4342-B048-85BDC9FD1C3A}</a:tableStyleId>
              </a:tblPr>
              <a:tblGrid>
                <a:gridCol w="1537713">
                  <a:extLst>
                    <a:ext uri="{9D8B030D-6E8A-4147-A177-3AD203B41FA5}">
                      <a16:colId xmlns:a16="http://schemas.microsoft.com/office/drawing/2014/main" val="20000"/>
                    </a:ext>
                  </a:extLst>
                </a:gridCol>
                <a:gridCol w="1196241">
                  <a:extLst>
                    <a:ext uri="{9D8B030D-6E8A-4147-A177-3AD203B41FA5}">
                      <a16:colId xmlns:a16="http://schemas.microsoft.com/office/drawing/2014/main" val="20001"/>
                    </a:ext>
                  </a:extLst>
                </a:gridCol>
                <a:gridCol w="1196241">
                  <a:extLst>
                    <a:ext uri="{9D8B030D-6E8A-4147-A177-3AD203B41FA5}">
                      <a16:colId xmlns:a16="http://schemas.microsoft.com/office/drawing/2014/main" val="20002"/>
                    </a:ext>
                  </a:extLst>
                </a:gridCol>
                <a:gridCol w="1196241">
                  <a:extLst>
                    <a:ext uri="{9D8B030D-6E8A-4147-A177-3AD203B41FA5}">
                      <a16:colId xmlns:a16="http://schemas.microsoft.com/office/drawing/2014/main" val="20003"/>
                    </a:ext>
                  </a:extLst>
                </a:gridCol>
                <a:gridCol w="1196241">
                  <a:extLst>
                    <a:ext uri="{9D8B030D-6E8A-4147-A177-3AD203B41FA5}">
                      <a16:colId xmlns:a16="http://schemas.microsoft.com/office/drawing/2014/main" val="20004"/>
                    </a:ext>
                  </a:extLst>
                </a:gridCol>
                <a:gridCol w="1196241">
                  <a:extLst>
                    <a:ext uri="{9D8B030D-6E8A-4147-A177-3AD203B41FA5}">
                      <a16:colId xmlns:a16="http://schemas.microsoft.com/office/drawing/2014/main" val="20005"/>
                    </a:ext>
                  </a:extLst>
                </a:gridCol>
                <a:gridCol w="1196241">
                  <a:extLst>
                    <a:ext uri="{9D8B030D-6E8A-4147-A177-3AD203B41FA5}">
                      <a16:colId xmlns:a16="http://schemas.microsoft.com/office/drawing/2014/main" val="20006"/>
                    </a:ext>
                  </a:extLst>
                </a:gridCol>
              </a:tblGrid>
              <a:tr h="432048">
                <a:tc>
                  <a:txBody>
                    <a:bodyPr/>
                    <a:lstStyle/>
                    <a:p>
                      <a:pPr algn="ctr"/>
                      <a:r>
                        <a:rPr lang="en-CA" sz="1600" dirty="0">
                          <a:solidFill>
                            <a:schemeClr val="tx2"/>
                          </a:solidFill>
                        </a:rPr>
                        <a:t>Iterations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0</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1</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2</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,UpC]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3</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4</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5</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1651">
                <a:tc>
                  <a:txBody>
                    <a:bodyPr/>
                    <a:lstStyle/>
                    <a:p>
                      <a:pPr algn="ctr"/>
                      <a:r>
                        <a:rPr lang="en-CA" sz="1600" dirty="0">
                          <a:solidFill>
                            <a:schemeClr val="tx2"/>
                          </a:solidFill>
                        </a:rPr>
                        <a:t>40000000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19.1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22.7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26.8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23.7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2065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10</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3568" y="1916832"/>
            <a:ext cx="7515944" cy="230425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Tx/>
              <a:buNone/>
              <a:defRPr/>
            </a:pPr>
            <a:r>
              <a:rPr lang="en-US" sz="3200" u="sng" kern="0" dirty="0">
                <a:solidFill>
                  <a:srgbClr val="000000"/>
                </a:solidFill>
                <a:latin typeface="Arial Unicode MS"/>
                <a:ea typeface="+mn-ea"/>
                <a:cs typeface="+mn-cs"/>
              </a:rPr>
              <a:t>Finish Reinforcement learning</a:t>
            </a:r>
            <a:endParaRPr lang="en-US" sz="3200" kern="0" dirty="0">
              <a:solidFill>
                <a:srgbClr val="000000"/>
              </a:solidFill>
              <a:latin typeface="Arial Unicode MS"/>
              <a:ea typeface="+mn-ea"/>
              <a:cs typeface="+mn-cs"/>
            </a:endParaRPr>
          </a:p>
          <a:p>
            <a:pPr marL="800100" lvl="1" indent="-342900" defTabSz="914400">
              <a:lnSpc>
                <a:spcPct val="100000"/>
              </a:lnSpc>
              <a:spcBef>
                <a:spcPct val="20000"/>
              </a:spcBef>
              <a:buClrTx/>
              <a:buSzTx/>
              <a:buFont typeface="Arial" pitchFamily="34" charset="0"/>
              <a:buChar char="•"/>
              <a:defRPr/>
            </a:pPr>
            <a:r>
              <a:rPr lang="en-US" b="1" kern="0" dirty="0">
                <a:solidFill>
                  <a:srgbClr val="000000"/>
                </a:solidFill>
                <a:latin typeface="Arial Unicode MS"/>
              </a:rPr>
              <a:t>Exploration vs. Exploitation</a:t>
            </a:r>
          </a:p>
          <a:p>
            <a:pPr marL="800100" lvl="1" indent="-342900" defTabSz="914400">
              <a:lnSpc>
                <a:spcPct val="100000"/>
              </a:lnSpc>
              <a:spcBef>
                <a:spcPct val="20000"/>
              </a:spcBef>
              <a:buClrTx/>
              <a:buSzTx/>
              <a:buFont typeface="Arial" pitchFamily="34" charset="0"/>
              <a:buChar char="•"/>
              <a:defRPr/>
            </a:pPr>
            <a:r>
              <a:rPr lang="en-US" kern="0" dirty="0">
                <a:solidFill>
                  <a:srgbClr val="000000"/>
                </a:solidFill>
                <a:latin typeface="Arial Unicode MS"/>
              </a:rPr>
              <a:t>On-policy Learning (SARSA)</a:t>
            </a:r>
          </a:p>
          <a:p>
            <a:pPr marL="800100" lvl="1" indent="-342900" defTabSz="914400">
              <a:lnSpc>
                <a:spcPct val="100000"/>
              </a:lnSpc>
              <a:spcBef>
                <a:spcPct val="20000"/>
              </a:spcBef>
              <a:buClrTx/>
              <a:buSzTx/>
              <a:buFont typeface="Arial" pitchFamily="34" charset="0"/>
              <a:buChar char="•"/>
              <a:defRPr/>
            </a:pPr>
            <a:r>
              <a:rPr lang="en-US" kern="0" dirty="0">
                <a:solidFill>
                  <a:schemeClr val="accent3">
                    <a:lumMod val="85000"/>
                  </a:schemeClr>
                </a:solidFill>
                <a:latin typeface="Arial Unicode MS"/>
              </a:rPr>
              <a:t>Scalability</a:t>
            </a:r>
          </a:p>
          <a:p>
            <a:pPr marL="342900" indent="-342900" defTabSz="914400">
              <a:lnSpc>
                <a:spcPct val="100000"/>
              </a:lnSpc>
              <a:spcBef>
                <a:spcPct val="20000"/>
              </a:spcBef>
              <a:buClrTx/>
              <a:buSzTx/>
              <a:buFont typeface="Arial" pitchFamily="34" charset="0"/>
              <a:buChar char="•"/>
              <a:defRPr/>
            </a:pPr>
            <a:endParaRPr lang="en-US" sz="3200" kern="0" dirty="0">
              <a:solidFill>
                <a:srgbClr val="000000"/>
              </a:solidFill>
              <a:latin typeface="Arial Unicode MS"/>
            </a:endParaRPr>
          </a:p>
          <a:p>
            <a:pPr defTabSz="914400">
              <a:lnSpc>
                <a:spcPct val="100000"/>
              </a:lnSpc>
              <a:spcBef>
                <a:spcPct val="20000"/>
              </a:spcBef>
              <a:buClrTx/>
              <a:buSzTx/>
              <a:buFontTx/>
              <a:buNone/>
              <a:defRPr/>
            </a:pPr>
            <a:endParaRPr lang="en-US" sz="3200" kern="0" dirty="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a:solidFill>
                <a:srgbClr val="808080"/>
              </a:solidFill>
              <a:latin typeface="Arial Unicode MS"/>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D902B22-BA66-48CD-8D83-3C67EE3FC377}"/>
                  </a:ext>
                </a:extLst>
              </p14:cNvPr>
              <p14:cNvContentPartPr/>
              <p14:nvPr/>
            </p14:nvContentPartPr>
            <p14:xfrm>
              <a:off x="1928520" y="5407200"/>
              <a:ext cx="711720" cy="232560"/>
            </p14:xfrm>
          </p:contentPart>
        </mc:Choice>
        <mc:Fallback xmlns="">
          <p:pic>
            <p:nvPicPr>
              <p:cNvPr id="2" name="Ink 1">
                <a:extLst>
                  <a:ext uri="{FF2B5EF4-FFF2-40B4-BE49-F238E27FC236}">
                    <a16:creationId xmlns:a16="http://schemas.microsoft.com/office/drawing/2014/main" id="{3D902B22-BA66-48CD-8D83-3C67EE3FC377}"/>
                  </a:ext>
                </a:extLst>
              </p:cNvPr>
              <p:cNvPicPr/>
              <p:nvPr/>
            </p:nvPicPr>
            <p:blipFill>
              <a:blip r:embed="rId4"/>
              <a:stretch>
                <a:fillRect/>
              </a:stretch>
            </p:blipFill>
            <p:spPr>
              <a:xfrm>
                <a:off x="1919160" y="5397840"/>
                <a:ext cx="730440" cy="251280"/>
              </a:xfrm>
              <a:prstGeom prst="rect">
                <a:avLst/>
              </a:prstGeom>
            </p:spPr>
          </p:pic>
        </mc:Fallback>
      </mc:AlternateContent>
    </p:spTree>
    <p:extLst>
      <p:ext uri="{BB962C8B-B14F-4D97-AF65-F5344CB8AC3E}">
        <p14:creationId xmlns:p14="http://schemas.microsoft.com/office/powerpoint/2010/main" val="419678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a:t>Comparing SARSA and Q-learning</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i="1" dirty="0">
              <a:solidFill>
                <a:srgbClr val="000000"/>
              </a:solidFill>
            </a:endParaRPr>
          </a:p>
        </p:txBody>
      </p:sp>
      <p:sp>
        <p:nvSpPr>
          <p:cNvPr id="637958" name="Rectangle 6"/>
          <p:cNvSpPr>
            <a:spLocks noChangeArrowheads="1"/>
          </p:cNvSpPr>
          <p:nvPr/>
        </p:nvSpPr>
        <p:spPr bwMode="auto">
          <a:xfrm>
            <a:off x="357158" y="1071546"/>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Policy learned by </a:t>
            </a:r>
            <a:r>
              <a:rPr lang="en-US" sz="2400" b="1" dirty="0">
                <a:solidFill>
                  <a:srgbClr val="000000"/>
                </a:solidFill>
              </a:rPr>
              <a:t>SARSA</a:t>
            </a:r>
            <a:r>
              <a:rPr lang="en-US" sz="2400" dirty="0">
                <a:solidFill>
                  <a:srgbClr val="000000"/>
                </a:solidFill>
              </a:rPr>
              <a:t> 80% greedy is to go </a:t>
            </a:r>
            <a:r>
              <a:rPr lang="en-US" sz="2400" i="1" dirty="0">
                <a:solidFill>
                  <a:srgbClr val="000000"/>
                </a:solidFill>
              </a:rPr>
              <a:t>right </a:t>
            </a:r>
            <a:r>
              <a:rPr lang="en-US" sz="2400" dirty="0">
                <a:solidFill>
                  <a:srgbClr val="000000"/>
                </a:solidFill>
              </a:rPr>
              <a:t>in s</a:t>
            </a:r>
            <a:r>
              <a:rPr lang="en-US" sz="2400" baseline="-25000" dirty="0">
                <a:solidFill>
                  <a:srgbClr val="000000"/>
                </a:solidFill>
              </a:rPr>
              <a:t>0</a:t>
            </a:r>
            <a:r>
              <a:rPr lang="en-US" sz="2400" dirty="0">
                <a:solidFill>
                  <a:srgbClr val="000000"/>
                </a:solidFill>
              </a:rPr>
              <a:t> </a:t>
            </a:r>
          </a:p>
          <a:p>
            <a:pPr marL="339725" indent="-339725">
              <a:lnSpc>
                <a:spcPct val="100000"/>
              </a:lnSpc>
              <a:spcBef>
                <a:spcPts val="1800"/>
              </a:spcBef>
              <a:buFont typeface="Wingdings" pitchFamily="2" charset="2"/>
              <a:buChar char=""/>
            </a:pPr>
            <a:r>
              <a:rPr lang="en-US" sz="2400" dirty="0">
                <a:solidFill>
                  <a:srgbClr val="000000"/>
                </a:solidFill>
              </a:rPr>
              <a:t>Safer because avoid the chance of getting the -100 reward in s</a:t>
            </a:r>
            <a:r>
              <a:rPr lang="en-US" sz="2400" baseline="-25000" dirty="0">
                <a:solidFill>
                  <a:srgbClr val="000000"/>
                </a:solidFill>
              </a:rPr>
              <a:t>2</a:t>
            </a:r>
          </a:p>
          <a:p>
            <a:pPr marL="339725" indent="-339725">
              <a:lnSpc>
                <a:spcPct val="100000"/>
              </a:lnSpc>
              <a:spcBef>
                <a:spcPts val="1800"/>
              </a:spcBef>
              <a:buFont typeface="Wingdings" pitchFamily="2" charset="2"/>
              <a:buChar char=""/>
            </a:pPr>
            <a:r>
              <a:rPr lang="en-US" sz="2400" dirty="0">
                <a:solidFill>
                  <a:srgbClr val="000000"/>
                </a:solidFill>
              </a:rPr>
              <a:t>but non-optimal =&gt; lower Q-values </a:t>
            </a:r>
            <a:r>
              <a:rPr lang="en-US" sz="2400" baseline="-25000" dirty="0">
                <a:solidFill>
                  <a:srgbClr val="000000"/>
                </a:solidFill>
              </a:rPr>
              <a:t> </a:t>
            </a:r>
          </a:p>
          <a:p>
            <a:pPr marL="339725" indent="-339725">
              <a:lnSpc>
                <a:spcPct val="100000"/>
              </a:lnSpc>
              <a:spcBef>
                <a:spcPts val="1800"/>
              </a:spcBef>
            </a:pPr>
            <a:endParaRPr lang="en-US" sz="2400" dirty="0">
              <a:solidFill>
                <a:srgbClr val="000000"/>
              </a:solidFill>
            </a:endParaRPr>
          </a:p>
        </p:txBody>
      </p:sp>
      <p:grpSp>
        <p:nvGrpSpPr>
          <p:cNvPr id="2" name="Group 4"/>
          <p:cNvGrpSpPr>
            <a:grpSpLocks/>
          </p:cNvGrpSpPr>
          <p:nvPr/>
        </p:nvGrpSpPr>
        <p:grpSpPr bwMode="auto">
          <a:xfrm>
            <a:off x="3297235" y="3785062"/>
            <a:ext cx="1835150" cy="2305050"/>
            <a:chOff x="3742" y="73"/>
            <a:chExt cx="1860" cy="2315"/>
          </a:xfrm>
        </p:grpSpPr>
        <p:pic>
          <p:nvPicPr>
            <p:cNvPr id="10" name="Picture 5"/>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11"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12"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3"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5"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6"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19" name="AutoShape 77"/>
          <p:cNvSpPr>
            <a:spLocks noChangeArrowheads="1"/>
          </p:cNvSpPr>
          <p:nvPr/>
        </p:nvSpPr>
        <p:spPr bwMode="auto">
          <a:xfrm>
            <a:off x="4214810" y="570721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3" name="Footer Placeholder 2"/>
          <p:cNvSpPr>
            <a:spLocks noGrp="1"/>
          </p:cNvSpPr>
          <p:nvPr>
            <p:ph type="ftr" idx="11"/>
          </p:nvPr>
        </p:nvSpPr>
        <p:spPr>
          <a:xfrm>
            <a:off x="6654551" y="5511616"/>
            <a:ext cx="2892425" cy="454025"/>
          </a:xfrm>
        </p:spPr>
        <p:txBody>
          <a:bodyPr/>
          <a:lstStyle/>
          <a:p>
            <a:pPr>
              <a:defRPr/>
            </a:pPr>
            <a:r>
              <a:rPr lang="en-GB" dirty="0"/>
              <a:t>CPSC 422, Lecture 10</a:t>
            </a:r>
          </a:p>
        </p:txBody>
      </p:sp>
      <p:sp>
        <p:nvSpPr>
          <p:cNvPr id="4" name="Slide Number Placeholder 3"/>
          <p:cNvSpPr>
            <a:spLocks noGrp="1"/>
          </p:cNvSpPr>
          <p:nvPr>
            <p:ph type="sldNum" idx="12"/>
          </p:nvPr>
        </p:nvSpPr>
        <p:spPr/>
        <p:txBody>
          <a:bodyPr/>
          <a:lstStyle/>
          <a:p>
            <a:pPr>
              <a:defRPr/>
            </a:pPr>
            <a:fld id="{2419138E-EBE4-4E9A-9C29-DAD66FF7F8FA}" type="slidenum">
              <a:rPr lang="en-GB" smtClean="0"/>
              <a:pPr>
                <a:defRPr/>
              </a:pPr>
              <a:t>20</a:t>
            </a:fld>
            <a:endParaRPr lang="en-GB"/>
          </a:p>
        </p:txBody>
      </p:sp>
      <p:graphicFrame>
        <p:nvGraphicFramePr>
          <p:cNvPr id="20" name="Table 19"/>
          <p:cNvGraphicFramePr>
            <a:graphicFrameLocks noGrp="1"/>
          </p:cNvGraphicFramePr>
          <p:nvPr>
            <p:extLst>
              <p:ext uri="{D42A27DB-BD31-4B8C-83A1-F6EECF244321}">
                <p14:modId xmlns:p14="http://schemas.microsoft.com/office/powerpoint/2010/main" val="3579894428"/>
              </p:ext>
            </p:extLst>
          </p:nvPr>
        </p:nvGraphicFramePr>
        <p:xfrm>
          <a:off x="178016" y="2852936"/>
          <a:ext cx="8715159" cy="853699"/>
        </p:xfrm>
        <a:graphic>
          <a:graphicData uri="http://schemas.openxmlformats.org/drawingml/2006/table">
            <a:tbl>
              <a:tblPr firstRow="1" bandRow="1">
                <a:tableStyleId>{5C22544A-7EE6-4342-B048-85BDC9FD1C3A}</a:tableStyleId>
              </a:tblPr>
              <a:tblGrid>
                <a:gridCol w="1537713">
                  <a:extLst>
                    <a:ext uri="{9D8B030D-6E8A-4147-A177-3AD203B41FA5}">
                      <a16:colId xmlns:a16="http://schemas.microsoft.com/office/drawing/2014/main" val="20000"/>
                    </a:ext>
                  </a:extLst>
                </a:gridCol>
                <a:gridCol w="1196241">
                  <a:extLst>
                    <a:ext uri="{9D8B030D-6E8A-4147-A177-3AD203B41FA5}">
                      <a16:colId xmlns:a16="http://schemas.microsoft.com/office/drawing/2014/main" val="20001"/>
                    </a:ext>
                  </a:extLst>
                </a:gridCol>
                <a:gridCol w="1196241">
                  <a:extLst>
                    <a:ext uri="{9D8B030D-6E8A-4147-A177-3AD203B41FA5}">
                      <a16:colId xmlns:a16="http://schemas.microsoft.com/office/drawing/2014/main" val="20002"/>
                    </a:ext>
                  </a:extLst>
                </a:gridCol>
                <a:gridCol w="1196241">
                  <a:extLst>
                    <a:ext uri="{9D8B030D-6E8A-4147-A177-3AD203B41FA5}">
                      <a16:colId xmlns:a16="http://schemas.microsoft.com/office/drawing/2014/main" val="20003"/>
                    </a:ext>
                  </a:extLst>
                </a:gridCol>
                <a:gridCol w="1196241">
                  <a:extLst>
                    <a:ext uri="{9D8B030D-6E8A-4147-A177-3AD203B41FA5}">
                      <a16:colId xmlns:a16="http://schemas.microsoft.com/office/drawing/2014/main" val="20004"/>
                    </a:ext>
                  </a:extLst>
                </a:gridCol>
                <a:gridCol w="1196241">
                  <a:extLst>
                    <a:ext uri="{9D8B030D-6E8A-4147-A177-3AD203B41FA5}">
                      <a16:colId xmlns:a16="http://schemas.microsoft.com/office/drawing/2014/main" val="20005"/>
                    </a:ext>
                  </a:extLst>
                </a:gridCol>
                <a:gridCol w="1196241">
                  <a:extLst>
                    <a:ext uri="{9D8B030D-6E8A-4147-A177-3AD203B41FA5}">
                      <a16:colId xmlns:a16="http://schemas.microsoft.com/office/drawing/2014/main" val="20006"/>
                    </a:ext>
                  </a:extLst>
                </a:gridCol>
              </a:tblGrid>
              <a:tr h="432048">
                <a:tc>
                  <a:txBody>
                    <a:bodyPr/>
                    <a:lstStyle/>
                    <a:p>
                      <a:pPr algn="ctr"/>
                      <a:r>
                        <a:rPr lang="en-CA" sz="1600" dirty="0">
                          <a:solidFill>
                            <a:schemeClr val="tx2"/>
                          </a:solidFill>
                        </a:rPr>
                        <a:t>Iterations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0</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1</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2</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,UpC]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3</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4</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a:ln>
                            <a:noFill/>
                          </a:ln>
                          <a:solidFill>
                            <a:srgbClr val="000000"/>
                          </a:solidFill>
                          <a:effectLst/>
                          <a:latin typeface="Times New Roman" pitchFamily="18" charset="0"/>
                          <a:ea typeface="Arial Unicode MS" pitchFamily="34" charset="-128"/>
                          <a:cs typeface="Arial Unicode MS" pitchFamily="34" charset="-128"/>
                        </a:rPr>
                        <a:t>5</a:t>
                      </a:r>
                      <a:r>
                        <a:rPr kumimoji="0" lang="en-US" sz="1600" b="1" i="0" u="none" strike="noStrike" cap="none" normalizeH="0" baseline="0" dirty="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1651">
                <a:tc>
                  <a:txBody>
                    <a:bodyPr/>
                    <a:lstStyle/>
                    <a:p>
                      <a:pPr algn="ctr"/>
                      <a:r>
                        <a:rPr lang="en-CA" sz="1600" dirty="0">
                          <a:solidFill>
                            <a:schemeClr val="tx2"/>
                          </a:solidFill>
                        </a:rPr>
                        <a:t>40000000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15.6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a:solidFill>
                            <a:schemeClr val="tx2"/>
                          </a:solidFill>
                        </a:rPr>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82616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t>SARSA Algorithm</a:t>
            </a:r>
          </a:p>
        </p:txBody>
      </p:sp>
      <p:pic>
        <p:nvPicPr>
          <p:cNvPr id="66563" name="Picture 4"/>
          <p:cNvPicPr>
            <a:picLocks noChangeAspect="1" noChangeArrowheads="1"/>
          </p:cNvPicPr>
          <p:nvPr/>
        </p:nvPicPr>
        <p:blipFill>
          <a:blip r:embed="rId2" cstate="print"/>
          <a:srcRect/>
          <a:stretch>
            <a:fillRect/>
          </a:stretch>
        </p:blipFill>
        <p:spPr bwMode="auto">
          <a:xfrm>
            <a:off x="251520" y="814038"/>
            <a:ext cx="9000532" cy="5937250"/>
          </a:xfrm>
          <a:prstGeom prst="rect">
            <a:avLst/>
          </a:prstGeom>
          <a:noFill/>
          <a:ln w="9525">
            <a:noFill/>
            <a:miter lim="800000"/>
            <a:headEnd/>
            <a:tailEnd/>
          </a:ln>
        </p:spPr>
      </p:pic>
      <p:sp>
        <p:nvSpPr>
          <p:cNvPr id="66565" name="AutoShape 6"/>
          <p:cNvSpPr>
            <a:spLocks noChangeArrowheads="1"/>
          </p:cNvSpPr>
          <p:nvPr/>
        </p:nvSpPr>
        <p:spPr bwMode="auto">
          <a:xfrm>
            <a:off x="5668168" y="920400"/>
            <a:ext cx="3671888" cy="1152525"/>
          </a:xfrm>
          <a:prstGeom prst="wedgeRectCallout">
            <a:avLst>
              <a:gd name="adj1" fmla="val -62321"/>
              <a:gd name="adj2" fmla="val 69908"/>
            </a:avLst>
          </a:prstGeom>
          <a:solidFill>
            <a:srgbClr val="FFFF99"/>
          </a:solidFill>
          <a:ln w="9525">
            <a:solidFill>
              <a:schemeClr val="tx1"/>
            </a:solidFill>
            <a:miter lim="800000"/>
            <a:headEnd/>
            <a:tailEnd/>
          </a:ln>
        </p:spPr>
        <p:txBody>
          <a:bodyPr/>
          <a:lstStyle/>
          <a:p>
            <a:r>
              <a:rPr lang="en-US" sz="1800" b="1" dirty="0">
                <a:solidFill>
                  <a:schemeClr val="tx1"/>
                </a:solidFill>
              </a:rPr>
              <a:t>This could be, for instance any </a:t>
            </a:r>
            <a:r>
              <a:rPr lang="el-GR" sz="1800" b="1" dirty="0">
                <a:solidFill>
                  <a:schemeClr val="tx1"/>
                </a:solidFill>
                <a:cs typeface="Times New Roman" pitchFamily="18" charset="0"/>
              </a:rPr>
              <a:t>ε</a:t>
            </a:r>
            <a:r>
              <a:rPr lang="en-US" sz="1800" b="1" dirty="0">
                <a:solidFill>
                  <a:schemeClr val="tx1"/>
                </a:solidFill>
                <a:cs typeface="Times New Roman" pitchFamily="18" charset="0"/>
              </a:rPr>
              <a:t>-greedy strategy:</a:t>
            </a:r>
          </a:p>
          <a:p>
            <a:pPr>
              <a:buFontTx/>
              <a:buChar char="-"/>
            </a:pPr>
            <a:r>
              <a:rPr lang="en-US" sz="1800" b="1" dirty="0">
                <a:solidFill>
                  <a:schemeClr val="tx1"/>
                </a:solidFill>
                <a:cs typeface="Times New Roman" pitchFamily="18" charset="0"/>
              </a:rPr>
              <a:t>Choose random </a:t>
            </a:r>
            <a:r>
              <a:rPr lang="el-GR" sz="1800" b="1" dirty="0">
                <a:solidFill>
                  <a:schemeClr val="tx1"/>
                </a:solidFill>
              </a:rPr>
              <a:t>ε</a:t>
            </a:r>
            <a:r>
              <a:rPr lang="en-US" sz="1800" b="1" dirty="0">
                <a:solidFill>
                  <a:schemeClr val="tx1"/>
                </a:solidFill>
              </a:rPr>
              <a:t> times, and max the rest</a:t>
            </a:r>
          </a:p>
        </p:txBody>
      </p:sp>
      <p:sp>
        <p:nvSpPr>
          <p:cNvPr id="2" name="Footer Placeholder 1"/>
          <p:cNvSpPr>
            <a:spLocks noGrp="1"/>
          </p:cNvSpPr>
          <p:nvPr>
            <p:ph type="ftr" idx="11"/>
          </p:nvPr>
        </p:nvSpPr>
        <p:spPr/>
        <p:txBody>
          <a:bodyPr/>
          <a:lstStyle/>
          <a:p>
            <a:pPr>
              <a:defRPr/>
            </a:pPr>
            <a:r>
              <a:rPr lang="en-GB"/>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Another Example</a:t>
            </a:r>
          </a:p>
        </p:txBody>
      </p:sp>
      <p:sp>
        <p:nvSpPr>
          <p:cNvPr id="67587" name="Rectangle 3"/>
          <p:cNvSpPr>
            <a:spLocks noChangeArrowheads="1"/>
          </p:cNvSpPr>
          <p:nvPr/>
        </p:nvSpPr>
        <p:spPr bwMode="auto">
          <a:xfrm>
            <a:off x="-101625" y="783375"/>
            <a:ext cx="10002217" cy="156550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err="1">
                <a:solidFill>
                  <a:srgbClr val="000000"/>
                </a:solidFill>
                <a:latin typeface="Arial" panose="020B0604020202020204" pitchFamily="34" charset="0"/>
                <a:cs typeface="Arial" panose="020B0604020202020204" pitchFamily="34" charset="0"/>
              </a:rPr>
              <a:t>Gridworld</a:t>
            </a:r>
            <a:r>
              <a:rPr lang="en-US" sz="2400" dirty="0">
                <a:solidFill>
                  <a:srgbClr val="000000"/>
                </a:solidFill>
                <a:latin typeface="Arial" panose="020B0604020202020204" pitchFamily="34" charset="0"/>
                <a:cs typeface="Arial" panose="020B0604020202020204" pitchFamily="34" charset="0"/>
              </a:rPr>
              <a:t> with:</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Deterministic actions </a:t>
            </a:r>
            <a:r>
              <a:rPr lang="en-US" sz="2000" i="1" dirty="0">
                <a:solidFill>
                  <a:srgbClr val="000000"/>
                </a:solidFill>
                <a:latin typeface="Arial" panose="020B0604020202020204" pitchFamily="34" charset="0"/>
                <a:cs typeface="Arial" panose="020B0604020202020204" pitchFamily="34" charset="0"/>
              </a:rPr>
              <a:t>up</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down</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left,</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right</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Start from </a:t>
            </a:r>
            <a:r>
              <a:rPr lang="en-US" sz="2000" b="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and arrive at </a:t>
            </a:r>
            <a:r>
              <a:rPr lang="en-US" sz="2000" b="1" dirty="0">
                <a:solidFill>
                  <a:schemeClr val="tx2"/>
                </a:solidFill>
                <a:latin typeface="Arial" panose="020B0604020202020204" pitchFamily="34" charset="0"/>
                <a:cs typeface="Arial" panose="020B0604020202020204" pitchFamily="34" charset="0"/>
              </a:rPr>
              <a:t>G </a:t>
            </a:r>
            <a:r>
              <a:rPr lang="en-US" sz="2000" dirty="0">
                <a:solidFill>
                  <a:schemeClr val="tx2"/>
                </a:solidFill>
                <a:latin typeface="Arial" panose="020B0604020202020204" pitchFamily="34" charset="0"/>
                <a:cs typeface="Arial" panose="020B0604020202020204" pitchFamily="34" charset="0"/>
              </a:rPr>
              <a:t>(terminal state with reward &gt; 0)</a:t>
            </a:r>
          </a:p>
          <a:p>
            <a:pPr marL="739775" lvl="1" indent="-282575">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Reward is -1 for all transitions</a:t>
            </a:r>
            <a:r>
              <a:rPr lang="en-US" sz="2000" dirty="0">
                <a:solidFill>
                  <a:srgbClr val="000000"/>
                </a:solidFill>
                <a:latin typeface="Arial" panose="020B0604020202020204" pitchFamily="34" charset="0"/>
                <a:cs typeface="Arial" panose="020B0604020202020204" pitchFamily="34" charset="0"/>
              </a:rPr>
              <a:t>, except those into the </a:t>
            </a:r>
            <a:r>
              <a:rPr lang="en-US" sz="2000" dirty="0">
                <a:solidFill>
                  <a:srgbClr val="FF0000"/>
                </a:solidFill>
                <a:latin typeface="Arial" panose="020B0604020202020204" pitchFamily="34" charset="0"/>
                <a:cs typeface="Arial" panose="020B0604020202020204" pitchFamily="34" charset="0"/>
              </a:rPr>
              <a:t>region marked “Cliff</a:t>
            </a:r>
            <a:r>
              <a:rPr lang="en-US" sz="2000" dirty="0">
                <a:solidFill>
                  <a:srgbClr val="000000"/>
                </a:solidFill>
                <a:latin typeface="Arial" panose="020B0604020202020204" pitchFamily="34" charset="0"/>
                <a:cs typeface="Arial" panose="020B0604020202020204" pitchFamily="34" charset="0"/>
              </a:rPr>
              <a:t>”</a:t>
            </a:r>
          </a:p>
          <a:p>
            <a:pPr marL="1143000" lvl="2" indent="-228600">
              <a:spcBef>
                <a:spcPts val="15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Falling into the cliff causes the agent to be sent back to start: </a:t>
            </a:r>
            <a:r>
              <a:rPr lang="en-US" sz="2400" b="1" dirty="0">
                <a:solidFill>
                  <a:srgbClr val="FF0000"/>
                </a:solidFill>
                <a:latin typeface="Arial" panose="020B0604020202020204" pitchFamily="34" charset="0"/>
                <a:cs typeface="Arial" panose="020B0604020202020204" pitchFamily="34" charset="0"/>
              </a:rPr>
              <a:t>r = -100</a:t>
            </a:r>
          </a:p>
        </p:txBody>
      </p:sp>
      <p:sp>
        <p:nvSpPr>
          <p:cNvPr id="67589" name="Rectangle 5"/>
          <p:cNvSpPr>
            <a:spLocks noChangeArrowheads="1"/>
          </p:cNvSpPr>
          <p:nvPr/>
        </p:nvSpPr>
        <p:spPr bwMode="auto">
          <a:xfrm>
            <a:off x="250825" y="5373688"/>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a:solidFill>
                <a:srgbClr val="000000"/>
              </a:solidFill>
            </a:endParaRPr>
          </a:p>
        </p:txBody>
      </p:sp>
      <p:sp>
        <p:nvSpPr>
          <p:cNvPr id="2" name="Footer Placeholder 1"/>
          <p:cNvSpPr>
            <a:spLocks noGrp="1"/>
          </p:cNvSpPr>
          <p:nvPr>
            <p:ph type="ftr" idx="11"/>
          </p:nvPr>
        </p:nvSpPr>
        <p:spPr>
          <a:xfrm>
            <a:off x="3089274" y="6630987"/>
            <a:ext cx="2892425" cy="454025"/>
          </a:xfrm>
        </p:spPr>
        <p:txBody>
          <a:bodyPr/>
          <a:lstStyle/>
          <a:p>
            <a:pPr>
              <a:defRPr/>
            </a:pPr>
            <a:r>
              <a:rPr lang="en-GB" dirty="0"/>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22</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140473872"/>
              </p:ext>
            </p:extLst>
          </p:nvPr>
        </p:nvGraphicFramePr>
        <p:xfrm>
          <a:off x="1259632" y="3361343"/>
          <a:ext cx="6768756" cy="2012345"/>
        </p:xfrm>
        <a:graphic>
          <a:graphicData uri="http://schemas.openxmlformats.org/drawingml/2006/table">
            <a:tbl>
              <a:tblPr firstRow="1" bandRow="1">
                <a:tableStyleId>{C083E6E3-FA7D-4D7B-A595-EF9225AFEA82}</a:tableStyleId>
              </a:tblPr>
              <a:tblGrid>
                <a:gridCol w="564063">
                  <a:extLst>
                    <a:ext uri="{9D8B030D-6E8A-4147-A177-3AD203B41FA5}">
                      <a16:colId xmlns:a16="http://schemas.microsoft.com/office/drawing/2014/main" val="20000"/>
                    </a:ext>
                  </a:extLst>
                </a:gridCol>
                <a:gridCol w="564063">
                  <a:extLst>
                    <a:ext uri="{9D8B030D-6E8A-4147-A177-3AD203B41FA5}">
                      <a16:colId xmlns:a16="http://schemas.microsoft.com/office/drawing/2014/main" val="20001"/>
                    </a:ext>
                  </a:extLst>
                </a:gridCol>
                <a:gridCol w="564063">
                  <a:extLst>
                    <a:ext uri="{9D8B030D-6E8A-4147-A177-3AD203B41FA5}">
                      <a16:colId xmlns:a16="http://schemas.microsoft.com/office/drawing/2014/main" val="20002"/>
                    </a:ext>
                  </a:extLst>
                </a:gridCol>
                <a:gridCol w="564063">
                  <a:extLst>
                    <a:ext uri="{9D8B030D-6E8A-4147-A177-3AD203B41FA5}">
                      <a16:colId xmlns:a16="http://schemas.microsoft.com/office/drawing/2014/main" val="20003"/>
                    </a:ext>
                  </a:extLst>
                </a:gridCol>
                <a:gridCol w="564063">
                  <a:extLst>
                    <a:ext uri="{9D8B030D-6E8A-4147-A177-3AD203B41FA5}">
                      <a16:colId xmlns:a16="http://schemas.microsoft.com/office/drawing/2014/main" val="20004"/>
                    </a:ext>
                  </a:extLst>
                </a:gridCol>
                <a:gridCol w="564063">
                  <a:extLst>
                    <a:ext uri="{9D8B030D-6E8A-4147-A177-3AD203B41FA5}">
                      <a16:colId xmlns:a16="http://schemas.microsoft.com/office/drawing/2014/main" val="20005"/>
                    </a:ext>
                  </a:extLst>
                </a:gridCol>
                <a:gridCol w="564063">
                  <a:extLst>
                    <a:ext uri="{9D8B030D-6E8A-4147-A177-3AD203B41FA5}">
                      <a16:colId xmlns:a16="http://schemas.microsoft.com/office/drawing/2014/main" val="20006"/>
                    </a:ext>
                  </a:extLst>
                </a:gridCol>
                <a:gridCol w="564063">
                  <a:extLst>
                    <a:ext uri="{9D8B030D-6E8A-4147-A177-3AD203B41FA5}">
                      <a16:colId xmlns:a16="http://schemas.microsoft.com/office/drawing/2014/main" val="20007"/>
                    </a:ext>
                  </a:extLst>
                </a:gridCol>
                <a:gridCol w="564063">
                  <a:extLst>
                    <a:ext uri="{9D8B030D-6E8A-4147-A177-3AD203B41FA5}">
                      <a16:colId xmlns:a16="http://schemas.microsoft.com/office/drawing/2014/main" val="20008"/>
                    </a:ext>
                  </a:extLst>
                </a:gridCol>
                <a:gridCol w="564063">
                  <a:extLst>
                    <a:ext uri="{9D8B030D-6E8A-4147-A177-3AD203B41FA5}">
                      <a16:colId xmlns:a16="http://schemas.microsoft.com/office/drawing/2014/main" val="20009"/>
                    </a:ext>
                  </a:extLst>
                </a:gridCol>
                <a:gridCol w="564063">
                  <a:extLst>
                    <a:ext uri="{9D8B030D-6E8A-4147-A177-3AD203B41FA5}">
                      <a16:colId xmlns:a16="http://schemas.microsoft.com/office/drawing/2014/main" val="20010"/>
                    </a:ext>
                  </a:extLst>
                </a:gridCol>
                <a:gridCol w="564063">
                  <a:extLst>
                    <a:ext uri="{9D8B030D-6E8A-4147-A177-3AD203B41FA5}">
                      <a16:colId xmlns:a16="http://schemas.microsoft.com/office/drawing/2014/main" val="20011"/>
                    </a:ext>
                  </a:extLst>
                </a:gridCol>
              </a:tblGrid>
              <a:tr h="494617">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8494">
                <a:tc>
                  <a:txBody>
                    <a:bodyPr/>
                    <a:lstStyle/>
                    <a:p>
                      <a:r>
                        <a:rPr lang="en-CA" sz="2400" b="1" dirty="0">
                          <a:latin typeface="Arial" panose="020B0604020202020204" pitchFamily="34" charset="0"/>
                          <a:cs typeface="Arial" panose="020B0604020202020204" pitchFamily="34"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dirty="0">
                          <a:latin typeface="Arial" panose="020B0604020202020204" pitchFamily="34" charset="0"/>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407960" y="4969800"/>
              <a:ext cx="5780880" cy="1318320"/>
            </p14:xfrm>
          </p:contentPart>
        </mc:Choice>
        <mc:Fallback xmlns="">
          <p:pic>
            <p:nvPicPr>
              <p:cNvPr id="6" name="Ink 5"/>
              <p:cNvPicPr/>
              <p:nvPr/>
            </p:nvPicPr>
            <p:blipFill>
              <a:blip r:embed="rId4"/>
              <a:stretch>
                <a:fillRect/>
              </a:stretch>
            </p:blipFill>
            <p:spPr>
              <a:xfrm>
                <a:off x="1399680" y="4967280"/>
                <a:ext cx="5798160" cy="132804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0" y="233663"/>
            <a:ext cx="10002217" cy="156550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With an </a:t>
            </a:r>
            <a:r>
              <a:rPr lang="el-GR" sz="2400" b="1" dirty="0">
                <a:solidFill>
                  <a:schemeClr val="tx1"/>
                </a:solidFill>
                <a:cs typeface="Times New Roman" pitchFamily="18" charset="0"/>
              </a:rPr>
              <a:t>ε</a:t>
            </a:r>
            <a:r>
              <a:rPr lang="en-US" sz="2400" b="1" dirty="0">
                <a:solidFill>
                  <a:schemeClr val="tx1"/>
                </a:solidFill>
                <a:cs typeface="Times New Roman" pitchFamily="18" charset="0"/>
              </a:rPr>
              <a:t>-greedy strategy (e.g., </a:t>
            </a:r>
            <a:r>
              <a:rPr lang="el-GR" sz="2400" b="1" dirty="0">
                <a:solidFill>
                  <a:schemeClr val="tx1"/>
                </a:solidFill>
                <a:cs typeface="Times New Roman" pitchFamily="18" charset="0"/>
              </a:rPr>
              <a:t>ε </a:t>
            </a:r>
            <a:r>
              <a:rPr lang="en-CA" sz="2400" b="1" dirty="0">
                <a:solidFill>
                  <a:schemeClr val="tx1"/>
                </a:solidFill>
                <a:cs typeface="Times New Roman" pitchFamily="18" charset="0"/>
              </a:rPr>
              <a:t>=0.1)</a:t>
            </a:r>
            <a:endParaRPr lang="en-US" sz="2400" b="1" dirty="0">
              <a:solidFill>
                <a:srgbClr val="FF0000"/>
              </a:solidFill>
              <a:latin typeface="Arial" panose="020B0604020202020204" pitchFamily="34" charset="0"/>
              <a:cs typeface="Arial" panose="020B0604020202020204" pitchFamily="34" charset="0"/>
            </a:endParaRPr>
          </a:p>
        </p:txBody>
      </p:sp>
      <p:sp>
        <p:nvSpPr>
          <p:cNvPr id="67589" name="Rectangle 5"/>
          <p:cNvSpPr>
            <a:spLocks noChangeArrowheads="1"/>
          </p:cNvSpPr>
          <p:nvPr/>
        </p:nvSpPr>
        <p:spPr bwMode="auto">
          <a:xfrm>
            <a:off x="250825" y="5373688"/>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a:solidFill>
                <a:srgbClr val="000000"/>
              </a:solidFill>
            </a:endParaRPr>
          </a:p>
        </p:txBody>
      </p:sp>
      <p:sp>
        <p:nvSpPr>
          <p:cNvPr id="2" name="Footer Placeholder 1"/>
          <p:cNvSpPr>
            <a:spLocks noGrp="1"/>
          </p:cNvSpPr>
          <p:nvPr>
            <p:ph type="ftr" idx="11"/>
          </p:nvPr>
        </p:nvSpPr>
        <p:spPr>
          <a:xfrm>
            <a:off x="3089274" y="6630987"/>
            <a:ext cx="2892425" cy="454025"/>
          </a:xfrm>
        </p:spPr>
        <p:txBody>
          <a:bodyPr/>
          <a:lstStyle/>
          <a:p>
            <a:pPr>
              <a:defRPr/>
            </a:pPr>
            <a:r>
              <a:rPr lang="en-GB" dirty="0"/>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23</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692437492"/>
              </p:ext>
            </p:extLst>
          </p:nvPr>
        </p:nvGraphicFramePr>
        <p:xfrm>
          <a:off x="1259632" y="3361343"/>
          <a:ext cx="6768756" cy="2012345"/>
        </p:xfrm>
        <a:graphic>
          <a:graphicData uri="http://schemas.openxmlformats.org/drawingml/2006/table">
            <a:tbl>
              <a:tblPr firstRow="1" bandRow="1">
                <a:tableStyleId>{C083E6E3-FA7D-4D7B-A595-EF9225AFEA82}</a:tableStyleId>
              </a:tblPr>
              <a:tblGrid>
                <a:gridCol w="564063">
                  <a:extLst>
                    <a:ext uri="{9D8B030D-6E8A-4147-A177-3AD203B41FA5}">
                      <a16:colId xmlns:a16="http://schemas.microsoft.com/office/drawing/2014/main" val="20000"/>
                    </a:ext>
                  </a:extLst>
                </a:gridCol>
                <a:gridCol w="564063">
                  <a:extLst>
                    <a:ext uri="{9D8B030D-6E8A-4147-A177-3AD203B41FA5}">
                      <a16:colId xmlns:a16="http://schemas.microsoft.com/office/drawing/2014/main" val="20001"/>
                    </a:ext>
                  </a:extLst>
                </a:gridCol>
                <a:gridCol w="564063">
                  <a:extLst>
                    <a:ext uri="{9D8B030D-6E8A-4147-A177-3AD203B41FA5}">
                      <a16:colId xmlns:a16="http://schemas.microsoft.com/office/drawing/2014/main" val="20002"/>
                    </a:ext>
                  </a:extLst>
                </a:gridCol>
                <a:gridCol w="564063">
                  <a:extLst>
                    <a:ext uri="{9D8B030D-6E8A-4147-A177-3AD203B41FA5}">
                      <a16:colId xmlns:a16="http://schemas.microsoft.com/office/drawing/2014/main" val="20003"/>
                    </a:ext>
                  </a:extLst>
                </a:gridCol>
                <a:gridCol w="564063">
                  <a:extLst>
                    <a:ext uri="{9D8B030D-6E8A-4147-A177-3AD203B41FA5}">
                      <a16:colId xmlns:a16="http://schemas.microsoft.com/office/drawing/2014/main" val="20004"/>
                    </a:ext>
                  </a:extLst>
                </a:gridCol>
                <a:gridCol w="564063">
                  <a:extLst>
                    <a:ext uri="{9D8B030D-6E8A-4147-A177-3AD203B41FA5}">
                      <a16:colId xmlns:a16="http://schemas.microsoft.com/office/drawing/2014/main" val="20005"/>
                    </a:ext>
                  </a:extLst>
                </a:gridCol>
                <a:gridCol w="564063">
                  <a:extLst>
                    <a:ext uri="{9D8B030D-6E8A-4147-A177-3AD203B41FA5}">
                      <a16:colId xmlns:a16="http://schemas.microsoft.com/office/drawing/2014/main" val="20006"/>
                    </a:ext>
                  </a:extLst>
                </a:gridCol>
                <a:gridCol w="564063">
                  <a:extLst>
                    <a:ext uri="{9D8B030D-6E8A-4147-A177-3AD203B41FA5}">
                      <a16:colId xmlns:a16="http://schemas.microsoft.com/office/drawing/2014/main" val="20007"/>
                    </a:ext>
                  </a:extLst>
                </a:gridCol>
                <a:gridCol w="564063">
                  <a:extLst>
                    <a:ext uri="{9D8B030D-6E8A-4147-A177-3AD203B41FA5}">
                      <a16:colId xmlns:a16="http://schemas.microsoft.com/office/drawing/2014/main" val="20008"/>
                    </a:ext>
                  </a:extLst>
                </a:gridCol>
                <a:gridCol w="564063">
                  <a:extLst>
                    <a:ext uri="{9D8B030D-6E8A-4147-A177-3AD203B41FA5}">
                      <a16:colId xmlns:a16="http://schemas.microsoft.com/office/drawing/2014/main" val="20009"/>
                    </a:ext>
                  </a:extLst>
                </a:gridCol>
                <a:gridCol w="564063">
                  <a:extLst>
                    <a:ext uri="{9D8B030D-6E8A-4147-A177-3AD203B41FA5}">
                      <a16:colId xmlns:a16="http://schemas.microsoft.com/office/drawing/2014/main" val="20010"/>
                    </a:ext>
                  </a:extLst>
                </a:gridCol>
                <a:gridCol w="564063">
                  <a:extLst>
                    <a:ext uri="{9D8B030D-6E8A-4147-A177-3AD203B41FA5}">
                      <a16:colId xmlns:a16="http://schemas.microsoft.com/office/drawing/2014/main" val="20011"/>
                    </a:ext>
                  </a:extLst>
                </a:gridCol>
              </a:tblGrid>
              <a:tr h="494617">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8494">
                <a:tc>
                  <a:txBody>
                    <a:bodyPr/>
                    <a:lstStyle/>
                    <a:p>
                      <a:r>
                        <a:rPr lang="en-CA" sz="2400" b="1" dirty="0">
                          <a:latin typeface="Arial" panose="020B0604020202020204" pitchFamily="34" charset="0"/>
                          <a:cs typeface="Arial" panose="020B0604020202020204" pitchFamily="34"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dirty="0">
                          <a:latin typeface="Arial" panose="020B0604020202020204" pitchFamily="34" charset="0"/>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407960" y="4969800"/>
              <a:ext cx="5780880" cy="1318320"/>
            </p14:xfrm>
          </p:contentPart>
        </mc:Choice>
        <mc:Fallback xmlns="">
          <p:pic>
            <p:nvPicPr>
              <p:cNvPr id="6" name="Ink 5"/>
              <p:cNvPicPr/>
              <p:nvPr/>
            </p:nvPicPr>
            <p:blipFill>
              <a:blip r:embed="rId3"/>
              <a:stretch>
                <a:fillRect/>
              </a:stretch>
            </p:blipFill>
            <p:spPr>
              <a:xfrm>
                <a:off x="1399680" y="4967280"/>
                <a:ext cx="5798160" cy="1328040"/>
              </a:xfrm>
              <a:prstGeom prst="rect">
                <a:avLst/>
              </a:prstGeom>
            </p:spPr>
          </p:pic>
        </mc:Fallback>
      </mc:AlternateContent>
      <p:pic>
        <p:nvPicPr>
          <p:cNvPr id="9"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0767" y="199184"/>
            <a:ext cx="1259383" cy="470124"/>
          </a:xfrm>
          <a:prstGeom prst="rect">
            <a:avLst/>
          </a:prstGeom>
          <a:solidFill>
            <a:schemeClr val="accent5">
              <a:lumMod val="20000"/>
              <a:lumOff val="80000"/>
            </a:schemeClr>
          </a:solidFill>
          <a:ln w="57150">
            <a:solidFill>
              <a:srgbClr val="00B0F0"/>
            </a:solidFill>
          </a:ln>
          <a:extLst/>
        </p:spPr>
      </p:pic>
      <p:sp>
        <p:nvSpPr>
          <p:cNvPr id="10" name="Rectangle 9"/>
          <p:cNvSpPr>
            <a:spLocks noChangeArrowheads="1"/>
          </p:cNvSpPr>
          <p:nvPr/>
        </p:nvSpPr>
        <p:spPr bwMode="auto">
          <a:xfrm>
            <a:off x="453528" y="795238"/>
            <a:ext cx="8676456" cy="480131"/>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A. </a:t>
            </a:r>
            <a:r>
              <a:rPr lang="en-US" dirty="0">
                <a:latin typeface="Arial" panose="020B0604020202020204" pitchFamily="34" charset="0"/>
                <a:cs typeface="Arial" panose="020B0604020202020204" pitchFamily="34" charset="0"/>
              </a:rPr>
              <a:t>SARSA will learn policy p1 while Q-learning will learn p2</a:t>
            </a:r>
            <a:endParaRPr lang="en-US" sz="2800" baseline="30000" dirty="0">
              <a:latin typeface="+mj-lt"/>
            </a:endParaRPr>
          </a:p>
        </p:txBody>
      </p:sp>
      <p:sp>
        <p:nvSpPr>
          <p:cNvPr id="11" name="Rectangle 10"/>
          <p:cNvSpPr>
            <a:spLocks noChangeArrowheads="1"/>
          </p:cNvSpPr>
          <p:nvPr/>
        </p:nvSpPr>
        <p:spPr bwMode="auto">
          <a:xfrm>
            <a:off x="486182" y="1412776"/>
            <a:ext cx="8484708"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n-lt"/>
              </a:rPr>
              <a:t>B. </a:t>
            </a:r>
            <a:r>
              <a:rPr lang="en-US" dirty="0">
                <a:latin typeface="Arial" panose="020B0604020202020204" pitchFamily="34" charset="0"/>
                <a:cs typeface="Arial" panose="020B0604020202020204" pitchFamily="34" charset="0"/>
              </a:rPr>
              <a:t>Q-learning will learn policy p1 while SARSA will learn p2</a:t>
            </a:r>
            <a:endParaRPr lang="en-US" sz="2800" baseline="30000" dirty="0"/>
          </a:p>
        </p:txBody>
      </p:sp>
      <p:sp>
        <p:nvSpPr>
          <p:cNvPr id="12" name="Rectangle 11"/>
          <p:cNvSpPr>
            <a:spLocks noChangeArrowheads="1"/>
          </p:cNvSpPr>
          <p:nvPr/>
        </p:nvSpPr>
        <p:spPr bwMode="auto">
          <a:xfrm>
            <a:off x="467544" y="2060848"/>
            <a:ext cx="58204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C. </a:t>
            </a:r>
            <a:r>
              <a:rPr lang="en-US" dirty="0">
                <a:latin typeface="Arial" panose="020B0604020202020204" pitchFamily="34" charset="0"/>
                <a:cs typeface="Arial" panose="020B0604020202020204" pitchFamily="34" charset="0"/>
              </a:rPr>
              <a:t>They will both learn p1</a:t>
            </a:r>
          </a:p>
        </p:txBody>
      </p:sp>
      <p:sp>
        <p:nvSpPr>
          <p:cNvPr id="14" name="Rectangle 13"/>
          <p:cNvSpPr>
            <a:spLocks noChangeArrowheads="1"/>
          </p:cNvSpPr>
          <p:nvPr/>
        </p:nvSpPr>
        <p:spPr bwMode="auto">
          <a:xfrm>
            <a:off x="486182" y="2691461"/>
            <a:ext cx="5820412" cy="480131"/>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latin typeface="+mj-lt"/>
              </a:rPr>
              <a:t>D. </a:t>
            </a:r>
            <a:r>
              <a:rPr lang="en-US" dirty="0">
                <a:latin typeface="Arial" panose="020B0604020202020204" pitchFamily="34" charset="0"/>
                <a:cs typeface="Arial" panose="020B0604020202020204" pitchFamily="34" charset="0"/>
              </a:rPr>
              <a:t>They will both learn p2</a:t>
            </a:r>
          </a:p>
        </p:txBody>
      </p:sp>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299960" y="770040"/>
              <a:ext cx="7367400" cy="4451760"/>
            </p14:xfrm>
          </p:contentPart>
        </mc:Choice>
        <mc:Fallback xmlns="">
          <p:pic>
            <p:nvPicPr>
              <p:cNvPr id="8" name="Ink 7"/>
              <p:cNvPicPr/>
              <p:nvPr/>
            </p:nvPicPr>
            <p:blipFill>
              <a:blip r:embed="rId6"/>
              <a:stretch>
                <a:fillRect/>
              </a:stretch>
            </p:blipFill>
            <p:spPr>
              <a:xfrm>
                <a:off x="1289160" y="756720"/>
                <a:ext cx="7390440" cy="447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272520" y="1402560"/>
              <a:ext cx="839160" cy="562320"/>
            </p14:xfrm>
          </p:contentPart>
        </mc:Choice>
        <mc:Fallback xmlns="">
          <p:pic>
            <p:nvPicPr>
              <p:cNvPr id="4" name="Ink 3"/>
              <p:cNvPicPr/>
              <p:nvPr/>
            </p:nvPicPr>
            <p:blipFill>
              <a:blip r:embed="rId8"/>
              <a:stretch>
                <a:fillRect/>
              </a:stretch>
            </p:blipFill>
            <p:spPr>
              <a:xfrm>
                <a:off x="268920" y="1389960"/>
                <a:ext cx="855360" cy="586800"/>
              </a:xfrm>
              <a:prstGeom prst="rect">
                <a:avLst/>
              </a:prstGeom>
            </p:spPr>
          </p:pic>
        </mc:Fallback>
      </mc:AlternateContent>
    </p:spTree>
    <p:extLst>
      <p:ext uri="{BB962C8B-B14F-4D97-AF65-F5344CB8AC3E}">
        <p14:creationId xmlns:p14="http://schemas.microsoft.com/office/powerpoint/2010/main" val="3858150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12"/>
          <p:cNvPicPr>
            <a:picLocks noChangeAspect="1" noChangeArrowheads="1"/>
          </p:cNvPicPr>
          <p:nvPr/>
        </p:nvPicPr>
        <p:blipFill>
          <a:blip r:embed="rId2" cstate="print"/>
          <a:srcRect/>
          <a:stretch>
            <a:fillRect/>
          </a:stretch>
        </p:blipFill>
        <p:spPr bwMode="auto">
          <a:xfrm>
            <a:off x="1619672" y="765175"/>
            <a:ext cx="5040560" cy="2925678"/>
          </a:xfrm>
          <a:prstGeom prst="rect">
            <a:avLst/>
          </a:prstGeom>
          <a:noFill/>
          <a:ln w="9525">
            <a:noFill/>
            <a:miter lim="800000"/>
            <a:headEnd/>
            <a:tailEnd/>
          </a:ln>
        </p:spPr>
      </p:pic>
      <p:sp>
        <p:nvSpPr>
          <p:cNvPr id="69634" name="Rectangle 2"/>
          <p:cNvSpPr>
            <a:spLocks noGrp="1" noChangeArrowheads="1"/>
          </p:cNvSpPr>
          <p:nvPr>
            <p:ph type="title"/>
          </p:nvPr>
        </p:nvSpPr>
        <p:spPr/>
        <p:txBody>
          <a:bodyPr/>
          <a:lstStyle/>
          <a:p>
            <a:pPr eaLnBrk="1" hangingPunct="1"/>
            <a:r>
              <a:rPr lang="en-US"/>
              <a:t>Q-learning vs. SARSA</a:t>
            </a:r>
          </a:p>
        </p:txBody>
      </p:sp>
      <p:sp>
        <p:nvSpPr>
          <p:cNvPr id="69635" name="Rectangle 11"/>
          <p:cNvSpPr>
            <a:spLocks noChangeArrowheads="1"/>
          </p:cNvSpPr>
          <p:nvPr/>
        </p:nvSpPr>
        <p:spPr bwMode="auto">
          <a:xfrm>
            <a:off x="154489" y="3521699"/>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Q-learning learns the optimal policy, but because it does so </a:t>
            </a:r>
            <a:r>
              <a:rPr lang="en-US" sz="2000" dirty="0">
                <a:solidFill>
                  <a:schemeClr val="accent2"/>
                </a:solidFill>
                <a:latin typeface="Arial" panose="020B0604020202020204" pitchFamily="34" charset="0"/>
                <a:cs typeface="Arial" panose="020B0604020202020204" pitchFamily="34" charset="0"/>
              </a:rPr>
              <a:t>without taking exploration into account</a:t>
            </a:r>
            <a:r>
              <a:rPr lang="en-US" sz="2000" dirty="0">
                <a:solidFill>
                  <a:srgbClr val="000000"/>
                </a:solidFill>
                <a:latin typeface="Arial" panose="020B0604020202020204" pitchFamily="34" charset="0"/>
                <a:cs typeface="Arial" panose="020B0604020202020204" pitchFamily="34" charset="0"/>
              </a:rPr>
              <a:t>, it does not do so well while the agent is exploring</a:t>
            </a:r>
          </a:p>
          <a:p>
            <a:pPr marL="739775" lvl="1" indent="-282575">
              <a:spcBef>
                <a:spcPts val="1500"/>
              </a:spcBef>
              <a:buFont typeface="Times New Roman" pitchFamily="18" charset="0"/>
              <a:buChar char="•"/>
            </a:pPr>
            <a:r>
              <a:rPr lang="en-US" sz="1800" dirty="0">
                <a:solidFill>
                  <a:srgbClr val="000000"/>
                </a:solidFill>
                <a:latin typeface="Arial" panose="020B0604020202020204" pitchFamily="34" charset="0"/>
                <a:cs typeface="Arial" panose="020B0604020202020204" pitchFamily="34" charset="0"/>
              </a:rPr>
              <a:t>It occasionally falls into the cliff, so its reward per episode is not that great</a:t>
            </a:r>
          </a:p>
          <a:p>
            <a:pPr marL="339725" indent="-339725">
              <a:lnSpc>
                <a:spcPct val="100000"/>
              </a:lnSpc>
              <a:spcBef>
                <a:spcPts val="18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SARSA has better on-line performance (reward per episode), because it learns to stay away from the cliff while exploring</a:t>
            </a:r>
          </a:p>
          <a:p>
            <a:pPr marL="739775" lvl="1" indent="-282575">
              <a:spcBef>
                <a:spcPts val="1500"/>
              </a:spcBef>
              <a:buFont typeface="Times New Roman" pitchFamily="18" charset="0"/>
              <a:buChar char="•"/>
            </a:pPr>
            <a:r>
              <a:rPr lang="en-US" sz="1800" dirty="0">
                <a:solidFill>
                  <a:srgbClr val="000000"/>
                </a:solidFill>
                <a:latin typeface="Arial" panose="020B0604020202020204" pitchFamily="34" charset="0"/>
                <a:cs typeface="Arial" panose="020B0604020202020204" pitchFamily="34" charset="0"/>
              </a:rPr>
              <a:t>But note that if </a:t>
            </a:r>
            <a:r>
              <a:rPr lang="el-GR" sz="1800" dirty="0">
                <a:solidFill>
                  <a:srgbClr val="000000"/>
                </a:solidFill>
                <a:latin typeface="Arial" panose="020B0604020202020204" pitchFamily="34" charset="0"/>
                <a:cs typeface="Arial" panose="020B0604020202020204" pitchFamily="34" charset="0"/>
              </a:rPr>
              <a:t>ε→</a:t>
            </a:r>
            <a:r>
              <a:rPr lang="en-US" sz="1800" dirty="0">
                <a:solidFill>
                  <a:srgbClr val="000000"/>
                </a:solidFill>
                <a:latin typeface="Arial" panose="020B0604020202020204" pitchFamily="34" charset="0"/>
                <a:cs typeface="Arial" panose="020B0604020202020204" pitchFamily="34" charset="0"/>
              </a:rPr>
              <a:t>0, SARSA and Q-learning would asymptotically converge to the  optimal policy</a:t>
            </a:r>
            <a:endParaRPr lang="el-GR" sz="18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Final Recommendation</a:t>
            </a:r>
          </a:p>
        </p:txBody>
      </p:sp>
      <p:sp>
        <p:nvSpPr>
          <p:cNvPr id="3" name="Content Placeholder 2"/>
          <p:cNvSpPr>
            <a:spLocks noGrp="1"/>
          </p:cNvSpPr>
          <p:nvPr>
            <p:ph idx="1"/>
          </p:nvPr>
        </p:nvSpPr>
        <p:spPr/>
        <p:txBody>
          <a:bodyPr/>
          <a:lstStyle/>
          <a:p>
            <a:r>
              <a:rPr lang="en-CA" sz="2800" dirty="0">
                <a:latin typeface="Arial" panose="020B0604020202020204" pitchFamily="34" charset="0"/>
                <a:cs typeface="Arial" panose="020B0604020202020204" pitchFamily="34" charset="0"/>
              </a:rPr>
              <a:t>If agent is </a:t>
            </a:r>
            <a:r>
              <a:rPr lang="en-CA" sz="2800" b="1" dirty="0">
                <a:latin typeface="Arial" panose="020B0604020202020204" pitchFamily="34" charset="0"/>
                <a:cs typeface="Arial" panose="020B0604020202020204" pitchFamily="34" charset="0"/>
              </a:rPr>
              <a:t>not deployed</a:t>
            </a:r>
            <a:r>
              <a:rPr lang="en-CA" sz="2800" dirty="0">
                <a:latin typeface="Arial" panose="020B0604020202020204" pitchFamily="34" charset="0"/>
                <a:cs typeface="Arial" panose="020B0604020202020204" pitchFamily="34" charset="0"/>
              </a:rPr>
              <a:t> it should do ….</a:t>
            </a:r>
          </a:p>
          <a:p>
            <a:pPr marL="0" indent="0">
              <a:buNone/>
            </a:pPr>
            <a:r>
              <a:rPr lang="en-CA" sz="2800" dirty="0">
                <a:latin typeface="Arial" panose="020B0604020202020204" pitchFamily="34" charset="0"/>
                <a:cs typeface="Arial" panose="020B0604020202020204" pitchFamily="34" charset="0"/>
              </a:rPr>
              <a:t>	random all the time (</a:t>
            </a:r>
            <a:r>
              <a:rPr lang="el-GR" sz="2800" dirty="0">
                <a:latin typeface="Arial" panose="020B0604020202020204" pitchFamily="34" charset="0"/>
                <a:cs typeface="Arial" panose="020B0604020202020204" pitchFamily="34" charset="0"/>
              </a:rPr>
              <a:t>ε</a:t>
            </a:r>
            <a:r>
              <a:rPr lang="en-CA" sz="2800" dirty="0">
                <a:latin typeface="Arial" panose="020B0604020202020204" pitchFamily="34" charset="0"/>
                <a:cs typeface="Arial" panose="020B0604020202020204" pitchFamily="34" charset="0"/>
              </a:rPr>
              <a:t>=1) and </a:t>
            </a:r>
            <a:r>
              <a:rPr lang="en-CA" sz="2800" b="1" dirty="0">
                <a:latin typeface="Arial" panose="020B0604020202020204" pitchFamily="34" charset="0"/>
                <a:cs typeface="Arial" panose="020B0604020202020204" pitchFamily="34" charset="0"/>
              </a:rPr>
              <a:t>Q-learning</a:t>
            </a:r>
          </a:p>
          <a:p>
            <a:pPr lvl="1"/>
            <a:r>
              <a:rPr lang="en-CA" sz="2800" dirty="0">
                <a:latin typeface="Arial" panose="020B0604020202020204" pitchFamily="34" charset="0"/>
                <a:cs typeface="Arial" panose="020B0604020202020204" pitchFamily="34" charset="0"/>
              </a:rPr>
              <a:t>When Q values have converged then deploy</a:t>
            </a:r>
          </a:p>
          <a:p>
            <a:r>
              <a:rPr lang="en-CA" sz="2800" dirty="0">
                <a:latin typeface="Arial" panose="020B0604020202020204" pitchFamily="34" charset="0"/>
                <a:cs typeface="Arial" panose="020B0604020202020204" pitchFamily="34" charset="0"/>
              </a:rPr>
              <a:t>If the agent is </a:t>
            </a:r>
            <a:r>
              <a:rPr lang="en-CA" sz="2800" b="1" dirty="0">
                <a:latin typeface="Arial" panose="020B0604020202020204" pitchFamily="34" charset="0"/>
                <a:cs typeface="Arial" panose="020B0604020202020204" pitchFamily="34" charset="0"/>
              </a:rPr>
              <a:t>deployed</a:t>
            </a:r>
            <a:r>
              <a:rPr lang="en-CA" sz="2800" dirty="0">
                <a:latin typeface="Arial" panose="020B0604020202020204" pitchFamily="34" charset="0"/>
                <a:cs typeface="Arial" panose="020B0604020202020204" pitchFamily="34" charset="0"/>
              </a:rPr>
              <a:t> it should </a:t>
            </a:r>
          </a:p>
          <a:p>
            <a:pPr lvl="1"/>
            <a:r>
              <a:rPr lang="en-CA" sz="2800" dirty="0">
                <a:latin typeface="Arial" panose="020B0604020202020204" pitchFamily="34" charset="0"/>
                <a:cs typeface="Arial" panose="020B0604020202020204" pitchFamily="34" charset="0"/>
              </a:rPr>
              <a:t>apply one of the explore/exploit strategies (e.g., </a:t>
            </a:r>
            <a:r>
              <a:rPr lang="el-GR" sz="2800" dirty="0">
                <a:latin typeface="Arial" panose="020B0604020202020204" pitchFamily="34" charset="0"/>
                <a:cs typeface="Arial" panose="020B0604020202020204" pitchFamily="34" charset="0"/>
              </a:rPr>
              <a:t>ε</a:t>
            </a:r>
            <a:r>
              <a:rPr lang="en-CA" sz="2800" dirty="0">
                <a:latin typeface="Arial" panose="020B0604020202020204" pitchFamily="34" charset="0"/>
                <a:cs typeface="Arial" panose="020B0604020202020204" pitchFamily="34" charset="0"/>
              </a:rPr>
              <a:t>=.5) and do </a:t>
            </a:r>
            <a:r>
              <a:rPr lang="en-CA" sz="2800" b="1" dirty="0" err="1">
                <a:latin typeface="Arial" panose="020B0604020202020204" pitchFamily="34" charset="0"/>
                <a:cs typeface="Arial" panose="020B0604020202020204" pitchFamily="34" charset="0"/>
              </a:rPr>
              <a:t>Sarsa</a:t>
            </a:r>
            <a:endParaRPr lang="en-CA" sz="2800" b="1" dirty="0">
              <a:latin typeface="Arial" panose="020B0604020202020204" pitchFamily="34" charset="0"/>
              <a:cs typeface="Arial" panose="020B0604020202020204" pitchFamily="34" charset="0"/>
            </a:endParaRPr>
          </a:p>
          <a:p>
            <a:pPr lvl="1"/>
            <a:r>
              <a:rPr lang="en-CA" sz="2800" dirty="0">
                <a:latin typeface="Arial" panose="020B0604020202020204" pitchFamily="34" charset="0"/>
                <a:cs typeface="Arial" panose="020B0604020202020204" pitchFamily="34" charset="0"/>
              </a:rPr>
              <a:t>Decreasing </a:t>
            </a:r>
            <a:r>
              <a:rPr lang="el-GR" sz="2800" dirty="0">
                <a:latin typeface="Arial" panose="020B0604020202020204" pitchFamily="34" charset="0"/>
                <a:cs typeface="Arial" panose="020B0604020202020204" pitchFamily="34" charset="0"/>
              </a:rPr>
              <a:t>ε</a:t>
            </a:r>
            <a:r>
              <a:rPr lang="en-CA" sz="2800" dirty="0">
                <a:latin typeface="Arial" panose="020B0604020202020204" pitchFamily="34" charset="0"/>
                <a:cs typeface="Arial" panose="020B0604020202020204" pitchFamily="34" charset="0"/>
              </a:rPr>
              <a:t> over time</a:t>
            </a:r>
          </a:p>
          <a:p>
            <a:endParaRPr lang="en-CA"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idx="11"/>
          </p:nvPr>
        </p:nvSpPr>
        <p:spPr/>
        <p:txBody>
          <a:bodyPr/>
          <a:lstStyle/>
          <a:p>
            <a:pPr>
              <a:defRPr/>
            </a:pPr>
            <a:r>
              <a:rPr lang="en-GB"/>
              <a:t>CPSC 422, Lecture 10</a:t>
            </a:r>
          </a:p>
        </p:txBody>
      </p:sp>
      <p:sp>
        <p:nvSpPr>
          <p:cNvPr id="5" name="Slide Number Placeholder 4"/>
          <p:cNvSpPr>
            <a:spLocks noGrp="1"/>
          </p:cNvSpPr>
          <p:nvPr>
            <p:ph type="sldNum" idx="12"/>
          </p:nvPr>
        </p:nvSpPr>
        <p:spPr/>
        <p:txBody>
          <a:bodyPr/>
          <a:lstStyle/>
          <a:p>
            <a:pPr>
              <a:defRPr/>
            </a:pPr>
            <a:fld id="{2419138E-EBE4-4E9A-9C29-DAD66FF7F8FA}" type="slidenum">
              <a:rPr lang="en-GB" smtClean="0"/>
              <a:pPr>
                <a:defRPr/>
              </a:pPr>
              <a:t>25</a:t>
            </a:fld>
            <a:endParaRPr lang="en-GB"/>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929680" y="2679840"/>
              <a:ext cx="360" cy="360"/>
            </p14:xfrm>
          </p:contentPart>
        </mc:Choice>
        <mc:Fallback xmlns="">
          <p:pic>
            <p:nvPicPr>
              <p:cNvPr id="6" name="Ink 5"/>
              <p:cNvPicPr/>
              <p:nvPr/>
            </p:nvPicPr>
            <p:blipFill>
              <a:blip r:embed="rId3"/>
              <a:stretch>
                <a:fillRect/>
              </a:stretch>
            </p:blipFill>
            <p:spPr>
              <a:xfrm>
                <a:off x="2920320" y="2670480"/>
                <a:ext cx="19080" cy="19080"/>
              </a:xfrm>
              <a:prstGeom prst="rect">
                <a:avLst/>
              </a:prstGeom>
            </p:spPr>
          </p:pic>
        </mc:Fallback>
      </mc:AlternateContent>
    </p:spTree>
    <p:extLst>
      <p:ext uri="{BB962C8B-B14F-4D97-AF65-F5344CB8AC3E}">
        <p14:creationId xmlns:p14="http://schemas.microsoft.com/office/powerpoint/2010/main" val="29711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63744" cy="682625"/>
          </a:xfrm>
        </p:spPr>
        <p:txBody>
          <a:bodyPr/>
          <a:lstStyle/>
          <a:p>
            <a:r>
              <a:rPr lang="en-CA" dirty="0">
                <a:latin typeface="Arial" panose="020B0604020202020204" pitchFamily="34" charset="0"/>
                <a:cs typeface="Arial" panose="020B0604020202020204" pitchFamily="34" charset="0"/>
              </a:rPr>
              <a:t>RL scalability: Policy Gradient Methods </a:t>
            </a:r>
            <a:r>
              <a:rPr lang="en-CA" dirty="0">
                <a:solidFill>
                  <a:srgbClr val="FF0000"/>
                </a:solidFill>
                <a:latin typeface="Arial" panose="020B0604020202020204" pitchFamily="34" charset="0"/>
                <a:cs typeface="Arial" panose="020B0604020202020204" pitchFamily="34" charset="0"/>
              </a:rPr>
              <a:t>(not for 422)</a:t>
            </a:r>
          </a:p>
        </p:txBody>
      </p:sp>
      <p:sp>
        <p:nvSpPr>
          <p:cNvPr id="3" name="Content Placeholder 2"/>
          <p:cNvSpPr>
            <a:spLocks noGrp="1"/>
          </p:cNvSpPr>
          <p:nvPr>
            <p:ph idx="1"/>
          </p:nvPr>
        </p:nvSpPr>
        <p:spPr>
          <a:xfrm>
            <a:off x="70992" y="764704"/>
            <a:ext cx="9073008" cy="2160240"/>
          </a:xfrm>
        </p:spPr>
        <p:txBody>
          <a:bodyPr/>
          <a:lstStyle/>
          <a:p>
            <a:pPr marL="0" indent="0">
              <a:buNone/>
            </a:pPr>
            <a:r>
              <a:rPr lang="en-CA" b="1" dirty="0">
                <a:latin typeface="Arial" panose="020B0604020202020204" pitchFamily="34" charset="0"/>
                <a:cs typeface="Arial" panose="020B0604020202020204" pitchFamily="34" charset="0"/>
              </a:rPr>
              <a:t>Problems for most value-function methods (like Q-L, SARSA)</a:t>
            </a:r>
          </a:p>
          <a:p>
            <a:r>
              <a:rPr lang="en-CA" dirty="0">
                <a:latin typeface="Arial" panose="020B0604020202020204" pitchFamily="34" charset="0"/>
                <a:cs typeface="Arial" panose="020B0604020202020204" pitchFamily="34" charset="0"/>
              </a:rPr>
              <a:t>Continuous states and actions in high dimensional spaces</a:t>
            </a:r>
          </a:p>
          <a:p>
            <a:r>
              <a:rPr lang="en-CA" dirty="0">
                <a:latin typeface="Arial" panose="020B0604020202020204" pitchFamily="34" charset="0"/>
                <a:cs typeface="Arial" panose="020B0604020202020204" pitchFamily="34" charset="0"/>
              </a:rPr>
              <a:t>Uncertainty on the state information</a:t>
            </a:r>
          </a:p>
          <a:p>
            <a:r>
              <a:rPr lang="en-CA" dirty="0">
                <a:latin typeface="Arial" panose="020B0604020202020204" pitchFamily="34" charset="0"/>
                <a:cs typeface="Arial" panose="020B0604020202020204" pitchFamily="34" charset="0"/>
              </a:rPr>
              <a:t>Convergence</a:t>
            </a:r>
          </a:p>
        </p:txBody>
      </p:sp>
      <p:sp>
        <p:nvSpPr>
          <p:cNvPr id="4" name="Footer Placeholder 3"/>
          <p:cNvSpPr>
            <a:spLocks noGrp="1"/>
          </p:cNvSpPr>
          <p:nvPr>
            <p:ph type="ftr" idx="11"/>
          </p:nvPr>
        </p:nvSpPr>
        <p:spPr/>
        <p:txBody>
          <a:bodyPr/>
          <a:lstStyle/>
          <a:p>
            <a:pPr>
              <a:defRPr/>
            </a:pPr>
            <a:r>
              <a:rPr lang="en-GB"/>
              <a:t>CPSC 422, Lecture 10</a:t>
            </a:r>
          </a:p>
        </p:txBody>
      </p:sp>
      <p:sp>
        <p:nvSpPr>
          <p:cNvPr id="5" name="Slide Number Placeholder 4"/>
          <p:cNvSpPr>
            <a:spLocks noGrp="1"/>
          </p:cNvSpPr>
          <p:nvPr>
            <p:ph type="sldNum" idx="12"/>
          </p:nvPr>
        </p:nvSpPr>
        <p:spPr/>
        <p:txBody>
          <a:bodyPr/>
          <a:lstStyle/>
          <a:p>
            <a:pPr>
              <a:defRPr/>
            </a:pPr>
            <a:fld id="{2419138E-EBE4-4E9A-9C29-DAD66FF7F8FA}" type="slidenum">
              <a:rPr lang="en-GB" smtClean="0"/>
              <a:pPr>
                <a:defRPr/>
              </a:pPr>
              <a:t>26</a:t>
            </a:fld>
            <a:endParaRPr lang="en-GB"/>
          </a:p>
        </p:txBody>
      </p:sp>
      <p:sp>
        <p:nvSpPr>
          <p:cNvPr id="6" name="Content Placeholder 2"/>
          <p:cNvSpPr txBox="1">
            <a:spLocks/>
          </p:cNvSpPr>
          <p:nvPr/>
        </p:nvSpPr>
        <p:spPr bwMode="auto">
          <a:xfrm>
            <a:off x="70992" y="3356992"/>
            <a:ext cx="9073008" cy="25922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a:lstStyle>
          <a:p>
            <a:pPr marL="0" indent="0">
              <a:lnSpc>
                <a:spcPct val="100000"/>
              </a:lnSpc>
              <a:buNone/>
            </a:pPr>
            <a:r>
              <a:rPr lang="en-CA" b="1" kern="0" dirty="0">
                <a:latin typeface="Arial" panose="020B0604020202020204" pitchFamily="34" charset="0"/>
                <a:cs typeface="Arial" panose="020B0604020202020204" pitchFamily="34" charset="0"/>
              </a:rPr>
              <a:t>Popular Solution: </a:t>
            </a:r>
            <a:r>
              <a:rPr lang="en-CA" b="1" kern="0" dirty="0">
                <a:solidFill>
                  <a:srgbClr val="00B0F0"/>
                </a:solidFill>
                <a:latin typeface="Arial" panose="020B0604020202020204" pitchFamily="34" charset="0"/>
                <a:cs typeface="Arial" panose="020B0604020202020204" pitchFamily="34" charset="0"/>
              </a:rPr>
              <a:t>Policy Gradient Methods…. </a:t>
            </a:r>
            <a:r>
              <a:rPr lang="en-CA" b="1" kern="0" dirty="0">
                <a:solidFill>
                  <a:schemeClr val="tx2"/>
                </a:solidFill>
                <a:latin typeface="Arial" panose="020B0604020202020204" pitchFamily="34" charset="0"/>
                <a:cs typeface="Arial" panose="020B0604020202020204" pitchFamily="34" charset="0"/>
              </a:rPr>
              <a:t>But still limited</a:t>
            </a:r>
          </a:p>
          <a:p>
            <a:pPr>
              <a:lnSpc>
                <a:spcPct val="100000"/>
              </a:lnSpc>
            </a:pPr>
            <a:r>
              <a:rPr lang="en-CA" kern="0" dirty="0">
                <a:latin typeface="Arial" panose="020B0604020202020204" pitchFamily="34" charset="0"/>
                <a:cs typeface="Arial" panose="020B0604020202020204" pitchFamily="34" charset="0"/>
              </a:rPr>
              <a:t>On-policy by definition (like SARSA)</a:t>
            </a:r>
          </a:p>
          <a:p>
            <a:pPr>
              <a:lnSpc>
                <a:spcPct val="100000"/>
              </a:lnSpc>
            </a:pPr>
            <a:r>
              <a:rPr lang="en-CA" kern="0" dirty="0">
                <a:latin typeface="Arial" panose="020B0604020202020204" pitchFamily="34" charset="0"/>
                <a:cs typeface="Arial" panose="020B0604020202020204" pitchFamily="34" charset="0"/>
              </a:rPr>
              <a:t>Find Local maximum (while global for value-function methods)</a:t>
            </a:r>
          </a:p>
          <a:p>
            <a:pPr>
              <a:lnSpc>
                <a:spcPct val="100000"/>
              </a:lnSpc>
            </a:pPr>
            <a:r>
              <a:rPr lang="en-CA" kern="0" dirty="0">
                <a:latin typeface="Arial" panose="020B0604020202020204" pitchFamily="34" charset="0"/>
                <a:cs typeface="Arial" panose="020B0604020202020204" pitchFamily="34" charset="0"/>
              </a:rPr>
              <a:t>Open Parameter: learning rate (to be set empirically)</a:t>
            </a:r>
          </a:p>
        </p:txBody>
      </p:sp>
    </p:spTree>
    <p:extLst>
      <p:ext uri="{BB962C8B-B14F-4D97-AF65-F5344CB8AC3E}">
        <p14:creationId xmlns:p14="http://schemas.microsoft.com/office/powerpoint/2010/main" val="5797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BD3FE3-6E66-4E6A-A35B-CEE7F2783375}"/>
              </a:ext>
            </a:extLst>
          </p:cNvPr>
          <p:cNvSpPr>
            <a:spLocks noGrp="1"/>
          </p:cNvSpPr>
          <p:nvPr>
            <p:ph type="ftr" sz="quarter" idx="11"/>
          </p:nvPr>
        </p:nvSpPr>
        <p:spPr/>
        <p:txBody>
          <a:bodyPr/>
          <a:lstStyle/>
          <a:p>
            <a:pPr>
              <a:defRPr/>
            </a:pPr>
            <a:r>
              <a:rPr lang="en-US">
                <a:solidFill>
                  <a:srgbClr val="000000"/>
                </a:solidFill>
              </a:rPr>
              <a:t>CPSC 422, Lecture 8</a:t>
            </a:r>
          </a:p>
        </p:txBody>
      </p:sp>
      <p:sp>
        <p:nvSpPr>
          <p:cNvPr id="3" name="Slide Number Placeholder 2">
            <a:extLst>
              <a:ext uri="{FF2B5EF4-FFF2-40B4-BE49-F238E27FC236}">
                <a16:creationId xmlns:a16="http://schemas.microsoft.com/office/drawing/2014/main" id="{DCEB531A-DA03-410E-A7F4-1B3D5DC3D2C0}"/>
              </a:ext>
            </a:extLst>
          </p:cNvPr>
          <p:cNvSpPr>
            <a:spLocks noGrp="1"/>
          </p:cNvSpPr>
          <p:nvPr>
            <p:ph type="sldNum" sz="quarter" idx="12"/>
          </p:nvPr>
        </p:nvSpPr>
        <p:spPr/>
        <p:txBody>
          <a:bodyPr/>
          <a:lstStyle/>
          <a:p>
            <a:pPr>
              <a:defRPr/>
            </a:pPr>
            <a:r>
              <a:rPr lang="en-US">
                <a:solidFill>
                  <a:srgbClr val="000000"/>
                </a:solidFill>
              </a:rPr>
              <a:t>Slide </a:t>
            </a:r>
            <a:fld id="{2AD99C34-7C11-4721-9FED-B5532851C344}" type="slidenum">
              <a:rPr lang="en-US" smtClean="0">
                <a:solidFill>
                  <a:srgbClr val="000000"/>
                </a:solidFill>
              </a:rPr>
              <a:pPr>
                <a:defRPr/>
              </a:pPr>
              <a:t>27</a:t>
            </a:fld>
            <a:endParaRPr lang="en-US">
              <a:solidFill>
                <a:srgbClr val="000000"/>
              </a:solidFill>
            </a:endParaRPr>
          </a:p>
        </p:txBody>
      </p:sp>
      <p:pic>
        <p:nvPicPr>
          <p:cNvPr id="110594" name="Picture 2" descr="https://media.springernature.com/original/springer-static/image/chp%3A10.1007%2F978-981-15-4095-0_3/MediaObjects/492103_1_En_3_Fig1_HTML.png">
            <a:extLst>
              <a:ext uri="{FF2B5EF4-FFF2-40B4-BE49-F238E27FC236}">
                <a16:creationId xmlns:a16="http://schemas.microsoft.com/office/drawing/2014/main" id="{4A169B2A-233B-47CD-A8EA-4F3A8D45C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8340190" cy="4482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AC6DB6-0779-4A4A-AA1E-4F8ACFE8C8E3}"/>
              </a:ext>
            </a:extLst>
          </p:cNvPr>
          <p:cNvSpPr txBox="1"/>
          <p:nvPr/>
        </p:nvSpPr>
        <p:spPr>
          <a:xfrm>
            <a:off x="899592" y="548680"/>
            <a:ext cx="7272808" cy="840230"/>
          </a:xfrm>
          <a:prstGeom prst="rect">
            <a:avLst/>
          </a:prstGeom>
          <a:noFill/>
        </p:spPr>
        <p:txBody>
          <a:bodyPr wrap="square" rtlCol="0">
            <a:spAutoFit/>
          </a:bodyPr>
          <a:lstStyle/>
          <a:p>
            <a:r>
              <a:rPr lang="en-US" sz="1800" dirty="0">
                <a:solidFill>
                  <a:srgbClr val="333333"/>
                </a:solidFill>
                <a:latin typeface="Georgia" panose="02040502050405020303" pitchFamily="18" charset="0"/>
              </a:rPr>
              <a:t>NOT REQUIRED for 422! Map of reinforcement learning algorithms. Boxes with thick lines denote different categories, others denote specific algorithms</a:t>
            </a:r>
            <a:endParaRPr lang="en-CA" sz="1800" dirty="0"/>
          </a:p>
        </p:txBody>
      </p:sp>
    </p:spTree>
    <p:extLst>
      <p:ext uri="{BB962C8B-B14F-4D97-AF65-F5344CB8AC3E}">
        <p14:creationId xmlns:p14="http://schemas.microsoft.com/office/powerpoint/2010/main" val="4170146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a:solidFill>
                    <a:srgbClr val="000000"/>
                  </a:solidFill>
                  <a:latin typeface="Arial Unicode MS" pitchFamily="34" charset="-128"/>
                </a:rPr>
                <a:t>	Markov Networks</a:t>
              </a:r>
            </a:p>
            <a:p>
              <a:pPr marL="342900" indent="-342900">
                <a:lnSpc>
                  <a:spcPct val="75000"/>
                </a:lnSpc>
                <a:spcBef>
                  <a:spcPct val="20000"/>
                </a:spcBef>
              </a:pPr>
              <a:r>
                <a:rPr lang="en-US" sz="18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a:solidFill>
                    <a:srgbClr val="3333CC"/>
                  </a:solidFill>
                  <a:latin typeface="Arial Unicode MS" pitchFamily="34" charset="-128"/>
                </a:rPr>
                <a:t>Reasoning</a:t>
              </a:r>
            </a:p>
            <a:p>
              <a:pPr marL="342900" indent="-342900" algn="ctr"/>
              <a:r>
                <a:rPr lang="en-US" sz="2000" b="1" dirty="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Relational Models</a:t>
              </a:r>
            </a:p>
            <a:p>
              <a:pPr marL="342900" indent="-342900">
                <a:lnSpc>
                  <a:spcPct val="75000"/>
                </a:lnSpc>
                <a:spcBef>
                  <a:spcPct val="20000"/>
                </a:spcBef>
              </a:pPr>
              <a:r>
                <a:rPr lang="en-US" sz="20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a:solidFill>
                    <a:srgbClr val="00B050"/>
                  </a:solidFill>
                  <a:latin typeface="Arial Unicode MS" pitchFamily="34" charset="-128"/>
                </a:rPr>
                <a:t>Hybrid: </a:t>
              </a:r>
              <a:r>
                <a:rPr lang="en-US" sz="2000" b="1" dirty="0" err="1">
                  <a:solidFill>
                    <a:srgbClr val="00B050"/>
                  </a:solidFill>
                  <a:latin typeface="Arial Unicode MS" pitchFamily="34" charset="-128"/>
                </a:rPr>
                <a:t>Det</a:t>
              </a:r>
              <a:r>
                <a:rPr lang="en-US" sz="2000" b="1" dirty="0">
                  <a:solidFill>
                    <a:srgbClr val="00B050"/>
                  </a:solidFill>
                  <a:latin typeface="Arial Unicode MS" pitchFamily="34" charset="-128"/>
                </a:rPr>
                <a:t> +</a:t>
              </a:r>
              <a:r>
                <a:rPr lang="en-US" sz="20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Forward, Viterbi….</a:t>
              </a:r>
            </a:p>
            <a:p>
              <a:pPr marL="342900" indent="-342900">
                <a:spcBef>
                  <a:spcPct val="20000"/>
                </a:spcBef>
              </a:pPr>
              <a:r>
                <a:rPr lang="en-US" sz="1800" b="1" dirty="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sp>
          <p:nvSpPr>
            <p:cNvPr id="37" name="Rectangle 20">
              <a:extLst>
                <a:ext uri="{FF2B5EF4-FFF2-40B4-BE49-F238E27FC236}">
                  <a16:creationId xmlns:a16="http://schemas.microsoft.com/office/drawing/2014/main" id="{74EF13F5-EEE5-4751-913C-AB9C894850A6}"/>
                </a:ext>
              </a:extLst>
            </p:cNvPr>
            <p:cNvSpPr>
              <a:spLocks noChangeArrowheads="1"/>
            </p:cNvSpPr>
            <p:nvPr/>
          </p:nvSpPr>
          <p:spPr bwMode="auto">
            <a:xfrm>
              <a:off x="6740920" y="948118"/>
              <a:ext cx="1836940" cy="613532"/>
            </a:xfrm>
            <a:prstGeom prst="rect">
              <a:avLst/>
            </a:prstGeom>
            <a:noFill/>
            <a:ln w="9525">
              <a:noFill/>
              <a:miter lim="800000"/>
              <a:headEnd/>
              <a:tailEnd/>
            </a:ln>
          </p:spPr>
          <p:txBody>
            <a:bodyPr/>
            <a:lstStyle/>
            <a:p>
              <a:pPr marL="342900" indent="-342900" algn="ctr"/>
              <a:r>
                <a:rPr lang="en-US" sz="2000" b="1" dirty="0">
                  <a:solidFill>
                    <a:srgbClr val="3333CC"/>
                  </a:solidFill>
                  <a:latin typeface="Arial Unicode MS" pitchFamily="34" charset="-128"/>
                </a:rPr>
                <a:t>Parsing</a:t>
              </a: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a:solidFill>
                  <a:srgbClr val="FFFFFF"/>
                </a:solidFill>
              </a:rPr>
              <a:t>Slide </a:t>
            </a:r>
            <a:fld id="{4DF6BE34-90F6-4567-805D-EBA463FCCE5C}" type="slidenum">
              <a:rPr lang="en-US" smtClean="0">
                <a:solidFill>
                  <a:srgbClr val="FFFFFF"/>
                </a:solidFill>
              </a:rPr>
              <a:pPr>
                <a:defRPr/>
              </a:pPr>
              <a:t>28</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 name="Straight Arrow Connector 7">
            <a:extLst>
              <a:ext uri="{FF2B5EF4-FFF2-40B4-BE49-F238E27FC236}">
                <a16:creationId xmlns:a16="http://schemas.microsoft.com/office/drawing/2014/main" id="{B3393F79-F897-486D-8A54-152F57AFB1EB}"/>
              </a:ext>
            </a:extLst>
          </p:cNvPr>
          <p:cNvCxnSpPr/>
          <p:nvPr/>
        </p:nvCxnSpPr>
        <p:spPr>
          <a:xfrm flipH="1">
            <a:off x="4932040" y="1107104"/>
            <a:ext cx="1045780" cy="58644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5E84D18-1BCA-482F-8FEB-15572A87F6B3}"/>
              </a:ext>
            </a:extLst>
          </p:cNvPr>
          <p:cNvCxnSpPr>
            <a:cxnSpLocks/>
          </p:cNvCxnSpPr>
          <p:nvPr/>
        </p:nvCxnSpPr>
        <p:spPr>
          <a:xfrm flipH="1">
            <a:off x="6135328" y="1560736"/>
            <a:ext cx="1463027" cy="21420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543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422, Lecture 10</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29</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eaLnBrk="1" hangingPunct="1">
              <a:spcAft>
                <a:spcPts val="600"/>
              </a:spcAft>
            </a:pPr>
            <a:r>
              <a:rPr lang="en-US" altLang="en-US" sz="3200" b="1" dirty="0">
                <a:latin typeface="Arial" panose="020B0604020202020204" pitchFamily="34" charset="0"/>
                <a:cs typeface="Arial" panose="020B0604020202020204" pitchFamily="34" charset="0"/>
              </a:rPr>
              <a:t>You can:</a:t>
            </a:r>
            <a:endParaRPr lang="en-US"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Describe and compare techniques to combine exploration with exploitation</a:t>
            </a:r>
          </a:p>
          <a:p>
            <a:pPr marL="457200" indent="-457200">
              <a:buFont typeface="Arial" panose="020B0604020202020204" pitchFamily="34" charset="0"/>
              <a:buChar char="•"/>
            </a:pPr>
            <a:r>
              <a:rPr lang="en-CA" dirty="0">
                <a:latin typeface="Arial" panose="020B0604020202020204" pitchFamily="34" charset="0"/>
                <a:cs typeface="Arial" panose="020B0604020202020204" pitchFamily="34" charset="0"/>
              </a:rPr>
              <a:t>On-policy Learning (SARSA)</a:t>
            </a:r>
          </a:p>
          <a:p>
            <a:pPr marL="457200" indent="-457200">
              <a:buFont typeface="Arial" panose="020B0604020202020204" pitchFamily="34" charset="0"/>
              <a:buChar char="•"/>
            </a:pPr>
            <a:r>
              <a:rPr lang="en-CA" dirty="0">
                <a:solidFill>
                  <a:schemeClr val="bg2">
                    <a:lumMod val="40000"/>
                    <a:lumOff val="60000"/>
                  </a:schemeClr>
                </a:solidFill>
                <a:latin typeface="Arial" panose="020B0604020202020204" pitchFamily="34" charset="0"/>
                <a:cs typeface="Arial" panose="020B0604020202020204" pitchFamily="34" charset="0"/>
              </a:rPr>
              <a:t>Discuss trade-offs in RL scalability (</a:t>
            </a:r>
            <a:r>
              <a:rPr lang="en-CA">
                <a:solidFill>
                  <a:schemeClr val="bg2">
                    <a:lumMod val="40000"/>
                    <a:lumOff val="60000"/>
                  </a:schemeClr>
                </a:solidFill>
                <a:latin typeface="Arial" panose="020B0604020202020204" pitchFamily="34" charset="0"/>
                <a:cs typeface="Arial" panose="020B0604020202020204" pitchFamily="34" charset="0"/>
              </a:rPr>
              <a:t>not required)</a:t>
            </a:r>
            <a:endParaRPr lang="en-CA" dirty="0">
              <a:solidFill>
                <a:schemeClr val="bg2">
                  <a:lumMod val="40000"/>
                  <a:lumOff val="60000"/>
                </a:schemeClr>
              </a:solidFill>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405360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220072" y="6629400"/>
            <a:ext cx="2895600" cy="457200"/>
          </a:xfrm>
        </p:spPr>
        <p:txBody>
          <a:bodyPr/>
          <a:lstStyle/>
          <a:p>
            <a:pPr>
              <a:defRPr/>
            </a:pPr>
            <a:r>
              <a:rPr lang="en-US" dirty="0">
                <a:solidFill>
                  <a:srgbClr val="000000"/>
                </a:solidFill>
              </a:rPr>
              <a:t>CPSC 422, Lecture 8</a:t>
            </a:r>
          </a:p>
        </p:txBody>
      </p:sp>
      <p:sp>
        <p:nvSpPr>
          <p:cNvPr id="5" name="Slide Number Placeholder 4"/>
          <p:cNvSpPr>
            <a:spLocks noGrp="1"/>
          </p:cNvSpPr>
          <p:nvPr>
            <p:ph type="sldNum" sz="quarter" idx="12"/>
          </p:nvPr>
        </p:nvSpPr>
        <p:spPr>
          <a:xfrm>
            <a:off x="7239000" y="662940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3</a:t>
            </a:fld>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a:extLst/>
              </p14:cNvPr>
              <p14:cNvContentPartPr/>
              <p14:nvPr/>
            </p14:nvContentPartPr>
            <p14:xfrm>
              <a:off x="0" y="12275"/>
              <a:ext cx="3066840" cy="4615920"/>
            </p14:xfrm>
          </p:contentPart>
        </mc:Choice>
        <mc:Fallback xmlns="">
          <p:pic>
            <p:nvPicPr>
              <p:cNvPr id="6" name="Ink 5">
                <a:extLst/>
              </p:cNvPr>
              <p:cNvPicPr/>
              <p:nvPr/>
            </p:nvPicPr>
            <p:blipFill>
              <a:blip r:embed="rId3"/>
              <a:stretch>
                <a:fillRect/>
              </a:stretch>
            </p:blipFill>
            <p:spPr>
              <a:xfrm>
                <a:off x="-9360" y="2915"/>
                <a:ext cx="3085560" cy="4634640"/>
              </a:xfrm>
              <a:prstGeom prst="rect">
                <a:avLst/>
              </a:prstGeom>
            </p:spPr>
          </p:pic>
        </mc:Fallback>
      </mc:AlternateContent>
    </p:spTree>
    <p:extLst>
      <p:ext uri="{BB962C8B-B14F-4D97-AF65-F5344CB8AC3E}">
        <p14:creationId xmlns:p14="http://schemas.microsoft.com/office/powerpoint/2010/main" val="2839570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10</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30</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Wed</a:t>
            </a:r>
          </a:p>
        </p:txBody>
      </p:sp>
      <p:sp>
        <p:nvSpPr>
          <p:cNvPr id="10" name="Rectangle 2"/>
          <p:cNvSpPr txBox="1">
            <a:spLocks noChangeArrowheads="1"/>
          </p:cNvSpPr>
          <p:nvPr/>
        </p:nvSpPr>
        <p:spPr bwMode="auto">
          <a:xfrm>
            <a:off x="323528" y="1340768"/>
            <a:ext cx="8686800" cy="3024336"/>
          </a:xfrm>
          <a:prstGeom prst="rect">
            <a:avLst/>
          </a:prstGeom>
          <a:noFill/>
          <a:ln w="9525">
            <a:noFill/>
            <a:miter lim="800000"/>
            <a:headEnd/>
            <a:tailEnd/>
          </a:ln>
          <a:effectLst/>
        </p:spPr>
        <p:txBody>
          <a:bodyPr anchor="ctr"/>
          <a:lstStyle/>
          <a:p>
            <a:pPr>
              <a:spcBef>
                <a:spcPts val="1200"/>
              </a:spcBef>
              <a:spcAft>
                <a:spcPts val="1200"/>
              </a:spcAft>
              <a:buFont typeface="Arial" pitchFamily="34" charset="0"/>
              <a:buChar char="•"/>
              <a:defRPr/>
            </a:pPr>
            <a:endParaRPr lang="en-CA" sz="3200" b="1" kern="0" dirty="0">
              <a:solidFill>
                <a:srgbClr val="000000"/>
              </a:solidFill>
              <a:latin typeface="Arial Unicode MS"/>
            </a:endParaRPr>
          </a:p>
          <a:p>
            <a:pPr>
              <a:spcBef>
                <a:spcPts val="1200"/>
              </a:spcBef>
              <a:spcAft>
                <a:spcPts val="1200"/>
              </a:spcAft>
              <a:buFont typeface="Arial" pitchFamily="34" charset="0"/>
              <a:buChar char="•"/>
              <a:defRPr/>
            </a:pPr>
            <a:r>
              <a:rPr lang="en-CA" sz="3200" b="1" kern="0" dirty="0">
                <a:solidFill>
                  <a:srgbClr val="000000"/>
                </a:solidFill>
                <a:latin typeface="Arial Unicode MS"/>
              </a:rPr>
              <a:t> </a:t>
            </a:r>
            <a:r>
              <a:rPr lang="en-CA" sz="3200" kern="0" dirty="0">
                <a:solidFill>
                  <a:srgbClr val="000000"/>
                </a:solidFill>
                <a:latin typeface="Arial Unicode MS"/>
              </a:rPr>
              <a:t>Read textbook 6.4.2</a:t>
            </a:r>
            <a:endParaRPr lang="en-US" sz="3600" dirty="0">
              <a:solidFill>
                <a:schemeClr val="accent6"/>
              </a:solidFill>
            </a:endParaRPr>
          </a:p>
          <a:p>
            <a:pPr marL="571500" indent="-571500">
              <a:spcBef>
                <a:spcPts val="1200"/>
              </a:spcBef>
              <a:spcAft>
                <a:spcPts val="1200"/>
              </a:spcAft>
              <a:buFont typeface="Arial" panose="020B0604020202020204" pitchFamily="34" charset="0"/>
              <a:buChar char="•"/>
              <a:defRPr/>
            </a:pPr>
            <a:r>
              <a:rPr lang="en-US" dirty="0">
                <a:solidFill>
                  <a:schemeClr val="tx2"/>
                </a:solidFill>
                <a:latin typeface="Arial" panose="020B0604020202020204" pitchFamily="34" charset="0"/>
                <a:cs typeface="Arial" panose="020B0604020202020204" pitchFamily="34" charset="0"/>
              </a:rPr>
              <a:t>Next research paper will be next Mon</a:t>
            </a:r>
          </a:p>
          <a:p>
            <a:pPr marL="571500" indent="-571500">
              <a:spcBef>
                <a:spcPts val="1200"/>
              </a:spcBef>
              <a:spcAft>
                <a:spcPts val="1200"/>
              </a:spcAft>
              <a:buFont typeface="Arial" panose="020B0604020202020204" pitchFamily="34" charset="0"/>
              <a:buChar char="•"/>
              <a:defRPr/>
            </a:pPr>
            <a:r>
              <a:rPr lang="en-US" dirty="0">
                <a:solidFill>
                  <a:schemeClr val="tx2"/>
                </a:solidFill>
                <a:latin typeface="Arial" panose="020B0604020202020204" pitchFamily="34" charset="0"/>
                <a:cs typeface="Arial" panose="020B0604020202020204" pitchFamily="34" charset="0"/>
              </a:rPr>
              <a:t>Practice Ex  11.B </a:t>
            </a:r>
          </a:p>
          <a:p>
            <a:pPr>
              <a:spcBef>
                <a:spcPts val="1200"/>
              </a:spcBef>
              <a:spcAft>
                <a:spcPts val="1200"/>
              </a:spcAft>
              <a:defRPr/>
            </a:pPr>
            <a:endParaRPr lang="en-US" sz="3600" dirty="0">
              <a:solidFill>
                <a:schemeClr val="accent6"/>
              </a:solidFill>
            </a:endParaRPr>
          </a:p>
          <a:p>
            <a:pPr>
              <a:spcBef>
                <a:spcPts val="1200"/>
              </a:spcBef>
              <a:spcAft>
                <a:spcPts val="1200"/>
              </a:spcAft>
              <a:defRPr/>
            </a:pPr>
            <a:br>
              <a:rPr lang="en-US" sz="3600" dirty="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
        <p:nvSpPr>
          <p:cNvPr id="9" name="Rectangle 2"/>
          <p:cNvSpPr txBox="1">
            <a:spLocks noChangeArrowheads="1"/>
          </p:cNvSpPr>
          <p:nvPr/>
        </p:nvSpPr>
        <p:spPr bwMode="auto">
          <a:xfrm>
            <a:off x="323528" y="4034272"/>
            <a:ext cx="8686800" cy="1971600"/>
          </a:xfrm>
          <a:prstGeom prst="rect">
            <a:avLst/>
          </a:prstGeom>
          <a:noFill/>
          <a:ln w="9525">
            <a:noFill/>
            <a:miter lim="800000"/>
            <a:headEnd/>
            <a:tailEnd/>
          </a:ln>
          <a:effectLst/>
        </p:spPr>
        <p:txBody>
          <a:bodyPr anchor="ctr"/>
          <a:lstStyle/>
          <a:p>
            <a:pPr>
              <a:spcBef>
                <a:spcPts val="1200"/>
              </a:spcBef>
              <a:spcAft>
                <a:spcPts val="1200"/>
              </a:spcAft>
              <a:buFont typeface="Arial" pitchFamily="34" charset="0"/>
              <a:buChar char="•"/>
              <a:defRPr/>
            </a:pPr>
            <a:endParaRPr lang="en-CA" sz="3200" b="1" kern="0" dirty="0">
              <a:solidFill>
                <a:srgbClr val="000000"/>
              </a:solidFill>
              <a:latin typeface="Arial Unicode MS"/>
            </a:endParaRPr>
          </a:p>
          <a:p>
            <a:pPr>
              <a:spcBef>
                <a:spcPts val="1200"/>
              </a:spcBef>
              <a:spcAft>
                <a:spcPts val="1200"/>
              </a:spcAft>
              <a:buFont typeface="Arial" pitchFamily="34" charset="0"/>
              <a:buChar char="•"/>
              <a:defRPr/>
            </a:pPr>
            <a:r>
              <a:rPr lang="en-CA" sz="3200" b="1" kern="0" dirty="0">
                <a:solidFill>
                  <a:srgbClr val="000000"/>
                </a:solidFill>
                <a:latin typeface="Arial Unicode MS"/>
              </a:rPr>
              <a:t> </a:t>
            </a:r>
            <a:r>
              <a:rPr lang="en-CA" sz="3200" kern="0" dirty="0">
                <a:solidFill>
                  <a:srgbClr val="000000"/>
                </a:solidFill>
                <a:latin typeface="Arial Unicode MS"/>
              </a:rPr>
              <a:t>Assignment 1 due on Wed</a:t>
            </a:r>
            <a:endParaRPr lang="en-US" dirty="0">
              <a:solidFill>
                <a:schemeClr val="tx2"/>
              </a:solidFill>
              <a:latin typeface="Arial" panose="020B0604020202020204" pitchFamily="34" charset="0"/>
              <a:cs typeface="Arial" panose="020B0604020202020204" pitchFamily="34" charset="0"/>
            </a:endParaRPr>
          </a:p>
          <a:p>
            <a:pPr>
              <a:spcBef>
                <a:spcPts val="1200"/>
              </a:spcBef>
              <a:spcAft>
                <a:spcPts val="1200"/>
              </a:spcAft>
              <a:defRPr/>
            </a:pPr>
            <a:endParaRPr lang="en-US" sz="3600" dirty="0">
              <a:solidFill>
                <a:schemeClr val="accent6"/>
              </a:solidFill>
            </a:endParaRPr>
          </a:p>
          <a:p>
            <a:pPr>
              <a:spcBef>
                <a:spcPts val="1200"/>
              </a:spcBef>
              <a:spcAft>
                <a:spcPts val="1200"/>
              </a:spcAft>
              <a:defRPr/>
            </a:pPr>
            <a:br>
              <a:rPr lang="en-US" sz="3600" dirty="0">
                <a:solidFill>
                  <a:schemeClr val="accent6"/>
                </a:solidFill>
              </a:rPr>
            </a:br>
            <a:endParaRPr lang="en-US" sz="3200" b="1" kern="0" dirty="0">
              <a:solidFill>
                <a:schemeClr val="accent6"/>
              </a:solidFill>
              <a:latin typeface="+mj-lt"/>
              <a:ea typeface="+mj-ea"/>
              <a:cs typeface="+mj-cs"/>
            </a:endParaRPr>
          </a:p>
        </p:txBody>
      </p:sp>
    </p:spTree>
    <p:extLst>
      <p:ext uri="{BB962C8B-B14F-4D97-AF65-F5344CB8AC3E}">
        <p14:creationId xmlns:p14="http://schemas.microsoft.com/office/powerpoint/2010/main" val="258204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220072" y="6629400"/>
            <a:ext cx="2895600" cy="457200"/>
          </a:xfrm>
        </p:spPr>
        <p:txBody>
          <a:bodyPr/>
          <a:lstStyle/>
          <a:p>
            <a:pPr>
              <a:defRPr/>
            </a:pPr>
            <a:r>
              <a:rPr lang="en-US" dirty="0">
                <a:solidFill>
                  <a:srgbClr val="000000"/>
                </a:solidFill>
              </a:rPr>
              <a:t>CPSC 422, Lecture 8</a:t>
            </a:r>
          </a:p>
        </p:txBody>
      </p:sp>
      <p:sp>
        <p:nvSpPr>
          <p:cNvPr id="5" name="Slide Number Placeholder 4"/>
          <p:cNvSpPr>
            <a:spLocks noGrp="1"/>
          </p:cNvSpPr>
          <p:nvPr>
            <p:ph type="sldNum" sz="quarter" idx="12"/>
          </p:nvPr>
        </p:nvSpPr>
        <p:spPr>
          <a:xfrm>
            <a:off x="7239000" y="662940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4</a:t>
            </a:fld>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a:extLst/>
              </p14:cNvPr>
              <p14:cNvContentPartPr/>
              <p14:nvPr/>
            </p14:nvContentPartPr>
            <p14:xfrm>
              <a:off x="0" y="12275"/>
              <a:ext cx="3066840" cy="4615920"/>
            </p14:xfrm>
          </p:contentPart>
        </mc:Choice>
        <mc:Fallback xmlns="">
          <p:pic>
            <p:nvPicPr>
              <p:cNvPr id="6" name="Ink 5">
                <a:extLst/>
              </p:cNvPr>
              <p:cNvPicPr/>
              <p:nvPr/>
            </p:nvPicPr>
            <p:blipFill>
              <a:blip r:embed="rId3"/>
              <a:stretch>
                <a:fillRect/>
              </a:stretch>
            </p:blipFill>
            <p:spPr>
              <a:xfrm>
                <a:off x="-9360" y="2915"/>
                <a:ext cx="3085560" cy="4634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76011CB-D79A-45AC-B239-02CAE7F0FB50}"/>
                  </a:ext>
                </a:extLst>
              </p14:cNvPr>
              <p14:cNvContentPartPr/>
              <p14:nvPr/>
            </p14:nvContentPartPr>
            <p14:xfrm>
              <a:off x="4013459" y="2050755"/>
              <a:ext cx="171000" cy="253800"/>
            </p14:xfrm>
          </p:contentPart>
        </mc:Choice>
        <mc:Fallback xmlns="">
          <p:pic>
            <p:nvPicPr>
              <p:cNvPr id="2" name="Ink 1">
                <a:extLst>
                  <a:ext uri="{FF2B5EF4-FFF2-40B4-BE49-F238E27FC236}">
                    <a16:creationId xmlns:a16="http://schemas.microsoft.com/office/drawing/2014/main" id="{776011CB-D79A-45AC-B239-02CAE7F0FB50}"/>
                  </a:ext>
                </a:extLst>
              </p:cNvPr>
              <p:cNvPicPr/>
              <p:nvPr/>
            </p:nvPicPr>
            <p:blipFill>
              <a:blip r:embed="rId5"/>
              <a:stretch>
                <a:fillRect/>
              </a:stretch>
            </p:blipFill>
            <p:spPr>
              <a:xfrm>
                <a:off x="4004459" y="2041755"/>
                <a:ext cx="1886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C6F68CA-B691-4585-BA68-3203706F3F5C}"/>
                  </a:ext>
                </a:extLst>
              </p14:cNvPr>
              <p14:cNvContentPartPr/>
              <p14:nvPr/>
            </p14:nvContentPartPr>
            <p14:xfrm>
              <a:off x="4967459" y="2038515"/>
              <a:ext cx="189360" cy="230400"/>
            </p14:xfrm>
          </p:contentPart>
        </mc:Choice>
        <mc:Fallback xmlns="">
          <p:pic>
            <p:nvPicPr>
              <p:cNvPr id="8" name="Ink 7">
                <a:extLst>
                  <a:ext uri="{FF2B5EF4-FFF2-40B4-BE49-F238E27FC236}">
                    <a16:creationId xmlns:a16="http://schemas.microsoft.com/office/drawing/2014/main" id="{EC6F68CA-B691-4585-BA68-3203706F3F5C}"/>
                  </a:ext>
                </a:extLst>
              </p:cNvPr>
              <p:cNvPicPr/>
              <p:nvPr/>
            </p:nvPicPr>
            <p:blipFill>
              <a:blip r:embed="rId7"/>
              <a:stretch>
                <a:fillRect/>
              </a:stretch>
            </p:blipFill>
            <p:spPr>
              <a:xfrm>
                <a:off x="4958459" y="2029875"/>
                <a:ext cx="207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E5FF4CD-630B-403D-AC68-21AFA843F1AF}"/>
                  </a:ext>
                </a:extLst>
              </p14:cNvPr>
              <p14:cNvContentPartPr/>
              <p14:nvPr/>
            </p14:nvContentPartPr>
            <p14:xfrm>
              <a:off x="4329899" y="2058675"/>
              <a:ext cx="522720" cy="213840"/>
            </p14:xfrm>
          </p:contentPart>
        </mc:Choice>
        <mc:Fallback xmlns="">
          <p:pic>
            <p:nvPicPr>
              <p:cNvPr id="9" name="Ink 8">
                <a:extLst>
                  <a:ext uri="{FF2B5EF4-FFF2-40B4-BE49-F238E27FC236}">
                    <a16:creationId xmlns:a16="http://schemas.microsoft.com/office/drawing/2014/main" id="{2E5FF4CD-630B-403D-AC68-21AFA843F1AF}"/>
                  </a:ext>
                </a:extLst>
              </p:cNvPr>
              <p:cNvPicPr/>
              <p:nvPr/>
            </p:nvPicPr>
            <p:blipFill>
              <a:blip r:embed="rId9"/>
              <a:stretch>
                <a:fillRect/>
              </a:stretch>
            </p:blipFill>
            <p:spPr>
              <a:xfrm>
                <a:off x="4320899" y="2050035"/>
                <a:ext cx="5403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C1DE7FF-F102-4606-92CF-1A9E3B3DDBCE}"/>
                  </a:ext>
                </a:extLst>
              </p14:cNvPr>
              <p14:cNvContentPartPr/>
              <p14:nvPr/>
            </p14:nvContentPartPr>
            <p14:xfrm>
              <a:off x="5215139" y="1842315"/>
              <a:ext cx="25200" cy="101160"/>
            </p14:xfrm>
          </p:contentPart>
        </mc:Choice>
        <mc:Fallback xmlns="">
          <p:pic>
            <p:nvPicPr>
              <p:cNvPr id="10" name="Ink 9">
                <a:extLst>
                  <a:ext uri="{FF2B5EF4-FFF2-40B4-BE49-F238E27FC236}">
                    <a16:creationId xmlns:a16="http://schemas.microsoft.com/office/drawing/2014/main" id="{0C1DE7FF-F102-4606-92CF-1A9E3B3DDBCE}"/>
                  </a:ext>
                </a:extLst>
              </p:cNvPr>
              <p:cNvPicPr/>
              <p:nvPr/>
            </p:nvPicPr>
            <p:blipFill>
              <a:blip r:embed="rId11"/>
              <a:stretch>
                <a:fillRect/>
              </a:stretch>
            </p:blipFill>
            <p:spPr>
              <a:xfrm>
                <a:off x="5206499" y="1833315"/>
                <a:ext cx="42840" cy="118800"/>
              </a:xfrm>
              <a:prstGeom prst="rect">
                <a:avLst/>
              </a:prstGeom>
            </p:spPr>
          </p:pic>
        </mc:Fallback>
      </mc:AlternateContent>
    </p:spTree>
    <p:extLst>
      <p:ext uri="{BB962C8B-B14F-4D97-AF65-F5344CB8AC3E}">
        <p14:creationId xmlns:p14="http://schemas.microsoft.com/office/powerpoint/2010/main" val="39883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220072" y="6629400"/>
            <a:ext cx="2895600" cy="457200"/>
          </a:xfrm>
        </p:spPr>
        <p:txBody>
          <a:bodyPr/>
          <a:lstStyle/>
          <a:p>
            <a:pPr>
              <a:defRPr/>
            </a:pPr>
            <a:r>
              <a:rPr lang="en-US" dirty="0">
                <a:solidFill>
                  <a:srgbClr val="000000"/>
                </a:solidFill>
              </a:rPr>
              <a:t>CPSC 422, Lecture 8</a:t>
            </a:r>
          </a:p>
        </p:txBody>
      </p:sp>
      <p:sp>
        <p:nvSpPr>
          <p:cNvPr id="5" name="Slide Number Placeholder 4"/>
          <p:cNvSpPr>
            <a:spLocks noGrp="1"/>
          </p:cNvSpPr>
          <p:nvPr>
            <p:ph type="sldNum" sz="quarter" idx="12"/>
          </p:nvPr>
        </p:nvSpPr>
        <p:spPr>
          <a:xfrm>
            <a:off x="7239000" y="662940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5</a:t>
            </a:fld>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0" y="12275"/>
              <a:ext cx="4142880" cy="5172840"/>
            </p14:xfrm>
          </p:contentPart>
        </mc:Choice>
        <mc:Fallback xmlns="">
          <p:pic>
            <p:nvPicPr>
              <p:cNvPr id="6" name="Ink 5"/>
              <p:cNvPicPr/>
              <p:nvPr/>
            </p:nvPicPr>
            <p:blipFill>
              <a:blip r:embed="rId3"/>
              <a:stretch>
                <a:fillRect/>
              </a:stretch>
            </p:blipFill>
            <p:spPr>
              <a:xfrm>
                <a:off x="-6840" y="2555"/>
                <a:ext cx="4163040" cy="519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203848" y="1524455"/>
              <a:ext cx="2622600" cy="2148480"/>
            </p14:xfrm>
          </p:contentPart>
        </mc:Choice>
        <mc:Fallback xmlns="">
          <p:pic>
            <p:nvPicPr>
              <p:cNvPr id="7" name="Ink 6"/>
              <p:cNvPicPr/>
              <p:nvPr/>
            </p:nvPicPr>
            <p:blipFill>
              <a:blip r:embed="rId5"/>
              <a:stretch>
                <a:fillRect/>
              </a:stretch>
            </p:blipFill>
            <p:spPr>
              <a:xfrm>
                <a:off x="3196648" y="1515095"/>
                <a:ext cx="2639160" cy="216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5438160" y="118800"/>
              <a:ext cx="3403080" cy="4448880"/>
            </p14:xfrm>
          </p:contentPart>
        </mc:Choice>
        <mc:Fallback xmlns="">
          <p:pic>
            <p:nvPicPr>
              <p:cNvPr id="8" name="Ink 7"/>
              <p:cNvPicPr/>
              <p:nvPr/>
            </p:nvPicPr>
            <p:blipFill>
              <a:blip r:embed="rId7"/>
              <a:stretch>
                <a:fillRect/>
              </a:stretch>
            </p:blipFill>
            <p:spPr>
              <a:xfrm>
                <a:off x="5429880" y="109800"/>
                <a:ext cx="3420720" cy="447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848880" y="5081400"/>
              <a:ext cx="6619320" cy="1569600"/>
            </p14:xfrm>
          </p:contentPart>
        </mc:Choice>
        <mc:Fallback xmlns="">
          <p:pic>
            <p:nvPicPr>
              <p:cNvPr id="9" name="Ink 8"/>
              <p:cNvPicPr/>
              <p:nvPr/>
            </p:nvPicPr>
            <p:blipFill>
              <a:blip r:embed="rId9"/>
              <a:stretch>
                <a:fillRect/>
              </a:stretch>
            </p:blipFill>
            <p:spPr>
              <a:xfrm>
                <a:off x="840240" y="5070600"/>
                <a:ext cx="6640920" cy="159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977400" y="5032440"/>
              <a:ext cx="6671520" cy="1767960"/>
            </p14:xfrm>
          </p:contentPart>
        </mc:Choice>
        <mc:Fallback xmlns="">
          <p:pic>
            <p:nvPicPr>
              <p:cNvPr id="2" name="Ink 1"/>
              <p:cNvPicPr/>
              <p:nvPr/>
            </p:nvPicPr>
            <p:blipFill>
              <a:blip r:embed="rId11"/>
              <a:stretch>
                <a:fillRect/>
              </a:stretch>
            </p:blipFill>
            <p:spPr>
              <a:xfrm>
                <a:off x="970560" y="5022360"/>
                <a:ext cx="6690240" cy="1788120"/>
              </a:xfrm>
              <a:prstGeom prst="rect">
                <a:avLst/>
              </a:prstGeom>
            </p:spPr>
          </p:pic>
        </mc:Fallback>
      </mc:AlternateContent>
    </p:spTree>
    <p:extLst>
      <p:ext uri="{BB962C8B-B14F-4D97-AF65-F5344CB8AC3E}">
        <p14:creationId xmlns:p14="http://schemas.microsoft.com/office/powerpoint/2010/main" val="394053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4544" y="230000"/>
            <a:ext cx="8534400" cy="685800"/>
          </a:xfrm>
        </p:spPr>
        <p:txBody>
          <a:bodyPr/>
          <a:lstStyle/>
          <a:p>
            <a:pPr eaLnBrk="1" hangingPunct="1"/>
            <a:r>
              <a:rPr lang="en-US" dirty="0">
                <a:latin typeface="Arial" panose="020B0604020202020204" pitchFamily="34" charset="0"/>
                <a:cs typeface="Arial" panose="020B0604020202020204" pitchFamily="34" charset="0"/>
              </a:rPr>
              <a:t>Also keep the </a:t>
            </a:r>
            <a:r>
              <a:rPr lang="en-US" dirty="0" err="1">
                <a:latin typeface="Symbol" panose="05050102010706020507" pitchFamily="18" charset="2"/>
                <a:cs typeface="Arial" panose="020B0604020202020204" pitchFamily="34" charset="0"/>
              </a:rPr>
              <a:t>a</a:t>
            </a:r>
            <a:r>
              <a:rPr lang="en-US" baseline="-25000" dirty="0" err="1">
                <a:latin typeface="Symbol" panose="05050102010706020507" pitchFamily="18" charset="2"/>
                <a:cs typeface="Arial" panose="020B0604020202020204" pitchFamily="34" charset="0"/>
              </a:rPr>
              <a:t>k</a:t>
            </a:r>
            <a:r>
              <a:rPr lang="en-US" dirty="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6</a:t>
            </a:fld>
            <a:endParaRPr lang="en-GB"/>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72840" y="663120"/>
              <a:ext cx="8200080" cy="4855320"/>
            </p14:xfrm>
          </p:contentPart>
        </mc:Choice>
        <mc:Fallback xmlns="">
          <p:pic>
            <p:nvPicPr>
              <p:cNvPr id="4" name="Ink 3"/>
              <p:cNvPicPr/>
              <p:nvPr/>
            </p:nvPicPr>
            <p:blipFill>
              <a:blip r:embed="rId3"/>
              <a:stretch>
                <a:fillRect/>
              </a:stretch>
            </p:blipFill>
            <p:spPr>
              <a:xfrm>
                <a:off x="663480" y="232200"/>
                <a:ext cx="8221680" cy="5292000"/>
              </a:xfrm>
              <a:prstGeom prst="rect">
                <a:avLst/>
              </a:prstGeom>
            </p:spPr>
          </p:pic>
        </mc:Fallback>
      </mc:AlternateContent>
    </p:spTree>
    <p:extLst>
      <p:ext uri="{BB962C8B-B14F-4D97-AF65-F5344CB8AC3E}">
        <p14:creationId xmlns:p14="http://schemas.microsoft.com/office/powerpoint/2010/main" val="387791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What Does Q-Learning learn</a:t>
            </a:r>
            <a:endParaRPr lang="en-US" i="1" dirty="0">
              <a:latin typeface="Arial" panose="020B0604020202020204" pitchFamily="34" charset="0"/>
              <a:cs typeface="Arial" panose="020B0604020202020204" pitchFamily="34" charset="0"/>
            </a:endParaRPr>
          </a:p>
        </p:txBody>
      </p:sp>
      <p:sp>
        <p:nvSpPr>
          <p:cNvPr id="52227" name="Rectangle 3"/>
          <p:cNvSpPr>
            <a:spLocks noChangeArrowheads="1"/>
          </p:cNvSpPr>
          <p:nvPr/>
        </p:nvSpPr>
        <p:spPr bwMode="auto">
          <a:xfrm>
            <a:off x="467544" y="980728"/>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Q-learning does not explicitly tell the agent what to do….</a:t>
            </a: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Given the Q-function the agent can…… </a:t>
            </a:r>
          </a:p>
          <a:p>
            <a:pPr>
              <a:lnSpc>
                <a:spcPct val="100000"/>
              </a:lnSpc>
              <a:spcBef>
                <a:spcPts val="1800"/>
              </a:spcBef>
            </a:pPr>
            <a:r>
              <a:rPr lang="en-US" sz="2400" dirty="0">
                <a:solidFill>
                  <a:srgbClr val="000000"/>
                </a:solidFill>
                <a:latin typeface="Arial" panose="020B0604020202020204" pitchFamily="34" charset="0"/>
                <a:cs typeface="Arial" panose="020B0604020202020204" pitchFamily="34" charset="0"/>
              </a:rPr>
              <a:t> …. either exploit it or explore more….</a:t>
            </a:r>
          </a:p>
          <a:p>
            <a:pPr>
              <a:lnSpc>
                <a:spcPct val="100000"/>
              </a:lnSpc>
              <a:spcBef>
                <a:spcPts val="1800"/>
              </a:spcBef>
            </a:pPr>
            <a:r>
              <a:rPr lang="en-US" sz="2400" dirty="0">
                <a:solidFill>
                  <a:srgbClr val="000000"/>
                </a:solidFill>
                <a:latin typeface="Arial" panose="020B0604020202020204" pitchFamily="34" charset="0"/>
                <a:cs typeface="Arial" panose="020B0604020202020204" pitchFamily="34" charset="0"/>
              </a:rPr>
              <a:t>Any effective strategy should be </a:t>
            </a:r>
            <a:r>
              <a:rPr lang="en-US" sz="2400" i="1" dirty="0">
                <a:solidFill>
                  <a:srgbClr val="000000"/>
                </a:solidFill>
                <a:latin typeface="Arial" panose="020B0604020202020204" pitchFamily="34" charset="0"/>
                <a:cs typeface="Arial" panose="020B0604020202020204" pitchFamily="34" charset="0"/>
              </a:rPr>
              <a:t>greedy in the limit of infinite exploration </a:t>
            </a: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GLIE</a:t>
            </a:r>
            <a:r>
              <a:rPr lang="en-US" sz="2400" dirty="0">
                <a:solidFill>
                  <a:srgbClr val="000000"/>
                </a:solidFill>
                <a:latin typeface="Arial" panose="020B0604020202020204" pitchFamily="34" charset="0"/>
                <a:cs typeface="Arial" panose="020B0604020202020204" pitchFamily="34" charset="0"/>
              </a:rPr>
              <a:t>)</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Try each action an unbounded number of times</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Choose the predicted best action in the limit</a:t>
            </a:r>
          </a:p>
          <a:p>
            <a:pPr marL="381000" indent="-381000">
              <a:spcBef>
                <a:spcPts val="1500"/>
              </a:spcBef>
              <a:buFont typeface="Times New Roman" pitchFamily="18" charset="0"/>
              <a:buChar char="•"/>
            </a:pPr>
            <a:r>
              <a:rPr lang="en-US" sz="2400" dirty="0">
                <a:solidFill>
                  <a:srgbClr val="000000"/>
                </a:solidFill>
                <a:latin typeface="Arial" panose="020B0604020202020204" pitchFamily="34" charset="0"/>
                <a:cs typeface="Arial" panose="020B0604020202020204" pitchFamily="34" charset="0"/>
              </a:rPr>
              <a:t>We will look at two exploration strategies</a:t>
            </a:r>
          </a:p>
          <a:p>
            <a:pPr marL="838200" lvl="1" indent="-381000">
              <a:spcBef>
                <a:spcPts val="1500"/>
              </a:spcBef>
              <a:buFont typeface="Times New Roman" pitchFamily="18" charset="0"/>
              <a:buChar char="•"/>
            </a:pP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-greedy</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soft-max</a:t>
            </a: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10</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7</a:t>
            </a:fld>
            <a:endParaRPr lang="en-GB"/>
          </a:p>
        </p:txBody>
      </p:sp>
    </p:spTree>
    <p:extLst>
      <p:ext uri="{BB962C8B-B14F-4D97-AF65-F5344CB8AC3E}">
        <p14:creationId xmlns:p14="http://schemas.microsoft.com/office/powerpoint/2010/main" val="10343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22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l-GR" dirty="0"/>
              <a:t>ε</a:t>
            </a:r>
            <a:r>
              <a:rPr lang="en-US" dirty="0"/>
              <a:t>-greedy</a:t>
            </a:r>
          </a:p>
        </p:txBody>
      </p:sp>
      <p:sp>
        <p:nvSpPr>
          <p:cNvPr id="54275"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Choose a </a:t>
            </a:r>
            <a:r>
              <a:rPr lang="en-US" sz="2400" b="1" dirty="0">
                <a:solidFill>
                  <a:srgbClr val="000000"/>
                </a:solidFill>
                <a:latin typeface="Arial" panose="020B0604020202020204" pitchFamily="34" charset="0"/>
                <a:cs typeface="Arial" panose="020B0604020202020204" pitchFamily="34" charset="0"/>
              </a:rPr>
              <a:t>random action with probability  </a:t>
            </a:r>
            <a:r>
              <a:rPr lang="el-GR" sz="2400" b="1" dirty="0">
                <a:solidFill>
                  <a:srgbClr val="000000"/>
                </a:solidFill>
                <a:latin typeface="Arial" panose="020B0604020202020204" pitchFamily="34" charset="0"/>
                <a:cs typeface="Arial" panose="020B0604020202020204" pitchFamily="34" charset="0"/>
              </a:rPr>
              <a:t>ε</a:t>
            </a:r>
            <a:r>
              <a:rPr lang="en-US" sz="2400" b="1"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and choose </a:t>
            </a:r>
            <a:r>
              <a:rPr lang="en-US" sz="2400" b="1" dirty="0">
                <a:solidFill>
                  <a:srgbClr val="000000"/>
                </a:solidFill>
                <a:latin typeface="Arial" panose="020B0604020202020204" pitchFamily="34" charset="0"/>
                <a:cs typeface="Arial" panose="020B0604020202020204" pitchFamily="34" charset="0"/>
              </a:rPr>
              <a:t>best action with probability 1- </a:t>
            </a:r>
            <a:r>
              <a:rPr lang="el-GR" sz="2400" b="1" dirty="0">
                <a:solidFill>
                  <a:srgbClr val="000000"/>
                </a:solidFill>
                <a:latin typeface="Arial" panose="020B0604020202020204" pitchFamily="34" charset="0"/>
                <a:cs typeface="Arial" panose="020B0604020202020204" pitchFamily="34" charset="0"/>
              </a:rPr>
              <a:t>ε</a:t>
            </a:r>
            <a:endParaRPr lang="en-CA" sz="2400" b="1"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endParaRPr lang="en-CA"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First  GLIE condition (try every action an unbounded number of times)  is  satisfied via the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 random selection</a:t>
            </a:r>
          </a:p>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What about second condition?</a:t>
            </a:r>
          </a:p>
          <a:p>
            <a:pPr marL="838200" lvl="1" indent="-381000">
              <a:spcBef>
                <a:spcPts val="1500"/>
              </a:spcBef>
              <a:buFont typeface="Times New Roman" pitchFamily="18" charset="0"/>
              <a:buChar char="•"/>
            </a:pPr>
            <a:r>
              <a:rPr lang="en-CA" sz="2000" dirty="0">
                <a:solidFill>
                  <a:srgbClr val="000000"/>
                </a:solidFill>
                <a:latin typeface="Arial" panose="020B0604020202020204" pitchFamily="34" charset="0"/>
                <a:cs typeface="Arial" panose="020B0604020202020204" pitchFamily="34" charset="0"/>
              </a:rPr>
              <a:t>Select predicted best action in the limit.</a:t>
            </a:r>
            <a:endParaRPr lang="en-US" sz="2000" dirty="0">
              <a:solidFill>
                <a:srgbClr val="000000"/>
              </a:solidFill>
              <a:latin typeface="Arial" panose="020B0604020202020204" pitchFamily="34" charset="0"/>
              <a:cs typeface="Arial" panose="020B0604020202020204" pitchFamily="34" charset="0"/>
            </a:endParaRPr>
          </a:p>
          <a:p>
            <a:pPr marL="381000" indent="-381000">
              <a:spcBef>
                <a:spcPts val="1500"/>
              </a:spcBef>
              <a:buFont typeface="Wingdings" pitchFamily="2" charset="2"/>
              <a:buChar char="Ø"/>
            </a:pPr>
            <a:r>
              <a:rPr lang="en-US" sz="2400" dirty="0">
                <a:solidFill>
                  <a:srgbClr val="000000"/>
                </a:solidFill>
                <a:latin typeface="Arial" panose="020B0604020202020204" pitchFamily="34" charset="0"/>
                <a:cs typeface="Arial" panose="020B0604020202020204" pitchFamily="34" charset="0"/>
              </a:rPr>
              <a:t>reduce </a:t>
            </a:r>
            <a:r>
              <a:rPr lang="el-GR" sz="2400" dirty="0">
                <a:solidFill>
                  <a:srgbClr val="000000"/>
                </a:solidFill>
                <a:latin typeface="Arial" panose="020B0604020202020204" pitchFamily="34" charset="0"/>
                <a:cs typeface="Arial" panose="020B0604020202020204" pitchFamily="34" charset="0"/>
              </a:rPr>
              <a:t>ε</a:t>
            </a:r>
            <a:r>
              <a:rPr lang="en-CA" sz="2400" dirty="0">
                <a:solidFill>
                  <a:srgbClr val="000000"/>
                </a:solidFill>
                <a:latin typeface="Arial" panose="020B0604020202020204" pitchFamily="34" charset="0"/>
                <a:cs typeface="Arial" panose="020B0604020202020204" pitchFamily="34" charset="0"/>
              </a:rPr>
              <a:t> overtime!</a:t>
            </a: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8</a:t>
            </a:fld>
            <a:endParaRPr lang="en-GB"/>
          </a:p>
        </p:txBody>
      </p:sp>
    </p:spTree>
    <p:extLst>
      <p:ext uri="{BB962C8B-B14F-4D97-AF65-F5344CB8AC3E}">
        <p14:creationId xmlns:p14="http://schemas.microsoft.com/office/powerpoint/2010/main" val="349996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Takes into account improvement in estimates of expected reward function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Choose action </a:t>
            </a:r>
            <a:r>
              <a:rPr lang="en-US" sz="2000" b="1" i="1" dirty="0">
                <a:solidFill>
                  <a:srgbClr val="000000"/>
                </a:solidFill>
                <a:latin typeface="Arial" panose="020B0604020202020204" pitchFamily="34" charset="0"/>
                <a:cs typeface="Arial" panose="020B0604020202020204" pitchFamily="34" charset="0"/>
              </a:rPr>
              <a:t>a</a:t>
            </a:r>
            <a:r>
              <a:rPr lang="en-US" sz="2000" b="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in state </a:t>
            </a:r>
            <a:r>
              <a:rPr lang="en-US" sz="2000" b="1" i="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with a probability proportional to current estimate of </a:t>
            </a:r>
            <a:r>
              <a:rPr lang="en-US" sz="2000" b="1" dirty="0">
                <a:solidFill>
                  <a:srgbClr val="000000"/>
                </a:solidFill>
                <a:latin typeface="Arial" panose="020B0604020202020204" pitchFamily="34" charset="0"/>
                <a:cs typeface="Arial" panose="020B0604020202020204" pitchFamily="34" charset="0"/>
              </a:rPr>
              <a:t>Q[</a:t>
            </a:r>
            <a:r>
              <a:rPr lang="en-US" sz="2000" b="1" dirty="0" err="1">
                <a:solidFill>
                  <a:srgbClr val="000000"/>
                </a:solidFill>
                <a:latin typeface="Arial" panose="020B0604020202020204" pitchFamily="34" charset="0"/>
                <a:cs typeface="Arial" panose="020B0604020202020204" pitchFamily="34" charset="0"/>
              </a:rPr>
              <a:t>s,a</a:t>
            </a:r>
            <a:r>
              <a:rPr lang="en-US" sz="2000" b="1" dirty="0">
                <a:solidFill>
                  <a:srgbClr val="000000"/>
                </a:solidFill>
                <a:latin typeface="Arial" panose="020B0604020202020204" pitchFamily="34" charset="0"/>
                <a:cs typeface="Arial" panose="020B0604020202020204" pitchFamily="34" charset="0"/>
              </a:rPr>
              <a:t>]</a:t>
            </a:r>
          </a:p>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a:t>CPSC 422, Lecture 8</a:t>
            </a:r>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9</a:t>
            </a:fld>
            <a:endParaRPr lang="en-GB"/>
          </a:p>
        </p:txBody>
      </p:sp>
      <p:graphicFrame>
        <p:nvGraphicFramePr>
          <p:cNvPr id="9" name="Object 4"/>
          <p:cNvGraphicFramePr>
            <a:graphicFrameLocks noChangeAspect="1"/>
          </p:cNvGraphicFramePr>
          <p:nvPr>
            <p:extLst>
              <p:ext uri="{D42A27DB-BD31-4B8C-83A1-F6EECF244321}">
                <p14:modId xmlns:p14="http://schemas.microsoft.com/office/powerpoint/2010/main" val="3628780872"/>
              </p:ext>
            </p:extLst>
          </p:nvPr>
        </p:nvGraphicFramePr>
        <p:xfrm>
          <a:off x="1475656" y="3598969"/>
          <a:ext cx="1872208" cy="1552704"/>
        </p:xfrm>
        <a:graphic>
          <a:graphicData uri="http://schemas.openxmlformats.org/presentationml/2006/ole">
            <mc:AlternateContent xmlns:mc="http://schemas.openxmlformats.org/markup-compatibility/2006">
              <mc:Choice xmlns:v="urn:schemas-microsoft-com:vml" Requires="v">
                <p:oleObj spid="_x0000_s111644" name="Equation" r:id="rId4" imgW="672840" imgH="558720" progId="Equation.3">
                  <p:embed/>
                </p:oleObj>
              </mc:Choice>
              <mc:Fallback>
                <p:oleObj name="Equation" r:id="rId4" imgW="672840" imgH="558720" progId="Equation.3">
                  <p:embed/>
                  <p:pic>
                    <p:nvPicPr>
                      <p:cNvPr id="9" name="Object 4"/>
                      <p:cNvPicPr>
                        <a:picLocks noChangeAspect="1" noChangeArrowheads="1"/>
                      </p:cNvPicPr>
                      <p:nvPr/>
                    </p:nvPicPr>
                    <p:blipFill>
                      <a:blip r:embed="rId5"/>
                      <a:srcRect/>
                      <a:stretch>
                        <a:fillRect/>
                      </a:stretch>
                    </p:blipFill>
                    <p:spPr bwMode="auto">
                      <a:xfrm>
                        <a:off x="1475656" y="3598969"/>
                        <a:ext cx="1872208" cy="155270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5551984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22706</TotalTime>
  <Words>3436</Words>
  <Application>Microsoft Office PowerPoint</Application>
  <PresentationFormat>On-screen Show (4:3)</PresentationFormat>
  <Paragraphs>475</Paragraphs>
  <Slides>30</Slides>
  <Notes>15</Notes>
  <HiddenSlides>1</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30</vt:i4>
      </vt:variant>
    </vt:vector>
  </HeadingPairs>
  <TitlesOfParts>
    <vt:vector size="43" baseType="lpstr">
      <vt:lpstr>Arial</vt:lpstr>
      <vt:lpstr>Arial Unicode MS</vt:lpstr>
      <vt:lpstr>Georgia</vt:lpstr>
      <vt:lpstr>Symbol</vt:lpstr>
      <vt:lpstr>Times New Roman</vt:lpstr>
      <vt:lpstr>Wingdings</vt:lpstr>
      <vt:lpstr>Default Design</vt:lpstr>
      <vt:lpstr>1_Default Design</vt:lpstr>
      <vt:lpstr>2_Default Design</vt:lpstr>
      <vt:lpstr>3_Default Design</vt:lpstr>
      <vt:lpstr>4_Default Design</vt:lpstr>
      <vt:lpstr>5_Default Design</vt:lpstr>
      <vt:lpstr>Equation</vt:lpstr>
      <vt:lpstr>PowerPoint Presentation</vt:lpstr>
      <vt:lpstr>Lecture Overview</vt:lpstr>
      <vt:lpstr>PowerPoint Presentation</vt:lpstr>
      <vt:lpstr>PowerPoint Presentation</vt:lpstr>
      <vt:lpstr>PowerPoint Presentation</vt:lpstr>
      <vt:lpstr>Also keep the ak  </vt:lpstr>
      <vt:lpstr>What Does Q-Learning learn</vt:lpstr>
      <vt:lpstr>ε-greedy</vt:lpstr>
      <vt:lpstr>Soft-Max</vt:lpstr>
      <vt:lpstr>Soft-Max</vt:lpstr>
      <vt:lpstr>Lecture Overview</vt:lpstr>
      <vt:lpstr>Learning before vs. during deployment </vt:lpstr>
      <vt:lpstr>Example</vt:lpstr>
      <vt:lpstr>Example</vt:lpstr>
      <vt:lpstr>On-policy learning: SARSA</vt:lpstr>
      <vt:lpstr>On-policy learning: SARSA</vt:lpstr>
      <vt:lpstr>PowerPoint Presentation</vt:lpstr>
      <vt:lpstr>PowerPoint Presentation</vt:lpstr>
      <vt:lpstr>Comparing SARSA and Q-learning</vt:lpstr>
      <vt:lpstr>Comparing SARSA and Q-learning</vt:lpstr>
      <vt:lpstr>SARSA Algorithm</vt:lpstr>
      <vt:lpstr>Another Example</vt:lpstr>
      <vt:lpstr>PowerPoint Presentation</vt:lpstr>
      <vt:lpstr>Q-learning vs. SARSA</vt:lpstr>
      <vt:lpstr>Final Recommendation</vt:lpstr>
      <vt:lpstr>RL scalability: Policy Gradient Methods (not for 422)</vt:lpstr>
      <vt:lpstr>PowerPoint Presentation</vt:lpstr>
      <vt:lpstr>PowerPoint Presentation</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 Carenini</cp:lastModifiedBy>
  <cp:revision>1582</cp:revision>
  <cp:lastPrinted>2017-09-29T17:08:38Z</cp:lastPrinted>
  <dcterms:modified xsi:type="dcterms:W3CDTF">2021-02-01T22:48:00Z</dcterms:modified>
</cp:coreProperties>
</file>