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9.xml" ContentType="application/vnd.openxmlformats-officedocument.presentationml.notesSlide+xml"/>
  <Override PartName="/ppt/ink/ink1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5.xml" ContentType="application/inkml+xml"/>
  <Override PartName="/ppt/notesSlides/notesSlide12.xml" ContentType="application/vnd.openxmlformats-officedocument.presentationml.notesSlide+xml"/>
  <Override PartName="/ppt/ink/ink16.xml" ContentType="application/inkml+xml"/>
  <Override PartName="/ppt/ink/ink17.xml" ContentType="application/inkml+xml"/>
  <Override PartName="/ppt/notesSlides/notesSlide13.xml" ContentType="application/vnd.openxmlformats-officedocument.presentationml.notesSlide+xml"/>
  <Override PartName="/ppt/ink/ink18.xml" ContentType="application/inkml+xml"/>
  <Override PartName="/ppt/notesSlides/notesSlide14.xml" ContentType="application/vnd.openxmlformats-officedocument.presentationml.notesSlide+xml"/>
  <Override PartName="/ppt/ink/ink19.xml" ContentType="application/inkml+xml"/>
  <Override PartName="/ppt/notesSlides/notesSlide15.xml" ContentType="application/vnd.openxmlformats-officedocument.presentationml.notesSlide+xml"/>
  <Override PartName="/ppt/ink/ink20.xml" ContentType="application/inkml+xml"/>
  <Override PartName="/ppt/notesSlides/notesSlide16.xml" ContentType="application/vnd.openxmlformats-officedocument.presentationml.notesSlide+xml"/>
  <Override PartName="/ppt/ink/ink21.xml" ContentType="application/inkml+xml"/>
  <Override PartName="/ppt/notesSlides/notesSlide1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8.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notesSlides/notesSlide19.xml" ContentType="application/vnd.openxmlformats-officedocument.presentationml.notesSlide+xml"/>
  <Override PartName="/ppt/ink/ink103.xml" ContentType="application/inkml+xml"/>
  <Override PartName="/ppt/ink/ink104.xml" ContentType="application/inkml+xml"/>
  <Override PartName="/ppt/notesSlides/notesSlide20.xml" ContentType="application/vnd.openxmlformats-officedocument.presentationml.notesSlide+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12.xml" ContentType="application/inkml+xml"/>
  <Override PartName="/ppt/notesSlides/notesSlide23.xml" ContentType="application/vnd.openxmlformats-officedocument.presentationml.notesSlide+xml"/>
  <Override PartName="/ppt/ink/ink113.xml" ContentType="application/inkml+xml"/>
  <Override PartName="/ppt/notesSlides/notesSlide24.xml" ContentType="application/vnd.openxmlformats-officedocument.presentationml.notesSlide+xml"/>
  <Override PartName="/ppt/ink/ink114.xml" ContentType="application/inkml+xml"/>
  <Override PartName="/ppt/notesSlides/notesSlide25.xml" ContentType="application/vnd.openxmlformats-officedocument.presentationml.notesSlide+xml"/>
  <Override PartName="/ppt/ink/ink115.xml" ContentType="application/inkml+xml"/>
  <Override PartName="/ppt/notesSlides/notesSlide26.xml" ContentType="application/vnd.openxmlformats-officedocument.presentationml.notesSlide+xml"/>
  <Override PartName="/ppt/ink/ink116.xml" ContentType="application/inkml+xml"/>
  <Override PartName="/ppt/ink/ink11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 id="2147483717" r:id="rId3"/>
    <p:sldMasterId id="2147483845" r:id="rId4"/>
    <p:sldMasterId id="2147483861" r:id="rId5"/>
  </p:sldMasterIdLst>
  <p:notesMasterIdLst>
    <p:notesMasterId r:id="rId40"/>
  </p:notesMasterIdLst>
  <p:handoutMasterIdLst>
    <p:handoutMasterId r:id="rId41"/>
  </p:handoutMasterIdLst>
  <p:sldIdLst>
    <p:sldId id="559" r:id="rId6"/>
    <p:sldId id="830" r:id="rId7"/>
    <p:sldId id="828" r:id="rId8"/>
    <p:sldId id="771" r:id="rId9"/>
    <p:sldId id="772" r:id="rId10"/>
    <p:sldId id="774" r:id="rId11"/>
    <p:sldId id="773" r:id="rId12"/>
    <p:sldId id="798" r:id="rId13"/>
    <p:sldId id="825" r:id="rId14"/>
    <p:sldId id="827" r:id="rId15"/>
    <p:sldId id="826" r:id="rId16"/>
    <p:sldId id="776" r:id="rId17"/>
    <p:sldId id="811" r:id="rId18"/>
    <p:sldId id="391" r:id="rId19"/>
    <p:sldId id="822" r:id="rId20"/>
    <p:sldId id="805" r:id="rId21"/>
    <p:sldId id="806" r:id="rId22"/>
    <p:sldId id="801" r:id="rId23"/>
    <p:sldId id="816" r:id="rId24"/>
    <p:sldId id="817" r:id="rId25"/>
    <p:sldId id="818" r:id="rId26"/>
    <p:sldId id="823" r:id="rId27"/>
    <p:sldId id="824" r:id="rId28"/>
    <p:sldId id="821" r:id="rId29"/>
    <p:sldId id="812" r:id="rId30"/>
    <p:sldId id="807" r:id="rId31"/>
    <p:sldId id="808" r:id="rId32"/>
    <p:sldId id="809" r:id="rId33"/>
    <p:sldId id="815" r:id="rId34"/>
    <p:sldId id="814" r:id="rId35"/>
    <p:sldId id="829" r:id="rId36"/>
    <p:sldId id="804" r:id="rId37"/>
    <p:sldId id="813" r:id="rId38"/>
    <p:sldId id="769" r:id="rId39"/>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E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8731" autoAdjust="0"/>
  </p:normalViewPr>
  <p:slideViewPr>
    <p:cSldViewPr>
      <p:cViewPr>
        <p:scale>
          <a:sx n="89" d="100"/>
          <a:sy n="89" d="100"/>
        </p:scale>
        <p:origin x="1017" y="-44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703"/>
    </p:cViewPr>
  </p:sorterViewPr>
  <p:notesViewPr>
    <p:cSldViewPr>
      <p:cViewPr>
        <p:scale>
          <a:sx n="75" d="100"/>
          <a:sy n="75" d="100"/>
        </p:scale>
        <p:origin x="-2142" y="-2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01:35.379"/>
    </inkml:context>
    <inkml:brush xml:id="br0">
      <inkml:brushProperty name="width" value="0.05292" units="cm"/>
      <inkml:brushProperty name="height" value="0.05292" units="cm"/>
      <inkml:brushProperty name="color" value="#FF0000"/>
    </inkml:brush>
  </inkml:definitions>
  <inkml:trace contextRef="#ctx0" brushRef="#br0">3020 14978 1683 0,'0'0'71'0,"0"0"-57"15,0 0 33-15,-3-3 6 16,3 3 2-16,0 0 0 16,0-5-22-16,0 0-4 0,0 2-1 0,0 3 0 0,0 0-28 0,3-8 0 15,0 3 0-15,0-3 0 16,3 0 0-16,-3 0 0 0,3 0 0 0,0 0 0 0,-3 3 0 0,3-3-8 0,0 0 8 0,0-2 0 15,3 2-12-15,-6 2 12 0,3-2-12 0,-3 3 12 16,0-3-8-16,3 0 8 0,-3 3 0 0,3 2 0 31,-3-2 0-31,3 0 0 0,-6 5 0 0,3-3 0 0,-3 3 19 0,0 0-3 0,3-3 0 0,0 1 0 16,-3 2 12-16,6 0 1 0,-4-3 1 0,1 6 0 16,-3-3-38-16,9 2-8 15,-6 1-2-15,0 0 0 0,3 2 35 0,0-2 7 0,0 2 2 0,0 0 0 16,3 0-18-16,-6 3-8 0,0 0 0 15,3 0 8-15,0 3 0 0,0-1 0 0,0 1 0 0,-3 0 0 0,3 2 6 16,-3 0 1-16,0 0 0 0,3 1 0 16,-6 1 12-16,3 4 2 0,3-1 1 15,-6 1 0-15,3 0-4 0,-3 2-1 0,3-3 0 0,-3 1 0 16,3-3 11-16,0-1 3 0,-3-1 0 16,3-4 0-16,-3 1-31 0,2-1-8 0,1-2 0 0,3-2 0 15,-3-1 0-15,6-2-16 0,-6-1 2 0,0-2 1 0,3 0 13 0,3-2-12 16,0-4 12-16,-6 1-12 15,6-3 12-15,0 3 0 0,0-6 0 0,-3 3 0 16,3 3 20-16,0-3-4 0,0 3 0 16,-3-1 0-16,2 1-8 0,-2 3-8 0,0-1 9 0,3 0-9 15,-6 3 10-15,6 0-10 0,-3 0 10 0,0 3-10 16,0 0 11-16,3 2-11 0,0-3 12 16,0 4-12-16,3 2 0 0,-6-3 0 0,3 3 0 15,0 3 0-15,0-1 8 0,-1 1-8 0,-2 2 0 0,6 0 0 0,-6 0 0 0,3-2 0 0,0 2 0 0,6-2 0 31,-6-6-92-31,3 3-26 0,0-3-5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14T21:52:22.55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0 175 11920 0 0,'0'0'266'0'0,"0"0"44"0"0,0 0 14 0 0,2 0-31 0 0,51-18 203 0 0,48 4 71 0 0,45-38-567 0 0,47 11 1008 0 0,-62 27 465 0 0,-36 6-913 0 0,138 7 164 0 0,-133 1-698 0 0,240-9 376 0 0,-104 0 340 0 0,-81 1-46 0 0,430 11-424 0 0,-213-2 318 0 0,-205 13-388 0 0,30 3-74 0 0,45-3-128 0 0,-30 3 522 0 0,-56-3-28 0 0,10-6-440 0 0,-38-3-44 0 0,83 5-10 0 0,-16 3 0 0 0,44 4 264 0 0,173 6-486 0 0,-245-16 496 0 0,119 22-274 0 0,-132-12 84 0 0,66 2 44 0 0,33-1 0 0 0,105 0 312 0 0,-118-5-440 0 0,29 0-12 0 0,-98-9-64 0 0,-75 1 76 0 0,125 4 0 0 0,-46-17 0 0 0,-46-2 0 0 0,-13-3 0 0 0,65-4 0 0 0,-92 16 95 0 0,-36 6 154 0 0,-19-1-578 0 0,-9 14-46 0 0,-24-18-778 0 0,-1 1-4104 0 0,0 7-1756 0 0</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1T20:45:05.737"/>
    </inkml:context>
    <inkml:brush xml:id="br0">
      <inkml:brushProperty name="width" value="0.05292" units="cm"/>
      <inkml:brushProperty name="height" value="0.05292" units="cm"/>
      <inkml:brushProperty name="color" value="#0070C0"/>
    </inkml:brush>
  </inkml:definitions>
  <inkml:traceGroup>
    <inkml:annotationXML>
      <emma:emma xmlns:emma="http://www.w3.org/2003/04/emma" version="1.0">
        <emma:interpretation id="{D4D5D5FE-DF1D-4A00-8180-A5B133A4E12E}" emma:medium="tactile" emma:mode="ink">
          <msink:context xmlns:msink="http://schemas.microsoft.com/ink/2010/main" type="writingRegion" rotatedBoundingBox="1666,3574 4157,3574 4157,6617 1666,6617"/>
        </emma:interpretation>
      </emma:emma>
    </inkml:annotationXML>
    <inkml:traceGroup>
      <inkml:annotationXML>
        <emma:emma xmlns:emma="http://www.w3.org/2003/04/emma" version="1.0">
          <emma:interpretation id="{70D15EB0-A374-4F2D-9024-46092A1761A2}" emma:medium="tactile" emma:mode="ink">
            <msink:context xmlns:msink="http://schemas.microsoft.com/ink/2010/main" type="paragraph" rotatedBoundingBox="1666,3574 4157,3574 4157,6617 1666,6617" alignmentLevel="1"/>
          </emma:interpretation>
        </emma:emma>
      </inkml:annotationXML>
      <inkml:traceGroup>
        <inkml:annotationXML>
          <emma:emma xmlns:emma="http://www.w3.org/2003/04/emma" version="1.0">
            <emma:interpretation id="{AB636B2D-62F5-44DD-9143-8C163D53A247}" emma:medium="tactile" emma:mode="ink">
              <msink:context xmlns:msink="http://schemas.microsoft.com/ink/2010/main" type="line" rotatedBoundingBox="1666,3574 4157,3574 4157,6617 1666,6617"/>
            </emma:interpretation>
          </emma:emma>
        </inkml:annotationXML>
        <inkml:traceGroup>
          <inkml:annotationXML>
            <emma:emma xmlns:emma="http://www.w3.org/2003/04/emma" version="1.0">
              <emma:interpretation id="{CDA4FAC4-A9BD-4EE9-9B73-CC75141F5631}" emma:medium="tactile" emma:mode="ink">
                <msink:context xmlns:msink="http://schemas.microsoft.com/ink/2010/main" type="inkWord" rotatedBoundingBox="1666,3574 4157,3574 4157,6617 1666,6617"/>
              </emma:interpretation>
              <emma:one-of disjunction-type="recognition" id="oneOf0">
                <emma:interpretation id="interp0" emma:lang="" emma:confidence="0">
                  <emma:literal>wit</emma:literal>
                </emma:interpretation>
                <emma:interpretation id="interp1" emma:lang="" emma:confidence="0">
                  <emma:literal>Nit</emma:literal>
                </emma:interpretation>
                <emma:interpretation id="interp2" emma:lang="" emma:confidence="0">
                  <emma:literal>Not</emma:literal>
                </emma:interpretation>
                <emma:interpretation id="interp3" emma:lang="" emma:confidence="0">
                  <emma:literal>one</emma:literal>
                </emma:interpretation>
                <emma:interpretation id="interp4" emma:lang="" emma:confidence="0">
                  <emma:literal>wet</emma:literal>
                </emma:interpretation>
              </emma:one-of>
            </emma:emma>
          </inkml:annotationXML>
          <inkml:trace contextRef="#ctx0" brushRef="#br0">1758 6564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0" brushRef="#br0" timeOffset="525.9">2895 6326 188 0,'-6'5'71'0,"9"1"-38"0,0 7-32 16,0-5 14-16,0 8-10 15,0 5-3-15,0 5-1 16,-3 9-1-16,0 2 0 16,-3 5 6-16,0 3 6 0,-6 8 7 15,0 8 3-15,0-5 4 16,-3-1 3-16,3-7-11 16,6-3-3-16,3-6-9 15,6-4-2-15,9-6-2 16,-3-5-2-16,12-8 3 15,3-6 2-15,11-5-4 16,13-7-3-16,12-11-2 16,-4-6 3-16,1-7-11 15,-1-6-2-15,-2-5-17 16,2-3-6-16,1 3-18 0,-10 5-5 16,-8-2-30-1</inkml:trace>
          <inkml:trace contextRef="#ctx0" brushRef="#br0" timeOffset="1050.86">1770 7707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0" brushRef="#br0" timeOffset="-1531.109">2975 9369 68 0,'-3'-3'27'0,"3"-2"-14"0,0-6-2 0,3 9 10 15,-3-4-3-15,0-4 2 16,3-9 4-16,-3-7 2 16,0-6 4-16,-3-8 1 15,0-10-8-15,3-3-3 16,-8-5-12-16,2 2-1 0,0-4 0 15,-3-4 3-15,0-5 1 16,-3 3 1-16,0 5 0 16,-3-2 0-16,-3 5 0 15,-3-1-4-15,4 7-3 0,-1 4 4 16,0 0 4-16,3 6-1 16,0 2 1-1,0 3-7-15,3 5-4 0,0 3-4 16,3 8 1-16,3 3-12 15,-5 2-5-15,2 3-28 16,-6-1-12-16,3-2-54 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4T16:12:46.642"/>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8BB76E8D-0BB7-4DC8-B788-A8DCBE5D0887}" emma:medium="tactile" emma:mode="ink">
          <msink:context xmlns:msink="http://schemas.microsoft.com/ink/2010/main" type="inkDrawing" rotatedBoundingBox="1955,8488 23119,8412 23126,10532 1963,10607" shapeName="Other"/>
        </emma:interpretation>
      </emma:emma>
    </inkml:annotationXML>
    <inkml:trace contextRef="#ctx0" brushRef="#br0">70 602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Group>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4T16:12:53.116"/>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A4024041-F5A1-493B-B4EB-B27584DA06C6}" emma:medium="tactile" emma:mode="ink">
          <msink:context xmlns:msink="http://schemas.microsoft.com/ink/2010/main" type="writingRegion" rotatedBoundingBox="2332,10813 22868,11081 22794,16736 2258,16468"/>
        </emma:interpretation>
      </emma:emma>
    </inkml:annotationXML>
    <inkml:traceGroup>
      <inkml:annotationXML>
        <emma:emma xmlns:emma="http://www.w3.org/2003/04/emma" version="1.0">
          <emma:interpretation id="{211328D3-2995-44D6-94E8-44809C180841}" emma:medium="tactile" emma:mode="ink">
            <msink:context xmlns:msink="http://schemas.microsoft.com/ink/2010/main" type="paragraph" rotatedBoundingBox="6567,10935 22862,11068 22851,12386 6556,12253" alignmentLevel="3"/>
          </emma:interpretation>
        </emma:emma>
      </inkml:annotationXML>
      <inkml:traceGroup>
        <inkml:annotationXML>
          <emma:emma xmlns:emma="http://www.w3.org/2003/04/emma" version="1.0">
            <emma:interpretation id="{B731304A-3190-45C4-A971-7E73670AA047}" emma:medium="tactile" emma:mode="ink">
              <msink:context xmlns:msink="http://schemas.microsoft.com/ink/2010/main" type="line" rotatedBoundingBox="6567,10935 22862,11068 22851,12386 6556,12253"/>
            </emma:interpretation>
          </emma:emma>
        </inkml:annotationXML>
        <inkml:traceGroup>
          <inkml:annotationXML>
            <emma:emma xmlns:emma="http://www.w3.org/2003/04/emma" version="1.0">
              <emma:interpretation id="{68AB7C30-4A61-43D9-9C26-DBE47E6B3BB9}" emma:medium="tactile" emma:mode="ink">
                <msink:context xmlns:msink="http://schemas.microsoft.com/ink/2010/main" type="inkWord" rotatedBoundingBox="6566,10997 9406,11020 9396,12276 6556,12253"/>
              </emma:interpretation>
              <emma:one-of disjunction-type="recognition" id="oneOf0">
                <emma:interpretation id="interp0" emma:lang="" emma:confidence="1">
                  <emma:literal/>
                </emma:interpretation>
              </emma:one-of>
            </emma:emma>
          </inkml:annotationXML>
          <inkml:trace contextRef="#ctx0" brushRef="#br0">711 576 128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0" timeOffset="480.279">1362 632 212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0" timeOffset="-940.529">9 241 204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0" timeOffset="-1411.256">439 338 108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0" timeOffset="975.627">1776 143 208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0" timeOffset="1302.496">1787 590 216 0,'5'19'82'0,"6"-10"-44"0,-1 1-40 0,1-1 14 15,-1 0-8-15,6 5-3 16,-1 5-3-16,6-1 1 15,0 1 1-15,0 4 6 0,0 1 6 16,0 4 0-16,0 0 1 16,-5 0 1-16,0 0 4 0,0-5-10 15,-6-4-2-15,1-5-4 16,-1 0-2-16,-5-5-10 16,-5-9-6-16,0 0-45 15,-5 0-18-15,0-5-16 16</inkml:trace>
          <inkml:trace contextRef="#ctx0" brushRef="#br0" timeOffset="2281.647">2343 1015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Group>
        <inkml:traceGroup>
          <inkml:annotationXML>
            <emma:emma xmlns:emma="http://www.w3.org/2003/04/emma" version="1.0">
              <emma:interpretation id="{6A43D17C-C212-472B-BDED-5396EE6F49BA}" emma:medium="tactile" emma:mode="ink">
                <msink:context xmlns:msink="http://schemas.microsoft.com/ink/2010/main" type="inkWord" rotatedBoundingBox="10334,11262 13002,11284 12994,12299 10325,12277"/>
              </emma:interpretation>
              <emma:one-of disjunction-type="recognition" id="oneOf1">
                <emma:interpretation id="interp1" emma:lang="" emma:confidence="1">
                  <emma:literal/>
                </emma:interpretation>
              </emma:one-of>
            </emma:emma>
          </inkml:annotationXML>
          <inkml:trace contextRef="#ctx0" brushRef="#br0" timeOffset="18090.452">4389 823 152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0" timeOffset="18391.25">5034 600 268 0,'-16'14'101'0,"11"-5"-54"0,0-4-55 0,5-5 18 16,0 9-16-16,0 0-1 15,0 1 2-15,0-1 2 16,0 5 2-16,0 4 1 0,5 1 2 16,-5 0 1-16,0 4 3 15,0 0-5-15,0-4-1 16,5 0-7-16,-5-5 0 16,5-5-35-16,1-4-12 15,4-5-43 1</inkml:trace>
          <inkml:trace contextRef="#ctx0" brushRef="#br0" timeOffset="18765.804">5286 628 184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0" timeOffset="19306.743">5947 567 208 0,'-11'-14'77'0,"1"14"-42"0,15-14-34 0,-5 14 16 16,0-5-11-16,5 5-3 16,0 0 2-16,1 0 1 15,4 0-2-15,1 0 2 0,4 0 0 0,6 0 4 16,6 0 1-16,-1 0 1 16,5 0 0-16,6 0-6 15,5 0-2-15,5-4-15 16,6-1-6-16,4 0-29 15,-4 5-12-15,4 0-39 16</inkml:trace>
          <inkml:trace contextRef="#ctx0" brushRef="#br0" timeOffset="19096.184">6052 278 204 0,'0'0'77'0,"0"4"-42"0,5-8-50 16,-5 4 10-16,0 0-13 16,10 0-4-16,-5 4 18 15,6 1 11-15,-6 4-2 16,0 1 13-16,1 8 8 0,-1 1-8 16,-5 9 0-16,0 0-10 15,0 9-3-15,0 1-3 16,-5 4-2-16,-1 0-8 15,1-5-5-15,0-4 2 0,0-5 2 16,-1-10-13-16,-4-4-5 16,0-5-15-1,-1-4-46-15,1-5 11 16</inkml:trace>
          <inkml:trace contextRef="#ctx0" brushRef="#br0" timeOffset="17640.752">3770 656 176 0,'-6'-10'68'0,"6"10"-36"0,21-4-31 0,-15 4 14 15,-1 0-8-15,0-5 1 16,6 0 1-16,4 1 5 15,1-1-8-15,5 0 6 0,11 1 3 16,10-1-1-16,5-4 2 16,5-1-7-16,1 1-3 15,-1 0-3-15,-5-1-3 16,1 1-15-16,-12 4-7 16,-4 1-44-1,-1 4-62-15,-5 0 26 16</inkml:trace>
          <inkml:trace contextRef="#ctx0" brushRef="#br0" timeOffset="17384.555">4048 670 120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Group>
        <inkml:traceGroup>
          <inkml:annotationXML>
            <emma:emma xmlns:emma="http://www.w3.org/2003/04/emma" version="1.0">
              <emma:interpretation id="{544A54F7-4C00-4E3E-96EA-489F6CCA88B0}" emma:medium="tactile" emma:mode="ink">
                <msink:context xmlns:msink="http://schemas.microsoft.com/ink/2010/main" type="inkWord" rotatedBoundingBox="13554,10992 16495,11016 16485,12302 13543,12278"/>
              </emma:interpretation>
              <emma:one-of disjunction-type="recognition" id="oneOf2">
                <emma:interpretation id="interp2" emma:lang="" emma:confidence="1">
                  <emma:literal/>
                </emma:interpretation>
              </emma:one-of>
            </emma:emma>
          </inkml:annotationXML>
          <inkml:trace contextRef="#ctx0" brushRef="#br0" timeOffset="20477.067">7704 497 256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0" timeOffset="20823.003">8459 572 256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0" timeOffset="21242.618">8879 101 208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0" timeOffset="20041.698">7127 404 196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0" timeOffset="19757.442">7331 82 192 0,'6'0'71'0,"-6"5"-38"0,0 4-30 0,0 0 15 0,0 5-5 16,-6 5 0-16,1 4-1 16,0 5 0-16,0 5-6 15,-1 9-2-15,6 9 0 0,0-4 0 16,0 4 0-16,-5 0 0 15,0 5 0-15,0 0 4 16,-1-9 5-16,1-5-7 16,0-10-3-16,0-8-13 15,-1-6-4-15,1-8-22 16,0-10-9-16,0-14-18 16,0-5-46-1,-1-9 24-15</inkml:trace>
          <inkml:trace contextRef="#ctx0" brushRef="#br0" timeOffset="21589.136">8821 576 264 0,'0'0'101'0,"16"0"-54"0,15 5-61 0,-10-5 14 16,6 0-6-16,-1 0 1 15,0 0 14-15,6 5 8 16,-1 4-8-16,6 5 6 0,-11 0 5 16,5 9-5-16,-4 1 0 15,-1-6-7-15,-5 1-3 0,0-1-2 16,0 1-3-16,-5-5-8 15,-6 0-5-15,1 0-18 16,-1-5-7-16,-5 1-46 16,1 4-59-1</inkml:trace>
          <inkml:trace contextRef="#ctx0" brushRef="#br0" timeOffset="22864.064">9619 660 188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Group>
        <inkml:traceGroup>
          <inkml:annotationXML>
            <emma:emma xmlns:emma="http://www.w3.org/2003/04/emma" version="1.0">
              <emma:interpretation id="{569851F3-D8BC-409F-9DA1-77C2BC154877}" emma:medium="tactile" emma:mode="ink">
                <msink:context xmlns:msink="http://schemas.microsoft.com/ink/2010/main" type="inkWord" rotatedBoundingBox="17114,11662 18530,11674 18530,11775 17113,11763"/>
              </emma:interpretation>
              <emma:one-of disjunction-type="recognition" id="oneOf3">
                <emma:interpretation id="interp3" emma:lang="" emma:confidence="1">
                  <emma:literal/>
                </emma:interpretation>
              </emma:one-of>
            </emma:emma>
          </inkml:annotationXML>
          <inkml:trace contextRef="#ctx0" brushRef="#br0" timeOffset="23705.806">10558 665 312 0,'-11'-5'115'0,"11"10"-62"0,0 0-51 16,0-5 23-16,0 0-17 15,0 0-2-15,0 0-4 0,11 0-2 16,-1 0 1-16,0 0-1 0,1 0 0 15,5 0-7-15,-1 0 0 16,6 0-30-16,0 0-11 16,11 0-81-1</inkml:trace>
          <inkml:trace contextRef="#ctx0" brushRef="#br0" timeOffset="23842.668">11124 753 88 0,'5'-14'33'0,"6"14"-18"0</inkml:trace>
          <inkml:trace contextRef="#ctx0" brushRef="#br0" timeOffset="23961.028">11586 753 156 0,'15'-4'57'0,"-4"-1"-30"0,10 0-76 16,-11 1-8-16,1-6 4 15,5 1 5-15</inkml:trace>
          <inkml:trace contextRef="#ctx0" brushRef="#br0" timeOffset="24035.223">11790 693 244 0,'5'0'90'0,"-5"18"-48"0,16-8-34 0,-16-10 24 15,5 4-20-15,1 1-6 16</inkml:trace>
          <inkml:trace contextRef="#ctx0" brushRef="#br0" timeOffset="24111.428">11848 739 418 0,'16'10'-32'0,"-1"-1"-8"15,6-4-12-15,6-1-3 16,9 1-25 0</inkml:trace>
        </inkml:traceGroup>
        <inkml:traceGroup>
          <inkml:annotationXML>
            <emma:emma xmlns:emma="http://www.w3.org/2003/04/emma" version="1.0">
              <emma:interpretation id="{6AC638F3-4780-43A9-8F59-1772B021B026}" emma:medium="tactile" emma:mode="ink">
                <msink:context xmlns:msink="http://schemas.microsoft.com/ink/2010/main" type="inkWord" rotatedBoundingBox="19161,11038 22862,11069 22852,12255 19152,12225"/>
              </emma:interpretation>
              <emma:one-of disjunction-type="recognition" id="oneOf4">
                <emma:interpretation id="interp4" emma:lang="" emma:confidence="0">
                  <emma:literal>skin</emma:literal>
                </emma:interpretation>
                <emma:interpretation id="interp5" emma:lang="" emma:confidence="0">
                  <emma:literal>skn</emma:literal>
                </emma:interpretation>
                <emma:interpretation id="interp6" emma:lang="" emma:confidence="0">
                  <emma:literal>skis</emma:literal>
                </emma:interpretation>
                <emma:interpretation id="interp7" emma:lang="" emma:confidence="0">
                  <emma:literal>sky</emma:literal>
                </emma:interpretation>
                <emma:interpretation id="interp8" emma:lang="" emma:confidence="0">
                  <emma:literal>sKn</emma:literal>
                </emma:interpretation>
              </emma:one-of>
            </emma:emma>
          </inkml:annotationXML>
          <inkml:trace contextRef="#ctx0" brushRef="#br0" timeOffset="25822.023">14565 819 248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0" timeOffset="26272.221">14917 250 276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0" timeOffset="26528.42">14917 670 236 0,'0'18'90'0,"5"-18"-48"0,0 23-42 0,0-13 18 16,1 4-8-16,4 0 0 15,6 4 7-15,0 6 6 16,10 4-12-16,0 0 10 0,0 0 2 16,1 0-5-16,4 0 0 15,-5-5-11-15,0 0-4 16,1-4-2-16,-6 0 1 16,-6-5-21-16,1-5-9 0,-5 0-33 15,-6 1-13-15,5-6-47 16</inkml:trace>
          <inkml:trace contextRef="#ctx0" brushRef="#br0" timeOffset="27323.034">15693 763 140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0" timeOffset="24786.269">12609 269 192 0,'-16'-14'71'0,"32"0"-38"0,15-10-32 16,-15 15 14-16,5-5-6 15,15 0 0-15,12-5 8 16,9 1 6-16,6 4-12 16,6 0 12-16,4 0 6 0,0 0-4 15,11 4 0-15,6 1-10 16,-1 0-2-16,5-1-7 16,-5 6-4-16,-5 4-15 15,-5 0-4-15,-6 4-31 16,-10 1-14-16,-5 4-58 15</inkml:trace>
          <inkml:trace contextRef="#ctx0" brushRef="#br0" timeOffset="24515.547">13327 236 160 0,'-10'-5'60'0,"10"5"-32"0,0 0-33 16,0 0 12-16,0 0-4 15,0 0 3-15,0 0 19 16,5 10 10-16,-5-1-17 16,0 0 15-16,5 5 4 0,-5 5-13 15,0 9-3-15,0 4-11 0,5 15-4 16,-5 9-6-16,0 14 0 15,0 9 2-15,0 10 1 16,-5-1-1-16,0-4-2 16,0-4 5-16,5-15 1 15,0-14-11-15,0-9-4 16,-6-9-25-16,6-19-10 16,0-19-39-1,0-4-52-15,6-24 34 16</inkml:trace>
          <inkml:trace contextRef="#ctx0" brushRef="#br0" timeOffset="25447.535">13763 674 140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13333" units="cm"/>
      <inkml:brushProperty name="height" value="0.13333" units="cm"/>
      <inkml:brushProperty name="color" value="#ED1C24"/>
      <inkml:brushProperty name="fitToCurve" value="1"/>
    </inkml:brush>
    <inkml:context xml:id="ctx1">
      <inkml:inkSource xml:id="inkSrc38">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1" timeString="2017-12-01T20:45:05.737"/>
    </inkml:context>
    <inkml:brush xml:id="br2">
      <inkml:brushProperty name="width" value="0.05292" units="cm"/>
      <inkml:brushProperty name="height" value="0.05292" units="cm"/>
      <inkml:brushProperty name="color" value="#0070C0"/>
    </inkml:brush>
    <inkml:brush xml:id="br3">
      <inkml:brushProperty name="width" value="0.09333" units="cm"/>
      <inkml:brushProperty name="height" value="0.09333" units="cm"/>
      <inkml:brushProperty name="color" value="#177D36"/>
      <inkml:brushProperty name="fitToCurve" value="1"/>
    </inkml:brush>
  </inkml:definitions>
  <inkml:trace contextRef="#ctx0" brushRef="#br0">1523 3581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trace contextRef="#ctx0" brushRef="#br0" timeOffset="572">1759 4878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trace contextRef="#ctx0" brushRef="#br0" timeOffset="1308">2501 4893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trace contextRef="#ctx0" brushRef="#br0" timeOffset="1714">3831 4472 244 0,'-5'0'93'0,"5"5"-50"0,-11-5-48 15,5 5 17-15,-5 0-11 16,0 5-1-16,-11 4 4 16,0 6 2-16,-5 4-2 15,-6 5 4-15,0 6 4 0,6 8 0 16,-6 6 3-16,5-5-4 15,6-5 1-15,6 0-5 16,5 0 1-16,6-10-3 16,5 5 2-16,0-4-6 15,5-1-3-15,6-5-2 0,5-4 3 16,12-10-18-16,5-10-4 16,5-10-53-16,6-10-23 15,0-9-3 1</inkml:trace>
  <inkml:trace contextRef="#ctx0" brushRef="#br0" timeOffset="2194">4161 4723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trace contextRef="#ctx0" brushRef="#br0" timeOffset="4280">9278 3088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trace contextRef="#ctx0" brushRef="#br0" timeOffset="5211">9437 3541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trace contextRef="#ctx0" brushRef="#br0" timeOffset="5783">10494 3809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trace contextRef="#ctx0" brushRef="#br0" timeOffset="6487">11148 2990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trace contextRef="#ctx0" brushRef="#br0" timeOffset="6639">12177 3268 312 0,'-11'20'118'0,"6"-6"-64"0,5-4-105 0,0-10 1 16,0 10-72 0,0-10-24-16</inkml:trace>
  <inkml:trace contextRef="#ctx0" brushRef="#br0" timeOffset="7029">12600 3448 244 0,'0'-5'90'0,"6"5"-48"0,-12 0-34 16,6 5 24-16,-5 0-18 15,-6 4-2-15,-6 1-8 16,-10 10-1-16,-6 4-1 16,0 15 7-16,0 5 4 0,6 5 5 15,-1-6 1-15,12 1-2 16,-1-5 0-16,6 5-9 16,6-5-3-16,5 0-1 15,11-10 0-15,0 1-7 16,5-11-2-16,1 1-9 15,5-11-2-15,5-9-13 16,1-5-4-16,-1-9-23 16,6-11-7-16,5-9-48 15</inkml:trace>
  <inkml:trace contextRef="#ctx0" brushRef="#br0" timeOffset="7402">12789 3517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trace contextRef="#ctx0" brushRef="#br0" timeOffset="7808">13413 2928 204 0,'0'5'77'0,"-11"5"-42"0,11-1-30 16,0 1 19-16,0 0-9 15,0 0 0-15,0-1-1 16,0 6 2-16,0 9-9 16,0 1 5-16,5-1 1 0,1 5-2 15,-1 6-1-15,1 8-2 16,-6 11 0-16,0 9 0 15,0 15 2-15,0 10-3 16,0 5 1-16,0-1-3 16,0-9 0-16,0-5-6 15,0-10-1-15,0-19-21 16,0-5-8-16</inkml:trace>
  <inkml:trace contextRef="#ctx0" brushRef="#br0" timeOffset="8890">8372 5906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trace contextRef="#ctx0" brushRef="#br0" timeOffset="9368">9612 5745 288 0,'-16'-5'107'0,"16"5"-58"0,0-10-55 0,0 5 17 0,11-9-12 16,11-6-1-16,0-4-2 15,5-1 0-15,1-4 3 16,-1 5 0-16,6 9 3 0,-6 5 8 16,1 5 5-16,-1 10 2 15,1 0-1-15,-6 10-6 16,-6-1-2-16,0 6-4 15,-5 4-1-15,0 6 3 16,-11 4 1-16,-5 0 3 16,-6 5 1-16,-11-5 8 15,-5 0 5-15,-6 0-9 16,0-9-1-16,0-6-13 16,0-9-5-16,6-10-12 15,5-15-4-15,16-14-17 16,17-10-6-16,6-5-21 0,15-5-10 15,1 5-46 1</inkml:trace>
  <inkml:trace contextRef="#ctx0" brushRef="#br0" timeOffset="9775">10204 5747 312 0,'-11'9'115'0,"0"-9"-62"0,5-9-66 15,6-1 17-15,11-5-26 16,0-4-6-16,6-10 10 16,5 4 8-16,-1 1 6 15,1 4 23-15,6 11 9 0,-6 9 2 16,0 9 2-16,0 6-14 15,-6 4-3-15,1 6-9 16,-6-1-4-16,0 5-1 16,-1 6-1-16,1-1-5 15,-5-5 1-15,-6-5 2 16,0 1 3-16,-6-6 9 16,-5-4 3-16,1-1 2 15,-7-4 4-15,1-5-11 16,-6-5-2-16,-6 0-13 15,1-10-3-15,-1-9-17 0,6-6-6 16,1-9-24-16,4 0-9 16,6-5-62-1</inkml:trace>
  <inkml:trace contextRef="#ctx0" brushRef="#br0" timeOffset="10044">10582 4989 272 0,'0'0'104'0,"0"0"-56"0,0 5-54 0,0-5 17 0,0 0-14 15,0 10-2-15,-5 4 6 16,-1 6 4-16,1-1-2 16,-1 6 11-16,1 14 8 0,-1 19 2 15,1 10 3-15,-1 15-2 16,1 5 0-16,-6 0-8 15,5 4 0-15,1-18-12 16,-1-6-3-16,6-15-22 16,11-14-9-16,11-19-47 15,22-30-21-15,0-24-35 16</inkml:trace>
  <inkml:trace contextRef="#ctx0" brushRef="#br0" timeOffset="10448">10990 5584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trace contextRef="#ctx0" brushRef="#br0" timeOffset="11097">11724 4635 244 0,'5'0'93'0,"-5"5"-50"0,6 0-46 0,-6-5 19 16,5 10-14-16,-5-1-3 15,0 6 6-15,0 9 4 16,0 15-4-16,6 10 12 0,-6 10 6 15,0 9 0-15,0 25 0 16,0 14-3-16,-6 5-1 16,1-10-1-16,-1-4 0 15,1-10-7-15,5-15-2 16,0-15-12-16,0-9-3 0,0-15-28 16,5-14-10-16,6-20-95 15,0-20-52 1,-5-29 85-16</inkml:trace>
  <inkml:trace contextRef="#ctx0" brushRef="#br0" timeOffset="12913">12575 5327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trace contextRef="#ctx0" brushRef="#br0" timeOffset="14310">16688 3210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trace contextRef="#ctx0" brushRef="#br0" timeOffset="21111">17618 3517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trace contextRef="#ctx0" brushRef="#br0" timeOffset="21815">18332 3472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trace contextRef="#ctx0" brushRef="#br0" timeOffset="22415">18862 3428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trace contextRef="#ctx0" brushRef="#br0" timeOffset="22957">19658 3307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trace contextRef="#ctx0" brushRef="#br0" timeOffset="23543">20050 2654 236 0,'5'10'90'0,"1"0"-48"0,-6 4-51 15,5-4 14-15,1 5-5 16,-1 9 0-16,1 10 6 16,-1 10 6-16,6 5-6 15,0 9 8-15,-6 6 5 0,1 9-4 16,-1-5 2-16,-5 0-6 16,6 5-1-16,-1 5-4 15,6 5-1-15,6-5-3 16,-1-10 1-16,1-9-4 15,-1-15 0-15,-10-5-4 16,5-10-1-16,-6-5-19 16,-5-9-7-16,-5-5-36 0,-6-10-16 15,-6-15-11 1</inkml:trace>
  <inkml:trace contextRef="#ctx0" brushRef="#br0" timeOffset="24367">17937 4795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trace contextRef="#ctx0" brushRef="#br0" timeOffset="24758">17832 4619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trace contextRef="#ctx0" brushRef="#br0" timeOffset="25342">18964 5180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trace contextRef="#ctx0" brushRef="#br0" timeOffset="25644">19664 4448 260 0,'5'15'96'0,"6"-6"-52"0,-5 1-60 0,-1 0 12 16,1 4 3-16,-1 6 5 15,-5 4 21-15,0 10 8 16,0 15-16-16,-5 5 8 0,-1 9 3 16,1 5-13-16,-6 1-3 15,0 14-8-15,0 4-1 16,0 1-3-16,5-10-3 16,1-10-1-16,5-4 0 15,0-11-4-15,0-9 0 16,0-15-14-16,5-14-3 0,-5-15-16 15,6-10-4-15,-1-14-11 16,1-15-3-16,-6-15-30 16</inkml:trace>
  <inkml:trace contextRef="#ctx0" brushRef="#br0" timeOffset="25855">19462 4869 216 0,'-22'-24'82'0,"16"9"-44"0,1 10-36 16,5 5 17-16,5-5-10 15,1 0-3-15,-1 1 5 16,6-1 3-16,6 0-7 16,10-5 2-16,12 10 4 0,10 0 2 15,0 0 3-15,6-5-8 16,0 0-3-16,11 5-9 0,-6-9-3 16,-5 4-25-16,0 0-10 15,0 0-81 1,5 10-33-16,-5 0 79 15</inkml:trace>
  <inkml:trace contextRef="#ctx0" brushRef="#br0" timeOffset="26603">20525 5067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trace contextRef="#ctx0" brushRef="#br1" timeOffset="47336">5860 4607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trace contextRef="#ctx0" brushRef="#br1" timeOffset="47954">6955 4239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trace contextRef="#ctx0" brushRef="#br1" timeOffset="48884">6140 4327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trace contextRef="#ctx0" brushRef="#br1" timeOffset="50010">14229 4843 152 0,'0'0'57'0,"5"-10"-30"0,1 15-23 0,-6-5 13 0,0 0 3 16,0 0 18-1,16 0-6-15,6 0-16 16,6 0-4-16,-1 0-2 0,6 0 5 16,11 0 3-16,11 0-3 15,5 0 1-15,6 0-5 16,0-5 1-16,-6 0-5 15,0 5-2-15,1-5 0 16,-6 5-1-16,-1 0 2 16,-4 5 1-16,-1 0-1 15,0 0-1-15,-5-5-3 16,0 5-2-16,-11-5-2 16,-5 0 1-16,-7 5-4 15,1-5 1-15,-11 5-7 16,-11-5-3-16,0 0-10 15,0 9-5-15,-5 1-15 0,-1-5-5 16,1 5-56 0</inkml:trace>
  <inkml:trace contextRef="#ctx0" brushRef="#br1" timeOffset="50609">15189 4370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trace contextRef="#ctx0" brushRef="#br1" timeOffset="51676">14355 4502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trace contextRef="#ctx1" brushRef="#br2">92 238 208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1" brushRef="#br2" timeOffset="525.9">1229 0 188 0,'-6'5'71'0,"9"1"-38"0,0 7-32 16,0-5 14-16,0 8-10 15,0 5-3-15,0 5-1 16,-3 9-1-16,0 2 0 16,-3 5 6-16,0 3 6 0,-6 8 7 15,0 8 3-15,0-5 4 16,-3-1 3-16,3-7-11 16,6-3-3-16,3-6-9 15,6-4-2-15,9-6-2 16,-3-5-2-16,12-8 3 15,3-6 2-15,11-5-4 16,13-7-3-16,12-11-2 16,-4-6 3-16,1-7-11 15,-1-6-2-15,-2-5-17 16,2-3-6-16,1 3-18 0,-10 5-5 16,-8-2-30-1</inkml:trace>
  <inkml:trace contextRef="#ctx1" brushRef="#br2" timeOffset="1050.86">104 1381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1" brushRef="#br2" timeOffset="-1531.109">1309 3043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3" timeOffset="3.647">372 5442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 contextRef="#ctx0" brushRef="#br3" timeOffset="3.647">5616 8009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3" timeOffset="3.647">6267 8065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3" timeOffset="3.647">4914 7674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3" timeOffset="3.647">5344 7771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3" timeOffset="3.647">6681 7576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3" timeOffset="3.647">6692 8023 216 0,'5'19'82'0,"6"-10"-44"0,-1 1-40 0,1-1 14 15,-1 0-8-15,6 5-3 16,-1 5-3-16,6-1 1 15,0 1 1-15,0 4 6 0,0 1 6 16,0 4 0-16,0 0 1 16,-5 0 1-16,0 0 4 0,0-5-10 15,-6-4-2-15,1-5-4 16,-1 0-2-16,-5-5-10 16,-5-9-6-16,0 0-45 15,-5 0-18-15,0-5-16 16</inkml:trace>
  <inkml:trace contextRef="#ctx0" brushRef="#br3" timeOffset="3.647">7248 8448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 contextRef="#ctx0" brushRef="#br3" timeOffset="3.647">9294 8256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3" timeOffset="3.647">9939 8033 268 0,'-16'14'101'0,"11"-5"-54"0,0-4-55 0,5-5 18 16,0 9-16-16,0 0-1 15,0 1 2-15,0-1 2 16,0 5 2-16,0 4 1 0,5 1 2 16,-5 0 1-16,0 4 3 15,0 0-5-15,0-4-1 16,5 0-7-16,-5-5 0 16,5-5-35-16,1-4-12 15,4-5-43 1</inkml:trace>
  <inkml:trace contextRef="#ctx0" brushRef="#br3" timeOffset="3.647">10191 8061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3" timeOffset="3.647">10852 8000 208 0,'-11'-14'77'0,"1"14"-42"0,15-14-34 0,-5 14 16 16,0-5-11-16,5 5-3 16,0 0 2-16,1 0 1 15,4 0-2-15,1 0 2 0,4 0 0 0,6 0 4 16,6 0 1-16,-1 0 1 16,5 0 0-16,6 0-6 15,5 0-2-15,5-4-15 16,6-1-6-16,4 0-29 15,-4 5-12-15,4 0-39 16</inkml:trace>
  <inkml:trace contextRef="#ctx0" brushRef="#br3" timeOffset="3.647">10957 7711 204 0,'0'0'77'0,"0"4"-42"0,5-8-50 16,-5 4 10-16,0 0-13 16,10 0-4-16,-5 4 18 15,6 1 11-15,-6 4-2 16,0 1 13-16,1 8 8 0,-1 1-8 16,-5 9 0-16,0 0-10 15,0 9-3-15,0 1-3 16,-5 4-2-16,-1 0-8 15,1-5-5-15,0-4 2 0,0-5 2 16,-1-10-13-16,-4-4-5 16,0-5-15-1,-1-4-46-15,1-5 11 16</inkml:trace>
  <inkml:trace contextRef="#ctx0" brushRef="#br3" timeOffset="3.647">8675 8089 176 0,'-6'-10'68'0,"6"10"-36"0,21-4-31 0,-15 4 14 15,-1 0-8-15,0-5 1 16,6 0 1-16,4 1 5 15,1-1-8-15,5 0 6 0,11 1 3 16,10-1-1-16,5-4 2 16,5-1-7-16,1 1-3 15,-1 0-3-15,-5-1-3 16,1 1-15-16,-12 4-7 16,-4 1-44-1,-1 4-62-15,-5 0 26 16</inkml:trace>
  <inkml:trace contextRef="#ctx0" brushRef="#br3" timeOffset="3.647">8953 8103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 contextRef="#ctx0" brushRef="#br3" timeOffset="3.647">12609 7930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3" timeOffset="3.647">13364 8005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3" timeOffset="3.647">13784 7534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3" timeOffset="3.647">12032 7837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3" timeOffset="3.647">12236 7515 192 0,'6'0'71'0,"-6"5"-38"0,0 4-30 0,0 0 15 0,0 5-5 16,-6 5 0-16,1 4-1 16,0 5 0-16,0 5-6 15,-1 9-2-15,6 9 0 0,0-4 0 16,0 4 0-16,-5 0 0 15,0 5 0-15,0 0 4 16,-1-9 5-16,1-5-7 16,0-10-3-16,0-8-13 15,-1-6-4-15,1-8-22 16,0-10-9-16,0-14-18 16,0-5-46-1,-1-9 24-15</inkml:trace>
  <inkml:trace contextRef="#ctx0" brushRef="#br3" timeOffset="3.647">13726 8009 264 0,'0'0'101'0,"16"0"-54"0,15 5-61 0,-10-5 14 16,6 0-6-16,-1 0 1 15,0 0 14-15,6 5 8 16,-1 4-8-16,6 5 6 0,-11 0 5 16,5 9-5-16,-4 1 0 15,-1-6-7-15,-5 1-3 0,0-1-2 16,0 1-3-16,-5-5-8 15,-6 0-5-15,1 0-18 16,-1-5-7-16,-5 1-46 16,1 4-59-1</inkml:trace>
  <inkml:trace contextRef="#ctx0" brushRef="#br3" timeOffset="3.647">14524 8093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 contextRef="#ctx0" brushRef="#br3" timeOffset="3.647">15463 8098 312 0,'-11'-5'115'0,"11"10"-62"0,0 0-51 16,0-5 23-16,0 0-17 15,0 0-2-15,0 0-4 0,11 0-2 16,-1 0 1-16,0 0-1 0,1 0 0 15,5 0-7-15,-1 0 0 16,6 0-30-16,0 0-11 16,11 0-81-1</inkml:trace>
  <inkml:trace contextRef="#ctx0" brushRef="#br3" timeOffset="3.647">16029 8186 88 0,'5'-14'33'0,"6"14"-18"0</inkml:trace>
  <inkml:trace contextRef="#ctx0" brushRef="#br3" timeOffset="3.647">16491 8186 156 0,'15'-4'57'0,"-4"-1"-30"0,10 0-76 16,-11 1-8-16,1-6 4 15,5 1 5-15</inkml:trace>
  <inkml:trace contextRef="#ctx0" brushRef="#br3" timeOffset="3.647">16695 8126 244 0,'5'0'90'0,"-5"18"-48"0,16-8-34 0,-16-10 24 15,5 4-20-15,1 1-6 16</inkml:trace>
  <inkml:trace contextRef="#ctx0" brushRef="#br3" timeOffset="3.647">16753 8172 418 0,'16'10'-32'0,"-1"-1"-8"15,6-4-12-15,6-1-3 16,9 1-25 0</inkml:trace>
  <inkml:trace contextRef="#ctx0" brushRef="#br3" timeOffset="3.647">19470 8252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3" timeOffset="3.647">19822 7683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3" timeOffset="3.647">19822 8103 236 0,'0'18'90'0,"5"-18"-48"0,0 23-42 0,0-13 18 16,1 4-8-16,4 0 0 15,6 4 7-15,0 6 6 16,10 4-12-16,0 0 10 0,0 0 2 16,1 0-5-16,4 0 0 15,-5-5-11-15,0 0-4 16,1-4-2-16,-6 0 1 16,-6-5-21-16,1-5-9 0,-5 0-33 15,-6 1-13-15,5-6-47 16</inkml:trace>
  <inkml:trace contextRef="#ctx0" brushRef="#br3" timeOffset="3.647">20598 8196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3" timeOffset="3.647">17514 7702 192 0,'-16'-14'71'0,"32"0"-38"0,15-10-32 16,-15 15 14-16,5-5-6 15,15 0 0-15,12-5 8 16,9 1 6-16,6 4-12 16,6 0 12-16,4 0 6 0,0 0-4 15,11 4 0-15,6 1-10 16,-1 0-2-16,5-1-7 16,-5 6-4-16,-5 4-15 15,-5 0-4-15,-6 4-31 16,-10 1-14-16,-5 4-58 15</inkml:trace>
  <inkml:trace contextRef="#ctx0" brushRef="#br3" timeOffset="3.647">18232 7669 160 0,'-10'-5'60'0,"10"5"-32"0,0 0-33 16,0 0 12-16,0 0-4 15,0 0 3-15,0 0 19 16,5 10 10-16,-5-1-17 16,0 0 15-16,5 5 4 0,-5 5-13 15,0 9-3-15,0 4-11 0,5 15-4 16,-5 9-6-16,0 14 0 15,0 9 2-15,0 10 1 16,-5-1-1-16,0-4-2 16,0-4 5-16,5-15 1 15,0-14-11-15,0-9-4 16,-6-9-25-16,6-19-10 16,0-19-39-1,0-4-52-15,6-24 34 16</inkml:trace>
  <inkml:trace contextRef="#ctx0" brushRef="#br3" timeOffset="3.647">18668 8107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0:50.175"/>
    </inkml:context>
    <inkml:brush xml:id="br0">
      <inkml:brushProperty name="width" value="0.05292" units="cm"/>
      <inkml:brushProperty name="height" value="0.05292" units="cm"/>
      <inkml:brushProperty name="color" value="#FF0000"/>
    </inkml:brush>
  </inkml:definitions>
  <inkml:trace contextRef="#ctx0" brushRef="#br0">15581 17724 1267 0,'0'0'28'0,"0"0"5"0,0 0 2 0,0 0 1 0,0 0-36 15,0 0 0-15,0 0 0 0,0 0 0 0,0 0 22 0,0 0-2 16,0 0-1-16,0 0 0 0,0 6-19 16,0-6 0-16,0 0 0 0,0 0 0 0,0 0 0 0,0 0 0 15,0 0 0-15,0 0 0 0,0 0 0 0,0 0 0 16,0 0 0-16,0 0 0 0,0 5 29 0,0-5 3 15,0 0 0-15,0 0 0 0,0 0 42 0,0 0 9 16,0 5 1-16,0-5 1 0,0 0-24 0,0 0-5 16,0 0 0-16,3 3-1 0,3 2-22 0,-6-5-4 15,3 3-1-15,-3-3 0 0,3 3-12 0,-3-3-4 0,6 0 0 0,0 2 0 16,0 1 4-16,-3-3 0 0,3 0 0 16,0 0 0-16,-3 0 9 0,3-3 3 15,3 6 0-15,0-3 0 0,-3 0-20 0,3 0-8 16,-3 0 8-16,3 0-8 0,0 0 12 0,-3 0-2 15,5 0-1-15,-2 0 0 0,0 2 1 0,0-2 0 16,0-2 0-16,0 2 0 0,0 0-10 0,3 2 0 0,-3-2 9 0,3 0-9 16,0 0 0-16,-3 0 8 0,3 0-8 0,-4 0 0 15,4 3 0-15,0-3 9 0,-3 0-9 0,3 0 0 16,0 0 11-16,3 3-11 0,-3-6 10 0,3 3-10 16,0 0 9-16,-1 0-9 0,1 0 8 0,0 0-8 15,3 0 24-15,-3 0 0 0,0 0 0 0,0 0 0 16,3 0-24-16,-4 0-12 15,4 3 0-15,0-3 1 0,0 0 11 0,-3 2 16 16,0-2-4-16,3 3-1 0,-3-3 3 16,2 0 1-16,1 0 0 0,-3 0 0 0,3 0-2 0,0-3 0 0,3 1 0 15,-3-1 0-15,5 0-13 0,-2 1 9 0,3 2-9 0,-3-3 8 16,3 3-8-16,-4 0 0 0,4-2 0 16,-3 2 0-16,0 0 0 0,0 0 0 0,3 0 0 0,-4 0 0 0,1 0 0 0,3 0 0 15,-3 0 0-15,3 0 0 0,3 0 0 0,-4 0 12 16,1 0-2-16,0 0 0 0,3 0 11 0,-3 0 3 15,-1 0 0-15,1 0 0 0,-3 2-24 0,0-2 8 16,3 0-8-16,-3 0 0 16,2 5 11-16,4-5-3 0,-3 0 0 0,0 0 0 0,0 0 2 0,2 3 0 15,-2-3 0-15,3 3 0 0,-3-3-10 0,0 0 0 16,-4 2 0-16,4-2 0 0,-3 0 0 0,0 3 12 0,3-3-12 16,-3 3 12-16,-1-3 1 0,1 0 1 15,3 2 0-15,-3-2 0 0,0 3 8 0,3-3 2 0,-1 0 0 16,-2 3 0-16,3-3-24 0,-3 2-15 15,0-2 3-15,-1 0 0 0,4 0 12 0,-6 0 16 16,3 0-3-16,0 0-1 0,-3 0-12 0,3 0-13 0,-1-2 2 16,4 2 1-16,-3 0 10 0,3 0 8 15,0 0-8-15,-4 0 11 0,4 0-11 0,0 0 0 16,-3 0 9-16,3 0-9 0,-3 0 0 0,2 2 0 0,-2-4 0 16,-3 2 8-16,6 2 0 0,-3-2 0 0,-3 3 0 0,2-3 0 15,4 0-8-15,-3 0 0 0,3 0 0 0,-3 0 0 16,3 3 0-16,-1-3 0 0,-2-3 0 0,0 3 0 15,3 0 0-15,-3 0 0 0,0 0 8 0,-1-3-8 16,1 1 12-16,-3 2-3 0,3 0 0 0,-3-3 0 16,3 3-9-16,-1 0 0 0,1-3-10 0,3 3 10 15,-3-2-55 1,3-1-5-16,0 3 0 0,-4-3-1 0,4 1 100 0,0 2 20 0,-3 0 4 0,0 0 1 0,-1 0-48 0,1 0-16 16,3-3 9-16,-3 0-9 0,0 1 0 15,0 2 0-15,2-3 0 0,-2 1 0 0,3-1 0 16,0 0 0-16,0 1 8 0,3-1-8 15,-4 0 0-15,1 1 0 0,0-1 0 0,-3 0 0 0,0 1 0 0,2-1 0 16,-2 0 0-16,0 1 0 0,3-1 0 0,0 3 8 16,-3 0-8-16,2-2 12 0,-2-1-12 0,3 3 0 15,-3 0 9-15,3-3-9 0,0 3 8 0,-4-2-8 16,4 2 10-16,-3 0-10 0,0 0 8 0,0-3-8 16,-1 3 0-16,-2-3 0 0,3 3 0 0,-3 0 8 15,3 0-8-15,0 0 0 0,0 0 0 0,-4 0 0 0,4 0 0 16,-3 0 0-16,0 0 0 15,3 0 0-15,-3-2 0 0,-3 2 0 0,2-3 25 0,1 3-1 0,0 0 0 16,0 0 0-16,-3-3-24 0,3 3 0 16,-3-2 0-16,2 2 0 0,-5 0 12 0,3-3-4 0,0 3 0 15,-3 0 0-15,3 0-8 0,-6 3 0 0,3-3 0 0,0 0 0 16,0 0 10-16,-1 0-10 0,-2 2 12 16,0-2-12-16,0 0 10 0,0 0-10 0,0 0 8 0,0 0-8 15,-3 0 0-15,0 0 8 0,0 0-8 0,-3 0 0 16,3 0 0-16,-3-2 8 0,-3 2-8 0,0 0 0 15,6 0 0-15,-3-3 0 0,0 0 0 0,3 1 0 0,-3 2 0 16,-3 0-11-16,0 0 1 0,3-3 0 16,3 0-5-16,-3 1-1 0,0-3 0 0,0 2 0 15,0-2-88-15,-1-1-17 0,1-2-4 16,-3-2-1157-16</inkml:trace>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13333" units="cm"/>
      <inkml:brushProperty name="height" value="0.13333" units="cm"/>
      <inkml:brushProperty name="color" value="#ED1C24"/>
      <inkml:brushProperty name="fitToCurve" value="1"/>
    </inkml:brush>
    <inkml:context xml:id="ctx1">
      <inkml:inkSource xml:id="inkSrc38">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1" timeString="2017-12-01T20:45:05.737"/>
    </inkml:context>
    <inkml:brush xml:id="br2">
      <inkml:brushProperty name="width" value="0.05292" units="cm"/>
      <inkml:brushProperty name="height" value="0.05292" units="cm"/>
      <inkml:brushProperty name="color" value="#0070C0"/>
    </inkml:brush>
    <inkml:brush xml:id="br3">
      <inkml:brushProperty name="width" value="0.09333" units="cm"/>
      <inkml:brushProperty name="height" value="0.09333" units="cm"/>
      <inkml:brushProperty name="color" value="#177D36"/>
      <inkml:brushProperty name="fitToCurve" value="1"/>
    </inkml:brush>
  </inkml:definitions>
  <inkml:trace contextRef="#ctx0" brushRef="#br0">1523 3581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trace contextRef="#ctx0" brushRef="#br0" timeOffset="572">1759 4878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trace contextRef="#ctx0" brushRef="#br0" timeOffset="1308">2501 4893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trace contextRef="#ctx0" brushRef="#br0" timeOffset="1714">3831 4472 244 0,'-5'0'93'0,"5"5"-50"0,-11-5-48 15,5 5 17-15,-5 0-11 16,0 5-1-16,-11 4 4 16,0 6 2-16,-5 4-2 15,-6 5 4-15,0 6 4 0,6 8 0 16,-6 6 3-16,5-5-4 15,6-5 1-15,6 0-5 16,5 0 1-16,6-10-3 16,5 5 2-16,0-4-6 15,5-1-3-15,6-5-2 0,5-4 3 16,12-10-18-16,5-10-4 16,5-10-53-16,6-10-23 15,0-9-3 1</inkml:trace>
  <inkml:trace contextRef="#ctx0" brushRef="#br0" timeOffset="2194">4161 4723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trace contextRef="#ctx0" brushRef="#br0" timeOffset="4280">9278 3088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trace contextRef="#ctx0" brushRef="#br0" timeOffset="5211">9437 3541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trace contextRef="#ctx0" brushRef="#br0" timeOffset="5783">10494 3809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trace contextRef="#ctx0" brushRef="#br0" timeOffset="6487">11148 2990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trace contextRef="#ctx0" brushRef="#br0" timeOffset="6639">12177 3268 312 0,'-11'20'118'0,"6"-6"-64"0,5-4-105 0,0-10 1 16,0 10-72 0,0-10-24-16</inkml:trace>
  <inkml:trace contextRef="#ctx0" brushRef="#br0" timeOffset="7029">12600 3448 244 0,'0'-5'90'0,"6"5"-48"0,-12 0-34 16,6 5 24-16,-5 0-18 15,-6 4-2-15,-6 1-8 16,-10 10-1-16,-6 4-1 16,0 15 7-16,0 5 4 0,6 5 5 15,-1-6 1-15,12 1-2 16,-1-5 0-16,6 5-9 16,6-5-3-16,5 0-1 15,11-10 0-15,0 1-7 16,5-11-2-16,1 1-9 15,5-11-2-15,5-9-13 16,1-5-4-16,-1-9-23 16,6-11-7-16,5-9-48 15</inkml:trace>
  <inkml:trace contextRef="#ctx0" brushRef="#br0" timeOffset="7402">12789 3517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trace contextRef="#ctx0" brushRef="#br0" timeOffset="7808">13413 2928 204 0,'0'5'77'0,"-11"5"-42"0,11-1-30 16,0 1 19-16,0 0-9 15,0 0 0-15,0-1-1 16,0 6 2-16,0 9-9 16,0 1 5-16,5-1 1 0,1 5-2 15,-1 6-1-15,1 8-2 16,-6 11 0-16,0 9 0 15,0 15 2-15,0 10-3 16,0 5 1-16,0-1-3 16,0-9 0-16,0-5-6 15,0-10-1-15,0-19-21 16,0-5-8-16</inkml:trace>
  <inkml:trace contextRef="#ctx0" brushRef="#br0" timeOffset="8890">8372 5906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trace contextRef="#ctx0" brushRef="#br0" timeOffset="9368">9612 5745 288 0,'-16'-5'107'0,"16"5"-58"0,0-10-55 0,0 5 17 0,11-9-12 16,11-6-1-16,0-4-2 15,5-1 0-15,1-4 3 16,-1 5 0-16,6 9 3 0,-6 5 8 16,1 5 5-16,-1 10 2 15,1 0-1-15,-6 10-6 16,-6-1-2-16,0 6-4 15,-5 4-1-15,0 6 3 16,-11 4 1-16,-5 0 3 16,-6 5 1-16,-11-5 8 15,-5 0 5-15,-6 0-9 16,0-9-1-16,0-6-13 16,0-9-5-16,6-10-12 15,5-15-4-15,16-14-17 16,17-10-6-16,6-5-21 0,15-5-10 15,1 5-46 1</inkml:trace>
  <inkml:trace contextRef="#ctx0" brushRef="#br0" timeOffset="9775">10204 5747 312 0,'-11'9'115'0,"0"-9"-62"0,5-9-66 15,6-1 17-15,11-5-26 16,0-4-6-16,6-10 10 16,5 4 8-16,-1 1 6 15,1 4 23-15,6 11 9 0,-6 9 2 16,0 9 2-16,0 6-14 15,-6 4-3-15,1 6-9 16,-6-1-4-16,0 5-1 16,-1 6-1-16,1-1-5 15,-5-5 1-15,-6-5 2 16,0 1 3-16,-6-6 9 16,-5-4 3-16,1-1 2 15,-7-4 4-15,1-5-11 16,-6-5-2-16,-6 0-13 15,1-10-3-15,-1-9-17 0,6-6-6 16,1-9-24-16,4 0-9 16,6-5-62-1</inkml:trace>
  <inkml:trace contextRef="#ctx0" brushRef="#br0" timeOffset="10044">10582 4989 272 0,'0'0'104'0,"0"0"-56"0,0 5-54 0,0-5 17 0,0 0-14 15,0 10-2-15,-5 4 6 16,-1 6 4-16,1-1-2 16,-1 6 11-16,1 14 8 0,-1 19 2 15,1 10 3-15,-1 15-2 16,1 5 0-16,-6 0-8 15,5 4 0-15,1-18-12 16,-1-6-3-16,6-15-22 16,11-14-9-16,11-19-47 15,22-30-21-15,0-24-35 16</inkml:trace>
  <inkml:trace contextRef="#ctx0" brushRef="#br0" timeOffset="10448">10990 5584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trace contextRef="#ctx0" brushRef="#br0" timeOffset="11097">11724 4635 244 0,'5'0'93'0,"-5"5"-50"0,6 0-46 0,-6-5 19 16,5 10-14-16,-5-1-3 15,0 6 6-15,0 9 4 16,0 15-4-16,6 10 12 0,-6 10 6 15,0 9 0-15,0 25 0 16,0 14-3-16,-6 5-1 16,1-10-1-16,-1-4 0 15,1-10-7-15,5-15-2 16,0-15-12-16,0-9-3 0,0-15-28 16,5-14-10-16,6-20-95 15,0-20-52 1,-5-29 85-16</inkml:trace>
  <inkml:trace contextRef="#ctx0" brushRef="#br0" timeOffset="12913">12575 5327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trace contextRef="#ctx0" brushRef="#br0" timeOffset="14310">16688 3210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trace contextRef="#ctx0" brushRef="#br0" timeOffset="21111">17618 3517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trace contextRef="#ctx0" brushRef="#br0" timeOffset="21815">18332 3472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trace contextRef="#ctx0" brushRef="#br0" timeOffset="22415">18862 3428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trace contextRef="#ctx0" brushRef="#br0" timeOffset="22957">19658 3307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trace contextRef="#ctx0" brushRef="#br0" timeOffset="23543">20050 2654 236 0,'5'10'90'0,"1"0"-48"0,-6 4-51 15,5-4 14-15,1 5-5 16,-1 9 0-16,1 10 6 16,-1 10 6-16,6 5-6 15,0 9 8-15,-6 6 5 0,1 9-4 16,-1-5 2-16,-5 0-6 16,6 5-1-16,-1 5-4 15,6 5-1-15,6-5-3 16,-1-10 1-16,1-9-4 15,-1-15 0-15,-10-5-4 16,5-10-1-16,-6-5-19 16,-5-9-7-16,-5-5-36 0,-6-10-16 15,-6-15-11 1</inkml:trace>
  <inkml:trace contextRef="#ctx0" brushRef="#br0" timeOffset="24367">17937 4795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trace contextRef="#ctx0" brushRef="#br0" timeOffset="24758">17832 4619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trace contextRef="#ctx0" brushRef="#br0" timeOffset="25342">18964 5180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trace contextRef="#ctx0" brushRef="#br0" timeOffset="25644">19664 4448 260 0,'5'15'96'0,"6"-6"-52"0,-5 1-60 0,-1 0 12 16,1 4 3-16,-1 6 5 15,-5 4 21-15,0 10 8 16,0 15-16-16,-5 5 8 0,-1 9 3 16,1 5-13-16,-6 1-3 15,0 14-8-15,0 4-1 16,0 1-3-16,5-10-3 16,1-10-1-16,5-4 0 15,0-11-4-15,0-9 0 16,0-15-14-16,5-14-3 0,-5-15-16 15,6-10-4-15,-1-14-11 16,1-15-3-16,-6-15-30 16</inkml:trace>
  <inkml:trace contextRef="#ctx0" brushRef="#br0" timeOffset="25855">19462 4869 216 0,'-22'-24'82'0,"16"9"-44"0,1 10-36 16,5 5 17-16,5-5-10 15,1 0-3-15,-1 1 5 16,6-1 3-16,6 0-7 16,10-5 2-16,12 10 4 0,10 0 2 15,0 0 3-15,6-5-8 16,0 0-3-16,11 5-9 0,-6-9-3 16,-5 4-25-16,0 0-10 15,0 0-81 1,5 10-33-16,-5 0 79 15</inkml:trace>
  <inkml:trace contextRef="#ctx0" brushRef="#br0" timeOffset="26603">20525 5067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trace contextRef="#ctx0" brushRef="#br1" timeOffset="47336">5860 4607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trace contextRef="#ctx0" brushRef="#br1" timeOffset="47954">6955 4239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trace contextRef="#ctx0" brushRef="#br1" timeOffset="48884">6140 4327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trace contextRef="#ctx0" brushRef="#br1" timeOffset="50010">14229 4843 152 0,'0'0'57'0,"5"-10"-30"0,1 15-23 0,-6-5 13 0,0 0 3 16,0 0 18-1,16 0-6-15,6 0-16 16,6 0-4-16,-1 0-2 0,6 0 5 16,11 0 3-16,11 0-3 15,5 0 1-15,6 0-5 16,0-5 1-16,-6 0-5 15,0 5-2-15,1-5 0 16,-6 5-1-16,-1 0 2 16,-4 5 1-16,-1 0-1 15,0 0-1-15,-5-5-3 16,0 5-2-16,-11-5-2 16,-5 0 1-16,-7 5-4 15,1-5 1-15,-11 5-7 16,-11-5-3-16,0 0-10 15,0 9-5-15,-5 1-15 0,-1-5-5 16,1 5-56 0</inkml:trace>
  <inkml:trace contextRef="#ctx0" brushRef="#br1" timeOffset="50609">15189 4370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trace contextRef="#ctx0" brushRef="#br1" timeOffset="51676">14355 4502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trace contextRef="#ctx1" brushRef="#br2">92 238 208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1" brushRef="#br2" timeOffset="525.9">1229 0 188 0,'-6'5'71'0,"9"1"-38"0,0 7-32 16,0-5 14-16,0 8-10 15,0 5-3-15,0 5-1 16,-3 9-1-16,0 2 0 16,-3 5 6-16,0 3 6 0,-6 8 7 15,0 8 3-15,0-5 4 16,-3-1 3-16,3-7-11 16,6-3-3-16,3-6-9 15,6-4-2-15,9-6-2 16,-3-5-2-16,12-8 3 15,3-6 2-15,11-5-4 16,13-7-3-16,12-11-2 16,-4-6 3-16,1-7-11 15,-1-6-2-15,-2-5-17 16,2-3-6-16,1 3-18 0,-10 5-5 16,-8-2-30-1</inkml:trace>
  <inkml:trace contextRef="#ctx1" brushRef="#br2" timeOffset="1050.86">104 1381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1" brushRef="#br2" timeOffset="-1531.109">1309 3043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3" timeOffset="3.647">372 5442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 contextRef="#ctx0" brushRef="#br3" timeOffset="3.647">5616 8009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3" timeOffset="3.647">6267 8065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3" timeOffset="3.647">4914 7674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3" timeOffset="3.647">5344 7771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3" timeOffset="3.647">6681 7576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3" timeOffset="3.647">6692 8023 216 0,'5'19'82'0,"6"-10"-44"0,-1 1-40 0,1-1 14 15,-1 0-8-15,6 5-3 16,-1 5-3-16,6-1 1 15,0 1 1-15,0 4 6 0,0 1 6 16,0 4 0-16,0 0 1 16,-5 0 1-16,0 0 4 0,0-5-10 15,-6-4-2-15,1-5-4 16,-1 0-2-16,-5-5-10 16,-5-9-6-16,0 0-45 15,-5 0-18-15,0-5-16 16</inkml:trace>
  <inkml:trace contextRef="#ctx0" brushRef="#br3" timeOffset="3.647">7248 8448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 contextRef="#ctx0" brushRef="#br3" timeOffset="3.647">9294 8256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3" timeOffset="3.647">9939 8033 268 0,'-16'14'101'0,"11"-5"-54"0,0-4-55 0,5-5 18 16,0 9-16-16,0 0-1 15,0 1 2-15,0-1 2 16,0 5 2-16,0 4 1 0,5 1 2 16,-5 0 1-16,0 4 3 15,0 0-5-15,0-4-1 16,5 0-7-16,-5-5 0 16,5-5-35-16,1-4-12 15,4-5-43 1</inkml:trace>
  <inkml:trace contextRef="#ctx0" brushRef="#br3" timeOffset="3.647">10191 8061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3" timeOffset="3.647">10852 8000 208 0,'-11'-14'77'0,"1"14"-42"0,15-14-34 0,-5 14 16 16,0-5-11-16,5 5-3 16,0 0 2-16,1 0 1 15,4 0-2-15,1 0 2 0,4 0 0 0,6 0 4 16,6 0 1-16,-1 0 1 16,5 0 0-16,6 0-6 15,5 0-2-15,5-4-15 16,6-1-6-16,4 0-29 15,-4 5-12-15,4 0-39 16</inkml:trace>
  <inkml:trace contextRef="#ctx0" brushRef="#br3" timeOffset="3.647">10957 7711 204 0,'0'0'77'0,"0"4"-42"0,5-8-50 16,-5 4 10-16,0 0-13 16,10 0-4-16,-5 4 18 15,6 1 11-15,-6 4-2 16,0 1 13-16,1 8 8 0,-1 1-8 16,-5 9 0-16,0 0-10 15,0 9-3-15,0 1-3 16,-5 4-2-16,-1 0-8 15,1-5-5-15,0-4 2 0,0-5 2 16,-1-10-13-16,-4-4-5 16,0-5-15-1,-1-4-46-15,1-5 11 16</inkml:trace>
  <inkml:trace contextRef="#ctx0" brushRef="#br3" timeOffset="3.647">8675 8089 176 0,'-6'-10'68'0,"6"10"-36"0,21-4-31 0,-15 4 14 15,-1 0-8-15,0-5 1 16,6 0 1-16,4 1 5 15,1-1-8-15,5 0 6 0,11 1 3 16,10-1-1-16,5-4 2 16,5-1-7-16,1 1-3 15,-1 0-3-15,-5-1-3 16,1 1-15-16,-12 4-7 16,-4 1-44-1,-1 4-62-15,-5 0 26 16</inkml:trace>
  <inkml:trace contextRef="#ctx0" brushRef="#br3" timeOffset="3.647">8953 8103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 contextRef="#ctx0" brushRef="#br3" timeOffset="3.647">12609 7930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3" timeOffset="3.647">13364 8005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3" timeOffset="3.647">13784 7534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3" timeOffset="3.647">12032 7837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3" timeOffset="3.647">12236 7515 192 0,'6'0'71'0,"-6"5"-38"0,0 4-30 0,0 0 15 0,0 5-5 16,-6 5 0-16,1 4-1 16,0 5 0-16,0 5-6 15,-1 9-2-15,6 9 0 0,0-4 0 16,0 4 0-16,-5 0 0 15,0 5 0-15,0 0 4 16,-1-9 5-16,1-5-7 16,0-10-3-16,0-8-13 15,-1-6-4-15,1-8-22 16,0-10-9-16,0-14-18 16,0-5-46-1,-1-9 24-15</inkml:trace>
  <inkml:trace contextRef="#ctx0" brushRef="#br3" timeOffset="3.647">13726 8009 264 0,'0'0'101'0,"16"0"-54"0,15 5-61 0,-10-5 14 16,6 0-6-16,-1 0 1 15,0 0 14-15,6 5 8 16,-1 4-8-16,6 5 6 0,-11 0 5 16,5 9-5-16,-4 1 0 15,-1-6-7-15,-5 1-3 0,0-1-2 16,0 1-3-16,-5-5-8 15,-6 0-5-15,1 0-18 16,-1-5-7-16,-5 1-46 16,1 4-59-1</inkml:trace>
  <inkml:trace contextRef="#ctx0" brushRef="#br3" timeOffset="3.647">14524 8093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 contextRef="#ctx0" brushRef="#br3" timeOffset="3.647">15463 8098 312 0,'-11'-5'115'0,"11"10"-62"0,0 0-51 16,0-5 23-16,0 0-17 15,0 0-2-15,0 0-4 0,11 0-2 16,-1 0 1-16,0 0-1 0,1 0 0 15,5 0-7-15,-1 0 0 16,6 0-30-16,0 0-11 16,11 0-81-1</inkml:trace>
  <inkml:trace contextRef="#ctx0" brushRef="#br3" timeOffset="3.647">16029 8186 88 0,'5'-14'33'0,"6"14"-18"0</inkml:trace>
  <inkml:trace contextRef="#ctx0" brushRef="#br3" timeOffset="3.647">16491 8186 156 0,'15'-4'57'0,"-4"-1"-30"0,10 0-76 16,-11 1-8-16,1-6 4 15,5 1 5-15</inkml:trace>
  <inkml:trace contextRef="#ctx0" brushRef="#br3" timeOffset="3.647">16695 8126 244 0,'5'0'90'0,"-5"18"-48"0,16-8-34 0,-16-10 24 15,5 4-20-15,1 1-6 16</inkml:trace>
  <inkml:trace contextRef="#ctx0" brushRef="#br3" timeOffset="3.647">16753 8172 418 0,'16'10'-32'0,"-1"-1"-8"15,6-4-12-15,6-1-3 16,9 1-25 0</inkml:trace>
  <inkml:trace contextRef="#ctx0" brushRef="#br3" timeOffset="3.647">19470 8252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3" timeOffset="3.647">19822 7683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3" timeOffset="3.647">19822 8103 236 0,'0'18'90'0,"5"-18"-48"0,0 23-42 0,0-13 18 16,1 4-8-16,4 0 0 15,6 4 7-15,0 6 6 16,10 4-12-16,0 0 10 0,0 0 2 16,1 0-5-16,4 0 0 15,-5-5-11-15,0 0-4 16,1-4-2-16,-6 0 1 16,-6-5-21-16,1-5-9 0,-5 0-33 15,-6 1-13-15,5-6-47 16</inkml:trace>
  <inkml:trace contextRef="#ctx0" brushRef="#br3" timeOffset="3.647">20598 8196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3" timeOffset="3.647">17514 7702 192 0,'-16'-14'71'0,"32"0"-38"0,15-10-32 16,-15 15 14-16,5-5-6 15,15 0 0-15,12-5 8 16,9 1 6-16,6 4-12 16,6 0 12-16,4 0 6 0,0 0-4 15,11 4 0-15,6 1-10 16,-1 0-2-16,5-1-7 16,-5 6-4-16,-5 4-15 15,-5 0-4-15,-6 4-31 16,-10 1-14-16,-5 4-58 15</inkml:trace>
  <inkml:trace contextRef="#ctx0" brushRef="#br3" timeOffset="3.647">18232 7669 160 0,'-10'-5'60'0,"10"5"-32"0,0 0-33 16,0 0 12-16,0 0-4 15,0 0 3-15,0 0 19 16,5 10 10-16,-5-1-17 16,0 0 15-16,5 5 4 0,-5 5-13 15,0 9-3-15,0 4-11 0,5 15-4 16,-5 9-6-16,0 14 0 15,0 9 2-15,0 10 1 16,-5-1-1-16,0-4-2 16,0-4 5-16,5-15 1 15,0-14-11-15,0-9-4 16,-6-9-25-16,6-19-10 16,0-19-39-1,0-4-52-15,6-24 34 16</inkml:trace>
  <inkml:trace contextRef="#ctx0" brushRef="#br3" timeOffset="3.647">18668 8107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9T19:49:44.169"/>
    </inkml:context>
    <inkml:brush xml:id="br0">
      <inkml:brushProperty name="width" value="0.13333" units="cm"/>
      <inkml:brushProperty name="height" value="0.13333" units="cm"/>
      <inkml:brushProperty name="fitToCurve" value="1"/>
    </inkml:brush>
  </inkml:definitions>
  <inkml:trace contextRef="#ctx0" brushRef="#br0">0 1357 68 0,'0'-5'27'0,"0"5"-14"0,0 0-7 0,0 0 9 15,0 0 3-15,0 0 1 16,0 0 5-16,0 0 2 16,6-4 2-16,4-6 2 15,6 1-7-15,5 4-4 16,5-13-11-16,5 4-3 0,17 0 1 15,4 0-3-15,1 4 0 16,-6 1-1-16,5 0-2 16,-5 4 1-16,-5 5-1 15,0 0 0-15,-5 0 0 0,0 0 0 16,-6 5 2-16,1 9-1 16,-1 0 2-16,-5 0 0 15,-5 0 1-15,-5 4-2 16,0 1-2-16,-6 4 5 15,1 1 1-15,-6 8 2 16,0-4 0-16,-5 5-4 16,0-1-1-16,0 1-1 15,0 0 1-15,0 4 0 16,0 5 1-16,0-5-2 16,6 5 1-16,4 0 0 15,1 0 1-15,4-5 0 16,1 1 0-16,-5-6 0 0,10 6 2 15,0-6-3-15,0-4-2 16,5-4-3-16,5-6 1 16,11-4-1-16,5-4 0 15,1-1 4-15,4-9 1 16,1 0-4-16,4-5-1 16,-15-4 1-16,-5 0 0 15,-6-1 1-15,-4 6 0 16,-6-6 0-16,-11 10 2 15,-10 0-1-15,-5 5-1 16,-6 4 1-16,-10 5 1 16,-5 0-3-16,0 5 0 0,0 0 1 15,-6 9 0-15,1 9 0 16,5 9 0-16,-6 1 0 16,11 9 0-16,0 9 0 15,5 1 0-15,6-1-3 16,-1 5 0-16,6-5 2 15,5 5 0-15,5 9 1 16,6 5 0-16,-1-4 0 16,1 13 0-16,5-9-3 15,-1 0 2-15,1-5 3 16,0 0 1-16,0-9-4 16,-11 0 1-16,-10 0-2 15,-11 5-2-15,-5-10 5 16,-5-9 1-16,-11 0 6 15,0-14 3-15,0-10 0 0,-10-4 3 16,5-9-3-16,0-5-1 16,0-5-6-16,0-9-1 15,6 0-3-15,4-4-1 16,1-1-10-16,4 0-3 16,6 1-4-16,6-1-2 15,10-4-30-15,5-5-13 16,15-5-42-1</inkml:trace>
  <inkml:trace contextRef="#ctx0" brushRef="#br0" timeOffset="1">3146 2364 108 0,'0'-9'41'0,"0"9"-22"0,0-5-9 16,0 5 12-16,0-5-4 15,0 1 2-15,0-1 0 0,-6 0 2 16,6 1-12-16,-5-1-1 0,5 0 1 16,-5 1 3-16,5-1 2 15,0 0-6-15,0 5-1 16,0 0-2-16,0 0-1 15,0 10-3-15,0 4-2 16,0 0 1-16,5 4-1 16,0 6 0-16,1 4 2 15,-6 4 3-15,0 10 2 16,0 0 1-16,0 0 2 16,-6 5-1-16,1-5 0 15,0 4-8-15,0-4 0 16,-1-9-1-16,6-5 2 0,0-5-3 15,0-4 0-15,0-5 3 16,0 0 1-16,0-5-8 16,-5-4-4-16,0 0-17 15,5-5-9-15,0-5-52 16</inkml:trace>
  <inkml:trace contextRef="#ctx0" brushRef="#br0" timeOffset="2">3483 2398 116 0,'-5'0'46'0,"10"0"-24"0,11-5-21 0,-5 5 8 16,-1-5-3-16,1 1-1 16,4-1 8-16,-4 0 3 15,-1 1 6-15,1-1 3 0,-1 0-13 16,-10 5 2-16,0 0 0 0,0 0-3 15,0 5-1-15,0 4-4 16,0 1-1-16,0-1-3 16,0 0 1-16,0 1-2 15,0-1 2-15,0 0-2 16,0 5 2-16,0 0-2 16,-5 5 2-16,0 9-2 15,0 5 2-15,-1-1-2 16,1-4-1-16,0 0 1 15,0 0 1-15,5-5 1 16,0-4 1-16,5-5 2 16,5-5 3-16,6-9-2 15,5-4 1-15,5-6-5 16,1-4-2-16,4-9-3 16,0-5 1-16,-4-5 1 0,-1 1 2 15,0-1 1-15,-5 1 1 16,0 4 2-16,-5 4 3 15,0 6-2-15,-1-1-2 16,1 5-2-16,-5 5-3 16,-1 4-2-16,1 5 1 15,-1 5 1-15,1 4 0 16,-6 5 0-16,0 9 2 16,0 1-1-16,1 4-1 15,-1 0 1-15,-5 0 1 16,0 4-1-16,0-4-1 0,0 5 3 15,-5-10 2-15,-1 0-2 16,1-4-2-16,5 0-7 16,0-5-1-16,-5-5-26 15,10-14-10-15,0-4-60 16,6-5-39 0,15-5 61-16</inkml:trace>
  <inkml:trace contextRef="#ctx0" brushRef="#br0" timeOffset="3">4426 2016 212 0,'-16'0'82'0,"11"5"-44"0,-1 0-44 16,6 4 12-16,0 5-6 15,0 0 0-15,0 0 2 16,0 0-1-16,0 0-1 0,6 5 3 16,-1 9 4-16,0 9 6 15,-5 14 2-15,0 0 0 16,0 5-7-16,0 5-3 16,0-5-5-16,0-5-1 15,0-4 1-15,0-5 2 16,-5-5-1-16,0-9 2 15,-1 0-7-15,1-5-1 0,0-4-5 16,0-10-1-16,-6 1-1 16,1-10 0-16,-1 0 0 15,1-10 0-15,-6 1-7 16,0-5-2-16,0-5 0 16,1-4 0-16,-1-14 9 15,0-1 5-15,6 6 11 16,-1-1 7-16,6 1 10 15,5 4 7-15,11 4-9 16,10 1-1-16,10 4-4 16,6 1 1-16,10 4 1 15,5 0-1-15,6 0-3 16,5 0 0-16,0 0-5 16,5 4 1-16,0 1-14 15,6 0-5-15,-1-1-37 0,1 1-16 16,-11 4-36-1</inkml:trace>
  <inkml:trace contextRef="#ctx0" brushRef="#br0" timeOffset="4">5096 2495 212 0,'5'0'82'0,"11"4"-44"0,10 10-42 15,-10-9 13-15,5 0-18 16,0-1-7-16,0-8 0 16,5-1 1-16,0 0 9 15,1-4 5-15,-1 0 6 0,-5-5 11 16,5 0 5-16,-5 0-3 15,-5-5 2-15,0 0-5 16,-11 1-1-16,-5-1-8 16,0 0-2-16,-11 5-7 15,-4 5-2-15,-6 4-5 16,-11 5 1-16,1 10 3 16,-6 4 3-16,-5 0 2 15,0 4 1-15,0 1 2 0,0 9 3 16,5-5 0-16,6 10 0 15,5-5-1-15,5 0 2 16,10 0 1-16,6-5 1 16,5 5-4-16,5-5-1 15,11 1 5-15,5-6 3 16,10 1-4-16,1-5 1 16,5-5-3-16,-1 1 0 15,1-6-3-15,0 1 1 16,-1-5-9-16,1-9-3 15,-5-5-22-15,4-10-7 16,-4-4-27-16,-1-18-9 0,-4-1-10 16</inkml:trace>
  <inkml:trace contextRef="#ctx0" brushRef="#br0" timeOffset="5">5499 2336 156 0,'-10'0'57'0,"10"0"-30"0,-6 0-25 0,6 0 14 16,0 0-12-16,0 0-5 16,6 9-4-16,-1 1 0 15,0-1 3-15,0 5-1 0,6 0 1 16,-1 5 2-16,-5 9 2 16,6 4 8-16,-1 1 3 15,1 0 2-15,-1-1 4 16,1 1-7-16,-1-5 1 15,6 0-6-15,-5-5 1 16,-6-4-1-16,5-1 1 16,-4-4-2-16,-6-4 1 0,0-1-2 15,-6-4 2-15,1-5-6 16,0-5-1-16,-6-4 4 16,1-10 5-16,-1 0-3 15,6-4-1-15,0 0 0 16,0-5-1-16,-1-9-2 15,6-1 1-15,6 1-4 16,9 0 0-16,6 4 1 16,11 0 0-16,5 5 4 15,10 0 2-15,11 5-2 16,4 9-1-16,1 0-3 16,0 9-1-16,-5 1-21 15,-5 4-10-15,-6 0-31 16,-11 0-12-16,-4 4-11 15</inkml:trace>
  <inkml:trace contextRef="#ctx0" brushRef="#br0" timeOffset="6">6298 2229 104 0,'-5'4'38'0,"10"1"-20"0,1 4-12 0,-1 1 9 15,0-1 3-15,0 5 1 16,1 5 1-16,-1 4 0 16,0 5-7-16,6 5 0 15,-1 9-8-15,-5 4-1 0,1 6 0 16,-6-1-5-16,5 9 1 0,-5-4 0 16,0 0 0-16,5 0 0 15,0 5 0-15,-5 0 4 16,6-5 2-16,-1-5-2 15,0-9-3-15,0-10-3 16,-5-4-1-16,0-4 4 16,0-6 3-16,0-8-1 15,0-6-2-15,-5-4-3 16,0-4 1-16,0-1 3 16,-1-4 1-16,1-5-1 15,0 0 1-15,-6-5-4 16,6-4 0-16,0-10 1 15,5 0 2-15,0-8 1 16,0-1 3-16,5-5-1 0,-5-4 0 16,5-5-6-16,1-5 1 15,4 0 0-15,1-4 0 16,9-5 0-16,7 5 0 16,-1 4 0-16,5 10 0 15,1 4 0-15,5 10 0 16,-1 9 0-16,1 9 0 15,5 10 0-15,-5 4 0 16,-1 15-3-16,1 8 0 16,-11 6 2-16,-5 8 0 15,-5 1 1-15,-11 0 0 16,-5 4 4-16,-10 0 5 0,-11-4 4 16,-11 0 2-16,-10-5-2 15,6-5 0-15,-6-4 1 16,5-10 2-16,-5-4-9 15,0-1-2-15,5-4-5 16,6-4-3-16,-1-1-16 16,11-9-5-16,6 5-32 15,4-10-12-15,11 14-24 16</inkml:trace>
  <inkml:trace contextRef="#ctx0" brushRef="#br0" timeOffset="7">6959 2295 124 0,'-6'-9'46'0,"12"9"-24"0,-6 0-21 0,0 0 11 15,0 0-2-15,0 9 4 16,5 0 8-16,5 1 6 0,1 4-15 16,-1 4 4-16,1 1 1 0,4 4-4 15,1 5 0-15,5 10-6 16,-5 4-3-16,0 0 0 15,-1 0-1-15,1-1-5 16,-5-8 1-16,-1 0-2 16,-5-10 0-16,-5-4 11 15,0-5 3-15,-5-5 8 16,-5-4 4-16,-1-5-8 16,1-10-4-16,-6-4-3 15,5-4-1-15,1-6-4 16,5-8-1-16,-1-1-1 15,6-4 1-15,6 0-2 16,-1-1-1-16,11 6 1 16,5-1-1-16,5 5 0 0,5 5 0 15,6 4-14-15,5 0-3 16,10 5-7-16,6 0-2 16,0 5-8-16,0 4-2 15,-11 5-20-15,-5 0-7 16,0 0 1-1,-11 0-11-15,-5 5 30 16,-5 0 40-16,0 4 24 16,-5 0 20-16,-5 1 8 15,-1-1 0-15,1 0 0 16,-11-9-10-16,10 5-4 16,6 0-15-16,0-5-5 0,5-5-9 15,5 0-6-15,0-4-1 0,0-5 3 16,0-5 3-16,-5 1-4 15,0-1-3-15,-5-4 9 16,-5 4 5-16,-6 0 1 16,-5 5 0-16,-5 5-5 15,-11-5-3-15,0 10-2 16,-5 4-3-16,-5 4 1 16,0 10-1-16,0 0-3 15,-1 5 2-15,6 4 1 16,0 5 2-16,6 5-1 15,-1-1-1-15,5-4 7 16,1 14 3-16,5 0-1 16,10-4 0-16,5-1-5 0,1-4-1 15,5-1-1-15,-1-4-2 16,1-5 1-16,0-4-1 16,5-5-7-16,5-5-3 15,6-9-21-15,-1-9-7 16,6-5-65-1,5 5-43-15,5-24 61 16</inkml:trace>
  <inkml:trace contextRef="#ctx0" brushRef="#br0" timeOffset="8">8480 1828 208 0,'0'-10'77'0,"5"15"-42"0,0-10-39 16,-5 5 15-16,5 5-8 15,1 4 0-15,-1 5-3 16,5 5-3-16,-5 9 2 16,1 5 9-16,-1 9 4 0,0 4 3 15,-5 15 1-15,0 14-2 16,5 4-1-16,1 0-3 15,-1-4-1-15,0-10-3 16,6-9-1-16,-6-9-10 16,0-10-4-16,0-9-4 15,1-10-2-15,-6-8-14 0,0-10-7 16,-6-10-16-16,-4-8-7 16,-6-10-4-1,-5 0-14-15,-5-5 31 16,-5 1 142 15,-17-20-24-31,17 6-3 16,15 8-31-16,11 6-13 15,21 4-4-15,5 4-1 16,10 1-11-16,6 0 6 0,10 4 4 16,0-4-10-16,6 9-2 15,4 0-25-15,1 5-8 0,-5 4-49 16,-6 0-58-1,0 10 30-15</inkml:trace>
  <inkml:trace contextRef="#ctx0" brushRef="#br0" timeOffset="9">8893 2174 200 0,'16'0'77'0,"-6"-5"-42"0,11 1-32 0,-5 4 17 15,5 0-10-15,5 0-3 16,6 4-4-16,4 1 0 16,1 4-2-16,0 5 2 0,-1 9 0 15,-4 1 1-15,-1-1 0 16,-4 5-5-16,-1 5 1 15,-5-1 2-15,-5 6 1 16,-6-1-4-16,-5-4-1 16,-5-1 1-16,-5-4 2 15,-5 0 2-15,-11-4 3 16,-11-6-1-16,-10-4 2 16,-10 0-4-16,-1-5 0 15,1-4-1-15,-1-5 1 16,11 0-2-16,0-5 2 0,6 5-2 15,4-4 2-15,11-1-4 16,5 0 0-16,11-4 1 16,5-5 0-16,21-4-3 15,11-1 0-15,10 0-1 16,10 5 3-16,11 0-18 16,0 0-4-16,0 5-22 15,-5 0-9-15,-11 4-31 16</inkml:trace>
  <inkml:trace contextRef="#ctx0" brushRef="#br0" timeOffset="10">9491 1865 152 0,'5'-28'57'0,"6"19"-30"0,4-1-32 0,1 6 12 15,-5-1-8-15,-1 5 0 16,1 0-1-16,-1 0 0 16,-5 14 19-16,1 5 11 15,-1-1 1-15,0 6 1 0,-5 4-9 16,0 4 0-16,0 1-8 15,0 4 0-15,0 5-10 16,-5 5-2-16,5 0 1 16,0-5 1-16,0-5-4 15,0-9 1-15,0-5-2 16,0-9 0-16,10-9 4 16,6-10 1-16,10-9-15 15,11-5-4-15,10-4-1 16,6 0 2-16,-1 0 13 15,1 9 6-15,-6 9 7 16,-5 5 6-16,-6 5-5 16,-4 9-2-16,-6 9-1 15,-5 5 1-15,-10 9-7 16,-6 0-4-16,-5 1 2 0,-5 4 3 16,-1 0 3-16,-9 0 1 15,-6-5 4-15,-6-9 3 16,-4-5 3-16,-6-4 1 15,1-5-6-15,-1-5-3 16,-5-9-5-16,5 0-4 16,0-9-7-16,6-5-1 15,5 0-19-15,5-5-6 16,5 1-27-16,16-1-13 16,11 0-38-1</inkml:trace>
  <inkml:trace contextRef="#ctx0" brushRef="#br0" timeOffset="11">10404 2115 268 0,'-11'0'101'0,"11"5"-54"0,0 4-53 16,0 1 17-16,-5 4-12 15,0 4 1-15,5 6 2 16,-6 8 3-16,6 5-2 16,0 1 3-16,6-1 0 0,-1 0 2 15,5-4 2-15,1-5-7 16,-1-5-2-16,1-4-25 16,10-19-91-1,0-5-40-15,5-13 55 16</inkml:trace>
  <inkml:trace contextRef="#ctx0" brushRef="#br0" timeOffset="12">10904 1754 248 0,'0'-4'93'0,"5"4"-50"0,11 0-52 15,-6 4 14-15,1 6-7 16,-6 4-2-16,0 0 3 16,1 4 2-16,-6 5 0 15,0 1 6-15,5 4 5 0,-5 4 0 16,10 6 1-16,-4 4-3 15,-1 14-1-15,0 9-8 16,0 0-2-16,1 0-3 16,-1-13 0-16,0-6-4 15,-5-8-2-15,0-10-13 16,0-5-5-16,0-9-34 16,-5-9-15-16,-6-5-3 15</inkml:trace>
  <inkml:trace contextRef="#ctx0" brushRef="#br0" timeOffset="13">10624 2052 212 0,'16'-14'79'0,"5"9"-42"0,15 5-43 0,-15 5 14 15,6-5-14-15,-1 0-3 0,0 0-2 16,0-5-1-16,1 5 7 16,-1 0 0-16,-5 0 3 0,0 0 6 15,-6 0 2-15,-4 0 2 16,-1 0 2-16,-10 0 4 16,0 0-6-1,0 0-2-15,6 10-3 16,4-6-3-16,-10-4 1 15,0 0 1-15,5 0-3 16,-5 0 0-16,6-4-8 16,-6 4-4-16,0 0-22 15,0 0-8-15,-6 0-34 16</inkml:trace>
  <inkml:trace contextRef="#ctx0" brushRef="#br0" timeOffset="14">10860 2124 84 0,'0'0'33'0,"5"0"-18"0,1 0 4 0,-6 0 16 15,5 0-2-15,5 0 1 16,6-5-11-16,10-4-3 0,-5-1-12 16,5-8-3-16,6-1-1 0,5-9-5 15,-1-5 1-15,1-4 0 16,5 4 0-16,-5-4 0 16,-6-5 0-16,-10 0 8 15,-5 5 7-15,0 0 2 16,-11-1-1-16,-5 1-8 15,-5 0-3-15,-1 4-8 16,-4 5 0-16,-1 5-1 16,1 4 2-16,-1 5-1 15,1 5 1-15,0 4 4 16,-6 5 1-16,5 9 1 16,-4 5 0-16,-1 5-2 15,0 4-2-15,0 1 1 16,-5 4-1-16,0 0-3 0,0 9 2 15,0 5 5-15,0-5 5 16,0 5-1-16,6 0 3 16,-1 5-2-16,5 4 0 15,6-4-5-15,5-1-1 16,5 6-1-16,6-1-2 16,5-4 1-16,-1 4-1 15,1-9 0-15,0-10 2 16,0-4-1-16,-6-4 2 15,1-6-2-15,-1 1-1 16,1-5-2-16,-1-5 1 16,6-9-1-16,0-4 0 0,-1-6-7 15,1-8-2-15,5-10-1 16,0-5 0-16,0 0 7 16,5 5 4-16,-5 5 2 15,0 0 2-15,0 0 0 16,-5 9 1-16,-6 4 2 15,1 1 1-15,-1 4-3 16,1 5-3-16,-6 5 2 16,6 9 2-16,-1 5-2 15,1 13-2-15,4 1 11 16,6 4 6-16,6 0 0 16,-1-9 1-16,5 0-10 15,1-4-5-15,-1-10-14 16,-5-5-4-16,6-9-35 15,-6-19-15-15,6-13-55 16</inkml:trace>
  <inkml:trace contextRef="#ctx0" brushRef="#br0" timeOffset="15">11559 1698 264 0,'-6'-4'99'0,"12"4"-54"0,9 0-55 0,-4 0 14 16,-1 4-56-16,1 1-20 0,-1 4-24 15,1 1-8-15</inkml:trace>
  <inkml:trace contextRef="#ctx0" brushRef="#br0" timeOffset="16">11993 1548 104 0,'0'-5'41'0,"0"5"-22"0,-5 0-27 0,5 0 7 16,0 0 3-16,0 0 4 16,0 0 19-16,0 5 8 15,0-5 8-15,0 0 4 16,0 0-11-16,0 0-5 16,0 0-17-16,0 0-5 0,0 0-1 15,0 0-5-15,0 5-3 16,0-5 1-16,0 9 2 15,0 0 2-15,0 1 3 16,0-1 3-16,5 0 5 16,-5 1-6-16,0 4 0 15,5 4-2-15,1 10-1 0,-1 10 1 16,0 4 1-16,-5 9-1 16,0 9-1-16,0 1-3 15,0 9 1-15,0 5 0 16,0-5 1-16,0-1 0 15,0-13 2-15,0-9-1 16,0-5 0-16,0-9-6 16,0-10 1-16,0-4-7 15,0-1-3-15,0-8-14 16,-5-10-5-16,5 0-12 16,-5-10-4-16,-6 1-11 15,1-10-4-15,-1 1 12 16,1-6-27-1,-6-4 12-15,0-4 33 16,0 8 16-16</inkml:trace>
  <inkml:trace contextRef="#ctx0" brushRef="#br0" timeOffset="17">11731 1964 192 0,'-21'-5'74'0,"16"10"-40"0,-1-10-35 15,6 5 15-15,0 0-12 16,0 0-3-16,6 0 0 0,4-4 2 16,11-1 0-16,0 0 10 0,16-4 8 15,5-5 1-15,10 0 0 16,6 5 1-16,0-5-1 16,5 0-11-16,5 4-5 15,-5 1-14-15,-6 4-4 16,-4 1-20-16,-16 4-5 15</inkml:trace>
  <inkml:trace contextRef="#ctx0" brushRef="#br0" timeOffset="18">12345 1928 224 0,'-6'-14'85'0,"6"14"-46"0,6 4-46 16,-6-4 14-16,0 0-18 16,0 5-5-16,0 4 3 15,0 1 3-15,-6-1 6 16,-4 5 11-16,-1 5 5 0,1 4 3 15,-6 0 4-15,6 5-5 16,4 0 2-16,6 0-7 0,0 0-1 16,11 0-4-16,5-4-1 15,5-1-1-15,10-14-2 16,6-9-13-16,5-9-4 16,5-10-9-16,-5 5-1 15,0-4 9-15,-5-1 8 16,-11 0 13-16,0-4 6 15,-5 4 7-15,-5 1 2 16,-6 4-7-16,-4 4-4 16,-1-4-4-16,-5 5 0 15,0 4-2-15,0 5 2 16,0 0 2-16,0 0 2 16,0 0 1-16,5 10 2 0,0 4 1 15,1 0 1-15,-1 4-2 16,5 6 1-16,-5 8-2 15,1 10 2-15,-1 19-4 16,0 4 1-16,6 10-1 16,-6 4 1-16,0 0-4 15,0 0-3-15,1 1 0 16,-1-1-1-16,0 0-9 16,0 1-4-16,1-10-29 15,-1-1-10-15,5 1-66 16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47.7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0 100,'4'-4,"0"0,0 1,0-1,1 1,-1 0,1 0,0 0,0 1,0-1,0 1,0 0,0 1,1 0,-1-1,0 2,1-1,-1 0,1 1,1 0,0 0,86-8,0 5,9 4,-31 0,980 1,-1004-2,0-2,-1-2,1-2,13-5,-11 1,0 2,0 3,1 1,21 3,4300 3,-1258-2,-3089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49.6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0 219,'3056'0,"-2758"-25,-197 12,256-63,-176 49,350 18,-360 11,347-6,-446-3,-1-4,65-19,-93 22,1 3,0 1,1 2,-1 2,9 3,21-1,76-1,-131-1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51.77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1 116,'3871'0,"-3834"-2,0-1,0-2,0-2,-1-1,0-2,25-11,-6 8,1 1,-1 4,2 1,-1 3,55 4,-75-1,382 3,-207-19,88 18,-276-1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24:48.953"/>
    </inkml:context>
    <inkml:brush xml:id="br0">
      <inkml:brushProperty name="width" value="0.05292" units="cm"/>
      <inkml:brushProperty name="height" value="0.05292" units="cm"/>
      <inkml:brushProperty name="color" value="#FF0000"/>
    </inkml:brush>
  </inkml:definitions>
  <inkml:trace contextRef="#ctx0" brushRef="#br0">11798 11824 2196 0,'0'0'92'0,"0"0"-73"16,6-2 23-16,-3-1 5 15,6 0 1-15,-3 1 0 0,0-1-38 0,3 0-10 0,0 1 0 0,3-4 0 31,-3 4-21-31,6-4-9 0,-3-1-2 0,2-1 0 0,1 2 12 0,0-2 1 0,0 0 1 16,3-2 0-16,-3-1 6 0,3 3 0 0,-3-2 1 0,2-1 0 16,1 1 11-16,0-1 0 0,-3 0 0 0,3 1 0 15,0-3 32-15,3-1 8 0,-4 4 1 0,4-6 1 32,0 3-42-32,3-1 0 0,3-1-13 0,-1-1 3 0,1-3 29 0,0 1 5 0,3-1 2 0,0 1 0 15,-1-4-26 1,1 1 0-16,3 0-9 0,-3 0 9 0,5 0 0 0,1 0 0 0,0-1 8 0,2 1-8 15,1 0 0-15,0-3 0 0,3 3 0 0,-4-3 0 16,4 3-8-16,3-3 8 0,-1 3 0 0,1-3 0 16,-1 1-8-16,1-1 8 0,3 0 0 0,-1 0 0 15,1 0 0-15,0 1 9 0,2 1 1 0,1-1 0 16,2-1-10-16,-2 0 0 0,0 0 0 0,2 0 0 16,1 0 0-16,2 1 0 0,-2-4 0 0,2 3 0 0,1-2 0 15,0-3 0-15,-1 2-12 0,-2-2 12 16,5 0 0-16,-2 3 0 0,2-3 0 15,1-1 12-15,-1 4-4 0,4-3 0 0,-4 0 0 0,4 0 0 16,-4 0-8-16,1 0 8 0,0-3-8 0,2 5 8 16,1-2 13-16,-1 3 3 0,1-1 0 0,-1-2 0 15,1 3 2-15,-1-1 1 0,1 1 0 0,2-1 0 0,-5 4-11 16,2-4-1-16,-2 1-1 0,-1-1 0 16,1 1 4-16,-1 2 1 0,4-3 0 15,-4 4 0-15,4-4-3 0,-4 3-1 0,-2-2 0 0,2 2 0 16,1 0-3-16,-4 3 0 0,1-3 0 0,-3 3 0 15,2 0 2-15,-2-3 0 0,-1 0 0 0,-2 1 0 16,3-1-14-16,-4 0 8 0,-2 3-8 0,-1-3 0 0,4 3 14 0,0-3-3 16,-4 3-1-16,4 0 0 0,-4-1 5 15,4 1 1-15,-3 3 0 0,-1-3 0 0,4-1 8 16,-1-1 1-16,4 1 1 0,-3-1 0 0,2-4-26 0,-2 3 0 0,2 1 0 16,-2-1 0-16,3 0 0 0,-1-3 0 0,1 4 0 0,-1-4 0 15,4 1 0-15,-4-1 0 16,4 1 0-16,0-1 0 0,-4 1 0 15,1-3 12-15,-1 2 0 0,1-2 0 16,-1 3-12-16,1-1 0 0,3-2 0 0,-1 3 0 16,-2 2 10-16,-1-3 0 0,1 4 0 0,-1-1 0 0,4 0-10 15,-3 0 8-15,-1-2-8 0,1 2 8 0,-1-5-8 16,1 2 0-16,-1-2 0 0,1 3 0 0,-3-3 0 0,-1 2 0 0,-2 1 0 0,2 2 0 16,-2-2 0-16,0 2 0 0,-1 0 0 0,-2-3 0 15,3 1 0-15,-4 0 0 0,4-4 8 0,-3 4-8 16,-1 0 0-16,1-4 8 0,0 4-8 0,-1 2 8 15,-2 0-8-15,2 6 0 0,-5-1 0 0,3 3 0 16,-3 1 0-16,-1-1 0 0,-2 2 0 16,0-1 0-16,-1 1 0 0,-5-2 0 0,3 3-10 0,-3-3 10 15,-4 6-16-15,1-3 2 0,-3 2 1 0,-3 0 0 16,-3 1-20-16,-3 2-4 16,-3-3-1-16,-1 1 0 0,-2-1-106 0,-6 1-20 0,3-4-5 0</inkml:trace>
  <inkml:trace contextRef="#ctx0" brushRef="#br0" timeOffset="547.482">19817 7493 2245 0,'0'0'47'0,"0"0"10"0,0 0-45 15,0 0-12-15,6 0 0 0,0 0 0 0,-3 0 15 0,6 0 1 0,0-3 0 0,0 1 0 16,3 2-16-16,0-3 0 0,0-2-9 0,2 2 9 16,1 0-8-16,0-2 8 0,3 0 0 0,0 0-9 15,0-1 9-15,0 1 0 0,-1 0 0 0,1-1 0 16,3 1 20-16,0 0 7 0,0 2 1 0,0 1 0 15,0 2-12-15,-1-3-3 0,1 3 0 16,-3-3 0-16,0 3-4 0,0 0-1 0,-3 3 0 0,0-3 0 0,-1 0-8 16,1 3 10-16,0-3-10 0,-3 0 10 15,0 2-10-15,0 4 0 0,0-1 0 0,-3 0 0 16,0 0 8-16,0 1-8 0,0 2 12 0,-1-3-4 16,-2 3 16-16,0 0 4 0,3 0 0 0,-6 0 0 15,0 0-20-15,0 5-8 0,0 0 0 0,-3 0 8 0,0 3 0 16,0 0 0-16,0 3 0 0,-3-4 0 0,0 4 2 15,0-1 0-15,-3 4 0 0,3-4 0 0,-3 3 5 0,0-2 1 16,3 2 0-16,-3-2 0 16,1 2 11-16,-4 0 2 0,3-3 1 15,-3 4 0-15,0-4-10 0,0-2-3 16,0 2 0-16,0 1 0 0,0 0 4 0,0 2 1 0,0 2 0 0,0-1 0 0,3-4 2 0,-3-5 0 0,3-5 0 16,0 6 0-16,1-1-9 15,-1 3-2-15,3 5 0 16,0-5 0-16,-3 0-13 0,3-6 0 15,0 1 0-15,3-3 0 0,-3-3 0 0,3 0 0 0,-3 1 0 16,3-1-10-16,0-5-42 0,0 0-9 0,0 0-2 0</inkml:trace>
</inkml:ink>
</file>

<file path=ppt/ink/ink1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2:05.115"/>
    </inkml:context>
    <inkml:brush xml:id="br0">
      <inkml:brushProperty name="width" value="0.05292" units="cm"/>
      <inkml:brushProperty name="height" value="0.05292" units="cm"/>
      <inkml:brushProperty name="color" value="#FF0000"/>
    </inkml:brush>
  </inkml:definitions>
  <inkml:trace contextRef="#ctx0" brushRef="#br0">19106 5112 946 0,'0'0'20'0,"0"0"5"0,0-6 1 0,0 6 2 0,0 0-28 0,0-5 0 0,0 0 0 0,-3 0 0 16,0-1 40-16,3 6 4 0,0 0 0 0,0 0 0 15,-6-5-26-15,3 2-5 16,3 3-1-16,-6-2 0 0,-3-1-12 0,3 0 0 0,0 6 0 0,6-3 0 15,-6-8 10-15,3 3 2 0,3 5 1 0,-6-5 0 16,3-1 22-16,-3 1 4 0,3 0 1 0,-3-1 0 16,3 1-28-16,-3 0-4 0,3 2-8 0,-3-2 11 15,1-3 5-15,-1 3 0 0,0-1 1 0,0 1 0 16,0 0 10-16,-3-1 1 0,3 1 1 0,-3 0 0 16,0 0-9-16,0-1-3 0,0 1 0 0,-3 2 0 15,0-2 2-15,0 2 0 0,-5 1 0 0,2-1 0 16,0 0 1-16,-3 3 1 0,3 0 0 0,-3 0 0 0,-3 0-3 15,0 0-1-15,1 3 0 0,-4 0 0 0,0 2 2 0,0 0 0 16,0 1 0-16,-2 2 0 0,-1-3-3 16,0 0-1-16,0 3 0 0,3 0 0 15,-2 0 13-15,-1 0 2 0,-3 3 1 0,3-4 0 0,0 4-15 0,-2 0-2 16,-1-1-1-16,3 1 0 0,-3-1 6 0,1 1 1 0,2 0 0 0,-3-1 0 16,3 1-4-1,1-1 0-15,-1 1 0 0,0-1 0 0,-3 1 8 16,3 0 0-16,-2-1 1 0,2 1 0 0,0 2 1 0,0-2 0 15,0-1 0-15,1 3 0 0,-1-2 2 0,3 2 0 16,0 0 0-16,0 3 0 0,1-2-19 0,-1 1-9 0,-3 1 10 0,0 3-10 16,0-1 22-16,4 1-2 0,-4 2 0 15,3 0 0-15,-3 0-4 0,3 1 0 16,1-1-1-16,-1 3 0 0,0-1-15 0,3 1 8 0,0 0-8 0,0 0 0 16,1-3 0-16,-1 3 0 15,3 0 0-15,-3-1 0 0,0 6 8 0,3 1-8 0,1-4 0 16,-1 3 0-16,3-2 22 0,-3-1-2 15,3 1 0-15,3-4 0 0,0 4-1 16,0-3-1-16,0-1 0 0,4 1 0 0,-1 3-8 0,0-1-2 0,3 1 0 0,3-1 0 16,-3 1 0-16,0-1 0 0,6-2 0 0,-3 2 0 15,3-2-8-15,0 3 0 0,3-4 0 0,-3 1 0 16,0 3 8-16,3-4 0 0,0 4 0 0,0-1 0 16,0 1-8-16,-3 2 0 0,6 0 0 0,-3 0 0 15,0-2 0-15,0 2 0 0,0-3 0 0,0 1 0 16,0 4 0-16,0-2 0 0,-3 3 0 0,3-3 8 15,-3 3-8-15,2-3 0 0,1 3 0 16,-3 0 0-16,3-3 0 0,-3 0-17 0,3 0 4 0,3 0 1 0,0 0 25 0,0 0 6 16,3 0 1-16,0-2 0 0,0 2-7 0,0 0-1 15,3 3 0-15,0-3 0 0,3 3-3 16,0-1-1-16,-1-2 0 0,1 3 0 0,3 0-8 0,-6 0-14 16,6-1 3-16,-6-1 1 0,3-1 10 0,0 2 0 15,0-1 0-15,-1 1 0 0,1 1 8 16,0 0-8-16,0-3 8 0,-3 0-8 15,6-3 0-15,-3-2 0 0,0 0 0 0,2 3 0 0,-2-1 11 0,3-10-3 0,0-13 0 0,0 12 0 16,-3 22-8-16,3-2 8 16,-1-6-8-16,1 0 8 0,0 0 2 0,-3-5 0 0,3 0 0 15,3 2 0-15,-3 1-2 0,0-3 0 16,2-3 0-16,1 0 0 0,0 3-8 0,3 2 0 16,0 1 9-16,-1-1-9 0,4 3 8 0,-3-2-8 0,3-1 10 0,-3-2-10 15,2 2 0 1,-2-2 0-16,3-3 0 0,0 0 0 0,0 1 0 0,-1-1 8 0,1 0-8 15,3 0 9-15,0 3 8 0,0-6 2 0,-1 4 0 0,1-1 0 16,0 0-19-16,-3 0 0 0,-1-2 0 0,1-1 0 16,-3-2 0-16,3 3 0 0,0-4 0 0,-1 4 0 15,1-1 0-15,0-2 0 0,3 0 0 0,-1 0-9 16,1 0 9-16,0-3 8 0,3 3-8 0,-4-3 11 16,1 3-11-16,0-3 12 0,3 1-12 0,-3-4 12 0,2 3-12 0,4 1 0 15,-3-1-10-15,2-2 10 16,1 4 0-16,0-4 0 0,3 2 0 0,-7-2 0 0,4 2 0 15,3-2 0-15,-4 2 0 0,4-3 0 0,3 1 0 16,-3-3 0-16,-1 3 0 0,1-4 0 16,0 1 11-16,-1-2-11 0,1-1 10 0,0 0-10 0,2 1 12 15,4-1-3-15,-3-3-1 0,-1 1 0 16,1 0-8-16,0-3 8 0,2-3-8 16,-2 0 8-16,3 1 0 0,2-1 0 0,1-2 0 0,0 2 0 0,-1-5-8 15,1 3 8-15,-4-3-8 0,4 0 8 16,0 0-8-16,-1 0 0 0,1 0 0 0,0 0-11 0,-4-2 11 0,4-1 0 15,-6 1 0-15,2-4 0 0,1 1 0 0,2 3 0 0,1-4 0 0,-3-1 0 16,-1-1 11-16,-2 0-3 16,3 0 0-16,-4 3 0 0,1-6-8 0,3 3 0 15,-4 0 0-15,-2-2 0 0,3 2 0 0,-4-3-12 0,-2-2 0 16,-3 3 1-16,0-1 19 16,-1-2 3-16,1 0 1 0,0 0 0 0,0-3-12 0,-4 0 0 0,4-2 0 0,-3-1 0 15,0 1 0-15,-1-1 0 0,1 1 0 0,-3-1 0 16,3-4 0-16,-1-1-17 0,-2-5 4 0,3 0 1 15,-3 0 12-15,0 0 15 16,-1 5-3-16,4-2-1 0,-3 2-11 0,-3-3-17 0,0-2 4 0,-4 0 1 16,-2 6 12-16,0-4 16 0,0 1-3 15,-3-1-1-15,-3 4-12 0,0-1 0 0,0-5 0 0,-3 0 0 16,-1 0 0 0,1 2 0-16,-3 1 0 0,3-6 0 0,-3-5 0 0,0 0 0 0,0 0 0 15,0 3 0-15,3-3-12 0,-3 3 12 0,3-6-12 0,0 0 12 0,0-2-12 0,0 0 12 16,3 2-12-16,-3-2 12 15,-4 0-10-15,7-1 10 16,-3 4-8-16,0-3 8 0,0-1 0 0,-3 1 0 0,0 0 0 0,3 5 0 16,-3 2 0-16,-3 1 0 0,3 0 0 0,-3-1 0 15,0 1 0-15,-3 0 0 0,0 2 0 0,0 0 0 16,0 1 0-16,-3-1 0 0,0 0 0 0,-3 1 0 0,0-1-9 0,0 0-3 16,-3-5-1-16,-3 3 0 0,0 2-2 0,0-2 0 15,-3 0 0-15,1 2 0 0,-4-2 15 0,0-1-12 16,-3-4 12-16,3 4-12 0,-3 4 12 0,1-1 0 15,-1 0 0-15,0 3 0 0,-3-2 0 0,0 4 0 16,0-2 0-16,1 3 0 0,-1-1 0 0,0 1 0 0,0 2 0 16,0 0 0-16,-2 3 8 0,2-2-8 15,0 4 9-15,-3 1-9 0,0-3 0 0,1 2-16 0,-1 1 1 0,-3-1 1 16,0 1 14-16,0-1-9 16,1 1 9-16,-4 5-8 0,0-3-5 0,0 0-1 0,-2 3 0 0,-1 0 0 15,0 2 14-15,1 1 0 16,-7-4 0-16,0 4-9 0,1-1 9 0,-4 4 0 15,3-1 0-15,-5-3 0 0,2 3 0 16,0 0-8-16,-5 3 8 0,-1 0 0 0,-2 2 0 0,2 1-10 0,-3-1 10 0,1 1 0 16,-4-1-8-16,4 0 8 0,-1 3 0 15,1 1 0-15,2 1 0 0,0 1-8 0,4 0 8 0,-1 2 0 16,0-2 0-16,1 2 0 0,-1 0-8 16,1 3 8-16,-1-2 0 0,0 2 0 0,4 0 0 15,-1 0 0-15,-3 0 18 0,4 0 7 0,2 0 2 0,-3 2 0 16,4-2-43-16,-1 0-9 0,-3 0-2 0,4 3 0 15,-4 0 27-15,0-1 0 0,4 1 0 0,-4 2 0 16,3 3 0-16,1-2 0 0,2 4 0 0,0 3-8 0,-2 1 8 16,2-1-8-16,-3 5 8 15,1 4-8-15,-4-7-1 0,0 7 0 0,1 1 0 0,-1 1 0 16,0 0-11-16,-2 2-1 0,-4 4-1 0,1-1 0 16,-1 2-3-1,0 1-1-15,4 3 0 0,-4-4 0 0,4 6-72 0,-4-2-14 0,0 2-4 16,1 2-640-16,-7 1-129 0</inkml:trace>
  <inkml:trace contextRef="#ctx0" brushRef="#br0" timeOffset="12130.594">14063 5644 1176 0,'-11'-6'33'0,"5"4"7"0,0-4-32 0,-3 1-8 16,3 0 0-16,-3 2 0 0,0 0 8 0,0 1 0 15,0-3 0-15,0 2 0 0,0 0-24 0,0-2-4 16,0 2-2-16,0 1 0 15,-3-4-7-15,4 4-2 0,-4-1 0 0,0-2 0 0,0 2 41 0,0-5 8 16,-3 3 2-16,0 0 0 0,0-3 48 0,-3 2 11 16,4 1 1-16,-4-3 1 0,0-2-7 0,-3 2-2 15,3 2 0-15,-3-2 0 0,0 0-13 32,1-2-3-32,-4-1-1 0,0 3 0 0,-3 3-27 0,0-3-4 0,1 0-2 0,-4 0 0 0,-3 0-4 0,0-2-1 15,1-3 0-15,-4 5 0 0,3 5 7 0,-6-2 2 0,1 2 0 0,-1 0 0 16,-6-2-26-16,4 0 0 0,-7 2-14 0,0 0 5 15,4 1 9-15,-7 2 11 16,1 0-3-16,-1-3 0 0,-3 3-8 0,4 0 0 0,-4 0 0 0,4-2 0 16,-4 2 0-16,1 2 0 0,-1-2 0 0,-3 0 0 15,4-2 0-15,-4 2 12 0,4-3-2 0,-1 3 0 16,-2-3 4-16,-1 3 1 0,-3 0 0 0,1 0 0 16,5 0 0-16,-2 0 0 0,-4 0 0 0,4 0 0 15,-1 0 9-15,1 0 1 0,-1 3 1 0,3-3 0 16,1 0-26-16,-4-3 0 0,1 3-9 0,2 0 9 0,-2 3 0 0,-1 0 0 15,1-1 12-15,-1 1-3 0,-3 2 1 16,1-2 0-16,-1 2 0 0,1-2 0 0,-1 2-10 16,-2-2 0-16,-1 2 0 0,4 0 0 0,-4 1 0 15,1 1 0-15,2-1 0 0,1 2 0 0,-4-3 0 16,4 3 0-16,-1 0 0 0,1 2 0 0,2-2 13 0,0 0-2 16,-2 0-1-16,5 0 0 0,-2 0 6 0,-1 3 0 15,4-3 1-15,2 0 0 0,-2 2 6 0,2 1 1 16,0-1 0-16,1 1 0 0,-1 2-15 15,3 0-9-15,4-2 12 0,-1 2-12 0,4 0 8 0,-1 1-8 16,-3-1 0-16,4 0 0 0,-1 6 0 0,3-4 0 16,0 4 0-16,1 0 0 0,5-1 0 0,-3 3 0 15,4-2 0-15,-1 2 0 0,0 0 0 0,0 3 0 16,1 0 0-16,2 0 0 0,-3-1 0 0,3 1 0 0,4 0-12 16,-1 2 3-16,0 1 9 0,0-1 8 15,6 6-8-15,-2 0 11 0,2-3-11 0,0 0 0 0,0 0 0 16,3 0 0-16,0 3-9 0,3 0-1 0,-2-1 0 15,2-1 0-15,0 1 10 0,3 1 0 0,0 0 0 16,0 2 0-16,3 3 0 0,3 0 0 0,0-2 10 0,0 2-10 16,0 0 0-16,6 2 0 0,-3 1 0 0,3 0 0 15,0 0 0-15,3-1 0 16,0 1 0-16,3 2 0 0,0-2 0 0,0 0 0 16,3 2 0-16,0-2 0 0,3 5-10 0,0-3 10 15,0 3-8-15,3-3 8 0,0 3 0 0,2 0 0 0,-2 0 0 0,3 0 0 16,3 3 0-16,0-1 8 0,0 1 0 0,-1 0 0 15,4-1-8-15,0-2 0 0,3-2-8 0,0-4 8 16,-4 6 0-16,7-2 0 0,0-1 0 0,0 0-8 16,0-2 8-16,-1 0 8 0,4-3-8 15,-3 0 11-15,3 2-11 0,2 4 10 0,1-1-10 0,3-2 10 0,-1 2-10 16,1-2 0-16,0-3 0 0,-1 3 0 0,1-1 0 16,3 1 8-16,-1-3-8 0,4 0 0 15,3 3 0-15,-4-3 0 0,4 2 0 0,0-2 0 16,-1 1 0-16,1-4 0 0,0 3 8 0,2-3-8 0,4 3 0 0,-4-5 0 15,1 3 0 1,0-1 8-16,-1 3-8 0,1-3 8 0,2 3-8 0,4-5 8 0,-4 0-8 16,1 0 0-16,0-3 0 0,2-3 0 0,1 3 0 0,2 0 0 15,4 1 0-15,-4-7 0 0,1 4 0 0,2-6 0 0,4 0 9 16,-1 0-9-16,4-2 10 0,-1-3-2 16,1-3-8-16,-1 0 12 0,4 0-2 0,-1-2-1 0,-3-3 0 15,4 2 0-15,-1-4-9 0,1 2 0 0,2-3 0 16,-2 0 0-16,2 1-9 0,-3-1 9 0,7-2 0 15,-4-1 0-15,-2 1 0 0,2-3 0 0,-2-3 0 0,-1 1 0 16,3-4 0-16,-2 1 17 0,-1 0-1 16,1-6-1-16,2 0-15 0,1-2-18 0,-4-3 4 0,-3 1 1 15,4-7 13-15,-1-1 0 0,4-1-10 0,-7 0 10 16,-2-3 0-16,-1-2 16 0,4 0-2 16,-4 3-1-16,4-6-13 0,-1 0 0 0,-5-2 0 0,2 2 0 15,1-2 0-15,-1-1-16 16,-2-2 3-16,-1 0 1 0,-2 0 20 0,-4 0 5 0,4 0 1 0,-1-3 0 15,-2 3-14-15,-1-5 0 16,1-6 0-16,-4 3 0 0,-2 0 0 0,0-2 0 0,2-1 0 0,-5 1 0 0,-1-1 0 16,1-5-16-16,-3 5 3 0,-4-2 1 0,-2 0 12 15,0 2 0-15,-3-2 0 0,-1 0 0 0,1-6 23 0,-3 3 7 16,-1-2 2-16,-2 12 0 16,-3 17-32-16,-3-22 0 0,0-15 0 0,-4-6 0 0,-2 8 0 15,0 0 0-15,0 6 0 0,-3-1 0 16,0 1 12-16,0-1-4 0,-3-2-8 0,-1 0 12 0,-2 2-12 0,0-2 0 15,3 5 0-15,-6 0 0 0,0 0 0 16,-3 0 0-16,0 0 0 0,-3 0 0 0,-3 0 0 0,0 6 0 16,-3-1 0-16,-3-2 0 0,0 0 0 0,-3 2 0 15,1 3 0-15,-4 0 0 16,0 3 0-16,-3 2 0 0,3-2 0 0,-3 2 0 0,-3 0 8 16,0 3-8-16,-2-2 0 0,2-1 9 0,-3 0-9 0,-3 3 0 0,-3 0 0 15,1 3 0-15,-4 2 0 0,0 3-12 0,0 0 0 0,-2 0 1 16,-1 0 11-16,-3 2 0 0,-2-2 8 15,-1 5-8-15,-3 3 8 0,1 0-8 0,-1 2 8 16,0 3-8-16,1 3 0 0,-4 0 0 16,1 5 0-16,-1 0 8 0,0 3-8 0,1 0 0 0,2 2 0 15,-3 0 0-15,4 6 0 0,-4-3-8 0,3 3 8 0,-2-1-8 16,-1 1 8-16,1 2 0 0,2 0 0 16,3-2 0-16,1 2 0 0,2 1-16 0,0-1 2 0,3 0 1 15,4-2 0-15,-1 2 0 0,3 0 0 16,0 1 0-1,4-1-19-15,-1 0-4 0,3 6-1 0,0 0 0 0,0 2-161 0,4 0-32 16</inkml:trace>
</inkml:ink>
</file>

<file path=ppt/ink/ink1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3:09.799"/>
    </inkml:context>
    <inkml:brush xml:id="br0">
      <inkml:brushProperty name="width" value="0.05292" units="cm"/>
      <inkml:brushProperty name="height" value="0.05292" units="cm"/>
      <inkml:brushProperty name="color" value="#FF0000"/>
    </inkml:brush>
  </inkml:definitions>
  <inkml:trace contextRef="#ctx0" brushRef="#br0">14540 9959 1332 0,'0'0'29'0,"0"0"7"0,-9-3 0 0,3 1 1 0,6 2-29 0,-6-3-8 0,3 0 0 0,-3 3 0 16,0 0 0-16,0 0 0 0,0 3 0 0,-3 0 0 15,3-1 0-15,-3 4 0 0,0-4 0 0,3 4 0 16,-6-1-14-16,4-3 2 0,-4 4 1 0,0-1 0 16,0 3 23-16,0 0 5 0,0-3 1 0,0 3 0 15,3 3-18-15,-3-3 10 16,-3 2-10-16,3-2 8 0,-2 3-8 0,-1-1 8 0,0 1-8 0,0 0 8 16,3-1 4-16,-6 3 0 0,0-2 0 0,3 2 0 15,-2-2 22-15,-1 5 5 16,3-3 1-16,-3 0 0 0,0 3-16 15,0 0-4-15,3 0 0 0,0 5 0 0,-2-3 9 0,5 4 2 0,-3-4 0 0,3 3 0 16,0 3-11-16,0-3-3 0,3 0 0 0,0 1 0 16,3-4-9-16,3 1-8 0,-3 2 9 0,3-3-9 15,3 3 11-15,0-5-11 0,3-8 12 0,0 8-12 16,0 8 8-16,0-3-8 0,3 0 0 16,0-2 0-16,0-1 12 0,0 1-4 0,3-3 0 0,0 0-8 15,0-1 12-15,0 4-12 0,3-3 12 0,0 0-12 0,0 0 14 16,-4-3-4-16,7 0-1 15,0 0 0-15,0 1 2 0,0-1 0 0,0 0 0 0,0 3 0 0,3-3 2 0,-3 3 1 16,-1-3 0-16,4 0 0 16,-3 3-14-16,0-2 0 0,3-1 0 0,-3 0 0 0,3 0 12 0,-3 3 0 15,-1-3 0-15,7 1 0 16,-3-1 4-16,0 0 0 0,3 0 0 0,0-2 0 0,-1-1-2 0,4 4 0 0,0-1 0 16,0-3 0-16,0 1 6 0,0-3 0 15,-1 0 1-15,1 0 0 0,0-3-21 0,0 0 0 0,-3 1 0 0,2 2 0 16,1-3 0-1,0 0 0-15,3 1 0 0,0-1 0 16,-1 0 0-16,1 0 0 0,0 1 0 0,0-1 8 16,-3 0-8-16,2 1 8 0,-2-4-8 15,-3 3 8-15,3 1-8 0,-3-1 0 0,-3 0 0 0,2 1 0 16,1-1 17-16,-3 0-1 0,3 1 0 16,-3 1 0-16,3-1 3 0,-1-1 0 0,-2 0 0 0,0 1 0 0,0-1 2 0,0 0 1 0,0 3 0 15,-3-3 0-15,2 1-10 16,-2 2-1-16,0-3-1 0,0 0 0 0,0 6-10 15,0-6 0-15,-3 3 0 0,0-3-11 0,0 3 11 16,0 0 0-16,-1 0 0 0,-2 0 8 0,3 0-8 0,-3 0 0 0,3-3 0 0,-3 3 8 16,3-2-8-16,-3-1 0 0,0 0 0 0,3 0 0 15,0-2 0-15,0 0 0 0,-1-1 0 0,4-2 0 16,0 0 0-16,0 0 0 0,3-5 0 0,-3 0 0 0,0-1 0 16,3-1 8-16,-4-1-8 0,7-3 0 15,-3 3 0-15,0-3 0 0,3-4 0 0,0-1 8 0,2 0-8 16,1-3 0-16,3 1 0 15,0-1 0-15,0-2 0 0,2 3-8 0,1-4 8 16,0 1-8-16,0 3-20 0,-4-3-4 0,-2-1-1 0,0 1 0 16,-3 3 9-16,-3-3 3 0,0 2 0 0,0-2 0 15,-4 0 21-15,1 0 0 0,-3-3 0 0,0 3 0 0,0 2 0 16,0-2 8-16,-3 0-8 0,0 0 8 0,0-1-8 0,-3-1 0 16,0 1 0-16,0 1 0 0,-3-3 0 0,0 1-12 15,-3 1 2-15,-3 1 1 0,0-3 9 0,-3 1-13 16,-3-1 5-16,0 3 8 0,-3-3-23 0,3 3 3 15,-6 0 1-15,0-1 0 0,-3 1 8 0,0 3 2 16,1-4 0-16,-1 7 0 0,-3-4 9 0,-3 1 0 16,0-1 0-16,0 3 0 0,-2 0 12 15,-4 0 5-15,0 3 1 0,0-3 0 0,-2-2-18 0,-1 5 0 0,3-3 0 16,-6 2 0-16,1-1 9 0,-1 1 2 0,0 1 0 0,-2 3 0 31,-1-4-31-31,3 4-5 0,0-1-2 0,1 3 0 0,-1 0 59 0,3-2 12 0,0 2 3 0,1 2 0 16,-1-1-32-16,3-1-7 15,-3 2 0-15,4 1-8 0,-1 0 0 0,0-1 0 16,3 1 0-16,1 0-12 0,-1 0 2 0,3 2 1 0,0 0 0 0,3-2 0 16,-2 0-13-16,5 2-2 0,-3-2-1 0,6 2 0 31,-3 3-79-31,3-3-15 0,3 3-3 0,0 0-1 0</inkml:trace>
  <inkml:trace contextRef="#ctx0" brushRef="#br0" timeOffset="719.715">13697 12295 1780 0,'0'0'50'0,"-3"-2"12"0,0-4-50 0,-3 1-12 0,6 0 0 0,0 5 0 15,-3-6 10-15,0 1-1 0,3 0 0 0,0 0 0 32,0 5-144-32,0-6-29 0,3-2-5 0,-3 3-438 0</inkml:trace>
  <inkml:trace contextRef="#ctx0" brushRef="#br0" timeOffset="1830.968">13477 12179 1350 0,'-6'2'29'0,"-6"1"7"0,-3-3 0 0,-3 5 3 0,-5 1-31 0,-1 2-8 0,-3 0 0 0,3-1 0 0,-3 4 48 0,1 0 9 16,-1-1 2-16,-3 3 0 0,3-2 11 0,1 2 2 16,-4 0 1-16,0-2 0 15,3 2-25-15,0-2-4 0,4 2-2 0,-4-2 0 16,3-1-22-16,3 1-4 0,0 2 0 0,3-2-1 0,4-3-15 16,-1-3 0-16,3 3 8 0,0-3-8 15,3 0 0-15,3 1-13 0,-3-4 2 0,6 1 1 16,-3 0-4-16,6-3-1 0,-3 0 0 0,-3 2 0 0,3 1 15 0,0 0 0 15,3-3 0-15,-6 2 0 0,3 1 0 0,0 0 0 16,-3-1 0-16,3 1 0 0,-3 2 0 0,1 0 0 0,-1 3 0 0,0 3 0 16,-3-3 12-16,0 5 9 0,-3 0 2 0,0 1 0 15,-3 1-9-15,3 4-2 0,-6-1 0 16,3 4 0-16,-2-1 39 0,2 3 7 0,-3-1 2 0,0 1 0 16,3 0-4-16,-3 0 0 0,3 0 0 0,0 2 0 15,4 3-35-15,-1 0-7 0,3-2-2 16,0-1 0-16,0 1-12 0,3-1 0 15,0 3 0-15,3-5 0 0,-3-3 0 0,3 3 0 0,0 0 0 0,-3 2-10 16,3-4 10-16,0-4 0 0,3 1 0 0,-3 2 0 16,3 3 0-16,0-3 0 0,-3 0 0 15,3-3 0-15,0 1 0 0,3-1 0 0,-3 1 8 16,3-1-8-16,0 4 10 0,0 1-2 0,0-4-8 16,0 2 12-16,3-2-12 0,0-1 0 0,0-2 8 0,0 5-8 15,3-2 9-15,-3 2-1 0,3 0 0 0,0-2 0 16,0-1-8-16,2-2 0 0,1 3 0 0,3-1 8 15,3 1-8-15,-3-1 0 0,0 3 0 0,3-2 0 0,3-1 0 16,-1 1 0-16,1-6 0 0,3 6 0 0,-3-4 0 0,3 1 0 16,-3-2-14-16,2 1 5 15,1-1 9-15,-3 2 0 0,3-1 0 0,0-1-8 0,2-4 8 16,-2 1 0-16,3 2 0 0,3-2 0 0,-3-1 0 16,2 1 0-16,1-3 0 0,0 0 0 0,-3-3 0 15,2 0 0-15,1 1 0 0,0-1 0 0,0 0 0 0,2-2 0 16,-2-6 12-16,3 3-4 15,3-3-8-15,-4 3 0 0,1 0-8 0,0-2 8 0,-3-1 0 0,2 1 8 16,-2-4 0-16,3 4 0 0,-3 2-8 0,2-6 0 16,-2 1 0-16,0 0-8 15,0 2 8-15,-1-10 0 0,1-11 0 0,-3 11 0 0,0 13 0 0,-3 2 0 0,-1-4 0 0,1-4 8 16,0-1-8-16,0 1-8 16,3-2 8-16,-4 3-12 0,4 0 12 0,-3-1-10 0,3-1 10 0,-3-1-10 15,2-3 10-15,1 3-8 16,-3 0 8-16,0 3-8 0,-3 2-1 0,0 1 0 15,-1-4 0-15,1-2 0 0,-3 0 9 0,0 0 0 0,0 3 0 0,0 0-8 16,3 0 8-16,-4-1 0 16,-2-2 0-16,3 6 0 0,-3-1 0 0,3-2 0 0,-3-1 0 0,0-1 0 15,-1-1 0-15,-2 0 0 0,0 0 0 0,0 2 0 16,-3 1 14-16,-3-5-2 0,3-9 0 0,-3 8 0 16,3 9-12-16,0-1 9 0,-3-2-9 0,3-3 8 15,-3-3 0-15,3-2 0 0,0-3 0 0,-1-5 0 16,1 3-8-16,-3-1-11 0,3 0 3 0,-3-2 0 15,3 0 8-15,-3 0 0 0,0 0 0 0,0-6 0 0,-3 4 0 0,0-4 0 16,-3-2 0-16,0 0 0 16,-3-3 0-16,-3 3 0 0,3-3 0 0,-6 6 0 0,0-3 0 15,0-3 0-15,-3 0 0 16,0 3 0-16,-2-3 0 0,-1-2 11 16,-3 2-3-16,-3 0 0 0,0 1-8 0,-3-4 0 15,1 4 0-15,2-4 0 0,-6 6 0 16,3-3 0-16,0 3 0 0,0 0 0 0,1 3-13 0,-1-1-2 0,0 3 0 0,-3 1 0 0,3-1 6 15,-2 3 1-15,-1-1 0 0,-3 1 0 0,3 0 8 0,-2 3 0 16,2-1 0-16,-3 3 0 16,3-2-24-16,0 2-2 0,1-3-1 15,-1 3 0-15,-3 3 47 0,0 0 8 0,4 0 3 16,-4-1 0-16,-3-1-31 16,3-1 0-16,-3 2 0 0,4 1 0 0,2 0 0 0,0 2-13 0,0-2 1 15,4 3 0-15,-1-1-30 16,0 3-6-16,0 3 0 15,0 2-1-15,0 1-5 0,1 2-1 16,-4 0 0-16,3 2 0 0,-3 3-109 0,-2 3-23 16</inkml:trace>
  <inkml:trace contextRef="#ctx0" brushRef="#br0" timeOffset="6026.373">17745 13655 1176 0,'0'0'33'0,"0"0"7"0,-3-2-32 0,3 2-8 0,0 0 0 0,0 0 0 15,0 0 60-15,0 0 9 16,0 0 3-16,0 0 0 0,0 0-49 0,0 0-10 15,0 0-1-15,0 0-1 0,0 0-11 0,0 0 0 16,0 0-12-16,0 0 12 0,3 2 0 0,0 6 0 16,3 5 0-16,0-10 0 0,0-11 8 0,0 0-8 0,0 5 8 15,0 1-8-15,3 2 40 0,-3-3 2 16,3 3 1-16,0-2 0 0,0 2 8 0,0 0 1 0,0-3 1 0,0 6 0 16,3-3-13-16,-1 0-4 0,1-3 0 0,0 3 0 15,3-3 3-15,0 3 0 16,3 0 0-16,0 0 0 0,3 0-20 0,-1 0-4 0,-2-2-1 0,6 2 0 15,0 2-4-15,0 1-1 0,2-3 0 0,4-3 0 16,3 1-9-16,0-4 10 0,2 4-10 0,1-1 10 0,-3 0-10 16,3 3 0-16,2-2-12 0,-2-4 12 15,3 4 0-15,-1-6 0 0,4 3 0 0,0-1 12 16,-1 4-12-16,1-1 0 0,0 0 0 0,-1-2 0 16,1 2 0-16,0 1 0 0,-1 2 14 0,4-3-4 15,-3 0 16-15,2-2 3 0,-2 0 1 16,0 2 0-16,-4 1-13 0,4-1-2 0,0 0-1 0,-1 3 0 0,1 0 1 0,0 0 0 15,0 0 0-15,-4-2 0 0,-2-1-3 16,0 0-1-16,-1 1 0 0,-2-1 0 0,0 3 8 0,0-3 1 16,-1 3 1-16,-2-2 0 15,0-1-11-15,0 3-2 0,-4 3-8 0,-2-3 12 0,3-3-4 0,-6 0 0 16,0 1-8-16,2-1 12 0,-2 3-4 16,-3 0 0-16,3 0-8 0,-3-2 12 0,0-1-4 15,0 3-8-15,-1 0 11 0,-2 0-11 0,0-3 0 0,0 1 0 16,-3-1 0-16,0 0 0 0,-3 3 36 15,0-5 4-15,0 2 1 0,-3 1 0 0,0 2-13 0,-3-3-4 0,0 0 0 16,-3 3 0-16,0 0 7 0,6 0 1 16,-3 0 0-16,-3 0 0 0,0-2-32 0,0 2 0 15,0 0 0-15,0 0 0 0,0 0 0 0,0 0 0 0,0 0 0 0,0 0 0 32,0 0-36-32,0 0-12 0,0 0-4 0,0 0 0 15,0 0-173-15,0 0-35 0,-12 0-8 0,-3-3 0 16</inkml:trace>
  <inkml:trace contextRef="#ctx0" brushRef="#br0" timeOffset="34867.866">22032 13451 1148 0,'0'0'25'0,"0"0"6"0,0 0 1 0,0 0 0 0,0 0-32 0,0 0 0 0,0 0 0 0,0 0 0 16,0 0 54-16,0 0 5 0,0 0 1 0,0 0 0 15,0 0-39-15,0 0-7 0,0 0-2 16,0 0 0-16,-3-5-12 0,3 5-16 0,0 0 3 0,0 0 1 16,0 0 3-16,0 0 1 0,0 0 0 0,0 0 0 15,-6-5 28-15,3 0 7 0,-3-1 1 0,6 6 0 16,0 0 28-16,0 0 7 0,0 0 1 0,0 0 0 15,0 0 1-15,-3-2 1 0,3 2 0 0,0 0 0 16,0 0-14-16,-6-3-2 0,6 3-1 0,0 0 0 16,-3-3 0-16,3 3 0 0,0 0 0 0,-6 3 0 0,6-3-38 15,-6 0-11-15,0 3 0 0,3-1 0 0,-3 4 10 0,0 1-2 16,0 1-8-16,3-2 12 0,0-4-12 0,-3 4 0 16,0-1 0-16,0 0 0 15,0 1 0-15,1-1 0 0,-1 3 10 0,0 0-2 0,3 2-8 0,-3 1 0 16,0-3 0-16,0 0 0 0,0 2 0 0,0-2 0 0,0 3 0 0,0-3 0 15,0 2 8-15,0 1 0 16,0 2 0-16,3-2 0 0,-3-3 0 0,3 2 0 16,-3 1 0-16,0-3 0 0,0 2 4 0,3-2 2 0,0 6 0 0,0-4 0 15,-3 1 5-15,3-3 1 0,3-3 0 0,-3 3 0 16,3 2-20-16,-2 1 0 16,2 2 0-16,-3-2 0 0,3-3 11 0,0-3-11 0,0 3 10 15,3 0-10-15,-1 8 20 0,1-8-1 0,-3 0-1 16,3 0 0-16,3 0-4 0,-3-3-1 15,3 0 0-15,0 0 0 0,0 1-13 0,3-1 8 0,-3 3-8 0,3-3 0 16,-3 3 9-16,3-2-9 16,0-1 8-16,0-3-8 0,0 1 0 0,0-3 0 0,3 0 0 0,-4 3 0 15,4-1 0-15,0-2-11 0,0 3 1 0,0-3 0 16,0-3 10-16,0 3 0 0,0-2 0 16,3 2 0-16,-3 0 0 0,0 0 14 0,-1-3-3 0,1-5-1 15,0 3-10-15,3-3 0 16,-3 5-10-16,0-2 10 0,0 2-8 0,3-2 8 15,-3-3 0-15,0 0-9 0,-1 3 9 0,1 0 0 0,0-1-9 0,0 1 9 0,0 0 0 16,-3-1 0-16,3-2 0 0,-3 3 0 16,0 3 0-16,0-6 0 0,0 0 0 0,0 0 0 0,-1 0 0 0,1-3 0 15,0-2 0-15,3 2 0 0,-3 1 0 0,0-3 8 16,0 2-8-16,0-2 12 0,0 0-12 0,-3-3 0 16,3-3-12-16,-6 6 12 0,3 0-15 15,-3 2 5-15,0-2 1 0,0-3 0 0,-3-3 9 16,0 4 0-16,0 4 0 0,-3 0 0 0,0 4 0 0,-3-7 0 0,0 1 0 15,0 2 0-15,-3-2 0 0,3 5 0 16,-3 0 0-16,0 0 0 0,-3 8 0 0,-3-5 0 0,6-3 0 0,-6-2 0 16,1 4 8-16,-1 1 0 15,0 0 0-15,-3-1 0 0,3-1-8 0,-3-1 0 16,0 5 0-16,3 0-8 0,-2 3 8 0,-1 0 0 0,0-2 0 16,0-1 8-16,3 3-8 0,-3-3 0 15,0 1 0-15,1 2 8 0,-1 2-8 0,0-2 0 0,0 0 0 16,0 0 0-16,3 6 0 0,0-4 0 15,1 6 0-15,-1 0-12 0,0-5 12 0,3 2 0 16,3 0 0-16,-3 1 0 0,3-4-11 0,0 1 0 0,3 5 0 0,-3 0 0 31,3-3-43-31,0 3-9 0,0-3-1 0,3 3-1008 0</inkml:trace>
</inkml:ink>
</file>

<file path=ppt/ink/ink1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5:50.660"/>
    </inkml:context>
    <inkml:brush xml:id="br0">
      <inkml:brushProperty name="width" value="0.05292" units="cm"/>
      <inkml:brushProperty name="height" value="0.05292" units="cm"/>
      <inkml:brushProperty name="color" value="#FF0000"/>
    </inkml:brush>
  </inkml:definitions>
  <inkml:trace contextRef="#ctx0" brushRef="#br0">7878 8099 1378 0,'0'0'30'0,"0"5"6"0,-3 0 2 0,3 1 2 0,0-6-32 0,0 0-8 15,0 2 0-15,0 4 0 16,3 4-8-16,-3-2-4 0,0-2 0 0,0-4 0 16,0 3-40-16,0-5-9 0,0 0-2 0,0 0 0 15,0 6-5-15,0-6 0 0,0 2-1 0,-6 4 0 0,6-4 57 0,0-2 12 0,0 0 0 0,-6 3 0 16,0 0 47-16,6-3 4 16,-3 0 1-16,3 0 0 0,0 0 7 0,0 0 1 0,0 0 1 0,0 0 0 15,0 0-14-15,-6-3-3 16,6 3-1-16,0 0 0 0,0 0-35 0,0 0-8 0,0 0 0 0,0 0 0 15,0 0 0-15,0 0-11 0,0 0 3 0,0 0 0 16,6 3 8-16,0-1-13 0,0 1 5 0,-3-3 8 16,-3 0 0-16,9-3 0 0,-3 6 0 0,0-3 0 15,0 3 0-15,3-9 0 0,-3-7 0 0,3 10 0 16,3 9 0-16,-3-1 0 0,3 0 0 0,-4-5 0 16,4 3 0-16,0-3 0 0,0 0 14 0,0 0-4 15,0 3 2-15,3-3 1 0,0-3 0 0,0 3 0 16,0-3 14-16,2 1 2 0,-2 2 1 0,6 0 0 15,-3 0-30-15,3 2 8 0,3-2-8 0,-1 0 0 16,1 3 17-16,3-3 1 0,-3 0 0 0,0 0 0 16,2-3-18-16,1 1 0 0,0-1 0 0,0 0 0 0,0 1 18 0,2-4-3 15,4 4-1-15,-3-1 0 16,3 3-3-16,-1-3-1 0,1-2 0 0,0 3 0 16,0-1 7-16,-4 6 2 0,4 2 0 0,0-3 0 15,-3-7-19-15,2-3 0 0,1 3 0 0,3 2 0 16,0 1 14-16,-1 2-1 0,1-3 0 0,0 0 0 15,2-2 3-15,-2 2 0 0,-3 3 0 0,6 0 0 16,-4 0-16-16,1 0 11 0,0-2-11 0,2 2 10 0,1 0 15 0,0 0 3 16,-4 0 1-16,4 0 0 0,0-3-21 0,0 3-8 15,-1 3 0-15,4-1 0 0,-3 1 16 0,-1-3-4 16,1 0 0-16,0 0 0 0,-1-3-3 0,-2-2-1 16,3 2 0-16,0 3 0 0,-1 3 0 0,1 0-8 15,3-1 12-15,-4-4-4 0,-2-4 7 0,0 14 1 0,-1 14 0 0,1-14 0 16,0-16 4-16,3 0 0 15,-1 2 1-15,1 1 0 0,-3 5-13 0,2-3-8 0,-2 3 8 0,0 3-8 16,0 0 12 0,-1-3-3-16,4-3 0 0,-3 3 0 0,2 0 2 0,1 0 0 0,0 0 0 0,-1-3 0 15,1-2-11-15,0 5 8 0,-3 5-8 16,5-5 8-16,-2-8-8 0,0 3 0 0,-1 3 9 16,4-1-9-16,-3 3 0 0,-1-3 9 0,1 1-9 15,3-1 0-15,-4 0 15 0,1 1-4 0,0-1-1 16,0 0 0-16,-1-2 8 0,4 2 2 0,-3 1 0 0,-1 2 0 15,4 0-20-15,-3 2 0 0,2 6 0 0,1-8 0 16,3-8 16-16,-1 1-4 0,1 4-1 0,3 3 0 16,-4 0-11-16,1 0 0 0,0-3 0 0,2 1 0 15,1 2 0-15,-1-3 0 0,1 6 0 0,0-3 0 16,-1 0 0-16,-2-3 0 0,6 0 0 0,-4 1 0 16,4-1 10-16,-4 6-10 0,4 2 12 0,-3 0-12 15,2-5 13-15,-2-2-4 0,2-1-1 0,-2-2 0 16,3 5-8-16,-4 2 0 0,1-2 9 0,0 0-9 15,-1-2 0-15,1-1 8 0,-1 0-8 0,4 3 0 16,0 3 0-16,-1 0 0 0,-2 2 0 0,-1-2 0 0,1-9 0 0,3 4 0 16,-1-1 0-16,-2 6 0 0,0 2 0 15,-1-2 0-15,-2-1 0 0,2-4 0 0,-2 2 0 0,0 0 0 16,-1 2 0-16,1-2 0 0,3 3 0 0,-4-3 0 16,1 3 0-16,0-3 0 0,-1 2 0 0,1-2 0 15,0 3 0-15,-1-3 0 0,4 2 30 0,-4 1 2 16,1-3 0-16,0 3 0 0,-1-1-32 15,1 1 0-15,3-6 0 0,-1 1 0 0,-2 2 0 16,0-3 0-16,2 3 0 0,1 3 0 0,-4-3 0 0,4 0 0 16,0 0 0-16,-1 0 0 0,1 2 0 0,0 1 0 15,-1-3 0-15,1 0 0 0,-3 0 0 16,2-3 0-16,-2 1 0 0,2-1 0 0,-2 3 8 16,0 0 1-16,-1 0 1 0,-2 0 0 0,3 0-10 0,-4-3 0 15,1 3 0-15,3 3 0 0,-1 0 0 16,1-1 0-16,-3-2 0 0,-1 0 0 0,4 3 0 15,-6-3 0-15,-1 0-10 0,1 3 10 0,0-1 0 16,2-2 0-16,-2 3 13 0,0-6-4 0,-3 1-9 16,-1 2 0-16,-2 2 0 0,3 1 0 0,-7 0 8 15,4-1-8-15,-3 1 8 0,0-3-8 0,0 3 12 0,-4-1-4 0,4 1 0 0,-6-3 0 16,3 0-8-16,-4-3 8 0,-2 3-8 0,-3 0 8 16,0 3-8-16,0 2 8 0,-3-5-8 0,0 0 8 0,0 3-8 15,-4-3 0-15,4 0 0 0,-3 2 0 0,-3-2 0 16,3 0 0-16,-3 0 0 0,0-2 0 15,0-1 0-15,-3 0 0 0,0 3 0 0,0 0 0 16,0 0 0-16,-3 3 0 0,-3-3 0 0,0 0 0 0,6 0 0 16,-6 0-17-16,0 0 4 0,0 5 1 31,0 9-117-31,0-6-23 0,0-8-5 0</inkml:trace>
</inkml:ink>
</file>

<file path=ppt/ink/ink1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6:41.707"/>
    </inkml:context>
    <inkml:brush xml:id="br0">
      <inkml:brushProperty name="width" value="0.05292" units="cm"/>
      <inkml:brushProperty name="height" value="0.05292" units="cm"/>
      <inkml:brushProperty name="color" value="#FF0000"/>
    </inkml:brush>
  </inkml:definitions>
  <inkml:trace contextRef="#ctx0" brushRef="#br0">20005 13182 1954 0,'0'0'43'0,"0"0"9"0,0 0 1 0,0 0 3 0,0 0-45 0,0 0-11 0,0 0 0 0,0 0 0 15,3-6 28-15,-3-2 3 0,3 6 1 0,-3 2 0 16,6 0-32-16,-3-3 0 0,2 3 0 0,1-3 0 31,3 1-44-31,-3-1-1 0,6 0-1 0,-3 3 0 0,0-2 22 0,0-3 5 0,0 5 1 0,3-3 0 16,-3 0 18-16,0 3 0 0,0-2 0 0,0 2 0 15,-3-3 0-15,2 0 16 0,1 1-4 0,0-1 0 16,0-2 8-16,0 2 0 0,0 3 1 0,-3-3 0 16,3 1 5-16,0-1 1 0,3 3 0 0,-3 0 0 15,0-3-15-15,3 3-4 0,-3-2 0 0,2-1 0 16,1 3 2-16,0-2 0 0,0 2 0 0,3 0 0 15,0 0-10-15,0 0 12 0,3 0-12 0,0 0 12 0,-1 0-12 0,4 0 0 16,3 0 0-16,-3 2 8 0,0-2-8 0,3 0 0 16,-1 0 0-16,1 0 0 15,0 3 0-15,0-3 0 0,0 0 0 16,-1 0 0-16,1-3 0 0,3 1 0 0,0 2 8 0,3 0-8 0,-1 0 0 0,1 0 0 16,0-3 0-16,0 0 8 0,-4 1 0 0,4-1-8 15,-3 0 12-15,0 1-4 0,2 2 5 0,1 0 1 16,0-3 0-16,3 0 0 0,0 1-1 0,-4-1 0 15,7 3 0-15,-3-3 0 0,-3 1 7 0,-1 2 2 16,1 0 0-16,0 0 0 0,0-3-13 0,-1 0-9 0,4 1 12 0,3-1-12 16,0 3 32-16,-1-2 0 0,1 2 0 15,0-3 0-15,-4 3-32 0,4-3 0 0,0 3 0 0,0-2-9 16,2-1 9-16,1 0 9 0,0 3-1 16,-1-2-8-16,1 2 15 0,0 0-4 0,-1-3-1 0,-2 0 0 15,3 3-10-15,0-2 0 0,2 2 0 16,1 0 0-16,0 0 14 0,-1 2-2 0,1-2-1 0,0 0 0 15,-4 0-3-15,1-2 0 0,0 2 0 0,38-3 0 16,-17 0-8-16,-34 3 0 0,1-2 0 16,3-1 0-16,3 3 28 0,-4 0 3 15,1-2 1-15,3-1 0 0,-3 3-32 0,2-3 0 0,1 1 0 0,0 2 0 16,0-3 12-16,-1 3-3 0,-2 0-1 0,0 0 0 16,0 0-8-16,-3 0 0 0,-4 0 0 0,1 0 0 15,0 0 0-15,-3 0 0 0,3 0 0 0,-4 0 0 16,1 0 0-16,0 0 0 0,-3 0 0 0,0 3 8 15,0-3 2-15,0 2 0 0,-1 1 0 0,1-6 0 16,0-2-10-16,-3 5 0 0,0 5 0 0,0 1 0 16,-3-4 0-16,0 3 8 0,-1-2-8 0,-2 0 8 0,-3-1-8 15,3 1 0-15,-3 2 0 0,0-5 0 0,-3 3 8 16,3-3 0-16,-3 3 0 0,-3-3 0 0,0 0-8 16,0 0 0-16,0 0 0 0,0 0 0 15,0 0-24-15,0 0-6 0,0 0-2 0,-3 5-1195 0</inkml:trace>
  <inkml:trace contextRef="#ctx0" brushRef="#br0" timeOffset="1672.635">1833 13838 990 0,'-3'34'21'0,"-3"-23"5"0,3-6 1 15,0 0 1-15,-6 1-28 0,9-4 0 0,-6-2 0 0,3 0 0 0,-3 0 32 0,3 3 0 16,-3-3 0-16,3 3 0 31,0-1-56-31,-3-2-10 0,3 3-2 0,-6-3-1 0,3 2-15 0,0-2-4 0,0 3 0 0,-2-3 0 0,5 3 32 16,-6 2 7-16,0-5 1 0,6 5 0 15,-6-2 38-15,-3 0 8 0,6-1 2 0,-3-2 0 0,0 0 20 0,3 0 5 16,-3 0 1-16,3 3 0 0,3 0-6 0,-3-1 0 16,3 1-1-16,-3-3 0 0,6 0-6 0,0 0-1 0,-3 2 0 0,3-2 0 15,0 0-24-15,0 0-6 16,0 0-1-16,0 0 0 0,9 0-13 0,-6 0 0 0,3 3-12 0,3 0 12 16,0-1 0-16,3 1 0 15,-3-3 0-15,0 3 0 0,3-1 0 0,0 4 0 16,0-1 0-16,2-2 0 0,1-1 0 0,3-2 0 0,-3 0 9 15,6 0-9-15,0 0 11 0,0 3-3 0,5 2-8 16,-5-5 12-16,9 0 16 0,-9 0 4 16,6 3 0-16,2 2 0 0,-5-2-32 0,0-1 0 0,3 4 0 0,0-4 0 15,2 4 8 1,1-4-8-16,6 1 0 0,-6 2 9 0,8 1 3 0,-2 1 0 0,3 7 0 0,-4-6 0 16,4-8 4-16,0 2 0 0,0 4 1 0,2-4 0 15,7-2 11-15,-7 3 3 0,7-1 0 0,0 1 0 16,-7 0-31-16,4-1 0 0,0-2-13 15,2 3 4-15,4 2 9 0,3-2 0 0,-1 2 10 0,-2 1-10 0,-1 2 16 16,4-3-4-16,-7 3 0 0,7 0 0 16,-3 0-12-16,2 0 0 0,-5 0 0 0,2-1 0 0,-2 1 10 0,0 0-1 15,5 0 0-15,-2-2 0 0,5-1 9 0,-5 0 2 16,0-2 0-16,5-1 0 0,-5 1 5 0,5 0 2 16,4-3 0-16,-7 0 0 0,4 2-16 15,-3 1-3-15,2 0-8 0,1-3 12 0,2 2-3 16,-2 1-1-16,-4-3 0 0,1 3 0 0,0-1 0 15,2 1 0-15,-2 0 0 0,5-1 0 0,-2-2-8 0,-1 3 0 0,1-3 9 16,-1-3-9-16,1 3 0 16,3-2 0-16,-1-1 0 0,-2 0 0 0,-1 1 9 0,-2-1-9 0,2 0 12 15,1 1-12 1,-1-1 8-16,1 0-8 0,-3 1 0 0,-1-1 0 0,1 3 8 16,-4-3-8-16,7 3 0 0,-4-2 0 15,1 2 0-15,-3 0 0 0,-1 0 0 0,-2 0 0 0,-1 0 12 0,1-3-12 16,0 3 12-16,-1 0-12 0,-2 0 8 0,0-3-8 15,-1 3 0-15,-2-2 0 0,3-1 0 0,-1 1 0 0,1 2-12 16,3-3 3 0,-1 3-95-16,-2 0-20 0</inkml:trace>
  <inkml:trace contextRef="#ctx0" brushRef="#br0" timeOffset="8407.313">12885 14047 1026 0,'0'0'28'0,"0"0"8"0,0 0-28 0,0 0-8 0,6 0 0 0,0 0 0 15,3 2 78-15,-1-2 14 16,1 0 4-16,0 0 0 0,3 0-54 0,0 3-10 0,6-3-3 0,0 3 0 16,-3-1-21-16,6 1-8 15,-4 2 0-15,4-2 0 0,3 2 32 0,0 0 1 16,0 1 0-16,0 2 0 0,-1-3-33 0,4 3 0 0,0-3 0 0,0-2 0 16,2 2 0-16,4 0 0 0,0-2 0 0,0 0 0 15,2 2 13-15,4-2 9 0,0 2 2 0,-3-2 0 16,2-1 0-1,1-2 0-15,3 0 0 0,-1 0 0 0,4 3-24 0,0-3 0 0,-1 0 0 0,1 0 8 16,0 0 29-16,-1 0 7 0,4 0 0 0,-1-3 1 16,1 6-21-16,3-3-5 0,-1 0-1 0,-2 0 0 0,2 0-18 0,1 0 0 15,3 3 8-15,-4-3-8 16,4 2 8-16,-1 1-8 0,-2 0 9 0,-3-1-9 16,2 3 16-16,-2-2-2 0,2 2-1 0,1-2 0 15,0 2 1-15,-1-2 0 0,-2 2 0 0,0 1 0 0,2-4-2 16,1 1 0-16,-1 2 0 0,1-2 0 0,0 2-1 0,2-2-1 15,-2-1 0-15,-1 1 0 0,4 0 14 0,-1-1 4 16,1-2 0-16,0 3 0 0,-1-3-16 16,1 0-4-16,-1 0 0 0,1 0 0 0,2-3-8 0,-2 3 8 15,0 0-8-15,-4-2 8 0,4 2 4 0,-1-3 1 16,4 0 0-16,0 1 0 0,-1 2-5 0,-2-3 0 0,-4 3-8 0,4-3 12 16,-4 3-12-16,4 0 0 15,-3 0 0-15,-4 0 0 0,1 0 28 0,-4 3 4 0,1-3 0 0,0 0 0 16,-1 0-18-16,1 0-3 0,3 3-1 15,-1-3 0-15,-2 0 3 0,0 2 1 16,-4-2 0-16,1-2 0 0,0 2 2 0,-1-3 1 0,1 3 0 0,0-3 0 16,-1 3-7-16,1-2-2 0,-3 2 0 15,-1-3 0-15,1 3 3 0,0 0 0 0,2-3 0 0,1 3 0 16,3 0 1-16,-4 0 0 0,-2 3 0 16,0-3 0-16,0-3-12 0,-4 3 0 0,1 6 0 15,0-4 0-15,-4 1 0 0,1 0 0 0,3-1 0 0,-3 1 8 16,-1 0-8-16,-2-1 12 15,0 1-12-15,0 0 12 0,-4-1 3 0,-2 1 1 0,3 0 0 16,-3-1 0-16,0-2 12 0,0 0 4 0,-1 0 0 0,-2 3 0 16,0-1-20-16,3-2-3 0,-3 0-1 15,-1 0 0-15,1 0-8 0,0 0 8 0,-3-2-8 0,3 2 8 0,-6-3-8 16,3 3 0-16,-4 0 0 0,1-2 0 0,-3 2 0 16,0 0 0-16,0 0 0 0,-3 2 0 15,3-2-13-15,-3 0-2 0,0 3 0 0,0 2 0 16,0-2-189-1,-3 5-39-15</inkml:trace>
</inkml:ink>
</file>

<file path=ppt/ink/ink1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7:10.561"/>
    </inkml:context>
    <inkml:brush xml:id="br0">
      <inkml:brushProperty name="width" value="0.05292" units="cm"/>
      <inkml:brushProperty name="height" value="0.05292" units="cm"/>
      <inkml:brushProperty name="color" value="#FF0000"/>
    </inkml:brush>
  </inkml:definitions>
  <inkml:trace contextRef="#ctx0" brushRef="#br0">7572 5903 558 0,'0'0'12'0,"6"-5"2"16,-1-1 1-16,-2 4 1 0,3 2-16 0,0-3 0 0,0 0 0 0,3 3 0 0,-3-2 8 0,0 2-8 16,3 0 9-16,0 0-9 0,-3 0 0 0,3-3 0 15,0 3 0-15,0 0 0 16,-3 0-10-16,3-3-2 0,0 3 0 0,-1-2 0 15,-2 4 12-15,3-4 0 0,-3 2 0 0,0 0 0 0,3 0 44 0,-3 0 8 16,3 0 2-16,0-3 0 0,0 3 9 0,0 0 1 0,0 0 1 16,0 0 0-16,3-3-5 0,-3 3 0 15,2-2-1-15,1 2 0 0,0 0-11 0,3 2-1 0,0-2-1 0,0 3 0 16,0-3-37-16,3 3-9 0,0-1 0 0,-1-2 0 16,1 3 12-16,0-3 0 0,0 0 0 15,3 0 0-15,0 0-12 0,-1 0 0 0,4 3 0 0,0-3 0 16,0 0 8-16,3 0 0 0,-1 2 0 0,1-2 0 15,0 0-8-15,0 0 0 0,0 0 0 16,-1 0 0-16,1 0 16 0,0 0-1 0,0 3-1 0,-3-3 0 16,2 0 9-16,4 0 1 0,-3 0 1 0,0 0 0 15,3 0-2-15,-4 0-1 0,4 0 0 0,0 0 0 16,0 3-8-16,-1-1-2 16,-2 4 0-16,0-4 0 0,3-2 16 0,-1 3 4 0,4-3 0 0,0 3 0 15,0 2-21-15,2-3-11 0,1 4 12 0,-3-4-12 16,0 4 10-16,-1-1-10 0,1 0 8 0,0 1-8 15,3-1 18-15,-1-3-2 0,1 1 0 0,0 0 0 0,2 2 0 0,-2 0-1 16,0-2 0-16,0 0 0 16,-1 2 5-16,4 0 2 0,-3 1 0 0,2-1 0 15,1 0-13-15,0 0-9 0,2 1 12 0,-2-1-12 0,-3 3 8 0,3-3-8 16,-4 1 0-16,1-4 0 0,0 3 12 0,2 1-4 16,1-1 0-16,0 0-8 0,0-2 9 0,-4 0-9 15,1-1 0-15,3 1 9 0,-4 0 5 0,1-1 1 16,0 1 0-16,0-1 0 0,2 1-1 15,1 0 0-15,0-3 0 0,-1 2 0 0,1-2-14 16,0 0 0-16,-1 0 0 0,1 0 0 0,0 0 8 0,-1 3-8 16,1-3 11-16,3 0-11 0,-3 0 0 0,-1 0 0 0,1-3 0 15,0 3 0-15,-1 0 13 0,1 0 3 16,0 0 0-16,-4 0 0 0,4 0-16 0,0 0 0 0,0 0 0 0,-1 0 0 16,-2-2 0-16,3 2 0 0,-4 0 0 15,1 0 0-15,3 0 0 0,-1 0 0 0,1 0 0 0,-3 0 0 16,3 0 0-16,-1 0 0 15,1 0 0-15,0 0 0 0,-4-3 0 0,4 3 0 0,0 0 0 0,-1 0 0 16,1-3 0-16,0 3 0 0,-3 0 0 16,2 0 0-16,-2-2 0 0,-3-1 0 0,2 3 0 0,1 0 0 15,0 0 12-15,3 3 0 16,-1-3 0-16,-2 2 0 0,3-2-12 0,-4 3 0 0,1-3 0 16,3 3 0-16,-3-3 11 0,-1 0-11 15,7 2 12-15,-3-2-12 0,-1 0 0 0,1 3 0 0,0-3 0 0,-1 3 0 16,1-6 0-16,0 3 0 0,-1 0 0 0,4 0 0 15,-3-3 0-15,0 3 0 0,2 0 8 0,-2-2-8 16,0 2 8-16,-1-3-8 0,-2 3 12 0,3-3-12 16,-1 3 12-16,1 0-12 0,3 0 12 0,-1 3-12 0,1-3 8 15,0 0-8-15,2 0 0 0,-2 0 0 16,0-3 0-16,2 1 0 0,1-1 0 0,3 1 0 0,-1 2 8 0,1 0-8 16,-6 0 0-16,2-6 0 15,1 1 0-15,3 2 0 0,-1-2 0 0,4 2 0 0,-4 1 0 16,4-1 0-16,-3 0 0 0,5 1 0 0,1-1 0 0,-1 1 0 15,1-1 0-15,0 0 0 0,-1 1 0 16,1-4 0-16,2 4 0 0,1-4 0 0,2 4 0 0,-2-1 0 16,2-2 0-16,-2 2 0 15,2 3 0-15,1-3 0 0,0 1 0 16,2-1 0-16,-2 1 0 0,-1-1 0 0,1 0 0 0,-1 1 0 0,1-1 0 0,2 0 0 0,-2 1 0 16,-1 2 0-16,1 0 0 0,-1 0 0 15,1-3 0-15,2 3 0 0,-2 3 0 0,-1-3 0 16,1 0 0-16,-3 0 0 0,2 0 0 0,-2 0 0 0,2 0 0 0,1 0 0 15,-1 2 0-15,-2-2 0 0,2-2 0 0,1 2 0 16,-1 0 0-16,1-3 0 0,-4 0 0 0,4 3 0 16,0-2 8-16,2-1-8 0,1 3 0 0,-1-3 0 15,-2 3 0-15,2 0-9 0,1-2 1 0,-1 2 0 16,4-3 8-16,-1 0 14 0,-2 1-3 0,2-1-1 16,1 1-10-16,2-1 10 0,-3 0-10 0,1 1 10 15,-4 2-10-15,4-3 0 0,2 3 0 0,-2 0 0 16,-1 0 0-16,-2 0 0 0,-1-3-14 0,1 1 5 15,2 2 9-15,-2 2 0 0,-1 1 0 0,1 0 0 16,-4 2 0-16,4-2 0 0,-4-1 0 0,4 1 0 0,-3 2 0 0,-4-2 0 16,-2-1 0-16,2-2 0 15,1 3 0-15,-4 0 0 0,1-3 0 0,-3 2 0 0,-4 1 0 0,1 0 0 16,-1-1 0 0,-2-2 0-16,3 3 0 0,-7 0 9 0,1 2-1 15,0-5-8-15,-7 3 0 0,4-1-12 0,-6 1 0 0,0-1 0 0,-7 4 12 0,1-4 15 16,0 1-3-16,-3 0-1 15,0-1-11-15,-4 1 0 0,-2 0 0 0,0-1 0 0,-3 4 0 0,0-4-14 16,-3 4 2-16,-3-1 0 0,-3 0-9 16,-3 0-2-16,0 1 0 0,-6-1-666 0,-6 6-134 15</inkml:trace>
  <inkml:trace contextRef="#ctx0" brushRef="#br0" timeOffset="10626.064">13239 9869 1407 0,'0'0'31'0,"0"0"6"0,0 0 2 0,0-5 1 0,0-6-32 0,0 11-8 16,0 0 0-16,0 0 0 0,0 0 0 0,0 0 8 0,0 0-8 16,0 0 8-16,3 3-8 0,0-1 0 15,0 4-8-15,-3-6 8 0,6 0 0 0,-6 0-10 16,3 2 10-16,3-2 0 0,0 3 0 0,-3-3 0 0,3 0 0 0,-3 3 0 16,6-3 0-16,-6 0 9 15,2 2-9-15,-2 1 8 0,6 0 8 0,-3-1 2 0,0 1 0 16,0-3 0-16,3 2 12 0,0-2 2 0,3 3 1 0,-3-3 0 15,3 3-8-15,0-3-1 0,3 2-1 16,-1 1 0-16,1-3 5 0,3 3 0 0,0-3 1 16,0 5 0-16,3 3-16 0,-3-3-3 0,5-5-1 0,-2-2 0 15,3 2 3-15,-3 0 1 0,3 0 0 0,0 0 0 16,5 2-5-16,-2 1 0 0,3-3-8 0,-3 3 12 16,2-1-12-16,1 1 0 0,0-1 0 0,0 1 0 15,0 0 0-15,-1-1 0 0,1-2 0 0,3 3-10 0,0-3 18 0,-1 3 3 16,1 2 1-16,3-2 0 0,-4-1-4 15,1 1 0-15,3 2 0 0,-3-2 0 16,2 0 10-16,-2-1 2 0,3 1 0 0,3-1 0 0,-4 1-32 0,4 0-5 16,-3-1-2-16,2 1 0 0,-2 0 54 0,3-1 10 15,-3 1 3-15,2 0 0 16,4-1-29-16,-3 4-6 0,2-4-1 0,-2 3 0 0,3 1 8 0,-4-1 2 16,1-2 0-16,0 2 0 0,-1 0-22 15,4 3 0-15,-3-5 0 0,2 2 8 0,-2-2-8 0,3-1 0 16,-1 4 0-16,-2-4 0 0,0 4 8 0,0-4 0 15,-1 4 0-15,4-4 0 0,0 1-8 0,-1 0 8 0,-2-3-8 16,3 2 8-16,-4-2 0 16,1 3 0-16,0-3 0 15,-1 3 0-15,1-3-8 0,0 0 11 0,2 0-11 0,-2 0 12 0,3-3 5 16,-3 3 2-16,-1 0 0 0,1-3 0 16,3 3-19-16,-4 0 0 0,4 3 0 0,-3-3 0 15,2 0 12-15,1 0 8 0,-3 0 1 0,-1 0 1 0,1 0-22 0,3 0-13 16,-4 0 1-16,4 0 1 0,0 0 11 0,-1 0 12 15,1 0-2-15,0 0-1 0,-3 0-9 0,2 0 0 0,-2 3 0 16,3-3 0-16,2 0 0 16,1 0 13-16,0-3 0 0,-1 0 0 15,1 3-13-15,2-2 0 0,-5 2 0 0,3-3-10 0,2 3 10 0,1-3 0 0,-3 1 0 16,2-1 0-16,-2 3 0 0,-3-3 0 0,-1 3 0 16,1-2 8-16,3 2-8 0,-1-3 8 0,1 3-8 0,-3 0 8 15,2-3-8-15,-2 3 9 0,-3 0-9 0,2 0 10 16,1 0-10-16,0 0 0 0,-1 0 9 0,1 0-9 0,3 0 0 15,-7 0 0-15,4 0 0 0,-3 0 0 16,-4 0 0-16,4-2 0 0,0 2 0 0,-1 0 0 0,1 0 0 16,0 2-10-16,0-2 1 15,-1 0 0-15,1 0-92 16,0 3-19-16,-4 0-3 0,4-1-874 0</inkml:trace>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7:27.152"/>
    </inkml:context>
    <inkml:brush xml:id="br0">
      <inkml:brushProperty name="width" value="0.05292" units="cm"/>
      <inkml:brushProperty name="height" value="0.05292" units="cm"/>
      <inkml:brushProperty name="color" value="#FF0000"/>
    </inkml:brush>
  </inkml:definitions>
  <inkml:trace contextRef="#ctx0" brushRef="#br0">14691 2506 1674 0,'0'0'36'0,"3"0"8"0,3-6 2 0,0 4 2 0,3-1-39 0,0 0-9 0,0 3 0 0,0 0 0 0,0 0-8 0,0 0-4 16,0 0-1-16,0 0 0 31,0 0-38-31,-3 0-7 0,6 0-2 0,-6 0 0 0,2 0 44 0,1 0 16 0,0 0-11 0,0-2 11 0,0 2 31 0,0-3 12 15,0 3 2-15,0-5 1 0,3 2-10 0,-3 3-1 16,0 0-1-16,3 0 0 0,-3-2 5 0,2 2 1 16,1-3 0-16,0 3 0 0,3 0-15 0,0 0-2 15,0 0-1-15,3 0 0 0,-3 0-8 0,3 0-2 0,-4 0 0 0,7-3 0 16,-3 3-3-16,3-2-1 16,-3-1 0-16,6 3 0 0,-4 3 4 0,4-3 1 15,0-6 0-15,3 1 0 0,0 2-3 0,2 1-1 0,-2 2 0 16,3-3 0-16,-3 0-9 0,0-5 0 15,2 6 0-15,1-3 0 0,0 2 12 0,0-2 0 16,2-1 0-16,-2 4 0 0,3-4 1 0,-3 6 1 0,-1 0 0 16,1 0 0-16,3 0 7 0,-3-2 2 0,-4-1 0 0,4 0 0 15,3-2-10-15,-3 0-1 0,0 2-1 0,2 3 0 16,-2 0-3-16,3 0 0 0,-3 3 0 0,2-3 0 16,1 2-8-16,-3-2 0 0,0 0 0 0,-1 0 0 15,1 0 8-15,0 0-8 0,0 0 8 0,-1 0-8 16,1 0 0-16,0 0 0 0,0 3 0 0,-1-3 0 0,-2 5 16 15,-3-5-1-15,3 0-1 0,-6 3 0 16,2 0 13-16,1-1 2 0,0-2 1 0,-3 0 0 0,3 6-15 0,0-4-3 16,-4 4-1-16,4-4 0 15,-3 4-11-15,3-4 0 0,-3 1 0 0,0 5 0 16,-4-3 0-16,1-2 0 0,0-1 0 0,0 4 0 0,0-1 8 16,-3-2 2-16,3 2 1 15,-1-2 0-15,-2-1-2 0,3 1 0 16,-3 5 0-16,3-6 0 0,-3-2 0 0,3 6 0 0,-3-4 0 0,-1 1 0 0,-2 2-9 0,0-2 0 15,3 0 0-15,-3-1 0 0,0 1 0 0,0-1 0 16,-3 4 8-16,0-6-8 0,0 2 25 0,-3 1 0 16,3 0 0-16,-4-3 0 0,1 2-25 15,0-2-9-15,-3 0 0 0,3 3 0 0,-3-3 9 0,3 0 11 16,0 0-3-16,-3 3 0 0,0-3-8 16,-3 0 0-16,3 2 0 0,-3-2 0 0,6 3 0 0,-6-3 0 0,3 0 0 15,-3 0 8-15,6 3-8 0,-6-3 0 0,3 2 0 0,-3-2 0 16,3 3 0-16,-3-3-16 15,0 5 4-15,0-5 1 16,-3 8-101-16,0-3-21 0,-3-2-4 0,0 5-917 16</inkml:trace>
  <inkml:trace contextRef="#ctx0" brushRef="#br0" timeOffset="2180.576">18972 4400 317 0,'0'0'8'0,"0"0"4"0,0 0-12 0,0 0 0 0,0 0 0 0,3-5 0 16,0-1-13-16,0 4-5 0,-3 2-1 0,0-5 0 15,0 5 19-15,0 0 0 0,0 0 0 0,0-6 0 16,0 6 55-16,-3-5 14 0,3 5 3 0,0 0 1 16,-3-5 20-16,3 5 4 0,-6-3 1 0,3-2 0 15,-3 2-13-15,6 3-2 0,-3 0-1 0,-3 0 0 16,0 0-56-16,3 3-11 0,3-3-3 0,0 0 0 15,0 0-12-15,0 0 9 0,-6 2-9 0,6-2 8 16,0 0-8-16,0 0-11 0,0 0 3 0,0 0 0 16,0 0 8-16,0 0 16 0,3 0-4 0,3 3-1 15,-6-3 33-15,3 3 8 0,3-1 0 0,3-2 1 16,-3 3-18-16,3-3-4 0,3 3-1 0,-3-1 0 16,2-2-13-16,1 3-2 0,0 0-1 0,0-3 0 15,0 0-14-15,0 2 0 0,0-2 0 16,0 0 0-16,3 3 0 0,0-1 0 0,-4 1 0 0,1 0 0 0,3-3 8 15,-3 2 0-15,0 1-8 0,0-3 12 0,3 3 8 16,-3-1 0-16,3 1 1 0,0 2 0 0,-1-2-4 16,4 0-1-16,-3 2 0 0,3-3 0 0,0 4 3 0,0-6 0 15,3 5 0-15,-1-2 0 0,1 2 3 16,0-2 1-16,3 2 0 0,0-2 0 0,0-1 8 0,-1 4 1 16,-2-4 1-16,6 6 0 15,-3-8-9-15,6 3-3 0,-4-1 0 0,1 4 0 0,3-1-7 0,-3-2-2 16,-1 2 0-16,1-2 0 0,0-1-1 0,0 1-1 0,0 0 0 15,-1-1 0-15,1 1-10 0,0 2 0 0,0-2 0 0,3-1 0 16,-4 1 16-16,4 0 7 0,0-1 1 16,-3 4 1-16,2-4-14 0,-2 1-3 15,0 0-8-15,0-3 12 0,0 2-12 0,-1-2 0 0,1 0 8 16,0 3-8-16,-3-3 8 0,6 0 0 0,-7 5-8 16,4-5 12-16,0 0-2 0,0 0-1 0,0 0 0 0,-1 0 0 15,-2 0 15-15,0 0 2 0,3 0 1 0,-3 0 0 16,2 0-27-16,-2 0 0 0,3-5 0 15,0 5 0-15,-3-3 18 0,2 3 2 0,1 0 0 0,-3 0 0 16,3 0-20-16,-6-2 0 0,-1 2 0 0,1-3 0 16,-3 3 10-16,0 0-2 0,0-3 0 15,-3 3 0-15,0 0-8 0,-1-2 8 0,1 2-8 0,-3 0 8 0,0-3-8 16,3 3 0-16,-3-3 0 0,0 1 0 16,-3 2 0-16,3 0 8 0,-3 0-8 0,0-3 8 15,-1 3 2-15,1 0 0 0,-3 0 0 0,0-3 0 0,0 3-2 0,0 0 0 16,3 0 0-16,-3 0 0 15,-3 0-8-15,3 0 0 0,-3 0 0 0,-3 0 0 0,3 0 0 0,-3 0 0 16,6 3 0-16,-6-3 0 0,0 0 0 0,0 0 0 16,0 0 0-16,3 0 0 0,0 5 0 0,-3-5-9 15,0 0 9-15,0 0 0 0,0 0-20 0,0 3 2 16,3 0 1-16,-3 2 0 16,0-2-41-16,-3-1-8 0,3-2-2 0,-3 8-640 15,-6-5-129-15</inkml:trace>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8:16.456"/>
    </inkml:context>
    <inkml:brush xml:id="br0">
      <inkml:brushProperty name="width" value="0.05292" units="cm"/>
      <inkml:brushProperty name="height" value="0.05292" units="cm"/>
      <inkml:brushProperty name="color" value="#FF0000"/>
    </inkml:brush>
  </inkml:definitions>
  <inkml:trace contextRef="#ctx0" brushRef="#br0">10247 13832 1371 0,'0'0'30'0,"0"0"6"0,0 0 2 0,0 0 1 0,0 0-31 0,0 0-8 15,3 6 0-15,0-4 0 16,3 1 44-16,0 0 7 0,0-1 1 0,0 4 1 16,0-1-33-16,3 0-6 0,0 3-2 0,0-3 0 0,0 1 6 0,0-4 1 15,3-2 0-15,3 3 0 0,-3 2 9 0,2 1 3 16,-2-1 0-16,6 0 0 0,-3-2-3 0,3-1-1 15,3 4 0-15,0-1 0 0,-1 3 9 16,1-3 1-16,0-2 1 0,0 0 0 0,0-3-10 16,0 0-1-16,2 5-1 0,1-3 0 0,0 1 10 0,3-3 1 15,3 0 1-15,-1-3 0 0,4 3-19 0,3 0-4 16,0 3-1-16,2-3 0 0,-2-3-3 0,0 1-1 0,5-1 0 0,-2 3 0 16,0 0-2-16,-1 3 0 15,7-1 0-15,-3-2 0 0,-1-2-8 0,-2-1 8 0,0 1-8 16,3 2 8-16,-1 0 2 0,1 7 0 0,0 4 0 0,-1-6 0 15,1-10 14-15,-3 0 4 0,2 2 0 0,-2 0 0 16,0 1-4-16,2-1 0 0,1 1 0 0,0-4 0 16,-1 1 14-16,1 0 2 0,0 2 1 0,-4 0 0 15,1-2-13-15,0 0-2 16,-1 2-1-16,4-2 0 0,-3 2-5 0,-1-2-2 0,4 2 0 0,-6-2 0 16,0 2 2-16,-4 1 0 0,1-1 0 0,-3 0 0 15,0 1-20-15,-7 2 0 0,1-3 0 0,0 0 0 16,-3 1 0-16,-3-1 10 0,0 3 0 0,-1 3 0 15,-5-3-10-15,-3 0 12 0,0 2-12 16,0-2 12-16,-3 0-12 0,-3 6 0 0,0 7 9 0,0-8-9 16,-3-5 0-16,0-8 0 0,0 8 0 15,0 0 0-15,-9-2-20 0,0-1-1 0,0 3-1 0,-6 0-862 16,-5-3-172-16</inkml:trace>
  <inkml:trace contextRef="#ctx0" brushRef="#br0" timeOffset="1036.501">7911 14047 1638 0,'-3'0'36'0,"-3"0"7"0,0 0 1 0,0-3 3 0,0 0-38 0,3 3-9 0,3 0 0 0,0 0 0 15,-6 3 60-15,6-3 9 0,0 0 3 0,0 0 0 16,0 0-54-16,0 0-10 0,0 0-8 0,0 0 9 16,0 0-9-16,0 0-9 0,0 0 9 0,0 0-13 15,6 0 13-15,0 0-9 0,0-3 9 0,0 3-8 16,3 3 8-16,-3-3 0 0,0 3 0 0,3-1 0 15,0-2 0-15,0 3 0 0,0 0 8 0,-1-3-8 16,1 0 11-16,0 2-3 0,0 4 0 0,3-4 0 16,-3 1 2-16,3 0 0 0,-3-1 0 0,3 1 0 15,0-1 17-15,0 1 3 0,3-3 1 0,-1 3 0 0,1-3-10 0,3 0-1 16,3 0-1-16,0 0 0 0,3 0-3 16,-1 0-1-16,4 2 0 0,0-2 0 0,3 0 10 0,0 0 3 15,-4 0 0-15,4 0 0 0,-3 0-8 16,6 0 0-16,-1 0-1 0,4 0 0 0,-3-2-19 0,3 2 10 15,-1-3-10-15,-2 3 8 0,3 0 26 0,-1 0 5 16,-2 0 1-16,0-3 0 0,3 3-29 0,-4 0-11 0,4 0 8 0,0 0-8 16,3 0 12-1,-7 0-2-15,4 0-1 0,-3 0 0 0,-3-2 2 16,2-1 0-16,-2 1 0 0,3-1 0 0,-3 0 17 0,5 1 3 16,-2-4 1-16,-3 4 0 0,5-1-20 0,-2 0-3 15,-3 1-1-15,0-1 0 0,0-2-8 0,-4 0 0 0,1 2 0 0,0 0 0 16,0-2 0-16,-4 2 0 15,1 3 9-15,-3 3-1 0,0 5 0 0,0-8 0 16,-3-5 0-16,-3-1 0 0,-1 4 3 0,-2-1 1 0,3 3 0 0,-6 0 0 16,0 0 16-16,-3 0 3 0,0 0 1 0,0 0 0 15,-6 0-16-15,0 0-4 0,3 0 0 0,-3 0 0 16,0 0-12-16,0 0 0 0,0 0 8 0,0 0-8 16,0 0 0-16,0 0 0 0,0 0 0 0,0 0-10 15,0 0-77-15,3-3-15 16,0 3-3-16,3-5-715 0,0 2-144 0</inkml:trace>
</inkml:ink>
</file>

<file path=ppt/ink/ink1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48:52.379"/>
    </inkml:context>
    <inkml:brush xml:id="br0">
      <inkml:brushProperty name="width" value="0.05292" units="cm"/>
      <inkml:brushProperty name="height" value="0.05292" units="cm"/>
      <inkml:brushProperty name="color" value="#FF0000"/>
    </inkml:brush>
  </inkml:definitions>
  <inkml:trace contextRef="#ctx0" brushRef="#br0">1732 14721 932 0,'0'0'20'0,"0"0"5"0,0 0 1 0,-6 6 0 0,3-4-26 0,0 4 0 0,3-6 0 0,0 2 0 16,0 4 0-16,-6-4 8 0,6-2-8 0,0 3 0 16,0 2 18-16,0-2-2 0,0-3 0 0,0 0 0 15,0 0 8-15,0 0 2 0,0 0 0 0,0 0 0 16,0 2-7-16,0-2-2 0,0 0 0 0,6 3 0 15,-3 0-6-15,-3-3-2 0,9 0 0 0,-9 2 0 16,0-2-9-16,8 0 8 0,-8 3-8 0,9-3 8 0,-9 0 2 16,6 0 0-16,0 0 0 0,3 0 0 0,-9 3-10 15,9-1 0-15,-6-2 0 0,3 3 0 16,-3 0 16-16,6-1-1 0,-6 1-1 0,3 0 0 16,3-1-1-16,-6 1 0 0,6 0 0 0,0 2 0 0,0-3 11 15,-6 1 3-15,9 2 0 0,-4-2 0 0,1 2 24 0,3-2 5 16,3 0 0-1,-6-1 1-15,6 1-13 0,0 0-2 0,-3 2-1 0,6-3 0 0,-6 1-11 0,-1 0-2 16,4-1-1-16,0 1 0 0,0-3 10 16,0 3 3-16,0 2 0 0,0-2 0 0,0 2-26 15,-3 0-5-15,-1 1-1 0,4-1 0 0,0 0 2 0,0 0 0 16,0 1 0 0,3-1 0-16,0 0 5 0,0 1 1 0,2 2 0 0,-5-3 0 0,3 0 2 0,-3 0 1 15,6-2 0-15,-6 0 0 0,9 2 5 0,-10-2 2 0,4-1 0 0,-3 1 0 16,6-3-6-16,-6 0 0 15,0 3-1-15,0 2 0 0,2-3-1 0,-2 1 0 0,0 0 0 0,3-1 0 16,0 1 2-16,3 0 0 0,-3-3 0 0,3 2 0 16,-1 1-20-16,1-3 0 0,6 3 0 0,-6-1-9 15,0 1 9-15,-1 0 0 0,-2-3 0 0,3 2 0 16,-3 1 0-16,0 0 0 0,3-3 0 0,-6 2 8 16,2 1-8-16,1-1 9 0,3-2-9 0,-3 3 10 15,3 0-2-15,-3-3 0 0,3 0 0 16,2 0 0-16,1 0-8 0,-6 0 0 0,3 0 0 0,-3-3 8 15,0 3 1-15,-1 0 0 0,1-3 0 0,0 3 0 16,-3 0 19-16,0 0 4 0,0 0 1 0,0 0 0 16,-3-2-25-16,2-1-8 0,-2 3 0 0,3 0 0 15,-3-2 19-15,3 2 0 0,-3-3 0 0,3 3 0 16,-3 0-3-16,0 0-1 0,3 0 0 0,-4 0 0 16,-2 0-15-16,3-3 0 0,-3 3-9 0,0 0 9 15,3-2 8-15,-3 2 8 0,0-3 2 0,-3 3 0 16,6-3-2-16,-6 1 0 0,3-1 0 0,0 0 0 0,0 3-8 15,-1-2-8-15,-2-1 12 0,0 0-12 0,3-2 8 0,-3 2-8 16,3 1 0-16,-3-1 0 0,3 1 0 0,-3-1 0 16,3-2 0-16,-3 2 0 0,0-2 12 0,3 2-12 15,-6 3 12-15,6-3-12 0,-3 1 0 16,6-1 0-16,-9 0 0 0,2 3 0 0,4-2 8 0,-3-1-8 16,3 1 0-16,-3 2 0 0,0-3 0 0,3-2 0 15,-3 2 0-15,3-2 0 0,0-1 0 0,3 4 0 0,-3-4 0 0,3 4 0 16,-3-6 0-16,3 3 0 15,-1 2 0-15,1-2 0 0,0-1 0 16,-3 4 0-16,3-4 0 0,-3 1 0 0,3 2 8 16,-3 1-8-16,0-1 0 0,0 0 0 15,0 3 0-15,3-2 0 0,-4 2 0 0,1-3 0 16,0 3-9-16,3 0 9 0,-6 3-8 0,3-3 8 0,0 2-13 16,0-2 2-16,0-2 1 0,0-1 0 15,0 3-18-15,3 0-3 0,3-2-1 0,-4-1 0 0,1 0 10 0,6 1 2 0,0-1 0 16,3 3 0-1,0-3-128-15,3 6-26 0,2 0-5 0,4-3-1 0</inkml:trace>
  <inkml:trace contextRef="#ctx0" brushRef="#br0" timeOffset="7034.241">8137 8692 1198 0,'0'0'26'0,"-3"-3"6"0,-3-2 0 0,3 2 3 0,3 3-35 0,0 0 0 0,-6 0 0 0,0 0 0 0,6 0 0 0,-6 0 0 16,6 0 0-16,0 0 0 16,0 0 10-16,0 0 2 0,-6 0 0 0,6 0 0 15,0 0 34-15,0 0 7 0,0 0 2 0,0 0 0 0,0 0 0 0,0 0 0 16,0 0 0-16,0 0 0 0,0 0-28 16,0 0-6-16,0 0-1 0,0 0 0 0,0 0-20 0,0 0 0 15,0 0-10-15,0 3 10 0,0 2-10 0,0 0 10 16,0 1-8-16,-3-1 8 15,3 3 0-15,0-3 0 0,0 3 0 0,0 0 0 0,0 0 0 0,0 0 0 0,-3 2 0 0,6-2 0 16,-3 0 0-16,0 0 0 16,3-3 0-16,0 1 0 0,0-4 0 0,3 1 14 0,0-3-2 0,0 3 0 15,6-3 16-15,-3-3 4 0,6 0 0 16,0-2 0-16,3 0-5 0,0 2-1 16,2 1 0-16,1-1 0 0,3-8-13 0,3 3-2 15,-3 0-1-15,-4 0 0 0,4 3 7 0,0 0 2 16,-3 0 0-16,3 2 0 0,-6 0-19 0,2 1 0 0,4 2 0 15,-3 0 0-15,0 2 11 16,-3 1-2-16,3 0 0 0,-4-1 0 0,1 4-9 0,0-1 0 0,0 0 0 0,-3 3 0 16,3 0 0-16,-3 0 0 0,-3 3 0 0,2-4 0 0,-2 7 12 15,0-4 1-15,-3 4 0 0,0-1 0 16,0 0 2-16,-3 3 0 0,3-3 0 0,0 0 0 16,0-2-7-16,-3-1 0 0,3 1-8 0,0 0 12 15,0-1-12-15,-1-2 11 0,4 0-11 0,0 0 10 0,3-3 5 16,3 1 1-16,0-1 0 0,0-2 0 0,3 2-16 0,-1-5 0 15,4 0 0-15,0-3 0 0,3 1 10 16,0-4 2-16,-4 1 1 0,4 0 0 0,0-3 3 0,3 0 0 16,-3 3 0-16,2-1 0 0,1 1 0 0,0-3 0 15,0 3 0-15,-1 2 0 0,1 0 3 0,-3 3 1 16,0 0 0-16,0 0 0 0,-1 3-20 0,-2-3-19 16,0 3 4-16,0 2 1 0,-3-2 14 0,2-1 0 0,1 4 0 15,3-4 0-15,-3 1 11 0,3 2 1 0,-4-2 1 0,4 2 0 16,0-2-13-16,0-1 0 15,-3 1 0-15,2-3 0 0,1 3 0 0,-3-3-8 0,6 0 8 16,-3 0-13-16,-1 0 21 0,1 0 4 16,0 0 0-16,-3 0 1 0,2 2-13 15,1-2 0-15,-3 3-12 0,-3 0 12 0,3-1 0 0,-3 4 0 0,-1-1 0 16,-2 0 0-16,0 3 9 16,0-3-9-16,0 3 8 0,0 0-8 0,0 3 0 0,-1-1 0 0,1 1 0 15,3-3 0-15,0 0 0 0,0 0 0 16,6 0 0-16,-1-6 0 0,1 4 8 0,6-6-8 0,0 0 8 0,2-3-8 15,4 0 10-15,3-5-10 0,-1 1 12 0,4-1-12 16,3-3 9-16,-1 0-9 0,-2-2 0 0,0 0 9 16,-4 2-9-16,4-2 0 0,3 5 0 15,-4 0 0-15,1 3 12 0,-3-3-2 0,-4 5-1 0,1-2 0 16,0 2 3-16,-4 3 1 0,4 0 0 0,-3 6 0 16,-1-4-4-16,1 1-1 0,0 2 0 0,0 1 0 15,-1-1 0-15,1 3-8 16,-3-3 12-16,3 3-4 0,-1-5-8 0,1-1 0 15,3 4 0-15,2-4 0 0,-2 1 0 0,3 0 8 0,-1-1-8 0,1-2 12 16,-3-2-12-16,2-1 0 0,1 0 9 16,3-2-9-16,-1 2 8 0,-2-2-8 0,0 2 10 0,-4-2-10 15,-2 2 0-15,0 1 0 0,-3-3 0 0,-1 5 0 0,1 0 0 0,0 2 0 16,0 3 0-16,-4 1 0 0,1 2 0 16,-3 0 0-16,0 0-8 0,-1 2 8 15,-2 1 0-15,0-1 0 0,0 1 8 0,0 2-8 0,0 0 0 0,-1-2 0 0,4 0 0 16,0-4 0-16,0 4 0 0,2-3 0 0,4 0 0 15,0-3 0-15,0 1 0 0,2-4 0 16,-2 1 0-16,6-3 0 0,-3-3 0 0,5-2 0 16,1 0 0-16,0-3 0 0,5 0 9 0,-2-3-9 15,-1 1 8-15,1-1-8 0,3 0 0 16,-1-2 0-16,1 3 0 0,0-1 0 0,2 0 0 0,-5 1 0 16,0 2 0-16,-1 0 0 0,1 0 10 0,-1 3-10 0,-2-3 12 0,3 2-12 15,-1 4 8-15,-2-3-8 0,0 2 0 16,-4 0 0-16,1 3 13 0,0-2-4 0,3 2-1 0,-1-3 0 15,1 3-8 1,-3 0 0-16,-1 3 0 0,1-3 8 0,0 2-8 0,-1-2 0 0,-2 0 0 16,0 0 8-16,0 3 2 0,2-3 0 0,-2 0 0 0,0 3 0 15,2-3 10-15,-2 2 1 16,-3-4 1-16,3 2 0 0,-4 0-22 0,-2 2 0 0,3-2 0 16,0 3 0-16,-1-6 0 0,1 6 11 0,0-3-1 0,-3 0 0 0,-1 2-10 15,-2-4 0-15,3-1 9 0,-6 3-9 0,2 3 8 16,-2-3-8-16,3 0 8 0,-3 0-8 15,0 0 0-15,-1-3 0 0,1 1 0 0,0-1 8 16,-6 0-8-16,3 1 0 0,0-1 0 0,-4-2 0 16,1 2 0-16,-3-2-10 0,3-1 10 0,-3 4-13 15,0-3-80 1,0 2-16-16,-3 0-3 0,0 1-703 0,2-1-140 0</inkml:trace>
  <inkml:trace contextRef="#ctx0" brushRef="#br0" timeOffset="62213.683">13144 13629 1936 0,'0'0'43'0,"0"0"9"0,0 0 1 0,0 0 1 0,0 0-43 0,0 0-11 16,0 0 0-16,0 0 0 0,0 0 22 0,0 0 2 16,0 5 1-16,0-5 0 0,0 0-25 0,0 0 0 15,0 5 0-15,3 1 0 0,-3-6-11 0,0 2-7 16,3 1-2-16,-3-3 0 0,3 3 32 0,0 7 7 16,0 9 1-16,0-11 0 0,0-16-20 0,-3 0 0 15,0 8 0-15,0 0 0 0,5-3 37 0,-5 3 1 16,3-3 0-16,-3 3 0 0,6 0-2 0,-3 3-1 0,0-6 0 0,3 3 0 15,0 3-11-15,0-3-3 16,-3-3 0-16,3 3 0 0,0 0-10 0,3 0-3 16,-3 0 0-16,3-2 0 0,0-1-8 0,0 0 0 0,3 3 0 15,-3 3 0-15,0-3 0 0,2 3 0 16,1-1-14-16,0-2 5 0,3 3 9 0,-3-3 0 16,3-3 0-16,0 3 0 0,0 3 24 0,3 0 6 15,-1-1 2-15,1-2 0 0,0 3-20 0,3-3-3 0,-3 5-1 0,3-2 0 16,-3-6 2-16,2 1 0 15,1-1 0-15,3 0 0 0,-3 1 8 0,0 2 2 0,2 0 0 0,1-3 0 16,0 0 4-16,0 1 2 0,0-1 0 0,3 0 0 16,-1 1-11-16,-2 2-3 0,3-3 0 0,-3 3 0 15,0 0-3-15,2 3-1 0,-2-6 0 16,0 3 0-16,3 3-8 0,0-1 8 0,-1-2-8 0,1 3 8 16,0-3 0-16,3 0 0 0,-4 0 0 0,4 0 0 15,0 3-8-15,0-1 0 0,0 1 0 0,-4-3 0 16,7-3 19-16,-6 3 1 0,6-2 1 0,-4 2 0 0,4 0-2 0,0-3-1 15,0-5 0-15,-4 3 0 0,4 8-10 16,-3-1-8-16,0 3 9 0,-1-2-9 0,1-3 14 16,0 0-3-16,0-3-1 0,-1 3 0 0,4 0-2 15,-3 0 0-15,3 0 0 0,-4 0 0 16,1-2-8-16,0 2 0 0,-3-3 0 0,0 3 8 0,-1 3-8 0,1-1 0 16,0-4 9-16,0-3-9 0,0 2 9 0,-4-2-9 15,1 2 12-15,0 3-12 0,-3 0 24 0,3 0-1 16,-4-3-1-16,-2 3 0 0,3-5-22 0,-3 2 0 15,0 1 0-15,0-1 8 16,0 3 3-16,-4-3 1 0,1 3 0 0,3-2 0 0,-3-1-4 16,0-5 0-16,0-13 0 0,0 13 0 15,0 16-8-15,-3-3 8 0,-1-7-8 0,1 2 8 16,0 2-8-16,0-2 0 0,0 3 9 0,-3-6-9 16,3 1 0-16,-3 2 0 0,-3 0 0 0,3 0 8 0,-3 0-8 0,0 0 0 0,0-3 0 15,-1 3 0-15,-2 0 8 0,-3 0 0 16,3 0 0-16,-3 0 0 0,3-3-8 0,-3 3 0 15,3-2 0-15,-3 2 0 0,0 0 0 16,0 0 0-16,0 0-9 0,0 0 9 0,0 0 0 0,0 0 0 0,3-3 0 0,-3 3 0 16,0 0 0-16,0 0-12 0,0 0 2 0,0 0 1 15,0 0-25 1,0 0-5-16,0 0-1 0,0 0 0 0,0 0-152 0,0 0-32 0,-9 3-5 0,-2 2-2 16</inkml:trace>
</inkml:ink>
</file>

<file path=ppt/ink/ink1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52:48.970"/>
    </inkml:context>
    <inkml:brush xml:id="br0">
      <inkml:brushProperty name="width" value="0.05292" units="cm"/>
      <inkml:brushProperty name="height" value="0.05292" units="cm"/>
      <inkml:brushProperty name="color" value="#FF0000"/>
    </inkml:brush>
  </inkml:definitions>
  <inkml:trace contextRef="#ctx0" brushRef="#br0">16543 10909 1370 0,'0'0'39'0,"0"0"8"0,0 0-38 0,0 0-9 0,0 0 0 0,0 0 0 0,0 0 23 0,0 0 2 16,0 0 1-16,0 5 0 15,0 0-26-15,3 1 0 0,-3-6 0 0,3 2 0 16,-3-2 0-16,3 6 0 0,-3-6 0 0,3 2 0 0,-3-2 0 0,6 3 0 16,-6-3 9-16,0 0-1 15,0 0 36-15,0 0 8 0,3 3 2 0,-3-3 0 0,0 0 10 0,0 0 3 16,3 2 0-16,-3-2 0 15,0 0-15-15,6 3-2 0,-6-3-1 0,3 2 0 16,-3-2-22-16,0 0-5 0,3 3-1 0,-3-3 0 0,3 5-5 0,3-2 0 16,-6-3-1-16,3 5 0 0,0-2-7 0,-1 2-8 0,1 1 11 0,0-1-11 15,-3 0 26-15,3 3-2 16,0-3 0-16,0 3 0 0,0 3-16 0,0-3-8 16,0 2 0-16,3 1 8 0,-3 0-8 0,3 2 0 0,0 3 0 15,-3 0 0-15,3-1 0 0,-3 4 0 16,3-1 11-16,3 1-11 0,-3 2 9 0,3-2-9 15,0 2 8-15,3 3-8 0,-3-1 8 0,2-1-8 16,-2 1 8-16,0-1-8 0,3-1 8 0,-3-3-8 0,0 1 8 0,0-1-8 16,0 4 21-16,0-4-1 0,0 1 0 0,0-1 0 15,0-2 0-15,-3 2 0 0,3-4 0 0,-3 2 0 16,2-1-20-16,-2-1 0 0,0-4 0 0,0 1 0 16,0-3 0-16,0 0 19 0,-3 0-3 0,3 0-1 15,-3-3 9-15,3 0 1 0,-3 0 1 16,-3 1 0-16,0-6 6 0,0 0 2 0,6 2 0 0,-6-2 0 15,0 0-19-15,0 0-4 0,0 0-1 0,0 0 0 0,3 0 9 0,3-2 1 16,-3-1 1-16,3-2 0 16,0-3-3-16,3-3-1 0,0-2 0 0,0-3 0 0,3 0-7 0,-1-2-2 15,7-6 0-15,0 0 0 16,3-5-8-16,3 0 0 0,3 0 0 0,-1-3 0 0,4 0 0 0,0-2 13 16,0 2-3-16,-1 0-1 0,1 1-9 15,0-1 0-15,0 0 0 0,-1 0 0 0,1 1 0 16,0 2 0-16,0-3 0 0,0 3 0 0,-1 0 0 0,1 2 10 15,-3 3 1-15,0 1 0 0,-4-1-11 16,1 3 8-16,-3-1-8 0,0 4 8 16,0 2-8-16,-3 0 0 0,0 3 0 0,-4 0 0 15,1-1 9-15,-3 1-9 0,-3 5 10 0,0 0-10 0,0 0 0 0,-3 3 0 16,0 0 0-16,-3 2 0 0,0 1 0 0,3-1 0 16,-6 3 0-16,0 0 0 0,0 0-18 0,0 0 3 15,0 0 1-15,0 0 0 16,0 0-30-16,0 0-7 0,0 5-1 0,-3 1-799 0,0 1-160 0</inkml:trace>
  <inkml:trace contextRef="#ctx0" brushRef="#br0" timeOffset="18807.667">6455 14520 907 0,'0'0'20'0,"0"0"4"0,0 0 0 0,0 0 2 0,0 0-26 0,0 0 0 0,0 0 0 0,0 0 0 15,0 0 40-15,0 0 2 0,0 0 1 0,0 0 0 16,0 0-28-16,0 0-6 0,0 0-1 0,0 0 0 16,3 6-8-16,-3-6 0 15,0 0 0-15,0 0 0 0,6 0 8 0,-3 2-8 0,-3-2 12 0,0 0-4 16,6 3 9-16,-6-3 2 0,0 0 0 0,6 0 0 15,3 3 5-15,-3-3 2 0,-3 2 0 0,6 1 0 16,-3-3-2-16,0 0 0 0,3 0 0 0,-3 3 0 16,0-3-8-16,0 0-3 0,3 2 0 0,-1 1 0 15,1-1 11-15,0 1 1 0,0-3 1 0,0 0 0 0,3 0-5 0,0 0-1 16,0 0 0-16,0 0 0 16,0 0 4-16,3 0 1 0,2 0 0 0,-2 0 0 0,3 0 8 0,0 0 2 15,-3-3 0-15,3 3 0 16,3 0-23-16,-3 0-4 0,2 0 0 0,1-2-8 15,0-1 23-15,-3 3-3 0,3 0 0 0,0-2 0 16,2 2-11-16,1-3-9 0,0 3 12 0,3-3-12 0,-3 3 25 0,2 0-1 16,1 0-1-16,0 0 0 0,0 0-13 15,0 0-2-15,-1 0-8 0,-2 3 12 0,3-3 2 0,0 0 0 16,0 3 0-16,2-3 0 0,-2 0-2 0,3 0 0 16,3 0 0-16,-1 0 0 0,1 0-3 0,0-3-1 0,-3 3 0 0,2 0 0 15,-2 0 20-15,3 3 3 0,-3-3 1 0,2 0 0 16,4 0-32-16,-3 2 0 0,3-2-8 0,-4 3 8 15,4-3 0-15,-3 0 0 16,-1 2 12-16,1 1-3 0,0-3 6 0,0 0 1 0,-1 0 0 0,4 0 0 16,0 3 4-16,3-3 0 15,-4 0 1-15,4 0 0 0,-3 0 3 0,-1-3 1 0,-2 3 0 0,3-3 0 16,3 3-35-16,-1-2-7 0,-2 4-2 16,3-2 0-16,-4 0 39 0,4 0 7 15,-3 0 1-15,0 0 1 0,-1-2-17 0,4 2-4 16,-6 2-8-16,5-2 12 0,-2 0 0 0,0 0-1 0,3 0 0 0,-4-2 0 15,4 2-3-15,-3-3-8 0,-1 1 12 0,1 2-4 16,0 0-8-16,2-3 0 0,1 3 0 0,0 0 0 16,0-3 0-16,-1 3 0 0,1 0 0 0,-3-2 0 0,2-1 18 0,1 0 11 15,3 1 3-15,-4-1 0 16,4 0-32-16,0 3 0 0,-4-2 0 0,1-1 0 0,0 0 0 16,0 1 0-16,-4-1 0 0,4 0 0 0,3 3-9 0,-1-2-8 15,1-1-2-15,0-2 0 0,-1 2 32 0,-2 1 7 16,3 2 0-16,-4-3 1 15,4 0-9-15,0 1-1 0,-1-1-1 0,4 0 0 0,0 1-10 0,-4 2 0 16,1 0 0-16,-3-3 0 0,2-2 0 0,-2 2 0 16,6 3 0-16,-4 0-11 15,4-3 11-15,-3 3 0 0,-1-2 8 0,1 2-8 0,0 0 0 0,-1 0 0 16,1 0 0-16,3 0 0 0,-4 0 11 0,4 0-3 16,-3-3 0-16,-1 3 0 0,1-2-8 15,0 2 0-15,-1-3 0 0,1 0 0 0,0-2 12 16,-1 2 0-16,4 1 0 0,-3-1 0 0,-1 0 0 0,1-2 1 15,0 2 0-15,-1-2 0 0,4 0-13 16,0 0 8-16,2-3-8 0,1 2 0 0,-3 4 0 16,-1-4 0-16,-5 1 0 15,6 0 0-15,-1-3 19 0,1 3-3 0,0-1 0 0,-1 4 0 0,-2-6-16 0,3 2-17 0,-4 1 3 0,1-3 1 16,3 3 13-16,-4 0 0 0,4-3 0 0,0 0 0 16,-1 2 10-16,-2-1 2 0,3 1 0 15,-4 1 0-15,1-3-12 0,0 0 0 0,-1 0 0 16,4 3 0-16,-3 0 0 0,-1-1 0 0,4-2 0 15,-3 3 0-15,-4 0 0 0,1-1-9 0,6 4 9 16,-4-4-10-16,4 1 19 0,-3 0 4 0,2 2 1 0,-2-2 0 16,3 2-14-16,-4 1 0 0,1-1 0 15,0 3 0-15,2-3 0 0,1 3 0 0,-1 0 0 0,-2 0 0 16,0 0 0-16,-1 0 0 0,-2 0 0 0,3 0 0 0,-3 3 0 0,5 0 0 16,-2-1 0-16,-3 1 0 15,2-3 0-15,-2 3 0 0,0-1 0 0,-1-2 0 0,1 3 0 16,0 0 0-16,-1-1 0 0,1 1-10 15,3-3 10-15,-4 2 0 0,-2 4 0 0,0-4 0 16,3 1 0-16,-4-3 0 0,1 3 0 0,0-1 0 0,2 4 0 0,1-4 0 16,0 1 0-16,0 0 8 15,-4-1-8-15,1 1 9 0,-3 0-9 0,2-1 10 0,1 3-10 0,-3-2 0 16,6 0 0-16,-4 2 0 16,4 0 0-16,-3 1 0 0,-1-4-10 15,1 4 10-15,0-4 0 0,0 4 0 0,-4-1 0 0,4 0 10 0,0 0-10 16,0 1 0-16,2-4-10 0,-2 4 10 0,0-4 0 0,-4 1 0 15,4 2 0-15,-3-2 10 0,0-1-10 0,-1 1 0 16,1 2 0-16,0-2-11 0,3 0 11 0,-4-1 0 0,4 4 0 16,-3-4 8-16,-1-2-8 15,1 0 8-15,0 3-8 0,-3-3 8 0,2 0-8 0,-2 0 0 0,3 0 8 0,3 0-8 16,-4 0 12-16,4 0-1 0,0 0-1 16,-3 0 0-16,-1 0-10 0,1 0 0 0,0 0 0 0,0 0-11 15,2 0 11-15,4 0 0 0,-3 3 8 16,-1-1-8-16,1-2 11 0,3 0-3 0,-3 3 0 0,-1 0 0 15,4-3-8-15,-6 2 0 0,2-2-12 0,1 0 12 16,3 3 0-16,0-1 0 0,-4-4 0 0,4 2 0 16,0 2 0-16,-4 1 0 0,1-3 8 0,0 0-8 15,0-3 0-15,-4-2 0 0,7 0 0 0,-3 2 0 16,-1 6 0-16,4 0 0 0,-3-3-9 0,0-3 9 16,-4 3 0-16,4 0 0 0,-3 0 0 0,2 0 9 0,1 0-9 0,0-3 0 15,0 3 0-15,2 0-11 16,-2-2 11-16,0 2 0 0,-1-3 10 0,-2 0-10 0,0 3 8 15,3 0-8-15,-1 0 0 0,1-2 0 0,0 2 11 0,0-3-11 16,2 0 12-16,-2 3-12 0,0-2 9 0,-4 2-9 16,1 2 0-16,3-2 9 15,0 0-9-15,-1 3 0 0,1 0 0 0,0-1 0 0,2-2 16 16,-5 0 0-16,3 3 1 0,-3 0 0 0,-1 2-17 16,1-2 0-16,-3-6 0 0,3 6 0 0,-1-1 0 15,1 1 0-15,0-1 0 0,-3 1 0 0,2 0-17 0,-2-1-1 0,-3 1 0 16,0 0 0-16,0-1 2 0,-4 1 0 15,4 0 0-15,0 2 0 16,3-2-36-16,-4 2-6 0,4 0-2 16,0 0 0-16,3 1-156 0,-1 2-32 0,34 2-7 0,-24-4-1 0</inkml:trace>
  <inkml:trace contextRef="#ctx0" brushRef="#br0" timeOffset="67134.436">22898 15960 1915 0,'0'0'42'0,"0"0"9"0,0 0 1 0,0 0 2 0,0 0-43 0,0 0-11 0,0 0 0 0,0 0 0 15,0 0 12-15,0 0 1 0,6 0 0 0,-3 0 0 16,-3 0-13-16,6-3 0 0,-3 3 0 0,0 0-10 15,3 0 1-15,-3 0 0 0,3 0 0 0,-3 0 0 16,3 3 9-16,-1-3 0 0,1 5 0 0,0-2 0 16,-3-1 0-16,6 1 0 0,-3 0 8 0,0 2-8 0,3 0 22 0,0 0 0 15,3 1 0-15,0-1 0 0,0 3 15 0,3-3 3 16,0 1 1-16,-1-1 0 0,1 3-14 0,3-3-3 16,-3-2-1-16,6 2 0 0,-3 0-4 0,0-2-1 15,2 2 0-15,1-2 0 16,0 2-5-16,-3 0-1 0,3-2 0 0,0 0 0 15,2 2-12-15,-2-2 0 0,0-1 0 0,24 4 0 0,-10-4 0 16,-23 1 0-16,3-3 0 0,0 0 0 0,0 3 10 0,3-3-10 16,-3 0 10-16,0 2-10 0,0-2 10 0,-1 3-10 15,1-1 10-15,-6 1-10 0,3 0 28 0,0-1-1 0,0 1 0 16,-3 0 0-16,0-1-15 0,0 1-2 16,0 2-1-16,0-2 0 0,0 2 4 0,-4-2 1 15,1 2 0-15,0 3 0 0,0-3 20 0,-3 3 4 16,3-2 1-16,0 2 0 0,-3 0-19 0,3-3-4 0,0 3-1 0,0 2 0 15,0-2-1-15,0 0 0 0,0 0 0 0,0-3 0 16,-3 6-6-16,3-3-8 0,0 0 11 16,0 0-11-16,0 0 32 0,-3 0 0 0,0 0 0 0,3-3 0 15,0 3-32-15,-1-3 0 0,-2 6 0 16,3-3 0-16,-3 0 0 0,0 0 0 16,0 2 0-16,0 1 0 0,3-3 0 0,-3 2 0 0,0 1 0 0,-3-1 0 15,3 1 0-15,0 0 0 0,0-1 0 0,0 6 0 16,0-3 13-16,0 3-4 0,0-3-1 0,3 1 0 0,-3 1-8 15,0 4 8-15,0 0-8 0,0-1 8 16,3-2 7-16,-3 5 1 0,3-2 0 0,-3 2 0 16,3-3 0-16,0 3 0 0,0 1 0 0,-3-4 0 15,3 1 3-15,-3-1 1 0,3 3 0 0,-4 1 0 16,1-1-20-16,0 0 0 0,0 0 8 0,0 0-8 0,0 6 8 16,0-4-8-16,-3-1 12 0,3-1-12 0,-3 0 0 0,0 0 0 15,-3 0 0-15,3 0 0 16,0 3 0-16,-3-3 0 0,3 1 0 0,0 1 0 0,0 1 0 15,0 0 0-15,0 2 0 0,0-2 0 0,0 5 0 0,0-2 0 16,3-1 0-16,0 1 0 16,0 2 0-16,0-3 0 0,0 3-8 0,0-2 8 0,3-3 0 0,-3 0 0 0,3-1 0 15,-3 1 0-15,0-3 0 0,3 0 0 16,-3 1 8-16,0-1-8 16,0 0-15-16,-3 0-9 0,3 0-3 0,-3 0 0 0,3-2 47 0,0 2 8 15,-3 0 3-15,0 1 0 0,3-4-19 0,-3 1-4 0,0-4-8 16,0 1 12-16,0 0-12 0,0 0 0 15,0-3 0-15,0-2 0 0,-3-1 0 0,3 4-10 16,0-4 0-16,-3 1 0 0,3-3 10 0,0 0 0 0,0 0-9 0,-3 0 9 16,3 0 0-16,0-3 0 0,0 0 0 15,0 0 0-15,0 3 0 0,0-5 0 0,-3 2 8 0,3-2-8 16,0-3 0-16,0 0 0 0,-3 5 0 0,0-2 0 16,0 2 0-16,0-2 0 0,0-1 0 0,-3 1 0 15,3-3 0-15,-3 3 0 0,0-1 0 0,-3-2 0 16,0 6 0-16,0-6 0 0,1 2-9 0,-1 1 9 15,-3 0-10-15,3-1 10 0,-3-2-8 0,-3 3 8 16,0-3 0-16,0 0-8 0,0 3 8 0,0-3 0 16,1 0 0-16,-1 2 0 0,-3-2 0 0,0 0-8 0,0 0 8 0,0 0 0 15,0-2 0-15,-2 2 0 16,2 0 0-16,-3 0 0 0,3-3 8 0,-3 3-8 0,0 0 0 0,0-3 9 16,1 3-9-16,-22 0 0 15,12 0 0-15,18-2 0 0,-6 2 0 0,4-3 0 0,-7 0 11 0,3 3-11 16,0-2 10-16,-3-4-10 0,3 4 8 0,0-1-8 15,-2 0 0-15,2 1 0 0,0-1 9 16,-3 3-9-16,3-2 8 0,-3 2-8 16,3 0 8-16,1 0-8 15,-1-3 0-15,-15 3 8 0,12-3-8 0,12 1 0 0,0 2 0 0,-3-3 0 0,3 3 0 16,1 0 0-16,-1 0 0 0,0-3 0 0,3 3 0 16,-3-2-11-16,3 2 3 0,0-3 0 15,0 0-20-15,0 1-3 0,0-1-1 0,0-2 0 16,0 2-90-16,0-2-18 0,3 2-4 0,-3-2-690 15,0-3-138-15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25:11.425"/>
    </inkml:context>
    <inkml:brush xml:id="br0">
      <inkml:brushProperty name="width" value="0.05292" units="cm"/>
      <inkml:brushProperty name="height" value="0.05292" units="cm"/>
      <inkml:brushProperty name="color" value="#FF0000"/>
    </inkml:brush>
  </inkml:definitions>
  <inkml:trace contextRef="#ctx0" brushRef="#br0">12429 3016 634 0,'6'-2'27'0,"-3"-1"-27"16,3 0 28-16,-3 1 0 0,3 2 0 0,-6 0 0 15,3-3-51-15,-3 3-9 0</inkml:trace>
  <inkml:trace contextRef="#ctx0" brushRef="#br0" timeOffset="2303.541">12450 2963 705 0,'0'0'14'0,"0"0"6"0,0 0-20 15,0 0 0-15,0 0 0 0,0 0 0 0,0 0 8 0,0 0-8 0,0 0 9 0,0 0-9 16,-3 3 0-16,3 2-16 0,-3-2 1 0,3-3 1 16,-3 8-33-16,3-8-6 15,0 0-2-15,0 0 0 0,0 0-5 0,0 0 0 0,0 3-1 0,0-3 0 0,0 0 117 0,0 0 23 16,0 0 5-16,0 0 0 15,0 0 20-15,0 0 4 0,0 0 1 0,0 0 0 0,0 0-45 0,0 0-10 0,0 0-2 0,-6-3 0 16,6 3-25 0,-6-5-6-16,6 5-1 0,-6 0 0 0,0 0-4 0,-3 0 0 0,4 5-1 0,-1-5 0 15,-3 3 11-15,3-3 2 0,-3 2 1 0,3 1 0 16,-3-3-9 0,0 0-3-16,0 2 0 0,0-2 0 0,0 3 8 0,3-3 2 0,-3 3 0 0,0-3 0 15,3 2-3 1,0-2-1-16,-3 3 0 0,4-3 0 0,-4 0 11 0,3 0 2 0,0 0 1 0,0-3 0 15,-3 3-3-15,3 0-1 16,0 0 0-16,0 0 0 0,-3 0-9 0,3 0-3 0,-3 0 0 0,3-2 0 16,-3 2-4-16,0 0-1 0,0-3 0 0,3 3 0 15,-2-3 4-15,-1 3 1 0,0 0 0 0,0 0 0 16,0 0-1-16,0 0-1 0,0 0 0 0,0 0 0 16,-3 0-8-16,3 0-2 0,-3 3 0 0,0-3 0 15,0 0-9-15,1 0 10 0,-1 0-10 0,0 0 10 16,0 0-10-16,0 0 0 0,0 0 0 0,-3 0 8 15,3 0-8-15,0 0 12 0,0 0-12 0,1 0 12 16,2 0 0-16,-3-3 0 0,0 1 0 0,0 2 0 16,0 0 0-16,0-3 0 0,0 1 0 0,-3-1 0 15,3-2-12-15,-3 2 12 0,1 3-12 0,-1-3 12 0,-3 1-12 16,3 2 0-16,-3 0 0 0,0 2 8 16,0-2-8-16,1 0 10 0,-4 3-10 0,3 0 10 0,0 2 1 15,0-5 0-15,0 3 0 0,0-1 0 0,1 1-3 16,-4-3 0-16,3 5 0 0,-3 0 0 15,0 1-8-15,3-1 0 0,-3 0 0 0,4 3 0 0,-1-5 0 16,0-1 0-16,0 1 0 0,0 0 0 0,3-1 9 0,-3 1-9 0,1 0 10 0,2-1-10 31,0 1 24-31,-3 0-2 0,3-1 0 0,0 4 0 0,0-4-12 0,0 4-2 0,1-4-8 16,-4 1 12-16,3-3-2 0,0 2-1 0,3 1 0 0,-3-3 0 16,0 3-9-16,0 2 10 0,0-2-10 0,1-1 10 15,-1 4-10-15,0-1 10 0,0 0-10 0,-3 1 10 16,3-1-10-16,-3 0 12 0,3 0-12 15,-2 1 12-15,2-1-3 0,-3 6 0 16,3-6 0-16,0 0 0 0,0 8 11 0,0-2 3 16,0 5 0-16,1-6 0 0,-1 1-23 0,0-6-16 15,0 3 2-15,0-5 1 0,0 0 13 0,3 4 16 0,0 1-3 0,0 0-1 16,1 3-12-16,-1-6-10 0,3 0 2 0,-3 3 0 16,0 0 8-16,3 0 0 0,0 3 8 0,-3-6-8 15,0 3 15-15,0 0-2 0,0 3 0 0,3-1 0 16,-2-4-13-16,-1 4 0 0,0-2 0 0,3 5 0 15,-3-5 0-15,0 3 0 0,0-1 0 0,3 4-10 16,0-6 10-16,-3 2 0 0,3 3 0 0,0 1 0 0,1-6 0 0,2 5 0 16,-3 3 0-16,3-8 0 15,-3 5 0-15,6 0 0 0,-3 0 0 0,0 0 8 0,0-2-8 16,3 2 0-16,0-5-8 0,0 3 8 0,0-1 0 0,0 4 0 16,-3-9 0-16,6 5 0 15,-3 1 0-15,0 2 0 0,3-5 0 0,-3 3 0 0,3-1 0 0,0 4 0 0,0-6 0 16,0 2 0-16,0 1 0 15,3-1 0-15,0-2 0 0,0 3 0 0,0-1 0 0,0 4 0 0,0-6 0 16,3 2-12 0,0 1 12-16,0 2 0 0,0-8 0 15,3 6 0-15,0-1 0 0,0-2 0 0,0 0 8 0,2 0-8 0,-2 3 0 16,3-6 0-16,0 3 0 0,0 0 8 0,0-3-8 0,0 3 0 0,3 3 0 0,-3-3 0 16,3 2 0-16,-1-4 0 0,1 2 0 15,0 0 8-15,0-1-8 0,0 4 0 0,3-6 0 0,-3 3-8 16,3 0 8-16,-1-3 0 15,-2 1-9-15,0 4 9 0,6-7-21 0,-3 2 0 0,3 1 0 16,0-1 0-16,-1-2 39 0,4 2 8 16,0-3 2-16,0 1 0 0,0 0-20 0,5 2-8 0,-2-2 8 0,0-1-8 15,0 1 0-15,0 0 0 0,2 2 8 0,-2-2-8 16,3-1 0-16,-3-2 0 16,2 3 0-16,1-3 8 0,0 3-8 15,3-3 0-15,-3 0 0 0,-1 0 0 0,1 0 0 0,0 0 0 0,-3 0 0 0,2 0 0 16,-2 0 0-16,3 0 0 0,0 0 0 0,-1 0 0 15,1 0 0-15,3 0 0 0,-3 0 0 16,2 0 0-16,1 0 0 0,-3 0 0 16,3 0 0-16,-3 0 0 0,5 2 8 0,-2-2-8 15,3 0 0-15,-1 3 8 0,-2-3-8 0,3 2 0 0,0-2 0 0,-1 3 0 16,-2 2 0-16,0-5 0 0,3 3 0 0,-4 0 0 0,1-1 0 16,3 1 0-16,-1 0 0 0,1 2 0 0,0-2 0 15,3-3 0-15,-4 2 0 0,1 1 0 0,0-3 0 16,-1 2 0-16,1 1 0 0,3-3 0 15,-3 3 0-15,-1-3 0 0,1 5 0 0,0-5 0 0,-1 0 0 0,-2 3 0 0,0-3 0 0,0 0 0 16,-1 0 0-16,1-3 0 0,0 3 0 16,0 0 0-16,-1 0 0 0,-2 0 0 15,0 3 0-15,3-3 0 16,-4 0 0-16,1 0 0 0,-3 0 0 0,3 0 0 0,0 0 0 16,-1-3 0-16,1-2 0 0,0 2 0 0,0 3 0 0,-1-3 8 0,4 3-8 0,-3-2 8 15,0 2-8-15,-4-3 0 0,4 1 0 16,0-1 0-16,0-2 0 15,-4 2 0-15,4-2 0 0,-3-1 0 0,3 6 0 0,-3-5 0 0,2 2 0 0,-2-2 0 16,0 3 0-16,0-1 0 0,0 0 0 0,-1 1 0 16,1-4 0-16,0 4 0 0,-3-1 0 0,2 0 8 15,-2 1-8-15,3-1 0 0,0 3 0 16,-3-5-11-16,2 2 11 0,4 0 0 0,-3 1 0 0,0-3 0 16,0 2 21-16,-1-2 0 15,4 2 0-15,-3 0 0 0,3 1-35 0,-3-1-7 16,2 0-2-16,1 3 0 0,-3 0 23 0,3-2 0 15,-1 2 0-15,1-6 0 0,0 4 0 0,0-4 0 0,-1 4 0 0,-2-3 0 16,3-1 0-16,-3 4 0 0,3-4 0 0,-1 4 0 16,1-1 0-16,0-2 0 0,0-1 0 0,-1 4 0 15,1-3 0-15,-3-1 12 0,3 1-2 0,-4 0 0 16,1-1-10-16,0 4 0 0,0-9 0 0,-3 6 0 16,2-3 0-16,-2 3 0 0,0-3 0 0,0 5 0 15,0-5 0-15,-1 0 0 0,1 3 0 0,-3 0 0 0,0-3 0 0,0 0 0 16,-3 0 0-16,0 0 8 15,-1-3-8-15,-2 3 0 0,3 3 0 0,-3-8 0 0,0 2 0 16,0 1 15-16,0 2-3 0,-3-3 0 0,-1 0-12 16,1 1 0-16,0 2 0 0,-3-3 0 0,0 3 0 0,3-2 0 0,-3 2 0 0,0 0-10 15,0-3 10-15,-3 3 0 0,3-2 8 16,-3 2-8-16,-3-3 0 0,3 1 0 0,-3-1 0 0,3 3 0 16,-3-2 20-16,-1 2 0 15,1-3 0-15,0 1 0 0,-3 2-20 0,3-8 0 0,-3 3 0 0,0 2 0 16,3-5 0-16,0 3 0 0,0 2 0 15,-3-7 0-15,0 5 0 0,-3-1 0 0,0-2 0 0,0 3 0 16,0-3 0-16,0 3 0 0,0 0 0 0,-2 2 0 16,-1-5 0-16,0 6 0 0,0-1 0 15,-3 1 0-15,0-1 0 0,0-2 0 0,-3 5 0 0,0-5 0 16,0 2-12-16,0 0-6 16,-3 4-2-16,1-7 0 0,-1 4 10 0,-3 2 2 0,3 0 0 15,-3-3 0-15,0 1 8 0,0-1-8 0,-3 3 8 16,1-2-8-16,-1 2 0 0,0-3 0 0,0 0 0 0,-3 4 0 15,0-4 8-15,1 0 0 0,-4 3 0 0,3 1 0 16,-3-4 0-16,1 3-8 0,2-3 0 0,-3 3 0 16,0 1 18-16,0-4 4 0,4 3 1 0,-7 0 0 15,0 0-24-15,0 3-5 16,-3-3-1-16,1 0 0 0,-1 3 5 16,0-3 1-16,1 2 0 0,-1 4 0 0,0-3 9 0,-3-3 0 15,-2 2 0-15,2 1-8 0,-3 0 8 16,3 2 0-16,-2 0 0 0,-1 1 0 0,0-1 0 0,1 0-13 0,-1 3 5 15,0 0 8-15,1 0 0 0,-4 0 0 0,3-2 0 0,1 2 0 16,-4 0 0-16,3 0 0 0,0 0 0 0,1 0 0 0,-4 2 0 0,0-2 0 0,-2 0 0 0,2 3 0 16,-3 0 0-16,4-1 0 15,-4 1 0-15,1 2 0 0,-1 1 0 0,0-4 0 0,-2 4 0 16,2 2 0-16,0-3 0 0,1-3 0 0,-1 4 0 0,0 2 0 16,4-3 0-16,-1 0 0 0,-3 3 0 15,7-3 0-15,-4-2 0 0,3 2 0 0,4 1 0 0,-4-4 0 16,3 4 0-16,3-4 0 0,-2-2 0 0,2 3 0 15,0 0 0-15,0-3 0 0,4 0 0 0,-1 2 0 16,3-2 0-16,-3 0 0 16,7 6 0-16,-4-6 0 0,6 2-24 0,0-2 4 15,0 0 0-15,3 0 0 0,1 0-20 0,-1 0-3 16,-3 0-1-16,6 0 0 0,0-2-9 0,-3 2-3 0,3 0 0 16,0 0 0-16,-2 0-114 15,2 0-23-15,-3 2-5 0</inkml:trace>
  <inkml:trace contextRef="#ctx0" brushRef="#br0" timeOffset="51177.192">3678 5969 964 0,'0'0'20'0,"0"0"5"0,0 0-25 0,0 0 0 0,0 0 0 0,-3 3 0 16,3-1 0-16,-6 1 0 0,6 0 8 16,0-3-8-16,-3 5 0 0,3-5 0 0,0 0 0 0,-6 0 0 15,6 0 12-15,-3 3 0 0,3-3 0 0,-3 0 0 16,-3 0 29-16,3 0 7 0,-2-3 0 0,2 3 1 31,3 0-6-31,-6-5-2 0,6 5 0 0,-6-3 0 0,6 3-15 0,-3-3-3 0,3 3-1 0,-6-2 0 16,0-1-22-16,3-2 0 0,3 5 0 0,-6-6 0 15,3 4 0-15,-3-4 0 0,0-1 0 0,0 1 0 16,3 1 0-16,-6 2 0 0,0-2 0 0,3 2 0 16,-3 1 18-1,3-1-1-15,-6 0 0 0,3 3 0 0,1-2-17 16,-7-1 10-16,3 3-10 15,0 0 8-15,-3 0 0 0,0 0-8 0,-3 3 12 0,0-1-4 16,3-2-8-16,-2 3 0 0,-1 0 9 0,-3-3-9 0,3 0 0 0,3 2-8 16,-3-2 0-16,0 3 0 0,1-3 16 15,2 0 3-15,-3 3 1 0,0-3 0 0,0 2 1 0,-3 1 1 0,0 0 0 0,1 2 0 16,-1-2 4-16,3 2 1 0,-3-3 0 0,0 4 0 16,-3-4-1-16,4 1 0 0,-1 0 0 0,3-1 0 15,-3 1 1-15,3 2 0 0,3-2 0 0,-3 2 0 16,1-2 7-16,-1 2 2 0,3-2 0 15,-3-1 0-15,0 4-5 0,-3-1-1 0,3-2 0 0,1 2 0 16,-4 0 5-16,3 1 1 0,3-1 0 0,-6 0 0 0,0 0-16 0,4 1-4 0,-1-1 0 16,0 0 0-1,3 3 4-15,0 0 1 0,0 3 0 0,0-3 0 0,3 0-2 16,0 0-1-16,4 0 0 0,-7-1 0 0,3 1-1 16,3 3 0-16,-3-3 0 0,3 3 0 0,0-4 5 15,0 1 1-15,0 0 0 0,3 3 0 0,0-3 3 16,-3 0 1-16,6 0 0 0,-6 2 0 0,3-2-7 0,3 0 0 0,1-3-1 15,-7 3 0-15,3 0-3 0,3 0 0 16,0 0 0-16,3 0 0 0,-3 0-8 16,3 0 10-16,0 3-10 0,0-6 10 0,0 3-10 15,0 0 8-15,0 0-8 0,3 0 8 0,-3 0-8 16,0 0 0-16,3-3 0 0,0 3 8 0,-3 0-8 0,6 0 0 16,-6-3 0-16,0 3 0 0,3 0 8 0,3-3-8 0,-6 3 8 0,2 0-8 15,1 0 8-15,3 0-8 0,-3 0 0 16,3 0 8-16,-3 2-8 0,3 1 8 0,0-1-8 0,0 1 8 15,0 0-8-15,0-1 12 16,3-2-12-16,-3 0 12 0,0 3-12 0,0-3 0 16,3 2 0-16,-6-2 8 0,3 0 2 15,0 3 0-15,3-1 0 0,0-2 0 0,-1 0-10 0,1 0 0 0,3-3 0 0,0 1 0 16,0 2 8-16,0 0 2 0,0-3 1 16,0 3 0-16,3 0-11 0,3-6 0 0,-4 4 9 0,4-1-9 15,0 0 8-15,3 0-8 0,-6 1 8 16,3-1-8-16,0 0 0 0,2 1 0 0,-5-1 0 0,6 0 8 15,-9-2-8-15,6 2 0 0,0 0 0 0,-3-2 8 16,3 2-8-16,2 1 0 0,1-4 0 0,-3 4-8 16,3-4 8-16,0 1 0 0,3 2 0 0,-4-2 0 15,1 0 10-15,3-1-2 0,0 1-8 0,-6-3 12 16,3 2 2-16,-1 1 0 0,1-3 0 0,0 3 0 0,0-3-14 16,0 2-8-16,3 1 8 0,-1 0-13 15,1-1 13-15,0-2 0 0,6 3 9 16,-3-3-9-16,-4 3 0 0,4-3 0 15,-3 2 0-15,0-2 0 0,0 0 0 0,-4 3 0 0,4-3 0 0,-3 0 0 0,3 0 0 16,0-3 8-16,0 3-8 0,-1 0 0 0,1 0 0 16,0 0 0-16,3 0 0 0,-3 0 0 15,-1-2 0-15,4-1 0 0,-3 0 0 0,3 1 0 16,-3-1 18-16,-1 3 1 16,1-3 0-16,0 1 0 0,0 2-19 0,-3-3 0 0,5 3 0 0,-5 0 0 15,6-3-8-15,-3 3-9 0,3 0-2 16,-4-2 0-16,4-1 31 0,0 1 5 0,0-1 2 0,-3 0 0 0,2 1-28 0,-2-1-6 0,-3 0-1 0,3 1 0 15,0-1 16-15,0-2 0 0,2 2 0 0,-2-2 0 16,0 2 17-16,0-2-3 0,3 2-1 0,-4-2 0 16,1 0-13-16,-3 2 0 0,3-2 0 0,0-1 0 15,-4 1 0-15,1 2 0 0,3-2 0 16,-3 2 0-16,3 1 0 0,0-3 0 0,2 2 0 0,1-2 0 16,0 2 0-16,0-2 0 0,0-1 0 0,-4 1 0 15,1-3 0-15,0 3 0 0,-3 0 0 0,3-3 0 16,-7 2 0-16,4-2 0 0,0 0 0 0,0 1-10 15,-3-1 10-15,3 0 16 16,0 0-4-16,-1 0-1 0,1 0-11 0,-3 0 10 0,6 0-10 0,-6 0 10 16,3 0-10-16,-4-2 0 0,1-1 0 15,-3 0 0-15,0 1 0 0,0 2 0 0,0 3 0 16,-3-3 0-16,0 2 0 0,0-4 10 0,-4 2-10 0,4 2 10 16,-3-4-10-16,0 2 0 0,0-3 0 0,3 3 0 15,-3-2 0-15,-3-1 0 0,3 1 8 0,-3-1-8 0,3 1 0 0,-3-1 8 16,0 0-8-16,0 1 0 0,-3-1 10 0,3 1-10 15,-3-4 12-15,-3 4-12 0,2-1 8 16,-2-2-8-16,0 0 0 0,0 0 0 0,-2-1 12 16,-1 1-12-16,0 0 12 0,-3 2-12 0,0-5 8 15,-3 3-8-15,0 0 0 0,0-3 0 0,0 5 0 0,-3-2 0 16,0 3 0-16,0-4 0 0,0 4-9 0,0-1 9 0,-2-2-8 0,-4 2 8 16,0 1-10-16,0-3 10 0,-3 2-12 15,-3-2 12-15,3 2-12 0,-2 1 12 0,-1 2-12 0,-3-3 12 16,0 3 0-16,0 0 0 0,4 0 0 0,-4 0 0 15,-3 3-8-15,0-3 8 0,1 3 0 0,-4-3 0 16,0 3 0-16,3-1 0 0,-5-2 0 0,2 3 0 16,-3 0 0-16,3 0-12 0,1-1 3 0,-4 1 0 15,0 2 9-15,0 1 0 0,-2-1 0 16,2 0-8-16,-3 1 8 0,4-4 0 0,-1 4 8 16,3-1-8-16,-3-2 0 0,1 2 0 0,-1 1 0 0,0-1 0 15,1 0 0-15,-1 3 0 0,0 0 0 0,0 0 0 16,4 3 0-16,-1 0 0 0,3-1 0 0,0 1-8 15,1 2 8-15,-4-2 0 0,3 2 0 16,0 3 0-16,1-3 0 0,2 3-10 0,-3 3 10 0,3-6 0 16,1 3 0-16,2-3 0 0,0 1 0 15,3-1 0-15,0 0 0 0,3-2 0 0,3 0-13 0,1-1 4 16,-1 1 9-16,0-1 0 0,3-2 0 0,0 0 0 16,3 0-25-16,-3 0-3 0,3 0-1 0,0 0 0 15,0 0-29 1,0-2-6-16,3 2 0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26:43.252"/>
    </inkml:context>
    <inkml:brush xml:id="br0">
      <inkml:brushProperty name="width" value="0.05292" units="cm"/>
      <inkml:brushProperty name="height" value="0.05292" units="cm"/>
      <inkml:brushProperty name="color" value="#FF0000"/>
    </inkml:brush>
  </inkml:definitions>
  <inkml:trace contextRef="#ctx0" brushRef="#br0">20326 16185 1485 0,'0'0'63'0,"6"-3"-51"16,-3 0 77-16,3 1 15 0,0-4 4 0,0 1 0 15,0 0-75-15,3-1-14 0,-3 1-3 0,3-3-1 16,0 0-15-16,0 0 0 0,-1 3 8 0,1-3-8 16,0 0 0-16,3-2 0 0,-3 2 0 0,3-3 0 15,0 3 8-15,0 0 0 0,3-2-8 0,-3-1 12 16,3 0 0-16,-1-2-1 0,1 3 0 0,0-4 0 16,3 1-11-16,-3-3 12 0,0 3-12 0,3-3 12 15,0 0-12-15,-1-2 0 0,1 2 9 0,0-3-9 16,0 1 19-16,0 2-1 0,3 0 0 0,-3 0 0 15,2 0 6-15,-2 1 2 0,0-1 0 0,0 0 0 16,0 3 10-16,0-3 3 0,0 2 0 0,-4 1 0 16,4 0-21-16,-3 0-4 0,0 2-1 0,0-2 0 15,0 0-4-15,-3 2-1 0,3 1 0 0,-4-4 0 16,-2 6 6-16,3 0 1 0,0 1 0 0,-3-1 0 0,0 0-5 16,-3 2-1-16,3-2 0 0,-3 3 0 0,0 0 7 15,-3 0 0-15,3-1 1 0,-3 1 0 0,-3 5-17 0,0 0-9 0,0 0 1 0,0 0 0 31,0 0-14-31,0 0-2 0,0 0-1 0,0 0 0 16,0 0-157-16,-9 0-31 0</inkml:trace>
  <inkml:trace contextRef="#ctx0" brushRef="#br0" timeOffset="813.464">20243 15833 1972 0,'0'0'83'16,"0"0"-67"-16,0 0 36 0,3 5 8 0,0 0 0 16,0 1 1-16,0-1-33 15,0 3-8-15,-3 0 0 0,0-3-1 16,0 3 7-16,0-3 2 0,0 1 0 0,0-1 0 0,-3 0-13 0,3 0-3 15,-3 3 0-15,0-2 0 0,-3 2 15 0,3 0 2 0,-3-1 1 16,3 4 0-16,-3 0 10 0,0-3 1 0,-3 2 1 0,3 1 0 31,-3-1 1-31,0 1 0 0,3-1 0 0,-3 1 0 0,0 0-20 0,0-1-4 0,4 1-1 0,-4-1 0 16,0 4-2-16,0-1-1 16,0 0 0-16,0 0 0 0,3 1-3 0,-3-1 0 0,3 0 0 0,0 0 0 15,0-2 3-15,0 5 0 0,0-3 0 0,3-3 0 16,0 4-2-16,0-1 0 0,0-2 0 0,3-4 0 15,0 4-13-15,-3 0 0 0,3-3 8 16,3 0-8-16,-3-3 12 0,3 3-1 0,0-3 0 16,0 0 0-16,3 1-11 0,0-4 0 0,-3 1 9 0,3 0-9 15,3-1 0-15,0 3 0 0,0-2 0 16,0 0 0-16,0-1 0 0,0-2 0 16,3 0 0-16,-3 0 0 0,2 0 8 0,-2 0-8 0,3 0 10 0,-3 0-10 15,3 0 8-15,-3 0-8 0,3 0 0 0,3 0 9 16,-3 0 19-16,-3 0 3 0,3 0 1 0,-1 0 0 15,1 0-32-15,3-2 0 0,0-1 0 0,0 3 0 16,0-3 0-16,0 1 0 0,0 2 0 0,3-3 0 16,-1 1 0-16,1 2 0 0,3-3 0 0,-3 0 0 15,0 1 0-15,0 2-16 0,0-3 3 0,-1 3 1 16,-2-3 12-16,0 1 16 0,0 2-3 0,-3-3-1 16,0 3-12-16,0-3 0 0,0 3 0 0,0-2 0 0,-1 2 15 15,-2 0-3-15,0 0-1 0,0 0 0 16,0 0-2-16,0 0 0 0,0 0 0 15,-3 0 0-15,3 0-1 0,-3 0-8 0,0 2 12 0,0 1-4 0,-3-3 0 16,3 3 0-16,-3-3 0 0,-3 0 0 16,6 0 1-16,-6 0 0 0,3 0 0 0,-3 0 0 0,0 0-9 15,0 0 0-15,6 0 0 0,-6 0 0 16,0 0-20-16,3-3 4 0,-3 3 1 0,0 0 0 16,0 0-57-16,0 0-11 0,0 0-2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28:17.214"/>
    </inkml:context>
    <inkml:brush xml:id="br0">
      <inkml:brushProperty name="width" value="0.05292" units="cm"/>
      <inkml:brushProperty name="height" value="0.05292" units="cm"/>
      <inkml:brushProperty name="color" value="#FF0000"/>
    </inkml:brush>
  </inkml:definitions>
  <inkml:trace contextRef="#ctx0" brushRef="#br0">1982 2379 1250 0,'0'0'35'0,"0"0"9"16,0 0-36-16,0 0-8 0,0 0 0 0,0 0 0 15,3 5-46-15,0 0-11 0,5 0-3 0</inkml:trace>
  <inkml:trace contextRef="#ctx0" brushRef="#br0" timeOffset="1133.453">2005 2474 950 0,'0'5'42'0,"-9"6"9"0,9-6-41 15,-8 6-10-15,5-1 0 0,0 3 0 0,0-5 52 0,0 3 9 16,3 0 2-16,0 4 0 0,0-7-15 0,0 8-4 0,0 0 0 0,0-5 0 16,0 7-19-16,0-2-4 0,0 5-1 0,0-2 0 15,0 5 4-15,0-1 0 0,0 1 0 16,0 3 0-16,0 2 4 0,0 3 2 0,0-6 0 0,0 6 0 15,0-1-10-15,0 9-1 0,-6-8-1 0,6 5 0 0,-3 0-18 0,-3 0 0 0,3 0 0 0,0 0 0 16,-3 0 0-16,3 0 0 0,-3 3-11 0,3-3 11 16,-3-3 24-16,3 3 12 0,-6 0 3 0,0 0 0 15,6 0-7-15,-6-2 0 0,0 2-1 0,3 0 0 16,0 0 3-16,-3 0 1 0,4 3 0 0,-4 2 0 16,3-2-22-16,0 2-4 0,-3 0-1 0,6 1 0 15,-6 2 5-15,6 0 1 0,-6-3 0 0,3 3 0 16,3 3 1-16,-6 2 0 0,3 0 0 0,0 0 0 15,0-2-6-15,-3 2-1 0,3 1 0 0,-3-1 0 16,3 0 8-16,-2 3 2 0,5 3 0 0,-6-3 0 16,0-1-7-16,6-1-2 0,-6-1 0 0,3-2 0 15,0 2 4-15,0-2 1 0,-3 2 0 0,6-3 0 16,-3 4-2-16,0-4 0 0,0 1 0 16,3 0 0-16,-3-3-2 0,-3 2-1 0,6 1 0 0,-6-3 0 15,6 2 11-15,-6 1 1 0,1-3 1 16,2 3 0-16,0-1-11 0,0 1-3 0,3 0 0 0,-6-1 0 15,3 1 4-15,0-3 0 0,0 0 0 0,6 0 0 16,-3 0 0-16,3-6 0 0,0 4 0 0,0-6 0 16,0 2-12-16,-6-4 0 0,6 2 9 0,0-3-9 15,-3-2 9-15,3 2-9 0,0 3 12 0,0-2-12 0,-6-3 25 16,6-1-1-16,-3 4-1 0,3-3 0 0,0-1-23 0,0 4 0 16,0-4 0-16,0 4 0 0,-6-1 0 15,3-2 0-15,3 2 0 0,-3-2 0 0,3-3 0 0,-6 3 0 16,3-3 8-16,3 0-8 15,0 3 0-15,0-3 0 0,0 0 0 0,0 0 8 0,0 0-8 0,0 0 12 0,3 1-4 0,-3-1 0 16,0 0-8-16,6-3 0 0,-6 3 0 16,3 3 8-16,-3-3-32 15,3 3-5-15,3 0-2 0,-6 2 0 0,3 0 49 0,-3 3 10 0,6 1 1 16,-3-1 1-16,-3 0-17 0,6 0-3 0,-6 2-1 0,3-2 0 16,0 0-1-16,0 0 0 15,0 3 0-15,0-3 0 0,-3 0-8 0,6 6 0 0,-6-4-12 0,0 4 12 16,0-1 0-16,0-2 0 0,0 2 0 0,0-2 0 15,0-1 0-15,0 1 12 0,3 0-4 16,-3-3 0-16,0 2-8 0,0 1 0 0,0 0 0 16,0-1 0-16,0 1 23 0,0-3 9 0,0 3 1 0,6-3 1 15,-6 3-34-15,0-3 0 0,0 0 0 0,0 0 0 16,3 0-8-16,-3 0-9 0,3 3-2 0,-3-3 0 16,3 2 31-16,-3-2 5 0,0 3 2 0,3 2 0 15,-3-2-19-15,0 0 0 0,0-1 0 0,0 4 0 16,0-4 0-16,0 4 0 0,0 2 0 0,-3-3 0 0,3 0 0 15,-3 3 0-15,0 0 0 0,3-2 0 16,0 2 0-16,0-3 0 0,0 3 0 0,-3-3 0 0,3 1 0 0,0-4 0 0,0 4 0 0,0-4 0 31,0 1 0-31,0 0 0 0,0-1 0 0,0 4 0 0,3-6 0 0,-3 2 0 0,3 1-11 16,-3 0 11-16,3 0 0 16,0-1 0-16,-3 1 8 0,3 0-8 15,-3 2 0-15,6-2 0 0,-6-1 0 0,0 4 0 16,3-4 0-16,2 4 0 0,-5-1 0 15,3-2 0-15,-3 2 12 0,6-2-4 0,-6 2-8 0,0-2 12 16,0-1-12-16,3 1 0 0,-3 0 0 16,3-1 0-16,3-1 0 0,-6 1 0 0,3 1 0 0,-3-3 0 0,6 3 0 15,-3-1 0-15,3 1 0 0,-6 0 0 0,3 2 0 16,0-2 0-16,0 2 0 0,0-2 0 0,0-1 9 0,-3 1-9 16,6-3 8-16,-6 0-8 0,0 0 0 0,3-5 0 0,3 2 0 0,-6-2 0 15,3 0 0 1,-3 0 10-16,3-1-10 0,-3 1 10 15,3-3-10-15,-3 3 8 0,0-3-8 0,3-2 8 0,-3-1-8 0,0-2 8 0,3 0-8 0,-3-3 8 16,0 0 2-16,0 0 0 0,0 0 0 0,0-2 0 16,6-1-10-16,-6 1 10 0,0-3-10 0,0 2 10 15,0-5-10-15,0 3 8 16,0-2-8-16,0-1 8 0,0 0-8 0,0-5 0 0,0 3 0 0,0-4 8 16,0-1-8-16,0-1 0 0,0 0-10 0,0-5 10 15,0 0-28-15,0 0 1 0,0 3 0 16,0-3 0-16,0 0-132 0,-9 0-26 0,9 0-6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3 7,'0'0'5,"0"0"-1,0 0-1,0 0-1,0 0-3,0 0 0,0 0-2,0 0 0,0 0-1,6-2 0,-6 2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30:47.760"/>
    </inkml:context>
    <inkml:brush xml:id="br0">
      <inkml:brushProperty name="width" value="0.05292" units="cm"/>
      <inkml:brushProperty name="height" value="0.05292" units="cm"/>
      <inkml:brushProperty name="color" value="#FF0000"/>
    </inkml:brush>
  </inkml:definitions>
  <inkml:trace contextRef="#ctx0" brushRef="#br0">19013 9419 1105 0,'0'0'24'0,"0"0"4"0,0 0 2 16,0 0 2-16,0 0-32 0,0 0 0 0,0 0 0 0,0 0 0 0,0 0 0 0,0 0 0 0,0 0 0 0,0 0 0 31,0 0-41-31,0 0-15 0,0 0-4 0,0 0 0 16,0 0 13-16,-3 5 3 0,3-5 0 0,-2 3 0 0,-4 0 52 0,6-3 12 0,0 0 1 0,0 0 1 15,0 0 10-15,0 0 1 16,0 0 1-16,-3 0 0 0,3 0-14 0,0 0-4 0,0 0 0 0,0 0 0 16,0 0 13-16,0 0 3 0,0 0 0 0,0 0 0 15,0 0-10-15,0 0-2 0,0 0 0 0,0 0 0 16,0 0-7-16,0 0-1 0,0 0-1 0,0 0 0 16,0 0-11-16,0 0 0 15,0 0 0-15,0 0 0 0,0 0 15 0,0 0-3 0,0 0 0 0,0 5 0 16,0-2-12-16,0-3-10 0,3 5 2 0,-3-5 0 15,0 0 8-15,0 0 9 0,3 3-1 0,-3-3-8 16,0 0 24-16,0 0-3 0,3 5 0 0,-3-5 0 16,0 0 19-16,0 5 3 0,0 1 1 0,0-6 0 15,0 5-20-15,0-5-3 0,0 5-1 0,0-5 0 16,0 0-11-16,-6 3-9 0,3-1 12 0,3-2-12 0,-3 6 18 0,-3-6-3 16,0 2-1-16,0-2 0 15,-3 3 22-15,3 0 5 0,-3-1 1 0,0 1 0 16,-3-6 2-16,3 3 0 0,-3 3 0 0,0 0 0 0,0-1-12 15,1 3-3-15,-1-2 0 0,0 0 0 0,0 2 7 0,0-2 2 16,0 2 0-16,0-2 0 0,-3 2-38 16,3 0-13-16,-6 3 0 0,4-3 0 0,-1-2 13 0,0 2 16 15,-3 3-3-15,3 0-1 0,-6 3 10 16,3-3 2-16,-2 0 0 0,2 0 0 0,0 2-8 0,0-2 0 0,0 3-1 16,0-3 0-16,3 2-1 15,-3 4 0-15,4-7 0 0,-4 4 0 0,3 0-14 0,0-1 0 16,0 1 0-16,3-3 0 15,-3 2 0-15,-1467-2 0 0,2938 0-8 16,-1465 0 8-16,-3 0 8 16,3 0 6-16,0 0 1 0,0 0 0 0,3 0 4 0,-3-3 1 0,6 3 0 0,-3-3 0 0,3 1-20 0,0 2 0 0,3-3 0 0,0 0 0 15,0 0 9-15,0 1-1 0,3-1-8 0,0 0 12 16,3-2-12-16,0 2 0 0,0 3 0 0,0 0 0 16,3 0 0-16,0 0 8 0,0-3-8 0,0 3 0 15,3 0 8-15,-1 0-8 0,1-3 0 0,0 3 0 16,0-2 9-16,-3 2-9 0,3 0 8 0,0-1-8 15,0 1 0-15,0 0 0 0,0 3 8 16,-3-1-8-16,-1 1 0 0,4-3 0 0,-3 5 9 0,0-5-9 16,3 3 0-16,-3-1 0 0,-3 4 0 15,3-4 0-15,-3 1 0 0,0 2 0 0,0 0 0 0,-3 0 0 16,3 1 8-16,-3-1-8 0,3 3 8 16,-3-3-8-16,-3 0 11 0,3 3-3 0,-3 0 0 0,0-3 0 15,0 3 4-15,-3 3 0 0,0-4 0 0,0 4 0 16,-3-3 6-16,0 0 2 0,3 2 0 0,-3-2 0 0,-3 0-20 15,3 0 0-15,-3 2 0 0,3-2 0 0,-3 0 10 0,0 0-2 16,0 3 0-16,0-4 0 0,-3 4-8 0,4-1 8 16,-4 1-8-16,3 0 8 0,-3-1 5 15,0 3 1-15,0 0 0 0,0-2 0 0,0 2-5 0,-3-2-1 16,3-1 0-16,0 3 0 0,1-2-8 0,-4 2 0 0,3-3 0 16,0 1 0-16,0-3 0 0,0 0 16 15,3 2-2-15,3-5-1 0,-3 3-5 0,3-5 0 16,3 2-8-16,-3-2 12 0,6-1 0 15,-3 1 0-15,3 0 0 0,3-1 0 0,0-2-12 0,3 0 0 16,-3 0 0-16,6 0 0 16,-3 0 0-16,3 0 0 0,3-3 0 0,0 3 0 0,0-3 0 15,0 3 0-15,0 0 0 0,2 0 0 0,-2-3 9 0,3 3-1 0,0 0 0 0,-3 0 0 16,3 0-8-16,0 0 0 16,0 3 0-16,0-1 0 0,-1 1 0 0,1-1-11 0,0 1 3 0,0 0 0 15,-3 2 8-15,0-3 0 16,0 4 0-16,0-1-8 0,-3 3 8 0,-3 0 0 0,0-1 0 0,0-1 0 15,-3 2 0-15,0 2 0 0,-3 1 0 16,-3-1 0-16,3-2 11 0,-6 5-3 16,3-2 0-16,-3 2 0 0,0 0-8 0,-3 0 0 0,0 0 0 0,-3-2-11 15,0 2 11-15,-3 0 8 0,3 0-8 0,0 1 11 16,-3 1-11-16,1-2 0 0,-1 1 0 0,3-1 8 16,-6 0 0-16,6 0 0 0,-3-2 0 0,0-1 0 0,0 1-8 0,0-1 8 15,4 1-8-15,-1-3 8 16,0-3 0-16,3 0-8 0,0 0 12 0,3-2-4 0,0-1-8 15,0-2 0-15,0 0 0 0,6 0 0 0,-3 0 10 16,0 0-10-16,3-3 12 0,0 3-12 16,0 0 0-16,3 0 0 0,0-2 0 0,0 2-12 0,0-3 33 0,3 3 7 15,0 0 2-15,3 0 0 0,-3-3-18 0,3 0-4 16,0 0-8-16,3 1 12 0,-3-1-12 0,2 0 0 16,-2 1 0-16,3 2 0 0,0-3 0 0,-3 3 0 0,3-3 0 0,-3 0 0 15,0 1 11-15,3 2-11 16,-3 0 12-16,3-3-12 0,-3 0 0 0,2 3 0 0,-2 0 0 15,3-3-9-15,0-2 9 0,0 0 0 16,0 2 10-16,0-2-10 0,3-1 0 0,-3 3 0 0,0-2 0 0,2 0 0 16,1 2 0-16,0-2 0 15,-3-1 0-15,3-2 0 0,-3 3 0 0,3 0 9 16,-3-3-9-16,0 2 8 0,3-2-8 0,-4 0 12 0,-2 3-12 16,0-3 12-16,3-3-12 0,-3 3 8 0,0 3-8 0,0-6 8 15,-3 3-8-15,0-2 0 0,3-1 0 0,-6 3 0 16,3 0 0-16,-3 0 0 0,-3 0-12 0,0 0 12 31,0 0-98-31,0 0-12 0,0-3-2 0</inkml:trace>
  <inkml:trace contextRef="#ctx0" brushRef="#br0" timeOffset="11545.769">18754 13436 1825 0,'0'-6'40'0,"0"6"8"16,0 0 1-16,0 0 3 0,0 0-41 0,0 0-11 0,0 0 0 0,0 0 0 16,0-5 31-16,0 5 4 0,-2-5 1 0,2 5 0 15,0 0-13-15,0 0-3 0,0 0 0 0,0 0 0 16,0 0-20-16,0 0 0 0,0 0 0 0,0 0 0 16,0 0-21-16,0 0-9 0,0 0-2 0,0 0 0 0,0 0 32 0,0 0 0 15,0 0 0-15,0 0 0 0,0 0-9 0,0 0 9 16,5 2-8-16,1 4 8 0,0-4 0 0,0 4 12 15,0-4 0-15,3 1-1 0,3-3 5 0,0 5 2 16,0 0 0-16,0 1 0 16,3-6 10-16,0 0 1 0,2 2 1 0,1-7 0 0,0-3-10 0,3 3-3 15,0 10 0-15,3 0 0 0,-3-2-6 0,2-3-2 16,-2 3 0-16,3-6 0 0,-3 0-1 16,3 1-8-16,-4 4 12 0,1 1-4 0,3 0-8 15,-3-3 12-15,3-3-12 0,0 0 12 0,-1 6-12 0,1-3 0 0,0 0 0 16,0 0 0-16,0-3 12 0,-1 3-2 0,-2 0-1 0,0 0 0 15,-3 0-9-15,3 0 0 16,-6 3 0-16,0 0 0 0,-1-1 0 0,1-2 0 16,-3-2 11-16,-3 2-11 0,3 2 19 0,-3 1-3 0,0 0 0 15,0-1 0-15,-3-2 7 0,0 3 1 0,0 2 0 0,3 6 0 16,-3 2-10-16,0-8-2 0,-3-10 0 0,2-3 0 16,-2 5-3-16,-3 3-1 0,6 3 0 0,-6-3 0 15,0 0-8-15,3-3 0 0,3 1 0 0,-6 2 0 16,0 0 0-16,3 2-11 0,3 1 3 0,-3-3 0 15,3 0-22-15,0-3-4 16,-6 3-1-16,3 0 0 16,3 0-1-16,0 0-1 0,0 0 0 0,0 0 0 0,0 0-6 15,3 0-1-15,-3-2 0 0,3 2 0 0,3-3-10 16,-3 3-2-16,2-2-1 0,-2 2-807 0</inkml:trace>
  <inkml:trace contextRef="#ctx0" brushRef="#br0" timeOffset="12644.546">22883 13316 1857 0,'0'0'40'0,"0"0"9"0,0 0 2 0,0 0 2 0,3 0-42 0,3-2-11 0,0-1 0 0,0 1 0 16,0 2 11-16,0 0 0 0,0 2 0 0,3-2 0 15,0 3-11-15,-1-3 0 0,4 0 0 0,-3 0-11 16,6 0 11-16,-3 2 0 0,0-2 0 0,3 0 0 16,3-2 0-16,0-1 14 0,-1 6-3 0,1-1-1 15,0 1 22-15,0-3 5 0,0-3 1 0,0 1 0 16,3-1 14-16,-4 3 4 0,1 0 0 0,3 0 0 0,0 0-25 15,3-2-5-15,-3-4-1 0,23 4 0 16,-5 2-25-16,-24 0 0 0,3 0 0 0,0 0 0 16,2 0 51-16,1-3 5 0,0 0 0 0,0-2 1 0,3 5-41 0,-3 8-8 15,-1 16-8-15,1-19 12 0,0-16-12 0,0 1 0 16,3 5 0-16,-3-1 0 0,2 4 11 16,-2-4 0-16,3 4 0 0,0-1 0 15,0 3-11-15,-1 0 0 0,1 3 0 0,0-1 0 16,-3 1 18-16,3-3 11 0,-3 0 3 0,2-3 0 0,-2 3-16 0,0 3-4 15,0-3 0-15,3 0 0 16,-3 0 5-16,-1-3 1 0,-2 1 0 0,3-1 0 0,-3 6 13 0,0-1 2 16,0 1 1-16,0-3 0 0,-1 0-34 0,-5 0 0 15,3-3 0-15,-3 3 0 0,0 3 16 0,-3-3-3 0,0 0-1 0,0-3 0 16,0-2-3-16,-3 8-1 16,-3 7 0-16,3-4 0 0,-3-9-8 0,-3 3 12 0,0 0-12 0,0 0 12 15,0 0-12 1,0 0 0-16,0 0 0 0,0 0 0 0,0 0 0 0,3-5 0 15,-3 5 0-15,0 0 8 0,3-6-8 0,-3 6 0 0,0 0-12 0,0 0 12 16,0 0-16-16,0 0 5 0,0 0 1 0,0 0 0 31,0 0-26-31,0 0-4 0,0 0-2 0,-6-2-819 0,0 2-164 0</inkml:trace>
  <inkml:trace contextRef="#ctx0" brushRef="#br0" timeOffset="50458.65">11507 683 1004 0,'0'0'22'0,"0"0"5"0,0 0 1 0,-6-3 0 0,0 3-28 0,6 0 0 0,0 0 0 0,0 0 0 0,0 0 11 0,0 0-3 0,0 0-8 0,0 0 12 15,0 0-12-15,0 0-15 0,0 0 3 0,0 0 1 16,0 0 11-16,0 3-10 0,0-1 10 15,0-2-10-15,0 0 10 0,0 0 0 0,0 0 0 0,0 0 8 16,0 0 36-16,0 0 7 0,0 0 1 0,0 0 1 16,-6 3 0-16,3-3 0 0,-6 3 0 0,6-3 0 15,3 0-23-15,0 0-5 0,-9 0-1 0,3 0 0 0,0 0 1 0,0 0 0 16,0 0 0-16,0-3 0 16,0 3-7-16,0-3-2 0,0 1 0 0,-3 2 0 15,3 0 3-15,-3-3 0 0,1 3 0 0,-1 0 0 16,0-3-9-16,0 3-2 0,-3 0 0 0,3 0 0 0,-3 0 0 15,0 0-8-15,0 0 12 0,0 0-4 0,0 0 7 0,0 0 1 16,1-2 0-16,-4 2 0 16,3-3 2-16,0 3 1 0,-3 0 0 0,3-3 0 15,0 3 2-15,0 0 1 0,0 0 0 0,0 0 0 0,1 0-10 0,-1 3-1 16,0-3-1-16,0 0 0 0,-3 3 3 0,3-3 1 16,0 2 0-16,0 1 0 15,-3-3 3-15,0 0 1 0,1 3 0 0,-1-1 0 0,-3 1-6 0,0 0-2 16,0-1 0-16,0 4 0 0,-3-4 5 0,1 6 1 15,-1-3 0-15,0 1 0 0,0-4-16 0,0 4 8 0,0-1-8 0,1 0 0 16,-1-2 23-16,3 5-2 0,-3-6 0 0,0 4 0 16,0-4-21-16,4 1 0 0,-4 0 0 0,-3 2 0 15,3-2 14-15,-3-1-2 0,0 1 0 16,4 2 0-16,-4 0 2 0,0 1 0 0,0-4 0 16,0 4 0-16,3-4-5 0,-2 4-1 0,2-1 0 0,-3 0 0 15,3 1 3-15,0 4 0 16,1-2 0-16,-1 0 0 0,-3 3 6 0,3 2 2 0,0-3 0 0,-3 1 0 15,1 5-11-15,2-3-8 16,0 0 12-16,-3 3-12 0,3-3 8 16,0 3-8-16,1 5 0 0,2-7 0 0,-3 4 8 0,3-2-8 0,3 0 0 0,0 2 0 0,0-2 9 15,0 3-9-15,4-6 0 0,-4 3 9 16,3 5-9-16,3-8 10 0,0 6-10 16,3-6 10-16,-3 6-10 0,6-1 8 15,-3-2-8-15,6 5 8 0,-3-5-8 0,0 3 0 0,3-6 0 0,0 5 0 0,0 1 0 16,0-3 0-16,3 2 9 0,-3-7-9 0,3 5 9 15,0 2-9-15,3-7 12 0,0 5-12 0,0 0 12 0,3-3-12 16,-3 0 12-16,3 6-12 16,0-6 11-16,0 0-11 0,3 3 10 0,-1-6-10 15,1 4 22-15,0 2-2 0,3-3 0 0,0 0 0 0,0 0-20 0,3-5 8 16,-3 5-8-16,2 1 0 16,4-6 0-16,-3 0 0 0,0 2 0 0,3-2 0 0,0 0 0 0,0 0 0 15,2-3 0-15,-2 3 0 0,3-3 0 0,-3 3 0 16,0 0 0-16,3-2 0 0,-4-1 0 0,1-2 14 15,3 2-3-15,3-3-1 0,0 1-10 16,2 0 8-16,1-1-8 0,3 1 8 0,0 0-8 0,-4-3 0 16,4 5 0-16,-3-5 0 0,0 0 0 0,-1 0 0 0,4 0 0 0,0-5 0 15,0 5 0-15,2 0 0 16,-2 0 0-16,3 0 0 0,-3-3 8 0,-1 3 0 0,1 0 0 0,0 0 0 16,0 0-8-16,-1 0 0 0,1 0 0 15,3 0 0-15,-1 0 0 0,1 3 0 0,3-3 0 0,-3 0 0 16,-1 0 0-16,1 0-9 0,0 5 9 15,-1-5-13-15,4 0 13 0,-3 0 0 0,6-5 0 16,-4 2 10-16,4 3-10 0,0-3 0 0,-4 3 0 0,4-2-11 16,0-1 11-16,2 0 0 0,4 1 8 0,-3-1-8 15,2 3 0-15,-2-2 0 0,2 2 0 0,-2-3-8 16,0 3 8-16,2-3 0 0,-2 1 0 0,3-1 0 16,2 0 0-16,-5-2 0 0,2 2 0 0,-2 1 0 0,0-1 0 15,2-2 8-15,-2-1-8 16,3 1 8-16,-1 3-8 0,1-1 0 15,-6 0 0-15,2 1 8 0,1-1-8 0,0-5 0 0,-1 5-8 0,4 1 8 0,-7 2 0 0,4 0 0 16,0-6 0-16,-1 4 8 0,-5-3-8 16,6-1-12-16,-4 6 4 0,4 0 0 0,0-2 8 0,-1 2 11 15,1-3-3 1,0 0 0-16,-1 1-8 0,-2 2 0 0,6-6 0 16,-4 4 0-16,1-1 0 0,3 3 0 0,-4-3 0 0,1 1 0 0,0 2 0 15,-4-3-9-15,4 0 9 0,-3 3-13 0,2 0 13 16,4 0 8-16,-4 0 0 0,1 0-8 0,0 0 0 0,-1-2 0 0,1-1 0 0,3 1-12 15,-4 2 34-15,4 0 7 0,0-3 2 16,-4 0 0 0,1 3-48-16,-3-2-10 0,2 2-1 15,-2-8-1-15,0-3 29 0,-4 6 0 0,1 7 0 16,0-2 0-16,-4 3 0 0,1-3 0 0,-3 0 0 16,-3 0-12-16,2 3 12 0,-5-3 0 0,6 0 0 0,-3 0 0 0,-1 0 0 0,1 0 10 0,0 2-10 0,0-2 8 15,-4 3-8-15,4 0 0 0,-3 2 0 0,0-2 0 16,0-1 0-16,-1-2 0 0,1 3 0 0,0-3-11 15,3 0 11-15,-4 0 0 0,1 0 8 16,0 0-8-16,-3 3 0 16,3-3 0-16,-1 0 0 0,-2 0 0 0,-3 0 0 15,-3 0 0-15,3 0 0 0,-3 0-8 0,0 0 8 0,-4 0 0 0,4 0 0 0,-3 0 0 16,0 0 0-16,-3 0 0 0,3 0 0 0,0 0 0 16,0 0 0-16,-4-3 8 0,4 3-8 0,0 0 0 15,-3 3 0-15,0-3 0 0,0 0 0 0,0 0 0 0,0 0 0 16,-3 0 0-16,3 0 0 0,0 2 0 15,-4-2 0-15,1 3 0 0,0-3 0 0,0 0 0 16,0 2 0-16,0-2 0 0,-3 0 0 0,3 0 0 0,0 3 0 0,-3 0 0 16,3-3 0-16,-6 0 8 15,3 0-8-15,0 0 0 0,0 0 0 0,-3 0 0 0,3 0 23 0,-3 0 0 16,2 0 0-16,-5 0 0 0,3 0-37 0,-3 0-7 16,3 0-2-16,-3 0 0 0,0 0 7 0,0 0 2 15,0 0 0-15,0 0 0 16,0 0-90-16,0 0-19 0,0 0-3 0,0 0-611 0,-3 0-123 15</inkml:trace>
  <inkml:trace contextRef="#ctx0" brushRef="#br0" timeOffset="53915.275">16823 10874 1263 0,'0'0'28'0,"-6"6"5"0,3-4 2 0,-3 4 1 0,-3-4-36 0,0 4 0 16,3-4 0-16,0 1 0 0,-6 2 80 0,6-5 8 15,-3 3 3-15,3-1 0 0,0-2-53 0,3 3-10 0,-3 0-3 16,0-1 0-16,6-2 5 0,-5 0 1 16,5 0 0-16,-6-2 0 0,6 2-31 0,-6 2 0 0,6-2 0 0,-6 0 0 15,0-2 0-15,0 4-21 0,-3 1 3 0,9-3 1 16,0 0 17-16,-3 3-8 0,3-3 8 0,-6 0 0 15,6 0 0-15,0 0 0 0,-3 5 0 0,3-5 0 16,0 0 9-16,0 0 9 0,0 0 2 0,3 3 0 16,0 2-9-16,3-2-2 15,-3-1 0-15,3 1 0 0,0-1 3 0,0 4 0 0,0-6 0 0,3 2 0 16,2 1-4-16,1 0 0 0,0-3 0 0,3 0 0 16,-3 0 5-16,3 0 1 0,0 0 0 0,3 0 0 15,0 0-2-15,-4 0-1 0,4 0 0 0,0-3 0 16,0 3 3-16,0 0 1 0,0 0 0 0,0 0 0 15,2-3-6-15,1 1-1 0,0-1 0 0,0 0 0 16,3 3-31-16,0-2-6 16,-1-1-2-16,1 1 0 0,-3-1 61 0,3 0 12 0,-3-2 2 0,2 2 1 15,-2 3-26-15,-3-2-6 0,0-1-1 0,0 0 0 0,-3 1 3 0,3 2 0 16,-3-3 0-16,-1 0 0 0,1 3-4 0,0 0-1 16,0-2 0-16,0-1 0 15,-3 0-1-15,0 3 0 0,0-2 0 0,-3 2 0 16,2-3-9-16,-2 3 0 0,0 0 0 0,-3 0 0 0,0-2 0 15,0-1 0-15,-3 3 0 0,3-3 0 0,-3 3 0 0,-3 0-12 16,3-2 4-16,-3 2 8 16,6-3-49-16,-6-2-3 0,3-1 0 0,0 1-585 15,-3 0-118-15</inkml:trace>
  <inkml:trace contextRef="#ctx0" brushRef="#br0" timeOffset="54597.876">17379 10649 2105 0,'0'0'60'0,"0"0"12"0,0 0-57 0,0 0-15 0,0 0 0 0,0 0 0 0,0 0 18 0,6 3 1 15,0 0 0-15,3-1 0 16,0 4-19-16,0-4 0 0,3 4 0 0,0-1-9 16,0-2-6-16,0 2-1 0,3-2 0 0,-1-1 0 15,-2 3 7-15,0-2 1 0,0 2 0 0,0 1 0 0,-3-1 8 0,3 0 11 16,0 3-3-16,0-5 0 0,-3 0 20 15,3 2 4-15,-1 3 1 0,1 0 0 0,0 0-1 0,0-3-1 16,3 3 0-16,-3-3 0 16,3 3-15-16,-3-3-2 0,0 1-1 0,0-4 0 0,2 4-3 0,-2-1-1 15,3-2 0-15,0 2 0 0,-3-3 3 16,0 1 1-16,3 2 0 0,-3-2 0 0,0 2-13 0,-3-2 0 16,2 2 0-16,-2-2 0 0,-3 2 0 15,3-2 0-15,-3 2 0 0,3 0 0 16,-6-2 19-16,3 2 10 0,0-2 3 0,0 2 0 0,-3 1-41 0,0-1-8 0,0-2-2 0,-3 2 0 15,3 0 47-15,-3-2 10 0,0 2 2 16,-3-2 0-16,3 2 2 0,0 0 1 16,-3-2 0-16,0 2 0 0,0 1-28 15,0-4-6-15,0 6-1 0,0-3 0 0,0-2 4 0,0 2 0 16,-3-2 0-16,3 2 0 0,0 1-12 0,0-1 0 0,-3 0 0 0,3 0 0 16,-3 1 0-16,0-1 8 15,0 0-8-15,0 1 8 0,1-1 7 0,-4 0 1 0,3 0 0 0,-3 1 0 16,3-1 5-16,0 0 2 0,-3 1 0 15,0-1 0-15,3-2-6 0,-3-1-1 0,0 1 0 16,3 0 0-16,-3 2 12 0,3 0 1 0,0 0 1 0,-3-2 0 16,3 0-30-16,0-1-16 0,1 4 1 15,-1-4 1-15,0 4 14 0,0-4 0 16,0 1 0-16,3 2 0 0,0 0 0 0,0-2 0 0,-3 0 0 0,6-3 0 16,-3 5-11-16,3-5 11 0,-3 3-12 0,0 2 12 0,3-5-10 15,0 0 10-15,-3 3-8 0,3-3 8 16,0 5-45-16,0-5-4 0,0 0-1 0,0 0-815 15,3 5-163-15</inkml:trace>
  <inkml:trace contextRef="#ctx0" brushRef="#br0" timeOffset="60279.741">8616 14764 1378 0,'-9'2'30'0,"6"1"6"0,0-3 2 0,0 0 2 0,0 0-32 0,3 0-8 15,0 0 0-15,0 0 0 0,0 0 49 0,0 0 9 16,0 0 2-16,0 0 0 16,0 0-32-16,0 0-7 0,0 0-1 0,0 0 0 0,0 0-9 0,0 0-3 15,0 0 0-15,0 0 0 0,0 0-8 0,0 0 0 16,0 0 0-16,0 0 0 0,-5 0 0 0,5 0 0 15,0 0-12-15,0 0 12 16,0 0 26-16,0 0 13 0,0 0 2 0,-3-3 1 0,-3 1-5 0,3-1-1 16,3 3 0-16,0 0 0 0,-6-3-28 0,3 3-8 15,3 0 0-15,-6 0 0 0,0-2 47 0,3 2 5 16,-3 0 0-16,0 2 1 0,0-2-18 0,0 0-4 16,0 0-1-16,0 0 0 0,0 0-12 0,0 3-2 15,0-3-1-15,-3 3 0 0,3-6-15 0,-3 6 11 16,3-1-11-16,-2 4 10 0,-1-4-10 0,0 4 0 0,0-1 0 0,-3 0 0 15,3 3 0-15,-3-3 0 16,0 3-10-16,3 0 10 0,-3 0-8 0,-3 3 8 0,3-3 0 16,-2 2-9-16,2 1 9 0,-3 0 0 15,0-1 10-15,3-2-10 0,-3 3 14 0,0-1-3 0,0-2-1 0,3 3 0 16,1-3 6-16,-1 2 2 0,0-2 0 0,0 3 0 16,0-3-2-16,3-3 0 15,0 3 0-15,0 0 0 0,3 0-3 0,-3 0-1 0,3 2 0 0,0-2 0 16,0-2-4-16,0 2 0 0,0 2-8 0,1 1 12 15,2 2-12-15,0-3 8 0,0 1-8 16,0 2 0-16,0 1 8 0,-3-1-8 0,3 0 0 0,3 0 0 16,0-2 17-16,-3 2-2 0,3-2-1 0,-3 2 0 15,3-3 12-15,0 4 2 0,0-4 1 0,3 1 0 0,-3-3-19 16,3 2-10-16,-3 1 10 0,3 0-10 16,3-4 9-16,-3 4-9 0,0-3 8 0,3 3-8 0,-3-4 12 15,2 4-2-15,1 0-1 0,0-1 0 16,0 1-9-16,3-1 12 0,-3 1-12 0,3 2 12 15,0 0-2-15,-3 1 0 0,3-4 0 0,0 1 0 16,0-1-10-16,0 4 0 0,0-1 0 0,0-3 0 0,0 1 21 16,2 0 9-16,-2-1 2 0,3 1 0 15,-3-3-32-15,3 2 0 0,0 1 0 16,-3-3 0-16,3 0 0 0,-3 0 8 0,3 0-8 0,-3-3 0 0,3 3 13 0,-1-3-3 16,1 0-1-16,-3 1 0 0,3-1 0 15,0 0 0-15,0-2 0 16,-3 0 0-16,3 2-1 0,3-2 0 0,-3-1 0 0,-3 1 0 0,5-3-8 0,-2 3 0 15,0-3 0-15,0 2 0 0,0 1 0 0,-3-3 0 0,3 2 0 16,-3-2 8-16,0 3-8 0,0-3 0 0,3 3 0 0,-3-1 8 16,-1-2-8-16,-2 3 12 15,3-3-12-15,-3 3 12 0,0-3-2 0,-3 0 0 16,3 0 0-16,0 0 0 0,-3 0 2 0,3 0 0 0,-6 0 0 16,3 0 0-16,0 0-2 0,3-3 0 0,-3 3 0 0,-3 0 0 15,0 0-10-15,0 0 10 0,6-3-10 0,-3 3 10 16,-3 0-10-16,0 0 0 0,3-2 0 0,-3 2 0 15,6 0 0-15,-6 0 0 0,3-3 0 0,-3 3 0 16,3 0-20-16,-3 0-8 0,6 0-3 16,-6 0 0-1,3 0-104-15,0 0-21 0,3 0-4 0</inkml:trace>
  <inkml:trace contextRef="#ctx0" brushRef="#br0" timeOffset="78017.715">4131 7234 885 0,'0'0'19'0,"0"0"4"0,3-6 1 0,-3 6 2 0,0 0-26 0,0 0 0 0,3-5 0 0,0 0 0 15,-3 0 19-15,3 2-2 16,-3 3 0-16,0-5 0 0,3-1-30 0,-3 1-7 0,0 0 0 0,3-3-1 31,-3 0-31-31,0 3-5 0,-3-3-2 0,0 0 0 0,0 2 67 0,0-2 12 0,0 1 4 0,0-1 0 16,0 2 58-16,3-2 12 0,-9 3 2 0,3-3 1 15,3 0-40-15,-3 3-8 0,3-3-1 0,0 3-1 16,-6-1-22-16,3 4-4 0,-3-4-1 0,3 1 0 16,-3 3-12-16,0-4-8 0,-3 4 8 0,3-1-8 15,-2 0 0-15,2 1 8 0,0-1-8 0,-6 3 0 16,3 0 9-16,0 0-9 0,-3-3 12 0,0 3-12 16,0 3 0-16,0-3 0 0,1 0 0 0,-1 0 0 0,-3 0 0 0,3 3 13 15,-3-3-1-15,3 0 0 0,-3 2 11 16,0 1 1-16,4-3 1 0,-4 3 0 0,3-1 16 0,0 1 3 15,-3 2 1-15,6-2 0 16,-3 2-5-16,0 0-2 0,4-2 0 0,-4 2 0 16,0 3-13-16,0 0-2 0,3-3-1 0,-3 3 0 0,3 0-11 0,-3-2-3 15,3 2 0-15,-2-3 0 0,-1 5 21 16,3 1 4-16,0 0 1 0,0-1 0 0,0-2-22 0,3 0-12 16,-3 3 12-16,0-3-12 0,6 2 8 0,-9 1-8 15,7 2 0-15,2-2 0 0,-6-1 10 16,6 3-10-16,-3-2 8 0,3 0-8 0,0-1 8 15,-3 1-8-15,3-1 8 0,3 1-8 0,-3-1 9 0,3-2-9 0,0 3 10 16,-3 0-10-16,3 2 18 0,0 0-2 16,0 0-1-16,0-2 0 0,3 2-15 0,-3-2 8 15,3-1-8-15,0 3 0 0,3-2 10 16,0 0-10-16,3-1 10 0,-3 3-10 0,3-2 8 0,0 0-8 0,0-3 0 16,3 2 0-16,0 1 20 0,0-6-1 15,3-8-1-15,0 6 0 0,0 13-18 0,-1 0 0 0,4 2 0 0,-3-2 0 16,3-3 0-16,3-2 0 0,-3 0 0 15,3-1 0-15,0-2 0 0,-4 3 10 0,7 5-10 0,-3-6 8 16,0 1 3-16,0-3 0 0,0 0 0 0,3 0 0 16,-4-1-2-16,4 1 0 0,3 0 0 15,3-2 0-15,0 2-1 0,-1 0-8 16,4-1 12-16,0-1-4 0,0 2-8 0,2-6 10 0,-2 1-10 16,3 0 10-16,-3 2-2 0,5 0 0 15,-5-2 0-15,9-1 0 0,-6 4-8 0,5-4 0 16,1 4 9-16,0-4-9 0,-4-2 0 0,4 6 9 0,-3 2-9 0,6-3 0 0,-1-2 17 15,1-6-3-15,0 0-1 0,-1 3 0 16,1 3-13-16,0-3-16 0,-1 3 3 0,4-1 1 16,3-2 12-16,-1 0 8 0,4 3 0 15,-4-3-8-15,1 2 0 0,0 1 0 0,-1 0 0 16,4-3 0-16,-4-3 0 0,4 0 10 0,-3 6-2 0,-4-3 0 0,4-5-8 0,0 2 0 16,-4 6 0-16,1-6 0 0,3-2-8 15,-1 0 8-15,4-3-10 0,-4 2 10 0,1 1 0 0,0 0 0 16,-1-3 0-16,-2 0 0 0,5 0 0 15,-2 0 0-15,-3 0 13 0,-1 0-4 0,-2-2-9 0,0-1 0 16,-1 0 0-16,-2 1 0 0,0 2 0 0,-3-3 0 16,-1-2 0-16,1 0 0 0,-3-6 0 0,-1 1 0 0,-2-1-10 0,-3-2 10 15,-3 0 0-15,-3 2 0 0,-3-4 0 16,-1 1 0-16,-1466-1 0 0,2931 1 10 16,-1470-1-10-16,-3 1 8 0,0-4-8 0,-3 2 0 15,-3-2 0-15,-3-1 8 16,-3 1-8-16,0-1 0 0,-6-2 0 0,-3 3-11 15,0 2 11-15,-3 3 0 0,-3 0 0 16,1 0-8-16,-4-1-4 0,-3 1 0 0,-6 5 0 0,0-2 0 0,-2 2 21 16,-1 3 4-16,0-1 1 0,-3 1 0 0,-2 3-22 15,-1 2-5-15,-3 0-1 0,-2 2 0 0,-4 4 22 16,0-1 5-16,1 1 1 0,-4-1 0 0,1 3-22 0,-1 0-5 0,-3 3-1 0,1-1 0 16,-4 3 22-16,4 1 5 0,2 2 1 0,-2-3 0 15,-1 0-26-15,0 3-6 0,1 0-1 0,-1 3 0 0,4-6 8 16,2 3 2-16,3-5 0 15,4 5 0-15,-1-1-3 0,3 4-1 0,7-6 0 0,-1 1 0 16,6 2-8-16,3 0-2 0,3-1 0 0,7 4 0 16,2 0-177-1,6-1-35-15,6 19-7 0,12-10-2 0</inkml:trace>
  <inkml:trace contextRef="#ctx0" brushRef="#br0" timeOffset="79314.397">9890 7157 1530 0,'-12'-8'43'0,"9"3"10"16,-6-1-42-16,4 4-11 0,-1-3 0 0,0-3 0 15,0 2-20-15,0-2-5 0,-3 3-2 0,0 2 0 16,0 1-39-16,0-1-8 0,-3 3-2 0,0-3 0 16,0 1 16-16,0 2 4 0,-5-3 0 0,2 3 0 0,0 3 105 0,0-3 22 15,0-3 4-15,0 1 1 0,0-1-26 0,0 0-5 16,0 3-1-16,-2-2 0 0,2 2-44 0,-3-3-21 0,0 0 1 0,-3 3 1 16,3-2 59-16,-3 2 11 15,-2 0 2-15,2 0 1 0,-3 0 6 0,0 0 0 0,-3 2 1 16,1 1 0-16,-4 0-18 0,3 2-4 0,-3 0-1 0,1 0 0 15,-1 3-26-15,-3 0-4 0,-3 3-8 16,1-3 11-16,-4 2-11 0,0 4 12 0,0-1-12 0,1-2 12 16,-1 2-12-16,0 0 0 0,-2-2 0 15,2 4 0-15,-3 4 0 0,1-1 10 16,-1 1-2-16,3-3-8 0,1 2 36 0,-1 1 1 16,0-1 0-16,4 1 0 0,-4-1-12 0,3-2-2 0,0 3-1 15,4-1 0-15,-1 1-6 0,0-1 0 0,6-2-1 0,1 3 0 16,-1-3-15-16,3 2 9 0,6 1-9 15,0-9 8-15,0-4 0 0,6 9 0 0,1 9 0 0,2 0 0 0,0 3 7 16,0-6 1-16,6 0 0 0,0 0 0 0,0-2-16 0,6-4 0 16,0-1 0-16,0-1 0 0,0 3 12 0,6 0-3 15,0 2-1-15,3-2 0 0,-1-3-8 16,4 1 0-16,0-4 0 0,3 1 8 0,0 2 1 16,3 3 0-16,3 0 0 0,-1-3 0 0,4-3 1 0,0 1 0 15,0 2 0-15,3 1 0 0,-1-7 1 0,1 1 0 16,3-2 0-16,0 2 0 0,2 0 9 0,4-3 3 15,3-2 0-15,-4-1 0 0,4 1-23 0,0-3 8 0,-1 2-8 0,1 1 0 16,3 0 0-16,-1-3 0 0,1 0-10 0,3 0 10 16,-4 2 0-16,4-2 0 0,-3 0 8 15,-1 0-8-15,4 0 0 0,-4 3 0 16,7-3-8-16,-3 0 8 0,-1 0 0 0,1 0 0 0,3-5 8 16,-4 2-8-16,4 3 0 0,-4-3 0 0,4 1 0 0,0-3 0 15,-4-1 0-15,1 4 0 0,-1 2 0 16,-2-3 0-16,3-5 0 0,-1 3 0 15,4-3 0-15,-3 2 0 0,-4-1 10 0,-2 1-1 0,3-4 0 0,-1 2 0 16,-2-3-9-16,2 1 0 0,-2 2 0 0,0 0 0 16,-3 0 0-16,-1-3 0 0,-2 1 0 15,-3-4 8-15,-1 1 4 0,1 3 1 0,-3-6 0 0,0 2 0 16,-1 4-5-16,-2-3 0 0,-3-3-8 0,0 0 12 16,0 0 18-16,-3 0 3 0,-1 6 1 0,-2-4 0 15,-3 1-34-15,-3 0 0 0,0 0 0 0,-3-1 0 16,-3 1 0-16,0 0 0 0,-3 0 0 0,0-1 0 15,-3-4 16-15,0 2-3 0,-3-5-1 0,0 5 0 16,-3-2-3-16,0 2-1 0,0-3 0 0,-6 3 0 16,3 0-8-16,-6 0 0 0,3 1 0 0,-3-4 0 15,-2 3 0-15,-1-2 0 0,0 2 0 0,-3 0 0 0,3-3 0 0,-3 4 0 16,0-1 0-16,1-3-11 0,-1 1 11 0,0-1 0 16,0 3 0-16,-3 0 0 15,3 3 0-15,-5 0-10 0,-1-3 10 0,0 3 0 0,-3 2-10 0,1 1 10 16,-1 2-8-16,-3 0 8 0,0-3 0 0,1 3 0 15,-1 0 0-15,0 3-8 0,0 2 8 0,-5-2-13 16,-1 2 5-16,-3-2 8 16,-2 2-36-16,2 3 1 0,0 6 0 15,1-4 0-15,-4 1 20 0,0 0 4 16,-5 2 1-16,2 0 0 0,-3 1-18 0,1 4-3 0,-1 1-1 0,4 2 0 16,-7 3-92-16,3-3-18 0,-2 3-4 0,-1 2-1 0</inkml:trace>
  <inkml:trace contextRef="#ctx0" brushRef="#br0" timeOffset="88032.952">6378 7091 1504 0,'0'0'43'0,"0"0"9"0,0 0-42 0,0 0-10 0,0 0 0 0,0 0 0 0,3-5 28 15,0-1 3-15,0 4 1 0,3-1 0 0,0-2-21 0,0-1-11 16,0 1 12-16,0 0-12 0,3 2 0 0,0-2 0 15,-1 2-15-15,4-2 5 0,-3 2 10 0,3-2 0 16,0 2 0-16,0-2 0 16,3 0 0-16,0-1 0 0,3 1-9 0,-4-3 9 0,4 0 0 0,0 0 13 15,3 0-1-15,3-2-1 16,6-1 3-16,-1-2 1 0,1 2 0 16,0-4 0-16,3-1 33 0,2 0 6 15,-5 3 2-15,6-3 0 16,-3 0-4-16,5 0-1 0,1-3 0 0,3 6 0 0,-1 0-21 0,1-3-4 0,0 3-1 0,2-3 0 0,1 0-4 0,0 0-1 0,5-2 0 0,1 2 0 31,2 0 0-31,4-3 0 0,-3 4 0 0,-1-4 0 0,4 1-20 0,-1-4 0 16,4 1 0-16,-1 0 0 0,-2-3 11 0,-1 0-3 0,4 3 0 0,-1-3 0 15,4 3-8-15,-1-3 8 0,1 1-8 0,0-1 8 16,-1-3 9-16,3 4 2 0,1-4 0 16,-4-2 0-16,-2 0 11 0,0 0 2 0,-1 0 1 15,1 2 0-15,2-2-17 0,-2 3-3 16,-4-1-1-16,1-2 0 0,-4 3-2 0,1-1-1 0,-1-2 0 0,1 3 0 15,-3 4 2 1,-4-1 0-16,-2-4 0 0,-3 3 0 0,-1 6-11 0,-2-3 0 0,0 5 0 0,-4 0 0 16,1 0 14-16,-6 3 1 0,0 0 0 0,-4 2 0 15,-2 0 1-15,0 1 1 0,-6 2 0 0,-3 0 0 0,0 0-17 16,-3 3-11-16,-3-1 2 0,-1 1 0 16,1 3 9-16,-3-4 9 0,-3 4-1 0,0-1-8 0,0 0 9 15,-3 3-9-15,0 0 0 0,0 0 9 16,0 0-9-16,0 0 0 0,0 0 0 0,0 0 0 0,0 0-14 0,0 0 2 15,0 0 0-15,0 0 0 16,-3 0-28-16,-3 0-4 0,-3 0-2 0,3 0 0 16,1 3-41-16,-4 2-8 15,0-2-1-15,0 5-1 16,0-3-25-16,-3 0-5 0,3 3-1 0,-3 0 0 0</inkml:trace>
  <inkml:trace contextRef="#ctx0" brushRef="#br0" timeOffset="88745.448">9539 6853 1324 0,'0'0'29'0,"0"0"7"0,0 0 0 0,0 0 1 0,0 0-29 0,0-6-8 0,0 6 0 0,0 0 0 15,0 0-39-15,3-5-9 0,0 2-1 0,0-2-1 16,3-3 18-16,-3 3 3 0,3 2 1 0,-3-2 0 0,3 0 38 0,0-3 8 16,0 0 2-16,0 0 0 0,-3-3 32 0,3 1 8 15,3 2 0-15,-4-3 1 0,1 3 5 0,3-5 1 16,0 0 0-16,0 0 0 0,3-1 1 0,-3-1 1 16,6-1 0-16,-3-3 0 0,0 1-4 0,3-4-1 15,2-1 0-15,-2-1 0 0,3 0-7 0,0-2-1 16,0-1-1-16,0 1 0 0,3-3-20 0,-3-1-4 0,2 1-1 15,1 0 0-15,0-3 2 0,3-2 1 16,3 0 0-16,2-3 0 0,-2 0-18 16,3 2-4-16,3 1-1 0,-4-1 0 0,4 4-10 0,-6-1 8 15,3-3-8-15,-3 4 8 0,-1-1 20 0,1 0 4 0,3 0 1 16,-3 1 0-16,2 2-11 0,1 2-2 0,-3-2-1 0,3 0 0 16,0 5-9-16,-1-2-2 0,-2 2 0 0,0 0 0 15,-3-2-8-15,2-1 0 0,-2 1 0 0,0-1 0 16,3 3 0-16,-3-2 0 0,-3 0 9 15,2 2-1-15,-2 3-8 0,0-1 0 16,0-1 0-16,-3 4 0 0,-6 1 11 0,2 2 1 0,1 2 0 0,-6-1 0 16,0 4-4-16,0 0 0 0,-3 3 0 0,0 0 0 15,-3 1 20-15,3 1 3 0,-3 6 1 0,-3 0 0 16,3-2-32-16,-3 2 0 0,0 0 0 0,0 0 0 31,0 0-20-31,0 0-9 0,0 0-3 0,0 0 0 0,-6 5 7 0,0 0 1 0,3 0 0 0,-6 3 0 16,0-2-32-1,0 2-7-15,-3 2-1 0,0 1 0 0,-5 2-73 0,-1 0-15 0,3-2-4 0,-3 2-496 16,-3 0-99-16</inkml:trace>
  <inkml:trace contextRef="#ctx0" brushRef="#br0" timeOffset="89499.414">9682 5646 1698 0,'0'0'48'0,"0"0"11"0,0 0-47 0,3-5-12 16,0 2 0-16,3-2 0 0,0 2 22 0,0-2 2 16,3 0 1-16,0 2 0 0,0 0-25 0,2 3 0 15,1 0 0-15,-3-2 0 0,6-1 0 0,-3 3 0 16,3 0 0-16,0-2 0 0,0 2 0 0,0-3 0 15,2 0 0-15,1-2 0 0,0 2 8 0,0-2 4 16,3 0 0-16,3-3 0 0,-1 2 31 0,4-4 6 0,3 2 2 16,-3-3 0-16,3 1 5 0,-1-3 2 15,-2 2 0-15,3-2 0 0,0-3-10 0,-4 0-1 0,4 3-1 16,0-3 0-16,3 0-26 0,-3 0-4 0,2 0-2 16,-2 3 0-16,0 0 14 0,0 0 4 0,-4-1 0 0,1 4 0 15,-6-1-18-15,0 1-3 16,-3 4-1-16,-3 1 0 0,-1-3 6 0,1 3 2 0,-3 0 0 15,-3 2 0-15,0 0-4 0,0 1-1 16,-3 2 0-16,3 0 0 0,-3 0-13 0,-3 0 8 0,-3 0-8 16,6 0 0-16,-6 0 0 0,0 0 0 0,0 0 0 0,0 0 0 15,0 0 8-15,0 0-8 0,0 0 0 0,0 0 9 16,0 0 7-16,0 0 0 0,0 0 1 0,0 0 0 16,0 0-17-16,0 0 0 0,0 0 0 0,0 0 0 31,0 0-94-31,-9 0-16 0,3 2-3 0,0-2-1 0,0-2-103 0,-3 2-21 15,-9-6-4-15,6-2-1 0</inkml:trace>
  <inkml:trace contextRef="#ctx0" brushRef="#br0" timeOffset="89703.961">10509 4974 1105 0,'0'0'24'0,"0"0"4"0,0 0 2 0,-6 3 2 0,3-1-32 0,-2 1 0 0,-1 2 0 0,0 3 0 15,0 0-35-15,3 0-13 0,-3 5-4 0,0-2-244 16,-3 0-48-16</inkml:trace>
  <inkml:trace contextRef="#ctx0" brushRef="#br0" timeOffset="90130.16">10414 5112 1146 0,'0'0'32'0,"0"0"8"0,0 0-32 0,0 0-8 0,0 0 0 0,0 0 0 16,6-3 111-16,-3-2 21 0,6 2 4 0,-3 1 0 16,0-1-44-16,3 0-8 0,0 6-3 0,0-6 0 15,0-2-28-15,3 2-5 16,-1 1-2-16,1-1 0 0,3 0-31 0,-3 1-7 0,3-4 0 15,0 4-8-15,0 2 16 16,0-3-4-16,0 3-1 0,-1 0 0 0,1 0 5 0,0 3 2 0,3-1 0 0,0 1 0 16,0-3 7-16,0 3 2 0,0-3 0 0,-1 2 0 15,4 1-19-15,0-3-8 0,3 3 0 0,-3-1 8 16,0 1 0-16,-1 0 0 0,1-3 0 0,-3 2 0 16,0-2 6-16,0 3 1 0,-3 0 0 0,0-1 0 0,-1-2 2 15,-2 3 1-15,0 2 0 0,-3 0 0 0,0 1 2 16,-3-1 1-16,0 3 0 0,0-3 0 0,0 1-7 0,-3 1-2 15,0 4 0-15,0 2 0 0,-3-2-3 16,0 2-1-16,-3 0 0 0,3 3 0 0,-3 0-8 16,0 0 0-16,0 0 9 0,0 0-9 0,-3 0 0 0,0-1 0 15,3 4 0-15,-3-3 8 0,0 5-8 0,0-2 0 16,0-1 0-16,-3-2 8 0,3 2-8 0,0 1 0 16,0-1 8-16,-2 1-8 0,2 0 0 0,0-1 0 15,-3 1 0-15,3-4-12 0,-3 1 20 16,3-2 4-16,0 1 1 0,0-1 0 0,0-1-5 0,0 0-8 15,3-2 11-15,0-1-11 16,0-2 17-16,0 0-3 0,3-3-1 0,0 1 0 0,-3-1-13 0,3 0-18 16,0 1 4-16,0-4 1 0,0-2 21 0,0 0 4 0,0 0 0 15,0 0 1-15,0 0-13 0,0 0 0 0,0 0 0 0,0 0 0 16,0 0 0-16,0 0 0 0,0 0 8 16,0 0-8-16,0 0 8 0,0 0-8 0,0 0 11 0,0 0-11 15,0 0 0-15,0 0 0 0,0 0 0 0,0 0 0 16,0 0 0-16,0 0 0 0,0 0-12 0,3 3 3 31,0-3-120-31,3 3-24 0,-6-3-5 0,3 2-891 0</inkml:trace>
  <inkml:trace contextRef="#ctx0" brushRef="#br0" timeOffset="104585.492">17772 5056 1011 0,'0'0'22'0,"0"0"5"0,0 0 1 0,0 0 0 0,0 0-28 0,0 0 0 0,6 0 0 0,-3 0 0 0,3-2 17 0,-3 2-2 0,0 0-1 16,-3 0 0-16,6 0 5 0,-3 0 1 0,3 2 0 0,-3 1 0 15,3-3-7-15,-3 0-1 16,3 2 0-16,-3-2 0 0,-3 0 26 0,3-2 5 16,3 2 1-16,-3-3 0 0,-3 3 14 0,6 0 3 15,0 0 1-15,0-2 0 0,0-1-13 0,-1-2-2 0,1 2-1 0,0 0 0 16,0-2-2-16,3 2 0 0,-3-2 0 0,3-3 0 15,0 3-11-15,3-3-2 16,-3 0-1-16,0 0 0 0,3 0-13 16,0 0-2-16,0-2-1 0,-1-1 0 0,1 0-14 0,0 1 9 15,0-3-9-15,3 2 8 0,-3-5-8 0,3 3 0 0,0 0 0 0,-3-3 0 16,3 3 12-16,-1-3 0 0,1-3 0 0,0 1 0 16,3-1 3-16,-3-2 1 0,0 2 0 0,3-2 0 15,-3-3 9-15,2 1 3 0,-2-1 0 0,3-3 0 16,-3 4-16-16,3-4-4 0,-3-2 0 0,0 0 0 15,0 0-8-15,-1 0 0 0,1 0 0 0,3-3 0 0,-3-3 0 0,0 4 0 16,0-6 0-16,0 5-11 16,0-2 11-16,-1-1 0 0,4 3 8 0,-3-5-8 15,0 6 8-15,0-4-8 0,3 3 8 0,-3 1-8 16,0-6 0-16,2 2 0 0,-2 4 0 0,3-4 8 16,-3 1 0-16,3 2 0 0,-3-2 0 0,0-3 0 0,3 2 3 0,-4-2 1 15,1 0 0-15,-3 0 0 0,3 5-12 0,-3-7 0 16,3 2 9-16,0-1-9 0,-3 4 12 0,0-3-3 15,-1-3 0-15,1 1 0 16,0 2-17-16,0-3-4 0,-3 6-1 0,-3-3 0 0,0-3 13 16,3 3 13-16,-6 0-2 0,3 0-1 0,-3 0 10 0,3 0 1 15,-3 0 1-15,0 0 0 16,0 5-13-16,3-3-9 0,3 4 12 0,-3 2-12 16,0 2 0-16,0-2 0 0,2 0 0 0,1 5-12 0,0-5 12 15,0 2 10-15,0 1-2 0,0 2 0 0,0 3-8 0,-3-5-16 16,3 7 4-16,0-5 1 0,-3 0 11 0,0 3 11 0,0 0-3 0,0 3 0 15,0-1-8-15,0-5-11 0,-1 3 3 16,-2 0 0-16,3 0 8 0,-3 2 0 16,0 3 0-16,0-5 0 0,0 5 0 0,-3-2 0 0,3-1 0 0,-3 1 0 15,0 2 0-15,0 3 0 16,0-6 8-16,0 6-8 0,0 2 0 0,-3-2 0 0,3 0 0 0,-3 2 0 16,3-2 0-16,-3 0 8 0,3 0-8 0,-3 5 0 15,0-3 0-15,3 3 0 0,-3-2 0 0,0 4 0 16,0 1 0-16,3-6 0 0,-2 6 0 0,2-3 0 15,-3 0 0-15,3 6-10 0,0 2 10 0,0-3 0 16,0-2-8-16,0-3 8 0,0 8 0 0,0-3 0 0,0-2 0 0,3-1 0 16,-3 6 0-16,0-5 0 0,-3 0-8 15,3 2 8-15,3-2 0 0,-3 5 0 16,0 0 0-16,0-3 0 0,0-5 0 0,0 8 0 0,0 0-12 0,0-5 12 16,0 5-12-16,0-5 12 15,0 5-16-15,0-6 4 0,-3-1 1 0,3 4 0 0,0 3 0 16,-3-5 0-16,0-3 0 0,3 2 0 0,0 1 0 15,0 5 0-15,-6-5 0 0,3 0 0 0,3 5 11 16,-3-6 0-16,3 6-9 0,-3-5 9 16,0 0 0-16,0-3 0 0,-3 5 0 0,6 3 0 0,-3-5 0 0,3 5 0 15,-3-3-9-15,3 3 9 0,-6-5 0 0,0 0 0 16,3 5 0-16,-6-3 0 16,3 3 0-16,0 0 0 0,-3 0 0 0,0 3 0 0,0-3-10 0,0 0 10 0,0 0-8 0,-2 0 8 15,-1 2-13-15,0-2 2 16,-3 0 1-16,0-2 0 0,-3 2-10 0,3 2-1 0,-6-2-1 0,4 0 0 15,-1-2 11-15,-3 2 3 16,0 0 0-16,0-3 0 0,0 0 8 0,-2-2 0 0,-1 0 0 0,-3 2 0 16,0 3 0-16,0-3 0 0,-2 3 0 15,-4 0 11-15,3 0-11 0,0-2 0 0,1-1 0 16,-4 3-11-16,0 0 11 0,-3 0 0 0,4 0 8 0,-4 0-8 16,0 3 0-16,-3-3-8 0,4 2 0 0,-4-2 0 15,3 0 8-15,1 0 0 0,-1 0 0 0,0 0 0 16,0 0 0-16,1 0 0 0,-1 0 0 0,0 0 8 15,4 0-8-15,-1-2 0 0,3 2 0 0,-3-3 0 16,1 0 0-16,2 1 0 0,-3-1 0 0,0 0 0 16,-2 1 0-16,2 2 0 0,-3 0 0 0,3-3 8 0,1 3-8 0,-1 0 0 15,0-2 8-15,3-4-8 0,-2 4 0 16,-1-4 0-16,3 4 0 0,-3-4 0 0,1 4 0 0,-1-4 14 16,0 1-3-16,3 3-1 15,1-4-10-15,-1 1 0 0,3-3 0 16,0 3 0-16,1-3 13 0,2 0 4 0,0 5 1 0,0-5 0 0,0-2-18 15,3 4 8-15,1-2-8 0,-1-2 0 0,3 5 0 16,0-6 0-16,0 3 0 0,3 0 0 0,-3 0 0 16,4-2 8-16,-1-1-8 0,0 0 0 0,0 1 8 0,3 2-8 0,-3-8 0 0,3 5 0 15,0 3 0-15,0-2 0 16,1-6 0-16,2 3 0 0,0 2 10 16,0-2-10-16,0 0 8 0,3 2-8 0,-3-5 0 0,0 3 0 15,6 2 0-15,-3-2 0 0,3 3 0 0,0-1 0 16,0 3 0-16,3-5 0 0,0 2 0 15,3 1 0-15,-3-1 9 16,3-2-9-16,3 2 10 0,-3 3-2 0,6-2-8 0,-3-3 12 0,0 2-12 0,3 3 0 16,0-5 0-16,0 0-10 0,3 2 10 0,-1 0 0 0,4-2 0 0,0 0 0 15,3 2 0-15,0 1-10 0,3-6 10 0,0 3 0 16,2 0 0-16,1-3 0 0,0 5 0 16,0 0 0-16,0-2 0 0,-1 0 0 0,1 5-9 0,0-8 9 15,0 6 0-15,3-1 0 16,-1 0 0-16,4-2 0 0,3 3 0 0,0 2-9 0,5-3 9 0,-2-2 0 15,3 5 0-15,-3 0 0 0,-1 3 0 0,-2-3-8 16,3-5 8-16,-4 5 0 0,4 0 0 0,-3 5 0 16,3-2 0-16,-4-6 0 0,1 6 0 0,0 0 0 15,0-1 0-15,-4 1 0 0,4 2 0 0,-3 1 0 16,3-1 0 0,2 0 0-16,1 1 0 0,0-1-8 0,3-5 8 0,-4 6 0 0,4-1 0 0,-3 0-8 0,2 1 8 0,1-4 0 15,3 4 0-15,-4-1 0 16,4 0 0-16,0 1 0 0,2-1 0 0,-2 0 0 0,0 1 0 15,-1-4 0-15,1 4 0 0,3-3 0 16,-1 2 0-16,1 3 0 0,3-3 0 0,-4 1 0 0,1 2 0 16,0-3 0-16,-1 0 0 0,1 1 0 0,0-1 0 0,2 0 0 0,4 3 0 15,-7-2 0-15,1 2 0 0,0 0 0 16,-1 0 0-16,1 0 0 0,0-3 0 16,-1 3 0-16,4 0 0 0,-3 0 0 15,-1 3 0-15,1-3 0 0,0 2 0 0,-4-2 0 16,7-2 0-16,-4 2 0 0,4 0 0 0,-3 0 0 0,-1 0 0 15,1 2 0-15,-3 1 0 0,2 0 0 0,1-3 0 0,3 0 8 16,-4 0-8-16,1 2 0 0,3 1 8 0,-4-3-8 0,-2 0 10 0,0 0-10 16,2 3 0-16,-2-3 8 0,0 0-8 15,-1 2 0-15,1 1 0 0,-3 0 0 0,-1-1 0 16,1 1 0-16,-3-1 0 0,-1 6 0 0,-2-5 8 0,3 2-8 16,0-2 0-16,-1 0 0 0,1-1 0 0,0 4 0 15,-4-1 0-15,1 0 8 0,0 3-8 16,0-5 0-16,-1 2 9 0,1-5-9 0,0 5 8 0,0-2-8 15,2 0 10-15,-2-1-10 0,0 1 12 16,-3 0-12-16,-1-1 16 0,1 1-4 0,-3 0-1 0,-3-1 0 16,3 3-3-16,-4-5 0 0,4 3 0 0,-3 0 0 15,0-1-8-15,3 4 8 0,-1-6-8 0,-2 5 8 0,3-2-8 0,-3-1 0 16,0 1 0-16,-4 2 8 0,1-2-8 0,0 2 0 16,-3-2 0-16,3-1 0 15,-3 4 9-15,0-1-9 0,-1-2 10 0,1 2-10 0,-3 0 12 0,3 1-3 16,0 1-1-16,0 1 0 0,-3-2-8 15,-1-1 12-15,1 0-12 0,-3 3 12 0,0 3-4 16,0-3-8-16,3-3 12 0,-3 0-4 16,0 3-8-16,0 5 12 0,-3-5-12 0,0 0 12 15,2 6-12-15,-2 1 0 0,3-4 0 0,-3 0 8 0,0-1-8 0,0 3 0 16,0-5 0-16,0 3 0 0,0-3 0 16,-3 5 0-16,3-5 0 0,-3 3 0 0,0-3 0 0,-3 2 0 0,0-2 0 15,0-3 0-15,0 3 0 16,0 0 0-16,-1 3 8 0,1-3-8 0,-3 0 0 0,0 0 0 0,0 0 0 15,0 2 0-15,0 1 0 0,0-6 0 16,-3 3 0-16,-2 0 0 0,2 3 0 0,-3-4 0 0,0-1 0 0,0 2 0 16,-3 0 0-16,0 2 0 0,0-4 0 15,-3 1 0-15,-3-1 0 0,3 2 0 0,-3 0 9 0,0 2-9 16,1-2 0-16,-4-3 0 0,0 3 0 16,-3 0 0-16,3 6 0 0,-6-7 0 0,1-1 0 0,-1 2-8 15,-3 2 8-15,0 1 0 0,3-3 0 0,-5 0 0 16,2 0 0-16,-3 5 0 0,0-5 0 0,-2-3 8 15,-4 6-8-15,3-3 0 0,0 5 0 0,1-5 0 16,-4 0 0-16,3 0 0 0,0 5 0 0,-2-5 0 16,2-3 0-16,-3 3 0 0,0 0 0 0,1 0 0 15,-4 3 0-15,3-6 0 0,4 0 0 0,-4 0 0 16,3 1 17-16,-3-1 3 16,4 0 0-1,-4 1 0-15,-3-1-34 0,4-2-6 0,-4-1-2 0,0-2 0 0,0 3 22 0,4-1-11 0,2 1 11 0,-6-3-8 0,4 3 8 0,-4-3 0 16,0 0-9-16,0 2 9 15,-2-2 0-15,-1 0 0 0,0 3 0 16,-2-3 0-16,2 3 0 0,-3-3-9 0,1 5 9 0,-4 0 0 0,1-2-9 16,-1 0 9-16,0-1 0 15,1 4-9-15,-1-1 9 0,0 0 0 0,1 3 0 0,-4-3 0 0,7 6 0 0,-1-6-15 16,0 3 3-16,1 0 0 16,5 0-20-16,-3 0-3 0,1 0-1 15,2-5 0-15,0 4 7 0,4-1 1 16,-1-4 0-16,3 4 0 0,3 4-31 0,3-4-5 0,4-4-2 0,-4 1-563 0,6 2-113 15</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32:58.631"/>
    </inkml:context>
    <inkml:brush xml:id="br0">
      <inkml:brushProperty name="width" value="0.05292" units="cm"/>
      <inkml:brushProperty name="height" value="0.05292" units="cm"/>
      <inkml:brushProperty name="color" value="#FF0000"/>
    </inkml:brush>
  </inkml:definitions>
  <inkml:trace contextRef="#ctx0" brushRef="#br0">2854 4191 1321 0,'0'0'28'0,"0"0"7"0,0 0 1 0,0 0 2 0,0 0-30 0,0 0-8 0,0 0 0 0,0 0 0 0,0 0 0 0,0 0-12 16,0 0 4-16,0 0 0 31,0 0-20-31,0 0-3 0,0 0-1 0,0 0 0 0,0 0 12 0,-3-3 3 0,3 3 0 0,-9-2 0 16,3-6 17-16,0 5 17 0,0-2-3 0,-3 2-1 16,3 1 28-16,-3-1 6 0,0 3 1 0,0 0 0 0,-3 0-3 0,3 3 0 15,-8-3 0-15,2 0 0 16,0 0-12-16,0 2-2 0,0 1-1 0,-3-1 0 0,0 1 3 15,-3 5 1-15,4-5 0 0,2-1 0 0,-9 1-7 0,9 2-2 16,-6 3 0-16,3-2 0 0,0 1-9 16,-2 1-3-16,8 0 0 0,-9 3 0 0,3-3-13 15,0 2 0-15,0 1 0 0,-3 0 0 16,1 2 0-16,-1-3 8 0,0 1-8 0,3 2 0 0,0 0 0 0,0 1 0 0,4 2 0 16,-4-6 0-16,0 3 0 0,6 1 11 0,-6-1-11 0,6 0 10 15,-6 0 8 1,6 3 2-16,-3-3 0 0,4 3 0 0,-1-2 4 0,-3 1 0 0,3 1 1 15,0 0 0-15,0 0-14 0,3 3-3 0,-6-4-8 16,3 7 12-16,0-4 2 0,1 3 0 0,2 0 0 16,0 1 0-16,-6-1-6 0,9 3-8 0,-3-3 11 0,0 0-11 15,-6 3 29-15,9-3-1 0,-3 3 0 16,0-3 0-16,3 3-28 0,3-3 8 0,-6 0-8 0,6 3 0 16,-2 0 12-16,5-3 0 0,-3 3 0 0,0-3 0 15,3 0 0-15,0 0-1 0,3 0 0 0,0 0 0 16,2 1 5-16,-2-4 0 0,3 1 1 0,0-1 0 15,3 3 7-15,0-2 0 0,0-1 1 0,0 1 0 16,3-1-25-16,-3 1 0 0,6 2 0 0,-3-2 0 16,0 2 0-16,-3 0 0 0,2 0 8 0,4-2-8 15,-3-1 0-15,0 1 0 0,0-3 9 16,3-1-9-16,-3 1 11 16,0 0-3-16,3 0 0 0,-3-3 0 0,5 1 7 0,-2-4 1 0,3 1 0 15,0-1 0-15,6 1-16 0,0-1 9 0,-1 1-9 0,4-3 8 16,3 0 20-16,0 2 3 0,-3-4 1 0,2 2 0 0,1 0-32 0,0-3 0 15,0 0-13-15,-4 3 4 0,4-3 9 16,0 1 9-16,0-1-1 0,2-2-8 0,-2 2 14 16,3 0-4-16,-3 3-1 0,-4 0 0 15,1-3-9-15,0-2 0 0,0 2 0 0,3-2 0 0,-1-3 12 0,4 0 0 16,0 3 0-16,3-3 0 0,-4 2-4 0,4-4 0 16,-3 2 0-16,2-3 0 0,-2-2-8 0,-3 2 0 15,6-2 0-15,-4 2-11 0,1 1 11 0,0-1 11 0,3-2-3 16,-1 2 0-16,4 0-8 0,-9-2 0 0,3 0 0 0,-4-1 0 15,4 1 0-15,-3 0 8 0,3-3-8 16,-4 3 8-16,1-1-8 0,3-2 0 0,0 0 0 16,-1 0 8-16,-2 1-8 0,-3-1 8 0,0-3-8 0,-1-2 8 15,1 5 0 1,0-3 0-16,0 1 0 0,0-1 0 0,-1-2 2 0,1 2 0 0,0-2 0 16,0 0 0-16,0 2-10 0,-1-2 0 15,-2-3 0-15,3 0 0 0,-6 3 12 0,3-3 0 0,-4 3 0 0,1-3 0 16,-3-2-12-16,0-1-11 0,3 1 3 0,-3-1 0 15,0 0 8-15,-1 1 0 0,1-3 8 0,-3 2-8 16,3-2 8-16,-3 0-8 16,0 2 8-16,0-4-8 15,3 1 0-15,-4-4 9 0,1 2-9 0,-3 0 0 0,3-5 9 16,-3 3-9-16,-3-1 0 0,3 1 9 0,-6 5-9 0,0 0 12 16,0-1-12-16,0-1 12 0,0 1-12 0,-3 4 0 0,0-9 0 0,-3 6 8 0,0-3-8 15,0 1 0-15,-3-1 0 0,0 0 8 0,0 3-8 16,-6-3 10-16,3 5-10 0,-3-4 10 0,0 2-2 0,0 2-8 15,-3 0 12-15,-3 1-4 0,0-1-8 0,0 1 0 16,1-1 0-16,-4 1-11 0,3-1 19 0,-3 6 4 16,0-5 1-16,0-1 0 0,0 1-13 0,-2 2 0 0,2 0 0 15,-3 0 0-15,0-3 0 0,-3 4-18 16,0-4 4-16,-2 8 1 0,2-7 13 16,-3 2 0-16,0 3 0 0,-3 0 0 0,1 2 0 0,-1 0 0 15,-3-2 8-15,0 0-8 0,1 2 0 0,-4 1 0 16,0 2 0-16,-2 3-9 0,-1-3 9 0,0 2 0 15,-3 1 8-15,4 2-8 0,-4 3 0 16,3-5 0-16,4 5 0 0,-4 0 0 0,-3 0-12 16,-5 5 2-16,5-5 1 0,-3 3 0 0,4 0 9 0,-1-1-13 0,3 1 5 15,1 0 8-15,-7 2-14 0,6-2 5 0,-2 2 1 16,-1-3 0-16,0 1-1 0,4 0 0 0,-1 5 0 16,0-6 0-16,0 4-21 15,-2 2-4-15,-1 0-1 0,0-3 0 16,-2 5 5-16,-1-2 1 0,4 6 0 0,-7 1 0 0,0 4-131 15,7 7-25-15,-4-2-6 0,0 8-825 0</inkml:trace>
  <inkml:trace contextRef="#ctx0" brushRef="#br0" timeOffset="15018.685">877 11337 959 0,'0'0'27'0,"-9"-2"6"0,6-1-33 0,-3 0 0 16,-3 1 0-16,6-1 0 0,-5 1 61 0,5 2 6 15,-3-3 1-15,3 3 0 16,3 0-44-16,-9 0-8 0,3-3-1 0,3 3-1 0,-6 0-1 0,9 0 0 16,-3 3 0-16,3-3 0 0,-6 0-13 15,3 0 0-15,-6 0 0 0,3-5 0 0,0-1 0 0,6 6 0 16,0 0 0-16,0 0 0 0,0 0 0 0,0 0 0 15,0 0 0-15,0 0 0 0,0 0-14 0,0 0 1 16,0 0 0-16,0 0 0 0,0 0 37 0,0 0 8 0,0 0 2 16,0 0 0-16,0 0-11 0,3-2-3 0,0-4 0 0,3 1 0 15,3 2 18-15,-6 1 3 16,6-4 1-16,0 1 0 0,3 0-30 0,3 0-12 0,-4-1 11 16,1-2-11-16,6 3 20 0,0 0-3 0,-3-3 0 0,3 0 0 15,3 0 4-15,0 0 1 16,2-3 0-16,-2 1 0 0,0-3 6 0,6-1 2 15,-3 1 0-15,2 0 0 0,4 2-8 0,3-4-2 0,3-1 0 0,-7-3 0 16,1 6 13-16,0-3 3 0,0-3 0 16,-1 1 0-16,1 2-16 0,0 0-4 0,0 0 0 15,0 3 0-15,-4-3 10 0,4 3 2 0,-9 0 0 0,6 0 0 16,-3-1-8-16,2 4 0 0,-5-1-1 0,0 1 0 16,0 2-7-16,-3-3-2 0,0 3 0 0,-7 0 0 0,4 0-10 15,-3 3 0-15,0 0 9 0,-3-3-9 16,0 5 0-16,-6-2 0 0,3 5 0 0,3 0 8 0,-9 0-8 15,0 0 0-15,0 0-8 0,0 0 8 16,0 0-44 0,-9 5-4-16,0-2-1 0,0-1 0 0,-3 1-159 15,-6 0-31-15</inkml:trace>
  <inkml:trace contextRef="#ctx0" brushRef="#br0" timeOffset="15547.072">1199 10927 802 0,'0'0'17'0,"0"0"4"0,0 0 1 0,0-5 2 0,0 0-24 0,0-1 0 0,0 1 0 16,0 0 0-16,3 0 49 0,-3-1 6 0,3 1 1 0,3 0 0 0,3-3-10 0,-6 2-2 0,2 4 0 0,7-3 0 15,-3-1-12-15,0 1-2 0,3 0-1 0,-3-1 0 16,0 1 7-16,3-3 2 0,0 3 0 0,-3 2 0 15,3-2 20-15,3 2 4 0,-4 1 1 0,7-1 0 16,-6 0-2-16,0 1 0 0,3-1 0 0,0 0 0 16,3 1-13-16,-3 2-2 15,5 0-1-15,-5 0 0 0,3 0 3 0,3-3 1 16,0 3 0-16,3-3 0 0,-3 3-29 0,-4 0-5 0,4 0-2 0,0 0 0 16,0 3 0-16,0-3 0 15,-3 3 0-15,-1-1 0 0,1 1-4 0,-3 2-1 16,0 1 0-16,0-4 0 0,0 4 2 0,-3 1 0 0,0 1 0 31,0-2 0-31,2 2-10 16,-2-3 10-16,0 0-10 0,-3 3 10 15,0 0 0-15,0 0 0 0,0-3 0 0,0 3 0 0,0 0 11 0,-6 0 3 0,3-3 0 0,-3 3 0 0,6 0-24 0,-9 0 0 0,0 3 0 0,0-1 0 0,0-2 14 0,-6 3-2 16,3 2 0-16,-3 0 0 0,3 1-1 0,-6-1-1 16,0 3 0-16,0 0 0 0,0-1 8 0,3 4 2 15,-9 0 0-15,3-1 0 0,0 1 3 0,1 2 1 16,2-3 0-16,-6 1 0 0,3 2 8 0,0-3 1 15,-6 1 1-15,6-1 0 0,3 1-24 0,-3-3-10 16,3 2 8-16,0-2-8 16,1-5 0-16,-1 2-11 0,0-2 1 0,0-3 0 15,6 0-34-15,-3-1-6 0,-3-4-2 16,6 2 0-16,0-2-75 0,3-3-15 0,0 0-3 0,0 0-882 0</inkml:trace>
  <inkml:trace contextRef="#ctx0" brushRef="#br0" timeOffset="31031.832">22823 12864 1160 0,'0'0'32'0,"0"0"9"0,0 0-33 0,0 0-8 0,0 0 0 0,0 0 0 0,0 0 101 0,0 0 19 15,0 0 3-15,0 0 1 16,0 0-91-16,0 0-17 0,0 0-4 0,0 0-1 15,-3-3-11-15,3 3 0 0,0 0 0 0,-5-2 0 16,5 2 8-16,0 0 0 0,-6 0 0 0,6 0 0 16,0 0 29-16,-6 2 6 0,0-2 1 0,6 0 0 15,-3 3-28-15,-3-3-6 0,3 3-1 0,-3-1 0 0,3 1 4 0,-3 0 1 16,3 2 0-16,-3 0 0 0,0 1 6 0,0-1 2 16,0 0 0-16,0 0 0 0,3 1 5 0,-3-1 1 15,-3 0 0-15,3 1 0 0,0-1 6 0,-3 3 2 16,3-3 0-16,-2 3 0 15,-1-3-8-15,3 3 0 16,-3 0-1-16,-3 0 0 0,3 3-8 0,-3-1-2 0,3 1 0 0,-3 2 0 0,0-2 12 0,0 5 3 0,0 2 0 16,1-5 0-16,-4-5-1 0,3 0 0 0,-3 8 0 15,0 0 0-15,0 2-3 0,-3-2 0 0,3-2 0 16,0 1 0-16,1 1-2 0,-1-2-1 0,0-1 0 0,0 0 0 16,0 6-16-16,0-1-9 0,0-2 10 15,-3-3-10-15,4 0 0 0,-4-2 0 0,3 0 0 0,0-1 0 31,0 3-18-15,3-2-10-16,-3 2-1 0,0-5-1 0,0-3-42 0,1 1-8 16,-1-1-1-16,0 0-1 0,0 1-191 0,0-6-39 0,-12-8-7 0,6 0-1 15</inkml:trace>
  <inkml:trace contextRef="#ctx0" brushRef="#br0" timeOffset="31590.037">21832 13311 1773 0,'0'0'50'0,"0"0"11"0,0 0-49 0,-3 5-12 0,0 1 0 0,0-1 0 16,0 6 57-16,3-3 9 0,0-3 2 0,0-5 0 0,0-8-39 0,0 8-7 15,0 16-2-15,0-3 0 0,0 0-33 0,0-2-7 16,0-3-2-16,0 0 0 0,3 2 22 0,-3-2-9 0,0-2 9 0,0-1 0 15,0 0 12-15,0 3 8 16,0-3 3-16,0 6 0 0,0 2 33 0,0-5 8 0,0 0 0 0,0-3 1 16,0 3-25-16,0-2-4 15,3-1-2-15,-3 0 0 0,3 3 3 0,-3 3 1 0,0-1 0 0,3 1 0 16,0-3-13-16,0 0-2 16,0-3-1-16,0 3 0 0,0 5-6 0,0-2-2 0,0-1 0 0,3-2 0 15,-3 0 4-15,3 0 1 0,0 0 0 16,0 3 0-16,0 7-19 0,0-7 0 0,6-11 8 15,-3 0-8-15,0 0 12 0,2 0 0 0,1 0-1 0,0 0 0 16,0-6 1-16,0 4 1 0,3-1 0 0,0 1 0 16,3 2-4-16,-3-3-1 0,2 0 0 0,-2-2 0 15,3 0 26-15,-3-1 5 0,0 4 1 16,0-4 0-16,3 4-28 16,-3-3-12-16,-1-9 10 0,1 4-10 0,0 4 15 0,-3 1-3 0,3 0-1 0,0-3 0 15,-3 3-11-15,0-1 12 0,0-2-12 0,0 3 12 0,2 0-12 0,-2-1 10 16,-3 4-10-16,0-1 10 15,0 1-10-15,-3-4 0 0,3 4 0 0,-3-1-11 16,0 0 11-16,0 1 0 0,0-1 0 16,-3 3 0-16,-3 0 0 0,0 0 0 0,3 0 0 0,-3 0 0 0,6 3 0 0,-3-1 0 15,-3-2 0-15,0 0 0 16,0 0 0-16,0 0 0 0,0 0 0 0,0 0 0 0,3 3-9 0,-3-3-3 16,0 0-1-16,0 0 0 15,0 0-56-15,0 0-11 0,0-5-3 0,0 5-1175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34:29.283"/>
    </inkml:context>
    <inkml:brush xml:id="br0">
      <inkml:brushProperty name="width" value="0.05292" units="cm"/>
      <inkml:brushProperty name="height" value="0.05292" units="cm"/>
      <inkml:brushProperty name="color" value="#FF0000"/>
    </inkml:brush>
  </inkml:definitions>
  <inkml:trace contextRef="#ctx0" brushRef="#br0">16427 12554 1911 0,'0'0'42'0,"0"0"9"0,0 0 1 0,0 0 2 0,6 6-43 0,-3-4-11 16,0-7 0-16,3 2 0 0,-3 1 0 0,0 2-17 15,3 0 4-15,-3 0 1 16,0 0-32-16,-3 0-7 0,0 0-1 0,0 0 0 0,3 2 32 0,2 1 5 15,-5-3 2-15,0 0 0 16,0 0 46-16,0 3 10 0,0-3 1 0,6 2 1 0,-3 4-17 0,0-1-3 16,0-2-1-16,-3-3 0 0,0 0 20 0,6 2 3 15,-3 1 1-15,3-3 0 0,0 3-10 0,0-3-2 16,3 2 0-16,-3-2 0 0,0 0-2 0,0 0-1 16,3 0 0-16,-3 0 0 0,3 0-11 0,0 0-2 15,0 0-1-15,-3-2 0 0,2-4 8 0,1 6 1 0,0 0 1 0,3 0 0 16,0 0-29-16,0 0 8 0,-3-2-8 15,6 2 0-15,-3 0 11 0,0 0-1 16,0-3 0-16,0 3 0 0,2-3 2 0,-2 1 0 16,3 2 0-16,0-3 0 0,0 0-1 0,0 3 0 0,3-2 0 15,-3-1 0-15,2 3 17 0,1-3 4 0,-3 1 1 0,0-3 0 16,3 2-33-16,-3 3 0 0,0-3 0 0,-3 1 0 16,5 2 12-16,-2-3-12 0,0 3 12 15,3-3-12-15,-3 1 24 0,0-1-1 0,0 0-1 16,0 3 0-16,2-2-14 0,-2 2-8 0,3-3 8 0,-3 3-8 15,0-3 0-15,3 3 0 0,-3 0 0 0,0 0 0 16,-1 0 30-16,1 0 2 0,-3 0 0 0,0 0 0 16,0 0-32-16,3-2 0 0,-6 2 0 0,3-3 0 15,0 3 0-15,0-2-13 0,0 2 1 0,-1-3 0 16,1 6 12-16,0-3 16 0,-3-3-3 0,0 3-1 0,3 0-12 16,0 0 0-16,-3 3 0 0,0-3 0 15,0 0 0-15,0 0 0 0,-3 0 0 0,0 0 0 0,-1-3 0 16,1 3 0-16,0 3 0 0,-3-3 0 15,-3 0 0-15,0 0 0 0,6 0 0 0,-6 0 0 16,0 0-32-16,0 0-10 0,0 0-2 16,0 0 0-16,0 0-95 0,0 0-19 0,-6 0-4 15,-3 0-566-15,-5-3-114 0</inkml:trace>
  <inkml:trace contextRef="#ctx0" brushRef="#br0" timeOffset="1056.535">16299 12576 1414 0,'0'0'31'0,"0"0"6"0,0 0 2 0,0 0 1 0,0 0-32 0,0 0-8 0,0 5 0 0,0-5 0 0,0 0 36 0,0 0 4 16,3 3 2-16,-3-3 0 0,3 5-28 0,0-2-6 16,-3-3 0-16,0 0-8 0,0 0 17 0,0 0-3 15,6 2-1-15,-6-2 0 0,3 0 31 0,-3 0 7 16,6-2 1-16,-3-4 0 0,3 4 3 0,-3-6 1 16,3 2 0-16,-1-4 0 0,-2 2-16 0,3 0-4 15,3-3 0-15,0 1 0 0,0-1 0 0,0 1 0 16,3-1 0-16,0-5 0 0,0 3-12 15,0 0-4-15,0-1 0 0,0 1 0 0,-1 3 20 0,1-4 3 16,-3 4 1-16,3-1 0 0,-3 1-23 0,3-1-4 16,-3 3-1-16,0 0 0 15,0 0-6-15,0 0-2 0,-3 0 0 0,3 3 0 0,-3 0-8 16,0-1 0-16,-1 1 0 0,-2 3 0 0,3-1 0 0,-6 3 0 0,0 0 0 0,3-3 0 16,-3 3 0-16,0 0 0 0,0 0 0 0,0 0 0 15,0 0 0-15,0 0 0 0,0 0 0 0,0 0 0 16,0 0 18-16,0 0 2 0,0 0 0 0,0 0 0 15,0 0-7-15,-6 3-1 16,3 2 0-16,-2-2 0 0,2 2-12 0,0 0 0 16,0-2 0-16,0 2 0 0,-3 1 0 0,3-1 0 0,-3 0 0 0,0 1 0 31,0 1-23-31,0-1-7 0,-3 4-2 0,3-2 0 16,-3 3 32-16,0-3 0 0,0 2 0 0,-3 4 0 15,3-1 0-15,-3-3 0 0,1 4 0 0,-1-4 0 0,0 6 0 0,-3 0 0 0,3 0 0 0,0 0 0 16,-3 0 0-16,3 2 0 0,0-2-8 0,0 0 8 0,-2 2 24 15,2-2 7-15,0-2 1 0,3 1 1 0,0-1-20 16,0-1-4-16,-3 3-1 16,6-6 0-16,-3 4 4 0,3-1 0 0,3-3 0 0,-3 1 0 0,0 0 0 15,6 2 0-15,-3-5 0 0,0 2 0 0,3-2 16 0,0 0 3 16,0 0 1-16,3 0 0 0,-3-3-20 16,3 3-3-16,-3-2-1 0,3-1 0 0,0 3-8 15,0-3 8-15,0 0-8 0,0 1 8 16,3-4 8-16,0 4 0 0,-3-4 1 0,6 4 0 0,-3-4-17 0,0 3 0 0,3 1 0 15,0-4 0-15,-3 4 31 0,3-1 2 16,0-2 1-16,-3 2 0 0,2-2-34 0,1 2 0 16,0 3 0-16,0-3 0 0,0 0 0 0,0 1 0 15,0-1 0-15,0 3 0 0,0-3 0 0,0 3 0 16,0-3 8-16,3 1-8 0,-3-1 8 16,3 0-8-16,2 1 9 0,-2 2-9 0,-3-3 0 0,3 0 8 0,0 0-8 15,0 1 0-15,0-1 0 0,0 0 0 16,-3 1 0-16,3-4 0 0,0 3 10 0,-1-2-10 0,-2 2 10 0,3-2-10 15,-3 0 16 1,0 2-4-16,3-2 0 0,-3-1 0 0,3 1-3 0,-3 0-1 0,0-1 0 0,0 1 0 16,0 0-8-16,-3-3 0 0,2 0 0 15,-2 2 8-15,0-2-8 0,3 3 0 16,-6-1 0-16,3-2 0 16,-3 3-45-16,3-3-5 0,-3-3-1 0,-3 3 0 15,3 6 51-15,0-6 16 0,-3 0 0 0,3 2 0 0,0-2-195 0,0 0-38 0,-3 0-8 0,0 0-2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11:24.309"/>
    </inkml:context>
    <inkml:brush xml:id="br0">
      <inkml:brushProperty name="width" value="0.05292" units="cm"/>
      <inkml:brushProperty name="height" value="0.05292" units="cm"/>
      <inkml:brushProperty name="color" value="#FF0000"/>
    </inkml:brush>
  </inkml:definitions>
  <inkml:trace contextRef="#ctx0" brushRef="#br0">1889 4929 752 0,'-6'3'16'0,"3"-1"3"0,3-2-19 0,0 0 0 0,-3 3 0 0,-3 0 0 16,3-1 59-16,3 4 8 0,-5-4 1 0,5-2 1 16,0 0-14-16,0 0-3 0,0 0-1 0,0 0 0 15,-3 3-31-15,3-3-5 0,-3 5-2 0,3-5 0 16,0 0-1-16,0 0-1 0,-3 3 0 0,3-3 0 15,0 0-11-15,0 0 0 0,0 0 0 0,0 0 0 16,0 0 25-16,0 0 3 0,0 0 1 0,0 0 0 16,0 0 27-16,0 0 4 0,0 0 2 0,0 0 0 15,0 0-14-15,0 0-2 0,0 0-1 0,0 0 0 16,0 0-13-16,0 0-2 0,6 0-1 0,-3 0 0 16,2 0-19-16,-2-3-10 0,3 3 10 0,-3 0-10 0,6 0 11 0,0-2-11 0,0 2 12 0,-6-3-12 31,6 0 0-31,3 1 0 0,-3-1 0 0,3 0 0 15,3-2 0-15,-6 0 0 0,3 0 0 0,5-1 0 16,-5-2 9-16,6 3 2 0,-3-3 0 0,3 3 0 0,0-3 18 16,0 3 4-16,-4-3 1 0,4 0 0 0,0 0-20 15,3 0-4-15,0-3-1 0,0 3 0 0,3 0 16 0,-4 0 3 0,1 0 1 0,3 1 0 32,0-1 0-32,0 2 0 0,-1-2 0 0,1 3 0 0,3-3-13 15,-6 0-4-15,0 0 0 0,0-2 0 0,2 2 16 0,1 0 4 0,-3 0 0 0,6 3 0 16,-6-3-32-16,-1 2-21 0,7-2 3 0,-9 3 1 15,3 2 17-15,-3-4 16 0,0-1-4 0,0 2 0 16,-4 1 9-16,1 0 2 0,3-1 0 16,-6 1 0-16,3 0-15 0,-3 0-8 0,-3-1 10 15,3 1-10-15,-3 2 11 0,0-2-11 16,2 2 12-16,-5 1-12 0,0-1 9 0,0 0-9 0,0 3 0 0,-6 0 9 16,0 0-9-16,3-2 0 0,-3 2 9 0,0 0-9 15,0 0 9-15,0 0-9 0,0 0 12 0,0 0-12 0,0 0 8 16,0 0-8-16,0 0 0 0,-6-3 0 15,0 3 0-15,0 0-12 0,-3 0 0 0,6 0 0 16,-8 3-24-16,5-3-5 16,3 0-1-16,-6 0 0 0,0-3 0 0,3 3 0 15,-3-2 0-15,3-1 0 0,-3 0 4 0,0 1 1 0,0-1 0 0,6 0 0 16,-6-2-139-16,-3 2-28 0,-3-2-6 0,4-3-1 16</inkml:trace>
  <inkml:trace contextRef="#ctx0" brushRef="#br0" timeOffset="900.672">2666 4350 801 0,'0'0'34'16,"3"0"-34"-1,-3 0 48-15,0 5 4 0,0 0 0 0,3-2 0 16,-3-3-8-16,0 5-2 0,0-5 0 0,0 6 0 16,0-6-6-16,3 5-2 0,-3-2 0 0,0-3 0 15,0 0 22-15,0 5 4 0,0-5 0 0,0 0 1 0,0 0-15 16,3 2-3-16,-3-2-1 0,0 0 0 15,6 6-4-15,-6-4-1 0,0 4 0 0,3-4 0 0,-3-2-12 16,6 3-2-16,-6-3-1 0,3 0 0 16,6 3 3-16,-3-3 1 0,0 0 0 0,0 2 0 0,3-2-6 0,0 0-2 0,-3 0 0 0,2 0 0 15,1 0-2-15,0 3-1 16,0-3 0-16,0 0 0 16,0 3-15-16,0-1 0 0,3-2 0 0,-6 3 0 15,6-1 0-15,0 4 0 0,-3-6 0 0,0 0 0 0,2 2 0 0,-2 1 0 0,3 0 0 0,-3-1 0 16,3 1 0-16,-3 0 0 0,3-1 0 0,-3 1 0 15,3 0 0-15,-3-3 0 0,0 0 8 16,-3 2-8-16,3-2 12 0,-3 3-3 0,2-3-1 16,-2 3 0-16,0-1-8 0,0 1 0 0,-3 2 9 15,3-5-9-15,-3 3 0 0,3-1 0 0,-6 1 0 0,3 2 8 16,-3-2 6-16,0 2 2 0,0-2 0 0,-3 2 0 16,3-2 0-16,0 2 0 0,-9 0 0 0,3 1 0 15,3 2 7-15,-3 0 1 0,0 2 1 0,-3-2 0 16,4 3-17-16,-4 2-8 0,3-2 0 15,0 2 8-15,-3-3-28 16,3 4-5-16,0-1-2 0,-3 3 0 16,6-3 40-16,-6 0 8 0,6 0 2 15,-3 3 0-15,0-5-15 0,0 2-8 0,6 0 8 16,-9 1-8-16,3-7 0 16,3 4 0-16,-3 0 0 15,0-1 0-15,0-2 0 0,3 0 14 0,-2 0-2 0,2 0 0 0,-3 0 6 16,0-3 1-16,0 3 0 0,3 0 0 0,-3 0 3 0,0 0 1 15,3 0 0-15,-3-3 0 0,3 3-11 0,0 3-3 16,0-3 0-16,-3 0 0 0,6-3-9 0,-3 0 0 0,0 0 0 0,0 3 0 0,0-2 0 0,3-4 0 16,-3 4 0-16,3-1 0 0,-3-2 0 15,3 2 0-15,-3-3 0 0,3 4 0 0,0-6 0 0,0 2 12 0,0-2-12 0,0 0 12 0,0 0-3 0,0 0 0 0,0 0 0 0,0 0 0 16,0 0-9-16,0 0 0 0,0 0 0 16,0 0 0-16,0 0-18 0,0 0-2 0,0 0-1 15,0 0 0 1,0 0-179-16,0 0-36 0</inkml:trace>
  <inkml:trace contextRef="#ctx0" brushRef="#br0" timeOffset="13794.743">11477 5133 991 0,'-3'3'42'16,"3"-3"-34"-1,0 0 52-15,0 0 9 0,0 0 3 0,0 0 0 16,0 0-72-16,0 0-20 0,0 0 0 0,0 0-1 16,0 0-20-16,0 0-4 0,0 0-1 0,0 0 0 15,0 0 24-15,0 0 5 0,0 0 1 0,0 0 0 16,0 0 37-16,0 0 8 0,0 0 2 0,0 0 0 15,0 0 5-15,0 0 2 0,0 0 0 0,0 0 0 0,0 0-15 0,0 0-3 0,0 0-1 16,-3-3 0-16,3 3-11 16,0 0-8-16,-6 0 9 0,6 0-9 15,0 0 12-15,0 0-4 0,0 0-8 0,-6 3 12 16,6-3 8-16,-3 5 0 0,0 0 1 0,3-5 0 0,0 0-10 0,0 0-3 0,0 0 0 0,0 0 0 16,0 0-8-16,-3 3 0 0,3 2 0 0,0-5 0 15,0 0 0-15,0 0 0 0,0 0 0 0,0 0 0 16,0 0 0-16,0 0 0 0,3 3 0 0,-3-3 0 15,3 0 20-15,3-3 3 0,0 0 0 0,0 1 0 16,0-1 8-16,0 1 1 0,0-1 1 0,3-2 0 31,-3 2-19-31,2-2-4 0,4-3-1 0,-3 0 0 0,3 2 15 0,0-1 2 16,3 1 1-16,0-2 0 0,0 0 0 0,3-2 0 0,0 2 0 0,-1-3 0 16,1 1-27-16,0-4 0 0,0 4 0 0,0-1 0 15,-3 3 11-15,3 0-3 16,-1 3-8-16,1 0 12 0,0-3 3 0,0 3 0 0,0-1 0 0,0-2 0 15,0 3-7-15,-4 0 0 16,1-1-8-16,3 4 12 0,-3-1-12 0,0-2 9 0,-3 2-9 0,3 1 8 16,-3-4-8-16,-3 4 0 15,0-1 0-15,-1 0 0 0,-2 1 0 0,0-1 8 0,0 3-8 0,0-3 8 16,-6 3-8-16,0 0 0 0,0 0 0 0,0 0-11 16,0 0-4-16,0 0-1 0,0 0 0 0,0 0 0 15,0 0-35-15,-9 0-7 0,3-2-2 0</inkml:trace>
  <inkml:trace contextRef="#ctx0" brushRef="#br0" timeOffset="14651.477">11685 4755 1494 0,'0'0'66'0,"0"0"14"16,0 0-64-16,0 0-16 0,3 2 0 0,3 4 0 16,-3-6 0-16,3 2-16 0,-3 1 3 0,0-1 1 15,3 1 3-15,-3 2 1 0,0 1 0 0,3-1 0 16,-3-2 8-16,3-1-8 0,-3 1 8 0,3 0-8 16,0-3 8-16,0 2 0 0,3-2 8 0,-4 0-8 0,4 3 36 0,0-3 2 0,3 2 1 15,0-2 0-15,0 0-10 0,0 0-1 16,0 0-1-16,3-2 0 0,0 2-7 0,0-3 0 0,2 3-1 0,1-2 0 15,0 2 9 1,-3 0 3-16,3 0 0 0,0 2 0 0,0-2-18 0,-4 0-3 0,4 3-1 16,0-3 0-16,-3 0-9 0,0 2 0 0,0-2 0 0,0 0 0 15,-3 3 0 1,0 0 0-16,-1-1 0 0,1 1 0 0,-3 2 0 0,3-5 8 0,-3 3-8 0,3-3 0 16,-3 3 12-16,-3-3-4 15,3 0 0-15,-3 2 0 0,0-2 20 0,3 3 3 0,-3 0 1 0,-3-1 0 16,3-2-20-16,-4 3-3 0,-2-3-1 0,0 0 0 15,3 0-8-15,-3 0 0 0,0 0 0 0,6 3 0 16,-3-1 0-16,-3 1 8 0,3 2-8 0,-3-5 8 16,3 3-8-16,-3-1 8 0,0 4-8 0,0-4 8 15,0 4-8-15,-3-4 0 0,0 4 0 0,3-1 0 16,-3-2 0-16,0-1 0 16,0 3 0-16,3 1 0 0,-3-1 8 0,1 0 0 15,-1 1 0-15,0-1 0 0,-3 3 4 0,3-3 0 0,-3 3 0 0,3 0 0 16,-3-3 12-16,3 3 4 0,0 0 0 0,-3 0 0 15,3 3-28-15,0-3 0 0,0-3 0 0,0 3 0 16,-3 0 0-16,3-3 0 0,3 3 0 0,-3 0 0 16,0-3 0-16,0-2 0 0,0 2 0 0,3-5 0 15,-3 3 0-15,3-3 0 0,-3 2 0 0,3-2 0 16,-3 6 12-16,3-6-2 0,0 0-1 0,0 0 0 16,0 0-9-16,0 0 0 0,0 0 0 0,0 0 0 15,0 0-26-15,0 0-1 0,0 0 0 0,0 0 0 16,0 0-105-16,0 0-22 0</inkml:trace>
  <inkml:trace contextRef="#ctx0" brushRef="#br0" timeOffset="45935.187">3964 5260 1208 0,'-12'-5'25'0,"3"-1"6"16,-3 4-31-16,0 2 0 0,0 0 0 0,0 0 0 16,1 2 0-16,-1 1 8 0,0 2-8 0,-3 1 0 15,3-1 0-15,-3 0 0 0,0 0 0 0,0 1 0 16,3-4 9-16,-5 1-1 0,5 2 0 0,0-2 0 16,-6 0 36-16,6-1 6 0,-3 1 2 0,3-3 0 15,0 3 11-15,0-3 2 0,3 2 1 0,1 1 0 16,-7-3-10-16,3 0-3 0,0 0 0 0,0 2 0 15,3-2-41-15,-6 3-12 0,3-3 0 0,0 3 0 16,0 2 0-16,-2-2 0 0,2 2 0 0,-3 0 0 0,0 1 8 0,-3-4-8 0,6 4 8 0,-9-4-8 16,6 1 13-16,-2 2-1 15,-1-2-1-15,0 2 0 0,0-2 6 16,3 2 2-16,-3-2 0 0,0 2 0 0,0 3-1 0,4 0 0 0,-1 2 0 0,-3-2 0 16,3 0 0-16,-3 3 0 0,0-3 0 0,3 0 0 31,-3 2-18-31,1-2 0 0,-1 0 0 0,6 3 0 0,-9-3 0 0,3 0 0 15,0 2 0-15,6 1 0 0,-5-1 0 0,-1 1 0 0,3 0 8 0,0 2-8 16,0-3 0-16,0 1 0 16,3 0 0-16,-3-1 0 0,3 3 0 0,1 1 0 0,-1 1 0 0,3-1 0 15,-6-1 0-15,3 3 0 0,3-6 0 16,-3 4 0-16,3-1 0 0,-3 3 0 0,3-3 0 16,0 3 0-16,6 0 0 0,-6-3 0 0,1 0 8 0,2 0-8 15,3 1 0-15,-3-1 10 0,3-3-10 0,0 4 8 16,-3 2-8-16,6-3 0 0,0 0 0 0,0 0 0 15,0 0 8-15,0 1-8 0,0-1 0 0,6 0 8 16,-6-2-8-16,0 5 0 16,3-3 0-16,-3 0 0 0,3-2 0 0,3 2 0 0,0 0 0 0,-3 0 0 15,5 1 0-15,1-1 0 0,-6 0 0 0,3 3 0 16,0-3 8-16,3 3-8 0,-3-3 8 0,0 0-8 16,3 1 0-16,0-4 0 0,-3 1 0 0,3-1 0 15,-3 1 0-15,3 0 0 0,0-3 0 0,0 2 0 16,-3 1 0-16,5-1 0 0,-2 1 0 0,0-1 8 15,0-2 11-15,6 0 1 0,-3 0 1 0,3 0 0 16,3 3-21-16,-3-3-16 0,6 2 2 0,-4 1 1 0,4-3 13 16,-3 0 0-16,3 0 0 0,0-3 0 15,-3 0 8-15,2 1-8 0,1-1 0 0,3 0 0 16,-6 0 10-16,3 1-2 0,0 2 0 0,-1 0 0 0,1 0-8 16,0-3 12-16,0 3-12 0,3 0 12 0,0-3 0 0,-1 3 0 0,4-3 0 15,0 1 0-15,0 1-12 16,-6-1-12-16,2 2 2 0,4 0 1 0,0-3 9 0,-6 0 16 15,3 0-4-15,-1-2-1 0,7 0-11 0,-6 2 12 0,6-2-12 16,-3-1 12-16,2 4-12 0,-2-4 0 16,0 4 9-16,0-1-9 0,0-2 0 15,-1 2 9-15,1 0-9 0,0-2 0 0,3-1 11 0,-4 4-11 0,4-4 10 16,0 4-10-16,3-4 0 0,-4 1 0 0,4 2 0 0,-3-2 0 16,0 0 0-16,0 2 0 0,-4-3 0 0,4 1 0 15,0 2 8-15,0-2-8 16,2 0 0-16,1-1 9 0,-3 1-9 0,6 0 12 0,-4-1-12 15,1 1 12-15,0 0-4 0,0-1-8 0,-4 1 12 0,4-1-4 16,0-2-8-16,0 3 0 0,2 0 0 0,-2-3 0 16,0 2 0-16,2 1 0 0,-2 0 0 0,0-1 0 15,0 1 0-15,-4 2 15 0,1-2-4 0,0 0-1 16,3-1 10-16,-1 1 1 0,4 2 1 0,-3-2 0 16,3-1-22-16,-1-2 0 0,-2 3 0 0,0 0 0 15,0-3 0-15,-4 0 0 0,4 2-12 0,0-2 4 16,0 0 8-16,2 0 0 0,4 0 10 0,-3 0-10 15,-1 0 8-15,1 0-8 0,0 0 0 0,-3-2 9 0,2 2-1 0,-2 0-8 0,3 0 12 16,0-3-4 0,-1 3-8-16,1 0 0 0,3-3 0 0,-4 3-11 0,1 0 11 0,-3-2 8 15,0 2-8-15,-1 0 11 16,1 0-11-16,0 0 0 0,3 0 0 0,-4 0 0 0,4-3 25 16,0 1 10-16,-1-1 1 0,-5 0 1 15,6 1-55-15,-3 2-11 0,-4-3-3 0,4 0 0 0,3 1 32 0,0-1 0 16,-1 0 0-16,1-2 0 0,3 2 0 0,-7 1 0 15,4-1 0-15,-3-2 0 0,0 2 0 0,-1-2 0 0,4-3 0 16,-3 3 0-16,3-3 0 16,-4 2 10-16,4 4-10 0,-3-3 8 0,0-1-8 0,-1 1 0 15,1 0 0-15,0-1 0 0,-3-2 0 0,2 3 0 0,1 0 0 0,0 0 0 16,-1-1 0-16,4-2 0 16,-3 3 0-16,3-3 0 0,-7 3 0 15,4-3 0-15,-6 3 0 0,3-3 0 16,-1 0 0-16,-2 0 0 0,3 0 0 0,-3 3 0 0,0-6 0 0,2 3 0 15,-2-3 0-15,0 1 0 0,-3 2 0 0,3-3 0 0,-7 1 0 0,4-1 8 16,-3 1-8-16,3 2 0 16,-3-3 0-16,0 0 0 0,-1 1 0 0,-2-1 0 0,3 3 0 0,0-2 0 15,-3-1 0-15,3 1 8 0,-4-1-8 0,1 0 0 16,0 1 0-16,-3 2 0 0,0-3 0 0,-3 1 0 16,0-1 0-16,-3-2 0 0,3 0 0 0,-3-1 0 15,-4 1 8-15,1 0 0 0,0 0 0 0,0 0 0 16,-3-3-8-16,0 2 0 0,-3 1 0 0,3-3 0 0,-3 3 0 15,0 0 0-15,-3 0 0 0,3 2 0 16,-3-2 0-16,0 0 0 0,-3 2 0 0,0-2 0 0,0 0 28 16,1-3 3-16,-4 2 1 0,0-1 0 0,0 1-32 0,0 1 0 15,-3 0 0-15,3 0 0 0,-6-1 0 16,3 1 0-16,0-3 0 0,-3 3 0 0,3-3 0 0,-5 0 0 16,2 0 0-16,-3-5 0 15,0 5 0-15,0-2-13 0,0 2 1 0,-3 0 0 0,1-2 12 16,-1 2 16-16,-3 0-3 0,0 3-1 0,-3-3-12 15,-2 0 0-15,-1 0 0 16,-3 3 0-16,3-3 0 0,-2 0 0 0,-4 0 0 0,3 0-10 0,-3 3-4 0,1-5-1 0,-1 2 0 16,-3 0 0-16,1 0 27 0,-1 0 6 0,0 0 1 15,1 0 0-15,-1 0-28 0,3 3-6 0,-3-3-1 16,4 3 0-16,-4-3 16 0,-3 3 0 0,1-3 0 0,-1 0 10 16,0 3-10-1,4 0-14-15,-1 0 3 16,-3-1 1-16,1 4 10 0,-4-3 0 0,0-1 0 15,1 1 0-15,2 2-11 0,0-2 0 0,1 3 0 0,-1-1 0 0,-3 1 11 0,4-1 9 0,-1 0-1 16,-3-2-8-16,4 5 0 0,-4-2 0 0,0 2 0 0,4 0 0 16,-4 0 0-16,0 0 0 0,1 0 0 0,-1 0 0 15,0 3 0-15,-5-1 13 0,2 1-2 0,1 0-1 16,-1 0-18-16,0-1-4 16,1 4-1-16,-1-4 0 0,3 4 13 0,-2-4 0 0,-1 4 0 15,4-1 0-15,-4 3 0 0,3-3-9 0,1 1 9 0,-1-1 0 16,0 3 0-16,-2-3 0 0,2 1 0 0,0 2 0 15,1-3 0-15,2 3 0 0,0 3 0 0,-2-3 0 16,-1 2 0-16,3-2 0 0,-2 3 0 16,2 0 0-16,0-3 0 0,1 0 0 0,2 2 0 0,-3 1 0 0,4 0 0 0,-4-1 0 15,0 4 0-15,1-1 8 0,-1 0-8 16,3 3 0-16,1-3-8 0,-4 6 8 0,3-3 0 16,1 0 0-16,-4 0 0 0,3-3-8 15,0 6 8-15,4-3-8 0,-1 0 8 0,-3 0-8 0,7-1 8 16,-4 1 0-16,3 0 8 15,0 0-8-15,1 0 0 0,-1 0 0 0,0 0 0 0,0 0-8 16,4 0 8-16,2-3 11 0,0 1-3 16,0-1 0-16,1 0-8 0,2 0 0 0,0-2 0 15,0 2 0-15,3-2 0 0,-3 0 13 0,4 2 0 0,-1-2 0 0,0-1-13 0,0-2-18 16,0 3 4-16,0 0 1 0,4-1 13 0,-1 3 0 16,0 3 0-16,0-2 0 0,6 2 0 0,0-3 0 0,0 3-13 0,3-3 5 15,0 3-7-15,0-3-1 0,4 1 0 16,-1 2 0-16,0-3-24 15,3 0-4-15,-6 3-2 0,6-3 0 0,0 3-61 0,0-2-12 0,3-1-2 0</inkml:trace>
  <inkml:trace contextRef="#ctx0" brushRef="#br0" timeOffset="82824.132">19921 7006 1530 0,'0'0'32'0,"0"0"8"16,0 0-32-16,0 0-8 0,0 0 0 0,0 0 0 0,0 0 0 0,0 0 0 0,0 0 0 0,0 0 0 15,0 0 0-15,0 0-12 16,0 0 4-16,0 0 0 16,3 5 8-16,-3-2 0 0,0-3 0 0,3 5 0 15,0 1 0-15,0-4 0 0,-3 1 0 0,3 2 0 0,0 1 30 0,-3-4 8 0,3 4 2 0,0 1 0 16,0-1-16-16,-3 2-4 0,3 0 0 16,0 0 0-16,-3 2 9 0,3 1 2 0,-3 2 0 0,3-2 0 15,-3 4-8-15,0 1-2 0,-3 0 0 0,3 3 0 16,0 2 1-16,0 0 0 0,0 0 0 0,-3 3 0 15,3-3-2-15,0 0 0 0,-3 0 0 16,3 1 0-16,-3 1-2 0,3-1-1 0,-3-1 0 0,0 0 0 16,3-3-6-16,-3 1-2 0,3 0 0 0,0-1 0 31,-3 1-9-31,3-1 0 0,-3 1 0 0,3-1 0 0,-3 1 0 0,3-6 0 0,-3 3 0 0,3 0 0 16,-3 0 0-16,3-1-9 0,0 4 9 0,0-3 0 15,0-8-99-15,0-3-13 16,0-2-2-16</inkml:trace>
  <inkml:trace contextRef="#ctx0" brushRef="#br0" timeOffset="83453.604">20380 7046 2042 0,'0'0'58'0,"0"0"12"0,0 0-56 16,0 0-14-16,0 0 0 0,0 0 0 0,0 0-15 15,0 0-5-15,0 0-2 0,0 0 0 0,0 0 12 0,0 0 10 0,0 5-13 0,0-2 5 16,0 2 0-16,0 0 0 16,0-2 0-16,0 2 0 0,0 1 8 0,0-1 11 0,0 0-3 0,0 3 0 15,-3 0 8-15,3 3 0 0,0-3 1 0,-3 2 0 16,0 1-9-16,3-1-8 0,-3 4 9 0,-3 1-9 16,3 4 24-16,0 2 0 0,0 3-1 0,-3 2 0 15,0 1 2-15,3-1 1 16,0 1 0-16,0-1 0 0,3 1 13 15,-3-3 2-15,3 2 1 0,0 0 0 0,0-2-17 0,3 0-3 0,-3 3-1 0,6-4 0 16,0-2-9-16,3 1-3 0,-1465-1 0 0,2936-3 0 16,-1465-2-9-16,2 0 0 0,4-5 0 0,3-1-11 15,0-2 11-15,0-5 0 0,3-3 0 0,-1 0 0 16,-2-5 0-16,3-3 0 0,-3 2 0 0,0-4 0 16,-4 2 0-16,1-5 0 0,0 2 0 0,0-2 0 15,-3-3 34-15,0 3 6 0,-4-3 0 0,1-3 1 16,-3 3-18-16,3-2-4 0,-3 2-1 0,-3-3 0 0,0 1 0 15,0-1 0-15,-3-2 0 0,-3 3 0 16,0-3 0-16,0-1 0 0,-3-1 0 0,-3 1 0 16,3 1-18-16,0 0 0 0,-3 3 0 0,3-4 0 0,-3 4-12 15,0 2-8-15,0-3-3 0,0 6 0 0,0 0 23 16,3 0 0-16,0 2 0 0,0 1 8 16,0 2-8-16,0 0 0 0,0 0 0 15,0 3 0-15,3-1 0 0,-3 1 0 0,0 5 0 0,0-5 0 0,0 5 0 0,3-3-12 0,-3 3 2 0,0 0 1 16,0-5 9-16,0 5 14 0,0 0-3 0,0 0-1 31,0 0-86-31,0 0-16 0,0 0-4 0</inkml:trace>
  <inkml:trace contextRef="#ctx0" brushRef="#br0" timeOffset="84450.446">21186 7101 839 0,'0'-5'36'16,"0"0"-36"-16,0 5 50 0,0-5 3 0,-3-1 1 0,3 1 0 15,0 0-16-15,-3-3-3 16,3 8-1-16,0-6 0 0,0 6-19 0,0 0-4 0,0 0-1 0,0 0 0 16,0-5-10-16,0 5 0 0,3-2 0 0,-3 2-11 15,0 0 11 1,0 0 0-16,0 0 8 0,0 0-8 0,0 0 30 0,0 0 2 0,0 0 0 0,0 0 0 15,0 0 25-15,0 0 6 0,0 0 1 0,0 0 0 16,0 0-1-16,0 0 0 0,0 0 0 0,0 0 0 16,3 2-19-16,-3 3-3 0,0 3-1 0,0 0 0 15,-3 0-23-15,0 0-5 0,3 3 0 0,-3-1-1 16,3 1-11-16,0 2 0 0,0 0 9 0,0 1-9 16,0-1 28-16,0 5 0 0,3-2 1 0,0 5 0 15,-3-2-16-15,3 5-3 0,0-3-1 0,0 3 0 16,0 0 16-16,0-1 3 0,0-1 1 0,3 1 0 15,-3 1-13-15,0 0-2 0,0 0-1 0,0-3 0 16,0 3-13-16,0-3 0 0,-3 0 0 0,3 0-10 16,-3 0 22-16,0 1 5 0,0-4 1 0,0 1 0 15,0-1-18-15,0-5 0 0,-3 1 8 0,3-4-8 16,-3 1 9-16,3-1-1 0,-3 1-8 16,0-3 12-16,3-3-12 0,0 0 9 0,0 1-9 0,0-6 8 15,0 0 0-15,-3 2 0 0,3-2 0 0,0 0 0 16,0 0-8-16,0 0-11 0,0 0 3 0,0 0 0 15,0 0-26-15,0 0-5 0,0 0-1 0,0 0 0 16,0 0-92-16,3-8-20 0,0 1-3 0</inkml:trace>
  <inkml:trace contextRef="#ctx0" brushRef="#br0" timeOffset="85000.351">21213 7866 1045 0,'0'0'44'0,"0"0"-36"15,0 0 37-15,0 0 7 0,0 0 2 0,0 0 0 16,0 0-10-16,0 0-1 0,0 0-1 0,0 0 0 15,0 0-34-15,0 0-8 0,0 0 0 0,0 0 0 16,0 0 18-16,-3-5 2 0,0-1 0 0,3 6 0 16,-3-5 9-16,3 5 3 0,-6-2 0 0,3-4 0 15,-3 1-7-15,3 0-1 0,0-1 0 0,0 1 0 16,3 5-11-16,-3-5-2 0,3 5-1 0,-6-3 0 16,6 3 3-16,0 0 1 0,0 0 0 0,0 0 0 15,0 0 1-15,-5-5 0 0,5 5 0 0,0 0 0 16,0 0 11-16,0 0 2 0,0 0 1 0,0 0 0 15,0 0-3-15,0 0-1 0,0-5 0 0,0 5 0 0,0 0 4 0,0 0 1 16,0 0 0-16,0 0 0 0,0 0-2 0,0 0-1 0,5 0 0 0,-2 0 0 31,-3 0-15-31,3 0-2 0,3 2-1 0,0-2 0 0,0 0-9 0,3 0 0 0,-3-2 0 0,6-1 0 32,-3-2 0-32,3-3 0 0,3-3 0 0,-3 3 0 15,3 3-9-15,-1 2-1 0,1 6 0 0,0-3 0 0,0-3 18 0,-3 1 3 16,3-6 1-16,-3 2 0 0,0 1-12 0,-3 0 0 15,0-1 0-15,-1 1 8 0,-2 0 0 0,0 2-8 0,-3-2 12 0,0 2-4 16,-3 3 2-16,0 0 0 0,0 0 0 0,0 0 0 16,0 0-10-16,-9-2 0 0,3 2 9 0,-2-3-9 31,-4 3-39-31,0 0-12 0,0 0-2 0,0 0-1 0,-3 3-165 16,3-1-33-16</inkml:trace>
  <inkml:trace contextRef="#ctx0" brushRef="#br0" timeOffset="85534.544">21180 6974 2230 0,'0'0'94'0,"-6"3"-75"15,0 0-9-15,4-1-2 0,-4 1 0 0,3 2 0 32,-3 1-57-32,3-1-12 0,0 0-3 0,0 0 0 15,0 1-3-15,3-1-1 0,-3 0 0 0,3-5 0 0,0 6 32 16,0-6 7-16,0 0 1 0,0 0 0 0,0 0 36 0,0 0 7 0,0 0 1 0,0 0 1 16,0 0 37-16,3 2 7 0,3-2 2 0,-3 0 0 15,3-2-15-15,0 2-4 0,2-3 0 0,1 0 0 16,0 1-22-16,3-1-5 0,0 0-1 0,3 1 0 15,0-1-16 1,0-2 0-16,0 2 0 0,0 1-9 0,-1-4 9 0,-2 4-8 0,0-4 8 0,0 4-8 16,-3-1 8-16,0 0-8 0,0 1 8 15,-3-1-8-15,-3 3 8 0,-3 0 11 0,0 0-3 16,0 0 0-16,0 0 4 0,0 0 1 0,0 0 0 0,0 0 0 16,-6 0-4-16,-3 3-1 0,3-1 0 0,-3 1 0 15,-3 2-55-15,0-2-11 16,-3 2-2-16</inkml:trace>
  <inkml:trace contextRef="#ctx0" brushRef="#br0" timeOffset="86319.941">19820 7908 1922 0,'-6'-2'85'0,"0"-4"18"0,0 6-83 16,0 0-20-16,3 3 0 0,-6-3 0 16,3 3-12-16,0-3-6 0,-2 0-2 0,-1 0 0 15,3 0-18-15,-3 2-4 0,0 1-1 0,0 0 0 0,0-1 33 0,0-2 10 0,3 0 0 16,0 3 0-16,6-3 32 0,0 0 14 0,-6 3 2 0,6-3 1 15,0 0-21-15,0 0-4 0,3-8 0 0,0 2-1 16,0 1-23-16,3 0 0 0,3 2 0 0,0-2 8 16,0-3 9-16,0 0 3 0,0 0 0 0,0 3 0 15,0-3-9-15,2 3-2 0,-2 2 0 16,0 0 0-16,3 1 2 0,-3-1 0 0,3 0 0 0,-3 1 0 16,0-1-11-16,3 0 0 0,-3 1 0 0,0-1 0 15,0 0 0 1,0 1-16-16,-1-1 4 0,1 3 1 0,0-2-5 0,0-1 0 0,0 3-1 0,0-3 0 15,0-2 6-15,-3 2 2 0,3 1 0 0,-3-1 0 16,0 0 21-16,0 1 5 0,0-1 1 0,-3 0 0 16,3 1-18-16,-3-1 0 0,0 0 0 0,-3 3-9 15,0 0 20-15,0 0 4 0,0 0 1 0,0 0 0 16,0 0 11-16,0 0 2 0,0 0 1 16,-6 6 0-16,0-4-30 0,0 4 8 0,0-1-8 0,-3 0 0 15,3 3 0-15,-3-2 0 0,3 1-9 0,0-1 9 16,-3-1-11-16,3 0 11 0,0 3-12 0,0-2 12 15,3-1 0-15,-3 0 0 0,3-2 0 0,-3 2 0 16,3-2-31-16,3 2-5 0,0 0-2 16</inkml:trace>
  <inkml:trace contextRef="#ctx0" brushRef="#br0" timeOffset="87000.806">19915 6990 1624 0,'-6'0'46'0,"0"0"10"0,0 0-45 0,4 6-11 0,-1-1 0 0,0 0 0 16,-3 0-49-16,3-2-12 15,0 2-3-15,0 1 0 0,0 2-25 0,-3-3-6 0,3 3-1 0,-3-3 0 16,0 3 66-16,3-3 13 0,-3 3 2 0,3-5 1 0,-3 2 67 16,0-5 14-16,0 3 2 0,0-3 1 15,6 0 36-15,0 0 7 0,0 0 2 0,0 0 0 16,0 0-43-16,0 0-9 0,0 0-2 0,0 0 0 0,0 0-26 0,0 0-6 16,3-5-1-16,0 2 0 0,3-2-3 0,3-1-1 15,0-2 0-15,0 3 0 0,0 0-6 0,0-3-2 0,3 0 0 0,-3 3 0 16,2-3-3-1,-2 2-1-15,3-1 0 0,-3 1 0 0,0 1-4 0,0 0-8 0,0 2 11 0,0 0-11 16,0 1 12-16,-6-1-12 0,3 0 12 16,-6 3-12-16,0 0 0 15,3 6 0-15,0-1 0 0,-3-5-9 0,0 0 9 0,0 0 0 0,0-5 10 0,0-1-10 16,0 6 0-16,0 0-13 0,0 0 1 0,-6-2 0 16,-3 2 12-1,3 0 0-15,-3 0 0 0,0 0-9 0,0 0 18 0,0 0 4 0,-3 2 1 16,0-2 0-16,0 3 2 0,1 0 0 0,-4 2 0 0,3-2 0 15,0 2 6-15,0-2 2 0,0 2 0 0,3-2 0 16,0-1-8-16,0 1-2 0,3-1 0 0,3 1 0 16,-3 0-14-16,6-3-15 0,0 0 3 0,0 0 1 15,0 0-24-15,0 0-5 0,0 0 0 16,0 0-1-16,3 2-33 0,3 4-6 0,3-4-2 0</inkml:trace>
  <inkml:trace contextRef="#ctx0" brushRef="#br0" timeOffset="133498.899">3050 9932 270 0,'0'0'0'0,"0"0"11"0,0 0-3 0,0 0 0 0,-3 6-8 0,3-6 0 0,0 0 0 0,0 2 0 16,0-2 0-16,0 0 0 15,0 0-12-15,0 0 12 0,0 0 0 0,0 0 15 16,0 0-1-16,0 0 0 0,0 0 40 0,0 0 8 0,0 0 2 0,0 0 0 15,0 3 22-15,3 0 5 0,3-3 1 0,-3 0 0 16,0 2-36-16,-3-2-6 0,3 0-2 0,3 0 0 16,0 0-22-16,3 0-5 0,-6 3-1 0,0 0 0 15,3-3-20-15,-3 2 0 0,3 4 0 0,3-4 0 16,-6-2-11-16,0 3-6 16,3 0-2-16,-1-1 0 0,-2 1 37 0,6-1 7 0,-3-2 2 15,0 3 0-15,0 2-19 0,0-2-8 16,0 0 8-16,3-3-8 0,-6 2 12 0,6 1-4 0,0-3 0 0,0 5 0 15,0-2-8-15,3-3 0 16,0 3 0-16,0-1 8 16,-1-2-8-16,4 0 12 0,0 0-12 0,0-2 12 0,3 2-12 0,-3-3 0 0,3 0 0 0,0 3-11 15,2-2 19-15,4-1 3 0,0 0 1 0,-3 1 0 16,0-1-4-16,-1 3 0 0,4-3 0 0,-6 1 0 16,3 2 10-16,0 0 2 0,0 0 0 0,0 0 0 15,2 0-32-15,-2 0-5 0,3 0-2 0,3 2 0 16,-6-2 47-16,5 0 8 0,1 3 3 0,0-3 0 15,-3 0-31-15,3 0-8 0,-1-3 0 0,-2 3 0 16,3-2 0-16,0-1 0 0,3 3 0 0,-1-3 8 16,1-2 0-16,0 3 1 0,3-1 0 15,-4-2 0-15,4 2 14 0,0 0 2 16,-3 1 1-16,2-1 0 0,1 0 1 0,0 1 0 0,0-1 0 0,-1-2 0 16,1 2-4-16,0-2-1 0,2 2 0 0,-2-2 0 15,0 2 5-15,0-2 1 16,-4 2 0-16,4 1 0 0,-3-1-2 0,3 0 0 0,-4 1 0 0,4 2 0 15,-3-3 5-15,6 3 1 0,-4-3 0 0,1 3 0 0,0 0-20 0,0-2-4 0,-4-1-8 16,1 3 12-16,3-3 1 0,0 3 0 16,-4-2 0-16,4 2 0 0,3 0-4 15,-3-3-1-15,-1 3 0 0,1 0 0 0,0-2 0 0,0 2 0 0,-1 0 0 0,-2 2 0 16,0-2 12 0,0 0 3-16,2 3 0 0,-2-1 0 0,0-2-7 0,0 0 0 0,-1 3-1 15,-2-3 0-15,0 0 1 0,-3 3 0 0,3-3 0 0,-1 2 0 16,-2-2-3-1,3 0 0-15,-3 0 0 0,3 0 0 0,2 0 10 0,-2 3 1 0,0-3 1 0,3 0 0 16,-3 0-25-16,-1 0 0 16,1-3 0-16,0 3 0 0,-3 0 0 0,0-2 0 0,-1 2 0 0,1 0 0 15,0 0 0-15,3 0 0 0,-3 0 0 16,2 0 0-16,1 0 0 0,0-3 0 0,3 3 0 0,-3-3 0 16,-1 3 12-16,1-2-4 0,0 2 0 15,3 0 0-15,-4-3-8 0,1 1 0 0,0-1 0 0,3-2 0 16,3 2 0-16,-1-2 8 15,1 2-8-15,0-2 8 0,-1 2-8 0,1-2 0 0,3 0 0 16,-3-1 0-16,-1 1 0 0,4 0 0 16,0 2 0-16,-3 0 0 0,5 1 0 0,-2-1 8 0,0 3-8 0,-1-3 0 15,1 1 0-15,0 2 0 0,-3-3 0 0,2 3 0 16,4-3 0-16,-3 1 8 0,5-1-8 0,-2 3 12 16,0-2-12-16,0-1 0 0,-1 0-12 0,4 1 12 15,-3-1 0-15,2 0 0 0,1 1 0 0,0-1 0 0,-1 0 0 16,-2 1 0-16,3 2 0 0,-1-3 0 15,1 0 0-15,0 3 0 0,-1-2 0 0,4 2 0 0,-3 0 0 16,2 0 0-16,4 0 11 0,-3 0-11 16,-1 2 0-16,1-2 0 0,-3 0 0 15,2 3 0-15,-2-3 0 0,3 0 0 0,-1 3 0 0,1-3 0 16,-4 2 0-16,1-2 0 0,0 0 0 0,2 0 0 0,-2 0 0 16,3 3 0-16,-1-3 0 0,1 0 0 0,0 0 0 0,-4 0 0 0,4 0 0 0,-3 0 0 15,2 0 0-15,4 0 0 0,0 0 0 0,-4 0 0 16,1 0 0-16,0 0 0 0,-1 0 0 0,-2 3 0 15,3-3 0-15,-1 2 9 16,1 1-9-16,-1 0 8 0,1-1-8 0,-3 1 0 0,-1 0 0 0,1-1 0 16,0 3 0-16,-1-2 0 0,7 0 0 0,-6 2 0 15,2-2 0-15,-2-1 0 0,0 1 0 0,-1 0 0 16,4-1 0-16,0 1 0 0,2 0 0 0,-2 2 0 16,0-2 0-1,-1 2 0-15,1-3 0 0,0 4 0 0,2-4 9 0,-2 4-9 0,3-4 10 0,-1 1-10 16,-2 2 8-16,-1-2-8 0,1 2 0 0,0-2 9 15,2-1-9-15,-2 4 0 0,0-4 0 0,2 4 0 16,-2-1 0-16,-3 0 0 0,2 1 0 16,-2-1 0-16,3 0 0 0,-4 0 0 0,4-2 0 0,-3 2 0 15,2 1 0-15,-2-1 0 0,3 0 0 0,-4 1 0 16,4-4 0-16,2 1 0 0,1 0 0 0,0-1 0 16,-1 1 0-16,1-3 0 0,3 2 8 0,-1 1-8 0,1 0 0 15,-1-3 0-15,4 2 0 0,-3-2 0 16,2 3 0-16,-2-3 0 0,2 0 0 15,-2 3 0-15,3-3 0 0,-1 2 0 0,4 1 8 0,-7-3-8 16,7 3 0-16,-7-1 0 0,1 1 0 0,3-3 0 0,-1 3 0 0,1-1 0 16,-1 1 0-16,1-1 0 0,-1 1 0 0,-2-3 0 15,0 3 0-15,2-3 0 16,-2 2 0-16,-4-2 0 0,4 3 0 0,0-3 0 0,-4 0 0 16,4 3 0-16,-3-1 0 0,2-2 0 0,-2 0 0 15,-4 0 0-15,4 0 8 0,0 0-8 0,-4-2 0 0,4 2-12 16,0-3 2-16,-7 3 1 0,4-3 9 0,-3 1 0 0,2-4 0 0,-2 4 8 15,0-1-8-15,-1-2 11 0,1 0-11 16,0 2 12-16,-1-2-12 0,1 2 0 0,0 0-12 0,-1 1 12 16,1-1 0-1,0-2 0-15,-4 0 0 0,1 2 12 0,0-2-12 16,-1 2-11-16,4-2 3 0,-3 2 0 0,-1-2 8 0,-2 2 0 16,3 0 0-1,-3 1 0-15,-1-1 12 0,-2 0-1 0,3-2-1 0,-1 3 0 0,-2-1-10 16,3 0-14-16,-3-2 3 0,2 2 1 0,-5 3 10 0,3-2 0 0,-6-1 0 0,2 3 0 15,-2-3 0-15,0 3 0 0,0 3 0 0,-3-3 0 16,2 0 0-16,-2 0 0 0,0-3 0 0,0 1 0 16,0 2 0-16,-4 2 0 0,1-2 0 0,-3 6 0 15,0-1-20-15,-6 0 0 0,3 3 1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35:01.336"/>
    </inkml:context>
    <inkml:brush xml:id="br0">
      <inkml:brushProperty name="width" value="0.05292" units="cm"/>
      <inkml:brushProperty name="height" value="0.05292" units="cm"/>
      <inkml:brushProperty name="color" value="#FF0000"/>
    </inkml:brush>
  </inkml:definitions>
  <inkml:trace contextRef="#ctx0" brushRef="#br0">10411 5596 910 0,'0'0'20'0,"0"0"4"0,0 0 0 0,0 0 3 0,0 0-27 0,3 0 0 0,3 0 0 0,-3 0 0 16,3 0 33-16,0 0 2 0,0 0 0 0,0 0 0 16,0 0-3-16,3 0-1 0,-3 0 0 0,3 0 0 15,-3 0-9-15,3 3-2 0,-1-3 0 0,1 0 0 0,3 0 20 0,-3 0 3 16,3 0 1-16,-3 0 0 0,3 0-4 0,0 2-1 16,0-2 0-16,0 0 0 0,0 0-7 0,3-2 0 15,-1-1-1-15,4 0 0 0,-3 1 0 16,3-1 0-16,3 0 0 0,3-2 0 0,-1 0-4 15,1-1-1-15,3-1 0 0,0 1 0 0,0 1-4 16,-1 0-1-16,1-1 0 0,0-2 0 0,0 1 2 0,0-1 0 16,-1 0 0-16,1 0 0 0,0 0 8 0,3-3 1 15,-1 6 1-15,-2 0 0 0,3-1 6 16,-3 1 1-16,0 0 0 0,2-3 0 0,-5 0-22 0,3 3-4 16,-6 2-1-16,3 0 0 0,-1 1-2 0,-2-4-1 15,3 4 0-15,0-4 0 0,-3 4-1 0,0-1 0 0,-1 0 0 0,1 1 0 16,3-3-9-16,-6 2 0 0,0 0 0 15,-3 1 0-15,3-1 18 0,-7 0 2 0,1 3 0 0,0 0 0 16,-3 0-7-16,-3 0-1 0,3 0 0 0,-3 0 0 16,0 0-3-16,-6 0-1 0,0 0 0 0,0 0 0 31,0 0-8-31,0 0 8 0,0 0-8 0,0 0 8 16,0 0-31-16,0 0-6 0,0 0-2 0,-9-2 0 15,0-1-23-15,0 0-5 0,-6 3-1 0,0-2 0 0,1-4-109 16,-4 4-23-16,-3-4-4 0,3 4-586 0</inkml:trace>
  <inkml:trace contextRef="#ctx0" brushRef="#br0" timeOffset="285.254">10465 5617 1267 0,'-9'-3'28'0,"0"-2"5"0,3 3 2 0,-3-1 1 0,0-2-36 0,3 2 0 0,0 0 0 0,-3 1 0 16,0-1-48-16,3 3-17 0,0-5-3 0,0 2-427 0</inkml:trace>
  <inkml:trace contextRef="#ctx0" brushRef="#br0" timeOffset="952.437">10328 5562 1321 0,'0'0'28'0,"0"0"7"0,0 0 1 0,3-6 2 0,3 4-30 0,-3-4-8 0,3 4 0 0,0-4 0 16,0 4 52-1,0-4 10-15,2 1 2 0,1 0 0 0,0 2-23 0,6-5-4 0,-3 0-1 16,6-2 0-16,-3 2-3 0,0 0-1 0,3-3 0 0,-1 3 0 16,1 0-6-16,0-2-2 0,3-3 0 15,-3 2 0-15,0 0 3 0,0 1 0 0,-1 2 0 16,-2-3 0-16,0 3-2 0,-3-2 0 16,0 2 0-16,0 0 0 15,0 3 1-15,-3-1 0 0,0 1 0 0,-3 0 0 0,3 2-2 0,-6 0 0 16,-3 3 0-16,0 0 0 0,0 0-11 0,0 0-2 0,0 0-1 0,0 0 0 15,0 0-2-15,0 0 0 0,0 0 0 0,0 0 0 0,0 0-8 16,-3 0 0-16,-3 0 0 0,0 0 0 0,0 3 0 16,-3 0 0-16,3-1 11 0,0 1-11 0,-3 2 0 15,0-2 0-15,3 0 0 0,-3-1-10 0,0 4 10 0,0-1 0 16,3 3 0-16,-3 0 0 0,1-3 0 16,-1 0 0-16,0 1 0 15,0 2 0-15,-3 5 0 0,0-3 0 0,3 1 0 0,0-3-8 0,-3 5 8 16,0-2 0-16,3-1 0 0,-3 1 0 15,3 2 0-15,1 0 0 16,-4-2 0-16,3 0 0 0,0 2 0 0,0-3 0 0,0 4 0 16,0-4 8-16,3 3-8 0,-3-2 0 0,3 0 0 15,0 2 0-15,0-3 0 0,0 4 8 16,3-4-8-16,0 3 8 0,0-2 0 0,3 0 1 0,0-1 0 0,0 1 0 0,3-1 5 16,0 1 1-16,3-1 0 0,-3 1 0 0,6 0 4 0,-3-1 1 15,0 1 0-15,3-3 0 0,0 0-20 0,0-3 0 0,0 3 0 0,0 0 0 16,3 0 10-16,-3-3-2 0,-1 3 0 0,4-3 0 15,-3 1-8-15,3-1 8 0,-3 0-8 16,0-2 8-16,0 2 3 0,-3-2 0 0,3 2 0 0,0-2 0 16,-3 2-2-16,3-5 0 0,0 0 0 0,-3 3 0 15,0-3 19-15,0 0 3 0,2 2 1 0,-2 1 0 16,3-6-20-16,-3 1-3 0,3 2-1 0,-3-3 0 16,0 3-8-16,0-3 8 0,3 1-8 0,-3 2 8 15,0-3-8-15,0 0 0 0,0 1 0 0,-3-1 0 16,3 0 0-16,0 1 0 0,0-1 0 0,-3 1 0 15,3-4 0-15,-3 4 0 0,2 2 0 0,-5 0 0 16,3-3 0-16,3 0 12 0,-6 3-12 0,0 0 12 16,0 0-12-16,0 0-12 0,0 0 2 0,0 0 1 15,0 0-77-15,0 0-15 0,0 0-3 0,0 0-648 16,0 0-130-16</inkml:trace>
  <inkml:trace contextRef="#ctx0" brushRef="#br0" timeOffset="22828.982">3351 6366 1090 0,'0'0'24'0,"0"0"4"0,0 0 2 0,0 0 2 0,0 0-32 0,0 0 0 0,0 0 0 16,0 0 0-16,0 0 12 0,0 0-3 16,0 0-1-16,0 0 0 0,0 0-8 0,0 0-11 15,0 0 3-15,0 0 0 0,0 0 8 0,0 0 0 0,0 0 8 16,0 0-8-16,0 0 0 0,0 0 0 16,0 0 0-16,0 0-8 0,0 0 8 0,0 0 16 0,0 0-4 0,0 0-1 15,0 0 10-15,0 0 3 0,-6-5 0 0,6 5 0 16,0 0 7-16,0 0 1 0,-3-3 1 15,3 3 0-15,0 0-17 0,-6-3-3 0,6 3-1 0,-6-2 0 16,6 2-12-16,-6-3 9 0,6 3-9 0,-6-5 8 16,6 5-8-16,-3-3 0 0,0 3 0 0,-6 0 0 15,3-3 0-15,3 3 8 0,3 0-8 0,-6-2 0 16,3 2 0-16,0 0 8 0,-6 0-8 16,3 0 0-16,0-3 12 0,1 3-4 0,2-3 0 0,-3 3 0 15,-3 0 0-15,3 0 0 0,0 0 0 0,0 0 0 0,0 0 14 16,-3-2 2-16,0-1 1 0,0 3 0 15,6 0-25-15,-6 0 0 0,-3 0-12 0,0 0 12 16,6-2 9-16,-6 2 10 0,1 0 1 0,-1-3 1 16,3 3-2-16,-3-3-1 0,0 3 0 0,-3-2 0 0,3 2-3 0,-3 0-1 15,3 0 0-15,0 0 0 0,-2 0 2 0,5 0 1 16,-9-3 0-16,6 3 0 0,-3 0-17 16,3 0 0-16,0 0 8 0,-3 0-8 0,0 3 0 0,1-3-9 15,2 0 1-15,0 0 0 16,-6 2 8-16,0 1 0 0,3-3 0 0,-3 3 0 15,0-1 10-15,-2 1-2 0,2-3-8 0,0 0 12 0,-3 2 4 0,3-2 1 16,3 3 0-16,-6-3 0 0,4 0 23 0,-1 3 5 16,0 2 1-16,6-2 0 0,0-3-30 0,-6 0-7 15,6 0-1-15,-3 0 0 0,3 2-8 0,1-2 0 0,-1 3 0 16,-3 0 0-16,6-1 0 0,-3-2 0 16,0 3 0-16,0 0 0 0,0-1 0 0,6 1 0 15,-9 0 0-15,3-1 0 0,4 1 0 0,-4-3 0 16,3 2 0-16,-3 1 0 0,0 0 10 0,0-1-10 15,0 4 12-15,0-4-12 0,0 4 18 0,-3-1-3 16,4 0-1-16,-1 1 0 0,3-1-5 0,-6 0-1 0,3 3 0 16,0-3 0-16,3 3 2 0,-3-2 0 0,0 1 0 0,3-1 0 15,-6 4-10-15,4 4 10 0,2 4-10 16,-3-2 10-16,0-8-10 0,3 0 12 0,0 0-12 16,-6 0 12-16,9 2-12 0,-3 1 0 0,0-3 0 0,-3 2 0 15,6 1 0-15,3 0 0 0,-3-1 0 0,3-2 8 16,-5 0-8-16,2 3 8 0,0-1-8 0,6-2 8 0,-6 0-8 15,6 3 0-15,-3-1 0 0,3-2-11 16,0 3 11-16,-6-1 0 0,6 1 10 0,0-3-10 0,0 2 10 0,0 1-10 16,0 0 10-16,6-1-10 15,-6 1 12-15,0-1-4 0,3 1-8 0,3 0 12 0,-6-1-12 0,0 1 11 16,3-1-11-16,0 1 10 16,3 5-10-16,-4-3 0 0,4-2 9 0,-6-1-9 0,9-2 0 15,-6 3 9-15,0-1-9 0,3 1 0 0,-3 2 8 0,3-2-8 16,3-3 0-16,-6 2 0 15,6-2 0-15,-6 3 0 0,3-1 0 16,3 1 0-16,-6-3 8 0,3 2-8 0,0-4 0 16,3 2 0-16,0 0 0 0,-3-3 0 0,3 3 8 0,2-3-8 15,-2 0 0-15,0 1 0 0,-3-1 0 16,9 0 0-16,-6 1 11 0,3 1-11 0,0-1 10 16,0-1-10-16,3-2 8 0,3 2-8 0,-4 0 0 0,1 1 0 0,6-1 0 0,-9 0 0 0,6 3 0 15,0-3 0-15,-3 1 0 0,2-1 0 16,1 0 0-16,-3 1 0 0,0-1 0 0,3 0 0 15,-6 0 0-15,6 1 0 0,-3-1 0 0,0-2 0 0,2 2 0 0,-2 0 0 16,3 3 0 0,0-3 0-16,3 1 0 0,-6-1 0 0,9 0 0 0,-4-2 0 15,1 2 0-15,6-2-10 0,-9 2 10 0,6 1 8 0,-4-4-8 16,1 3 11-16,3 1-11 0,-3-1 0 0,0-2 0 16,3-1 8-16,-1 4-8 0,1-4 10 0,0 1-10 0,3 0 10 15,0-1-10-15,-1 1-17 0,4-1 4 0,0 1 1 16,-3 2 12-1,2-2 16-15,-2 0-3 0,0-3-1 0,0 0 7 16,3 2 1-16,-4-2 0 0,1 0 0 0,3 0-20 16,0 0 0-16,0 3 0 0,-1-3 0 0,1 0 0 0,-3 0 0 0,3 0 0 0,-4 3 0 15,-2-3 0-15,3 0 0 0,0 0 0 0,3 0 0 16,-7 0 0-16,4 0 0 0,3-3 0 0,0 3 0 16,-1 0 0-16,1 0 0 0,0 0 0 0,-3-3 0 0,0-2 0 15,-1 5 0-15,1 0 0 0,3 0 0 0,-3 0 0 0,2-3 0 16,1 3 0-16,0 0 0 0,0-2 0 15,0 2 0-15,2 0 0 0,-2 0 0 0,0 0 0 0,3 0 0 16,-4-3 0-16,1 0 0 0,0 1 0 0,3 2 0 16,-1 0 0-16,1 0 0 0,0-3 0 0,-3 3 0 15,2 0 0-15,1-2 0 16,-3 2 0-16,0-3 0 0,-1 3 0 0,1-3 0 0,0 3 10 0,3-2-2 0,-1-1 0 0,1 3 0 16,0 0-8-16,0 0 0 0,-1 0 0 0,-2-3 0 15,3 3 0-15,0-2 8 16,-4 4-8-16,4-2 8 0,0 0-8 0,0 0 0 0,-1 0 0 15,1 0 0-15,3 0 0 0,-3 0 0 16,2 3 0-16,-2-3 0 0,0 0 0 0,-1-3 0 0,1 3 0 0,3-2 0 16,0-1 8-16,2 3-8 15,-2 0 8-15,3-3-8 0,-1 3 0 0,1 0 0 0,0 0 0 0,-3 0 0 16,-1 0 0-16,1-2 0 0,3 2 0 16,-1 0 0-16,4 0 0 0,-3 2 0 15,-4-2 0-15,4 0 0 0,0 3 0 0,-3-3 0 0,2 0 9 0,-2 0-1 16,3 0-8-16,-1 0 0 0,1 0 8 15,0 0-8-15,-1 3 9 0,-2-3-9 0,3 0 12 0,-3 0-12 16,-4 0 8-16,7 0-8 0,0 2 0 0,2-2 0 16,1 3 0-16,-3 0 0 0,-1-3 0 0,1 0 0 0,0 2 12 15,0-2 1-15,-1 0 1 0,-2 3 0 16,3-3-14-16,-4 0-15 0,4 0 3 0,0 0 1 0,-1 0 21 16,-2 0 4-16,0 0 1 0,0 0 0 15,-1-3-3-15,4 3-1 0,0-2 0 0,-1 2 0 0,1-3 2 0,0 3 1 16,0 0 0-16,-1 0 0 0,1-3-14 15,0 1 0-15,-1-1 8 0,1 3-8 0,0 0 0 16,2-3 0-16,-2 6 8 0,0-6-8 16,-4 3 0-16,1 0 0 0,3-2 0 0,0 2 0 0,-1 0 0 0,1 2 0 15,0-4 0-15,-1-1 0 0,4 3 0 0,-3-3 0 16,-1 3 0-16,1-2 0 16,-3 2 0-16,3-3 0 0,-1 1 0 0,1 2 0 0,-3 0 0 0,2 2 0 0,1-2 0 15,0 0 0-15,-4 0 8 0,1 0-8 0,0 0 11 16,0 0-11-16,2 0 8 0,-2-2-8 15,6 2 0-15,-4 2 0 0,1 1 0 0,-3-1 0 16,0-2 0-16,-1 3 0 0,1-3 0 16,0 0 0-16,2 0 0 0,1 3 0 15,-3-3 0-15,-1 0 0 16,4 2 0-16,-3 1 0 0,0-3 0 16,-4 0 0-16,4 3 0 0,-3-3 0 0,3 2 0 0,-1-2 0 0,1 0 0 0,0 3 0 0,-1-3 8 0,-2 3-8 0,0-3 0 0,0 2 0 15,-1-2 12-15,1 0-12 0,0 0 12 0,0 0-12 16,2 0 13-16,-2 0-4 0,3 0-1 15,-3 0 0-15,2 3-8 0,-2-3 0 16,0 0 0-16,-1 3 8 0,-2-3-8 0,6 0 0 0,-3 0 0 0,2 0 8 16,-2 0-8-16,3 0 0 0,0 0 0 0,-4 0 0 0,1 2 0 15,0-2 0-15,0 0 0 0,-1 0 0 0,-2 0 0 16,3 0 0-16,0 0 12 0,-1 0-4 0,1 3-8 16,-3-3 0-16,3 0-10 0,-4 2 10 15,4 1 0-15,-3-3-9 0,0 0 9 0,-1 3 0 0,1-3 0 16,0 0 0-16,0 0 0 0,-1 0 0 15,1 2 0-15,0 1-12 0,0-3 4 0,-1 3 0 0,1-3 8 0,-3 2 9 16,0-2-1-16,3 0-8 0,-1 3 0 0,-2-3 0 0,3 0-10 16,0 3 10-16,2-3 0 0,-2 0 0 15,3 2 0-15,-3 1 0 0,2-3 0 0,-2 0 0 16,3 3 0-16,-3-3 0 0,2 2 0 0,-2-2 12 16,3 0 0-16,0 0 0 0,-1 3-12 15,1-3-17-15,0 3 4 0,0-1 1 0,-1 1 12 0,-2-1 8 0,0 1 0 0,0 0-8 16,-1-3 11-16,1 2-11 0,3 1 10 0,0 0-10 15,-1-1 0-15,-2-2-13 0,6 3 1 0,-3 0 0 16,-1-3 12-16,1 2 12 16,-3-2-3-16,3 0 0 0,-1 3-9 0,1-3-12 15,0 0 2-15,3 0 1 16,-1 3 9-16,1-1 0 0,-3-2 0 0,3 3 0 0,-4-3 0 0,4 0 12 0,-3 0-2 0,2 0-1 16,-2 3-9-16,3-3-12 0,3 0 2 15,-4 0 1-15,1 0 9 0,3 0 0 0,-7 2 0 0,4-2 0 16,0 0 0-16,-3 0 0 0,2 0 0 0,1 0-8 15,3-2 8-15,-3 4 0 0,5 1 0 0,-5-1 0 16,3 1 0-16,-4 0 0 0,4-3 0 0,-3 0 0 16,2 2 0-16,1 1 0 0,0 0 0 0,0-3 0 0,-1 0 0 0,1 0 0 15,-3 0 0-15,-1 0 0 0,1 0 0 16,0 0 0-16,0 0 0 0,-1 0 0 0,4 0 0 16,0-3 0-16,-4 3 0 0,4 0 0 15,-3 0 0-15,-1-3 0 0,1-2 0 0,-3 2 0 16,6 3 0-16,-4 0 0 0,1 3 0 0,0-3 0 15,2 0 0-15,-5 0 0 0,3 0 0 0,-3 0 0 0,2-3 0 0,-2 3 0 16,0 0 0-16,3-2 0 0,-4 2 0 0,4-3 0 16,0 1 0-16,-3 2 0 0,-1 0 14 0,1 0-2 15,-3-3 0-15,3 0 0 0,-4 3-12 16,1-2 0-16,3 2 0 0,-3-3 0 0,2 3 19 16,1-3 1-16,-3 6 0 0,0-3 0 0,2-3-20 0,-5 3 0 15,3 0 0-15,-3 0 0 0,-1 0 0 0,1 0 0 16,-3 0 0-16,3-2 0 0,-3 2 0 0,2 0 0 0,-2-3 0 15,3 3 0-15,0 0 0 16,-3 0 0-16,-4 3 0 0,4-3 0 0,0-3 0 16,-6 3 0-16,3-3 0 0,-3 1 0 0,2 2 0 0,-2-3 0 0,0 3 0 0,0-3 0 15,-3 1 0-15,3-1-11 16,0 0 2-16,-3 1 0 0,2-1 9 0,-2 1 12 0,0-4-2 0,3 4-1 16,-3-4-9-16,0 4 0 0,0-4 0 0,-3 4 0 15,2-4 0-15,-2 1 0 0,3 0 0 0,-3 0 0 16,-3-1 0-16,3 4 0 0,-3-4 0 15,3 1 0-15,0-3 0 0,-3 0 0 0,0 3 0 16,0-3 0-16,-1 0 0 0,1-5 0 0,3-3 0 16,-3 5 0-16,-3 6 0 0,0 0 0 0,0-1-10 0,0-4 10 0,-3 2 0 15,3 0-9-15,0 0 9 0,-3 0 0 0,3-2 0 16,-3 2 0-16,0-3 0 0,0 0-8 16,-3 1 8-16,0-1 11 0,0 3-3 15,0-2 0-15,0 2-17 0,0-3-4 0,-3 3-1 16,0-2 0-16,3-1 6 0,-3 1 8 0,0-4-13 0,0 1 5 0,0 0-3 0,-3 2 0 15,0-2 0-15,3-3 0 0,-3 3 11 16,3 0 0-16,-3-6 0 0,0 3 0 0,0 3 0 0,-3-3 0 16,3 3 0-16,0-3 0 0,0 3 0 15,-2 0 0-15,-1-1 0 0,0 1 0 16,0 3 0-16,-3-1 0 0,0-5 0 0,0 3-8 16,0 2 8-16,-3-2-12 0,0 2 12 0,0 1-12 0,-5-1 12 0,2-2-8 15,-3 3 8-15,0-1-8 0,0 0 8 0,0 1 0 16,-2-1 0-16,-1 1 0 0,0-1-11 15,-3-2 11-15,3 2-13 0,-2-2 5 0,-4 2 0 0,0-2 0 0,0 3 0 16,-2-1 0-16,-4-2 8 0,3 2 0 0,0 3-9 0,-2-2 9 16,2 2 0-16,-3 0 0 0,-3 0 12 0,4 0-4 15,-4 0-8-15,0-3-12 16,-2 3 2-16,2 1 1 0,0-1 9 0,1 2 0 0,-4-2 0 0,3 3 0 16,-5 0 0-16,2-1 0 0,-3 1 0 15,1 0 0-15,-1 0 0 0,0-1 0 0,1 1 0 0,-4 0-8 16,0 2 8-16,1-2 16 0,-4 2-4 0,1 0-1 15,-1-2-11-15,0 3-14 0,1-4 3 0,-1 4 1 16,-2-1 10-16,2 0 14 16,-6 1-3-16,7-1-1 0,-1 0-10 15,-2 1-11-15,-1-1 3 0,-2 0 0 0,-1 1 8 16,-3-3 0-16,4 2 0 0,-4-2 0 0,1 2 0 0,-4 0 0 0,4 1 0 0,-1-1 0 0,1 0 0 16,-4 1 11-16,4-4-3 0,-4 4 0 0,1-1-8 15,-1 0 0-15,1-2 0 0,2 3 0 16,-5-4 0-16,2 4 0 0,-2 2 0 15,2-3 0-15,1 0 0 0,-1 1-11 0,-2 2 3 0,-1-3 0 0,1 3 8 16,2 0 0-16,1-3 0 0,-1 3 0 16,-2 0 0-16,-1 0 0 0,4 0 0 0,-1-2 0 0,1-1 0 15,-1 3 0-15,1-3 0 0,-1 3 0 16,1 0 0-16,-1-2 0 0,4 2 0 0,-1 0 0 0,-2 0 0 0,-1 0 11 16,1 0-3-16,-1 0 0 15,4 0-8-15,-4 0 0 0,1 0 0 0,-1 0 0 0,0 0 0 16,1 2 0-16,-1-2 0 0,4 0 0 0,-4 0 0 15,1 0 0-15,-4 0 0 0,4 3 0 16,2-3 0-16,1 0 0 0,-7 0 0 0,4 0 0 0,2 0 0 0,-2 0 0 16,2 3 0-16,1-3 0 0,-4 0 0 0,4 0 0 0,-4 2 0 15,4-2 0-15,-1 3 0 0,-2-3-11 0,2 3 3 16,-2-1 0-16,-1-2 8 0,4 3 0 0,2 0 0 0,-3-3 0 16,1-3 0-16,-1 3 0 0,1 5 0 0,-1 1 0 15,7-4 0-15,-4 3 0 0,1-2 0 0,-1 0 0 16,1-1 0-16,-4 1 0 0,3 2 0 15,1-2 0-15,-1 2 0 0,1 1 0 0,-1-4 0 16,1 4 0-16,-1-1 0 0,4-3-8 0,-1 4 8 0,0-4-8 16,1 1 8-16,-1 2 0 0,-2 1 8 0,-1-1-8 15,4 0 0-15,-1-2 0 0,0-1 0 0,1 1 0 16,-4 0 0-16,1-1 12 0,2 1-4 16,4 0 0-16,-1-1-8 0,-3 1 0 0,4 0 0 15,-4-1 8-15,1 1-8 0,2 0 0 0,-3 2 0 16,1 0 0-16,2 6-9 0,-2-6 9 0,-4-5-10 0,1 3 10 0,-1 2 0 0,6 0 0 15,-2 1 11-15,-1-4-3 0,4 4-8 16,-4-4 0-16,1 1 0 0,-1-1 0 0,3 6 0 0,1-5-13 16,-1 0 3-16,-2-1 1 15,-4 1 9-15,3 0 12 0,-2-1-2 0,5-2-1 0,1 6-9 16,-4-4 0-16,3-2 0 0,-2 3 0 0,-1-1 0 0,1-2 0 0,2 3 0 16,1 0 0-16,-1-1 0 0,0 1 0 15,-2 0 0-15,2-1 0 0,1 1 0 0,-1 2 0 0,3-5 0 0,1 3 0 16,-1 0 0-16,-3-3 0 15,4 2 0-15,-4-2 0 0,4-2 0 16,2 2 0-16,3 0 0 0,-2 2-11 0,2 1 11 16,-3-3 0-16,1 3 8 0,2-3-8 0,-3 0 0 0,1 0 0 15,2 2 0-15,0-2 0 0,4 0 0 0,-4 0 0 0,-3 0 0 0,4 0 0 16,-1 0 0-16,0 0-8 0,4-2 0 0,5 2 0 16,-9 0 8-16,7-3 0 15,-1 0 0-15,0 1 0 0,0-1 0 0,1 3 0 0,2-3 0 0,0 1 0 16,0-1 0-16,1 0 0 15,2 1 0-15,3-1 0 0,0 0-17 0,1 1-2 0,-1 2 0 0,0 0 0 16,0 0 27-16,-3 0 4 0,4 0 2 0,-1 0 0 16,0 0-14-16,0 0 0 0,0 0 0 0,4 0 0 15,-1 2 0-15,0 1 0 16,3-3 0-16,3 3 0 0,-5-3 0 0,8 2 0 16,-6-2 0-16,0 0 0 0,3 0 0 0,0-2 0 0,0-1 0 15,1 3 0-15,2 0 0 0,-3-3 0 16,6 3 8-16,-9-2-8 0,6-1 0 0,-3 3 11 0,6-3-11 0,-2 3 10 0,2 0-10 0,0 0 0 15,0-2 0-15,3 2 8 16,0-3-8-16,0 1-12 0,3-1 2 0,0 3 1 16,0 0-22-16,0 0-4 0,0 0-1 15,6 0 0-15,-3-3-27 0,3 3-5 16,-6 0-2-16,6 0-650 0,0 0-129 0</inkml:trace>
  <inkml:trace contextRef="#ctx0" brushRef="#br0" timeOffset="60562.524">9810 8803 1796 0,'0'0'40'0,"0"0"8"0,0 0 1 0,0 0 1 0,0 0-40 0,6 0-10 0,0-3 0 0,-3 3 0 16,6 0-14-16,-3 3-5 0,0-1-1 0,3 1 0 15,0 0 20-15,-4-1 0 0,1 4 0 0,3-1 0 16,0-2 0-16,0-1 0 0,3 1 0 0,-3-1 0 15,0 1-13-15,3 0 1 0,-3-1 0 0,3-2 0 16,0 3 34-16,-3-3 7 0,2 0 2 0,4 0 0 16,-3-3 27-16,3 3 6 0,0 0 0 0,0 0 1 0,3-2-25 15,-3-1-6-15,2 0-1 0,1 1 0 0,3-1-1 16,-3 1-1-16,3-1 0 0,-3 0 0 16,3 1-17-16,-1-1-3 0,4 0-1 0,0 1 0 0,-3-1-10 0,6 0 0 15,-4 1 0-15,7-1 8 0,-3 3 0 16,3-3 0-16,-3 1 0 0,2 2 0 0,1-3-8 0,-3 0 0 15,0 3 0-15,2-2 0 16,-2 2 0-16,3 0 10 0,3 0 1 0,-1 0 0 0,1 0-11 0,0-3 8 16,3 3-8-16,-4-2 8 0,4 2 12 0,-3 0 1 15,3 0 1-15,-4 0 0 0,4-3-4 0,0 3-1 16,0 0 0-16,-1 0 0 0,4 0-3 0,0-3-1 0,-4 3 0 0,1 0 0 16,3 0-13-16,-4-2 0 15,1 2 0-15,3-3 0 0,0 0 8 0,-4 1-8 16,4-1 0-16,-3 0 9 0,-1 3-9 0,1 0 12 0,0 0-12 15,3 0 12-15,-4-2-3 0,4-1 0 0,0 0 0 0,-1 3 0 16,4 0 13-16,-3 0 2 16,-1 0 1-16,1-2 0 0,0 2-25 0,0 0 0 0,-1 0 0 0,4 0 0 15,-3 0 0-15,2-3-14 0,1 3 2 0,-3 0 0 16,-1 0 12-16,4-3 10 0,-3 3-2 0,2 0 0 16,4 0 4-16,-3 0 0 0,2-2 0 0,1 2 0 15,-3-3-12-15,2 1 0 0,-2 2 0 0,0 0-11 16,2 2 11-16,1-2 0 0,-3-2 8 15,2 4-8-15,-2 1 8 0,0 2-8 0,-1-2 8 0,1-1-8 16,0-2 0-16,-1 6 0 0,1-4 0 0,0 1-8 0,2 2 16 16,-2-2 3-16,-3 0 1 0,-1-1 0 15,1 1-12-15,3 0 0 0,-1-1 0 0,1 1 0 0,-3-1 0 16,-1 1 8-16,4 0-8 0,-6-1 8 16,0 1 0-16,-1-3 0 0,1 3 0 0,0-1 0 15,-4 1-8-15,4-3 0 0,0 3 0 0,0-3 0 0,-1 0 0 0,1 0 0 16,-3 2 0-16,-3 1 0 0,-1-3 0 0,1 0 0 15,0 0 0-15,0 0 0 0,-1 3 0 0,1-3 0 16,0 0 0-16,0 0 0 0,-4 0 23 16,1 0 9-16,0 0 1 0,0 0 1 0,0 2-34 0,-4-2 0 15,1 0 0-15,0 0 0 16,0 0 0-16,0 0 0 0,0 0 0 0,2 0 0 0,-2 0 0 0,0-2 0 16,0 2 0-16,0-3 0 0,-1 3 0 0,-2-3 0 0,3 3 0 0,-3 0 0 15,3 0-10-15,-4-2-6 0,1 2 0 16,0-3-1-1,0 0-144-15,0 1-29 0,-3-1-6 0,3-5 0 0</inkml:trace>
  <inkml:trace contextRef="#ctx0" brushRef="#br0" timeOffset="62434.693">17826 8670 1500 0,'-9'-2'42'0,"3"-1"10"0,0 0-41 0,0 3-11 16,-3-2 0-16,3-1 0 0,-3 3 0 0,3-2 0 16,-3 2 0-16,0-3 0 0,-3 0-13 0,4 3-5 15,-4-2-1-15,3 4 0 0,-3 9 9 0,3-11 2 16,-3-8 0-16,3 0 0 0,-3 0 8 0,0 0 11 15,0 0-3-15,0 3 0 0,1 0 7 0,-1-1 1 0,-3-2 0 16,0 3 0-16,0-3 16 0,-3 0 3 0,6 0 1 0,-6-2 0 16,6-1-7-16,-2 3-1 0,-1-2 0 0,3-1 0 31,-3 0 20-31,3 1 4 0,3 4 1 0,-3-4 0 0,0-6-7 0,3 3-2 0,0-3 0 0,0 0 0 16,1 0-21-16,-1 3-5 0,0-3-1 0,0 0 0 15,3 0-4-15,-3 3-1 0,3 0 0 16,0 0 0-16,0-3-12 0,0 3 0 15,0-1 0-15,0 1 0 0,3-3 0 0,-3 0 0 0,3 0 0 0,0 1 0 16,0 1 0-16,0 1 0 0,3 3 0 0,0-4 0 16,0-4 0-16,3 2 0 0,0 0 0 0,0 0 0 15,0-2 8-15,0 2-8 0,3 5 0 0,0-2 0 16,0 0 10-16,3-1-10 0,0-4 10 0,-3 2-10 0,6 3 10 16,-3 2-10-16,3-2 10 0,2 0-10 15,1-6 24-15,3 3-2 0,-3 1 0 0,3-1 0 16,3 0-8-16,0 3-2 0,2-1 0 0,1 1 0 15,3-3 3-15,-3 3 0 0,3-3 0 0,-1 0 0 0,1 0-7 16,0 1-8-16,3 1 11 0,0 4-11 0,-1-4 33 0,1 4 0 16,6-1 0-16,0-2 0 0,-1 0-33 15,-2-3 0-15,3 5 0 0,-1-2-12 0,-2 3 24 0,3-1 6 16,3 3 1-16,-1-3 0 0,1 1-10 16,3-1-1-16,-1 1-8 0,-2 2 12 0,3-3-12 15,-4 3 8-15,4 0-8 0,0 3 0 0,-1-3 14 0,4 0-3 16,0 0-1-16,-4 3 0 0,4 0-10 15,0-1 0-15,-4-2 0 0,4 3 0 0,0 0 0 0,-4 2 0 0,4-2 0 16,0 2 0-16,-4 1 0 0,1-1 0 0,0 0 0 0,-1 1 0 16,1 2 0-16,0 0 0 0,2 0 0 15,1 0 0-15,0-3 0 0,-1 3 0 16,1 0 0-16,-3 0 0 0,-1 0 0 0,4 3 0 16,-1-3 0-16,4 2 0 0,-6 1 0 0,2-3 0 0,-2 3 0 15,3-1 0-15,-1-2 0 16,1 3 0-16,3 0 0 0,2-1 0 0,-2 1 0 0,0-1 0 15,-4 1 0-15,1 0 0 0,-1-1 0 0,1 1 0 0,0 0 0 16,-1-1 0-16,1 1 0 0,-3 2 0 0,2 1 0 0,-2-1 0 16,-3 0 12-16,-1 0 0 0,4 3 0 0,-3-2 0 15,2 2 6-15,1-3 2 0,-3 5 0 0,0-2 0 16,-1-2-20-16,-2 2 0 0,-3 0 0 16,-1 2 0-16,1 3 0 0,-3-2 0 0,0-3 0 0,2 5 0 0,-2-2 0 0,-3 5 0 15,0-3 0-15,0 0 0 16,-4 3 10-16,1 0-2 0,-6-3 0 0,3 3 0 0,-3 5-8 15,0-2 0-15,-1-1 0 0,-2-2 0 0,3-5 0 16,-3 4 0-16,0 1 0 0,0 3 0 0,-3-1 0 16,3-7-12-16,-3-6 2 0,-1 8 1 0,1 6 9 0,-3 0 12 15,0-1-2-15,0-5-1 0,0 3-9 16,-3 0 0-16,-3-5 0 0,3 2 0 0,-3 0 0 0,0 3 8 16,0-3-8-16,-3 3 8 15,3 0-8-15,-3 0 0 0,0-3 0 0,0 0 0 0,0 0 0 0,0 3 0 16,-3-2 0-16,0 1 0 15,3-1 0-15,-6-1 0 0,3 0 0 0,-6 0 0 0,3 1 0 0,-3-1 0 0,3 0 0 0,-3-2 0 16,-3-1 0-16,3 1 10 16,-2 2-10-16,-4 0 10 0,0 1-2 0,0-1-8 0,0 5 12 15,-3-2-4-15,-3 0 0 0,1 3 0 16,-4 4 0-16,-3-7 0 0,0-5-8 0,-3-1 0 0,1 4 0 0,-7-4 0 16,3 3 0-16,-3 3 0 0,1-2 0 0,2-4 0 15,-3 3 0-15,-2 1 0 0,-4-1 0 0,0-3 0 16,1 4 0-16,-4-1 0 0,3-3 0 15,1 4 0-15,-4-4 0 0,3 1 0 0,-2-1 0 0,-1 4 0 16,-3-4 12-16,4-2 0 0,-4 0 0 0,3 0 0 16,4 0 6-16,-4-3 2 0,0 6 0 0,-2-6 0 15,-1-2-20-15,-2 2 0 0,2 0 0 0,-3-2 0 32,4 0-24-32,-4-1-6 0,0 1-1 0,-2 0 0 0,2-3 31 0,-2 2 0 0,-1 1 0 0,4 0 0 15,-4-3 0-15,0 0 0 0,-2 0 0 0,-1 0 0 0,4 0-12 16,-1 0 3-16,4 0 1 0,-4 0 0 0,-3-3 8 0,4 0 0 15,-7 1 0-15,7-1 0 0,-4-2 0 16,1 2 0-16,2 0 0 0,-3-5 0 0,1 3 0 0,2 0 0 16,1-3 0-16,2 3 0 0,1-1 0 0,-1 1 0 15,0 0 0-15,1-3 0 0,-1 3 0 0,1-1 0 16,2 4 0-16,0-4-8 0,4 1 8 0,-4 0 0 16,0-1 0-16,1 1 0 0,-1-3 0 0,4 0-10 15,2-2 10-15,0-1-10 0,3 0-6 0,4 4 0 16,-1-1-1-16,-3-6 0 15,7 1-22-15,-1-3-4 0,3 3-1 0,0 0 0 16,1 0-28-16,5-3-5 0,0 2-2 16,0 1-632-16,3-5-126 0</inkml:trace>
  <inkml:trace contextRef="#ctx0" brushRef="#br0" timeOffset="73004.264">11051 9850 1090 0,'0'0'24'0,"0"0"4"0,3 0 2 0,6 3 2 0,-3 0-32 0,0-3 0 15,3 2 0-15,3 1 0 0,-3-3 19 0,3 3-3 0,-3-1 0 0,2 1 0 16,1-3-16-16,0 3 0 0,3-3 0 15,0 2 0-15,3-2 10 0,-3 0-2 0,0 0 0 0,0 3 0 16,2-3 29-16,1 0 6 0,-3 0 1 0,0-3 0 16,3 1-7-16,0-1-1 15,0 3 0-15,-1 0 0 0,1-3 8 0,3 1 0 0,0-1 1 16,0 0 0-16,0 1 1 0,2-1 0 0,1 0 0 0,3 1 0 16,0-1-12-16,-3 1-2 0,0-1-1 0,2 3 0 15,-2 0 1-15,6-3 1 0,-3 3 0 0,2-2 0 16,1-1-16-16,0 3-3 15,3 0-1-15,-1 0 0 0,4 0-1 0,3 0 0 0,-6 3 0 0,2-3 0 16,1-3-12-16,0 3 11 0,-1-3-11 16,1 3 10-16,0 0 4 0,3 0 1 0,-4 3 0 0,4-3 0 15,-3 3-1-15,-1-3 0 0,1 0 0 0,-3 0 0 0,3 0 7 16,-4 0 2-16,4 2 0 0,0 1 0 16,0 0-3-16,-1-3-1 0,1 2 0 0,0-2 0 15,-1 3 6-15,-2-1 2 0,3-2 0 0,-3 3 0 0,2-3-5 16,-2 3-1-16,3-3 0 0,-3 2 0 0,2 1-10 0,1-3-3 15,-3 0 0-15,-1 0 0 16,1 3 3-16,-3-3 0 0,3 2 0 0,-1-2 0 16,-2 0 11-16,3 0 2 0,0 3 1 0,-1 0 0 0,1-6-13 0,-3 3-4 15,3 0 0 1,-4 0 0-16,-2 3 3 0,3-3 0 0,-3 0 0 0,3 0 0 16,-4 0 1-16,1 0 1 0,0 2 0 0,0 1 0 15,-3-3 15-15,-1 3 4 0,-2-1 0 0,3 1 0 0,-3-1-32 0,0 1 0 0,-3-3 0 16,-4 3 0-16,4-1 0 0,-6 1 0 0,3-3 0 0,0 3 0 15,-3-3 0-15,0 0 0 0,0 2 0 0,0-2 0 16,-1 0 12-16,-2 3-4 16,3-3-8-16,-3 3 12 0,0-3 1 0,0 0 0 15,0 2 0-15,-3-2 0 0,0-2-13 0,0 2 9 0,0 0-9 0,-3 0 8 16,3 0-8-16,-3 2 0 0,3-2 0 0,-6 0 0 16,6 0 8-16,-3 0 0 0,-3 0 0 0,0 0 0 15,0 0-8-15,0 0 0 0,3 3 0 0,-3-3 0 16,0 0 0-16,0 0 0 0,0 0 0 0,0 0 0 15,0 0 0-15,0 0 0 0,0 0 0 0,0 0 0 16,0 0 0-16,0 0 8 0,0 0 2 0,0 0 0 16,0 0-20-16,0 0-4 0,0 0-1 0,0 0 0 15,0 0-26-15,0 0-6 16,0 0-1-16,-6-5 0 0,0 2-173 0,-3 0-35 0,-6-5-8 16,-3 3 0-16</inkml:trace>
  <inkml:trace contextRef="#ctx0" brushRef="#br0" timeOffset="74707.027">15031 9792 1414 0,'0'0'40'0,"0"0"9"0,0 0-39 0,0 0-10 0,0 0 0 0,6 3 0 15,0-3 20-15,0 3 3 0,3-3 0 0,0 2 0 16,-4 3 7-16,1-2 2 15,6 2 0-15,-3-2 0 0,3 0-32 0,0-1 0 0,3 1 0 0,0 0 0 16,0-1 0-16,-3 4 0 0,3-4 0 0,-1 1 9 16,4 0 6-16,-3 2 1 0,3-3 0 0,-3 1 0 15,6 0 24-15,-3-1 6 0,-1 1 1 0,4 0 0 16,-3-1-22-16,0 1-4 0,3 0-1 0,0-3 0 16,0 5 3-16,-1-5 0 0,4 3 0 0,3-1 0 15,0 1-2-15,0 2 0 0,-1-2 0 0,1-1 0 16,3 1-9-16,0 0-3 0,2-1 0 0,-2 1 0 0,0 0 7 0,3-1 2 15,-4 1 0-15,1 0 0 16,3-1 16-16,3-2 3 0,-1 0 1 0,1 3 0 16,0-3-24-16,0 0-5 0,-1-3-1 0,1 3 0 0,-3 3 5 0,2 2 1 15,1-2 0-15,0-1 0 0,3 1-2 16,-1 0 0-16,4-1 0 0,-3 1 0 0,-1 0 13 0,-2-3 3 16,3 2 0-16,2-2 0 0,1 3-11 0,0-3-1 15,2 0-1-15,-2 0 0 0,0 0 2 16,-1 0 1-16,1 0 0 0,0-3 0 0,-1 1-4 15,4 2-1-15,0 0 0 0,-1 0 0 0,4 0 6 0,-6 0 1 16,2 0 0-16,1-3 0 0,-3 3-7 0,-1-3-1 0,1 1 0 16,0-1 0-16,2 3 4 0,-2 0 0 15,-3 0 0-15,-4 0 0 0,4 0 0 0,-3-3 0 0,2-4 0 16,1 4 0-16,0 3 3 0,3 3 1 16,-4-3 0-16,-2 0 0 0,3 2-10 0,-1-2-2 0,-2 3 0 0,0-6 0 15,2 1-8-15,-2 2 0 16,0-3 0-16,0 3 0 0,-1 0 0 0,-2 0 0 0,0-3 8 15,0 1-8-15,-4-1 11 0,1 0-3 16,-3 1-8-16,0-1 12 0,2 3 0 0,-2-3 0 0,0 1 0 0,0-1 0 16,-3 3-12-16,-1-3 0 0,1 3 8 0,-3-2-8 15,0 2 22-15,0 0 2 0,0 0 0 16,-4 0 0-16,1-3-14 0,0 3-2 0,0-3-8 0,0 1 12 16,0 2-2-16,-3 0-1 0,3-3 0 0,-7 3 0 15,4 0-9-15,0 0 0 0,-3-2-12 0,0 2 12 16,0 0 0-16,-3 0 0 0,0 0 0 0,0 0 8 0,-3 2-8 15,3-2 0-15,-3 0 0 0,-1 0 0 16,1 0 12-16,0-2-4 0,-3 2 0 0,0 0 0 0,0 2-8 16,-3-2 10-16,3-2-10 0,-3 2 10 15,0 0-10-15,0 0 0 0,0 0 9 0,0 0-9 0,0 0 0 0,0 0 0 16,0 0 0-16,3 0 0 0,0 0 0 16,-3 0 0-16,0 0 0 15,0 0-8-15,0 0 0 0,0 0 0 0,0 0 0 0,0 0 0 16,0 0-11-16,0 0-1 0,0 0-1 0,0 0 0 15,0 0-19-15,0 0-4 0,0 0-1 0,0 0 0 16,0 0-128-16,-6-3-26 0,-9 3-5 0,-5 3 0 0</inkml:trace>
  <inkml:trace contextRef="#ctx0" brushRef="#br0" timeOffset="94317.607">2389 11147 929 0,'0'0'26'0,"0"0"6"0,0 0-32 0,0 0 0 0,0 0 0 0,3 5 0 16,3-2 41-16,-6 2 2 0,6 0 0 0,-3-2 0 15,3 2-7-15,-3-2 0 0,3 0-1 0,0 2 0 16,-3 0-35-16,3 1 0 0,0-1 0 0,0-3 0 16,3 1 19-16,-6 0-3 0,6-3-1 0,0 0 0 15,0 0 11-15,-6 0 2 0,5 0 1 0,1-3 0 16,0 0 12-16,0 3 3 0,3-2 0 0,-3 2 0 16,0-3 1-16,3 3 1 15,0-2 0-15,3-1 0 0,-6 3 0 0,3 0 0 0,-1-3 0 16,7 3 0-16,0-2-24 0,-6 2-5 15,6-3-1-15,-6 3 0 0,0 0-4 0,6 0 0 0,-1 0-1 0,-5-3 0 0,6 3 13 0,-6-2 2 16,3-1 1-16,0 3 0 16,0 0-14-16,0-3-2 0,0 1-1 0,-1-1 0 15,1 0-10-15,0 1 8 0,3-1-8 0,0 3 8 0,3-3 7 16,-3 1 1-16,0-1 0 0,-1 1 0 0,7 2-16 16,-3-3 0-16,0 3 0 0,0 0 0 0,2 0 0 15,-2-3 11-15,0 3-3 0,0-2-8 16,3-1 0-16,0 0 0 0,-4 1 0 0,4-1 0 0,0 0 0 15,6 1 0-15,-6-1 10 0,2-2-10 0,4 2 0 0,-3-2 0 16,-3 2 0-16,3-2-11 0,-4 2 11 0,1-2 0 0,0 2 0 16,3-2 0-16,-3 2 0 0,2-2 0 15,1 0 10-15,-3 2-10 0,3 1 0 0,0-1 0 16,-1 3 0-16,1-3 0 0,0 1 0 0,0 2 9 16,0-3-1-16,-1 0 0 0,1 3-8 0,0-2 10 15,6 2-10-15,-4-3 10 0,-2 3 6 0,3 0 2 16,0-3 0-16,0 3 0 0,2 0-30 15,-2 0-5-15,-3 0-2 0,0 0 0 0,5 3 27 0,-8-3 4 0,3 0 2 16,0 0 0-16,3-3 5 0,-1 3 1 16,-2 0 0-16,0-2 0 0,3 2-4 0,-1 0 0 0,-2 0 0 0,0 2 0 15,0-2-2-15,0 0-1 16,-1 0 0-16,1 0 0 0,0 3 0 0,0-3 0 0,2 0 0 0,1 0 0 16,3 0-1-16,-3 0-1 0,0 0 0 0,-1-3 0 15,1 3-11-15,0-2 0 0,0 2 0 0,-4-3 0 16,1 3 8-16,3-3 0 0,0 1 0 0,-1-4 0 15,1 6 0-15,3-2 0 0,-3-3 0 0,-1 2 0 16,1 3-8-16,0-3 0 0,0 3 0 0,0-2 0 16,-4 2 0-16,1-3 0 0,3 0 0 0,0 1 0 0,-1-1 0 15,1 0 0-15,0 3 0 0,3-2 0 0,-4 2 0 0,4-3 0 16,-3 3 8-16,-3-3-8 16,3 1 14-16,-1-1-2 0,1-2-1 0,0 2 0 0,3 3-1 15,-1 3 0-15,1-3 0 0,0 0 0 16,0 3-10-16,-1-3 0 0,-2 0 0 0,0 0 0 0,0 0 18 15,-4 0 2-15,4 0 0 0,0 0 0 0,0 2-20 0,-1-2 0 16,1 0 0-16,0 3 0 0,0-3 0 0,-1 0-17 16,1 0 3-16,0 0 1 0,0 0 13 0,-3 2 0 15,2 1 0-15,1-3 0 0,0 0 10 0,3 0 2 0,-4 0 0 0,4-3 0 16,0-4-12 0,-3 4 0-16,2 8 0 0,-2 3 0 15,0-5 0-15,0-3 0 0,2 2 0 16,-2 1 0-16,3-3 0 0,-3 0 0 0,2 3 0 0,-2-3 0 0,0 2 0 15,3-2 0-15,-4 3-10 0,1-3 10 16,0 0 0-16,-3 3 10 0,3-3 0 0,-1 0 0 16,1 2-2-16,3-2-8 0,-3 3 12 0,2 0-4 0,1-1-8 0,-3-2 0 0,3 3 0 0,-4-1 0 15,1 1 0-15,3 0 0 0,-3 2 0 16,2-5 0-16,-2 0 31 0,3 3 1 16,0-3 0-16,-1 2 0 15,4 1-48-15,-3 0-8 0,-3-3-3 0,2 2 0 0,-2 1 27 0,0 0 8 0,3-3 0 0,-1 0 0 16,1 2-8-16,3-2 0 15,-3 3-8-15,2 0 8 0,-2-1 0 0,0 1 0 0,-3 2 0 0,2-2 0 16,-2-3 0-16,0 0 0 0,3 2 0 16,-4 1 0-16,1 0 0 0,3-1 8 0,0 1-8 0,-4 0 8 15,4-1-8-15,-3-2 0 16,0 3 0-16,-1 0 0 0,1-3 0 0,3 2 0 0,-3 1 0 0,2 0 0 0,1-1 0 16,0 3-8-16,0-2 8 0,2-3 0 15,1 3 0-15,-3-1 0 0,0-2 0 0,-1 3 8 16,1 0-8-16,0-3 0 0,-1 2 0 15,4-2 0-15,-3 3 0 16,3 0 8-16,-1-3-8 0,-2 0 8 0,3 0-8 0,-6 0 0 0,2 0 0 0,-2 2-8 0,0-2 8 0,3 0 0 16,-4 0 0-16,1 3 0 15,3-3 0-15,-3 3 0 0,-1-1 0 0,1 1 8 0,-3-3-8 0,0 2 11 16,0 1-11-16,2-3 12 0,-2 0-12 16,3 0 0-16,0 0-12 0,-1 3 12 15,1-3 18-15,0 0 11 0,3 2 3 16,-7-2 0-16,4 0-32 0,-3 0-20 15,0-2 4-15,-3 2 0 0,2 2 25 0,-2-2 6 0,0 0 1 16,0-2 0-16,3 2-7 0,-1 0-1 0,1-3 0 0,0 3 0 0,0-5-8 0,3 5 0 0,-4-3 0 16,-2 3 0-16,3 0 0 0,-3 0 8 0,0 0-8 0,-1-2 8 15,4-1-8-15,-3 0 0 0,3-2 0 16,3 2 0-16,-4 1 0 0,-2-4 0 0,6 4 0 16,-6-1 0-16,3 0 0 0,-4 3 0 0,1-2 0 0,0-1 0 15,0 3 0-15,0 0 10 0,-4 0-2 0,4-2-8 16,-3 2 0-16,3-3 0 0,0 3 0 0,-1-3 0 15,1 3 0-15,0 0 0 0,-3 0 0 0,3 0 0 16,-3 0 0-16,2 0 0 0,1 0 0 0,-3-2 0 0,0 2 0 16,0-3 0-16,0 3 0 0,-4-3 0 15,4 3 0-15,0 0 0 0,0-2 0 0,0 2 0 16,3-3 0-16,-4 3 0 0,1 0 0 0,3 0 0 16,-3 0 0-16,0 0 0 0,3 0 0 0,-4 3 0 15,1-3 0-15,0 0 8 0,0 0-8 0,-3 2 0 0,3-2 0 0,-1 3 0 16,-2-3 0-16,3 3 0 15,0-1 0-15,-3 1 0 0,0 2 0 0,0 0 0 16,-1-2 0-16,1 2 0 0,0-2 0 0,0 0 0 0,-3-1 0 0,0 1 10 16,0 0-10-16,-3 2 12 15,-1-2-12-15,1 2 0 0,0 0 0 0,-3-2 0 0,3-1 0 16,-3 1 0-16,-3 2 0 0,0-2 0 0,3-3 0 16,-3 3 10-16,0 2-1 0,0-2 0 0,0-1-9 0,0-2 0 15,0 3 0-15,-3-3 0 0,3 0 0 16,-1 0 15-16,1 0-4 0,-3 0-1 0,3 3-10 0,-6-3-12 0,3 0 2 15,-3 0 1-15,6-3-1 16,-6 3 0-16,0 0 0 0,0 0 0 16,0 0-217-16,0 0-43 0,0 0-9 0,-12 5-1 0</inkml:trace>
  <inkml:trace contextRef="#ctx0" brushRef="#br0" timeOffset="113972.577">1595 11271 1340 0,'0'0'38'0,"0"0"8"0,0 0-37 0,0 0-9 0,0 0 0 0,0 0 0 0,0 0 40 0,0 0 7 0,0 0 1 0,-6-2 0 16,3-1-16-16,0-2-4 0,-3 2 0 0,6 3 0 16,-3-3-28-16,3 3 0 15,-6-2 0-15,0-1 0 0,0 0 0 0,-3 1 0 0,6 2 0 16,-6-3 0-16,0 1 0 0,0-1 0 16,6 0 0-16,-6 3 0 0,-3-2 0 0,3-1 0 15,1 3 0-15,-4-3 0 0,3 1 28 0,0-1 0 0,-6 3 0 0,3-3 0 16,0 3 13-16,-6 0 3 0,6 0 0 0,-6 0 0 15,7 0-4-15,-7 0 0 0,6 0 0 0,-6-2 0 16,0 2-11-16,6 0-2 0,-9 0-1 0,6 0 0 16,1 0-12-16,-4 2-2 0,0-2-1 0,0 3 0 15,3 0-3-15,0-3-8 0,0 0 12 0,0 2-4 16,1 4-8-16,-4-1-11 0,6 3 3 0,-6-3 0 16,6 3 8-16,-6-3 0 0,0 1 8 0,6 2-8 0,-5-1 8 0,5 1-8 15,-9 0 8-15,3 3-8 16,0 0 11-16,6-1-3 0,-6-2 0 0,0 3 0 0,4 2 16 0,-4 0 4 15,6 0 0-15,-6 1 0 16,0-1-28-16,6 0 0 0,-3 0 0 0,9 3 0 16,-3-3 15-16,1 1-3 0,-4 1 0 0,3-1 0 0,3 2-12 15,3-3 0-15,-6 3 0 0,9-3 0 0,-9 3 0 16,9 0 0-16,0-3 0 0,-3 0 0 0,3 0 0 16,3 6 0-16,-3-3 0 0,3 0 0 15,-3 2 0-15,6-2 0 0,-3 3 0 0,3-1 0 0,-6 1 0 16,3-1 0-16,3 3 0 0,-3-2 0 0,3 2 10 0,0-3-10 0,2 1 10 15,-2-1-10-15,3-2 9 16,3 3-9-16,-3-3 8 0,0 2-8 0,3 1 0 16,0-3 0-16,3 2 0 15,-3-2 0-15,6 0 0 0,-4 0 0 0,4 0 0 0,0 2 0 0,0-5 0 0,3 3 0 0,-6 0 0 0,9-3 0 16,-10 1 0-16,4-1 0 16,3 3 0-16,-3-3 0 0,3 0 0 0,0 0 0 0,3 3 0 15,-1-2 0-15,4 1 0 0,3 1 0 16,-6 0 0-16,2-3 8 0,4 3-8 0,-3-2 10 0,3-1-10 15,0 0 10-15,2-2-10 0,4-1 12 16,-3 3-12-16,2-5 12 16,4 3-4-16,-3-6 0 0,3 0 0 0,-4 1 0 15,4-4 4-15,-9 4 0 0,3-6 0 0,2 2 0 0,-2-2 3 16,3-2 1-16,-4 2 0 0,7-3 0 0,-3 0-16 0,0 1 0 0,-4 2 0 16,1-6 0-16,0 4 12 0,-3-1-1 0,2 1 0 15,1-4 0-15,3 4-11 0,-3-4 0 0,2 1 9 0,-2-3-9 16,0 0 0-16,-4 0 0 0,-2 0 0 0,3-2 0 15,-3-1 0-15,-6 1 8 0,2-1-8 0,1 0 11 16,-6-2 1-16,3 0 0 0,0 0 0 16,-3-1 0-16,3 1 12 0,-7 0 4 0,1-3 0 0,0 0 0 0,0 0-16 0,-3-2-4 15,-3-1 0-15,0 1 0 0,0-1-8 16,-3-2 8-16,0 0-8 0,0-3 8 16,0 0 0-16,-1 0 0 0,-5 3 0 0,0-2 0 0,0 1-8 15,0-1 8-15,-5-1-8 0,2 3 8 16,-3-3-8-16,0 0 0 0,0 0 0 15,-3-2 0-15,-3 2 0 0,0-5 12 16,3 2-12-16,-9-2 12 0,6 3-12 0,-6-1 0 0,1 1 0 0,2-1 8 0,-3 4-8 0,-3-4 0 0,3 3 0 16,-3 0 0-16,-3 1 0 0,4-1 0 0,-4 0 0 15,-3 0 0-15,-3 3-8 0,0 0 8 16,1 0-10-16,-7 2 10 0,3 1-13 0,1 2 3 0,-4 0 1 16,3 3 0-16,3 2 1 0,-8-2 0 15,-1 2 0-15,0 3 0 0,-2 0 8 16,2 0 0-16,0 3 0 0,0 3 0 0,1-4-10 15,-1 6 0-15,0 3 0 0,1 0 0 0,5 2-1 0,-6 3 0 0,1-3 0 0,-1 3 0 16,9 3 11 0,-6-3-8-16,4 5 8 0,2 0-8 0,0 3-4 0,0 0 0 0,1 0 0 0,2-1 0 31,3 4-121-31,0 0-25 0,3-1-5 0</inkml:trace>
  <inkml:trace contextRef="#ctx0" brushRef="#br0" timeOffset="115359.408">14778 11533 2376 0,'0'0'52'0,"-9"-2"12"0,3-1 1 0,0 3 1 0,6 0-53 0,-6-3-13 16,6 3 0-16,-6 0 0 0,3-2 0 0,3 2 9 15,0 0-9-15,0 0 8 0,0 0-8 0,0 0-16 16,0 0 4-16,-3-6 1 0,6 1 0 0,-3 0 0 15,3-1 0-15,3 1 0 16,0 0 11-16,0-3 0 0,3 3 0 0,3-3 0 0,-3 0 0 0,6 2 12 16,-4-1-4-16,4-1 0 0,0 0 3 0,0 2 1 15,3 1 0-15,0-3 0 0,3 3-12 16,-3-3 0-16,2 5 0 0,-2-2 0 0,-3 2 0 0,3 1 0 0,0-1 0 0,-3 3 0 16,0 0 0-16,-1 3 0 0,-2 2 0 0,0-2 0 15,-3 2 9-15,3 3-9 0,-3 0 10 16,0 0-10-16,-3 2 8 15,3-2-8-15,-3 3 0 0,0-1 9 0,-3 4 9 0,0 2 2 16,0-3 0-16,0 0 0 0,0 3-10 0,-3 0-2 0,-3 0 0 16,-3-1 0-16,0 4 0 0,0 0 0 0,0 2 0 0,-3 0 0 15,0 0 7-15,0-2 1 0,0-1 0 0,0 1 0 16,0-4-16-16,0-1 0 0,0 2 0 0,3-6 0 16,1 1 0-16,-1-3 0 0,3 0 0 0,0-3 0 15,3 0 0-15,0 0 0 16,0-5 0-16,3 0 0 0,0 0 0 0,3-2-10 0,2-1 2 0,-2 1 0 15,6-4 8-15,0 1 11 0,0 2-3 0,3-2 0 16,0 0 26-16,0 2 5 0,0 0 1 0,3 1 0 16,-1-4-23-16,-2 4-4 0,3 2-1 0,0 0 0 0,-3 2-12 0,0-2 9 15,0 6-9-15,0-4 8 16,-4 4-8-16,-2-4 0 0,3 6 0 0,-3 0 0 0,0 0 0 16,-3 0 0-16,-3 3 0 0,0-1 0 15,0 4 0-15,-6-4 0 0,0 3 0 0,-3 3 0 0,0 0 8 0,-6 3 0 16,0-1 0-16,-3 3 0 0,-2-2 20 0,2 2 3 15,-3 0 1-15,-3 0 0 0,-3 0-20 0,3 3-4 16,1-5-8-16,-1-3 12 0,3 2-12 16,-3-2 0-16,3 0 0 0,0-3 0 15,3 0 0-15,1 1 0 0,2 7 0 0,-3-13 0 16,6-6-32-16,0-4-13 16,0 2-3-16,3-3 0 0,6 3-134 0,-6-13-27 0,3 0-6 15</inkml:trace>
  <inkml:trace contextRef="#ctx0" brushRef="#br0" timeOffset="115880.496">15602 11372 2804 0,'0'0'62'0,"0"0"13"0,0 0 2 0,0 0 1 0,0-5-62 0,0-1-16 0,0 1 0 0,0 5 0 0,0 0 0 0,0 0 9 16,0 0-9-16,0 0 8 15,0 0-27-15,0 0-5 0,0 0-2 0,0 0 0 16,0 0-14-16,3 5-2 0,-3 1-1 0,0-1 0 15,-3 5 22-15,0 4 4 0,0-1 1 0,0 3 0 0,-3 2 16 0,0 1 0 16,1-1 11-16,-1 3-11 0,0 3 26 16,0 3-2-16,-3-1 0 0,3 1 0 0,0 2 12 0,0 2 1 15,3-1 1-15,-3 1 0 0,6-2-2 0,0 1-1 16,0-7 0-16,3 1 0 0,3-3-7 0,3 1-2 16,3-4 0-16,0-2 0 0,3 0-26 15,5-3-9-15,-2-2 0 0,3-1 0 0,0-5 9 0,3 3 0 16,-1-5 0-16,1 0 0 0,0-3 0 0,0-3 0 0,0 0 0 15,0 1 0-15,-1-1 8 16,-2-2 0-16,0 0 0 0,0-3 0 0,0 2-8 16,-3 1 12-16,-1-3-4 0,1 3 0 0,-3 2 4 0,-3-2 2 15,0 0 0-15,-3 2 0 0,0 0-14 0,-3-2 0 0,0 2-9 0,0 1 9 32,-6 2-76-32,0 0-10 0,3-6-2 0,-3 1 0 15,-3-3-119-15,0 0-24 0,-9 0-5 0</inkml:trace>
  <inkml:trace contextRef="#ctx0" brushRef="#br0" timeOffset="116159.983">15769 11732 1825 0,'0'0'40'0,"-6"0"8"0,0 0 1 0,0 0 3 0,0 2-41 0,3 1-11 0,3-3 0 0,0 0 0 16,0 0 73-16,-6 3 13 0,6 2 2 0,0 0 1 16,0 3-64-16,0 0-13 0,0 3-2 0,3-1-1 15,3 1-9-15,-3-1 0 0,3-2 0 0,-3 6 8 0,3 1 20 16,-3-1 3-16,3 2 1 0,0-3 0 0,0 0 25 0,0 3 6 15,0 0 1-15,3 0 0 0,-3 2 0 0,3-2 0 16,-3 3 0-16,2-1 0 0,-2 3-36 0,3-2-6 16,0 2-2-16,0 0 0 15,0 0 16-15,0 0 4 0,-3-2 0 0,3-3 0 0,0 0-32 0,3-3-8 16,-3 3 0-16,0-3 0 0,3-5 0 0,-3 0 0 16,2 0 0-16,1-6 0 15,-3 4-40-15,6-6-10 16,0 0-2-16,0-3 0 0,0-5-67 0,3-2-13 0,-1-6-4 0,1-3-608 0,0-2-123 15</inkml:trace>
  <inkml:trace contextRef="#ctx0" brushRef="#br0" timeOffset="116580.377">16346 11689 2242 0,'-5'3'49'0,"-4"0"11"0,-3-1 1 0,3 1 3 0,-3 0-52 0,3-3-12 0,0 0 0 0,-3-3 0 32,3-2-24-32,-3-1-8 0,3 1-2 0,0-6 0 0,0-2-35 0,3-3-7 0,1 6-2 0,2-3 0 15,0-1 2 1,3-2 0-16,3-2 0 0,-3-1 0 0,3-2 67 0,2 0 9 0,-2 0 11 0,3 0-3 16,3-3 64-16,-3 0 13 0,3 0 3 0,0 3 0 15,0 3 5-15,0-4 2 0,3 4 0 0,-3 2 0 16,0 0-25-16,0 3-5 0,0 5-1 0,-3 0 0 0,3 3-33 15,-4-1-7-15,1 4-2 0,0 2 0 0,0 0-11 16,-3 5-3-16,3 0 0 0,-3 6 0 0,3 5-8 0,0 2 0 16,-3 1 9-16,-3 2-9 0,0 0 0 0,0 3 0 15,0 2 0-15,-3-2 0 0,0 3 40 0,-3-1 3 16,3 1 1-16,-3-1 0 0,0-2 12 0,0 2 2 16,-3-2 1-16,4 0 0 0,-4 2-3 0,0-4 0 0,0 1 0 15,-3-4 0-15,0 2-39 0,0-2-8 0,0-1-1 0,0-5-8 16,-3 3 0-16,3-2 0 15,-5-7 0-15,2 1 0 0,-3 0 0 0,-3-2 0 16,-3-1-15-16,0 0 5 16,3-5-41-16,-2 3-8 0,2-6-1 15,0 1-1-15,0-4 7 0,3 1 2 0,3-3 0 0,1-3 0 16,-1-2-154-16,3-5-30 0</inkml:trace>
  <inkml:trace contextRef="#ctx0" brushRef="#br0" timeOffset="121762.212">17430 12658 1788 0,'0'0'51'0,"0"0"10"0,-6-3-49 0,6 3-12 16,-3-3 0-16,0-2 0 0,3 5 86 0,0 0 14 15,-6 0 4-15,3 0 0 0,0-5-49 0,3 5-10 16,0 0-1-16,-3-5-1 16,0-1-58-16,0 1-11 0,0-3-2 0,3 3-1 15,-3-1-7-15,3 6-2 16,0 0 0-16,0-5 0 0,0 5 38 0,-3-5 0 0,3 5 0 0,0 0 0 0,0 0 15 0,0-5 10 0,0 5 3 0,3-3 0 15,3 0 5-15,-3-2 2 0,6 2 0 0,0 1 0 16,0-4-10-16,3 4-1 0,0-1-1 16,3-2 0-16,0 2-4 0,2-2-1 15,1 2 0-15,3 1 0 0,0-1-10 0,0-2-8 0,0 2 12 16,-1 0-12-16,1 1 24 0,0 7-1 0,0 3-1 0,3-5 0 16,0-11-22-16,2 0 0 0,-2 0 0 0,3 5 0 15,3-2-8-15,-3 0-4 0,-1 2 0 0,1 0 0 16,0 1 20-16,-3 2 3 0,-3 0 1 0,-1 0 0 15,1 2-12-15,-6 1-14 0,3 2 3 0,-3 0 1 0,0 1 22 16,-3 2 4-16,0 0 0 0,-1 0 1 16,1 2-4-16,-3 1-1 0,0-1 0 0,0 4 0 0,0-1 4 0,0 3 1 15,0 0 0-15,-3-1 0 0,3 4-17 0,0-1 0 16,-3 4-8-16,0 1 8 0,0 1 0 0,0 5 0 16,-1 0 0-16,4 1 0 0,-3 4 0 0,0-2 0 15,0 2 0-15,0 0 0 16,0 6 0-16,0 0 0 0,0 2 0 0,0 3 0 0,0 0 0 15,3 0-12-15,-3-3 3 0,0 3 1 0,3 0 8 16,0 0 11-16,-3 0-3 0,0 0 0 0,3 0-8 0,-4 0 0 16,4 3 0-16,-3 0 0 0,0-1 28 0,0-2 3 15,0-3 1-15,3 3 0 0,-3 6-24 16,0-4-8-16,3-7 0 0,-3 0 0 0,0 2 11 16,0-2-11-16,0-1 12 0,-3 1-12 0,3 0 10 15,0 0-10-15,0-1 8 0,-3 1-8 0,3-3 24 0,-3-3 0 16,0-2 0-16,2-3 0 0,-2-2-24 0,0-1 0 15,3 1 0-15,-3-4 0 0,0-1 18 16,0-1 11-16,0 0 3 0,0-3 0 16,0-2-12-16,-3-3-3 0,0 3 0 0,-3-2 0 15,3-1 2-15,-3-3 0 0,0 1 0 0,3-3 0 0,-6 0-4 0,3 0-1 0,0 2 0 0,-3-2 0 16,3 0-14-16,-2-2 0 0,-1-1 0 16,0 3 0-16,0-3 0 0,0 3 0 0,0-3 0 15,-3 1 0-15,3-4 0 0,-3 4 0 0,0-4 0 16,0-2 0-16,-3 3 0 0,0-1 0 15,-3 1 0-15,3 0 9 0,-5-3 4 0,-1 0 1 0,-3-3 0 0,0 3 0 16,0 0-1-16,-3 0 0 16,1 0 0-16,-1-3 0 0,0 3-13 0,0 0 9 0,0 0-9 0,1-2 8 15,-1 2-8-15,0 0 0 0,0 0 0 0,0-3 0 16,-2 3 0-16,2-2-11 0,3-1 1 16,-3 3 0-16,3-3-15 15,0 1-3-15,4-1-1 0,-4-2 0 0,3 2-63 0,0-2-12 16,3 2-2-16,-3-2-751 0,3-3-151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37:29.454"/>
    </inkml:context>
    <inkml:brush xml:id="br0">
      <inkml:brushProperty name="width" value="0.05292" units="cm"/>
      <inkml:brushProperty name="height" value="0.05292" units="cm"/>
      <inkml:brushProperty name="color" value="#FF0000"/>
    </inkml:brush>
  </inkml:definitions>
  <inkml:trace contextRef="#ctx0" brushRef="#br0">1735 3191 1788 0,'0'0'51'0,"0"0"10"0,0 0-49 0,0 0-12 0,0 0 0 0,0 0 0 0,0 0 0 0,0 0-13 0,0 0 2 0,0 0 1 31,0 0-15-31,0 0-3 0,-3-5-1 0,-6 2 0 16,9 3-14-16,-3-5-2 0,-6 2-1 0,3-2 0 0,-3 2 46 0,0 0 10 0,3 1 2 0,-3-1 0 15,-3 3 28-15,3-3 5 0,0 1 2 0,-6 2 0 16,3-3-19-16,1 1-3 0,-1-9-1 0,3 8 0 15,-9 6 5-15,6 2 1 0,3 1 0 0,0-4 0 0,-9 1-11 16,6-3-3-16,-3 2 0 0,4-2 0 0,-1 3 18 16,0 0 3-16,3 2 1 0,-6-2 0 15,3 2-29-15,0 0-9 0,0 1 0 0,-3 2 0 0,3 2 12 0,0 1-4 16,4-1 0-16,-7 1-8 0,3 5 0 0,0-3 0 16,-6 0 0-16,6 0 0 15,-3 3 0-15,0-2 0 0,0 1 0 0,4 4 0 0,-1-6 8 0,0 3 0 16,-3 0 1-16,3 2 0 0,-6 4 1 0,6-7 0 15,0 4 0-15,3 2 0 0,-6 0-2 0,4 0 0 16,-1 1 0-16,3-1 0 0,-3 5-8 0,3-2 0 0,0 0 0 16,0 0 0-16,0-3 0 0,6 3 0 0,-6-3 9 0,0 5-9 15,6-5 11-15,-3 1-3 16,3 1 0-16,-3-1 0 0,3-1 6 16,3 0 1-16,-6 0 0 0,12 0 0 0,-6 0-4 0,3-2-1 0,3 2 0 0,3-2 0 15,-6 2-10-15,6-3 12 0,3 4-12 0,-3-4 12 16,9 3-4-16,-9 0 0 15,6-5 0-15,3 3 0 0,2-1 2 0,1 3 0 0,3-2 0 0,0 0 0 16,6-4-10-16,-4 4 0 0,-2-1 0 0,3-2 0 16,0 0 0-16,3 0 0 0,-7 0 0 0,1-3 0 15,6 3 0-15,-6 0 0 0,6 0 0 0,-4-8 0 16,4 2 0-16,-3 1 8 0,3-3-8 0,-1 2 0 16,1-2 8-16,-6 0-8 0,6 0 0 0,-3-2 8 15,2-1-8-15,1-3 10 0,0-2-10 0,3 0 10 16,-1 0-10-16,-2 0 0 0,3-2 0 0,-3-1 0 0,-1-2 0 15,1 0 0-15,0-3 9 0,-3 0-9 16,2 0 20-16,1-3-1 0,3 1 0 0,-3-1 0 0,5-2-19 0,-5 2 8 16,3-2-8-16,0 0 0 15,-1 0 0-15,-5-1-16 0,3 1 2 16,-6-3 0-16,3 0 22 0,-4 0 5 16,1-5 1-16,0 3 0 0,3 2-14 15,-6-5 0-15,-1 2 0 0,1 1 0 0,0-1 9 16,3-2-1-16,-9 2 0 0,3-2 0 0,0 0-8 0,-1-3 0 15,-8 3 0-15,3-3 0 0,0 3 0 0,-6-3 0 0,0-2 0 0,0-1 0 0,-3 1 0 0,-3 0 0 16,0-1 12-16,-3-2-4 0,0 0 2 0,-3 0 0 16,-3 0 0-16,6-3 0 0,-6 0-10 0,-6 0 10 15,3 1-10-15,-2-4 10 0,-1 3-10 0,-3 1 0 0,3-1 0 16,-6 3-11-16,3 2 11 0,-3 1 0 16,1-3 0-16,2 5 0 0,-6 0 0 0,3-5 0 0,-3 5 0 0,3 1 0 15,4 4 0-15,-10-2 0 0,3 5-8 0,0 0 8 16,0 3 0-16,-2 0 0 0,2 2 0 0,-3 0 0 15,0 4 0-15,3 1 0 16,4-2 0-16,-7 3 0 0,6 2 0 0,-6 1-15 0,6 2 3 16,0 2 0-16,1 4-2 0,-1-1 0 0,3 6 0 15,-9-4 0-15,6 4-5 0,0 2-1 0,1 3 0 16,-7 0 0 0,6 3-11-16,0 2-2 0,0 0-1 0,3 3 0 0,1-1-152 0,5 4-30 0,-9 26-7 15,6-13-1-15</inkml:trace>
  <inkml:trace contextRef="#ctx0" brushRef="#br0" timeOffset="1275.463">3392 3127 1004 0,'-3'6'22'0,"-2"-4"5"0,5-2 1 0,-3-2 0 0,-3 2-28 0,6 0 0 0,-3 0 0 0,-3 2 0 16,3 4 0-16,-3 4-17 0,3-7 2 0,-3 5 1 15,0 2 14-15,-3 1 0 0,3 0 0 0,0-1 0 16,0 1 17-16,3-1 0 0,-6 1 0 0,0-1 0 15,0 6 24-15,0 0 5 0,3-5 1 0,-3 2 0 16,1 3-1-16,-1-8 0 0,0 5 0 0,0 3 0 16,0-3-9-16,0 0-1 0,-3 6-1 0,3-6 0 15,-3 0 26-15,0 3 6 0,0 3 1 0,0-1 0 16,1-2-35-16,2 5-6 0,0-2-2 0,3 2 0 16,-3-2 1-16,3 4 0 0,3-1 0 0,-6-1 0 15,9 2-18-15,-6 1-8 0,6-5 0 0,-3 5 8 0,6-3-8 0,-3 0 0 16,0 5 0-16,0 1 8 0,0 2-8 0,0-5 8 15,6 2-8-15,-6 3 8 16,0-2 12-16,3-1 1 0,3 6 1 0,-3-6 0 0,3 1-4 0,-3 2-1 16,6-2 0-16,0-1 0 0,-3 6 3 0,3-3 0 15,-1 3 0-15,4-3 0 16,3 2 6-16,3-4 2 0,-6-1 0 0,6 3 0 0,-3-5-28 0,3 0 0 16,2 0 0-16,4-3 0 0,0 3 9 0,3-6-9 15,-3 6 10-15,2-3-10 0,4 1 23 0,0-4-2 16,0 3 0-16,0-2 0 0,-1-1-1 0,1-2-1 15,6 0 0-15,-6 0 0 0,8-6 4 0,-5 4 1 0,6-1 0 0,-1 0 0 16,1-2-14-16,-3-3-2 0,5 2-8 0,-5-4 12 16,0-1-3-16,3 0-1 0,-1-2 0 0,4-1 0 15,0 4-8-15,-1-1 12 0,1-2-12 0,-3-1 12 16,2 1-12-16,-2 0 0 0,3-3 9 0,-4 2-9 16,4 1 0-16,-3 0 9 0,-1-1-9 15,1 1 0-15,-3-1 30 0,0 1-1 0,-1-3 0 0,-2 3 0 16,3-1-29-16,-1 1 8 0,-2 0-8 15,6-3 0-15,-3 2 0 0,-4 1 0 0,1-3 8 16,0 3-8-16,-3-3 8 0,-1 0 0 0,1 0-8 0,-3 0 12 16,3 0-12-16,-1 0 11 0,-2 0-11 15,0 0 10-15,3 0-10 0,-3-3 0 0,-1 3 0 0,-2 0 0 16,0-3 0-16,0 3 0 0,-3 0 0 0,0-2 0 0,-1-1 0 16,-2 0 0-16,3 3 0 0,-3-2 0 15,3 2 0-15,0-3 0 16,-1 0-12-16,-2 3 12 0,3 0-195 15,0 3-31-15</inkml:trace>
  <inkml:trace contextRef="#ctx0" brushRef="#br0" timeOffset="28331.521">3538 13192 1332 0,'-6'-5'29'0,"3"0"7"0,3 5 0 0,0 0 1 0,0 0-29 0,0 0-8 0,0 0 0 0,0 0 0 0,0 0 8 0,0 0 1 16,0 0 0-16,0 0 0 0,0 0-9 0,0 0-11 16,0 0 3-16,0 0 0 15,0 0 8-15,0 0-12 0,3 7 12 0,3-1-12 16,-3-1 12-16,0 0 0 0,0-2 0 0,3 2 0 0,0 1 0 0,-3-4 0 15,3-2 8-15,3 3-8 0,-6 2 22 0,3 0 0 16,3 3 0-16,-3 0 0 0,3 0 22 0,-3 0 4 16,3-5 0-16,3 2 1 0,-4 0-19 0,1 1-4 15,3 4-1-15,0-4 0 0,0-1 23 16,3-2 5 0,0 2 1-16,3 0 0 0,-3 0-24 0,2 1-5 0,-2-1-1 0,6 0 0 0,-3 3 0 0,3 3-1 0,0-3 0 0,-3 0 0 15,2 0-13-15,1-3-2 0,-3 0-8 0,3 3 12 16,0-3-1-16,0 3-1 0,-4-2 0 15,7-4 0-15,-3 4-10 0,3-1 0 0,3-2 0 16,0-1 0-16,-4-2 0 0,4-2 8 0,0-4-8 0,0 6 8 16,-3 6 4-16,-1-4 0 15,4-2 0-15,0 0 0 0,0-2 0 0,-1 2 1 0,1-3 0 0,3 3 0 16,0-5 7-16,0 2 0 0,-4-5 1 0,4 3 0 16,-3-1-11-16,0-1-2 0,-3 1-8 0,2-2 12 15,-2 3-1-15,0-6-1 0,0 3 0 0,3-2 0 16,-4-3 2-16,4 2 1 0,0-2 0 15,0-3 0-15,-3 3-5 0,2-6-8 0,-2 3 11 0,0 0-11 16,-3 1 24-16,0 1-1 0,2-2-1 0,-2 1 0 16,0-4-11-16,0 1-3 0,0-1 0 0,3-2 0 15,-4 5-8-15,1-3 0 0,3 1 9 0,-3-6-9 0,3 3 8 16,-3 0-8-16,-4-3 10 0,1 0-10 16,0 0 14-16,0-2-3 0,-3-1-1 0,0 4 0 0,0-4 7 0,0 3 2 15,-7 1 0-15,4-4 0 16,0 3 1-16,-3 0 0 0,-3 3 0 15,3-2 0-15,-3-1-3 0,0 0 0 0,-3-3 0 16,3 4 0-16,-6-1-4 0,3 0-1 0,-3 0 0 0,3 3 0 0,-3-3-1 0,0 3-1 0,0 0 0 16,-3 0 0-16,0 0 1 0,0 5 0 15,-3-3 0-15,0 3 0 0,0 0 5 0,-3 1 2 16,0 1 0-16,0 1 0 0,0 2 1 16,-3-2 0-16,4 0 0 0,-4 2 0 0,0-2-3 15,-3 3 0-15,0-4 0 0,0 1 0 0,-3 3 4 16,0-1 1-16,0 0 0 0,-2 3 0 0,2 1-21 0,-3-1 0 0,-3-3 0 15,3 6 0-15,0-3 0 0,-2 2 8 0,-1 1-8 16,0 0 8-16,-3 2-8 0,0 1-10 0,-2-1 10 16,-1 0-13-16,0 1 13 0,0 2 0 0,-5 0-10 15,2 0 10-15,0 0-9 0,0 0 9 0,1 2-12 16,-1 1 12-16,-3 0-9 0,-2-1 9 16,-1 1 0-16,-3 0-9 0,3 2 9 15,1-3 0-15,-1 1 0 16,3 2 0-16,-2 1 0 0,-1 2-10 0,-3 0 10 0,1 0 0 0,2-1 0 0,0 1-8 0,1 0 8 0,2 3 0 15,0-3-12-15,0 2 0 0,4 1 1 0,-4 0 0 16,0-1 11-16,0 1 0 0,4-1 0 0,-4 4 0 16,0-4 15-16,1 3-2 0,5 1 0 0,-3-1 0 15,0 0-13-15,4 0-16 0,-1 1 3 16,-3-1 1-16,3 3 12 0,-5-3 16 0,5 0-3 16,-3 3-1-16,3 0 7 0,4-3 1 0,-1 3 0 0,3 0 0 0,3 0-20 15,-6 2 0-15,6 1 0 0,4 2 0 0,-1-3 0 0,3-2 0 16,-3 3 0-16,6-1 0 15,3 4-30 1,-6-1 0-16,6 0 0 0,3 0 0 0,-3 0 30 0,4 0-9 0,-1 1 9 16,3-1 0-16,3 0 0 0,0 3 0 0,3-3 0 0,0 3 0 15,0-1 0-15,2 4-10 0,4-3 10 0,0-3-13 0,0 3 13 16,3-3 0-16,-3 3 0 0,0-6 0 0,3 3-9 16,0-2 9-16,0 2-8 0,3 0 8 0,-3 0-14 15,-1-2 2-15,7-3 1 0,0 2 0 16,-3 1-3-16,9-1-1 0,-9-2 0 0,9 0 0 15,-4 0-11-15,4-3-2 0,3 0-1 16,3 3 0-16,-3-2-107 0,2-1-20 0,1 3-5 16,3 0-930-16</inkml:trace>
  <inkml:trace contextRef="#ctx0" brushRef="#br0" timeOffset="29918.385">6958 11949 1825 0,'0'0'40'0,"0"0"8"0,-6 0 1 0,0-3 3 0,1 0-41 0,5 3-11 0,-6 0 0 0,0 0 0 16,6 0 13-16,0 0 1 16,-9 0 0-16,0 0 0 0,0 3-14 0,0 0-13 0,0-3 2 0,0 0 1 31,0 2-29-31,-3 1-5 0,-3 0-2 0,3-1 0 0,1 1 46 0,-4-1 13 0,3 1 1 15,-3 0 0-15,-3-1 20 0,3 1 4 0,-3 0 1 0,3-1 0 16,-3 1 10-16,4 0 3 16,-4-1 0-16,3 1 0 0,-3 2-11 0,3-2-1 15,0 0-1-15,-3-1 0 0,3 1-7 0,1-1-2 16,-1 4 0-16,0-1 0 0,-3-2-14 0,0 5-2 16,3-3-1-16,-3 0 0 0,1 0-1 0,-1 3-1 0,3-2 0 15,-3 2 0-15,0 0-11 0,0 2 0 0,0 3 0 0,0 3 0 16,4 3 0-16,-1-3 0 0,0-3 0 0,0-3 0 15,0 6 0-15,0 0 0 0,3 0 0 0,0 0 0 16,0 0 0-16,1 0 0 0,-1 2 0 0,0 1 0 16,0-1 0-16,3 3 0 0,-3 1 0 0,0-1 0 15,3 0 0-15,0 0-11 0,-3 3 11 0,3 0-8 16,3 2 8-16,1 1 0 0,2-1 0 0,-6 1 0 0,0-1 28 0,3 1 4 16,3 2 0-16,-3 0 1 15,3-3-33-15,0 1 0 0,0 2 0 0,3-3 0 16,3 3 11-16,-3 0-2 0,6 1 0 0,-3-1 0 0,0 0-9 0,3-3 0 15,0 3 0-15,0-2 0 0,3-6 0 0,-1 3 0 16,1 2 0-16,0 1 0 16,0-1 10-16,0 1 0 0,3-1 0 0,0-2 0 0,0 0-2 0,3-3-8 15,-3 0 12-15,3 0-4 0,-4-2-8 0,7-3 12 16,-3-1-12-16,3-1 12 0,0 2-12 0,0-1 0 16,0-1 0-16,2-1 0 0,1-3 10 0,3-4 0 0,0-1 0 0,0 3 0 15,3 5-10-15,-7-2 0 16,4-3 9-16,0 0-9 0,0-3 0 0,0 0 0 0,2 3 0 0,-2 0 8 15,3-3 8-15,0 1 1 0,0-4 1 16,2-2 0-16,4 3-18 0,-3 0 0 16,0 2 0-16,-1 0 0 0,-2 0 0 0,3-5 0 15,-3-2 0-15,3-1 0 0,-4 3 0 16,4-2 0-16,0-4 0 0,0-2 0 0,-1 3 16 0,1-3-3 0,3-2-1 16,-3 2 0-16,-4 0-2 0,1-3-1 15,0 3 0-15,0-2 0 0,0-4-1 0,-1 1 0 0,4-3 0 16,-3 3 0-16,6 0-8 0,-4 0 0 0,1-1 9 15,0-4-9-15,3-1 0 0,-4 1 0 0,-2 2 0 0,0-3 0 16,0-2 0-16,0 0 0 0,2 0 0 0,-2 0 8 16,0 2-8-16,0-5 0 0,0 3 0 0,-1 0 0 15,-2 0 0-15,-3 0 0 0,3-3 0 0,-3 3 0 16,-3-3 0-16,2 0 9 0,-5-2-1 0,3 2-8 16,-3-3 0-16,0 1 0 0,-3-1 0 0,0-2 0 15,-3 3 8-15,0 2-8 0,-4-2 12 0,1-1-12 16,0 3 23-16,0-2-3 15,-6-1 0-15,3-2 0 0,-3 0-20 0,0 3-15 16,0-1 3-16,-3 1 0 0,3-1 12 0,-6 1 16 16,3-3-3-16,-3 0-1 0,0 2-12 0,1 1 0 0,-1 2 0 0,0-3-10 0,-3 1 18 0,0 0 3 15,0-4 1-15,0 1 0 0,-3 3-12 0,0-1-12 16,0 1 2-16,0 0 1 0,-3-1 9 0,1 3 0 16,-1-2 0-16,-6 2 0 0,3 3 0 0,-3 0 0 15,-3 2 0-15,0 1 0 0,4-1 0 0,-4 1 0 16,-3 2 0-16,3 0 0 0,-3-3 8 0,1 9 3 15,-1-1 1-15,-6 1 0 0,0-1-12 0,1 3 0 0,-4 0 0 0,0 3 0 16,0-3 0-16,1 5 0 16,-1 1 0-16,0 2 0 0,-2 0 0 0,-1 2 0 0,-6 1 0 15,4 2-11-15,-4 3 11 0,0 3-13 0,1-3 5 0,2 5 8 16,0-3 0-16,1 4 0 16,-4-4 0-16,3 1 0 0,-2-1 0 0,5 4 0 0,0-4 0 15,7 3 0 1,-1 1-54-16,3-1-3 0,0-3-1 15,1 4 0-15,2 2-154 0,0-1-32 0,-21 17-5 0,13-8-2 16</inkml:trace>
  <inkml:trace contextRef="#ctx0" brushRef="#br0" timeOffset="37760.602">6914 15817 1792 0,'0'0'40'0,"0"0"8"0,-3 5 1 0,3-5 1 0,0 0-40 0,-3 3-10 15,3-3 0-15,0 0 0 0,0 0 22 0,0 0 2 16,0 0 1-16,0 0 0 16,-3 2-25-16,3-2 0 0,0 0 0 0,0 0 0 0,0 0-12 0,-3 6-2 15,6-4 0-15,-3-2 0 0,0 0 14 0,0 0 0 16,0 0 0-16,0 0-9 0,0 0 9 0,0 0 0 15,0 0 0-15,0 0 0 0,0 0 11 0,0 0 4 16,0 0 1-16,0 0 0 0,0 0 27 0,0 0 5 16,3 0 2-16,3-2 0 0,0-1-12 0,0 0-2 15,0 1-1-15,0-4 0 0,-1 1-2 0,1 0 0 0,3 0 0 0,0-1 0 16,0-2-9-16,3 0-1 16,0 0-1-16,0-2 0 0,3 2-22 0,-3-3 0 0,6 3 0 0,-4-2 0 15,4 2 8-15,3-3 3 16,-3 1 1-16,3-3 0 0,0 2-12 0,0-2 0 0,-1 2 0 0,1-2 0 15,0 0 0-15,0-1 0 0,0 1 0 0,3-3 0 16,-4 0 16-16,4 1 2 0,3-1 0 0,0 0 0 16,0-3-6-16,2 1-2 0,1-1 0 0,0 1 0 15,0-1 2-15,-1-2 0 0,-2 5 0 0,0-5 0 16,3 2-3-16,-3 1 0 0,2 2 0 0,-2-2 0 16,3-1 21-16,-3 3 4 0,-1-2 1 0,4 2 0 15,-3-3-35-15,0 3 0 0,0 3 0 0,-4-3 0 16,-2 0 0-16,0-2 0 0,0 5 0 0,-3-1-9 15,0 1 17-15,-4 0 3 0,4 2 1 0,-3 3 0 16,-3-2-1-16,0 2 0 0,0 0 0 0,-3 3 0 16,0-1-11-16,-3 1 0 0,0 0 0 0,-3 0 8 0,0 5-8 15,-3 0 0-15,0 0 0 0,0 0 8 16,0 0-8-16,0 0-16 0,0 0 4 0,0 0 1 16,-6 2-117-16,-6 1-24 15,0 2-5-15</inkml:trace>
  <inkml:trace contextRef="#ctx0" brushRef="#br0" timeOffset="38824.466">6792 15790 2167 0,'0'0'48'0,"0"0"9"0,0 0 3 0,0 0 0 0,0 0-48 0,-6-2-12 0,0-1 0 15,6 3 0-15,0 0 20 0,0 0 0 0,0-5 1 0,0-1 0 16,3 1-7-16,0-3-2 0,0 0 0 0,3 0 0 16,0-2-12-16,0 2 0 0,-3-3 0 0,5-2 0 15,-2 2 0-15,0-2 0 0,3 0 0 16,0-3 0-16,0 3 0 0,0-6 0 0,-3 3 10 0,3 1-2 16,0 1 17-16,0-4 4 0,-3-1 1 0,3-2 0 0,0 0 1 15,0 0 0-15,0 2 0 16,-4-2 0-16,7 0-4 0,-6 2-1 0,3 1 0 15,0-1 0-15,-3 1-8 0,3-1-2 0,0 1 0 0,3-1 0 0,-3 1-6 0,0-1-2 16,0 3 0-16,0 1 0 0,0 1 0 0,-1 1-8 16,-2 0 12-16,3 2-4 0,-3 3-8 0,0 0 12 15,0 0-12-15,0 1 12 0,-3 1-12 0,0 4 0 16,-3 2 0-16,0 0 0 0,0 0 0 0,0 0 0 0,0 0 0 16,0 0 0-16,0 0 0 0,0 0 0 0,0 2 0 0,0 4 0 15,0-1 0-15,0 0 0 16,-3 3 0-16,0-3 0 0,0 6-9 0,0 0 9 15,0-1-12-15,-3 1 12 16,0-1-32-16,3 6 0 0,-3-3 0 0,0 1 0 16,-2-1 32-16,2-3 0 0,-3 4 0 0,0 2 0 0,0-1-8 0,0 1 8 0,0 0 0 0,0 0 0 15,-3 3 0-15,3-4 0 0,0 4 0 16,-3 2 0-16,6 0 0 0,-6 3 0 0,4-5 0 0,-1 2 0 16,0 0 20-16,0 0 8 0,0-2 2 0,0 2 0 15,3 0-22-15,-3 0-8 0,3 0 0 0,-3 0 9 16,3-2-9-16,-3 2 0 0,3-2 0 15,3-1 0-15,-3 1 0 0,3 2 0 0,-3 0 0 0,3-2 0 16,0-1 0-16,1 1 0 0,-1-4 0 16,3 1 0-16,-3 0 0 0,3 0 0 0,-3 0 0 0,3-3 0 0,3 0 8 15,0-2 0-15,0 0 0 0,-1-3 0 16,1-1 4-16,3 1 0 0,-3 0 0 0,0 0 0 0,3-2-12 16,0-1 8-16,0 0-8 0,3 0 8 0,0-2 0 0,-3 2 0 15,3-2 0-15,3 2 0 16,-3-2 0-16,3 2-8 0,-3-2 12 0,3 0-4 0,-1-1 0 0,1-2 0 15,0 3 0-15,3-1 0 0,0-2 7 0,0 0 1 16,3 0 0-16,-3 0 0 0,3 0-7 0,-1 0-1 16,1 0 0-16,0 0 0 0,0 0-8 0,0-2 10 15,-3-1-10-15,3 1 10 0,-1-1-2 0,-2 0 0 0,3 3 0 0,-3-2 0 16,3-1-8-16,-3 0 8 16,0 1-8-16,0-1 8 0,-1 3 0 0,4-3 0 15,-3 1 0-15,0-1 0 0,0 0-8 0,0 1 0 16,0 2 0-16,-3-3 0 0,2 1 0 15,-2 2 0-15,3-3 0 0,-3 3 0 0,0 0 0 0,0-3 0 0,0 3 0 0,0 0 0 16,-3 0 25-16,3 0 3 0,-3 0 1 0,0 0 0 16,2 0-21-16,-2 0-8 15,0 0 0-15,-3-2 0 0,3 2 0 16,-3 0 8-16,0 0-8 0,-3 0 0 0,3-3 0 0,-3 3 0 0,-3 0 0 0,0 0 0 16,3 0 0-16,-3 0 0 0,6 0 0 0,-6 0 0 15,0 0 0-15,0 0 0 0,0 0 0 0,0 0 0 16,0 0 0-16,0 0 0 0,0 0 0 0,0 0 0 15,0 0 0-15,0 0 0 0,0 0 0 0,0 0 0 16,0 0-31-16,0 0 1 16,0 0 0-16,0 0 0 0,0 0-70 0,0 0-15 0,0-5-2 0,3-1-1125 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795-1 168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81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22 254 236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5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271 293 176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96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325 0 244 0,'-5'0'93'0,"5"5"-50"0,-11-5-48 15,5 5 17-15,-5 0-11 16,0 5-1-16,-11 4 4 16,0 6 2-16,-5 4-2 15,-6 5 4-15,0 6 4 0,6 8 0 16,-6 6 3-16,5-5-4 15,6-5 1-15,6 0-5 16,5 0 1-16,6-10-3 16,5 5 2-16,0-4-6 15,5-1-3-15,6-5-2 0,5-4 3 16,12-10-18-16,5-10-4 16,5-10-53-16,6-10-23 15,0-9-3 1</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9.44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88 81 200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1.52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1001 31 116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2.4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02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14:16.339"/>
    </inkml:context>
    <inkml:brush xml:id="br0">
      <inkml:brushProperty name="width" value="0.05292" units="cm"/>
      <inkml:brushProperty name="height" value="0.05292" units="cm"/>
      <inkml:brushProperty name="color" value="#FF0000"/>
    </inkml:brush>
  </inkml:definitions>
  <inkml:trace contextRef="#ctx0" brushRef="#br0">6253 6234 626 0,'0'0'12'0,"0"0"5"0,0 0-17 0,0 0 0 0,0 0 0 0,0 0 0 16,0 0 71-16,-3-6 10 0,3 6 3 0,0 0 0 16,0 0-42-16,0 0-8 0,0 0-2 0,0 0 0 15,0 0-4-15,0-5-2 0,0 5 0 0,0 0 0 16,0 0-26-16,0 0-20 0,0 0 3 0,0 0 1 15,3-3 16-15,-3 3 0 0,0 0 0 0,0 0 0 16,0 0 0-16,0 0 16 0,0 0-4 0,0 0 0 16,0 0 13-16,0 0 3 0,0 0 0 0,0 0 0 15,6 0 9-15,-6 0 3 0,3 0 0 0,3 0 0 16,-3 0-17-16,3 0-3 0,0 0-1 0,0-2 0 16,-3 2 20-16,3 2 4 0,0-2 1 0,-1 0 0 15,1 3-27-15,3-3-5 0,-3 0 0 0,3 3-1 16,0-3-1-16,0 2 0 0,0 4 0 0,0-4 0 0,0 1-10 0,3 0 12 0,-3-1-12 0,0 1 12 31,3-3-2-31,-1 2 0 0,-2 1 0 0,3 0 0 16,0-1 4-16,0 1 1 0,0 0 0 0,0-1 0 0,3 1 5 0,-3 0 0 0,0-1 1 0,3 1 0 15,-4-3 5-15,4 3 1 0,-3-3 0 0,3 2 0 16,0-2 7 0,0 3 2-16,0-3 0 0,0 3 0 0,2-1-12 0,1-2-3 0,-3 3 0 0,3-3 0 15,3 0-5-15,-3 2-2 0,0-2 0 0,2 0 0 16,-2 0-6-1,0 3-8-15,0 0 11 0,0-3-11 0,-3 2 19 16,3-2-3-16,-3 0-1 0,2 3 0 16,-2-3-15-16,3 3 0 0,0-1 0 0,-3-2 0 0,3 0 0 0,0 3 12 0,-1-3-3 15,1 0-1-15,0 0 8 0,3-3 0 0,-3 3 1 16,3 0 0-16,0 0-1 0,-1-2 0 16,1 2 0-16,0 0 0 0,-3 0 8 0,3-3 0 0,0 3 1 0,-1 0 0 15,1 0-25-15,0 0 0 0,0 0 0 0,3 0 0 16,-3 3 0-16,2-3 0 15,1 2 0-15,0-2 0 0,0 6 0 0,-3-4 8 0,0 1-8 0,2-3 0 16,-2 3 12-16,0-1-4 0,-3 1 0 16,3-1 0-16,0 1-8 0,-1-3 12 0,4 3-12 0,-3-1 12 15,3-2-12-15,0 3 10 0,2-3-10 0,-2 0 10 0,3 0-10 16,0 0 10-16,0 0-10 0,-4-3 10 16,4 3 1-16,-3-2 0 0,3-1 0 15,-3 0 0-15,-1 1-11 0,4 2-9 0,0-3 9 0,0 3-13 16,3-2 37-16,-1 2 8 0,1-3 2 0,-3 3 0 15,3 0-34-15,-4 0 0 0,1 3 0 0,0-3 0 16,0 2 0-16,0-2 0 0,-1 0 0 0,1 0 0 16,0 0 0-16,0-2-17 0,0 2 1 0,2 0 1 0,-2-3 15 0,3 3 0 0,-3 0 0 0,-1 0 0 31,1-3 0-31,0 3 16 0,3-2-3 0,-3 2-1 0,2 0-12 16,-2 0-16-16,3 0 3 0,0 0 1 0,2 0 21 0,-2 0 5 15,0 0 1-15,3-3 0 0,-4 3-15 0,1-3 0 16,-3 1 0-16,3 2 0 0,2 0 0 0,-2 0 0 0,3 0 0 15,0 2 0-15,-1-2 0 0,1 0 0 0,0-2 0 0,0 2 0 32,-4 0-9-32,4-3-5 15,-3 3-1-15,3 0 0 0,-4-3 15 0,4 3 0 0,0-2 0 0,0-1 0 16,-1 0 0-16,1 1 0 0,0-1 0 0,-3 1 0 0,2-1 0 0,1 0 0 0,0 3 0 0,0-2 0 16,-1 2 14-16,4-3-1 0,0 3 0 0,0 0 0 15,-1-3-13-15,1 3 0 0,-3 0 0 16,2-2 0-16,-2 2 0 0,3 0 0 0,0 0 0 0,-1 0 0 15,1 0 0-15,3 0 0 0,-3 0 0 0,2 0 0 16,-2 0-12-16,0 0-6 0,-1 0-1 0,1 0 0 16,3 0 19-16,-1 0 12 0,1 0-1 0,-3 0-1 15,3 0-2-15,-4 0-8 0,1 0 12 0,0-3-4 16,-1 3 0-16,1-3-8 0,0 1 12 0,0 2-4 16,-1-3 0-16,1 3-8 0,3 3 12 0,-4-3-4 15,1 0-8-15,-3 0 0 0,0 0 0 0,-1 0 8 16,1 0-8-16,0 0 12 0,-3 0-12 0,2 0 12 15,1 0-12-15,0 0 0 0,0 2 0 0,-4 1 0 16,4-3 0-16,-3 0 0 0,0 3 0 0,-1-3 8 16,1 0-8-16,0 0 8 0,3 0-8 0,-4 0 8 15,4 2-8-15,0-2 8 0,-3 3-8 0,-1-3 8 16,4 3-8-16,-3-3 0 0,0 2 0 0,0-2 8 0,-1 3-8 0,1-3 12 0,0 0-12 0,0 0 12 16,-1 0-12-1,4 0 8-15,-3 0-8 0,0 0 8 16,2 0-8-16,-2 0 0 0,0 3 0 15,0-3 0-15,2-3-13 0,-2 3 5 16,3 0 8-16,0-3-13 0,-1 1 13 0,1 2 0 0,0-3 0 0,0 0 0 16,-4 3 0-16,4-2 16 0,-6 2-3 0,6 0-1 0,-7-3 7 0,4 0 1 0,0 3 0 15,0-2 0-15,-3-1-20 0,2 3 0 16,-2-3 0-16,0 3 0 0,0 0 10 0,-1 0-2 0,1 0 0 0,-3 3 0 16,3-3-8-16,-3 0 0 15,2 0 0-15,1-3 0 0,0 3 0 0,0-2 0 0,0-1 0 16,-1 3 0-16,1-3 0 0,-3 1 0 0,0 2 0 0,3-3 0 15,-4 1 0-15,-2 2 0 0,3 0 0 16,-3-3 0-16,0 3 0 0,-3 0 0 0,2-3 9 16,-2 3-9-16,-3 0 0 0,3 3 0 0,0-3 0 0,-3 3 0 15,0-1 0-15,-3-2 9 0,2 3-9 16,-2-1 0-16,0-2 0 0,0 0 0 0,-3 0 0 0,0 3 0 0,0-3 0 0,3 0 0 16,-6 3 0-16,3-3 0 15,-3 2 8-15,0-2-8 0,0-2 0 0,0 2 0 0,0 0 0 0,-1-3 8 0,1 3-8 16,-3 0 0-1,3 0 11-15,-3-3-11 0,3 3 10 0,-3 0-10 0,-3 0 9 16,0 0-9-16,3 0 8 0,-3 0-8 16,6 0 0-16,-6 0 0 0,0 0 0 0,0 0 0 0,0 0 0 0,0 0 0 0,0 0 10 0,0 0-10 31,0 0 0-31,0 0 0 0,0 0 0 0,0 0 0 16,0 0-21-16,0 0-8 0,-6-2-2 0,0-3 0 15,0 2-95-15,-3-2-19 0,0 2-4 0</inkml:trace>
  <inkml:trace contextRef="#ctx0" brushRef="#br0" timeOffset="78079.023">1574 11689 1086 0,'0'0'31'0,"0"0"6"0,0-5-29 0,3 2-8 0,-3-2 0 0,0 5 0 16,6-5 24-16,-6 5 3 0,0 0 1 0,0 0 0 16,0-3-15-16,0 3-2 0,0 0-1 0,0 0 0 15,0 0 0-15,0-5 0 0,0 5 0 0,0 0 0 16,-9-5 27-16,9 2 6 0,0 3 1 0,-9-3 0 15,3 1-14-15,6 2-2 0,-6 0-1 0,-3-3 0 0,0 3 3 0,0 0 1 0,0 0 0 0,0 0 0 32,0 0-4-32,0 0-1 0,3 0 0 0,-2 0 0 0,-7 0 22 0,9 3 4 0,-3-3 0 0,-6 0 1 15,9 0-18-15,-9 2-4 0,6-2-1 0,-3 0 0 16,0 3-18-16,3 0-4 0,-3-1-8 16,4 1 12-16,-7-1-4 0,0 1-8 15,0 0 11-15,0-1-11 0,0 4 12 0,0-1-4 0,-3 0 0 0,-2 3-8 16,5 0 11-16,-6 0-11 15,9 3 10-15,-9-3-10 0,3 2 11 0,0-2-11 0,4 3 12 0,-4-3-12 16,0 5 13-16,6-3-4 0,-6 1-1 0,0 0 0 16,3 2-8-16,0 0 0 0,3 0 0 0,-5 1 8 31,5-1 0-31,-6 0 0 0,0 3 0 0,3-3 0 0,0 0 16 0,0 3 4 0,-3 0 0 16,1-3 0-16,5 6-13 0,-9-3-3 0,6 0 0 15,0-1 0-15,0 4 12 0,0 0 3 0,6-1 0 0,-5 1 0 16,2-1-2-16,3 3 0 0,-3-2 0 0,0 2 0 15,3-3-15-15,-6 4-10 0,9-1 12 16,-3 0-12-16,-6 0 8 0,9 0-8 0,-3 0 0 0,-5 1 0 16,8-1 0-16,-3 3 0 0,0-3 0 0,0 0 0 15,-3 0 0-15,6 0 0 0,-3-2 0 0,0 2 0 16,3 0 0-16,-3 3 0 0,3-3 0 0,-3 3 0 16,6-3 0-16,-6 0 0 0,6 0 8 0,-5 1-8 15,2-1 8-15,3 3-8 0,-3-1 12 0,0-1-12 0,6 1 16 0,-6-1-3 16,3-1-1-16,3 0 0 15,-6 3-12-15,6-3 0 0,0 3 0 0,0-3 0 16,0 0 0-16,-3-2 0 0,3 2 12 0,0-3-3 0,0 3-9 0,3-2 0 16,3 5 0-16,-6-3 0 15,3 0 0-15,-3 3 0 0,6 0 0 0,-3-1 0 0,0 1 0 0,3 3 0 0,-3-3 0 16,3-1 0-16,2 4 0 16,-8-3 0-16,9 2 0 0,-6-2 0 0,0 0 10 15,3-3 0-15,3 3 0 0,-6 0 0 0,3-3-10 16,0 5 0-16,0-2 0 0,-3 2 0 0,3-2 0 0,-3 0 0 0,3 0 0 0,0 0 0 15,0-1 0-15,3 4 0 0,-6-3 0 16,3 2 0-16,-3-2 19 0,6 2 1 0,-6-2 1 16,3 0 0-16,-4 3-21 0,4-1 0 0,-3 3 0 0,3-2 8 15,0-4 7-15,0 1 1 0,3-3 1 0,-6 3 0 16,3-3 0 0,0 1 0-16,0 1 0 0,3-2 0 0,-6 1-17 15,6-1 0-15,0 0 0 0,0-2-9 0,0 2 9 16,0 0 0-16,-3 0 0 0,0 0 0 0,2 0 0 0,1 1 0 0,-3-1 0 0,3 0 0 15,-3-3 12-15,3 1-1 0,3 2-1 0,-3-2 0 16,0-4-10-16,0 4-14 0,-3-3 3 0,3 0 1 16,0 0 10-16,0 2 9 0,2-2-1 0,-2 3-8 15,3-4 0-15,-3 1 0 0,0-3-12 16,6 6 3-16,-9-6 21 0,9 3 4 16,-6 0 0-16,-3 0 1 0,9-6-17 0,-6 1 10 0,2-3-10 0,-2 0 8 15,0 0 4-15,3 2 0 0,0-2 0 0,-3 0 0 16,3 0-12-16,3 0 0 0,-3 3-12 0,6-3 12 15,-9 0 0-15,5 0 0 0,1 0 0 0,0 2 0 16,0-2 0-16,-3 0 0 0,6-3 8 0,0 3-8 0,-6 0 12 16,5-3-4-16,-2 3 0 0,3-2 0 0,0 2-8 0,-3-3-14 15,0 0 3-15,3 3 1 16,-3-3 10-16,-1 1 0 0,1 2 8 0,3-3-8 0,0 0 8 16,0 1-8-16,-3-1 10 0,3 0-10 0,3 0 16 15,-4 1-4-15,4-1 0 0,-3 0 0 0,3-2-12 0,0 0 0 16,-3-1 0-16,-1-2 0 15,4 3 8-15,-3-1-8 0,3 4 0 0,-3-4 9 16,3 1 0-16,-6 0 0 0,2-1 0 0,1 1 0 0,0 0-9 16,-3-1 0-16,3 1 0 0,0 0 0 15,-6-1 0-15,6-2 10 0,-1 3 1 0,-2-3 0 0,3 3-11 16,0-3 0-16,-6 0 9 0,6 2-9 0,0-2 20 0,-6 3-1 16,-1-1 0-16,4-2 0 0,-3 3-19 15,-3-3 0-15,0 0 0 0,0 0 0 0,-3 3 0 0,3-3 0 0,-3 0 0 0,0 0 0 16,0 0 0-16,-3 0-12 0,3-3 1 0,-3 3 1 15,-3 0 10-15,6 0 0 0,-6 0 0 0,0 0 8 16,0 0-8-16,0 0 0 0,0 0 0 0,-1468 0 0 16,2936 0-14-16,-1468 0-4 0,0 0-1 0,0 0 0 31,3 0-80-31,0 3-16 0,3-1-3 0</inkml:trace>
  <inkml:trace contextRef="#ctx0" brushRef="#br0" timeOffset="116988.129">3651 15298 1516 0,'0'0'32'0,"0"0"6"0,0 0-30 0,0 0-8 0,0 0 0 0,0 0 0 16,0 0 0-16,0 0 8 0,6 3-8 0,-3 2 8 16,3-2 18-16,-3 2 4 0,3-2 1 0,-3 2 0 15,0 0-31-15,3 1 8 0,0-1-8 0,0 3 0 16,3-3 0-16,-3 3 0 0,3-3 0 0,-3 3 0 15,3 0 0-15,-3 0 0 16,3-3 0-16,-3 3 0 0,3-2 0 0,2 2 0 0,1-3 0 0,0 3 0 16,0-3 12-16,-3 0 0 0,3 3 0 0,0-2 0 15,0-1 15-15,3 0 2 0,-3 3 1 0,2-3 0 16,-2 1 0 0,0 2 0-16,3 0 0 0,-3-3 0 0,0 3-8 15,3 0-2-15,-3 0 0 0,0-3 0 0,0 3 0 0,2 3 0 0,-2-3 0 0,0-1 0 16,3 1-4-16,0 3 0 0,0 0-1 0,-3-4 0 15,6 4-15-15,-9 0 0 0,3-1 0 0,-1 1 0 16,1-1 0-16,0 1 0 0,0 2 0 0,-3-2 0 16,0-1 0-16,-3 4 19 0,3-1-3 0,-3-3 0 15,0 1 20-15,0 2 3 0,-3-2 1 0,0-1 0 16,0 1-4-16,0 0-1 0,0-1 0 0,0 1 0 16,-3-1-11-16,0 4-1 0,0-4-1 0,0 3 0 15,-3 1 0-15,0-1 0 0,3-3 0 0,-6 4 0 0,3-1-6 0,0 0 0 0,-3-2-1 16,3 2 0-1,-6 0-2-15,3-2 0 0,0 2 0 0,-3-2 0 0,0-1-13 16,0 1 0-16,0 2 0 0,0-2 0 16,-3-1 32-16,1 1 0 0,-1-1 0 0,3 3 0 15,-9-2-32-15,6 0-13 0,-3-3 1 0,3 2 0 16,0-2 25-16,0-3 6 0,0 3 1 0,0-2 0 16,1-1-9-16,-1 0-2 0,-3 1 0 0,3-1 0 0,-3 0 3 0,0 0 1 0,3 3 0 15,-3-2 0-15,0-1 1 16,1 0 0-16,-1 0 0 0,0 1 0 0,3-1-14 15,0 0 9-15,-6 1-9 0,6-1 8 0,-6 0 7 0,6 1 1 0,-2-1 0 16,2 0 0-16,0 0-16 0,-3 1 0 0,3-1 0 0,0 0 0 16,0 1 0-16,3-4-16 15,0 1 3-15,0 0 1 0,0-1 12 0,1 1 0 0,5-1 0 16,-9-2 10-16,6 3 2 0,0-3 0 0,0 3 0 0,0-3 0 16,6 0 0-16,-6-3 0 15,0 3 0-15,6 0 0 0,0 0-12 0,0 0 0 0,0 0 0 0,-6 0 0 16,6 0 0-16,0 0 0 0,0 0-10 0,0 0 10 15,0 0-8-15,0 0 8 0,0 0 0 0,0 0-9 16,0 0-9-16,0 0-2 0,0 0 0 0,0 0 0 16,0 0 2-16,0 0 0 0,0 0 0 0,0 0 0 15,0 0 2-15,0 0 0 0,0 0 0 0,0 0 0 16,0 0 16-16,6-3 0 0,0 3 0 0,0 0 0 0,0 0 0 16,0 0 0-16,0 0 0 0,3 0 0 0,0-2 0 0,-4 2 0 0,1-3 0 15,3 1 0 1,3-4 0-16,-3 4-12 0,3-4 12 0,3 1-13 0,-6 0 13 15,6-3 0-15,0 0 0 0,-3 0 0 16,2-3-10-16,4-2 1 0,0 0 0 0,-3 2 0 16,3-2-3-16,0 2 0 0,0-2 0 0,-3 3 0 0,-1-4-5 0,4 4-2 0,-3-1 0 0,3 1 0 15,-3-4-1 1,0 4 0-16,0-1 0 0,-3 1 0 0,5-4 9 0,-8 4 2 16,3-1 0-16,0-2 0 0,3 0 9 15,-3 0 0-15,0-3 0 0,-3 2 0 0,3-1 0 0,-3-1 0 0,0 3 0 16,-3-3 0-16,-1-3 0 15,4 1 0-15,-3-1 0 0,0 3 0 0,0-2 0 0,0-1-12 0,-3 3 4 16,0 0 0 0,3 1 8-16,-6-1 11 0,0 0-3 0,0 3 0 0,-6-1-8 0,3 1 0 0,0 3 0 0,-3-1 0 15,0-2 10 1,0 5 0-16,0-3 0 0,-3 3 0 0,1-2 3 0,-1 2 1 16,-3 0 0-16,0 0 0 0,0 0 14 0,0 0 2 0,-3 0 1 15,3 0 0-15,-3 0-31 0,3 0 0 0,-2-2 0 0,-1 2-10 16,3 0 10-16,-3 0 0 0,3 0 0 0,0-3 8 15,-3 6 5-15,0-3 2 0,3 3 0 16,-3 2 0-16,4-2-3 0,-4 0 0 16,0-1 0-16,0 4 0 0,0-4-12 0,0 4 0 0,0-1 0 0,3 0 0 15,-2-2 0-15,2 0 0 0,-3 0 0 0,0-3 0 16,3 2 0-16,3 1 0 0,-6 0 0 0,3-1 0 0,0 1 0 16,3 0 0-16,0 2 0 0,1-2 0 15,-1 0 0-15,0-1 0 0,3 4 0 0,-3-4 0 16,0 4 0-16,0-1 0 0,3 0 0 0,0 1 0 15,-3 2 0-15,3-3 0 0,0 3 0 0,6 0 0 16,-6-3 0-16,0 1 9 0,6 2-9 0,-3-3 8 16,3 3-8-16,-3-2 8 0,3 2-8 0,0 0 8 0,0 0-8 0,0 0-14 15,0 0 3-15,0 0 1 16,-6-6 10-16,6 6 0 0,6-5 0 0,-6 0-8 0,3 2 0 0,3-2 0 16,0 2 0-16,0 0 0 0,3-2 8 0,0 3 0 15,-3-1 0-15,3-2 0 16,6 2 0-16,-9-2-10 15,6 2 10-15,0-2-10 0,-1 2 10 0,4-2-13 16,3 2 5-16,-3-2 8 0,0 2-8 0,0 1 8 0,3-1 0 0,-3 0 0 0,2 3 0 0,-2 0 0 16,3 0 0-16,-3 0 0 0,3 3-19 0,-3 0 4 0,3 2 1 15,-3-3 0-15,-1 4 14 0,1-4 0 0,0 4-10 0,-3-1 10 16,0 0 0-16,0 1-9 0,0-1 9 0,-3 3 0 16,3 0-17-16,-3-3 3 15,0 3 1-15,2 0 0 16,-5 2 21-16,3-2 5 0,-3 3 1 0,0-3 0 0,-3 5-14 0,0-2-18 0,0-1 4 0,0 1 1 15,0 2 21 1,0 0 5-16,0 1 1 0,-3-1 0 0,3 0-14 0,0-2 0 16,0 2 0-16,0-3 0 0,3 1 8 0,-6 0-8 0,3-1 0 15,0 1 9-15,0-1 5 0,0 1 1 0,3 0 0 0,0-1 0 16,3-2-15-16,-3 3 0 0,0-3 0 0,0 2 0 16,-1-2 0-16,1 3 0 0,3-3 0 0,-3 2 0 15,0 1 0-15,0 2 0 0,3 0 0 0,-6 0 0 16,0 1-20-16,3 2-9 15,-3-1-3-15,0 1 0 0,0 3 32 0,-3-1-9 16,3 1 9-16,-3-1 0 0,0 1-12 0,0-1 2 0,-3-2 1 0,0 0 0 0,3 0 9 16,-3-3 0-16,0 1 0 0,3-1 0 15,-3 0-32-15,3-2-7 0,-3 2-1 0,0-3-1 0,3 1 25 16,-3-3 6-16,3 3 1 0,-6-4 0 16,6 1-47-16,0 0-10 0,0 0-2 15,0 0 0-15,0-3-115 0,-3 1-23 0</inkml:trace>
  <inkml:trace contextRef="#ctx0" brushRef="#br0" timeOffset="148621.661">9200 16679 1541 0,'-3'0'32'0,"3"0"8"15,0 0-32-15,0 0-8 0,-6 3 0 0,6-3 0 0,0 0 41 0,0 0 7 0,0 0 0 0,0 0 1 16,0 0-39-16,0 0-10 0,0 0 0 0,0 0 0 31,0 0-31-31,0 0-8 0,0 0-1 0,0 0-1 16,0 0 5-16,0 0 0 0,0 0 1 0,0 0 0 0,0 0 25 0,0 0 10 0,0 0-8 0,0 0 8 16,0 0 0-16,0 0 0 0,0 0 0 0,0 0 8 15,0 0 14-15,0 0 3 0,0 0 1 0,0 0 0 16,0 0 16-16,0 0 3 0,0 0 1 0,0 0 0 15,6 3 3-15,-6-3 1 0,3 0 0 0,3 2 0 16,-3-2-10-16,3 3-3 0,-3 0 0 0,3-3 0 16,-3 2-10-16,2 1-3 0,1 0 0 0,0-1 0 15,0 1-24-15,0-3 0 0,3 2 8 16,0 1-8-16,0 0 0 0,0 2 0 0,3-2 0 16,-3 2 0-16,3-2 10 0,-3 2-10 0,3 0 12 0,-1 0-12 15,1 3 0-15,0-2 0 0,0 2 0 0,0 0-12 16,0 0 12-1,0-1 8-15,0 4 0 0,3-3-8 0,-3 3 21 0,0-1-2 0,-1 3-1 0,1-2 0 16,0 5-5-16,0 0-1 0,0 0 0 0,0-1 0 16,0 4-4-16,0 0-8 0,3 2 11 0,-6-3-11 15,2 3 13-15,-2-2-4 0,3 2-1 0,-3 0 0 0,0 0-8 0,0 1 0 16,-3-1 0-16,3-3 0 16,-3 3 18-16,-3 1-2 0,3-1 0 0,-3 0 0 15,0 3-8-15,-3-3-8 0,3 3 9 0,-3-3-9 0,-3 0 22 0,3 3-2 16,-3-6 0-16,0 4 0 0,0-1 10 15,0 0 2-15,-3-3 0 0,0 4 0 0,3-7-18 16,-6 4-3-16,3-3-1 0,0 0 0 16,0 0 9-16,-3-3 1 0,3 0 1 0,0 3 0 0,-3-6 7 15,1 4 0-15,2-4 1 0,-3 1 0 16,0-1-10-16,0-2-3 0,0 3 0 0,-3-3 0 0,3 0-7 0,-3 0-1 16,0 0-8-16,0-3 12 15,0 6 0-15,1-3-1 0,-1-1 0 0,0 1 0 0,-3-2 4 16,3 2 1-16,0 0 0 0,0-3 0 0,0 0-16 0,3 0 0 0,-3 1 0 15,-3-4 0-15,4 1 0 16,-1 2 0-16,3-2 0 0,-3 0 0 0,0-1 19 16,0-2 1-16,3 3 0 0,-3-3 0 0,6 3-20 0,-3-3-16 15,3 0 4-15,0 2 0 0,0-2 12 0,0 0 0 16,1 0 0-16,-1 0 10 0,6 0-10 0,-3 0 0 0,3 0 9 0,0 0-9 16,0 0 0-16,0 0 0 0,0 0-12 0,0 0 4 15,0 0-130 1,0 0-26-16,3-5-4 0</inkml:trace>
  <inkml:trace contextRef="#ctx0" brushRef="#br0" timeOffset="171654.723">19850 2283 1443 0,'0'0'64'0,"0"0"13"0,3-2-61 0,3-1-16 0,0-2 0 0,0 5 0 15,0 0-12-15,3 0-4 0,-3 5-2 0,2-5 0 32,1 3-27-32,0-1-6 0,3-2-1 0,0 3 0 0,0-3 52 0,0 3 9 0,0-3 3 0,0 0 0 15,3 2 39-15,-3-2 8 0,2 0 1 0,1 3 1 16,-3 0 7-16,3-1 0 0,-3 1 1 0,0 2 0 15,0-2-25-15,3 2-6 0,-3 3-1 0,-3-3 0 16,2-2-23-16,-2 5-5 0,-3 0-1 0,0-3 0 16,0 6 1-16,-3-3 0 0,0-6 0 0,0 6 0 15,-3 0-9-15,0 0 8 0,-3 3-8 16,0-3 8-16,-3 2 26 0,0-2 5 0,-3 5 1 0,0-5 0 0,1 6-23 16,-4-4-4-16,-3 3-1 0,3-5 0 0,0 6-3 0,0-1-1 15,3-5 0-15,-3 2 0 16,3 1-8-16,-3-3 8 0,3 5-8 0,0-8 8 0,4 6 0 15,-1-3 0-15,0 2 0 0,6-4 0 0,-3 2 4 0,0 0 0 16,3 0 0-16,3 2 0 0,-3-2 0 16,0-3 1-16,3 3 0 0,0-2 0 0,0 2 3 0,0-1 1 0,3-1 0 15,-1-4 0-15,4 4 6 0,0-4 1 16,3 1 0-16,-3 0 0 0,6-1-4 0,0-2-1 16,0 0 0-16,3 0 0 0,0-2-11 0,2-4-8 15,4-2 12-15,-3 6-12 0,0-4 8 0,0 1-8 0,-3 3 0 0,2-1 0 16,-2-2 10-1,3-1-2-15,-3 1 0 0,-3 0 0 0,3 2-8 0,-3 0 0 0,-1 1-10 0,-2-6 10 16,3 3-20-16,-3-1 1 0,-3 4 1 0,3-6 0 16,-3 2-41-16,3 4-8 15,-3-4-1-15,0-1-1 0,0 1-42 16,0-2-8-16,-1 3-1 0,1-3-1 0,-3 3 1 0,3-3 1 0,-3 0 0 0,3 3 0 16,-3-3 60-1,0 0 12-15,0 2 3 0,-3-2 0 0,3 3 44 0,0 0 10 0,0 2 2 16,0 1 0-16,0-4-12 0,0 4 0 15,0-1 0-15,3 0 0 0,-3 3-20 0,-1 3-5 16,4-3-2-16</inkml:trace>
  <inkml:trace contextRef="#ctx0" brushRef="#br0" timeOffset="172147.379">20746 2551 932 0,'6'21'41'0,"-6"-16"9"0,3 0-40 0,-3 3-10 0,0 0 0 0,0 0 0 16,-3 3 31-16,3-6 4 0,-3 3 1 0,3 0 0 15,-3-3-15-15,0 3-2 0,0 0-1 0,0-8 0 16,3 0 29-16,0 0 5 0,0 0 2 0,-6 0 0 15,0 0 26-15,-3 0 4 0,3-3 2 0,-3-2 0 16,3-3-8-16,0 3-2 0,0-3 0 0,0 0 0 0,3 3-20 0,-3-8-5 0,3 5-1 0,0-6 0 16,0 6-22-16,1-7-5 0,4 4-1 0,-2-2 0 15,3-3-9-15,0 3-1 0,3-1-1 0,-3-4 0 16,6 2 1-16,0 5 1 0,0-7 0 0,0 5 0 16,3 2-13-16,0 0 0 0,-3 1 0 0,3 5-10 15,-3-3 10-15,3 8 8 0,-1-6-8 16,1 4 11-16,-3 2 1 0,0 0 0 0,0 0 0 0,-3 2 0 15,0 1 0-15,0 2 1 0,0 3 0 0,-3 0 0 16,0 5-13-16,0-5 0 0,-3 0 0 0,0 6 0 16,0 1 0-16,0-1 0 0,-3 2-10 0,0-1 10 15,0-1 0-15,0 1-8 0,-3-1 8 0,3-1 0 16,-3 0 0-16,0 0 0 0,3-2 0 16,-3 0 0-16,0-1 16 0,0 1 0 0,0-1-1 0,-3 1 0 15,4-3 13-15,-4 2 4 0,-3-4 0 0,3-1 0 16,0 3-6-16,-3-3-1 0,0 1 0 0,0-4 0 15,-3 6-9-15,3-5-3 0,0-3 0 0,-2 0 0 16,2 2 7-16,-3-2 2 0,3 0 0 0,0 0 0 16,3-2-34-16,-3-1-6 0,3-5-2 15,3 3 0-15,0 0 2 0,3-1 0 0,3-2 0 0,3 3 0 16,0-8-30-16,6 2-7 16,3-2-1-16,-3-3 0 0,9-2-133 0,0-6-27 0</inkml:trace>
  <inkml:trace contextRef="#ctx0" brushRef="#br0" timeOffset="173501.778">21145 2297 2055 0,'-9'-14'43'0,"6"9"9"0,0 0-41 0,3 5-11 0,0 0 0 0,0 0 0 16,0 0-40-16,-3-3-11 0,3 3-1 0,0 0-1 16,0 0-67-16,-6 0-12 0,6 0-4 0,-3 0 0 15,-3 0 36-15,0 0 8 0,6 0 0 0,-6 0 1 16,6 0 39-16,0 0 7 0,0 0 1 0,0 0 1 0,0 0 33 0,0 0 10 0,0 0 0 0,0 0 0 15,0 0 35-15,0 0 13 16,0 0 4-16,0 0 0 0,0 0-19 0,0 0-3 0,0 0-1 0,0 0 0 16,0 0-29-16,0 0 0 0,0 0 0 0,0 0 0 15,0 0 0-15,0-3-8 0,0 3-1 0,0 0 0 16,3-5 9-16,-3 5 0 0,0-5 0 0,0 5-8 16,0-8 22-16,0 8 5 0,3-3 1 0,-3 3 0 15,3-2-20-15,-3 2 0 0,0-6 0 0,0 6 0 16,3-5-42-1,-3 5-6-15,3-3 0 0,-3 3-1 0,3-5 21 0,-3 5 4 0,3-2 0 0,-3 2 1 16,0 0 23-16,3-3 0 0,-3 3 12 0,0 0-4 16,0 0 21-16,0 0 4 0,0 0 1 0,0 0 0 15,3 0-10-15,-3 0-3 0,6 0 0 0,-6 0 0 16,0 0-1-16,0 0-1 0,0 0 0 0,0 0 0 16,0 0-19-16,0 0 0 0,0 0-11 0,0 0 11 15,0 0-17-15,0 0 3 0,0 0 1 0,0 0 0 16,0 0 13-16,0 0 15 0,0 0-3 0,0 0-1 15,0 0 1-15,0 0 1 0,0 0 0 0,0 0 0 16,0 0-13-16,0 0-8 0,0 0 8 0,0 0-13 16,0-5-20-16,0 5-4 0,0-6-1 0,0 1 0 15,0 5 38-15,3 0 0 0,-3 0 0 0,0-5 0 16,0 5 12-16,0-8 9 0,0 2 3 0,0 6 0 0,0 0-2 0,0 0 0 0,0 0 0 0,0 0 0 16,0 0-22-16,0-5 0 0,0 3 0 0,0 2 0 31,0 0-34-31,0 0-11 0,0 0-3 0,0 0 0 15,0 0-61-15,0 0-13 0,0 0-2 0,0 0-1 16,0 0 75-16,0 0 15 0,0 0 3 0,0 0 1 16,0 0 133-16,0 0 26 0,0 0 6 0,0 0 1 0,0 0-56 0,0 0-11 0,0 0-3 0,0 0 0 15,0 0-65-15,0 0 0 0,0 0 0 0,0 0-12 16,0 0 3-16,0 2 1 0,3 1 0 0,-3-3 0 16,3 5 19-16,-3-5 4 0,0 8 1 0,0-8 0 15,0 5 6-15,3-2 2 0,-3 0 0 16,0 2 0-16,0 0 12 0,0 1 4 0,0 1 0 0,0 1 0 15,0-2-23-15,0-1-4 0,-3 0-1 0,3 3 0 16,-3 0 6-16,0 5 1 16,3-5 0-16,-3 6 0 0,0 1 25 0,0-1 6 0,-3 2 1 0,3 2 0 15,-3-5 3-15,3 3 1 0,0 3 0 0,0-1 0 16,-3 1-24-16,6-3-5 0,-3 2-1 0,0-5 0 16,3 6-7-16,-3-1-2 0,3 1 0 15,0-1 0-15,0-2-16 0,3 0 0 0,-3 0 8 0,3-3-8 0,0 3 0 0,-3-8 10 16,3 5-10-16,0-5 8 15,0 0 0-15,0 0-8 0,0-5 12 0,-3-1-4 16,0-2 11-16,3 6 1 0,-3-4 1 0,0-2 0 16,0 0-1-16,0 0 0 0,0 0 0 0,0 0 0 0,0 0 1 0,0 0 0 0,0 0 0 0,0 0 0 31,0 0-21-31,0 0 0 0,0 0 0 0,-3-5 0 0,0 0 0 16,-3 2 0-16,3 0 0 15,0-4 0-15,-3 1 0 16,6 6 0-16,-3-5 0 0,3 0 0 0,-3-1 8 15,0 1-8-15,3 2 8 0,0-2-8 0,0 5 0 0,0-8 0 0,0 3 0 0,0 5-12 0,3-5 12 0,-3 5-10 16,0 0 10-16,0 0-10 0,0-8-8 0,3 2-2 16,-3 4 0-16,0 2 0 0,3-3 20 15,-3 3-8-15,0 0 8 0,0-8 0 0,0 8-16 0,0 0 3 0,0-2 1 0,0 2 0 16,0 0-28 0,0 0-4-16,-3-6-2 0,3 6 0 0,0 0-3 15,-6-2-1-15,6 2 0 0</inkml:trace>
  <inkml:trace contextRef="#ctx0" brushRef="#br0" timeOffset="174536.556">21660 2297 1986 0,'0'0'41'0,"0"0"11"0,0 0-42 15,0 0-10-15,0 0 0 0,0 0 0 0,0 0 0 0,0 0-17 0,0 0 4 0,0 0 1 31,0 0-31-31,0 0-5 0,-3 5-2 0,-3-2 0 0,0-1 29 0,0 3 5 0,-3-2 2 0,3 5 0 16,0-5 14-16,0-1 0 0,0 4 0 0,0-1 0 16,3-2 21-16,-3 2 11 0,3-2 1 0,0 2 1 15,-3-3 4-15,6 6 1 0,-3-2 0 0,3-6 0 16,-3 0-12-16,3 5-3 0,0-5 0 0,-3 5 0 16,0 1 4-16,0-1 0 0,0 0 0 0,0 6 0 15,3-9-13-15,-3 6-3 0,3 0 0 0,-3 0 0 16,0 3-3-16,1-3-1 0,-1-3 0 0,0 3 0 15,-3 0-8-15,0 0 8 16,0 2-8-16,0-7 8 0,0 5 7 0,0 0 1 0,0 2 0 16,-3 1 0-16,3-6 10 0,0 3 2 0,0 3 1 0,0-3 0 15,3 0-7-15,-3-3-2 0,3 0 0 0,0 1 0 16,3-1-20-16,0 0 9 0,0 1-9 0,3 1 0 16,3-4 0-16,0 0 0 0,3-1 0 0,0 4 0 15,6-4 10-15,3 1-10 0,0-3 8 0,5 0-8 16,-2 0 8-16,6 0-8 0,0 0 8 0,0 0-8 15,-1-3 10-15,1 1-10 0,-3 2 12 0,3-3-12 16,-6-2 16-16,2 5-3 0,1-3-1 0,-3 0 0 16,0-2 2-16,-3 3 0 0,0 2 0 0,-3-3 0 0,-1 3-14 15,-2 3 0-15,-3-3 8 0,0 0-8 16,-3 2 0-16,0-2 9 0,-3 5-9 0,-3-5 8 0,0 0-8 16,6 0 0-16,-6 0 0 0,0 0 0 15,0 0 0-15,0 0-14 0,0 0 3 0,0 0 1 0,-9 0 2 0,3-5 0 0,0 3 0 0,-3-1 0 31,0 0-16-31,0-2-4 16,0 2 0-16,1-5 0 0,-1 3 4 0,3 0 0 0,-3-3 0 0,0 0 0 16,0-3-32-16,3 1-7 0,-3 2-1 0,0-5 0 15,3 2-35-15,-3 0-7 0,0-2-2 0,3 3 0 16,0-4 60-16,0 4 12 0,3-6 3 0,-3 3 0 0,3 5 33 16,0-3 0-16,1 3 0 0,-4 0 0 0,6 3 0 15,0 5 0-15,0 0 0 0,0 0 0 0,-3-5 0 0,3 5 0 0,0 0 0 0,0 0 0 16,0 0-32-16,0 0 0 0,-6 0 0 0,3 5 0 15,0-2 32-15,0 2 0 16,3 0 0-16,-3 3 0 0,3 3 19 0,-3-3 10 0,3 2 3 0,0 3 0 16,0 1-19-16,-3-1-3 0,3-2-1 0,-3 4 0 15,3-4 6-15,-3 2 1 16,3 0 0-16,-3-2 0 0,3 2 32 0,-3 3 8 0,3-8 0 16,-3 5 1-16,3 1-6 0,-3-1-2 0,0-3 0 0,0 4 0 15,0 1-15-15,0-1-3 0,-3-1-1 16,0 3 0-16,3 0 5 0,-3-3 1 15,3 3 0-15,-3 0 0 0,3 2-12 0,-3-5-1 0,3 6-1 0,-3-3 0 16,3-3-2-16,-3 0-1 0,3 0 0 0,-2 1 0 16,2-4 6-16,0 3 2 0,0-5 0 0,0 3 0 15,3-3-27-15,0 0 0 0,0 2 8 16,0-7-8-16,0 2 0 0,0 1 0 0,0-6 0 16,0 0 0-16,0 0 0 0,3 2 8 0,-3-2-8 0,0 0 0 15,0 0 0-15,3 0-14 0,3-2 2 0,-1-4 0 16,1 1-28-16,0 2-6 0,0-7-1 0,3 2 0 15,0-5-131-15,-3 2-26 0</inkml:trace>
  <inkml:trace contextRef="#ctx0" brushRef="#br0" timeOffset="175665.649">22356 2408 456 0,'0'0'19'0</inkml:trace>
  <inkml:trace contextRef="#ctx0" brushRef="#br0" timeOffset="176757.074">22332 2421 1037 0,'0'0'44'16,"0"0"-36"-16,0 0 44 0,0 0 8 0,0 0 1 0,0 0 1 15,0 0-62-15,3 5 0 0,-3-2 0 0,0-3-13 16,3 3-6-16,-3-3-1 0,3 2 0 0,-3-2 0 16,3 3 20-16,-3-3 9 0,6 0-1 0,-6 0 0 15,3 0 39-15,-3 0 7 0,0 0 2 0,3 2 0 16,-3-2-21-16,6 0-4 0,-6 0-1 0,3 6 0 16,-3-6 8-16,0 0 2 0,3 2 0 0,-3-2 0 15,0 0-31-15,0 0-9 0,0 0 0 0,0 0 0 16,0 0 16-16,0 0-3 0,0 0-1 0,0 0 0 15,0 0 0-15,0 0 0 0,0 0 0 0,0 0 0 16,0 0 16-16,0 0 4 0,3 0 0 0,-3 0 0 16,0 0-20-16,3 3-3 0,-3-3-1 0,0 0 0 15,0 0-8-15,0 0 0 0,6 0 0 0,-6 0 0 16,0 0 0-16,0 0 0 0,0 0 0 0,0 0 0 16,0 0 0-16,0 0-11 0,0 0 3 0,0 0 0 15,0 0 8-15,0 0 11 0,0 0-3 0,0 0 0 16,3-5-8-16,-3 5 0 0,0-8 0 0,0 8 0 15,0-8 0-15,0 8 0 0,0 0 0 0,0 0 0 16,0 0 0-16,0 0 0 0,0 0 0 0,0 0-11 0,0 0 11 0,0 0 0 16,0 0 8-16,0 0-8 0,0 0 0 0,0 0-10 0,0 0 1 15,0 0 0-15,0 0 9 0,0 0 0 0,0 0 0 0,0 0 0 16,0 0 0-16,0 0 0 16,0 0 0-16,0 0 0 0,0 0 0 0,0 0 0 0,0 0 0 0,0 0 0 15,0 0 0-15,0 0 0 0,0 0 0 0,0 0 0 16,0 0 0-16,6 0 0 0,0 3 0 15,-6-3 0-15,3 0 0 0,-3 0 0 0,6 2 0 0,-6-2 0 16,3 3 0-16,-3-3 0 16,0 0 0-16,0 0 0 0,0 0 0 0,3 0 0 0,-3 0 0 0,0 0 0 15,6-3 8-15,-6 3 0 0,6 0 0 0,-6 0 0 16,3 0-8-16,3 0 0 0,0 0 0 0,-1 0 0 16,-2 0 0-16,6 0 0 0,-3 0 0 0,0 0 0 15,0-2 0-15,3 2 8 0,-3-3-8 0,0 3 8 16,3-3-8-16,0 3 0 0,-3-2 8 15,3 2-8-15,0-3 12 0,3 0-3 0,-3 3 0 0,-1 0 0 16,4-2 1-16,0 2 0 0,0 0 0 0,3-3 0 16,0 3 6-16,0 0 2 0,0-3 0 0,0 3 0 15,0 0 2-15,2 0 0 0,1 0 0 0,-3 0 0 16,3 3-7-16,0-3-1 0,3 0 0 0,-3 3 0 16,-1-3 2-16,-2 0 0 0,3 2 0 0,0-2 0 15,0 3-3-15,0-3-1 0,3 0 0 0,-1 0 0 0,1 0 6 0,0 0 2 16,0 3 0-16,0-1 0 0,3-2-7 15,-1 3-2-15,-2 0 0 0,3-1 0 0,0 1-9 16,0-1 0-16,-1 4 0 0,1-6 0 16,0 0 8-16,0-6-8 0,0 4 8 0,2 2-8 0,-2-3 16 15,0 1-1-15,3 2-1 0,-3-3 0 0,2 0 3 0,1 3 1 16,-3 0 0-16,3-2 0 0,-3 2-18 16,0-3-16-16,-1 0 4 0,-2 1 0 0,3 2 12 15,0-3 16-15,0 0-3 0,20 3-1 0,-8-2-12 16,-21 2 0-16,0-3 0 0,3 0 0 0,2 3 19 15,1 0 1-15,0-5 0 0,0 5 0 0,0 0-20 0,-3-3 0 0,2 3 0 0,1-2 0 16,0-1 0 0,0 3-9-16,0-2 1 0,0 2 0 0,-1 0 8 0,4-3 0 0,0 3 0 0,0 0 0 15,-3 0 0-15,0-3 0 0,2 3 0 16,-2 0 0-16,-3 0 0 0,3 0 11 0,-3 0-3 16,-3 0 0-16,0-2-8 0,-1-1 8 0,1 3-8 0,-3-3 8 15,0 3 0-15,-3-2 0 0,3 2 0 0,-3 0 0 16,0 0-8-16,-3 0 0 0,-3 0 0 0,3 0 0 15,-3 0 11-15,-3 0-3 0,6 2-8 0,-6-2 12 16,0 0-12-16,0 0-16 0,3-2 3 16,-3 2 1-16,0 0-12 0,0 0-3 0,0 0 0 15,-3-3 0-15,0-2 2 0,0-3 0 0,-3 5 0 0,0-2 0 16,0 0-35-16,-3-1-8 0,3 1 0 0,-3 0-1 16,3-6-114-16,-3 3-22 0,3 0-5 15,0 0-1-15,-3 0 86 0,3-5 17 0</inkml:trace>
  <inkml:trace contextRef="#ctx0" brushRef="#br0" timeOffset="177377.113">24380 2130 1773 0,'0'0'36'0,"0"0"11"0,0 0-38 0,0 0-9 0,0 0 0 0,0 0 0 15,3 3 0-15,0-1-17 0,0 1 4 0,3-1 1 16,-3 1 12-16,0 0 0 0,3-1 0 0,0 4 0 16,-3-6 0-16,6 2 0 0,-3 1 12 0,0-3-12 15,3 3 28-15,0-3-2 0,0 2 0 0,-1-2 0 16,1 0 11-16,0 3 3 0,3 0 0 0,-3-1 0 15,3 1-30-15,-3 2-10 0,3-2 0 0,0 2 9 16,-3 3 3-16,3-3 1 0,0 1 0 0,-1 2 0 16,1-3-13-16,0 3-16 0,0 2 3 0,0-2 1 15,-3-2 12-15,0 2 16 0,0 2-3 0,0 1-1 16,0-3-12-16,0-6 9 16,0 6-9-16,0 0 8 0,-4 0 7 0,1 3 1 0,3-1 0 15,-3 1 0-15,0-1-4 0,0 4 0 16,-3-6 0-16,3 0 0 0,0 2 4 0,-3 1 0 0,0-6 0 0,0 3 0 15,0-3 16-15,-3 1 3 0,0-1 1 16,0 5 0-16,0-4-20 0,-3-1-3 0,0 3-1 0,3 0 0 16,-6 0-12-16,3 2 8 0,-3-2-8 0,0 3 0 0,-3-3 10 15,3 5-10-15,-3-5 10 0,-2 3-10 0,2-1 11 0,-3 3-11 0,-3-2 12 0,0 2-12 16,0 3 12 0,0-8-12-16,-3 5 12 0,3 3-12 0,-2-8 32 0,-1 5 0 15,0 1 0-15,3-1 0 0,0-3-19 0,-3 1-4 0,6 0-1 16,-3-1 0-16,3-2-8 0,4 3 8 0,-1-3-8 0,0-1 8 15,3 1 4 1,0-5 0-16,3 2 0 0,0 1 0 0,3-6-12 0,0 0 0 16,0 0 0-16,0 0 0 0,0 0 0 0,0 0 0 0,0 0 0 0,0 0 0 15,0 0 0-15,0 0-17 0,0 0 4 0</inkml:trace>
  <inkml:trace contextRef="#ctx0" brushRef="#br0" timeOffset="180413.387">16439 2836 1407 0,'6'3'62'0,"3"0"14"0,0-1-61 0,2 1-15 0,4 0 0 0,0-1 0 16,0-2 0-16,3 6 0 0,0-6 0 0,0 0 0 15,0 2 0-15,5-2 0 0,-2 0 0 16,3 0 0-16,0 0 0 0,3-2 0 0,-1 2 0 16,1-6 0-16,0 6 0 0,3 0 0 0,-1 0 0 0,4 0 0 15,0 0 24-15,-3 0 3 0,5 0 0 0,1 6 0 16,3-6 13-16,3 2 2 0,-1-2 1 0,1 0 0 15,3 0 2-15,-1 0 1 0,1 0 0 0,-1-2 0 16,4 2 7-16,0-6 2 16,2 6 0-16,-2 0 0 0,3-2-32 0,-1 2-7 0,1 0 0 0,-1-3-1 0,4 3-4 0,0-3-1 15,-1 3 0-15,-2-2 0 16,2-1-10-16,1 0 0 0,-1 1 0 0,1-4 0 0,-3 4 0 16,2-1 0-16,-2 0 0 0,2 1 0 0,-2-6 14 15,0 3 7-15,-4-1 2 0,1-2 0 0,-4 3-35 0,-2 0-8 16,0-6 0-16,-3 3-1 0,-4 3 21 15,-2 0 12-15,0-1-2 0,-4 4 0 0,1-1 15 0,-6 0 3 0,0 1 1 16,0-6 0-16,-6 5-29 0,-1 1-10 0,-2-1 0 16,0 0 0-16,-3 1 10 15,-3-1 14-15,0 0-3 0,-3 1-1 0,0-1-10 0,-6 3 0 16,0 0 0-16,0 0-11 0,0 0 21 0,0 0 4 0,0 0 1 0,0 0 0 16,0 0-15-16,0 0 0 0,-9 0 0 0,3-3 0 31,0 3-33-31,-3-2 0 15,3 2 0-15,0 0 0 0,-3-3-23 0,3 0-5 16,0-2-1-16,-3 3 0 0,3-4-18 0,1-2-3 0,-4 0-1 0,3 3 0 0,0-3 29 16,0-2 6-16,0-1 1 0,0 0 0 0,3 3 34 0,-3-5 14 15,0 3-11-15,0-1 11 0,-3-2 0 0,3 2 15 0,0-2-2 0,0 8 0 16,0-9-13-16,0 7 0 0,0 1-9 16,0-2 9-16,0 0-8 0,3 6 8 15,-3-1 0-15,4-5-9 0,2 8-6 0,-6-2-1 0,6 2 0 0,0 0 0 16,0 0 4-16,0 0 0 0,0 0 0 0,0 0 0 15,0 0 12-15,0 0-9 0,0 0 9 0,3 5-8 16,0 0 16-16,-1 0 4 0,4-2 1 16,3 2 0-16,0 3 27 0,0 0 4 0,3 3 2 0,3-3 0 0,3 0-29 15,0 2-5-15,0-2-2 0,2 3 0 16,-2-6 7-16,3 3 2 0,-3 0 0 0,0-3 0 16,0 3 13-16,-3 3 4 0,2-6 0 0,-2 3 0 0,0 0 4 15,-3-3 2-15,3 6 0 0,-3-6 0 0,0 0-16 0,0 3-3 0,0-2-1 0,0 2 0 31,-4 2-14-31,1-5-8 0,0 6 8 0,-3-3-8 0,3 0 8 0,-6 2-8 0,3-4 8 16,-3 4-8-16,-3-2 0 0,0 5 0 0,-3-5 0 16,0-2 0-16,0 4 8 0,0 1-8 15,-3-1 8-15,3-2-8 0,-6 3 8 16,3-3-8-16,0 3 8 0,-2-4-8 0,-1 1 11 0,0 3-3 0,0 0 0 0,0-1 0 16,-3-2 8-16,3 3 0 15,-3-1 1-15,3 3 0 0,0-7-7 0,0 4-2 0,0-2 0 16,0 3 0-16,3-3-8 0,-2-3 0 15,2 3 0-15,0-3 0 16,3 1-23-16,0-1-3 0,0 0-1 0</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73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61 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88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 0 312 0,'-11'20'118'0,"6"-6"-64"0,5-4-105 0,0-10 1 16,0 10-72 0,0-10-24-16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27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263 3 244 0,'0'-5'90'0,"6"5"-48"0,-12 0-34 16,6 5 24-16,-5 0-18 15,-6 4-2-15,-6 1-8 16,-10 10-1-16,-6 4-1 16,0 15 7-16,0 5 4 0,6 5 5 15,-1-6 1-15,12 1-2 16,-1-5 0-16,6 5-9 16,6-5-3-16,5 0-1 15,11-10 0-15,0 1-7 16,5-11-2-16,1 1-9 15,5-11-2-15,5-9-13 16,1-5-4-16,-1-9-23 16,6-11-7-16,5-9-48 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6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-2-5 256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5.0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11-1 204 0,'0'5'77'0,"-11"5"-42"0,11-1-30 16,0 1 19-16,0 0-9 15,0 0 0-15,0-1-1 16,0 6 2-16,0 9-9 16,0 1 5-16,5-1 1 0,1 5-2 15,-1 6-1-15,1 8-2 16,-6 11 0-16,0 9 0 15,0 15 2-15,0 10-3 16,0 5 1-16,0-1-3 16,0-9 0-16,0-5-6 15,0-10-1-15,0-19-21 16,0-5-8-16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13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45 842 160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61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16 186 288 0,'-16'-5'107'0,"16"5"-58"0,0-10-55 0,0 5 17 0,11-9-12 16,11-6-1-16,0-4-2 15,5-1 0-15,1-4 3 16,-1 5 0-16,6 9 3 0,-6 5 8 16,1 5 5-16,-1 10 2 15,1 0-1-15,-6 10-6 16,-6-1-2-16,0 6-4 15,-5 4-1-15,0 6 3 16,-11 4 1-16,-5 0 3 16,-6 5 1-16,-11-5 8 15,-5 0 5-15,-6 0-9 16,0-9-1-16,0-6-13 16,0-9-5-16,6-10-12 15,5-15-4-15,16-14-17 16,17-10-6-16,6-5-21 0,15-5-10 15,1 5-46 1</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02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26 150 312 0,'-11'9'115'0,"0"-9"-62"0,5-9-66 15,6-1 17-15,11-5-26 16,0-4-6-16,6-10 10 16,5 4 8-16,-1 1 6 15,1 4 23-15,6 11 9 0,-6 9 2 16,0 9 2-16,0 6-14 15,-6 4-3-15,1 6-9 16,-6-1-4-16,0 5-1 16,-1 6-1-16,1-1-5 15,-5-5 1-15,-6-5 2 16,0 1 3-16,-6-6 9 16,-5-4 3-16,1-1 2 15,-7-4 4-15,1-5-11 16,-6-5-2-16,-6 0-13 15,1-10-3-15,-1-9-17 0,6-6-6 16,1-9-24-16,4 0-9 16,6-5-62-1</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2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80 0 272 0,'0'0'104'0,"0"0"-56"0,0 5-54 0,0-5 17 0,0 0-14 15,0 10-2-15,-5 4 6 16,-1 6 4-16,1-1-2 16,-1 6 11-16,1 14 8 0,-1 19 2 15,1 10 3-15,-1 15-2 16,1 5 0-16,-6 0-8 15,5 4 0-15,1-18-12 16,-1-6-3-16,6-15-22 16,11-14-9-16,11-19-47 15,22-30-21-15,0-24-35 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69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76 202 356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19:03.908"/>
    </inkml:context>
    <inkml:brush xml:id="br0">
      <inkml:brushProperty name="width" value="0.05292" units="cm"/>
      <inkml:brushProperty name="height" value="0.05292" units="cm"/>
      <inkml:brushProperty name="color" value="#FF0000"/>
    </inkml:brush>
  </inkml:definitions>
  <inkml:trace contextRef="#ctx0" brushRef="#br0">20088 5289 991 0,'0'0'42'0,"6"3"-34"16,-3-1 5-16,3-2 1 0,0 3 0 0,0-3 0 31,-3 3-38-31,3-3-7 0,-3 0-1 0,3 0-1 16,-3 2-47-16,0-2-8 0,3 0-3 0,-3 3 0 0,0-3 99 0,2 0 19 0,-2 0 4 0,0 0 1 15,0 0 48-15,3-3 9 0,-3 3 3 0,3 0 0 16,-3-2-29-16,3 2-6 0,0-3-1 0,-3 0 0 16,3 3-25-16,-3 0-6 0,3 3-1 0,0 0 0 15,0-1-6-15,-3 1-2 0,3 0 0 0,0-1 0 16,3-2-3-16,-3 0-1 0,3 0 0 0,0 0 0 16,-4 0 0-16,4 0-1 0,0 3 0 0,0-3 0 15,3 2 6-15,-3-2 2 0,3 0 0 0,-3 0 0 16,3 0 5-16,0 0 0 0,0 0 1 0,0 0 0 15,2 0 5-15,-2 0 1 0,6 0 0 0,-3-2 0 16,0 2-1-16,0 2 0 0,3-2 0 0,0 0 0 16,-4 3-30-16,4-3 0 0,-3 0 0 0,3 3 0 15,0-3 0-15,0 0 0 0,-3 2 0 0,3-2 0 16,-1 0 12-16,1 3-3 0,-3-6-1 0,6 1 0 16,-3 2 8-16,0-3 2 0,0 3 0 0,2-3 0 0,1 3 15 0,0 0 3 0,0 3 1 0,0-3 0 15,0 3-19-15,-1-1-4 0,1-2-1 16,0 3 0-16,3 0-1 15,-3-3 0-15,0 2 0 0,-1 1 0 0,4 0-12 0,0-1 9 16,3 1-9-16,-3 0 8 0,2-1-8 16,1-2 0-16,-3 0 0 0,3 3 0 0,0-3 0 0,-4 3 0 0,4-3 0 0,0 0 0 31,-3 0 12-31,3 0-2 0,-4-3-1 0,4 3 0 16,-3 3 14-16,3-3 2 0,3 2 1 0,-4-2 0 0,4 0-26 0,-3-5 0 0,0 2 0 15,-1-2 0-15,1 2 0 0,0 1 0 0,0-1 0 0,-3 0 0 16,2 3 11-16,1-2-3 0,0 2-8 15,0-3 12-15,0 0-12 16,-1 3 0-16,1-2 0 0,0-1 0 0,0 3 0 0,0-3 0 0,-1 3 0 16,1 0 0-16,0-2 0 0,0 2 0 0,-1-3 0 15,-2 3 0-15,3 0 0 0,0 0 14 0,0 0-2 0,-4 0-1 16,4 0 4-16,-3 0 1 0,0 0 0 16,0-2 0-16,-3 2 12 0,-1 0 4 0,1 0 0 0,-3 0 0 15,0 2-32-15,0-2-21 0,-3 3 3 0,3-3 1 16,-7 0 17-16,4-3 0 0,-3 3 0 0,0-2 0 15,0 2 0-15,-3 0-8 0,0 0 8 0,0 0 0 16,0 0-30-16,0 0 1 0,-3 0 0 0,0-3 0 16,-3 3-144-16,-3 0-29 0,6-5-6 15</inkml:trace>
  <inkml:trace contextRef="#ctx0" brushRef="#br0" timeOffset="1315.698">19865 6792 1713 0,'0'0'48'0,"-3"-3"12"0,3 3-48 0,0-5-12 0,0 0 0 0,0 5 0 16,0 0 0-16,0-6-11 0,0 6 3 0,3-2 0 16,-3 2-32-16,3-6-7 15,0 1-1-15,3 2 0 0,-3 1-12 0,-3 2-4 0,6-3 0 16,-3 3 0-16,3-2 42 0,-4-1 8 0,4 3 2 0,-3-3 0 15,3 3 24-15,-6 0 6 0,3 3 1 0,-3-3 0 16,6 0 25-16,0 3 4 0,-3-1 2 0,3-2 0 16,-3 0-5-16,6 3-1 0,-3-3 0 0,0 0 0 15,3 2-13-15,0-2-3 0,0 3-1 0,3 0 0 16,0-3 4-16,0 0 1 16,2 2 0-16,1-2 0 0,0 0-14 0,3 3-2 0,0 0-1 0,0-1 0 15,0 1 5-15,-1-3 0 0,4 0 1 0,0 3 0 16,0-3 5-16,0 2 1 0,0-2 0 0,-1 3 0 0,1 0-15 15,3-3-2-15,3 2-1 0,-3 1 0 16,3-3 9-16,-1 0 2 0,4 3 0 0,0-3 0 16,0 2-4-16,-1 1-1 0,-2-1 0 0,3 1 0 0,0 0 4 0,-1-3 1 15,1 2 0-15,3 1 0 16,-3 0-31-16,5-1-5 0,-2 1-2 0,3 0 0 0,-3-1 39 16,-1 1 8-16,1 0 2 0,-3-3 0 0,3 2-6 0,-1 1-1 0,1-1 0 0,3 1 0 31,-3 0 4-31,5-1 0 0,-2 4 0 0,0-4 0 0,-1 1-16 15,1 0-4-15,0-1 0 0,0 4 0 0,-1-4-8 0,1-2-9 0,3 3 9 16,-1 0-13-16,1-1 13 0,-3 1 15 0,0 2-3 0,-1-2-1 16,1 2-3-1,0-2-8-15,-4-3 12 0,1 2-4 0,0-2 3 0,0 0 0 16,2-2 0-16,-5 2 0 0,3-3-11 0,-3 3 0 0,-4-3 0 0,1 1 8 16,0-1 4-1,0 0 1-15,-3 1 0 0,-1-1 0 0,-2 3 11 0,3-2 3 0,-6 2 0 0,3-3 0 16,-3 3-27-16,-3 0 0 0,2-3 0 15,-2 3 0-15,0 0 15 0,0-2-3 0,-3 2 0 16,0-3 0-16,0 0-12 0,-3 3 0 0,3 0 0 0,-3-2 0 16,-1 2 0-16,-2 0-10 0,3 0 10 0,-3 0-8 15,0 0 8-15,-3 0 8 0,-3 0-8 0,0 0 11 16,6 0-11-16,-6 0 8 16,0 0-8-16,3-3 8 0,-3 3-8 0,0 0 0 15,6 0 0-15,-6 0 0 0,0 0 0 0,0 0 0 0,0 0 0 0,0 0 8 16,0 0-8-16,0 0 0 0,6-3 0 0,-6 3 0 0,0 0 0 0,0 0 0 15,0 0 0-15,0 0 0 16,0 0 0-16,0 0 0 0,0 0 0 0,0 0 0 0,0 0 0 0,0 0 0 0,0 0-12 0,0 0 12 31,0 0-14-31,0 0 5 0,0-5 1 0,0 5 0 0,0 0 8 0,0 0-8 16,0 0 8-16,0 0-8 16,0-5-18-16,-3-1-3 0,3 6-1 0,0-5 0 0,0 5 6 0,0 0 2 0,-6-5 0 0,6 5 0 31,-6-3-91-31,0-2-19 0,3 2-3 0</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8.34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0-2 244 0,'5'0'93'0,"-5"5"-50"0,6 0-46 0,-6-5 19 16,5 10-14-16,-5-1-3 15,0 6 6-15,0 9 4 16,0 15-4-16,6 10 12 0,-6 10 6 15,0 9 0-15,0 25 0 16,0 14-3-16,-6 5-1 16,1-10-1-16,-1-4 0 15,1-10-7-15,5-15-2 16,0-15-12-16,0-9-3 0,0-15-28 16,5-14-10-16,6-20-95 15,0-20-52 1,-5-29 85-16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0.1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223 119 208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1.5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211 220 184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8.3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170 138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0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138-4 192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6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 89 224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191 0 244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7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 0 236 0,'5'10'90'0,"1"0"-48"0,-6 4-51 15,5-4 14-15,1 5-5 16,-1 9 0-16,1 10 6 16,-1 10 6-16,6 5-6 15,0 9 8-15,-6 6 5 0,1 9-4 16,-1-5 2-16,-5 0-6 16,6 5-1-16,-1 5-4 15,6 5-1-15,6-5-3 16,-1-10 1-16,1-9-4 15,-1-15 0-15,-10-5-4 16,5-10-1-16,-6-5-19 16,-5-9-7-16,-5-5-36 0,-6-10-16 15,-6-15-11 1</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1.61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11 244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00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25 252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20:20.154"/>
    </inkml:context>
    <inkml:brush xml:id="br0">
      <inkml:brushProperty name="width" value="0.05292" units="cm"/>
      <inkml:brushProperty name="height" value="0.05292" units="cm"/>
      <inkml:brushProperty name="color" value="#FF0000"/>
    </inkml:brush>
  </inkml:definitions>
  <inkml:trace contextRef="#ctx0" brushRef="#br0">672 3728 1744 0,'9'0'73'16,"-6"-5"-58"-1,3 2-58-15,-3 3-11 0,3-3-2 0,3 3-1 16,-6 0-6-16,6 3-1 0,-1 0 0 0,1 2 0 16,-6-2 27-16,6-3 5 0,0 0 0 15,-6 2 1-15,6 4 31 0,-6-4 0 0,3 4 13 0,-3-1-4 0,6-3 38 0,0 4 7 0,0-4 2 0,0 1 0 32,3 2 12-32,-3-2 4 0,2-3 0 0,4 3 0 15,-3-1-17-15,-3 1-3 0,9 0-1 0,-6-1 0 0,0 1-9 0,6-3-2 16,-6 0 0-16,5 2 0 15,-5-2-3-15,3 3-1 0,-3-3 0 0,6 3 0 16,-3-1-3-16,3-2-1 0,0 3 0 0,2-3 0 0,1 3 4 16,6-3 1-16,-6 0 0 0,0 0 0 0,6 0-21 0,-4 5-4 0,4-5 0 0,0 0-1 15,-3 0 9-15,3-5 1 0,-4 2 1 16,4 0 0 0,0 1-31-16,3-1-7 0,-1 0 0 0,1 1-1 0,3-3 17 0,-3 5 0 0,5-3 0 15,-5-2 0-15,0 2 20 0,0 0-3 0,0-5 0 0,-1 3 0 16,4 0 2-16,3-3 0 0,2 0 0 0,-5 3 0 15,3-3-3-15,3 2 0 0,-7-2 0 0,4 3 0 16,-3 0-5-16,0 0-2 0,2-1 0 0,1 1 0 16,0 0-9-16,-1-1 0 0,7 4 9 0,-6-1-9 15,3-2 8-15,-7 0-8 0,4-1 8 0,-6 4-8 16,5-1 12-16,1-5-3 0,-3 3 0 0,3-1 0 16,-1 1 9-16,1 0 2 0,3 0 0 0,-4-1 0 15,-2-2-20-15,3 3 0 0,-6-3-11 0,-1 3 11 16,4-3 0-16,-3 3 12 0,6 2 0 0,-4-5 0 15,-2 3-4-15,6-1-8 0,-3 1 11 0,2 0-11 16,-5 2 0-16,-3-2 0 0,0 2 0 0,3 1 0 16,-4-4 13-16,1 4-4 0,3 2-1 0,-6 0 0 15,2 0-8-15,-5 0 0 0,6 0 0 0,-9 0 0 16,3 2 0-16,-6-2 0 0,3 6 0 0,-4-4 0 0,1-2 0 0,-3 0 8 16,0 0-8-16,0 3 8 0,0-3 0 15,-3 3 0-15,3-1 0 0,-3 1 0 0,0-1-8 16,0 1 8-16,-1 0-8 0,1-1 8 0,0-2-8 0,3 3 0 15,-9-3 0-15,3 0 0 0,0 3 0 0,0-3 0 16,3 0 0-16,-9 0-11 0,0 2 11 0,0-2 0 0,3 3 0 0,0 0-8 16,0 2 8-16,-3-5 0 0,3 0 0 0,-3 0 0 15,0 0 30-15,0 3 2 0,0-3 0 0,0 0 0 16,3 0-32-16,-3 0 0 0,3 2 0 0,-3-2 0 16,0 0 0-16,0 0 0 15,0 3 0-15,0-3 0 0,0 0 0 0,0 0 0 16,0 0 0-16,0 0 0 0,0 0 0 0,0 0 0 15,0 0 0-15,0 0 0 0,0 0 0 0,0 0 0 0,0 0 0 0,0 0 0 16,0 0-21-16,0 0-11 0,0 0-1 0,-6 3-1 16,0 2-54-16,0 0-12 15,-9 0-1-15</inkml:trace>
  <inkml:trace contextRef="#ctx0" brushRef="#br0" timeOffset="47832.384">5309 9565 1176 0,'0'0'33'0,"0"0"7"0,-6 0-32 0,6 0-8 0,0 0 0 0,0 0 0 15,0 0 12-15,0 0 0 0,0 0 0 0,0 0 0 16,0 0-12-16,0 0-17 0,0 0 4 0,-6 0 1 15,6 0 3-15,0 0 1 0,0 0 0 0,-5 0 0 16,5 0-4-16,0 0 0 0,0 0 0 0,0 0 0 16,0 0 20-16,0 0 3 0,0 0 1 0,0 0 0 15,0 0-4-15,0 0 0 0,0 0 0 0,0 0 0 16,0 0 16-16,5-3 4 0,-2-2 0 0,3 2 0 16,0 0-4-16,0 1 0 0,0-1 0 0,0 1 0 15,0-1 4-15,3 0 0 0,0 1 0 0,-3 2 0 16,3-3 9-16,0 3 3 0,0 0 0 0,-3 0 0 15,3 0-5-15,0 3-1 0,-1-3 0 0,4 0 0 16,-3 2 6-16,3 1 0 16,0 0 1-16,0-1 0 0,0 1-10 0,0-1-3 0,3 1 0 0,0 0 0 15,0-3-3-15,2 2-1 0,4-2 0 0,0-2 0 16,0 2-12-16,3 0-4 0,0 0 0 0,-1-3 0 16,1 0 8-16,3 1 0 0,-3-1 1 0,0-2 0 15,2 2 3-15,1 1 0 0,0-1 0 0,0 3 0 16,-1-3 7-16,1 1 1 0,3 2 1 0,-3-3 0 15,0 3 1-15,-1 0 0 0,1 3 0 0,3-3 0 16,-6 0-4-16,3 0-1 0,-4 0 0 0,1 0 0 16,0 2-5-16,0-2-2 0,0 0 0 0,-1 0 0 15,1 0 0-15,3 0 0 0,0 0 0 0,-3 0 0 0,2 3-2 0,-2-3-1 16,0 0 0-16,0 0 0 16,0 0-3-16,-1 0-1 0,-2 0 0 0,0 0 0 0,3 0 0 0,0-3 0 0,3 3 0 0,-1 0 0 15,1-2 0 1,0 2 0-16,0 0 0 0,0 0 0 0,-4 0-11 0,4-3 0 0,-3 3 0 0,0 0 8 15,-3 0 0 1,2 0 0-16,-2 0 0 0,0 0 0 0,3 3 5 16,-3-3 1-16,3 0 0 0,-4 0 0 0,4 0 5 0,-3 2 1 0,3-2 0 0,-6 0 0 15,3 0-20-15,-1 0 0 0,-2 0 0 0,-3 0 0 16,3 0 0-16,-3 3 12 0,0-3-1 16,3 0 0-16,-7 0 1 0,4 0 1 0,-3 0 0 0,3 0 0 15,0 3-2-15,0-3-1 16,0 0 0-16,0 0 0 0,0 0-2 0,2-3 0 0,-2 3 0 0,3-3 0 15,0 3 12-15,0-2 1 0,0 2 1 0,0 0 0 16,-1-3-22-16,1 3 9 0,0 0-9 0,-3-3 0 16,0 3 0-16,3 0-17 0,-3-2 1 0,3 2 1 15,-1 0 15-15,-2 0 0 0,0 0 0 0,3 2 0 16,-3-2 0-16,0 0 0 0,3 3 0 16,0-3 0-16,-4 3 0 0,4-1 0 0,-3-2 0 0,0 3 0 15,0 0 0-15,0-1 0 0,0-2 0 0,0 3 0 16,-1 0 0-16,1-1 0 0,0 1 0 0,0-1 0 15,-3-2 0-15,3 3 0 0,-3 0 0 0,3-3 0 16,0 2 0-16,-4 1 0 0,4-3 0 0,0 3 0 16,0-1 0-16,0-2 0 0,3 3 0 0,-6 0 0 15,3-3 0-15,0 2 0 0,-4 1 0 0,4 0 0 0,-3-3 0 16,0 0 0-16,0 0 0 0,0 0 0 16,0-3 11-16,0 3 1 0,3 0 1 0,-6-3 0 15,2 1-13-15,-2-1 0 0,3 0 0 0,-3 1 0 16,3-1-25-16,-3 3-5 0,0 0-1 0,0 0 0 15,-3 0-50-15,0 0-11 0,0 0-1 0</inkml:trace>
  <inkml:trace contextRef="#ctx0" brushRef="#br0" timeOffset="58475.896">1687 17780 1394 0,'-6'-3'59'0,"0"1"-47"16,6 2 44-16,-3-3 8 0,3 3 3 0,-6-5 0 16,6 5-38-16,-3-3-7 0,3 3-2 0,0 0 0 15,-6-3-46 1,6 3-10-16,0 0-1 0,0 0-1 0,0 0 46 0,-3-2 8 0,3 2 3 0,0 0 0 15,0 0-19-15,-3-5 0 0,3 5 0 0,0 0 0 16,0 0 0-16,0 0 0 0,-6-6 0 0,6 6 0 16,0 0 0-16,0 0 0 0,0 0 0 0,0 0 0 15,0 0 20-15,0 0 0 0,0 0 0 0,0 0 0 16,0 0-4-16,-3-2 0 0,3 2 0 0,0 0 0 16,0 0-16-16,0 0 0 0,0 0 8 0,0 0-8 15,0 0 8-15,0 0-8 0,0 0 12 0,0 0-12 16,3-6 0-16,3 4 0 0,-3-1 0 0,-3 3-12 15,6 0 12-15,-6 0 0 0,6 0 9 0,0 0-9 16,-3 0 20-16,3-3-3 0,-3 1 0 0,0-1 0 16,3 3 0-16,-3-3 0 0,3 1 0 0,-3-1 0 15,3 1-5-15,3 2 0 0,-6 0-1 0,6-3 0 16,-6 3-2-16,2 0 0 0,-2-3 0 0,3 3 0 16,-3 0 15-16,3 3 4 0,0-3 0 0,0 0 0 0,-3 3-15 15,3-3-2-15,0 0-1 0,0 0 0 16,3 0 2-16,-6 2 1 0,6-2 0 0,-3 0 0 0,0 3-1 0,3-3 0 15,0 2 0-15,0 1 0 0,3-3-12 16,-4 3 0-16,1-1 0 16,3-2 0-16,3 3 26 0,-9 0 2 0,9-3 1 0,-6 2 0 15,3-2-15-15,6 0-3 0,-9 3-1 0,3-3 0 16,5 3-10-16,-5-1 0 0,6-2 0 16,-6 3 0-16,6 0 0 0,-6-3 0 0,0 0 0 15,3 2 8-15,-1-2-8 0,4 3 0 0,-3-1 0 0,0 1 0 0,3-3 0 0,0 3 0 0,3-3 9 16,-9 0-9-16,5 2 0 15,1 1 0-15,-6-3 0 0,6 3 0 0,-6-1 0 0,6 1 14 0,-3 0-3 16,3-1-1-16,-4 1-10 0,1 0 12 16,0-1-12-16,0 1 12 0,0 0 1 15,0-1 1-15,3 1 0 0,0 2 0 0,-7-2-3 0,7-3-1 16,-3 2 0-16,3 1 0 0,0-3 3 0,3 3 1 0,-3-1 0 0,2-2 0 0,7 3-14 16,-9-3 0-16,3 3 0 0,0-3 0 15,0 0 8-15,-1 0-8 0,1 2 11 0,0-2-11 16,3 0 8-16,-6 0-8 0,6 0 0 15,-4 0 0-15,1 0 0 0,3 0 0 0,0 0 0 16,3 0 0-16,-3 0 0 0,2 0 0 0,1 0 0 0,3 0 0 16,-9 0 0-16,3 3 0 15,-4-3 0-15,4 0 0 16,0 0 0-16,-3 0 0 0,3 0 0 0,-4 0 0 0,4 0 0 0,0 0 20 0,0 0-4 0,0 0 0 16,0 0 8-16,2 0 0 0,-5 0 1 0,3 0 0 15,0 0-7-15,0 0-2 0,-1 0 0 0,1-3 0 16,3 3-16-16,-6-2 8 0,0 2-8 0,2-3 0 15,1 3 12-15,3-3-12 0,-3 3 12 0,3-2-12 16,-1 2 12-16,-2-3-12 0,3 3 12 0,-3-3-12 0,0 3 0 16,0 0 0-16,-4 0 0 0,4 0 0 0,0 0 0 0,-3-2 0 0,3 2 0 0,-1-6 0 15,-2 4 8 1,0-1-8-16,6 1 0 0,-6-1 0 0,0 0 12 0,2 3-12 0,-2-2 12 16,3 2-12-16,-3-3 8 15,3 3-8-15,-3 0 0 0,-1 0 0 0,1 0 8 0,0-3-8 0,0 1 0 0,-3 2 0 31,3-3 0-31,-1 3 0 0,4 0 0 0,-6 0 0 0,3 0 0 16,0 0 0-16,0 0 0 0,-1 0 0 0,-2 0 13 16,3 0-4-16,-3 0-1 0,0 0 0 0,0 0-8 15,-3 0 0-15,2 3 0 0,1-3 0 0,0 0 0 0,0 0 0 0,0 0 0 0,0 0 0 16,3 0 0-16,-1 0 0 0,1 0 0 16,0 0 0-16,0 2 0 0,3-2 0 0,-3 3 0 0,2 0 0 15,-2-3 0-15,0 2 0 0,0 1 0 16,0-3 0-16,0 3 13 0,-1-1 1 0,1-2 0 0,0 3 0 15,-3-1-14-15,3-2 9 0,0 3-9 0,-1 0 8 16,-2-3 4-16,3 2 1 0,0 1 0 0,0 0 0 16,0-3-13-16,-1 2 0 0,4-2 0 0,-3 3 0 15,0-3 0-15,0 3 0 16,-3-1 0-16,2-2 0 0,1 3 0 0,-3 0 0 0,3-3 0 0,-3 2 0 16,0-2 0-16,3 3 0 0,-4-3 0 0,4 0 0 15,0 3 0-15,0-3 0 0,3 0 0 0,-3 2 0 0,-1-2 12 16,4 3-3-16,-3-3-1 0,6 2 0 15,-3-2-8-15,-4-2 8 0,4 2-8 0,0 0 8 0,3 0-8 0,0 0 0 0,-3 0-10 16,2 2 10-16,1-2 0 16,0 0 0-16,3 0 0 15,-7 0 0-15,4 3 0 0,0-3 0 0,3 0 0 0,-6 0 0 16,2 0 0-16,-2 0 0 0,0 0 0 16,0 0 0-16,0 0 0 0,2 0 0 0,1 0 0 0,0 0 0 0,0 0 0 0,-3 0 0 0,2 0 0 0,-2 0 0 15,0 0 0-15,-3-3 0 16,3 3 0-16,-1-2 0 15,-2-1 0-15,3 3 0 0,3-2 0 0,0 2 0 0,0 0 0 0,-1 0 0 0,4 0 0 16,-3 0 0 0,3 0 0-16,-4 0 0 0,1 0 0 0,0 0 0 0,0 0 0 0,0 0 0 0,-1 0 0 0,1 2 0 15,3-2-9-15,0 0 1 0,-1 0 0 16,1 0 0-16,0 0 8 0,0 3 0 0,0-3 0 0,-1 0 0 16,-2 2 0-16,0-2 0 15,-3 0 0-15,2 0 0 0,1 0 0 0,0 0 0 16,0 0 0-16,0-2 0 0,-1 2 0 15,1-3 0-15,0 1 10 0,0 2-10 0,0-3 8 0,-4 3-8 0,4-3 0 16,-3 3 9-16,0 0-9 0,0 0 0 0,2 0 0 0,-2 0 0 16,3 3 0-16,-3-3 0 0,3 3 0 0,-1-1 0 15,1 1 0-15,0-1-12 0,0-2 4 0,-3 3 8 16,-1 0 0-16,1-3 0 0,-3 2 0 16,3-2 0-16,0 3 0 0,-1-3 0 0,1 0 0 0,-3 3 0 15,6-3 0-15,-3 0 0 0,0 0 0 16,-1 0 0-16,1 0 0 0,0 2 0 0,0-2 12 0,-3 3-4 15,2-3-8-15,-2 3 0 0,0-3 0 16,0 2 0-16,0 1 0 0,3 0 0 0,-4-1 0 16,1 1 0-16,3-1 0 0,-3 1 0 15,3 0 0-15,-3-3 0 0,-1 2 0 0,1-2 0 0,0 0 0 0,0 3 0 0,0-3 0 0,0 0-11 0,-1 0 3 16,-2 0 0-16,3 0 8 0,0 0 11 16,-3 0-3-16,3 0 0 0,-1 0-8 0,1 0 0 0,0 0 0 15,0 0 0-15,3-3 0 0,-3 3 0 16,2-2 0-16,1 2 0 0,0-3 0 0,-3 0-11 15,3 1 3-15,0-1 0 0,-1 1 8 0,-2-1 0 16,3 0 0-16,3 1 0 0,-3-1-11 0,2-2 11 0,1 2-13 0,0 0 5 16,3 1 8-16,-4 2 11 15,1-3-3-15,0 0 0 0,0 3-8 0,-3-2 0 0,-1 2 0 16,1-3 0-16,0 3 0 16,0-2-9-16,0-1 9 0,0 0-13 0,-1 1 13 0,1-1 0 0,0 0 0 0,0 1 0 15,3-4 16 1,-4 4-4-16,4-1-1 0,-3 0 0 0,0 1-11 0,0-4 0 0,-1 4 0 0,1-1 0 15,3 1 0-15,-3-4 0 0,3 1 0 0,-4 0 0 16,4 2 0-16,-3-2-9 0,3 2 9 0,-3 0-13 16,-1-2 13-16,1 0 0 0,0 0 0 15,0-1 0-15,0-2 0 0,-3 3 0 0,-1 0 0 0,1-3 0 16,3 3-16-16,-3-1 0 0,0 1 0 0,0 0 0 16,2-1 16-16,1 1-9 0,3 2 9 15,-3-2-8-15,3 2-13 0,-1 3-3 0,1 0 0 0,0 0 0 16,3 0-30-16,-4 3-6 0,4 2-2 0,0-2 0 15,3 5-154-15,2 0-30 16</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5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87 214 248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8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33 0 260 0,'5'15'96'0,"6"-6"-52"0,-5 1-60 0,-1 0 12 16,1 4 3-16,-1 6 5 15,-5 4 21-15,0 10 8 16,0 15-16-16,-5 5 8 0,-1 9 3 16,1 5-13-16,-6 1-3 15,0 14-8-15,0 4-1 16,0 1-3-16,5-10-3 16,1-10-1-16,5-4 0 15,0-11-4-15,0-9 0 16,0-15-14-16,5-14-3 0,-5-15-16 15,6-10-4-15,-1-14-11 16,1-15-3-16,-6-15-30 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10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32 110 216 0,'-22'-24'82'0,"16"9"-44"0,1 10-36 16,5 5 17-16,5-5-10 15,1 0-3-15,-1 1 5 16,6-1 3-16,6 0-7 16,10-5 2-16,12 10 4 0,10 0 2 15,0 0 3-15,6-5-8 16,0 0-3-16,11 5-9 0,-6-9-3 16,-5 4-25-16,0 0-10 15,0 0-81 1,5 10-33-16,-5 0 79 15</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84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472 29 236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4.58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 5 116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5.20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80-1 164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6.1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621-1 168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25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21 152 0,'0'0'57'0,"5"-10"-30"0,1 15-23 0,-6-5 13 0,0 0 3 16,0 0 18-1,16 0-6-15,6 0-16 16,6 0-4-16,-1 0-2 0,6 0 5 16,11 0 3-16,11 0-3 15,5 0 1-15,6 0-5 16,0-5 1-16,-6 0-5 15,0 5-2-15,1-5 0 16,-6 5-1-16,-1 0 2 16,-4 5 1-16,-1 0-1 15,0 0-1-15,-5-5-3 16,0 5-2-16,-11-5-2 16,-5 0 1-16,-7 5-4 15,1-5 1-15,-11 5-7 16,-11-5-3-16,0 0-10 15,0 9-5-15,-5 1-15 0,-1-5-5 16,1 5-56 0</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855"/>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8.92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631 0 156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22:34.128"/>
    </inkml:context>
    <inkml:brush xml:id="br0">
      <inkml:brushProperty name="width" value="0.05292" units="cm"/>
      <inkml:brushProperty name="height" value="0.05292" units="cm"/>
      <inkml:brushProperty name="color" value="#FF0000"/>
    </inkml:brush>
  </inkml:definitions>
  <inkml:trace contextRef="#ctx0" brushRef="#br0">11319 5358 1649 0,'0'0'69'0,"0"0"-55"16,0 0-50-16,6 0-9 0,-3-3-3 0,3 3 0 16,-3 0-16-16,3-2-4 0,-3 2-1 0,-3 0 0 15,6 0-16-15,0 0-3 0,-6 0-1 0,3 0 0 16,-3 0 89-16,0 0 20 0,3 2 4 0,-3-2 0 0,0 0 77 0,0 0 16 0,0 0 3 16,0 0 1-1,0 0-31-15,3 3-6 0,0 2-2 0,0-2 0 16,0 2-23-16,-3 0-5 0,0-2-1 0,3 2 0 0,-3-5-26 0,0 0-6 0,0 0-1 0,0 0 0 31,0 0 18-31,0 0 3 0,0 3 1 0,0 2 0 16,0 1-14-16,0-6-4 0,3 5 0 0,-3 0 0 0,3 0-8 0,0 3-3 0,-1-2 0 15,1-1 0 1,0 3 5-16,0 0 1 0,0 0 0 0,0 2 0 16,0-2 0-16,3 0 0 0,-3 3 0 0,3-1 0 0,-3-2-1 0,3 3 0 0,0-1 0 0,0 1 0 15,0 0-2-15,0-1-1 0,-3 3 0 0,3 1 0 16,3-4 4-16,-3 6 1 0,3-3 0 0,-3-2 0 15,3 5 0-15,0-3 1 0,-1 0 0 0,1 0 0 16,3 3 11-16,0-2 3 0,3 4 0 0,0-5 0 16,0 1-27-16,0 1-8 0,0-4 0 15,-1 0 0-15,4-1 0 0,0-2-16 0,0 0 4 0,-3 0 0 16,3-3 20-16,0 3 5 0,0-2 1 0,-4-1 0 16,1 0 5-16,0 0 1 0,3 1 0 0,-6-1 0 15,3 3 1-15,-3 3 1 0,0-1 0 0,0 1 0 16,-4-1-5-16,1 1-1 0,0 2 0 0,0 0 0 15,0 1 0-15,3-4 0 0,-6 3 0 0,3 1 0 16,-3-4-6-16,0 3-2 0,0 1 0 0,0-1 0 16,3-3-8-16,0 4 0 0,0-1 0 15,-3-3 0-15,2 4 0 0,1-4 0 16,0 1 0-16,3-1 0 0,-3 1 0 0,0-6 0 16,3 3 0-16,-3-2 0 0,3-1 0 0,0 0 8 0,-3 0 0 0,3 1 0 15,-1-1 5-15,1-2 1 0,0 2 0 0,0-2 0 16,0 2-5-16,0 0-1 0,0-2 0 0,3 2 0 0,-3-2-8 15,0 2 8-15,0 0-8 0,-1 3 8 16,1-2-8-16,0 2 10 0,0-1-10 16,0 1 10-16,0 0-10 0,0 3 0 0,-3-3 0 0,3 0 8 0,-3 2-8 0,0-2 0 0,-1 0 9 15,-2 0-9-15,3 0 0 16,-3 0 0-16,3 0 0 0,-6-3 0 0,3 3 0 16,0-2 0-16,-3-4 0 0,0 3 8 0,3-2-8 0,-3 0 12 15,-3-3-4-15,0 0 0 0,3 2 4 16,0 1 0-16,-3-3 1 0,3 0 0 0,-3 0-13 0,0 0 0 15,3 3 0-15,-3-3 0 0,0 0 0 0,0 0 0 0,0 0 0 16,0 0 0-16,0 0 0 0,3-3 0 0,-3 3 0 16,0 0 0-16,0 0 12 0,0 0-3 0,0 0-1 0,0 0 0 15,0 0-8-15,0 0 0 0,0 0 0 0,0 0 0 16,0 0 0-16,0 0 0 0,0 0 0 0,0 0 0 16,0 0-8-16,0 0 8 0,0 0 0 0,0 0 0 15,0 0-9-15,0 0 9 0,0 0-12 0,-3-5 12 16,3 5-33-1,0-6 0-15,0 6 0 0,-6-5 0 0,0 0-167 0,3 2-34 16</inkml:trace>
  <inkml:trace contextRef="#ctx0" brushRef="#br0" timeOffset="10420.429">16489 6683 680 0,'0'0'28'0,"0"0"-28"31,0 0 25-31,0 0-1 0,0 0 0 0,0 0 0 16,3-2 20-16,-3 2 3 0,6-6 1 0,-6 6 0 0,3-5-20 0,0 3-3 15,0-1-1-15,0-2 0 16,0 2 7-16,-3-2 1 0,3-1 0 0,-3 6 0 0,3-5-32 0,-3 5-15 0,0 0 2 0,3-3 0 16,0-2 37-16,-3 5 7 0,3-5 1 15,-3 5 1-15,0 0 6 0,0 0 1 0,3-3 0 16,-3 3 0-16,0 0 19 0,0 0 4 0,0 0 1 0,0 0 0 16,0 5 2-16,-3-2 1 0,0 2 0 0,0 3 0 15,0 0-47-15,-3 0-8 0,3 0-3 0,-3 3 0 16,3-1-1-16,-3 1-8 0,3-1 12 0,-3 4-4 15,0-1 11 1,0 3 1-16,3 0 1 0,-2 0 0 0,2 2 6 0,-3 3 1 16,3 0 0-16,0 1 0 0,3-1-7 0,0 0-1 15,0 0 0-15,0 0 0 0,3 0-11 0,-3 1-9 0,0-1 12 0,3-3-12 16,-3 1 16 0,0-3-3-16,3 0-1 0,-3-1 0 0,3 1-4 0,-3-2-8 0,3-1 11 0,-1-3-11 15,-2 1 23-15,-2 0-3 0,2 2 0 0,-3-5 0 16,3 2-28-16,-3-2-7 0,0 0-1 0,0 0 0 15,-3-3 26-15,3 1 5 0,-3-4 1 0,0 1 0 16,0 0-16-16,0-3 0 0,0 0 0 0,-3 0 0 16,3-3-23-16,0 0-7 0,-3 1-2 0,3-4 0 15,0 1 0-15,0-6 0 0,0-2 0 0,3 0 0 16,0-3-121-16,0-2-25 0,3-1-5 0</inkml:trace>
  <inkml:trace contextRef="#ctx0" brushRef="#br0" timeOffset="10991.407">16409 6593 1504 0,'0'0'43'0,"0"0"9"0,0 0-42 0,3-5-10 0,-3 5 0 0,0 0 0 16,0 0 64-16,0 0 10 0,0 0 2 0,0 0 1 0,0 0 5 0,0 0 1 0,0 0 0 0,0 0 0 15,0 0-35-15,0 0-8 0,0 0 0 0,0 0-1 16,3 3-6-16,3 2-1 0,-3 0 0 0,0 3 0 16,3-2-24-16,-3-1-8 0,3 3 0 0,0-3 0 15,0 0 0-15,3 6 10 0,-4-3-10 0,4 0 8 16,0 2-8-16,-3-2 0 0,3 3 9 0,0-3-9 16,-3 2 19-16,3 1-1 0,0 0 0 0,0 2 0 15,0 0 10-15,0 0 1 0,0 1 1 0,-3 1 0 16,3 4-19-16,0-3-11 0,-1 2 12 0,1 1-12 15,0-3 20-15,0 0-2 0,3 0-1 0,-3-1 0 16,3-1 0-16,0-1 0 0,-3 0 0 0,3 0 0 16,0 1 7-1,0-4 0-15,-4 1 1 0,4-1 0 0,-3-2-13 0,-3 0-4 0,3 0 0 0,-3-3 0 16,3 3 1-16,-3-2 0 0,-3-4 0 0,3 4 0 16,-6-6 15-16,0 0 2 0,0 0 1 0,0 0 0 15,0 0 1-15,0 0 0 0,0 0 0 0,0 0 0 16,0 0 0-16,3-6 0 0,-3-2 0 0,-3 0 0 15,3-2 0-15,-3-3 0 0,3-1 0 0,-3-4 0 0,0-1-28 16,3 1-17-16,-3-3 2 0,0-3 1 0,3 3 14 0,0-3 0 16,0 0 0-16,0 0 0 0,3 0 0 15,0 1 0-15,0-1 8 0,0 0-8 16,3 0 12-16,-3 0-2 0,3 1 0 0,0 1 0 0,0-1-10 16,0 4 0-16,0 0 0 0,0 1 0 0,0-1-13 15,0 4-5-15,-1-1-1 0,-2 2 0 0,0 4-2 0,0-1-1 16,0 3 0-16,-3 0 0 15,0 3-62-15,0-3-12 0,-3 3-2 0</inkml:trace>
  <inkml:trace contextRef="#ctx0" brushRef="#br0" timeOffset="12037.572">17204 6572 2382 0,'0'0'100'16,"0"0"-80"-16,0 0 2 0,0 0 0 15,0 0 0-15,0 0 0 16,-3 6 26-16,3-1 4 0,-3 0 2 0,3 0 0 0,-3 1-43 16,0 2-11-16,0-3 0 0,0 3 0 0,0 0 0 0,0 2 0 0,0 1 0 0,-3-3 0 15,3 3 0-15,0-1 0 16,-3 3 0-16,6-5 0 0,-3 3 0 0,0-1 0 0,0 4 0 0,3-4 0 16,0 3 9-16,-3 1 0 0,3 2 0 0,0-3 0 15,0 5 2-15,0-2 0 0,0 3 0 16,0-1 0-16,0 1 23 15,0-1 5-15,0-2 1 0,0 3 0 0,0-1-20 0,0 1-3 0,0-1-1 16,-3 3 0-16,0-5-8 0,0 3-8 0,0-3 12 0,0-3-12 16,0 3 8-16,0 0-8 0,0-3 0 0,0-3 0 15,0 4 32-15,0-4 0 16,0 1 0-16,3-1 0 0,0-2-40 16,3 0-9-16,3-2-2 0,-3-1 0 0,3-2 31 0,3-1 5 0,0 1 2 0,0-3 0 15,6-3-19-15,-3 1 0 0,6-1 0 16,0 0 0-16,2-2 10 0,1 2-2 0,0 1 0 0,0-1 0 15,0-2-8-15,0 2 0 16,-1-2 0-16,-2 2 0 0,3 1 0 0,-3-1 12 0,0 0-12 0,0 1 12 16,0-1 0-16,-1 3 0 0,-2 0 0 0,0 0 0 15,-3 0-12-15,0 0 8 0,0 0-8 0,-3 0 8 16,0 0-8-16,0 3 0 0,-3-3 0 0,0 0 0 16,0 0 0-16,0 0 8 0,-4 0-8 0,-2 0 0 15,0 0-36-15,0 0-13 0,0 0-3 0,0 0 0 16,0 0 16-16,0 0 2 0,0 0 1 0</inkml:trace>
  <inkml:trace contextRef="#ctx0" brushRef="#br0" timeOffset="13043.473">18248 6567 1485 0,'0'0'31'0,"0"0"7"16,0 0-30-16,0 0-8 0,0 0 0 0,0 0 0 15,0 0 46-15,0 0 8 0,0 0 2 0,0 0 0 16,0 0 1-16,0 0 1 0,0 0 0 0,0 0 0 15,0 0-24-15,0 0-5 0,0 0-1 0,0 0 0 16,0 0 2-16,0 0 0 0,-2-3 0 0,-1-2 0 16,3 5 3-16,-3-5 1 0,3 5 0 0,-3-3 0 0,3 3-18 0,-6-3-4 15,6 3-1-15,-3-2 0 0,-3-1 29 0,3 1 7 0,-3 2 1 0,3-3 0 16,-3 0-4 0,6 3-1-16,-6 0 0 0,3-2 0 0,-3 2-20 15,3 2-4-15,-3 1-1 0,0 0 0 0,3-3-10 0,-3 2-8 0,0 1 9 0,0-3-9 16,3 5 0-16,-3-2 0 0,0 5 0 0,0-3 0 15,0 3 10 1,-2-3-10-16,2 3 10 0,-3 0-10 0,3 3 0 0,0-3 0 0,-3 2-8 0,0 1 8 16,0 2 0-1,0-2 11-15,0 2 0 0,0 0 0 0,0 0 9 0,-3 3 3 16,3 0 0-16,0 0 0 0,-2 0-3 16,2 2 0-16,0-2 0 0,0 3 0 0,3-3-6 0,-3-1-2 0,0 4 0 0,3-3 0 15,3 2 10-15,-3-2 2 0,0 3 0 16,3-3 0-16,3-1-10 0,-3 4-2 0,3-6 0 0,0 3 0 15,3 0 0-15,-3 0 0 0,3 0 0 0,0-3 0 16,3 0-12-16,-3 0 11 0,3-2-11 0,0 0 10 16,0-1-10-16,3 3 10 0,0-2-10 0,0-3 10 15,0 3-10-15,2-4 0 0,-2 1 0 0,3 0 8 16,0-2-8-16,0 2 0 0,0-3 9 0,3 0-9 16,0 0 8-16,0 3-8 15,3-2 8-15,-4-1-8 0,4-2 12 0,-3-1-1 0,3 1-1 16,-3 0 0-16,3-3-10 0,-3 0 0 0,0 0-10 0,2-3 10 15,-2 0 0-15,3 1 12 0,-3-1-1 0,0-2 0 16,0-1-11-16,0 1 8 0,0 0-8 0,-1-3 8 0,1 3-8 16,-3-3 0-16,0 0 9 0,-3 2-9 15,3-4 9-15,-3 2-9 0,0 0 12 0,0-3-12 0,-3 3 13 16,0-2-4-16,0 2-1 0,-3 0 0 0,3 0-8 16,-3 0 0-16,-3 0-10 0,3 0 10 0,-3 0 0 0,-3 0 0 15,3-2 8-15,-3 2-8 16,0 0 8-16,-3 0-8 0,3 0 0 0,-3 3 0 0,0-1 0 0,0 1 0 0,0 0 0 0,0 0 0 15,0 2 0-15,-3-2 0 0,3 2 0 0,-3-2 0 16,3 2 0-16,-3 0 0 0,0 1 0 0,-3 2 0 16,3 0 0-16,-2-3 0 0,-1 3 0 0,0 0 0 15,0 3 0 1,0-3 0-16,-3 2 0 0,0-2 0 0,0 3 0 0,-3 0 0 0,4-1 0 0,-4 1 0 16,3 2 0-1,0-2 0-15,0 5 0 0,0-3-9 0,3 0 9 0,0 1 0 0,0-1 0 0,1 0 0 16,2-2 0-16,0 2-13 0,3-2 5 15,-3 0 8-15,6-1-9 0,-3 1 9 0,6-3 0 0,-3 2 0 16,3-2-44-16,-3 6-3 0,3-6 0 16,-3 5 0-16,3-2-18 0,0-1-4 0,0-2-1 0</inkml:trace>
  <inkml:trace contextRef="#ctx0" brushRef="#br0" timeOffset="39625.585">23651 11105 1384 0,'0'0'39'0,"0"0"9"0,0 0-38 0,0 0-10 0,0 0 0 0,0 0 0 16,0 0 58-16,0 0 10 0,0 0 1 0,0 0 1 16,0 0-43-16,0 0-9 0,0 0-2 0,0 0 0 15,0 0-16-15,0 0 0 0,0 0 0 0,0 0 0 16,0 5-9-16,0-5 1 0,0 5 0 0,0-5 0 15,3 3 17-15,-3-3 4 0,0 0 1 0,3 5 0 16,0-2 26-16,0-3 4 0,3 2 2 0,-3 1 0 16,6 0 7-16,-3-1 2 0,0 1 0 0,3 0 0 15,-1-1-27-15,1 1-4 0,0 0-2 0,3-1 0 16,-3 1 5-16,3-3 1 0,3 2 0 0,-3 1 0 16,3 0-1-16,3-3 0 0,-4 2 0 0,4 1 0 15,-3-3-15-15,3 3-2 0,-3 2-1 0,3-2 0 16,-3-1 0-16,3 1 0 0,-4 0 0 0,4-1 0 15,-3 4-9-15,0-4 0 0,0 6 0 16,3-3 8-16,-3-2 10 0,-3 2 2 0,2 1 0 0,1-4 0 16,0 4-20-16,-3-1 0 0,3 0 0 0,-3 0 0 15,0 1 12-15,0-1 0 0,0 0-1 0,0 1 0 16,-1 2-11-16,-2-3 0 0,0 3-10 0,0 0 10 16,0-3 0-16,0 0 16 0,0 1-1 0,0-1-1 0,0 0-14 0,0 3 0 15,0-3 8-15,0 3-8 16,0-2 0-16,-3 2 11 0,3 2-11 0,-4-2 10 15,1 3 3-15,0-3 1 0,0 0 0 0,-3 2 0 16,0-2 2-16,3 3 0 0,-3-3 0 0,-3 2 0 0,0-2 8 0,0 3 3 0,-3-1 0 0,0 4 0 16,0-4-12-1,-3 3-3-15,0 1 0 0,-3-1 0 16,1 3-12-16,-4 0 9 0,0-1-9 0,-3 1 8 0,0 3 2 0,0-1 0 0,-3 3 0 16,0 1 0-16,0-1 0 0,1 0 0 15,-4 0 0-15,3 0 0 0,0 0 8 0,-3-2 2 0,3 2 0 0,3-2 0 16,1-1-12-16,-1-2-8 15,0 3 12-15,3-4-12 0,0 1 8 0,3-2-8 0,0 1 0 0,0-1 0 16,3-4 16-16,3 1-3 16,-3-1-1-16,3 1 0 0,3 0-12 0,0-3 9 0,3 2-9 15,0-2 8-15,0 0 0 0,6 0-8 16,-3-3 12-16,3 3-4 0,0-3-8 0,3 1 12 0,3-1-12 0,0 0 12 16,0 1-12-16,-1 2 0 0,4 0-10 15,0-3 10-15,0 3 0 0,-3-3 0 0,0 3 13 0,0 0-4 16,0 0-1-16,-1468 0-8 0,2932 2 12 0,-1467 1-4 15,-3 0 0-15,0 2-8 0,0-3 12 16,-3 4-4-16,0-1-8 0,0 3 0 0,0 0 9 0,-3-3-9 16,0 5 0-16,0-2 0 0,-3 3 0 0,0-1 0 15,0 1 0-15,-3 2 0 0,0 0 0 0,0 0 0 16,-3 3 14-16,0 0 5 0,-3 2 1 16,0-2 0-16,-3 3-20 0,0-4 0 0,-3 1-8 0,4 0 8 0,-4 0 12 0,0 2 8 15,3-2 1-15,0 3 1 0,-3-4-22 16,3 4 8-16,0-3-8 0,0-1 0 15,0 4 0-15,4-3 8 0,-1-3-8 0,0 0 0 0,3 0 0 16,0-2 0-16,3-1 0 0,0-2 0 16,3 3 0-16,0-6 0 0,0 3 0 0,3-3 0 0,3 0 0 15,3 3 0-15,0-5 0 0,2 2 0 0,4-5 0 16,-3 2-8-16,6-4 0 0,0 2 0 0,-3 0 8 0,3-3 0 0,0 3 8 16,-1 0-8-1,1 0 0-15,0-3 9 0,-3 3-9 0,3 0 0 0,-3 5 0 0,0-2 0 0,-3 5 0 0,0-3 0 16,-1 3 0-1,1-3 0-15,-3 0 8 0,0 3-8 0,0 0 0 16,-3 5 0-16,3-2 0 0,-3 2-9 0,-3 0 9 0,0 0 0 16,-3 0 0-16,0 0 0 0,-3 3 0 0,0 3 0 15,-3-1 0-15,0 1 0 0,0-4 0 0,-6 1 0 0,3-3 8 0,-6 3-8 16,3 0 20-16,-2 2 0 0,-4 1 0 0,0-1 0 16,0 1 2-16,-6-1 0 0,3-2 0 0,-2 0 0 15,2-3-11-15,0 0-3 0,0 0 0 0,0-2 0 16,3-3-8-16,0 2 10 0,1-2-10 0,2-3 10 15,3 1-10-15,3-1 0 0,-3-3 0 16,6-2 0-16,-3 0 0 0,3-2 0 0,3 2 0 0,-3-6 0 16,3 4 0-16,3-6 0 15,-3 5 0-15,3-5 0 0,0 0 0 0,0 2 0 0,0-2 0 0,0 0 0 16,0 3 0-16,0-3 0 0,3 5 0 0,-3-5 0 16,0 3-8-16,3 0 8 0,0 2 0 0,0-2 0 15,0-1 0-15,0 1-9 0,3 2 9 0,-3-2 0 16,0 0-20-16,-3-3 4 0,3 0 0 0,-3 0 0 15,0 0-17-15,3 2-3 0,-3-2-1 0,0 0 0 16,0 0-112-16,0 0-23 0,0 0-4 0</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1T20:45:04.206"/>
    </inkml:context>
    <inkml:brush xml:id="br0">
      <inkml:brushProperty name="width" value="0.05292" units="cm"/>
      <inkml:brushProperty name="height" value="0.05292" units="cm"/>
      <inkml:brushProperty name="color" value="#0070C0"/>
    </inkml:brush>
  </inkml:definitions>
  <inkml:trace contextRef="#ctx0" brushRef="#br0">2975 9369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0" timeOffset="1531.108">1758 6564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0" brushRef="#br0" timeOffset="2057.007">2895 6326 188 0,'-6'5'71'0,"9"1"-38"0,0 7-32 16,0-5 14-16,0 8-10 15,0 5-3-15,0 5-1 16,-3 9-1-16,0 2 0 16,-3 5 6-16,0 3 6 0,-6 8 7 15,0 8 3-15,0-5 4 16,-3-1 3-16,3-7-11 16,6-3-3-16,3-6-9 15,6-4-2-15,9-6-2 16,-3-5-2-16,12-8 3 15,3-6 2-15,11-5-4 16,13-7-3-16,12-11-2 16,-4-6 3-16,1-7-11 15,-1-6-2-15,-2-5-17 16,2-3-6-16,1 3-18 0,-10 5-5 16,-8-2-30-1</inkml:trace>
  <inkml:trace contextRef="#ctx0" brushRef="#br0" timeOffset="2581.968">1770 7707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1-04-14T23:38:42.300"/>
    </inkml:context>
    <inkml:brush xml:id="br0">
      <inkml:brushProperty name="width" value="0.05292" units="cm"/>
      <inkml:brushProperty name="height" value="0.05292" units="cm"/>
      <inkml:brushProperty name="color" value="#FF0000"/>
    </inkml:brush>
  </inkml:definitions>
  <inkml:trace contextRef="#ctx0" brushRef="#br0">5193 10742 1504 0,'0'0'43'0,"0"0"9"0,0 0-42 0,0 0-10 0,0 0 0 0,0-5 0 15,0 0 37-15,3-1 6 0,0 1 1 0,0 0 0 16,-3 5-44-16,3-6-11 0,-3 1-1 0,3 0 0 15,0-1-29-15,-3 6-7 0,0 0 0 16,3-5-1-16,-3 0 37 0,0 5 12 0,0 0 0 0,0 0-10 0,0 0 34 0,0 0 6 16,0 0 2-16,0 0 0 0,0 0-13 0,6-3-3 15,0 1 0-15,-3 2 0 16,-3 0-16-16,6-3 0 0,-3 3 0 0,3-3 0 16,0 6 0-16,0-3 10 0,3-3-10 0,-3 3 8 0,3-2 3 0,-3 2 0 15,2 0 0-15,1 0 0 0,3-3 33 0,0 3 8 16,0-3 0-16,3 3 1 15,-3 3-33-15,6-3-6 0,-3 0-2 0,3 0 0 0,-1 0-4 0,1 0 0 16,0 3-8-16,3-3 12 0,3 0-12 16,0 0 0-16,2 0 0 0,4 0 0 0,3 2 0 0,-3-4 0 15,2-4 0-15,-2 4 0 0,0-4 0 0,3 1 0 16,-1 0 0-16,4 0 0 0,0-1 0 0,3 4 0 16,-1-4 0-16,4 4 0 0,0-1 0 0,-4 0 14 0,1 1-2 15,0-1-1-15,2 0 17 0,1 3 3 16,0-2 1-16,2-1 0 0,1 3-20 0,0-2-3 0,-1-4-1 15,4 6 0-15,-3 0 0 0,5-2-8 0,1-1 12 0,2 0-4 16,1-2-8 0,-1 2 0-16,-2 1 0 0,6-1 0 0,-4 0 0 0,4 1 0 15,-1-1 0-15,1-2 0 0,-4 2-8 0,4 3 8 0,0 0 0 16,-1 0 0-16,1 0 0 0,-1 0 0 0,4 3 0 0,-4-6 0 16,1 6 0-16,2-3 12 15,4 2-4-15,-4 1 0 0,-2 0 0 0,0-3 0 0,-1 2 0 0,4 1 0 16,-1 2 0-16,1 1 0 0,-4-1 0 0,4-2 0 15,-4-3 25-15,1 2 5 16,5 4 1-16,1-4 0 0,-4 1-4 0,-2-1-1 16,-3-2 0-16,2 0 0 0,4 3-2 0,-1-3-1 0,1 3 0 0,-1-3 0 0,-5 0-17 15,2 0-3-15,4 0-1 0,-1 0 0 16,1 0-10-16,-1 0 12 0,1 0-12 16,0 0 12-16,-1 0-12 0,1 0 0 0,2-3 0 0,-2 3 8 0,-4-3-8 0,4 1 0 15,-1 2 0-15,1 0-11 0,-1-3 11 0,1 3 8 16,-1 0-8-16,1 0 11 0,-1 0-11 0,4 0 0 15,-1 3-12-15,1-3 12 0,2-3 0 0,-2 3 0 16,2 0 0-16,4 3 0 0,-4-3 0 0,7 0 0 16,-7 0 0-16,7-3 0 0,-1 1 0 15,4-1 0-15,-4-2 0 0,3 2 0 0,-2 0 0 16,2 1 0-16,4-4 0 0,-4 4 0 0,4-4 0 0,-1 4 0 0,3-1 0 16,4 0 0-16,-4 1 0 0,0-3 0 15,4 2 0-15,-1 3 0 0,-3-3 0 0,4 3 0 16,-1 0 0-16,0 0 0 0,4 0 0 0,-1 0 0 0,-3 0 0 15,4 3 8-15,-1-3-8 0,0 0 0 16,1 0 0-16,-1 0 0 0,3-3 0 0,4 3 0 16,-7-2-9-16,6 2 9 0,-3-3 0 0,4 0 0 0,-7 3 0 15,3-2 0-15,4-1 0 0,-4 0 0 0,0 1 0 16,4-1 0-16,-1 0 8 0,-3-2 1 0,3 0 1 16,-2 2 0-16,2-2 16 0,-3 2 3 15,1 3 1-15,-1-2 0 0,0-1-30 0,0 0 0 0,1 1 0 0,-4-1 0 16,6 0 0-16,-2 3 0 0,-7 0 0 0,3-2 0 15,4 2 0-15,-4-3 0 0,0 0 0 0,-2 3 0 16,2-2 0-16,0-1 0 0,3 1 0 0,-2-1 0 16,2-2 0-16,0 2 0 0,4-2 0 0,2-1 0 15,0 4 0-15,0-1 0 0,1 0 0 0,-1 1 0 16,0-4 0-16,0 4 0 0,1-1 0 0,-1 1 0 16,-3 2 0-16,3-3 0 0,-2 3 0 0,2-3 0 0,-3 1 0 0,1-1 0 15,-4 0 0-15,3 1 0 0,-3 2 0 16,4-3 0-16,-7 6 0 0,3-3 0 15,-2 0 0-15,-4 2 0 0,0 4 0 0,-2-4 0 0,-4 1 0 16,0 0 0-16,1 2 0 0,-4-3 0 0,-5 4 12 0,-4-1-3 16,1 0-1-16,-1-2 0 0,-2 2-8 0,-1 1 0 15,-5-4 0-15,-1 1 0 0,-5 0 0 16,-4-1 0-16,4 1 0 0,-3-1 0 0,-4 1 12 16,1 0 0-16,-6-3 0 0,-4 2 0 0,1-2 7 0,-6 3 1 15,-3 0 1-15,-1-3 0 0,-2 2 2 0,-3 1 0 0,0-3 0 16,-3 0 0-16,0 3-23 0,-6-1 0 0,2 1 0 15,-5-3 0 1,0 3-21-16,0-3-9 0,-3 0-2 0,0 0 0 0,-6 0 10 0,0 0 2 0,0 0 0 0,0 0 0 31,0 0-14-31,0 0-2 0,0 0-1 0,-9-6 0 16,0 4-104-16,-3-4-21 0,-2 4-4 0</inkml:trace>
  <inkml:trace contextRef="#ctx0" brushRef="#br0" timeOffset="635.155">19966 10208 1994 0,'0'0'44'0,"6"-6"8"0,0-4 3 0,3 4 1 0,6 9-44 0,0 0-12 0,2-1 0 0,1 1 0 16,3 0-36-16,0-1-8 0,0 1-3 0,0 0 0 0,-1 2 21 0,4-2 4 15,0 2 1-15,0 0 0 0,0 0 21 0,0 3 16 16,-1 6-2-16,1-6-1 0,3 2 15 0,0-2 4 15,0 5 0-15,-1-2 0 0,4-1 6 0,-6 4 2 0,3-1 0 16,-1 0 0-16,-5 0-12 16,3 3-3-16,-3-3 0 15,-3 1 0-15,3-1 11 0,-6-2 3 16,2 2 0-16,-5 0 0 0,3 0-15 0,0-2-4 0,0-1 0 16,-3 4 0-16,-3-6 0 0,3 2 0 0,-3 1 0 0,-3-1 0 0,0-2-4 0,-1 3-2 0,1-3 0 0,-3 2 0 15,0-2 6-15,-3 0 2 0,-3 0 0 0,0 0 0 16,0 0-5-16,0-3-1 0,-2 3 0 15,-4-2 0-15,3-1-5 0,-3 0-2 0,-3 0 0 16,0 1 0-16,0-1 15 0,-3-2 2 16,3 2 1-16,-6 0 0 0,3-2-15 0,-2 2-4 0,-4-2 0 0,0-1 0 15,0 4 2-15,-3-4 0 0,0 1 0 0,1 0 0 0,-1 2-10 16,0 0 12-16,3 1-12 0,-3-1 12 0,4-2 22 16,-1 2 5-16,3 0 1 0,0 0 0 0,0 1-29 0,3-1-11 15,0 3 8-15,0-5-8 16,4 2 0-16,2-3 0 0,0 4 0 0,0-4 0 0,0 4 0 15,0-4 8-15,6 1-8 0,-3 0 8 0,6-3-8 0,-3 2 0 16,3-2 0-16,-6 3 8 0,0-3-21 0,0 0-5 16,-3-3-1-16,-3-2-861 15,-3 0-173-15</inkml:trace>
  <inkml:trace contextRef="#ctx0" brushRef="#br0" timeOffset="1989.5">4866 10705 1105 0,'0'0'24'0,"0"0"4"0,0 0 2 0,0 0 2 0,0 0-32 0,6-3 0 16,0-2 0-16,3 0 0 0,-3 2 0 0,0-2 0 0,3 0 0 0,-1 2 0 15,-2-2 16-15,3 2-3 16,-3 0-1-16,0-2 0 0,3 0 32 0,-3-1 7 15,0 1 1-15,3 0 0 0,0-3 0 0,3 0 1 16,-3-3 0-16,3 4 0 0,3-4 6 0,-4 0 1 16,4-2 0-16,0 0 0 0,3 0-9 0,-3-6-2 15,6 3 0-15,0-2 0 0,-1 2-5 0,4-3-2 0,-3-2 0 0,6 3 0 16,0-4 8-16,-3 4 2 16,2-3 0-16,1 0 0 0,-3 2-20 0,0 1-3 0,0 2-1 0,-4 0 0 15,4 0 4-15,0 0 1 0,-3 3 0 0,0 0 0 16,0 5-33-16,-4 0 0 0,4 2 0 15,-6 1 0-15,0 0 9 0,-3 2 8 0,-3 1 2 0,-3 2 0 16,0 0-9-16,0 0-2 0,-6 2 0 0,0-2 0 16,0 0 4-16,0 0 0 0,0 6 0 0,-6 1 0 15,0-1-12-15,-3-1 0 0,-3 3 0 0,0 0 0 16,-3 0-12-16,3 2-4 0,-6 1 0 0,3 0-1 0,-2-3 1 16,-1 2 1-16,0-2 0 15,-3 0 0-15,0 3 15 0,0-3 0 0,-2-1 0 0,2 4 0 16,-3-3 0-16,0 3 0 0,0-3 0 0,1-1 0 15,-1 4 0-15,0 0 0 0,0-1 0 0,3 1 0 0,3-3-13 0,1 2 3 16,2-2 1-16,0 0 0 0,3 3 9 0,0-3 12 16,0 0-2-16,3 0-1 0,0 2-17 0,3-2-4 15,0 0-1-15,0 0 0 16,3 3 21-16,-3-4 5 0,6 4 1 0,-6 0 0 16,6-1-14-16,-3 1-13 0,3-3 2 0,3 2 1 15,-3-2 18-15,3 3 4 0,0 2 1 0,0 0 0 0,0-2 8 0,0 2 2 16,3-2 0-16,0 2 0 0,0-2 5 0,0-1 0 15,3 3 1-15,0-2 0 0,0 0-9 0,3-1-1 0,0 1-1 0,3 2 0 16,-1-3-4-16,4 1-1 0,-3 0 0 16,6-1 0-16,0-2-2 0,0 3-1 15,3-3 0-15,-1 2 0 0,-2-2-10 0,3 0 0 0,0 0 0 16,-3 0 0-16,-1 0 0 0,1 0 0 0,0-3 0 16,0 0 0-16,0 1 0 15,0-1 0-15,0-5 0 0,-1 5 0 16,1 3 28-16,0 0 3 0,-3-2 1 15,0-4 0-15,-3 3-20 0,0-2-3 0,-1 0-1 0,-2-1 0 0,0 1 0 0,0 0-8 16,-3-1 12-16,0 1-4 0,0 0-8 0,-3-3 10 16,3-3-10-16,-3 3 10 0,0 0-10 0,0 3-12 0,-3-3 2 0,0 0 1 15,3 0-172-15,-6 0-35 0</inkml:trace>
  <inkml:trace contextRef="#ctx0" brushRef="#br0" timeOffset="14871.047">23190 6657 1036 0,'0'0'23'0,"0"0"5"0,0 0 0 0,0 0 1 0,-9 0-29 0,6 0 0 0,3 0 0 0,0 0 0 16,0 0 16-16,0 0-2 0,-9 0-1 0,9 0 0 16,0 0-5-16,-3 0-8 15,3 0 11-15,0 0-11 0,0 0 23 0,0 0-3 0,-6 0 0 0,6 0 0 16,0 0 29-16,0 0 6 0,0 0 1 15,0 0 0-15,0 0-4 0,0 0 0 0,0 0 0 0,0 0 0 16,0 0-32-16,0 0-6 0,0 0-2 0,0 0 0 16,0 0-1-16,0 0-1 0,0 3 0 0,6-1 0 15,-3 1 0-15,3-3 0 0,0 3 0 0,0-3 0 16,0 2 21-16,2 1 4 0,-2 2 1 0,3-2 0 16,-3-1-15-16,0 4-2 0,3-4-1 0,-3 4 0 15,3-1-10-15,-3 3-8 0,3-3 12 0,-3 0-12 16,0 3 12-16,0 0-12 0,3 0 12 0,-3 0-12 15,3 0 31-15,-3-3-1 0,0 3 0 0,-1 0 0 16,1 0-7-16,0 0-2 0,0 0 0 0,0 3 0 0,0-1 1 0,-3 1 0 16,0-1 0-16,0 4 0 0,3-1 6 0,-6-3 0 15,0 4 1-15,0-1 0 16,0 0-15-16,-3 3-3 0,0 3-1 0,-3-1 0 16,3-7 12-16,-3-1 2 0,0 3 1 0,0 3 0 0,-3-2 3 0,1-1 1 15,2 3 0-15,-3 0 0 0,0-1-13 0,0 1-2 0,0 0-1 0,-3 0 0 16,0 0 7-1,0 0 0-15,0 0 1 0,0 2 0 0,3 6-1 0,-2-5 0 16,-1 2 0-16,0-3 0 0,0 1-8 0,3-3-1 0,0-1-1 16,-3 1 0-16,3 0-10 0,3 3 8 15,0-6-8-15,-3 0 8 0,6 3-8 0,0 0 12 0,0-3-12 0,3 0 12 16,3 1 1-16,0-4 1 16,0 1 0-16,3-1 0 0,0 4 5 0,0-1 1 0,6 0 0 15,0-2 0-15,0-3 0 0,0 2 0 16,3 1 0-16,0-3 0 0,2 0-20 0,-2 0 0 15,0 2 0-15,0 1 0 0,0-1 0 0,-3-2 8 0,3 3-8 0,0-1 10 16,-4-4-10-16,1 2 0 0,0 0 0 16,-3 2 0-16,3-2 0 0,-3 0 0 0,0 3 0 15,0-3 0-15,-3 2 0 0,3-2 0 0,-3 0 8 0,0 3-8 16,-3-3 0-16,3 2 0 0,-3-2 0 0,3 11 0 16,-3-6 0-16,-3-8 0 0,-3 0 0 15,3 1 0-15,-3 4 12 0,0 1 1 0,-3-1 0 0,0 1 0 16,0 0 1-16,-3 12 0 15,0 12 0-15,0-11 0 0,-3-19-3 0,-3 6-1 0,3 2 0 0,-3 3 0 16,0 5 2-16,1-3 0 0,-1 3 0 0,3-5 0 16,-3 3-12-16,0-1 0 0,0 1-12 0,3-1 12 0,-3 1 0 15,3-3 0-15,1-3 0 0,2 6 0 0,-3-1 0 16,3 1 0-16,0-3 0 0,3-1 0 0,0 1 0 16,0-3 0-16,3 1 8 0,0-1-8 0,3 0 0 15,3-2 0-15,-3 2 0 0,3-5 0 0,3 3 0 0,0-1 10 16,3-2-1-16,0 3 0 0,0-1-9 0,0 1 0 15,3-1 0-15,-1 1 0 0,-2-3 8 0,3 2-8 16,0 4 0-16,0-4 8 0,-3-4-8 16,0 2 0-16,3 2 9 0,-3 1-9 0,0-3 0 0,0 2 0 0,-3 1 0 0,3-1 0 15,-4 1 0-15,1 2 0 0,0 0 0 16,0 3 0-16,-3-2 0 0,3 1 0 0,-3 1 0 0,0-3 0 16,-3 3 0-16,3 0 0 15,-3-3 0-15,3 3 0 0,-3 0 0 0,0 0 0 16,-3 0 0-16,3-3 0 0,-3 6 0 0,0-3 0 0,0-1 0 15,0 4 0-15,-3-3 0 0,0 0 0 0,0 2 0 16,0 3 0-16,-2-2 0 0,-1 2 8 0,0 0-8 0,0 3 0 16,0-3 8-16,-3 3-8 0,0 0 8 15,3 2-8-15,-6-2 0 0,3 0 8 0,0 2-8 0,1-4 0 16,-1 1 0-16,0 1 8 0,3-3-8 0,-12 24 0 16,9-13 0-16,6-19 0 0,0 3 0 15,-3 16 0-15,3-8 0 0,6-14 0 0,-3 1 0 0,6 15 0 0,0-4 0 16,-3-14 0-16,3-1 0 15,3 4 0-15,-3 0 0 0,6-1 8 0,-3 3-8 0,3-2 0 16,0 0 0-16,-3 2 0 0,3-3 0 0,0 1 0 16,0 2 0-16,-3-2 0 0,2-1 0 0,-2 1 0 15,0 2 0-15,0-2 0 0,3 2 0 0,-6 3 0 0,3 0 0 16,-3-3 0-16,3 3 0 0,-3 0 0 0,0 0 0 16,0-1 0-16,0 1 0 0,-3 3 0 15,3-6 0-15,-3 3 0 0,0 0 0 0,3-3 8 0,-3 0-8 0,3 3 0 16,-3-3 0-16,0-2 0 0,0 2 15 0,0-2 5 15,0-1 0-15,0 1 1 0,0-3-30 0,0 0-7 0,0 0 0 0,0 0-1 16,0-3-5-16,0 0-1 16,0-5 0-16,0 0 0 15,0 0-139-15,0 0-28 0,0 0-6 0</inkml:trace>
  <inkml:trace contextRef="#ctx0" brushRef="#br0" timeOffset="38629.173">18412 7183 1101 0,'0'0'31'0,"0"0"7"0,0 0-30 0,6 3-8 0,-3-3 0 0,0 3 0 16,3 2 38-16,-3-2 6 0,3-1 2 0,0 1 0 15,-3 0-29-15,3-1-5 0,0-2-2 16,-3 3 0-16,3 0-10 0,-3-3 0 0,0 0 0 0,-3 0 0 16,0 0 8-16,0 0 0 0,0 0 0 0,0 0 0 15,0 0 19-15,0 0 3 0,0 0 1 0,0 0 0 16,0 0 10-16,0 0 3 0,0 0 0 0,0 0 0 15,0 0-19-15,0 0-3 0,0-3-1 0,-6-2 0 16,3-1 31-16,0 1 7 0,3 5 1 0,-6-5 0 16,3-1-4-16,-3-1 0 0,0 1 0 0,0 1 0 15,0-3-32-15,-3 3-6 0,0-1-2 0,0 1 0 16,-3 0 2-16,0 0 0 0,-2-3 0 0,-1 2 0 16,0 1-18-16,-3-3 0 0,0 0 0 0,0 3 0 15,-3-3 0-15,4-3 0 0,-4 3 0 0,0-2 0 16,0 2-12-16,-3 0 12 0,3-3-13 0,-2 1 5 0,-1-1 0 15,-3-2 0-15,3 0 0 0,-3-1 0 16,-2 4 8-16,-1-3 0 0,0-8 8 0,0 5-8 0,-2-3 0 16,2 3 0-16,0 3 0 0,0-6 8 15,0 4-8-15,1-1 8 0,-4 0-8 0,0 0 8 0,0 3-8 16,-2-3 9-16,-1 3-9 0,0-3 10 0,1 0 1 16,-1 3 0-16,0-3 0 0,3 0 0 15,-5 0 2-15,-1 0 1 0,0 0 0 0,1 0 0 0,-1 3-6 0,-3-3 0 16,4-2-8-16,-1 2 12 0,0 0 0 0,1 0 0 15,-4 3 0-15,0 0 0 0,-2-1 2 0,-1 1 0 16,0 0 0-16,4 2 0 0,-1 1 9 0,0-1 1 16,1-2 1-16,-4 2 0 0,0-2-6 0,-2 3-2 15,2-1 0-15,0 3 0 0,4-2-7 16,-4-1-2-16,0 0 0 0,-2 1 0 0,-1 2-8 0,0 0 12 0,-2-3-12 0,5 1 12 16,-2 2 0-16,-1-3 0 0,0 3 0 0,1 0 0 15,-7 0 12-15,4 0 2 0,-1 1 1 0,0 1 0 16,-2-2-27-16,-1 0 0 0,1 0 8 0,-1 1-8 15,-3 1 0-15,4 1 8 16,2-3-8-16,-2 0 8 0,-1 3-8 0,4-1 8 0,-7-1-8 16,3-1 8-16,-2 0-8 0,2 2 0 0,1 1 0 0,-4 0 0 15,1-3 0-15,-4 3 0 16,1-3 0-16,2 2 0 0,-3 1 0 0,1 0 0 0,-1-1-10 0,-2 1 10 16,2 3 0-16,4-1 0 0,-4 0 0 0,1 1 0 15,-4-1 0-15,1 0 0 0,-1 3 10 0,4-2-10 16,-4 2 8-16,1 0-8 0,-1 0 0 0,-2 2 8 15,2-2-8-15,1 3 0 0,-1 0 0 0,4-3 0 16,-4 2 0-16,1 1 0 0,2-3 0 0,-2 3 0 0,5-1 0 16,-3-2 0-16,1 5 9 0,-1-5-9 15,1 3 0-15,-1-3 0 0,4 0 0 0,-1 3 8 16,-2-1-8-16,2 1 8 0,-2-3-8 0,-1 3 8 0,4-1-8 0,-4 4 11 16,0-1-11-16,1 0 12 0,-1 0-2 0,1 1 0 15,-1-1 0-15,4 0 0 0,-1 1-2 0,4-1-8 16,-4 3 12-16,4-3-4 15,-4 3-8-15,6-5 10 0,-2 2-10 0,-1 0 10 16,1 3 5-16,-1 0 1 0,0-2 0 0,1 1 0 0,-1-1-16 0,1-1-18 16,-1 0 4-16,-2 3 1 0,-4-2 13 0,4 1 16 15,2 1-3-15,-3 0-1 0,1 0-12 0,-1 0 0 16,1 0 0-16,-1 0 0 0,1 0 12 0,2 3-3 0,0-1-1 16,1 1 0-16,2-3-8 0,-2 2 0 15,-1 4 0-15,1-1 0 0,-1 0 0 0,3 0 8 0,1-2-8 16,-4 2 0-16,1 3 0 15,-1 0 0-15,-3-3 8 0,4 0-8 0,-1 0 0 0,1 3 0 0,-4 3 0 0,1-3 0 16,-1 2 8-16,1-2-8 0,-1 0 0 16,3 3 8-16,1-4-8 0,-4 4 0 0,1-6 0 0,2 3 0 15,1 0 0-15,-1 0 0 0,3 0 0 0,-2-3 0 16,-1 3 0-16,1 0 0 0,-1 0 8 16,0-1-8-1,4 1-28-15,-4 0-7 0,4 0-1 0,-4 3-1 0,4-1 61 0,-1 1 12 0,0-4 2 0,4 7 1 16,-1-4-28-16,0 3-11 0,1-5 8 0,-1 3-8 15,1-3 0-15,-1-1 0 0,3 4 0 0,-2-3 0 16,5 2 0-16,-3-2 10 0,1 3-10 16,-1-1 10-16,0-2-10 0,1 3 0 15,2-3 0-15,0-1 0 0,1 1 0 0,2 0 8 0,3 3-8 0,-2-3 0 0,-1-3 0 16,3 3 0-16,3-6 0 0,-2 4 0 16,-1-1 0-16,3-3 0 0,4 1 0 0,2-1 0 15,0 1 0-15,3-3 0 0,0-3 0 0,3 1 0 0,1-1 0 16,2 0 0-1,0-5-12-15,0 3 12 0,3-1-8 0,0-2 8 0,3 0 0 0,3 0 0 0,-2 0-8 16,-1-2 8-16,0-1-10 0,0 1 10 16,6-1 0-16,-3 3 0 0,0-3 0 0,3 3 0 0,0 0 0 0,0 0 0 0,0 0-12 0,6 0 12 15,-6 3-16-15,0 0 4 0,0-3 0 0,0 2 0 16,6-2 4-16,-6 3 8 16,3-3-13-16,-2 2 5 0,-1 1 0 0,3 0 0 0,3-3 0 15,0 0 0-15,-6 2-10 0,6-2-2 0,0 0 0 16,0 0 0-16,0 0 20 0,0 0-10 0,0 0 10 0,0 0-8 15,0 0-2-15,0 0 0 16,0-5 0-16,0 5 0 0,0-5 10 0,0 0 0 0,3 2 0 0,0-2 0 16,0-1-9-16,0 4 9 15,0-4-10-15,2 1 10 0,1 2 0 0,0-2-9 0,3-3 9 0,0 0 0 16,3 0 0-16,-3-2-8 0,3 2 8 0,3-3 0 16,0-2-12-16,0 0 4 0,5-3 0 15,-2-3 0-15,0 3 8 0,3-2 0 0,0 2 0 0,3-2 0 16,-1-4 0-16,4-1 0 0,0 4 0 0,0-5-8 15,3 0 8-15,-1 3 0 0,1-3 0 0,3 3 0 16,-3-3-11-16,-1 1-6 0,1-4-2 0,-3 3 0 16,-3 3 19-16,3 3 0 0,-7 2 0 15,4 0 0-15,-3 0 0 0,0 3 0 0,-3 2 0 0,0 3 9 16,-1 0-9-16,-2 3 0 0,-3 2 0 0,0-2 8 0,0 3-8 0,-3-1 0 16,-3 3 0-16,0 0-11 0,0 3 11 0,-3-1 0 15,-3-2 10-15,0 3-10 0,-3 2 0 0,0 0 0 16,0 3 0-16,-6-2 0 0,0 2 11 0,0 0-11 15,-6-1 12-15,0 4-12 16,0 2 12-16,-2 0-12 0,-4 6 12 0,0-3-12 16,0-3 0-16,0 3-14 0,0 0 1 0,-2-3 0 0,-1 6 13 0,0-4 0 15,-6 4 0-15,3-3 0 0,1 0 0 0,-4 2 0 16,3 1 0-16,-3-1-9 0,4 3 19 16,-1-2 4-16,0 2 1 0,0-2 0 0,0 2-15 15,4 0 0-15,-1 0 0 0,0 3 0 0,3-5 0 0,-3 2 0 0,3-3 0 16,4 3 0-16,2-5 0 0,0 3 0 15,0-3 0-15,3 0 0 0,3-1 0 0,3-1 0 16,-3-4 0-16,6 1 0 0,-3-1 0 0,3 1 0 16,3-3 0-16,0 2 0 0,0 1-12 0,0 0 12 15,0-3-12-15,3 0 12 0,-3-1 0 0,3-1 20 16,0-1-2-16,0 3-1 0,0-3-4 0,3 3-1 0,-3-2 0 0,3-1 0 16,3 0-12-16,-3 3 9 0,3-3-9 0,3 3 8 15,-3-2 2-15,3-1 0 0,0 0 0 0,2-2 0 16,1-1-10-16,0 4 0 0,3-4 0 0,-3 1 0 15,3 0 10-15,-3-1 0 0,3 4 0 0,-1-4 0 16,1 1-10-16,0 2 0 0,0-2 0 0,3-1-11 16,0 1 11-16,-1-3 0 0,4 0 8 0,-3 3-8 15,3-1 0-15,0 1 0 0,0 2 0 0,2-2 0 0,-5-3 0 0,3 11 8 16,0 18-8-16,-3-19 0 0,2-20 0 0,1-1 8 16,-3 6-8-16,0 2 0 0,3 1 17 15,0-1-1-15,-4 0 0 0,1 1 0 16,3 2-16-16,-3-3-16 0,0-2 4 0,-3 2 0 15,-1-2 12-15,1-1 0 16,-3 6 0-16,-3 0 10 0,-3-2-10 0,0-1 0 0,0-2 0 0,-3 2 0 0,0 3 0 0,-3-2 0 16,-3 2 8-16,0 0-8 0,0 0 0 0,0 0 12 15,0 0-12-15,0 0 12 16,0 0-82-16,-6 2-16 0,-6 1-3 0,0 2-1131 0</inkml:trace>
  <inkml:trace contextRef="#ctx0" brushRef="#br0" timeOffset="41972.275">6232 9403 1932 0,'0'0'0'0,"0"0"0"0,0 0 0 0,0 0 0 0,0 0 0 0,0 0 0 0,0 0 9 0,0 0 3 0,6 0 0 0,-3-2 0 16,3-1-12-16,-6 3 0 0,0 0 9 0,3 0-9 16,3 3 0-16,-6-3-8 0,3 0 0 0,-3 0 0 15,3 2 8-15,0 1-8 0,0 0 8 0,0 2-8 16,0 0 16-16,0 0 3 0,-3-2 1 0,3 2 0 15,-3 3-12-15,3 0-17 0,3 0 4 0,-6 0 1 16,3-3 12-16,0 3 16 0,3 0-3 0,-3 3-1 16,5-3-12-16,-2 2 0 0,0 1 0 0,0 2 0 15,0 0 0-15,3 3 0 0,0 0 0 0,3 0 0 16,0 0 0-16,0 2 0 0,3 1 0 0,-3 2 0 16,6-2-8-16,-4 2-5 0,4 0-1 0,0 3 0 15,0-3 14-15,3 3 0 0,0-3 0 0,2 3 0 16,4-3 8-16,3 0 5 0,-3 0 1 0,6 0 0 0,2-2-14 15,1 2 0-15,0-2 0 0,2 2 0 0,1 0 0 16,0-2 8-16,2 2-8 0,4-3 0 0,0 3 25 0,2 1-1 16,1 1 0-16,0 1 0 15,-1 3-4-15,1-4-2 0,5 1 0 0,-2 3 0 0,6-1-7 16,-4 1-2-16,1-4 0 0,-1 4 0 0,4-3 2 0,-4 2 0 16,4-2 0-16,3 2 0 0,-4-2-24 0,4 3-5 0,-4-1-1 15,1-2 0-15,2 2 47 0,4 1 8 16,-1-1 3-16,1 1 0 0,-1-1-19 0,1 1-3 15,-1-1-1-15,4 3 0 0,-4-2 10 0,1 2 2 16,-1-3 0-16,1 3 0 0,2 3-13 0,1-3-3 16,-1 0 0-16,4 0 0 0,-4 1-4 0,4-1-8 15,-1-3 11-15,4 1-11 0,-4-1 9 0,4-2-9 0,-1 2 0 16,0 1 9-16,1-1-9 0,-1 1 10 16,1-3-10-16,-1-1 10 0,7 4 0 0,-7-3 0 15,3-1 0-15,1 1 0 0,2 0 21 16,-2-3 4-16,5-2 1 0,-3-1 0 0,1 3-17 0,-1-2-3 0,6-1-1 0,-2 1 0 15,-4 0 2-15,4-4 1 0,-4 1 0 0,3 3 0 16,-2-6-3-16,-1 3-1 0,4 0 0 0,-4-3 0 16,0 3 0-16,4 0 0 0,-1-6 0 0,0 1 0 15,4 2-14-15,-1-5 0 0,0 3-12 0,-2-3 12 16,5 0 0-16,-3-3 8 0,1 0 0 0,-1-2 1 0,3-1-9 16,1 1 0-16,2-3 0 0,-3 0 0 15,4 0 0-15,-4 0 8 0,3-3-8 0,-2-2 8 16,2 2-8-16,-3 1 0 0,4-1 0 0,-1-2 0 15,0 2 0-15,-3-2 0 0,1 2-9 0,-1 1 9 16,0-1 0-16,-2 0 16 0,-1 1-4 0,3-1 0 16,-2 0-12-16,-1 1 0 0,0-1 8 0,1-2-8 0,-1 2 12 15,0-2-1-15,1-3 0 0,-4 0 0 0,1 0 1 16,2-2 1-16,-3-4 0 0,4 1 0 0,-1 0 4 0,-3-3 1 16,1 0 0-16,2-2 0 15,-3 2-18-15,1-3 0 0,-1 1 0 0,1-4 0 0,-1 1 0 16,-3 0 0-16,1 0 0 0,-1-3 0 0,0 3 10 15,-2-3-2-15,2-5 0 0,-2 3 0 0,2-3-8 0,-3-1 0 16,7 1 0-16,-7 0 0 0,4-3 0 16,-4 1 0-16,6-4 0 0,-2 1 8 15,2 0-29-15,-2-4-7 0,2 1 0 0,-3-2-1 0,4 2 53 16,-4-3 10-16,-3 0 2 0,1 1 1 0,2-6-28 0,-2 8-9 16,-4 0 0-16,1 2 0 0,-1 1 8 15,0-1-8-15,-2 4 0 0,-1-1 0 0,-2 3 8 0,-4 2-8 0,-2-2 0 16,2 3 0-16,-5 2 8 0,0 0-8 15,-4 0 9-15,-2 3-9 0,-1 3 12 0,-5-4-4 16,0 4-8-16,-1-1 12 0,-2 1 12 0,-3-1 1 0,-1 4 1 0,-5-1 0 16,0 0-26-16,-3 3 8 0,-1-1-8 15,-5 1 0-15,0 2 0 0,-3-2 0 0,0 3 0 0,-4 2 0 16,1 0 0-16,-3 0 0 0,-3 3-9 0,-3-1 9 16,0 1 0-16,0 0 0 0,-3 2 10 0,-3 0-2 15,-3 3-8-15,0 0 0 0,0 0 0 0,0 0 0 16,0 0 0-16,0 0-8 0,0 0 8 0,-9-2-8 15,0 2-16-15,0-3-2 16,-3 0-1-16,0 3 0 0,-3-2-35 0,0-1-7 16,1 1-2-16,-4-4 0 0,-3 1-147 0,0 0-30 15,0-6-5-15,-3 0-740 0</inkml:trace>
  <inkml:trace contextRef="#ctx0" brushRef="#br0" timeOffset="42467.429">18894 9811 1371 0,'-6'-6'30'0,"0"1"6"0,1-3 2 0,-4 0 1 0,0 0-31 0,3 0-8 0,0 3 0 0,-3 0 0 0,3 0 48 0,-3 2 9 15,3 0 2-15,0 3 0 16,0 0 6-16,0 3 2 0,0 0 0 0,0 2 0 0,0 0-43 0,-3 3-8 16,6 3-1-16,-3-3-1 0,3 5-14 0,0-3-8 15,-2 4 8-15,5-1-13 0,0-5 13 0,0 2 0 16,0 1 0-16,2 0 0 0,1-4 26 0,3 1 8 0,0-2 2 0,3-1 0 16,0 0 32-16,3 1 6 15,-3-4 2-15,3 1 0 0,0-3-4 0,3 0-1 0,3 0 0 16,-3-3 0-16,2 1-11 0,4-1-3 0,0 3 0 0,0-3 0 15,3-2-25-15,0 2-6 0,2-2-1 16,-2 0 0-16,3-1-13 0,-3 1-4 0,0 3 0 0,2-4 0 16,-2 1-8-16,3 0 0 0,-3 2 0 0,3 0 0 15,-4-2 0-15,4 0 0 0,0 2 0 0,0-2 0 16,2 2 0-16,-2-2 0 0,0 0 0 0,0 2 0 16,-3 0 0-16,2 1 12 0,-2-1-12 15,-3 0 12-15,3 1-12 0,-3 2 0 0,-3 0 0 0,-1 0 8 16,-2 0-8-16,3 2 8 0,-3 1-8 0,-3 0 8 15,0-1-8-15,-3 4 0 0,-3-1 0 0,0 0 0 16,0 3 18-16,-3-3 2 0,0 3 0 0,-3 0 0 16,-3 6-9-16,3-4-2 0,-3 3 0 0,-3 3 0 15,0 0 9-15,0 3 2 0,-3-1 0 0,-3 1 0 16,0 2 10-16,0-3 2 0,0 4 1 0,0-1 0 16,0 0-20-16,1 0-4 0,-1 0-1 15,0 0 0-15,3 1-8 0,-3-4 0 16,3 3 0-16,0-2-11 0,3-1 11 0,0-2 0 0,-3 0 8 0,6-3-8 0,-3-2 0 0,3-1-12 15,0-4 2-15,0 2 0 16,3-3-66-16,0-5-12 0,0 0-4 0,0 0-790 16,6 0-158-16</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795-1 168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81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22 254 236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5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271 293 176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96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325 0 244 0,'-5'0'93'0,"5"5"-50"0,-11-5-48 15,5 5 17-15,-5 0-11 16,0 5-1-16,-11 4 4 16,0 6 2-16,-5 4-2 15,-6 5 4-15,0 6 4 0,6 8 0 16,-6 6 3-16,5-5-4 15,6-5 1-15,6 0-5 16,5 0 1-16,6-10-3 16,5 5 2-16,0-4-6 15,5-1-3-15,6-5-2 0,5-4 3 16,12-10-18-16,5-10-4 16,5-10-53-16,6-10-23 15,0-9-3 1</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9.44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88 81 200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1.52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1001 31 116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2.4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02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14T21:52:15.62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40 5344 0 0,'0'0'157'0'0,"1"-1"-9"0"0,3-1 28 0 0,0 0 1 0 0,0-1-1 0 0,0 2 0 0 0,0-1 1 0 0,0 0-1 0 0,0 1 0 0 0,0 0 1 0 0,1 0-1 0 0,-1 0 0 0 0,0 0 0 0 0,1 1 1 0 0,-1 0-1 0 0,5 0-176 0 0,20-9 995 0 0,-11 13 1149 0 0,11 1-764 0 0,-14-15-984 0 0,46 10 928 0 0,-21-12 641 0 0,10 16-1303 0 0,21 0-366 0 0,-24 6-178 0 0,-9-1 55 0 0,-8-4 47 0 0,-29-5-219 0 0,50 8 471 0 0,29 0 391 0 0,-39-2-606 0 0,45 3-65 0 0,-26 7-192 0 0,-4-10-81 0 0,-2 11-114 0 0,13-17 471 0 0,-22 0-276 0 0,26-17 0 0 0,14 7 0 0 0,-15 10 0 0 0,-61 0 0 0 0,-1-1 0 0 0,1 0 0 0 0,-1 0 0 0 0,0-1 0 0 0,1 0 0 0 0,-1 0 0 0 0,0-1 0 0 0,0 0 0 0 0,3-3 0 0 0,40 1 0 0 0,0 0 112 0 0,7-7 18 0 0,-50 16-321 0 0,6 10-396 0 0,-18-7-2586 0 0,3-4 816 0 0,-4 7-3376 0 0</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73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61 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88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 0 312 0,'-11'20'118'0,"6"-6"-64"0,5-4-105 0,0-10 1 16,0 10-72 0,0-10-24-16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27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263 3 244 0,'0'-5'90'0,"6"5"-48"0,-12 0-34 16,6 5 24-16,-5 0-18 15,-6 4-2-15,-6 1-8 16,-10 10-1-16,-6 4-1 16,0 15 7-16,0 5 4 0,6 5 5 15,-1-6 1-15,12 1-2 16,-1-5 0-16,6 5-9 16,6-5-3-16,5 0-1 15,11-10 0-15,0 1-7 16,5-11-2-16,1 1-9 15,5-11-2-15,5-9-13 16,1-5-4-16,-1-9-23 16,6-11-7-16,5-9-48 15</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6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-2-5 256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5.0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11-1 204 0,'0'5'77'0,"-11"5"-42"0,11-1-30 16,0 1 19-16,0 0-9 15,0 0 0-15,0-1-1 16,0 6 2-16,0 9-9 16,0 1 5-16,5-1 1 0,1 5-2 15,-1 6-1-15,1 8-2 16,-6 11 0-16,0 9 0 15,0 15 2-15,0 10-3 16,0 5 1-16,0-1-3 16,0-9 0-16,0-5-6 15,0-10-1-15,0-19-21 16,0-5-8-16</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13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45 842 160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61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16 186 288 0,'-16'-5'107'0,"16"5"-58"0,0-10-55 0,0 5 17 0,11-9-12 16,11-6-1-16,0-4-2 15,5-1 0-15,1-4 3 16,-1 5 0-16,6 9 3 0,-6 5 8 16,1 5 5-16,-1 10 2 15,1 0-1-15,-6 10-6 16,-6-1-2-16,0 6-4 15,-5 4-1-15,0 6 3 16,-11 4 1-16,-5 0 3 16,-6 5 1-16,-11-5 8 15,-5 0 5-15,-6 0-9 16,0-9-1-16,0-6-13 16,0-9-5-16,6-10-12 15,5-15-4-15,16-14-17 16,17-10-6-16,6-5-21 0,15-5-10 15,1 5-46 1</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02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26 150 312 0,'-11'9'115'0,"0"-9"-62"0,5-9-66 15,6-1 17-15,11-5-26 16,0-4-6-16,6-10 10 16,5 4 8-16,-1 1 6 15,1 4 23-15,6 11 9 0,-6 9 2 16,0 9 2-16,0 6-14 15,-6 4-3-15,1 6-9 16,-6-1-4-16,0 5-1 16,-1 6-1-16,1-1-5 15,-5-5 1-15,-6-5 2 16,0 1 3-16,-6-6 9 16,-5-4 3-16,1-1 2 15,-7-4 4-15,1-5-11 16,-6-5-2-16,-6 0-13 15,1-10-3-15,-1-9-17 0,6-6-6 16,1-9-24-16,4 0-9 16,6-5-62-1</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2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80 0 272 0,'0'0'104'0,"0"0"-56"0,0 5-54 0,0-5 17 0,0 0-14 15,0 10-2-15,-5 4 6 16,-1 6 4-16,1-1-2 16,-1 6 11-16,1 14 8 0,-1 19 2 15,1 10 3-15,-1 15-2 16,1 5 0-16,-6 0-8 15,5 4 0-15,1-18-12 16,-1-6-3-16,6-15-22 16,11-14-9-16,11-19-47 15,22-30-21-15,0-24-35 16</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69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76 202 356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14T21:52:18.9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54 9136 0 0,'0'0'266'0'0,"0"0"1"0"0,0 0-139 0 0,0 0 48 0 0,0 0 44 0 0,0 0 11 0 0,2-1-38 0 0,20-11-154 0 0,-6 8-23 0 0,43 12 904 0 0,-42-2-368 0 0,69 4 1240 0 0,10-1-784 0 0,-17 1-848 0 0,37-10 709 0 0,-15-8-532 0 0,6 3-85 0 0,-32 9 92 0 0,75-4 725 0 0,-42-9-819 0 0,-7 1 399 0 0,-15-1-572 0 0,29 5 115 0 0,-70-1-280 0 0,31 1 762 0 0,29-4-491 0 0,-64 1-176 0 0,86-1-7 0 0,-53-1 0 0 0,-18 12 0 0 0,6-3 0 0 0,48 5 64 0 0,-36-4-64 0 0,3 7 54 0 0,90 7-52 0 0,71-6-98 0 0,-129-5 96 0 0,119 26 216 0 0,-138-21-152 0 0,-5-4-64 0 0,-18-1 64 0 0,57 2 62 0 0,-16 7-116 0 0,-22 4-10 0 0,50 15 0 0 0,25-10 0 0 0,-76-12 0 0 0,-19-2 0 0 0,20 6 0 0 0,91 18 75 0 0,-92-19-22 0 0,112 28 1 0 0,-18-2-78 0 0,99 12 74 0 0,-161-31-50 0 0,240 3 46 0 0,-174-26-100 0 0,163 11 54 0 0,-142 6 0 0 0,-9-10 0 0 0,88-4 64 0 0,-161-4-128 0 0,-13-5 64 0 0,2 4 0 0 0,93-17 64 0 0,-70 11-64 0 0,37-5 0 0 0,-85 2 0 0 0,-6 5 0 0 0,58-9 0 0 0,-57 10 0 0 0,34-5 0 0 0,-28 12 0 0 0,-38-12 0 0 0,84-5 0 0 0,-64 13 0 0 0,-19 4 0 0 0,52 2 0 0 0,43 8 0 0 0,-58-13 11 0 0,22-6 53 0 0,53-3 43 0 0,9-4-97 0 0,-24-5-10 0 0,-85 20-456 0 0,-55 3 332 0 0,-6-1-5050 0 0,-1 0 3337 0 0</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8.34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0-2 244 0,'5'0'93'0,"-5"5"-50"0,6 0-46 0,-6-5 19 16,5 10-14-16,-5-1-3 15,0 6 6-15,0 9 4 16,0 15-4-16,6 10 12 0,-6 10 6 15,0 9 0-15,0 25 0 16,0 14-3-16,-6 5-1 16,1-10-1-16,-1-4 0 15,1-10-7-15,5-15-2 16,0-15-12-16,0-9-3 0,0-15-28 16,5-14-10-16,6-20-95 15,0-20-52 1,-5-29 85-16</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0.1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223 119 208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1.5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211 220 184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8.3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170 138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0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138-4 192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6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 89 224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191 0 244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7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 0 236 0,'5'10'90'0,"1"0"-48"0,-6 4-51 15,5-4 14-15,1 5-5 16,-1 9 0-16,1 10 6 16,-1 10 6-16,6 5-6 15,0 9 8-15,-6 6 5 0,1 9-4 16,-1-5 2-16,-5 0-6 16,6 5-1-16,-1 5-4 15,6 5-1-15,6-5-3 16,-1-10 1-16,1-9-4 15,-1-15 0-15,-10-5-4 16,5-10-1-16,-6-5-19 16,-5-9-7-16,-5-5-36 0,-6-10-16 15,-6-15-11 1</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1.61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11 244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00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25 252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14T21:52:20.8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1 143 10800 0 0,'0'0'241'0'0,"0"0"38"0"0,0 0 13 0 0,0 0-26 0 0,1-2-171 0 0,30-25 595 0 0,-24 24-655 0 0,55-11 163 0 0,-16 9-445 0 0,59-4 1182 0 0,41 5 746 0 0,-118 7-1480 0 0,0-1 1 0 0,0-1-1 0 0,0-2 0 0 0,0-1 1 0 0,3-2-202 0 0,72-8 215 0 0,98-5-76 0 0,86 8-86 0 0,-141 3 154 0 0,76-17 380 0 0,146 15 347 0 0,-244 5-455 0 0,107 13-479 0 0,-219-9 1 0 0,292 23 350 0 0,-13 15 602 0 0,-129-19-731 0 0,-76-7-152 0 0,24 0 6 0 0,173 13 10 0 0,-96-13 55 0 0,-42-4-88 0 0,37-5 99 0 0,-26 2 63 0 0,28 7-358 0 0,-3 1 127 0 0,14-5 16 0 0,108-1 918 0 0,16-3-844 0 0,-175 0-74 0 0,33 12-240 0 0,-41-21 128 0 0,6 3 400 0 0,34 6 70 0 0,52-10-281 0 0,-78 1-64 0 0,38 0-13 0 0,-43 3 0 0 0,108 11 0 0 0,108 7 0 0 0,-169-7 0 0 0,56-1 0 0 0,-36 4 294 0 0,4-5-372 0 0,1 2 217 0 0,-55 3 97 0 0,94-8 128 0 0,-78 9-655 0 0,4 3 307 0 0,-37 6 312 0 0,22-14-328 0 0,-52 9-321 0 0,-45 7-944 0 0,-24-18-2827 0 0,-36-4 2435 0 0</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5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87 214 248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8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33 0 260 0,'5'15'96'0,"6"-6"-52"0,-5 1-60 0,-1 0 12 16,1 4 3-16,-1 6 5 15,-5 4 21-15,0 10 8 16,0 15-16-16,-5 5 8 0,-1 9 3 16,1 5-13-16,-6 1-3 15,0 14-8-15,0 4-1 16,0 1-3-16,5-10-3 16,1-10-1-16,5-4 0 15,0-11-4-15,0-9 0 16,0-15-14-16,5-14-3 0,-5-15-16 15,6-10-4-15,-1-14-11 16,1-15-3-16,-6-15-30 16</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10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32 110 216 0,'-22'-24'82'0,"16"9"-44"0,1 10-36 16,5 5 17-16,5-5-10 15,1 0-3-15,-1 1 5 16,6-1 3-16,6 0-7 16,10-5 2-16,12 10 4 0,10 0 2 15,0 0 3-15,6-5-8 16,0 0-3-16,11 5-9 0,-6-9-3 16,-5 4-25-16,0 0-10 15,0 0-81 1,5 10-33-16,-5 0 79 15</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84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472 29 236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4.58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 5 116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5.20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80-1 164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6.1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621-1 168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25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21 152 0,'0'0'57'0,"5"-10"-30"0,1 15-23 0,-6-5 13 0,0 0 3 16,0 0 18-1,16 0-6-15,6 0-16 16,6 0-4-16,-1 0-2 0,6 0 5 16,11 0 3-16,11 0-3 15,5 0 1-15,6 0-5 16,0-5 1-16,-6 0-5 15,0 5-2-15,1-5 0 16,-6 5-1-16,-1 0 2 16,-4 5 1-16,-1 0-1 15,0 0-1-15,-5-5-3 16,0 5-2-16,-11-5-2 16,-5 0 1-16,-7 5-4 15,1-5 1-15,-11 5-7 16,-11-5-3-16,0 0-10 15,0 9-5-15,-5 1-15 0,-1-5-5 16,1 5-56 0</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855"/>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8.92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631 0 156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ourses.students.ubc.ca/cs/main?pname=subjarea&amp;tname=subjareas&amp;req=5&amp;dept=CPSC&amp;course=532L&amp;section=20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ourses.students.ubc.ca/cs/main?pname=subjarea&amp;tname=subjareas&amp;req=5&amp;dept=CPSC&amp;course=532R&amp;section=201"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35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3957"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3957"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2611" indent="-222611"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3957"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3957"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2611" indent="-222611"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147715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16</a:t>
            </a:fld>
            <a:endParaRPr lang="en-US"/>
          </a:p>
        </p:txBody>
      </p:sp>
    </p:spTree>
    <p:extLst>
      <p:ext uri="{BB962C8B-B14F-4D97-AF65-F5344CB8AC3E}">
        <p14:creationId xmlns:p14="http://schemas.microsoft.com/office/powerpoint/2010/main" val="408768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17</a:t>
            </a:fld>
            <a:endParaRPr lang="en-US"/>
          </a:p>
        </p:txBody>
      </p:sp>
    </p:spTree>
    <p:extLst>
      <p:ext uri="{BB962C8B-B14F-4D97-AF65-F5344CB8AC3E}">
        <p14:creationId xmlns:p14="http://schemas.microsoft.com/office/powerpoint/2010/main" val="57407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532L</a:t>
            </a:r>
            <a:r>
              <a:rPr lang="en-CA" dirty="0"/>
              <a:t> 201 Topics in AI:  Multimodal Learning with Vision, Language and Sound TR 11:00-12:30 ICCS 246 Leonid </a:t>
            </a:r>
            <a:r>
              <a:rPr lang="en-CA" dirty="0" err="1"/>
              <a:t>Sigal</a:t>
            </a:r>
            <a:r>
              <a:rPr lang="en-CA" dirty="0"/>
              <a:t> </a:t>
            </a:r>
            <a:r>
              <a:rPr lang="en-CA" dirty="0">
                <a:hlinkClick r:id="rId4"/>
              </a:rPr>
              <a:t>532R</a:t>
            </a:r>
            <a:r>
              <a:rPr lang="en-CA" dirty="0"/>
              <a:t> 201 Topics in AI: Graphical Models TR 15:30-17:00 DMP 101 </a:t>
            </a:r>
            <a:r>
              <a:rPr lang="en-CA" dirty="0" err="1"/>
              <a:t>Siamak</a:t>
            </a:r>
            <a:r>
              <a:rPr lang="en-CA" dirty="0"/>
              <a:t> </a:t>
            </a:r>
            <a:r>
              <a:rPr lang="en-CA" dirty="0" err="1"/>
              <a:t>Ravanbakhsh</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18</a:t>
            </a:fld>
            <a:endParaRPr lang="en-US"/>
          </a:p>
        </p:txBody>
      </p:sp>
    </p:spTree>
    <p:extLst>
      <p:ext uri="{BB962C8B-B14F-4D97-AF65-F5344CB8AC3E}">
        <p14:creationId xmlns:p14="http://schemas.microsoft.com/office/powerpoint/2010/main" val="686400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19</a:t>
            </a:fld>
            <a:endParaRPr lang="en-US"/>
          </a:p>
        </p:txBody>
      </p:sp>
    </p:spTree>
    <p:extLst>
      <p:ext uri="{BB962C8B-B14F-4D97-AF65-F5344CB8AC3E}">
        <p14:creationId xmlns:p14="http://schemas.microsoft.com/office/powerpoint/2010/main" val="186649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20</a:t>
            </a:fld>
            <a:endParaRPr lang="en-US"/>
          </a:p>
        </p:txBody>
      </p:sp>
    </p:spTree>
    <p:extLst>
      <p:ext uri="{BB962C8B-B14F-4D97-AF65-F5344CB8AC3E}">
        <p14:creationId xmlns:p14="http://schemas.microsoft.com/office/powerpoint/2010/main" val="45919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21</a:t>
            </a:fld>
            <a:endParaRPr lang="en-US"/>
          </a:p>
        </p:txBody>
      </p:sp>
    </p:spTree>
    <p:extLst>
      <p:ext uri="{BB962C8B-B14F-4D97-AF65-F5344CB8AC3E}">
        <p14:creationId xmlns:p14="http://schemas.microsoft.com/office/powerpoint/2010/main" val="2547099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22</a:t>
            </a:fld>
            <a:endParaRPr lang="en-US"/>
          </a:p>
        </p:txBody>
      </p:sp>
    </p:spTree>
    <p:extLst>
      <p:ext uri="{BB962C8B-B14F-4D97-AF65-F5344CB8AC3E}">
        <p14:creationId xmlns:p14="http://schemas.microsoft.com/office/powerpoint/2010/main" val="103011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7765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23</a:t>
            </a:fld>
            <a:endParaRPr lang="en-US"/>
          </a:p>
        </p:txBody>
      </p:sp>
    </p:spTree>
    <p:extLst>
      <p:ext uri="{BB962C8B-B14F-4D97-AF65-F5344CB8AC3E}">
        <p14:creationId xmlns:p14="http://schemas.microsoft.com/office/powerpoint/2010/main" val="3593713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25</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Crowd-sourcing labor markets (e.g., Amazon Mechanical Turk) are booming, because they enable rapid construction of complex workflows that seamlessly mix human computation with computer automation. Example applications range from photo tagging to audio-visual transcription and </a:t>
            </a:r>
            <a:r>
              <a:rPr lang="en-CA" sz="1200" b="0" i="0" kern="1200" dirty="0" err="1">
                <a:solidFill>
                  <a:schemeClr val="tx1"/>
                </a:solidFill>
                <a:effectLst/>
                <a:latin typeface="Times New Roman" pitchFamily="18" charset="0"/>
                <a:ea typeface="+mn-ea"/>
                <a:cs typeface="+mn-cs"/>
              </a:rPr>
              <a:t>interlingual</a:t>
            </a:r>
            <a:r>
              <a:rPr lang="en-CA" sz="1200" b="0" i="0" kern="1200" dirty="0">
                <a:solidFill>
                  <a:schemeClr val="tx1"/>
                </a:solidFill>
                <a:effectLst/>
                <a:latin typeface="Times New Roman" pitchFamily="18" charset="0"/>
                <a:ea typeface="+mn-ea"/>
                <a:cs typeface="+mn-cs"/>
              </a:rPr>
              <a:t> translation. Similarly, workflows on citizen science sites (e.g. </a:t>
            </a:r>
            <a:r>
              <a:rPr lang="en-CA" sz="1200" b="0" i="0" kern="1200" dirty="0" err="1">
                <a:solidFill>
                  <a:schemeClr val="tx1"/>
                </a:solidFill>
                <a:effectLst/>
                <a:latin typeface="Times New Roman" pitchFamily="18" charset="0"/>
                <a:ea typeface="+mn-ea"/>
                <a:cs typeface="+mn-cs"/>
              </a:rPr>
              <a:t>GalaxyZoo</a:t>
            </a:r>
            <a:r>
              <a:rPr lang="en-CA" sz="1200" b="0" i="0" kern="1200" dirty="0">
                <a:solidFill>
                  <a:schemeClr val="tx1"/>
                </a:solidFill>
                <a:effectLst/>
                <a:latin typeface="Times New Roman" pitchFamily="18" charset="0"/>
                <a:ea typeface="+mn-ea"/>
                <a:cs typeface="+mn-cs"/>
              </a:rPr>
              <a:t>) have allowed ordinary people to pool their effort and make interesting discoveries. Unfortunately, constructing a good workflow is difficult, because the quality of the work performed by humans is highly variable. Typically, a task designer will experiment with several alternative workflows to accomplish a task, varying the amount of redundant labor, until she devises a control strategy that delivers acceptable performance.</a:t>
            </a:r>
          </a:p>
          <a:p>
            <a:r>
              <a:rPr lang="en-CA" sz="1200" b="0" i="0" kern="1200" dirty="0">
                <a:solidFill>
                  <a:schemeClr val="tx1"/>
                </a:solidFill>
                <a:effectLst/>
                <a:latin typeface="Times New Roman" pitchFamily="18" charset="0"/>
                <a:ea typeface="+mn-ea"/>
                <a:cs typeface="+mn-cs"/>
              </a:rPr>
              <a:t>Fortunately, this control challenge can often be formulated as an automated planning problem ripe for algorithms from the probabilistic planning and reinforcement learning literature. I describe our recent work on the decision-theoretic control of crowd sourcing and suggest open problems for future research. In particular, I discuss</a:t>
            </a:r>
            <a:r>
              <a:rPr lang="en-CA" sz="1200" b="0" i="0" kern="1200" baseline="0" dirty="0">
                <a:solidFill>
                  <a:schemeClr val="tx1"/>
                </a:solidFill>
                <a:effectLst/>
                <a:latin typeface="Times New Roman" pitchFamily="18" charset="0"/>
                <a:ea typeface="+mn-ea"/>
                <a:cs typeface="+mn-cs"/>
              </a:rPr>
              <a:t> t</a:t>
            </a:r>
            <a:r>
              <a:rPr lang="en-CA" sz="1200" b="0" i="0" kern="1200" dirty="0">
                <a:solidFill>
                  <a:schemeClr val="tx1"/>
                </a:solidFill>
                <a:effectLst/>
                <a:latin typeface="Times New Roman" pitchFamily="18" charset="0"/>
                <a:ea typeface="+mn-ea"/>
                <a:cs typeface="+mn-cs"/>
              </a:rPr>
              <a:t>he use of partially-observable Markov decision Processes (POMDPs) to control voting on binary-choice questions and iterative improvement workflows.</a:t>
            </a:r>
          </a:p>
          <a:p>
            <a:r>
              <a:rPr lang="en-CA" sz="1200" b="0" i="0" kern="1200" dirty="0">
                <a:solidFill>
                  <a:schemeClr val="tx1"/>
                </a:solidFill>
                <a:effectLst/>
                <a:latin typeface="Times New Roman" pitchFamily="18" charset="0"/>
                <a:ea typeface="+mn-ea"/>
                <a:cs typeface="+mn-cs"/>
              </a:rPr>
              <a:t>Decision-theoretic methods that dynamically switch between alternative workflows in a way that improves on traditional (static) A-B testing.</a:t>
            </a:r>
          </a:p>
          <a:p>
            <a:r>
              <a:rPr lang="en-CA" sz="1200" b="0" i="0" kern="1200" dirty="0">
                <a:solidFill>
                  <a:schemeClr val="tx1"/>
                </a:solidFill>
                <a:effectLst/>
                <a:latin typeface="Times New Roman" pitchFamily="18" charset="0"/>
                <a:ea typeface="+mn-ea"/>
                <a:cs typeface="+mn-cs"/>
              </a:rPr>
              <a:t>A novel workflow for crowdsourcing the construction of a taxonomy — a challenging problem since it demands a global perspective of the input data when no one worker sees more than a tiny fraction.</a:t>
            </a:r>
          </a:p>
          <a:p>
            <a:r>
              <a:rPr lang="en-CA" sz="1200" b="0" i="0" kern="1200" dirty="0">
                <a:solidFill>
                  <a:schemeClr val="tx1"/>
                </a:solidFill>
                <a:effectLst/>
                <a:latin typeface="Times New Roman" pitchFamily="18" charset="0"/>
                <a:ea typeface="+mn-ea"/>
                <a:cs typeface="+mn-cs"/>
              </a:rPr>
              <a:t>Methods for optimizing the acquisition of labeled training data for use in machine learning applications; this an important special case, since data annotation is often crowd-sourced.</a:t>
            </a:r>
          </a:p>
          <a:p>
            <a:endParaRPr lang="en-CA" sz="1200" b="0" i="0" kern="1200" dirty="0">
              <a:solidFill>
                <a:schemeClr val="tx1"/>
              </a:solidFill>
              <a:effectLst/>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named entity</a:t>
            </a:r>
          </a:p>
          <a:p>
            <a:r>
              <a:rPr lang="en-CA" sz="1200" b="0" i="0" u="none" strike="noStrike" kern="1200" baseline="0" dirty="0">
                <a:solidFill>
                  <a:schemeClr val="tx1"/>
                </a:solidFill>
                <a:latin typeface="Times New Roman" pitchFamily="18" charset="0"/>
                <a:ea typeface="+mn-ea"/>
                <a:cs typeface="+mn-cs"/>
              </a:rPr>
              <a:t>recognition, document categorization, sentiment</a:t>
            </a:r>
          </a:p>
          <a:p>
            <a:r>
              <a:rPr lang="en-CA" sz="1200" b="0" i="0" u="none" strike="noStrike" kern="1200" baseline="0" dirty="0">
                <a:solidFill>
                  <a:schemeClr val="tx1"/>
                </a:solidFill>
                <a:latin typeface="Times New Roman" pitchFamily="18" charset="0"/>
                <a:ea typeface="+mn-ea"/>
                <a:cs typeface="+mn-cs"/>
              </a:rPr>
              <a:t>analysis, semantic relatedness and social tagging.</a:t>
            </a:r>
          </a:p>
          <a:p>
            <a:endParaRPr lang="en-CA"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26</a:t>
            </a:fld>
            <a:endParaRPr lang="en-US"/>
          </a:p>
        </p:txBody>
      </p:sp>
    </p:spTree>
    <p:extLst>
      <p:ext uri="{BB962C8B-B14F-4D97-AF65-F5344CB8AC3E}">
        <p14:creationId xmlns:p14="http://schemas.microsoft.com/office/powerpoint/2010/main" val="224523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27</a:t>
            </a:fld>
            <a:endParaRPr lang="en-US"/>
          </a:p>
        </p:txBody>
      </p:sp>
    </p:spTree>
    <p:extLst>
      <p:ext uri="{BB962C8B-B14F-4D97-AF65-F5344CB8AC3E}">
        <p14:creationId xmlns:p14="http://schemas.microsoft.com/office/powerpoint/2010/main" val="1907091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Recent technological advances have demonstrated the  (http://mips.lrdc.pitt.edu/publications/)</a:t>
            </a:r>
          </a:p>
          <a:p>
            <a:r>
              <a:rPr lang="en-CA" sz="1200" b="0" i="1" u="none" strike="noStrike" kern="1200" baseline="0" dirty="0">
                <a:solidFill>
                  <a:schemeClr val="tx1"/>
                </a:solidFill>
                <a:latin typeface="Times New Roman" pitchFamily="18" charset="0"/>
                <a:ea typeface="+mn-ea"/>
                <a:cs typeface="+mn-cs"/>
              </a:rPr>
              <a:t>feasibility </a:t>
            </a:r>
            <a:r>
              <a:rPr lang="en-CA" sz="1200" b="0" i="0" u="none" strike="noStrike" kern="1200" baseline="0" dirty="0">
                <a:solidFill>
                  <a:schemeClr val="tx1"/>
                </a:solidFill>
                <a:latin typeface="Times New Roman" pitchFamily="18" charset="0"/>
                <a:ea typeface="+mn-ea"/>
                <a:cs typeface="+mn-cs"/>
              </a:rPr>
              <a:t>of measuring people’s </a:t>
            </a:r>
            <a:r>
              <a:rPr lang="en-CA" sz="1200" b="1" i="0" u="none" strike="noStrike" kern="1200" baseline="0" dirty="0">
                <a:solidFill>
                  <a:schemeClr val="tx1"/>
                </a:solidFill>
                <a:latin typeface="Times New Roman" pitchFamily="18" charset="0"/>
                <a:ea typeface="+mn-ea"/>
                <a:cs typeface="+mn-cs"/>
              </a:rPr>
              <a:t>heart rates through</a:t>
            </a:r>
          </a:p>
          <a:p>
            <a:r>
              <a:rPr lang="en-CA" sz="1200" b="1" i="0" u="none" strike="noStrike" kern="1200" baseline="0" dirty="0">
                <a:solidFill>
                  <a:schemeClr val="tx1"/>
                </a:solidFill>
                <a:latin typeface="Times New Roman" pitchFamily="18" charset="0"/>
                <a:ea typeface="+mn-ea"/>
                <a:cs typeface="+mn-cs"/>
              </a:rPr>
              <a:t>commodity cameras by capturing users’ skin transparency</a:t>
            </a:r>
          </a:p>
          <a:p>
            <a:r>
              <a:rPr lang="en-CA" sz="1200" b="1" i="0" u="none" strike="noStrike" kern="1200" baseline="0" dirty="0">
                <a:solidFill>
                  <a:schemeClr val="tx1"/>
                </a:solidFill>
                <a:latin typeface="Times New Roman" pitchFamily="18" charset="0"/>
                <a:ea typeface="+mn-ea"/>
                <a:cs typeface="+mn-cs"/>
              </a:rPr>
              <a:t>changes, color changes, or involuntary motion</a:t>
            </a:r>
            <a:r>
              <a:rPr lang="en-CA" sz="1200" b="0" i="0" u="none" strike="noStrike" kern="1200" baseline="0" dirty="0">
                <a:solidFill>
                  <a:schemeClr val="tx1"/>
                </a:solidFill>
                <a:latin typeface="Times New Roman" pitchFamily="18" charset="0"/>
                <a:ea typeface="+mn-ea"/>
                <a:cs typeface="+mn-cs"/>
              </a:rPr>
              <a:t>. However,</a:t>
            </a:r>
          </a:p>
          <a:p>
            <a:r>
              <a:rPr lang="en-CA" sz="1200" b="0" i="0" u="none" strike="noStrike" kern="1200" baseline="0" dirty="0">
                <a:solidFill>
                  <a:schemeClr val="tx1"/>
                </a:solidFill>
                <a:latin typeface="Times New Roman" pitchFamily="18" charset="0"/>
                <a:ea typeface="+mn-ea"/>
                <a:cs typeface="+mn-cs"/>
              </a:rPr>
              <a:t>such raw image data collected during everyday interactions</a:t>
            </a:r>
          </a:p>
          <a:p>
            <a:r>
              <a:rPr lang="en-CA" sz="1200" b="0" i="0" u="none" strike="noStrike" kern="1200" baseline="0" dirty="0">
                <a:solidFill>
                  <a:schemeClr val="tx1"/>
                </a:solidFill>
                <a:latin typeface="Times New Roman" pitchFamily="18" charset="0"/>
                <a:ea typeface="+mn-ea"/>
                <a:cs typeface="+mn-cs"/>
              </a:rPr>
              <a:t>(e.g. gaming, learning, and fitness training) is often noisy</a:t>
            </a:r>
          </a:p>
          <a:p>
            <a:r>
              <a:rPr lang="en-CA" sz="1200" b="0" i="0" u="none" strike="noStrike" kern="1200" baseline="0" dirty="0">
                <a:solidFill>
                  <a:schemeClr val="tx1"/>
                </a:solidFill>
                <a:latin typeface="Times New Roman" pitchFamily="18" charset="0"/>
                <a:ea typeface="+mn-ea"/>
                <a:cs typeface="+mn-cs"/>
              </a:rPr>
              <a:t>and intermittent, especially in mobile contexts. Such</a:t>
            </a:r>
          </a:p>
          <a:p>
            <a:r>
              <a:rPr lang="en-CA" sz="1200" b="0" i="0" u="none" strike="noStrike" kern="1200" baseline="0" dirty="0">
                <a:solidFill>
                  <a:schemeClr val="tx1"/>
                </a:solidFill>
                <a:latin typeface="Times New Roman" pitchFamily="18" charset="0"/>
                <a:ea typeface="+mn-ea"/>
                <a:cs typeface="+mn-cs"/>
              </a:rPr>
              <a:t>interference causes increased error rates, latency, and even</a:t>
            </a:r>
          </a:p>
          <a:p>
            <a:r>
              <a:rPr lang="en-CA" sz="1200" b="0" i="0" u="none" strike="noStrike" kern="1200" baseline="0" dirty="0">
                <a:solidFill>
                  <a:schemeClr val="tx1"/>
                </a:solidFill>
                <a:latin typeface="Times New Roman" pitchFamily="18" charset="0"/>
                <a:ea typeface="+mn-ea"/>
                <a:cs typeface="+mn-cs"/>
              </a:rPr>
              <a:t>detection failures for most existing algorithms. In this</a:t>
            </a:r>
          </a:p>
          <a:p>
            <a:r>
              <a:rPr lang="en-CA" sz="1200" b="0" i="0" u="none" strike="noStrike" kern="1200" baseline="0" dirty="0">
                <a:solidFill>
                  <a:schemeClr val="tx1"/>
                </a:solidFill>
                <a:latin typeface="Times New Roman" pitchFamily="18" charset="0"/>
                <a:ea typeface="+mn-ea"/>
                <a:cs typeface="+mn-cs"/>
              </a:rPr>
              <a:t>paper, we present </a:t>
            </a:r>
            <a:r>
              <a:rPr lang="en-CA" sz="1200" b="0" i="0" u="none" strike="noStrike" kern="1200" baseline="0" dirty="0" err="1">
                <a:solidFill>
                  <a:schemeClr val="tx1"/>
                </a:solidFill>
                <a:latin typeface="Times New Roman" pitchFamily="18" charset="0"/>
                <a:ea typeface="+mn-ea"/>
                <a:cs typeface="+mn-cs"/>
              </a:rPr>
              <a:t>BayesHeart</a:t>
            </a:r>
            <a:r>
              <a:rPr lang="en-CA" sz="1200" b="0" i="0" u="none" strike="noStrike" kern="1200" baseline="0" dirty="0">
                <a:solidFill>
                  <a:schemeClr val="tx1"/>
                </a:solidFill>
                <a:latin typeface="Times New Roman" pitchFamily="18" charset="0"/>
                <a:ea typeface="+mn-ea"/>
                <a:cs typeface="+mn-cs"/>
              </a:rPr>
              <a:t>, a probabilistic algorithm that</a:t>
            </a:r>
          </a:p>
          <a:p>
            <a:r>
              <a:rPr lang="en-CA" sz="1200" b="0" i="0" u="none" strike="noStrike" kern="1200" baseline="0" dirty="0">
                <a:solidFill>
                  <a:schemeClr val="tx1"/>
                </a:solidFill>
                <a:latin typeface="Times New Roman" pitchFamily="18" charset="0"/>
                <a:ea typeface="+mn-ea"/>
                <a:cs typeface="+mn-cs"/>
              </a:rPr>
              <a:t>extracts both heart rates and distinct phases of the cardiac</a:t>
            </a:r>
          </a:p>
          <a:p>
            <a:r>
              <a:rPr lang="en-CA" sz="1200" b="0" i="0" u="none" strike="noStrike" kern="1200" baseline="0" dirty="0">
                <a:solidFill>
                  <a:schemeClr val="tx1"/>
                </a:solidFill>
                <a:latin typeface="Times New Roman" pitchFamily="18" charset="0"/>
                <a:ea typeface="+mn-ea"/>
                <a:cs typeface="+mn-cs"/>
              </a:rPr>
              <a:t>cycle directly from raw fingertip transparency signals</a:t>
            </a:r>
          </a:p>
          <a:p>
            <a:r>
              <a:rPr lang="en-CA" sz="1200" b="0" i="0" u="none" strike="noStrike" kern="1200" baseline="0" dirty="0">
                <a:solidFill>
                  <a:schemeClr val="tx1"/>
                </a:solidFill>
                <a:latin typeface="Times New Roman" pitchFamily="18" charset="0"/>
                <a:ea typeface="+mn-ea"/>
                <a:cs typeface="+mn-cs"/>
              </a:rPr>
              <a:t>captured by camera phones. </a:t>
            </a:r>
            <a:r>
              <a:rPr lang="en-CA" sz="1200" b="0" i="0" u="none" strike="noStrike" kern="1200" baseline="0" dirty="0" err="1">
                <a:solidFill>
                  <a:schemeClr val="tx1"/>
                </a:solidFill>
                <a:latin typeface="Times New Roman" pitchFamily="18" charset="0"/>
                <a:ea typeface="+mn-ea"/>
                <a:cs typeface="+mn-cs"/>
              </a:rPr>
              <a:t>BayesHeart</a:t>
            </a:r>
            <a:r>
              <a:rPr lang="en-CA" sz="1200" b="0" i="0" u="none" strike="noStrike" kern="1200" baseline="0" dirty="0">
                <a:solidFill>
                  <a:schemeClr val="tx1"/>
                </a:solidFill>
                <a:latin typeface="Times New Roman" pitchFamily="18" charset="0"/>
                <a:ea typeface="+mn-ea"/>
                <a:cs typeface="+mn-cs"/>
              </a:rPr>
              <a:t> is based on an</a:t>
            </a:r>
          </a:p>
          <a:p>
            <a:r>
              <a:rPr lang="en-CA" sz="1200" b="0" i="0" u="none" strike="noStrike" kern="1200" baseline="0" dirty="0">
                <a:solidFill>
                  <a:schemeClr val="tx1"/>
                </a:solidFill>
                <a:latin typeface="Times New Roman" pitchFamily="18" charset="0"/>
                <a:ea typeface="+mn-ea"/>
                <a:cs typeface="+mn-cs"/>
              </a:rPr>
              <a:t>adaptive hidden Markov model, requires minimal training</a:t>
            </a:r>
          </a:p>
          <a:p>
            <a:r>
              <a:rPr lang="en-CA" sz="1200" b="0" i="0" u="none" strike="noStrike" kern="1200" baseline="0" dirty="0">
                <a:solidFill>
                  <a:schemeClr val="tx1"/>
                </a:solidFill>
                <a:latin typeface="Times New Roman" pitchFamily="18" charset="0"/>
                <a:ea typeface="+mn-ea"/>
                <a:cs typeface="+mn-cs"/>
              </a:rPr>
              <a:t>data and is user-independent. Through a comparative study</a:t>
            </a:r>
          </a:p>
          <a:p>
            <a:r>
              <a:rPr lang="en-CA" sz="1200" b="0" i="0" u="none" strike="noStrike" kern="1200" baseline="0" dirty="0">
                <a:solidFill>
                  <a:schemeClr val="tx1"/>
                </a:solidFill>
                <a:latin typeface="Times New Roman" pitchFamily="18" charset="0"/>
                <a:ea typeface="+mn-ea"/>
                <a:cs typeface="+mn-cs"/>
              </a:rPr>
              <a:t>of twelve state-of-the-art algorithms covering the design</a:t>
            </a:r>
          </a:p>
          <a:p>
            <a:r>
              <a:rPr lang="en-CA" sz="1200" b="0" i="0" u="none" strike="noStrike" kern="1200" baseline="0" dirty="0">
                <a:solidFill>
                  <a:schemeClr val="tx1"/>
                </a:solidFill>
                <a:latin typeface="Times New Roman" pitchFamily="18" charset="0"/>
                <a:ea typeface="+mn-ea"/>
                <a:cs typeface="+mn-cs"/>
              </a:rPr>
              <a:t>space of noise reduction and pulse counting, we found that</a:t>
            </a:r>
          </a:p>
          <a:p>
            <a:r>
              <a:rPr lang="en-CA" sz="1200" b="0" i="0" u="none" strike="noStrike" kern="1200" baseline="0" dirty="0" err="1">
                <a:solidFill>
                  <a:schemeClr val="tx1"/>
                </a:solidFill>
                <a:latin typeface="Times New Roman" pitchFamily="18" charset="0"/>
                <a:ea typeface="+mn-ea"/>
                <a:cs typeface="+mn-cs"/>
              </a:rPr>
              <a:t>BayesHeart</a:t>
            </a:r>
            <a:r>
              <a:rPr lang="en-CA" sz="1200" b="0" i="0" u="none" strike="noStrike" kern="1200" baseline="0" dirty="0">
                <a:solidFill>
                  <a:schemeClr val="tx1"/>
                </a:solidFill>
                <a:latin typeface="Times New Roman" pitchFamily="18" charset="0"/>
                <a:ea typeface="+mn-ea"/>
                <a:cs typeface="+mn-cs"/>
              </a:rPr>
              <a:t> outperforms existing algorithms in both</a:t>
            </a:r>
          </a:p>
          <a:p>
            <a:r>
              <a:rPr lang="en-CA" sz="1200" b="0" i="0" u="none" strike="noStrike" kern="1200" baseline="0" dirty="0">
                <a:solidFill>
                  <a:schemeClr val="tx1"/>
                </a:solidFill>
                <a:latin typeface="Times New Roman" pitchFamily="18" charset="0"/>
                <a:ea typeface="+mn-ea"/>
                <a:cs typeface="+mn-cs"/>
              </a:rPr>
              <a:t>accuracy and speed for noisy, intermittent signals.</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28</a:t>
            </a:fld>
            <a:endParaRPr lang="en-US"/>
          </a:p>
        </p:txBody>
      </p:sp>
    </p:spTree>
    <p:extLst>
      <p:ext uri="{BB962C8B-B14F-4D97-AF65-F5344CB8AC3E}">
        <p14:creationId xmlns:p14="http://schemas.microsoft.com/office/powerpoint/2010/main" val="571122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The goal of this paper is to describe how</a:t>
            </a:r>
          </a:p>
          <a:p>
            <a:r>
              <a:rPr lang="en-CA" sz="1200" b="0" i="0" u="none" strike="noStrike" kern="1200" baseline="0" dirty="0">
                <a:solidFill>
                  <a:schemeClr val="tx1"/>
                </a:solidFill>
                <a:latin typeface="Times New Roman" pitchFamily="18" charset="0"/>
                <a:ea typeface="+mn-ea"/>
                <a:cs typeface="+mn-cs"/>
              </a:rPr>
              <a:t>a natural language interface that may be integrated into</a:t>
            </a:r>
          </a:p>
          <a:p>
            <a:r>
              <a:rPr lang="en-CA" sz="1200" b="0" i="0" u="none" strike="noStrike" kern="1200" baseline="0" dirty="0">
                <a:solidFill>
                  <a:schemeClr val="tx1"/>
                </a:solidFill>
                <a:latin typeface="Times New Roman" pitchFamily="18" charset="0"/>
                <a:ea typeface="+mn-ea"/>
                <a:cs typeface="+mn-cs"/>
              </a:rPr>
              <a:t>a multi-modal tool for data exploration, in such a way</a:t>
            </a:r>
          </a:p>
          <a:p>
            <a:r>
              <a:rPr lang="en-CA" sz="1200" b="0" i="0" u="none" strike="noStrike" kern="1200" baseline="0" dirty="0">
                <a:solidFill>
                  <a:schemeClr val="tx1"/>
                </a:solidFill>
                <a:latin typeface="Times New Roman" pitchFamily="18" charset="0"/>
                <a:ea typeface="+mn-ea"/>
                <a:cs typeface="+mn-cs"/>
              </a:rPr>
              <a:t>that users are protected against loss of precision and may</a:t>
            </a:r>
          </a:p>
          <a:p>
            <a:r>
              <a:rPr lang="en-CA" sz="1200" b="0" i="0" u="none" strike="noStrike" kern="1200" baseline="0" dirty="0">
                <a:solidFill>
                  <a:schemeClr val="tx1"/>
                </a:solidFill>
                <a:latin typeface="Times New Roman" pitchFamily="18" charset="0"/>
                <a:ea typeface="+mn-ea"/>
                <a:cs typeface="+mn-cs"/>
              </a:rPr>
              <a:t>freely transition between different modes of interaction.</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29</a:t>
            </a:fld>
            <a:endParaRPr lang="en-US"/>
          </a:p>
        </p:txBody>
      </p:sp>
    </p:spTree>
    <p:extLst>
      <p:ext uri="{BB962C8B-B14F-4D97-AF65-F5344CB8AC3E}">
        <p14:creationId xmlns:p14="http://schemas.microsoft.com/office/powerpoint/2010/main" val="3165381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Hidden Markov Support Vector Machines (2003) </a:t>
            </a:r>
          </a:p>
          <a:p>
            <a:r>
              <a:rPr lang="en-CA" b="1" dirty="0"/>
              <a:t>ICML</a:t>
            </a:r>
          </a:p>
          <a:p>
            <a:r>
              <a:rPr lang="en-CA" dirty="0"/>
              <a:t>by </a:t>
            </a:r>
            <a:r>
              <a:rPr lang="en-CA" dirty="0" err="1"/>
              <a:t>Yasemin</a:t>
            </a:r>
            <a:r>
              <a:rPr lang="en-CA" dirty="0"/>
              <a:t> </a:t>
            </a:r>
            <a:r>
              <a:rPr lang="en-CA" dirty="0" err="1"/>
              <a:t>Altun</a:t>
            </a:r>
            <a:r>
              <a:rPr lang="en-CA" dirty="0"/>
              <a:t> , </a:t>
            </a:r>
            <a:r>
              <a:rPr lang="en-CA" dirty="0" err="1"/>
              <a:t>Ioannis</a:t>
            </a:r>
            <a:r>
              <a:rPr lang="en-CA" dirty="0"/>
              <a:t> </a:t>
            </a:r>
            <a:r>
              <a:rPr lang="en-CA" dirty="0" err="1"/>
              <a:t>Tsochantaridis</a:t>
            </a:r>
            <a:r>
              <a:rPr lang="en-CA" dirty="0"/>
              <a:t> , Thomas Hofmann (Brown University)</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30</a:t>
            </a:fld>
            <a:endParaRPr lang="en-US"/>
          </a:p>
        </p:txBody>
      </p:sp>
    </p:spTree>
    <p:extLst>
      <p:ext uri="{BB962C8B-B14F-4D97-AF65-F5344CB8AC3E}">
        <p14:creationId xmlns:p14="http://schemas.microsoft.com/office/powerpoint/2010/main" val="1033833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32</a:t>
            </a:fld>
            <a:endParaRPr lang="en-US"/>
          </a:p>
        </p:txBody>
      </p:sp>
    </p:spTree>
    <p:extLst>
      <p:ext uri="{BB962C8B-B14F-4D97-AF65-F5344CB8AC3E}">
        <p14:creationId xmlns:p14="http://schemas.microsoft.com/office/powerpoint/2010/main" val="3343121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33</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CB228B1-7B4E-4C9B-90A7-A96CD8695A38}" type="slidenum">
              <a:rPr lang="en-US">
                <a:solidFill>
                  <a:prstClr val="white"/>
                </a:solidFill>
              </a:rPr>
              <a:pPr/>
              <a:t>34</a:t>
            </a:fld>
            <a:endParaRPr lang="en-US">
              <a:solidFill>
                <a:prstClr val="white"/>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CA" dirty="0"/>
              <a:t>What about allowing </a:t>
            </a:r>
            <a:r>
              <a:rPr lang="en-CA" b="1" dirty="0"/>
              <a:t>to bring  into the exam a letter sized sheet of paper with anything written on it (double sided).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a:latin typeface="Arial" pitchFamily="34" charset="0"/>
                <a:cs typeface="Arial" pitchFamily="34" charset="0"/>
              </a:rPr>
              <a:t>The correct Jeopardy! response would be "What is Ritalin?“</a:t>
            </a:r>
          </a:p>
          <a:p>
            <a:pPr>
              <a:defRPr/>
            </a:pPr>
            <a:endParaRPr lang="en-CA" dirty="0"/>
          </a:p>
          <a:p>
            <a:pPr>
              <a:defRPr/>
            </a:pPr>
            <a:r>
              <a:rPr lang="en-CA" dirty="0"/>
              <a:t>This is </a:t>
            </a:r>
            <a:r>
              <a:rPr lang="en-CA" dirty="0">
                <a:hlinkClick r:id="rId3"/>
              </a:rPr>
              <a:t>no easy task</a:t>
            </a:r>
            <a:r>
              <a:rPr lang="en-CA" dirty="0"/>
              <a:t> for a computer, given the need to perform over an enormously broad domain, </a:t>
            </a:r>
          </a:p>
          <a:p>
            <a:pPr>
              <a:defRPr/>
            </a:pPr>
            <a:r>
              <a:rPr lang="en-CA" dirty="0"/>
              <a:t>with consistently high precision and amazingly accurate confidence estimations in the correctness of its answers. </a:t>
            </a:r>
          </a:p>
          <a:p>
            <a:pPr>
              <a:defRPr/>
            </a:pPr>
            <a:endParaRPr lang="en-CA" dirty="0"/>
          </a:p>
          <a:p>
            <a:pPr>
              <a:defRPr/>
            </a:pPr>
            <a:r>
              <a:rPr lang="en-CA" dirty="0">
                <a:hlinkClick r:id="rId4"/>
              </a:rPr>
              <a:t>Watson’s performance on Jeopardy!</a:t>
            </a:r>
            <a:r>
              <a:rPr lang="en-CA" dirty="0"/>
              <a:t> is just the opening salvo for a </a:t>
            </a:r>
            <a:r>
              <a:rPr lang="en-CA" dirty="0">
                <a:hlinkClick r:id="rId5"/>
              </a:rPr>
              <a:t>research mission</a:t>
            </a:r>
            <a:r>
              <a:rPr lang="en-CA" dirty="0"/>
              <a:t> built on decades of </a:t>
            </a:r>
          </a:p>
          <a:p>
            <a:pPr>
              <a:defRPr/>
            </a:pPr>
            <a:r>
              <a:rPr lang="en-CA" dirty="0"/>
              <a:t>experience in deep Content Analysis, Natural Language Processing, Information Retrieval, Machine Learning and Artificial Intelligence. </a:t>
            </a:r>
          </a:p>
          <a:p>
            <a:pPr>
              <a:defRPr/>
            </a:pPr>
            <a:endParaRPr lang="en-CA" kern="0" dirty="0"/>
          </a:p>
          <a:p>
            <a:pPr>
              <a:defRPr/>
            </a:pPr>
            <a:r>
              <a:rPr lang="en-CA" kern="0" dirty="0"/>
              <a:t>Rich natural language questions covering a broad range of general knowledge. It is widely recognized as an entertaining game requiring smart, knowledgeable and quick players.</a:t>
            </a:r>
          </a:p>
          <a:p>
            <a:pPr>
              <a:defRPr/>
            </a:pPr>
            <a:endParaRPr lang="en-CA" kern="0" dirty="0"/>
          </a:p>
          <a:p>
            <a:pPr>
              <a:defRPr/>
            </a:pPr>
            <a:r>
              <a:rPr lang="en-CA" dirty="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a:t>DeepQA</a:t>
            </a:r>
            <a:r>
              <a:rPr lang="en-CA" dirty="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a:hlinkClick r:id="rId6" tooltip="www.jeopardy.com"/>
              </a:rPr>
              <a:t>www.jeopardy.com</a:t>
            </a:r>
            <a:r>
              <a:rPr lang="en-CA" dirty="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p>
        </p:txBody>
      </p:sp>
      <p:sp>
        <p:nvSpPr>
          <p:cNvPr id="140292" name="Slide Number Placeholder 3"/>
          <p:cNvSpPr>
            <a:spLocks noGrp="1"/>
          </p:cNvSpPr>
          <p:nvPr>
            <p:ph type="sldNum" sz="quarter" idx="5"/>
          </p:nvPr>
        </p:nvSpPr>
        <p:spPr>
          <a:noFill/>
        </p:spPr>
        <p:txBody>
          <a:bodyPr/>
          <a:lstStyle/>
          <a:p>
            <a:fld id="{BBE400B9-C09C-4F93-AEAB-2CC9AEEC6DB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a:solidFill>
                  <a:schemeClr val="tx1"/>
                </a:solidFill>
                <a:effectLst/>
                <a:latin typeface="Times New Roman" pitchFamily="18" charset="0"/>
                <a:ea typeface="+mn-ea"/>
                <a:cs typeface="+mn-cs"/>
              </a:rPr>
              <a:t>Jeopardy</a:t>
            </a:r>
            <a:r>
              <a:rPr lang="en-CA" sz="1200" b="0" i="0" kern="1200" dirty="0">
                <a:solidFill>
                  <a:schemeClr val="tx1"/>
                </a:solidFill>
                <a:effectLst/>
                <a:latin typeface="Times New Roman" pitchFamily="18" charset="0"/>
                <a:ea typeface="+mn-ea"/>
                <a:cs typeface="+mn-cs"/>
              </a:rPr>
              <a:t>. </a:t>
            </a:r>
          </a:p>
          <a:p>
            <a:r>
              <a:rPr lang="en-CA" sz="1200" b="1" i="0" kern="1200" dirty="0" err="1">
                <a:solidFill>
                  <a:schemeClr val="tx1"/>
                </a:solidFill>
                <a:effectLst/>
                <a:latin typeface="Times New Roman" pitchFamily="18" charset="0"/>
                <a:ea typeface="+mn-ea"/>
                <a:cs typeface="+mn-cs"/>
              </a:rPr>
              <a:t>Dbpedia</a:t>
            </a:r>
            <a:endParaRPr lang="en-CA" sz="1200" b="1" i="0" kern="1200" dirty="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a:t>Leveraging many loosely formed </a:t>
            </a:r>
            <a:r>
              <a:rPr lang="en-CA" dirty="0">
                <a:solidFill>
                  <a:srgbClr val="00B0F0"/>
                </a:solidFill>
              </a:rPr>
              <a:t>ontologies</a:t>
            </a:r>
          </a:p>
          <a:p>
            <a:pPr marL="457200" indent="-457200">
              <a:buFont typeface="Arial" panose="020B0604020202020204" pitchFamily="34" charset="0"/>
              <a:buChar char="•"/>
            </a:pPr>
            <a:r>
              <a:rPr lang="en-CA" dirty="0"/>
              <a:t>Also databases, taxonomies, and ontologies, such as </a:t>
            </a:r>
            <a:r>
              <a:rPr lang="en-CA" dirty="0" err="1"/>
              <a:t>dbPedia</a:t>
            </a:r>
            <a:r>
              <a:rPr lang="en-CA" dirty="0"/>
              <a:t>, </a:t>
            </a:r>
            <a:r>
              <a:rPr lang="en-CA" dirty="0" err="1"/>
              <a:t>WordNet</a:t>
            </a:r>
            <a:r>
              <a:rPr lang="en-CA" dirty="0"/>
              <a:t>, and the Yago</a:t>
            </a:r>
            <a:r>
              <a:rPr lang="en-CA" baseline="30000" dirty="0"/>
              <a:t>8</a:t>
            </a:r>
            <a:r>
              <a:rPr lang="en-CA" dirty="0"/>
              <a:t> ontology.</a:t>
            </a:r>
          </a:p>
          <a:p>
            <a:r>
              <a:rPr lang="en-CA" sz="1200" b="1" i="0" kern="1200" dirty="0">
                <a:solidFill>
                  <a:schemeClr val="tx1"/>
                </a:solidFill>
                <a:effectLst/>
                <a:latin typeface="Times New Roman" pitchFamily="18" charset="0"/>
                <a:ea typeface="+mn-ea"/>
                <a:cs typeface="+mn-cs"/>
              </a:rPr>
              <a:t>a</a:t>
            </a:r>
            <a:r>
              <a:rPr lang="en-CA" sz="1200" b="0" i="0" kern="1200" dirty="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a:solidFill>
                  <a:schemeClr val="tx1"/>
                </a:solidFill>
                <a:effectLst/>
                <a:latin typeface="Times New Roman" pitchFamily="18" charset="0"/>
                <a:ea typeface="+mn-ea"/>
                <a:cs typeface="+mn-cs"/>
                <a:hlinkClick r:id="rId3" tooltip="Outgoing link (in new window)"/>
              </a:rPr>
              <a:t>Wikipedia</a:t>
            </a:r>
            <a:r>
              <a:rPr lang="en-CA" sz="1200" b="0" i="0" kern="1200" dirty="0">
                <a:solidFill>
                  <a:schemeClr val="tx1"/>
                </a:solidFill>
                <a:effectLst/>
                <a:latin typeface="Times New Roman" pitchFamily="18" charset="0"/>
                <a:ea typeface="+mn-ea"/>
                <a:cs typeface="+mn-cs"/>
              </a:rPr>
              <a:t> and make this information available on the Web. </a:t>
            </a:r>
          </a:p>
          <a:p>
            <a:r>
              <a:rPr lang="en-CA" sz="1200" b="0" i="0" kern="1200" dirty="0">
                <a:solidFill>
                  <a:schemeClr val="tx1"/>
                </a:solidFill>
                <a:effectLst/>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dirty="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a:solidFill>
                <a:schemeClr val="tx1"/>
              </a:solidFill>
              <a:latin typeface="Times New Roman" pitchFamily="18" charset="0"/>
              <a:ea typeface="+mn-ea"/>
              <a:cs typeface="+mn-cs"/>
            </a:endParaRPr>
          </a:p>
          <a:p>
            <a:r>
              <a:rPr lang="en-CA" dirty="0"/>
              <a:t>The </a:t>
            </a:r>
            <a:r>
              <a:rPr lang="en-CA" b="1" dirty="0"/>
              <a:t>workhorse of strategic decisions is the buzz-in decision</a:t>
            </a:r>
            <a:r>
              <a:rPr lang="en-CA" dirty="0"/>
              <a:t>, which is required for every non–Daily Double clue on the board. This is where </a:t>
            </a:r>
            <a:r>
              <a:rPr lang="en-CA" dirty="0" err="1"/>
              <a:t>DeepQA’s</a:t>
            </a:r>
            <a:r>
              <a:rPr lang="en-CA" dirty="0"/>
              <a:t> ability to accurately estimate its confidence in its answer is critical, and Watson considers this confidence along with other game-state factors in making the final determination whether to buzz. Another strategic decision, Final </a:t>
            </a:r>
            <a:r>
              <a:rPr lang="en-CA" i="1" dirty="0"/>
              <a:t>Jeopardy</a:t>
            </a:r>
            <a:r>
              <a:rPr lang="en-CA" dirty="0"/>
              <a:t> wagering, generally receives the most attention and analysis from those interested in game strategy, and there exists a growing catalogue of heuristics such as “</a:t>
            </a:r>
            <a:r>
              <a:rPr lang="en-CA" dirty="0" err="1"/>
              <a:t>Clavin’s</a:t>
            </a:r>
            <a:r>
              <a:rPr lang="en-CA" dirty="0"/>
              <a:t> Rule” or the “Two-Thirds Rule” (</a:t>
            </a:r>
            <a:r>
              <a:rPr lang="en-CA" dirty="0" err="1"/>
              <a:t>Dupee</a:t>
            </a:r>
            <a:r>
              <a:rPr lang="en-CA" dirty="0"/>
              <a:t> 1998) as well as identification of those critical score boundaries at which particular strategies may be used (by no means does this make it easy or rote; despite this attention, we have found evidence that contestants still occasionally make irrational Final </a:t>
            </a:r>
            <a:r>
              <a:rPr lang="en-CA" i="1" dirty="0"/>
              <a:t>Jeopardy</a:t>
            </a:r>
            <a:r>
              <a:rPr lang="en-CA" dirty="0"/>
              <a:t> bets). Daily Double betting turns out to be less studied but just as challenging since the player must consider opponents’ scores and predict the likelihood of getting the question correct just as in Final </a:t>
            </a:r>
            <a:r>
              <a:rPr lang="en-CA" i="1" dirty="0"/>
              <a:t>Jeopardy</a:t>
            </a:r>
            <a:r>
              <a:rPr lang="en-CA" dirty="0"/>
              <a:t>. After a Daily Double, however, the game is not over, so evaluation of a wager requires forecasting the effect it will have on the distant, final outcome of the game.</a:t>
            </a:r>
          </a:p>
          <a:p>
            <a:r>
              <a:rPr lang="en-CA" dirty="0"/>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i="1" dirty="0"/>
              <a:t>Jeopardy</a:t>
            </a:r>
            <a:r>
              <a:rPr lang="en-CA" dirty="0"/>
              <a:t>. Fortunately, moderate amounts of historical data are available to serve as training data for learning techniques. Even so, it requires extremely careful modeling and game-theoretic evaluation as the game of </a:t>
            </a:r>
            <a:r>
              <a:rPr lang="en-CA" i="1" dirty="0"/>
              <a:t>Jeopardy</a:t>
            </a:r>
            <a:r>
              <a:rPr lang="en-CA" dirty="0"/>
              <a:t> has incomplete information and uncertainty to model, critical score boundaries to recognize, and savvy, competitive players to account for. It is a game where one faulty strategic choice can lose the entire match.</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5</a:t>
            </a:fld>
            <a:endParaRPr lang="en-US"/>
          </a:p>
        </p:txBody>
      </p:sp>
    </p:spTree>
    <p:extLst>
      <p:ext uri="{BB962C8B-B14F-4D97-AF65-F5344CB8AC3E}">
        <p14:creationId xmlns:p14="http://schemas.microsoft.com/office/powerpoint/2010/main" val="5173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sz="1200" b="0" i="0" kern="1200" dirty="0">
              <a:solidFill>
                <a:schemeClr val="tx1"/>
              </a:solidFill>
              <a:effectLst/>
              <a:latin typeface="Times New Roman" pitchFamily="18" charset="0"/>
              <a:ea typeface="+mn-ea"/>
              <a:cs typeface="+mn-cs"/>
            </a:endParaRPr>
          </a:p>
          <a:p>
            <a:r>
              <a:rPr lang="en-CA" sz="1200" b="0" i="0" kern="1200" dirty="0">
                <a:solidFill>
                  <a:schemeClr val="tx1"/>
                </a:solidFill>
                <a:effectLst/>
                <a:latin typeface="Times New Roman" pitchFamily="18" charset="0"/>
                <a:ea typeface="+mn-ea"/>
                <a:cs typeface="+mn-cs"/>
              </a:rPr>
              <a:t>……</a:t>
            </a:r>
          </a:p>
          <a:p>
            <a:r>
              <a:rPr lang="en-CA" sz="1200" b="0" i="0" kern="1200" dirty="0">
                <a:solidFill>
                  <a:schemeClr val="tx1"/>
                </a:solidFill>
                <a:effectLst/>
                <a:latin typeface="Times New Roman" pitchFamily="18" charset="0"/>
                <a:ea typeface="+mn-ea"/>
                <a:cs typeface="+mn-cs"/>
              </a:rPr>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sz="1200" b="0" i="0" kern="1200" dirty="0" err="1">
                <a:solidFill>
                  <a:schemeClr val="tx1"/>
                </a:solidFill>
                <a:effectLst/>
                <a:latin typeface="Times New Roman" pitchFamily="18" charset="0"/>
                <a:ea typeface="+mn-ea"/>
                <a:cs typeface="+mn-cs"/>
              </a:rPr>
              <a:t>Rhodin</a:t>
            </a:r>
            <a:r>
              <a:rPr lang="en-CA" sz="1200" b="0" i="0" kern="1200" dirty="0">
                <a:solidFill>
                  <a:schemeClr val="tx1"/>
                </a:solidFill>
                <a:effectLst/>
                <a:latin typeface="Times New Roman" pitchFamily="18" charset="0"/>
                <a:ea typeface="+mn-ea"/>
                <a:cs typeface="+mn-cs"/>
              </a:rPr>
              <a:t>, who will run the new division, calls it “one of the most significant innovations in the history of our company.” </a:t>
            </a:r>
            <a:r>
              <a:rPr lang="en-CA" sz="1200" b="0" i="0" kern="1200" dirty="0" err="1">
                <a:solidFill>
                  <a:schemeClr val="tx1"/>
                </a:solidFill>
                <a:effectLst/>
                <a:latin typeface="Times New Roman" pitchFamily="18" charset="0"/>
                <a:ea typeface="+mn-ea"/>
                <a:cs typeface="+mn-cs"/>
              </a:rPr>
              <a:t>Ginni</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Rometty</a:t>
            </a:r>
            <a:r>
              <a:rPr lang="en-CA" sz="1200" b="0" i="0" kern="1200" dirty="0">
                <a:solidFill>
                  <a:schemeClr val="tx1"/>
                </a:solidFill>
                <a:effectLst/>
                <a:latin typeface="Times New Roman" pitchFamily="18" charset="0"/>
                <a:ea typeface="+mn-ea"/>
                <a:cs typeface="+mn-cs"/>
              </a:rPr>
              <a:t>, IBM’s boss since early 2012, has reportedly predicted that it will be a $10 billion a year business within a decade.</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6</a:t>
            </a:fld>
            <a:endParaRPr lang="en-US"/>
          </a:p>
        </p:txBody>
      </p:sp>
    </p:spTree>
    <p:extLst>
      <p:ext uri="{BB962C8B-B14F-4D97-AF65-F5344CB8AC3E}">
        <p14:creationId xmlns:p14="http://schemas.microsoft.com/office/powerpoint/2010/main" val="227133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Each of the scorers implemented in Watson, how they work, how they interact, and their independent impact on Watson’s performance deserves its own research paper. We cannot do this work justice here. It is important to note, however, at this point no one algorithm dominates. In fact we believe </a:t>
            </a:r>
            <a:r>
              <a:rPr lang="en-CA" dirty="0" err="1"/>
              <a:t>DeepQA’s</a:t>
            </a:r>
            <a:r>
              <a:rPr lang="en-CA" dirty="0"/>
              <a:t> facility for absorbing these algorithms, and the tools we have created for exploring their interactions and effects, will represent an important and lasting contribution of this work.</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7</a:t>
            </a:fld>
            <a:endParaRPr lang="en-US"/>
          </a:p>
        </p:txBody>
      </p:sp>
    </p:spTree>
    <p:extLst>
      <p:ext uri="{BB962C8B-B14F-4D97-AF65-F5344CB8AC3E}">
        <p14:creationId xmlns:p14="http://schemas.microsoft.com/office/powerpoint/2010/main" val="164460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144236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Expert Stance Graphs for Computational Argumentation</a:t>
            </a:r>
          </a:p>
          <a:p>
            <a:r>
              <a:rPr lang="en-CA" dirty="0" err="1"/>
              <a:t>Orith</a:t>
            </a:r>
            <a:r>
              <a:rPr lang="en-CA" dirty="0"/>
              <a:t> Toledo-Ronen et al.</a:t>
            </a:r>
          </a:p>
          <a:p>
            <a:r>
              <a:rPr lang="en-CA" dirty="0" err="1"/>
              <a:t>ArgMining</a:t>
            </a:r>
            <a:r>
              <a:rPr lang="en-CA" dirty="0"/>
              <a:t> @ ACL, 2016</a:t>
            </a:r>
          </a:p>
          <a:p>
            <a:endParaRPr lang="en-CA" dirty="0"/>
          </a:p>
          <a:p>
            <a:r>
              <a:rPr lang="en-CA" dirty="0"/>
              <a:t>Wordnet</a:t>
            </a:r>
          </a:p>
          <a:p>
            <a:endParaRPr lang="en-CA" dirty="0"/>
          </a:p>
          <a:p>
            <a:r>
              <a:rPr lang="en-CA" dirty="0"/>
              <a:t>including the output of</a:t>
            </a:r>
          </a:p>
          <a:p>
            <a:r>
              <a:rPr lang="en-CA" dirty="0"/>
              <a:t>the ESG syntactic parser (McCord, 1990; McCord</a:t>
            </a:r>
          </a:p>
          <a:p>
            <a:r>
              <a:rPr lang="en-CA" dirty="0"/>
              <a:t>et al., 2012), the </a:t>
            </a:r>
            <a:r>
              <a:rPr lang="en-CA" dirty="0" err="1"/>
              <a:t>TagMe</a:t>
            </a:r>
            <a:r>
              <a:rPr lang="en-CA" dirty="0"/>
              <a:t> </a:t>
            </a:r>
            <a:r>
              <a:rPr lang="en-CA" dirty="0" err="1"/>
              <a:t>Wikifier</a:t>
            </a:r>
            <a:r>
              <a:rPr lang="en-CA" dirty="0"/>
              <a:t> (</a:t>
            </a:r>
            <a:r>
              <a:rPr lang="en-CA" dirty="0" err="1"/>
              <a:t>Ferragina</a:t>
            </a:r>
            <a:r>
              <a:rPr lang="en-CA" dirty="0"/>
              <a:t> and</a:t>
            </a:r>
          </a:p>
          <a:p>
            <a:r>
              <a:rPr lang="en-CA" dirty="0" err="1"/>
              <a:t>Scaiella</a:t>
            </a:r>
            <a:r>
              <a:rPr lang="en-CA" dirty="0"/>
              <a:t>, 2010), named entities recognized with</a:t>
            </a:r>
          </a:p>
          <a:p>
            <a:r>
              <a:rPr lang="en-CA" dirty="0"/>
              <a:t>the Stanford NER (Finkel et al., 2005) and multiword</a:t>
            </a:r>
          </a:p>
          <a:p>
            <a:r>
              <a:rPr lang="en-CA" dirty="0"/>
              <a:t>expressions in WordNet.</a:t>
            </a:r>
          </a:p>
          <a:p>
            <a:endParaRPr lang="en-CA" dirty="0"/>
          </a:p>
          <a:p>
            <a:r>
              <a:rPr lang="en-CA" dirty="0"/>
              <a:t>First, we train a linear</a:t>
            </a:r>
          </a:p>
          <a:p>
            <a:r>
              <a:rPr lang="en-CA" dirty="0"/>
              <a:t>SVM2 on the PPMI vectors of the words</a:t>
            </a:r>
          </a:p>
          <a:p>
            <a:endParaRPr lang="en-CA" dirty="0"/>
          </a:p>
        </p:txBody>
      </p:sp>
      <p:sp>
        <p:nvSpPr>
          <p:cNvPr id="4" name="Slide Number Placeholder 3"/>
          <p:cNvSpPr>
            <a:spLocks noGrp="1"/>
          </p:cNvSpPr>
          <p:nvPr>
            <p:ph type="sldNum" sz="quarter" idx="5"/>
          </p:nvPr>
        </p:nvSpPr>
        <p:spPr/>
        <p:txBody>
          <a:bodyPr/>
          <a:lstStyle/>
          <a:p>
            <a:pPr>
              <a:defRPr/>
            </a:pPr>
            <a:fld id="{C96ABEE7-3A35-4994-B8A5-65152589F44B}" type="slidenum">
              <a:rPr lang="en-US" smtClean="0"/>
              <a:pPr>
                <a:defRPr/>
              </a:pPr>
              <a:t>9</a:t>
            </a:fld>
            <a:endParaRPr lang="en-US"/>
          </a:p>
        </p:txBody>
      </p:sp>
    </p:spTree>
    <p:extLst>
      <p:ext uri="{BB962C8B-B14F-4D97-AF65-F5344CB8AC3E}">
        <p14:creationId xmlns:p14="http://schemas.microsoft.com/office/powerpoint/2010/main" val="238032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12</a:t>
            </a:fld>
            <a:endParaRPr lang="en-US"/>
          </a:p>
        </p:txBody>
      </p:sp>
    </p:spTree>
    <p:extLst>
      <p:ext uri="{BB962C8B-B14F-4D97-AF65-F5344CB8AC3E}">
        <p14:creationId xmlns:p14="http://schemas.microsoft.com/office/powerpoint/2010/main" val="336669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5DE2E0B-86EF-4C5E-8975-7701EEA82D63}" type="datetime1">
              <a:rPr lang="en-US" smtClean="0"/>
              <a:t>4/14/2021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C9365C9-E9FA-42B6-B9FB-617C26916387}" type="datetime1">
              <a:rPr lang="en-US" smtClean="0"/>
              <a:t>4/14/2021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9D11755-7AAF-441F-9346-A2E8BDF4F9EA}" type="datetime1">
              <a:rPr lang="en-US" smtClean="0"/>
              <a:t>4/14/2021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712D538-3AA1-46FA-86C0-615C39737A08}" type="datetime1">
              <a:rPr lang="en-US" smtClean="0"/>
              <a:t>4/14/2021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DC5B5B-3A7A-485B-9221-6D2C1A5AC827}" type="datetime1">
              <a:rPr lang="en-US" smtClean="0">
                <a:solidFill>
                  <a:prstClr val="black">
                    <a:tint val="75000"/>
                  </a:prstClr>
                </a:solidFill>
              </a:rPr>
              <a:t>4/14/2021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3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6A9BD-3855-4FBE-926D-09A7789BF52A}" type="datetime1">
              <a:rPr lang="en-US" smtClean="0">
                <a:solidFill>
                  <a:prstClr val="black">
                    <a:tint val="75000"/>
                  </a:prstClr>
                </a:solidFill>
              </a:rPr>
              <a:t>4/14/2021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8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1E907B-C7D6-416D-92DC-A976AAC3E5C0}" type="datetime1">
              <a:rPr lang="en-US" smtClean="0">
                <a:solidFill>
                  <a:prstClr val="black">
                    <a:tint val="75000"/>
                  </a:prstClr>
                </a:solidFill>
              </a:rPr>
              <a:t>4/14/2021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794046-4581-4E86-8D96-A85BD4E92647}" type="datetime1">
              <a:rPr lang="en-US" smtClean="0">
                <a:solidFill>
                  <a:prstClr val="black">
                    <a:tint val="75000"/>
                  </a:prstClr>
                </a:solidFill>
              </a:rPr>
              <a:t>4/14/2021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35</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723402-E7F5-46E6-B5C3-A2F4B81B9485}" type="datetime1">
              <a:rPr lang="en-US" smtClean="0">
                <a:solidFill>
                  <a:prstClr val="black">
                    <a:tint val="75000"/>
                  </a:prstClr>
                </a:solidFill>
              </a:rPr>
              <a:t>4/14/2021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CPSC 422, Lecture 35</a:t>
            </a:r>
          </a:p>
        </p:txBody>
      </p:sp>
      <p:sp>
        <p:nvSpPr>
          <p:cNvPr id="9" name="Slide Number Placeholder 8"/>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4E1AD5-019B-4E46-8D89-B3E5B3A41FA4}" type="datetime1">
              <a:rPr lang="en-US" smtClean="0">
                <a:solidFill>
                  <a:prstClr val="black">
                    <a:tint val="75000"/>
                  </a:prstClr>
                </a:solidFill>
              </a:rPr>
              <a:t>4/14/2021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CPSC 422, Lecture 35</a:t>
            </a:r>
          </a:p>
        </p:txBody>
      </p:sp>
      <p:sp>
        <p:nvSpPr>
          <p:cNvPr id="5" name="Slide Number Placeholder 4"/>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28303-326B-4E5F-B05D-485298E96B7B}" type="datetime1">
              <a:rPr lang="en-US" smtClean="0">
                <a:solidFill>
                  <a:prstClr val="black">
                    <a:tint val="75000"/>
                  </a:prstClr>
                </a:solidFill>
              </a:rPr>
              <a:t>4/14/2021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CPSC 422, Lecture 35</a:t>
            </a:r>
          </a:p>
        </p:txBody>
      </p:sp>
      <p:sp>
        <p:nvSpPr>
          <p:cNvPr id="4" name="Slide Number Placeholder 3"/>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E0DA2F4-1B77-42C7-A168-5C534704B539}" type="datetime1">
              <a:rPr lang="en-US" smtClean="0"/>
              <a:t>4/14/2021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579570-CF49-4B39-B575-C99544A04AF7}" type="datetime1">
              <a:rPr lang="en-US" smtClean="0">
                <a:solidFill>
                  <a:prstClr val="black">
                    <a:tint val="75000"/>
                  </a:prstClr>
                </a:solidFill>
              </a:rPr>
              <a:t>4/14/2021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35</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7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34353C-BAEC-441E-A6B9-C7AB576CA300}" type="datetime1">
              <a:rPr lang="en-US" smtClean="0">
                <a:solidFill>
                  <a:prstClr val="black">
                    <a:tint val="75000"/>
                  </a:prstClr>
                </a:solidFill>
              </a:rPr>
              <a:t>4/14/2021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35</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C9FDE-1AC0-4E26-89B3-22044B38B642}" type="datetime1">
              <a:rPr lang="en-US" smtClean="0">
                <a:solidFill>
                  <a:prstClr val="black">
                    <a:tint val="75000"/>
                  </a:prstClr>
                </a:solidFill>
              </a:rPr>
              <a:t>4/14/2021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CA3692-9130-453C-8E72-37288CA24E06}" type="datetime1">
              <a:rPr lang="en-US" smtClean="0">
                <a:solidFill>
                  <a:prstClr val="black">
                    <a:tint val="75000"/>
                  </a:prstClr>
                </a:solidFill>
              </a:rPr>
              <a:t>4/14/2021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35</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0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06CD87B-CD6B-468A-86BB-EC29E1A47AA7}"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73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125006B-BB96-4198-9601-024511C57006}"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39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517D05-C13E-4DA2-B68C-0B1C5C78A9CD}"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49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3DCE0B8-B291-49E6-BF46-972DBC273413}" type="datetime1">
              <a:rPr lang="en-US" smtClean="0">
                <a:solidFill>
                  <a:srgbClr val="000000"/>
                </a:solidFill>
              </a:rPr>
              <a:t>4/14/2021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66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EA98F4B-CD2D-4965-BA22-646C0FEF9860}" type="datetime1">
              <a:rPr lang="en-US" smtClean="0">
                <a:solidFill>
                  <a:srgbClr val="000000"/>
                </a:solidFill>
              </a:rPr>
              <a:t>4/14/2021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32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6FAD99C-31CC-4A19-8661-0829D4387F5C}" type="datetime1">
              <a:rPr lang="en-US" smtClean="0">
                <a:solidFill>
                  <a:srgbClr val="000000"/>
                </a:solidFill>
              </a:rPr>
              <a:t>4/14/2021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0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65DE49-BB60-46A8-B356-B6122C4DEF37}" type="datetime1">
              <a:rPr lang="en-US" smtClean="0"/>
              <a:t>4/14/2021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FC74C3-8BD2-48BB-BCDE-03DC4FC51044}" type="datetime1">
              <a:rPr lang="en-US" smtClean="0">
                <a:solidFill>
                  <a:srgbClr val="000000"/>
                </a:solidFill>
              </a:rPr>
              <a:t>4/14/2021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2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55E4BE-1434-42B5-BEFF-33B64EA5623B}" type="datetime1">
              <a:rPr lang="en-US" smtClean="0">
                <a:solidFill>
                  <a:srgbClr val="000000"/>
                </a:solidFill>
              </a:rPr>
              <a:t>4/14/2021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188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3C8943-AF3E-45D3-8D3D-68B4C503F833}" type="datetime1">
              <a:rPr lang="en-US" smtClean="0">
                <a:solidFill>
                  <a:srgbClr val="000000"/>
                </a:solidFill>
              </a:rPr>
              <a:t>4/14/2021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078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B644B1C-84B7-4E8D-BB61-FBF6C133853C}"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56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4563267-5587-4E52-9FEA-C94E66E7BD59}"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41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4E9D68F-56B7-4AAB-A861-42949026567E}" type="datetime1">
              <a:rPr lang="en-US" smtClean="0">
                <a:solidFill>
                  <a:srgbClr val="000000"/>
                </a:solidFill>
              </a:rPr>
              <a:t>4/14/2021</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11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7C09F00-B34F-43A1-B45C-FE69A7224084}" type="datetime1">
              <a:rPr lang="en-US" altLang="en-US" smtClean="0">
                <a:solidFill>
                  <a:srgbClr val="FFFFFF"/>
                </a:solidFill>
              </a:rPr>
              <a:t>4/14/2021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150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4B83AC02-B121-41DE-BD9E-1CB3C60AC476}" type="datetime1">
              <a:rPr lang="en-US" altLang="en-US" smtClean="0">
                <a:solidFill>
                  <a:srgbClr val="FFFFFF"/>
                </a:solidFill>
              </a:rPr>
              <a:t>4/14/2021</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9517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1BAF224-1ABC-4216-BED9-696DC3197990}" type="datetime1">
              <a:rPr lang="en-US" altLang="en-US" smtClean="0">
                <a:solidFill>
                  <a:srgbClr val="FFFFFF"/>
                </a:solidFill>
              </a:rPr>
              <a:t>4/14/2021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954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6EEBB61-DB97-4F03-98A0-37E622E624EC}"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9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8E16648-A588-41B1-AA89-1AC85B63E789}" type="datetime1">
              <a:rPr lang="en-US" smtClean="0"/>
              <a:t>4/14/2021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67246B-69D8-4349-B885-FF8D05A07805}"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142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D966AB-FB5E-42A5-A8AB-EDE9D95C1C45}"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002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FF3DAF3-7DDF-4BD2-9E7F-AF07E60713A7}" type="datetime1">
              <a:rPr lang="en-US" smtClean="0">
                <a:solidFill>
                  <a:srgbClr val="000000"/>
                </a:solidFill>
              </a:rPr>
              <a:t>4/14/2021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902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8BD4644-7700-4A96-906F-0F84C09BC922}" type="datetime1">
              <a:rPr lang="en-US" smtClean="0">
                <a:solidFill>
                  <a:srgbClr val="000000"/>
                </a:solidFill>
              </a:rPr>
              <a:t>4/14/2021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862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7D37842-65D2-440D-8A9E-89A9FE6711E9}" type="datetime1">
              <a:rPr lang="en-US" smtClean="0">
                <a:solidFill>
                  <a:srgbClr val="000000"/>
                </a:solidFill>
              </a:rPr>
              <a:t>4/14/2021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139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622FA-EB4F-4DA9-9BF8-6C2E1D46F353}" type="datetime1">
              <a:rPr lang="en-US" smtClean="0">
                <a:solidFill>
                  <a:srgbClr val="000000"/>
                </a:solidFill>
              </a:rPr>
              <a:t>4/14/2021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57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514692-1154-486D-A83F-D50344CF4D16}" type="datetime1">
              <a:rPr lang="en-US" smtClean="0">
                <a:solidFill>
                  <a:srgbClr val="000000"/>
                </a:solidFill>
              </a:rPr>
              <a:t>4/14/2021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9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EA1ECD-8FDC-4FE5-BE0D-4B1E20EA1AF7}" type="datetime1">
              <a:rPr lang="en-US" smtClean="0">
                <a:solidFill>
                  <a:srgbClr val="000000"/>
                </a:solidFill>
              </a:rPr>
              <a:t>4/14/2021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017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6317FD-2479-4AE3-9E66-147DC1B433E8}"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030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27F766B-4A83-4FAE-BB65-E707442A02FF}" type="datetime1">
              <a:rPr lang="en-US" smtClean="0">
                <a:solidFill>
                  <a:srgbClr val="000000"/>
                </a:solidFill>
              </a:rPr>
              <a:t>4/14/2021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07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8C2DF79-C91E-4C6D-9E61-6B9B9B555546}" type="datetime1">
              <a:rPr lang="en-US" smtClean="0"/>
              <a:t>4/14/2021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FCE2FEA-9E9F-478D-9505-3AC69232A8D5}" type="datetime1">
              <a:rPr lang="en-US" smtClean="0">
                <a:solidFill>
                  <a:srgbClr val="000000"/>
                </a:solidFill>
              </a:rPr>
              <a:t>4/14/2021</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937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3AD91BB-9BE5-4B7A-99D0-20856A58DE44}" type="datetime1">
              <a:rPr lang="en-US" altLang="en-US" smtClean="0">
                <a:solidFill>
                  <a:srgbClr val="FFFFFF"/>
                </a:solidFill>
              </a:rPr>
              <a:t>4/14/2021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0373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C1DDCF65-273D-49E5-86C4-D4550031C971}" type="datetime1">
              <a:rPr lang="en-US" altLang="en-US" smtClean="0">
                <a:solidFill>
                  <a:srgbClr val="FFFFFF"/>
                </a:solidFill>
              </a:rPr>
              <a:t>4/14/2021</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60262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81F078-E7E4-48D1-BA7F-79E690D6574A}" type="datetime1">
              <a:rPr lang="en-US" altLang="en-US" smtClean="0">
                <a:solidFill>
                  <a:srgbClr val="FFFFFF"/>
                </a:solidFill>
              </a:rPr>
              <a:t>4/14/2021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1188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extLst>
      <p:ext uri="{BB962C8B-B14F-4D97-AF65-F5344CB8AC3E}">
        <p14:creationId xmlns:p14="http://schemas.microsoft.com/office/powerpoint/2010/main" val="11860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extLst>
      <p:ext uri="{BB962C8B-B14F-4D97-AF65-F5344CB8AC3E}">
        <p14:creationId xmlns:p14="http://schemas.microsoft.com/office/powerpoint/2010/main" val="525704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extLst>
      <p:ext uri="{BB962C8B-B14F-4D97-AF65-F5344CB8AC3E}">
        <p14:creationId xmlns:p14="http://schemas.microsoft.com/office/powerpoint/2010/main" val="315302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extLst>
      <p:ext uri="{BB962C8B-B14F-4D97-AF65-F5344CB8AC3E}">
        <p14:creationId xmlns:p14="http://schemas.microsoft.com/office/powerpoint/2010/main" val="2846330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extLst>
      <p:ext uri="{BB962C8B-B14F-4D97-AF65-F5344CB8AC3E}">
        <p14:creationId xmlns:p14="http://schemas.microsoft.com/office/powerpoint/2010/main" val="3849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extLst>
      <p:ext uri="{BB962C8B-B14F-4D97-AF65-F5344CB8AC3E}">
        <p14:creationId xmlns:p14="http://schemas.microsoft.com/office/powerpoint/2010/main" val="225392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CB8ECB-5C6A-497A-87C8-9AAECE14BB23}" type="datetime1">
              <a:rPr lang="en-US" smtClean="0"/>
              <a:t>4/14/2021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extLst>
      <p:ext uri="{BB962C8B-B14F-4D97-AF65-F5344CB8AC3E}">
        <p14:creationId xmlns:p14="http://schemas.microsoft.com/office/powerpoint/2010/main" val="3248389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extLst>
      <p:ext uri="{BB962C8B-B14F-4D97-AF65-F5344CB8AC3E}">
        <p14:creationId xmlns:p14="http://schemas.microsoft.com/office/powerpoint/2010/main" val="553862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extLst>
      <p:ext uri="{BB962C8B-B14F-4D97-AF65-F5344CB8AC3E}">
        <p14:creationId xmlns:p14="http://schemas.microsoft.com/office/powerpoint/2010/main" val="3226718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extLst>
      <p:ext uri="{BB962C8B-B14F-4D97-AF65-F5344CB8AC3E}">
        <p14:creationId xmlns:p14="http://schemas.microsoft.com/office/powerpoint/2010/main" val="3217130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extLst>
      <p:ext uri="{BB962C8B-B14F-4D97-AF65-F5344CB8AC3E}">
        <p14:creationId xmlns:p14="http://schemas.microsoft.com/office/powerpoint/2010/main" val="30497440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18564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23CC01-EEAB-415C-A546-46D7E90054E9}" type="datetime1">
              <a:rPr lang="en-US" smtClean="0"/>
              <a:t>4/14/2021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F63515-B5BD-4828-8A60-762CA3019882}" type="datetime1">
              <a:rPr lang="en-US" smtClean="0"/>
              <a:t>4/14/2021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5E4220-0404-467C-98EF-3333BA6B0E91}" type="datetime1">
              <a:rPr lang="en-US" smtClean="0"/>
              <a:t>4/14/2021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011311F-1372-4B82-8F9A-BB52AB0CFA29}" type="datetime1">
              <a:rPr lang="en-US" smtClean="0"/>
              <a:t>4/14/2021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35</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3E4033-3161-48A1-B6F8-5EFB085D597E}" type="datetime1">
              <a:rPr lang="en-US" smtClean="0">
                <a:solidFill>
                  <a:prstClr val="black">
                    <a:tint val="75000"/>
                  </a:prstClr>
                </a:solidFill>
                <a:latin typeface="Calibri"/>
              </a:rPr>
              <a:t>4/14/2021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rPr>
              <a:t>CPSC 422, Lecture 35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39C68D-FBB0-4699-B9F3-4CB8456FD0D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575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B302A36F-7BC4-4564-A5B3-7F6B66CCAB52}" type="datetime1">
              <a:rPr lang="en-US" smtClean="0">
                <a:solidFill>
                  <a:srgbClr val="000000"/>
                </a:solidFill>
                <a:ea typeface="Arial Unicode MS" pitchFamily="34" charset="-128"/>
                <a:cs typeface="Arial Unicode MS" pitchFamily="34" charset="-128"/>
              </a:rPr>
              <a:t>4/14/2021</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422, Lecture 35</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4794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E40FDE-143E-4712-95EC-8EB7FF733504}" type="datetime1">
              <a:rPr lang="en-US" smtClean="0">
                <a:solidFill>
                  <a:srgbClr val="000000"/>
                </a:solidFill>
                <a:ea typeface="Arial Unicode MS" pitchFamily="34" charset="-128"/>
                <a:cs typeface="Arial Unicode MS" pitchFamily="34" charset="-128"/>
              </a:rPr>
              <a:t>4/14/2021</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422, Lecture 35</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93044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extLst>
      <p:ext uri="{BB962C8B-B14F-4D97-AF65-F5344CB8AC3E}">
        <p14:creationId xmlns:p14="http://schemas.microsoft.com/office/powerpoint/2010/main" val="353980150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hf sldNum="0"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7.png"/><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ibm.com/artificial-intelligence/project-debater/" TargetMode="External"/><Relationship Id="rId2" Type="http://schemas.openxmlformats.org/officeDocument/2006/relationships/hyperlink" Target="https://www.ibm.com/blogs/research/2021/03/project-debater-api/" TargetMode="External"/><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customXml" Target="../ink/ink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500.emf"/></Relationships>
</file>

<file path=ppt/slides/_rels/slide1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22.png"/><Relationship Id="rId5" Type="http://schemas.openxmlformats.org/officeDocument/2006/relationships/customXml" Target="../ink/ink17.xml"/><Relationship Id="rId4" Type="http://schemas.openxmlformats.org/officeDocument/2006/relationships/image" Target="../media/image500.emf"/></Relationships>
</file>

<file path=ppt/slides/_rels/slide16.xml.rels><?xml version="1.0" encoding="UTF-8" standalone="yes"?>
<Relationships xmlns="http://schemas.openxmlformats.org/package/2006/relationships"><Relationship Id="rId3" Type="http://schemas.openxmlformats.org/officeDocument/2006/relationships/hyperlink" Target="http://www-ai.ijs.si/SasoDzeroski/AAMAS02/Paper.pdf"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customXml" Target="../ink/ink18.xml"/><Relationship Id="rId5" Type="http://schemas.openxmlformats.org/officeDocument/2006/relationships/hyperlink" Target="http://cs.ubc.ca/~poole/talks/ILP-2010.pdf" TargetMode="External"/><Relationship Id="rId4" Type="http://schemas.openxmlformats.org/officeDocument/2006/relationships/hyperlink" Target="http://artint.info/slides/ch14/lect2.pdf" TargetMode="External"/></Relationships>
</file>

<file path=ppt/slides/_rels/slide17.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customXml" Target="../ink/ink21.xml"/><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karpathy.github.io/2016/05/31/r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image" Target="../media/image27.emf"/><Relationship Id="rId21" Type="http://schemas.openxmlformats.org/officeDocument/2006/relationships/customXml" Target="../ink/ink31.xml"/><Relationship Id="rId42" Type="http://schemas.openxmlformats.org/officeDocument/2006/relationships/image" Target="../media/image35.emf"/><Relationship Id="rId47" Type="http://schemas.openxmlformats.org/officeDocument/2006/relationships/customXml" Target="../ink/ink44.xml"/><Relationship Id="rId63" Type="http://schemas.openxmlformats.org/officeDocument/2006/relationships/customXml" Target="../ink/ink52.xml"/><Relationship Id="rId68" Type="http://schemas.openxmlformats.org/officeDocument/2006/relationships/image" Target="../media/image48.emf"/><Relationship Id="rId16" Type="http://schemas.openxmlformats.org/officeDocument/2006/relationships/image" Target="../media/image22.emf"/><Relationship Id="rId11" Type="http://schemas.openxmlformats.org/officeDocument/2006/relationships/customXml" Target="../ink/ink26.xml"/><Relationship Id="rId32" Type="http://schemas.openxmlformats.org/officeDocument/2006/relationships/image" Target="../media/image30.emf"/><Relationship Id="rId37" Type="http://schemas.openxmlformats.org/officeDocument/2006/relationships/customXml" Target="../ink/ink39.xml"/><Relationship Id="rId53" Type="http://schemas.openxmlformats.org/officeDocument/2006/relationships/customXml" Target="../ink/ink47.xml"/><Relationship Id="rId58" Type="http://schemas.openxmlformats.org/officeDocument/2006/relationships/image" Target="../media/image90.png"/><Relationship Id="rId74" Type="http://schemas.openxmlformats.org/officeDocument/2006/relationships/image" Target="../media/image51.emf"/><Relationship Id="rId79" Type="http://schemas.openxmlformats.org/officeDocument/2006/relationships/customXml" Target="../ink/ink60.xml"/><Relationship Id="rId5" Type="http://schemas.openxmlformats.org/officeDocument/2006/relationships/customXml" Target="../ink/ink23.xml"/><Relationship Id="rId61" Type="http://schemas.openxmlformats.org/officeDocument/2006/relationships/customXml" Target="../ink/ink51.xml"/><Relationship Id="rId82" Type="http://schemas.openxmlformats.org/officeDocument/2006/relationships/image" Target="../media/image30.png"/><Relationship Id="rId19" Type="http://schemas.openxmlformats.org/officeDocument/2006/relationships/customXml" Target="../ink/ink30.xml"/><Relationship Id="rId14" Type="http://schemas.openxmlformats.org/officeDocument/2006/relationships/image" Target="../media/image21.emf"/><Relationship Id="rId22" Type="http://schemas.openxmlformats.org/officeDocument/2006/relationships/image" Target="../media/image25.emf"/><Relationship Id="rId27" Type="http://schemas.openxmlformats.org/officeDocument/2006/relationships/customXml" Target="../ink/ink34.xml"/><Relationship Id="rId30" Type="http://schemas.openxmlformats.org/officeDocument/2006/relationships/image" Target="../media/image29.emf"/><Relationship Id="rId35" Type="http://schemas.openxmlformats.org/officeDocument/2006/relationships/customXml" Target="../ink/ink38.xml"/><Relationship Id="rId43" Type="http://schemas.openxmlformats.org/officeDocument/2006/relationships/customXml" Target="../ink/ink42.xml"/><Relationship Id="rId48" Type="http://schemas.openxmlformats.org/officeDocument/2006/relationships/image" Target="../media/image38.emf"/><Relationship Id="rId56" Type="http://schemas.openxmlformats.org/officeDocument/2006/relationships/image" Target="../media/image42.emf"/><Relationship Id="rId64" Type="http://schemas.openxmlformats.org/officeDocument/2006/relationships/image" Target="../media/image46.emf"/><Relationship Id="rId69" Type="http://schemas.openxmlformats.org/officeDocument/2006/relationships/customXml" Target="../ink/ink55.xml"/><Relationship Id="rId77" Type="http://schemas.openxmlformats.org/officeDocument/2006/relationships/customXml" Target="../ink/ink59.xml"/><Relationship Id="rId8" Type="http://schemas.openxmlformats.org/officeDocument/2006/relationships/image" Target="../media/image18.emf"/><Relationship Id="rId51" Type="http://schemas.openxmlformats.org/officeDocument/2006/relationships/customXml" Target="../ink/ink46.xml"/><Relationship Id="rId72" Type="http://schemas.openxmlformats.org/officeDocument/2006/relationships/image" Target="../media/image50.emf"/><Relationship Id="rId80" Type="http://schemas.openxmlformats.org/officeDocument/2006/relationships/image" Target="../media/image100.png"/><Relationship Id="rId3" Type="http://schemas.openxmlformats.org/officeDocument/2006/relationships/customXml" Target="../ink/ink22.xml"/><Relationship Id="rId12" Type="http://schemas.openxmlformats.org/officeDocument/2006/relationships/image" Target="../media/image20.emf"/><Relationship Id="rId17" Type="http://schemas.openxmlformats.org/officeDocument/2006/relationships/customXml" Target="../ink/ink29.xml"/><Relationship Id="rId25" Type="http://schemas.openxmlformats.org/officeDocument/2006/relationships/customXml" Target="../ink/ink33.xml"/><Relationship Id="rId33" Type="http://schemas.openxmlformats.org/officeDocument/2006/relationships/customXml" Target="../ink/ink37.xml"/><Relationship Id="rId38" Type="http://schemas.openxmlformats.org/officeDocument/2006/relationships/image" Target="../media/image33.emf"/><Relationship Id="rId46" Type="http://schemas.openxmlformats.org/officeDocument/2006/relationships/image" Target="../media/image37.emf"/><Relationship Id="rId59" Type="http://schemas.openxmlformats.org/officeDocument/2006/relationships/customXml" Target="../ink/ink50.xml"/><Relationship Id="rId67" Type="http://schemas.openxmlformats.org/officeDocument/2006/relationships/customXml" Target="../ink/ink54.xml"/><Relationship Id="rId20" Type="http://schemas.openxmlformats.org/officeDocument/2006/relationships/image" Target="../media/image24.emf"/><Relationship Id="rId41" Type="http://schemas.openxmlformats.org/officeDocument/2006/relationships/customXml" Target="../ink/ink41.xml"/><Relationship Id="rId54" Type="http://schemas.openxmlformats.org/officeDocument/2006/relationships/image" Target="../media/image41.emf"/><Relationship Id="rId62" Type="http://schemas.openxmlformats.org/officeDocument/2006/relationships/image" Target="../media/image45.emf"/><Relationship Id="rId70" Type="http://schemas.openxmlformats.org/officeDocument/2006/relationships/image" Target="../media/image49.emf"/><Relationship Id="rId75" Type="http://schemas.openxmlformats.org/officeDocument/2006/relationships/customXml" Target="../ink/ink58.xml"/><Relationship Id="rId1" Type="http://schemas.openxmlformats.org/officeDocument/2006/relationships/slideLayout" Target="../slideLayouts/slideLayout40.xml"/><Relationship Id="rId6" Type="http://schemas.openxmlformats.org/officeDocument/2006/relationships/image" Target="../media/image17.emf"/><Relationship Id="rId15" Type="http://schemas.openxmlformats.org/officeDocument/2006/relationships/customXml" Target="../ink/ink28.xml"/><Relationship Id="rId23" Type="http://schemas.openxmlformats.org/officeDocument/2006/relationships/customXml" Target="../ink/ink32.xml"/><Relationship Id="rId28" Type="http://schemas.openxmlformats.org/officeDocument/2006/relationships/image" Target="../media/image28.emf"/><Relationship Id="rId36" Type="http://schemas.openxmlformats.org/officeDocument/2006/relationships/image" Target="../media/image32.emf"/><Relationship Id="rId49" Type="http://schemas.openxmlformats.org/officeDocument/2006/relationships/customXml" Target="../ink/ink45.xml"/><Relationship Id="rId57" Type="http://schemas.openxmlformats.org/officeDocument/2006/relationships/customXml" Target="../ink/ink49.xml"/><Relationship Id="rId10" Type="http://schemas.openxmlformats.org/officeDocument/2006/relationships/image" Target="../media/image19.emf"/><Relationship Id="rId31" Type="http://schemas.openxmlformats.org/officeDocument/2006/relationships/customXml" Target="../ink/ink36.xml"/><Relationship Id="rId44" Type="http://schemas.openxmlformats.org/officeDocument/2006/relationships/image" Target="../media/image36.emf"/><Relationship Id="rId52" Type="http://schemas.openxmlformats.org/officeDocument/2006/relationships/image" Target="../media/image40.emf"/><Relationship Id="rId60" Type="http://schemas.openxmlformats.org/officeDocument/2006/relationships/image" Target="../media/image44.emf"/><Relationship Id="rId65" Type="http://schemas.openxmlformats.org/officeDocument/2006/relationships/customXml" Target="../ink/ink53.xml"/><Relationship Id="rId73" Type="http://schemas.openxmlformats.org/officeDocument/2006/relationships/customXml" Target="../ink/ink57.xml"/><Relationship Id="rId78" Type="http://schemas.openxmlformats.org/officeDocument/2006/relationships/image" Target="../media/image53.emf"/><Relationship Id="rId81" Type="http://schemas.openxmlformats.org/officeDocument/2006/relationships/customXml" Target="../ink/ink61.xml"/><Relationship Id="rId4" Type="http://schemas.openxmlformats.org/officeDocument/2006/relationships/image" Target="../media/image16.emf"/><Relationship Id="rId9" Type="http://schemas.openxmlformats.org/officeDocument/2006/relationships/customXml" Target="../ink/ink25.xml"/><Relationship Id="rId13" Type="http://schemas.openxmlformats.org/officeDocument/2006/relationships/customXml" Target="../ink/ink27.xml"/><Relationship Id="rId18" Type="http://schemas.openxmlformats.org/officeDocument/2006/relationships/image" Target="../media/image23.emf"/><Relationship Id="rId39" Type="http://schemas.openxmlformats.org/officeDocument/2006/relationships/customXml" Target="../ink/ink40.xml"/><Relationship Id="rId34" Type="http://schemas.openxmlformats.org/officeDocument/2006/relationships/image" Target="../media/image31.emf"/><Relationship Id="rId50" Type="http://schemas.openxmlformats.org/officeDocument/2006/relationships/image" Target="../media/image39.emf"/><Relationship Id="rId55" Type="http://schemas.openxmlformats.org/officeDocument/2006/relationships/customXml" Target="../ink/ink48.xml"/><Relationship Id="rId76" Type="http://schemas.openxmlformats.org/officeDocument/2006/relationships/image" Target="../media/image52.emf"/><Relationship Id="rId7" Type="http://schemas.openxmlformats.org/officeDocument/2006/relationships/customXml" Target="../ink/ink24.xml"/><Relationship Id="rId71" Type="http://schemas.openxmlformats.org/officeDocument/2006/relationships/customXml" Target="../ink/ink56.xml"/><Relationship Id="rId2" Type="http://schemas.openxmlformats.org/officeDocument/2006/relationships/notesSlide" Target="../notesSlides/notesSlide17.xml"/><Relationship Id="rId29" Type="http://schemas.openxmlformats.org/officeDocument/2006/relationships/customXml" Target="../ink/ink35.xml"/><Relationship Id="rId24" Type="http://schemas.openxmlformats.org/officeDocument/2006/relationships/image" Target="../media/image26.emf"/><Relationship Id="rId40" Type="http://schemas.openxmlformats.org/officeDocument/2006/relationships/image" Target="../media/image34.emf"/><Relationship Id="rId45" Type="http://schemas.openxmlformats.org/officeDocument/2006/relationships/customXml" Target="../ink/ink43.xml"/><Relationship Id="rId66" Type="http://schemas.openxmlformats.org/officeDocument/2006/relationships/image" Target="../media/image47.emf"/></Relationships>
</file>

<file path=ppt/slides/_rels/slide21.xml.rels><?xml version="1.0" encoding="UTF-8" standalone="yes"?>
<Relationships xmlns="http://schemas.openxmlformats.org/package/2006/relationships"><Relationship Id="rId26" Type="http://schemas.openxmlformats.org/officeDocument/2006/relationships/image" Target="../media/image27.emf"/><Relationship Id="rId21" Type="http://schemas.openxmlformats.org/officeDocument/2006/relationships/customXml" Target="../ink/ink71.xml"/><Relationship Id="rId42" Type="http://schemas.openxmlformats.org/officeDocument/2006/relationships/image" Target="../media/image35.emf"/><Relationship Id="rId47" Type="http://schemas.openxmlformats.org/officeDocument/2006/relationships/customXml" Target="../ink/ink84.xml"/><Relationship Id="rId63" Type="http://schemas.openxmlformats.org/officeDocument/2006/relationships/customXml" Target="../ink/ink92.xml"/><Relationship Id="rId68" Type="http://schemas.openxmlformats.org/officeDocument/2006/relationships/image" Target="../media/image48.emf"/><Relationship Id="rId84" Type="http://schemas.openxmlformats.org/officeDocument/2006/relationships/image" Target="../media/image54.emf"/><Relationship Id="rId16" Type="http://schemas.openxmlformats.org/officeDocument/2006/relationships/image" Target="../media/image22.emf"/><Relationship Id="rId11" Type="http://schemas.openxmlformats.org/officeDocument/2006/relationships/customXml" Target="../ink/ink66.xml"/><Relationship Id="rId32" Type="http://schemas.openxmlformats.org/officeDocument/2006/relationships/image" Target="../media/image30.emf"/><Relationship Id="rId37" Type="http://schemas.openxmlformats.org/officeDocument/2006/relationships/customXml" Target="../ink/ink79.xml"/><Relationship Id="rId53" Type="http://schemas.openxmlformats.org/officeDocument/2006/relationships/customXml" Target="../ink/ink87.xml"/><Relationship Id="rId58" Type="http://schemas.openxmlformats.org/officeDocument/2006/relationships/image" Target="../media/image43.emf"/><Relationship Id="rId74" Type="http://schemas.openxmlformats.org/officeDocument/2006/relationships/image" Target="../media/image51.emf"/><Relationship Id="rId79" Type="http://schemas.openxmlformats.org/officeDocument/2006/relationships/customXml" Target="../ink/ink100.xml"/><Relationship Id="rId5" Type="http://schemas.openxmlformats.org/officeDocument/2006/relationships/customXml" Target="../ink/ink63.xml"/><Relationship Id="rId61" Type="http://schemas.openxmlformats.org/officeDocument/2006/relationships/customXml" Target="../ink/ink91.xml"/><Relationship Id="rId82" Type="http://schemas.openxmlformats.org/officeDocument/2006/relationships/image" Target="../media/image15.emf"/><Relationship Id="rId19" Type="http://schemas.openxmlformats.org/officeDocument/2006/relationships/customXml" Target="../ink/ink70.xml"/><Relationship Id="rId14" Type="http://schemas.openxmlformats.org/officeDocument/2006/relationships/image" Target="../media/image21.emf"/><Relationship Id="rId22" Type="http://schemas.openxmlformats.org/officeDocument/2006/relationships/image" Target="../media/image25.emf"/><Relationship Id="rId27" Type="http://schemas.openxmlformats.org/officeDocument/2006/relationships/customXml" Target="../ink/ink74.xml"/><Relationship Id="rId30" Type="http://schemas.openxmlformats.org/officeDocument/2006/relationships/image" Target="../media/image29.emf"/><Relationship Id="rId35" Type="http://schemas.openxmlformats.org/officeDocument/2006/relationships/customXml" Target="../ink/ink78.xml"/><Relationship Id="rId43" Type="http://schemas.openxmlformats.org/officeDocument/2006/relationships/customXml" Target="../ink/ink82.xml"/><Relationship Id="rId48" Type="http://schemas.openxmlformats.org/officeDocument/2006/relationships/image" Target="../media/image38.emf"/><Relationship Id="rId56" Type="http://schemas.openxmlformats.org/officeDocument/2006/relationships/image" Target="../media/image42.emf"/><Relationship Id="rId64" Type="http://schemas.openxmlformats.org/officeDocument/2006/relationships/image" Target="../media/image46.emf"/><Relationship Id="rId69" Type="http://schemas.openxmlformats.org/officeDocument/2006/relationships/customXml" Target="../ink/ink95.xml"/><Relationship Id="rId77" Type="http://schemas.openxmlformats.org/officeDocument/2006/relationships/customXml" Target="../ink/ink99.xml"/><Relationship Id="rId8" Type="http://schemas.openxmlformats.org/officeDocument/2006/relationships/image" Target="../media/image18.emf"/><Relationship Id="rId51" Type="http://schemas.openxmlformats.org/officeDocument/2006/relationships/customXml" Target="../ink/ink86.xml"/><Relationship Id="rId72" Type="http://schemas.openxmlformats.org/officeDocument/2006/relationships/image" Target="../media/image50.emf"/><Relationship Id="rId80" Type="http://schemas.openxmlformats.org/officeDocument/2006/relationships/image" Target="../media/image14.emf"/><Relationship Id="rId3" Type="http://schemas.openxmlformats.org/officeDocument/2006/relationships/customXml" Target="../ink/ink62.xml"/><Relationship Id="rId12" Type="http://schemas.openxmlformats.org/officeDocument/2006/relationships/image" Target="../media/image20.emf"/><Relationship Id="rId17" Type="http://schemas.openxmlformats.org/officeDocument/2006/relationships/customXml" Target="../ink/ink69.xml"/><Relationship Id="rId25" Type="http://schemas.openxmlformats.org/officeDocument/2006/relationships/customXml" Target="../ink/ink73.xml"/><Relationship Id="rId33" Type="http://schemas.openxmlformats.org/officeDocument/2006/relationships/customXml" Target="../ink/ink77.xml"/><Relationship Id="rId38" Type="http://schemas.openxmlformats.org/officeDocument/2006/relationships/image" Target="../media/image33.emf"/><Relationship Id="rId46" Type="http://schemas.openxmlformats.org/officeDocument/2006/relationships/image" Target="../media/image37.emf"/><Relationship Id="rId59" Type="http://schemas.openxmlformats.org/officeDocument/2006/relationships/customXml" Target="../ink/ink90.xml"/><Relationship Id="rId67" Type="http://schemas.openxmlformats.org/officeDocument/2006/relationships/customXml" Target="../ink/ink94.xml"/><Relationship Id="rId20" Type="http://schemas.openxmlformats.org/officeDocument/2006/relationships/image" Target="../media/image24.emf"/><Relationship Id="rId41" Type="http://schemas.openxmlformats.org/officeDocument/2006/relationships/customXml" Target="../ink/ink81.xml"/><Relationship Id="rId54" Type="http://schemas.openxmlformats.org/officeDocument/2006/relationships/image" Target="../media/image41.emf"/><Relationship Id="rId62" Type="http://schemas.openxmlformats.org/officeDocument/2006/relationships/image" Target="../media/image45.emf"/><Relationship Id="rId70" Type="http://schemas.openxmlformats.org/officeDocument/2006/relationships/image" Target="../media/image49.emf"/><Relationship Id="rId75" Type="http://schemas.openxmlformats.org/officeDocument/2006/relationships/customXml" Target="../ink/ink98.xml"/><Relationship Id="rId83" Type="http://schemas.openxmlformats.org/officeDocument/2006/relationships/customXml" Target="../ink/ink102.xml"/><Relationship Id="rId1" Type="http://schemas.openxmlformats.org/officeDocument/2006/relationships/slideLayout" Target="../slideLayouts/slideLayout40.xml"/><Relationship Id="rId6" Type="http://schemas.openxmlformats.org/officeDocument/2006/relationships/image" Target="../media/image17.emf"/><Relationship Id="rId15" Type="http://schemas.openxmlformats.org/officeDocument/2006/relationships/customXml" Target="../ink/ink68.xml"/><Relationship Id="rId23" Type="http://schemas.openxmlformats.org/officeDocument/2006/relationships/customXml" Target="../ink/ink72.xml"/><Relationship Id="rId28" Type="http://schemas.openxmlformats.org/officeDocument/2006/relationships/image" Target="../media/image28.emf"/><Relationship Id="rId36" Type="http://schemas.openxmlformats.org/officeDocument/2006/relationships/image" Target="../media/image32.emf"/><Relationship Id="rId49" Type="http://schemas.openxmlformats.org/officeDocument/2006/relationships/customXml" Target="../ink/ink85.xml"/><Relationship Id="rId57" Type="http://schemas.openxmlformats.org/officeDocument/2006/relationships/customXml" Target="../ink/ink89.xml"/><Relationship Id="rId10" Type="http://schemas.openxmlformats.org/officeDocument/2006/relationships/image" Target="../media/image19.emf"/><Relationship Id="rId31" Type="http://schemas.openxmlformats.org/officeDocument/2006/relationships/customXml" Target="../ink/ink76.xml"/><Relationship Id="rId44" Type="http://schemas.openxmlformats.org/officeDocument/2006/relationships/image" Target="../media/image36.emf"/><Relationship Id="rId52" Type="http://schemas.openxmlformats.org/officeDocument/2006/relationships/image" Target="../media/image40.emf"/><Relationship Id="rId60" Type="http://schemas.openxmlformats.org/officeDocument/2006/relationships/image" Target="../media/image44.emf"/><Relationship Id="rId65" Type="http://schemas.openxmlformats.org/officeDocument/2006/relationships/customXml" Target="../ink/ink93.xml"/><Relationship Id="rId73" Type="http://schemas.openxmlformats.org/officeDocument/2006/relationships/customXml" Target="../ink/ink97.xml"/><Relationship Id="rId78" Type="http://schemas.openxmlformats.org/officeDocument/2006/relationships/image" Target="../media/image53.emf"/><Relationship Id="rId81" Type="http://schemas.openxmlformats.org/officeDocument/2006/relationships/customXml" Target="../ink/ink101.xml"/><Relationship Id="rId4" Type="http://schemas.openxmlformats.org/officeDocument/2006/relationships/image" Target="../media/image16.emf"/><Relationship Id="rId9" Type="http://schemas.openxmlformats.org/officeDocument/2006/relationships/customXml" Target="../ink/ink65.xml"/><Relationship Id="rId13" Type="http://schemas.openxmlformats.org/officeDocument/2006/relationships/customXml" Target="../ink/ink67.xml"/><Relationship Id="rId18" Type="http://schemas.openxmlformats.org/officeDocument/2006/relationships/image" Target="../media/image23.emf"/><Relationship Id="rId39" Type="http://schemas.openxmlformats.org/officeDocument/2006/relationships/customXml" Target="../ink/ink80.xml"/><Relationship Id="rId34" Type="http://schemas.openxmlformats.org/officeDocument/2006/relationships/image" Target="../media/image31.emf"/><Relationship Id="rId50" Type="http://schemas.openxmlformats.org/officeDocument/2006/relationships/image" Target="../media/image39.emf"/><Relationship Id="rId55" Type="http://schemas.openxmlformats.org/officeDocument/2006/relationships/customXml" Target="../ink/ink88.xml"/><Relationship Id="rId76" Type="http://schemas.openxmlformats.org/officeDocument/2006/relationships/image" Target="../media/image52.emf"/><Relationship Id="rId7" Type="http://schemas.openxmlformats.org/officeDocument/2006/relationships/customXml" Target="../ink/ink64.xml"/><Relationship Id="rId71" Type="http://schemas.openxmlformats.org/officeDocument/2006/relationships/customXml" Target="../ink/ink96.xml"/><Relationship Id="rId2" Type="http://schemas.openxmlformats.org/officeDocument/2006/relationships/notesSlide" Target="../notesSlides/notesSlide18.xml"/><Relationship Id="rId29" Type="http://schemas.openxmlformats.org/officeDocument/2006/relationships/customXml" Target="../ink/ink75.xml"/><Relationship Id="rId24" Type="http://schemas.openxmlformats.org/officeDocument/2006/relationships/image" Target="../media/image26.emf"/><Relationship Id="rId40" Type="http://schemas.openxmlformats.org/officeDocument/2006/relationships/image" Target="../media/image34.emf"/><Relationship Id="rId45" Type="http://schemas.openxmlformats.org/officeDocument/2006/relationships/customXml" Target="../ink/ink83.xml"/><Relationship Id="rId66"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customXml" Target="../ink/ink103.xml"/><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31.png"/><Relationship Id="rId5" Type="http://schemas.openxmlformats.org/officeDocument/2006/relationships/customXml" Target="../ink/ink104.xml"/><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customXml" Target="../ink/ink110.xml"/><Relationship Id="rId3" Type="http://schemas.openxmlformats.org/officeDocument/2006/relationships/customXml" Target="../ink/ink105.xml"/><Relationship Id="rId7" Type="http://schemas.openxmlformats.org/officeDocument/2006/relationships/customXml" Target="../ink/ink107.xml"/><Relationship Id="rId12" Type="http://schemas.openxmlformats.org/officeDocument/2006/relationships/image" Target="../media/image150.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120.png"/><Relationship Id="rId11" Type="http://schemas.openxmlformats.org/officeDocument/2006/relationships/customXml" Target="../ink/ink109.xml"/><Relationship Id="rId5" Type="http://schemas.openxmlformats.org/officeDocument/2006/relationships/customXml" Target="../ink/ink106.xml"/><Relationship Id="rId10" Type="http://schemas.openxmlformats.org/officeDocument/2006/relationships/image" Target="../media/image140.png"/><Relationship Id="rId4" Type="http://schemas.openxmlformats.org/officeDocument/2006/relationships/image" Target="../media/image110.png"/><Relationship Id="rId9" Type="http://schemas.openxmlformats.org/officeDocument/2006/relationships/customXml" Target="../ink/ink108.xml"/><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40.xml"/><Relationship Id="rId6" Type="http://schemas.openxmlformats.org/officeDocument/2006/relationships/image" Target="../media/image58.png"/><Relationship Id="rId5" Type="http://schemas.openxmlformats.org/officeDocument/2006/relationships/customXml" Target="../ink/ink111.xml"/><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40.xml"/><Relationship Id="rId5" Type="http://schemas.openxmlformats.org/officeDocument/2006/relationships/image" Target="../media/image60.png"/><Relationship Id="rId4" Type="http://schemas.openxmlformats.org/officeDocument/2006/relationships/customXml" Target="../ink/ink112.xml"/></Relationships>
</file>

<file path=ppt/slides/_rels/slide27.xml.rels><?xml version="1.0" encoding="UTF-8" standalone="yes"?>
<Relationships xmlns="http://schemas.openxmlformats.org/package/2006/relationships"><Relationship Id="rId3" Type="http://schemas.openxmlformats.org/officeDocument/2006/relationships/customXml" Target="../ink/ink113.xml"/><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hyperlink" Target="http://dl.acm.org/authorize?N22361" TargetMode="External"/><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63.png"/><Relationship Id="rId4" Type="http://schemas.openxmlformats.org/officeDocument/2006/relationships/customXml" Target="../ink/ink115.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65.png"/><Relationship Id="rId4" Type="http://schemas.openxmlformats.org/officeDocument/2006/relationships/customXml" Target="../ink/ink1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rolemieux.com/RLCheck_ICSE2020_slides.pdf" TargetMode="External"/><Relationship Id="rId2" Type="http://schemas.openxmlformats.org/officeDocument/2006/relationships/hyperlink" Target="https://www.carolemieux.com/rlcheck_icse20.pdf" TargetMode="External"/><Relationship Id="rId1" Type="http://schemas.openxmlformats.org/officeDocument/2006/relationships/slideLayout" Target="../slideLayouts/slideLayout40.xml"/><Relationship Id="rId6" Type="http://schemas.openxmlformats.org/officeDocument/2006/relationships/image" Target="../media/image66.png"/><Relationship Id="rId5" Type="http://schemas.openxmlformats.org/officeDocument/2006/relationships/customXml" Target="../ink/ink117.xml"/><Relationship Id="rId4" Type="http://schemas.openxmlformats.org/officeDocument/2006/relationships/hyperlink" Target="https://www.youtube.com/watch?v=HDFZVpWo4g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customXml" Target="../ink/ink118.xml"/><Relationship Id="rId2" Type="http://schemas.openxmlformats.org/officeDocument/2006/relationships/notesSlide" Target="../notesSlides/notesSlide29.xml"/><Relationship Id="rId1" Type="http://schemas.openxmlformats.org/officeDocument/2006/relationships/slideLayout" Target="../slideLayouts/slideLayout40.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customXml" Target="../ink/ink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customXml" Target="../ink/ink6.xml"/></Relationships>
</file>

<file path=ppt/slides/_rels/slide9.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customXml" Target="../ink/ink11.xml"/><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customXml" Target="../ink/ink8.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35</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34</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Apr,  14,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E333-F3C7-4AF5-8F05-8A2D0D66565D}"/>
              </a:ext>
            </a:extLst>
          </p:cNvPr>
          <p:cNvSpPr>
            <a:spLocks noGrp="1"/>
          </p:cNvSpPr>
          <p:nvPr>
            <p:ph type="title"/>
          </p:nvPr>
        </p:nvSpPr>
        <p:spPr/>
        <p:txBody>
          <a:bodyPr/>
          <a:lstStyle/>
          <a:p>
            <a:r>
              <a:rPr lang="en-CA" dirty="0"/>
              <a:t>IBM Debater Architecture</a:t>
            </a:r>
          </a:p>
        </p:txBody>
      </p:sp>
      <p:sp>
        <p:nvSpPr>
          <p:cNvPr id="3" name="Content Placeholder 2">
            <a:extLst>
              <a:ext uri="{FF2B5EF4-FFF2-40B4-BE49-F238E27FC236}">
                <a16:creationId xmlns:a16="http://schemas.microsoft.com/office/drawing/2014/main" id="{BF3FBFE2-9DFE-4990-8225-395C368882BD}"/>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EF7D7DD3-A58A-4F74-82DB-281940361602}"/>
              </a:ext>
            </a:extLst>
          </p:cNvPr>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a:extLst>
              <a:ext uri="{FF2B5EF4-FFF2-40B4-BE49-F238E27FC236}">
                <a16:creationId xmlns:a16="http://schemas.microsoft.com/office/drawing/2014/main" id="{5A04E9EF-13C6-4E0C-B3DD-AE5A9C76CFA9}"/>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p:pic>
        <p:nvPicPr>
          <p:cNvPr id="6" name="Picture 5">
            <a:extLst>
              <a:ext uri="{FF2B5EF4-FFF2-40B4-BE49-F238E27FC236}">
                <a16:creationId xmlns:a16="http://schemas.microsoft.com/office/drawing/2014/main" id="{78446DAA-671E-4152-A3EE-A69FB6D1F516}"/>
              </a:ext>
            </a:extLst>
          </p:cNvPr>
          <p:cNvPicPr>
            <a:picLocks noChangeAspect="1"/>
          </p:cNvPicPr>
          <p:nvPr/>
        </p:nvPicPr>
        <p:blipFill>
          <a:blip r:embed="rId2"/>
          <a:stretch>
            <a:fillRect/>
          </a:stretch>
        </p:blipFill>
        <p:spPr>
          <a:xfrm>
            <a:off x="0" y="914400"/>
            <a:ext cx="9144000" cy="5873231"/>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6CF94A28-4ED1-4469-A13A-457DA1611AA7}"/>
                  </a:ext>
                </a:extLst>
              </p14:cNvPr>
              <p14:cNvContentPartPr/>
              <p14:nvPr/>
            </p14:nvContentPartPr>
            <p14:xfrm>
              <a:off x="844200" y="1060200"/>
              <a:ext cx="4816800" cy="1398600"/>
            </p14:xfrm>
          </p:contentPart>
        </mc:Choice>
        <mc:Fallback>
          <p:pic>
            <p:nvPicPr>
              <p:cNvPr id="7" name="Ink 6">
                <a:extLst>
                  <a:ext uri="{FF2B5EF4-FFF2-40B4-BE49-F238E27FC236}">
                    <a16:creationId xmlns:a16="http://schemas.microsoft.com/office/drawing/2014/main" id="{6CF94A28-4ED1-4469-A13A-457DA1611AA7}"/>
                  </a:ext>
                </a:extLst>
              </p:cNvPr>
              <p:cNvPicPr/>
              <p:nvPr/>
            </p:nvPicPr>
            <p:blipFill>
              <a:blip r:embed="rId4"/>
              <a:stretch>
                <a:fillRect/>
              </a:stretch>
            </p:blipFill>
            <p:spPr>
              <a:xfrm>
                <a:off x="834840" y="1050840"/>
                <a:ext cx="4835520" cy="1417320"/>
              </a:xfrm>
              <a:prstGeom prst="rect">
                <a:avLst/>
              </a:prstGeom>
            </p:spPr>
          </p:pic>
        </mc:Fallback>
      </mc:AlternateContent>
    </p:spTree>
    <p:extLst>
      <p:ext uri="{BB962C8B-B14F-4D97-AF65-F5344CB8AC3E}">
        <p14:creationId xmlns:p14="http://schemas.microsoft.com/office/powerpoint/2010/main" val="48495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1F3A770E-644A-48B3-A4C4-39FBA4B1F69D}"/>
              </a:ext>
            </a:extLst>
          </p:cNvPr>
          <p:cNvSpPr>
            <a:spLocks noGrp="1" noChangeArrowheads="1"/>
          </p:cNvSpPr>
          <p:nvPr>
            <p:ph idx="1"/>
          </p:nvPr>
        </p:nvSpPr>
        <p:spPr bwMode="auto">
          <a:xfrm>
            <a:off x="609600" y="5943600"/>
            <a:ext cx="8458200"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https://www.ibm.com/blogs/research/2021/03/project-debater-api/</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https://www.research.ibm.com/artificial-intelligence/project-debater/</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B26DD3AC-DBEB-458D-89D1-481B03D66EFC}"/>
              </a:ext>
            </a:extLst>
          </p:cNvPr>
          <p:cNvPicPr>
            <a:picLocks noChangeAspect="1"/>
          </p:cNvPicPr>
          <p:nvPr/>
        </p:nvPicPr>
        <p:blipFill>
          <a:blip r:embed="rId4"/>
          <a:stretch>
            <a:fillRect/>
          </a:stretch>
        </p:blipFill>
        <p:spPr>
          <a:xfrm>
            <a:off x="1828800" y="-22412"/>
            <a:ext cx="4553370" cy="5943600"/>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5722FA2A-5991-4C9B-80A0-4B72CF494822}"/>
                  </a:ext>
                </a:extLst>
              </p14:cNvPr>
              <p14:cNvContentPartPr/>
              <p14:nvPr/>
            </p14:nvContentPartPr>
            <p14:xfrm>
              <a:off x="7215480" y="5580720"/>
              <a:ext cx="391680" cy="313560"/>
            </p14:xfrm>
          </p:contentPart>
        </mc:Choice>
        <mc:Fallback>
          <p:pic>
            <p:nvPicPr>
              <p:cNvPr id="8" name="Ink 7">
                <a:extLst>
                  <a:ext uri="{FF2B5EF4-FFF2-40B4-BE49-F238E27FC236}">
                    <a16:creationId xmlns:a16="http://schemas.microsoft.com/office/drawing/2014/main" id="{5722FA2A-5991-4C9B-80A0-4B72CF494822}"/>
                  </a:ext>
                </a:extLst>
              </p:cNvPr>
              <p:cNvPicPr/>
              <p:nvPr/>
            </p:nvPicPr>
            <p:blipFill>
              <a:blip r:embed="rId6"/>
              <a:stretch>
                <a:fillRect/>
              </a:stretch>
            </p:blipFill>
            <p:spPr>
              <a:xfrm>
                <a:off x="7206120" y="5571360"/>
                <a:ext cx="410400" cy="332280"/>
              </a:xfrm>
              <a:prstGeom prst="rect">
                <a:avLst/>
              </a:prstGeom>
            </p:spPr>
          </p:pic>
        </mc:Fallback>
      </mc:AlternateContent>
    </p:spTree>
    <p:extLst>
      <p:ext uri="{BB962C8B-B14F-4D97-AF65-F5344CB8AC3E}">
        <p14:creationId xmlns:p14="http://schemas.microsoft.com/office/powerpoint/2010/main" val="72323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AI applications.........</a:t>
            </a:r>
          </a:p>
        </p:txBody>
      </p:sp>
      <p:sp>
        <p:nvSpPr>
          <p:cNvPr id="3" name="Content Placeholder 2"/>
          <p:cNvSpPr>
            <a:spLocks noGrp="1"/>
          </p:cNvSpPr>
          <p:nvPr>
            <p:ph idx="1"/>
          </p:nvPr>
        </p:nvSpPr>
        <p:spPr>
          <a:xfrm>
            <a:off x="374374" y="875138"/>
            <a:ext cx="8534400" cy="3657600"/>
          </a:xfrm>
        </p:spPr>
        <p:txBody>
          <a:bodyPr/>
          <a:lstStyle/>
          <a:p>
            <a:pPr marL="457200" indent="-457200">
              <a:buFont typeface="Arial" panose="020B0604020202020204" pitchFamily="34" charset="0"/>
              <a:buChar char="•"/>
            </a:pPr>
            <a:r>
              <a:rPr lang="en-CA" dirty="0" err="1"/>
              <a:t>DeepQA</a:t>
            </a:r>
            <a:endParaRPr lang="en-CA" dirty="0"/>
          </a:p>
          <a:p>
            <a:pPr marL="457200" indent="-457200">
              <a:buFont typeface="Arial" panose="020B0604020202020204" pitchFamily="34" charset="0"/>
              <a:buChar char="•"/>
            </a:pPr>
            <a:r>
              <a:rPr lang="en-CA" dirty="0"/>
              <a:t>Personal Assistants</a:t>
            </a:r>
          </a:p>
          <a:p>
            <a:pPr marL="457200" indent="-457200">
              <a:buFont typeface="Arial" panose="020B0604020202020204" pitchFamily="34" charset="0"/>
              <a:buChar char="•"/>
            </a:pPr>
            <a:r>
              <a:rPr lang="en-CA" dirty="0"/>
              <a:t>Robotics</a:t>
            </a:r>
          </a:p>
          <a:p>
            <a:pPr marL="457200" indent="-457200">
              <a:buFont typeface="Arial" panose="020B0604020202020204" pitchFamily="34" charset="0"/>
              <a:buChar char="•"/>
            </a:pPr>
            <a:r>
              <a:rPr lang="en-CA" dirty="0"/>
              <a:t>Search Engines</a:t>
            </a:r>
          </a:p>
          <a:p>
            <a:pPr marL="457200" indent="-457200">
              <a:buFont typeface="Arial" panose="020B0604020202020204" pitchFamily="34" charset="0"/>
              <a:buChar char="•"/>
            </a:pPr>
            <a:r>
              <a:rPr lang="en-CA" dirty="0"/>
              <a:t>Games</a:t>
            </a:r>
          </a:p>
          <a:p>
            <a:pPr marL="457200" indent="-457200">
              <a:buFont typeface="Arial" panose="020B0604020202020204" pitchFamily="34" charset="0"/>
              <a:buChar char="•"/>
            </a:pPr>
            <a:r>
              <a:rPr lang="en-CA" dirty="0"/>
              <a:t>Tutoring Systems</a:t>
            </a:r>
          </a:p>
          <a:p>
            <a:pPr marL="457200" indent="-457200">
              <a:buFont typeface="Arial" panose="020B0604020202020204" pitchFamily="34" charset="0"/>
              <a:buChar char="•"/>
            </a:pPr>
            <a:r>
              <a:rPr lang="en-CA" dirty="0"/>
              <a:t>Medicine / Finance / …</a:t>
            </a:r>
          </a:p>
          <a:p>
            <a:pPr marL="457200" indent="-457200">
              <a:buFont typeface="Arial" panose="020B0604020202020204" pitchFamily="34" charset="0"/>
              <a:buChar char="•"/>
            </a:pPr>
            <a:r>
              <a:rPr lang="en-CA" dirty="0"/>
              <a:t>……</a:t>
            </a:r>
          </a:p>
          <a:p>
            <a:pPr marL="457200" indent="-457200">
              <a:buFont typeface="Arial" panose="020B0604020202020204" pitchFamily="34" charset="0"/>
              <a:buChar char="•"/>
            </a:pPr>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12</a:t>
            </a:fld>
            <a:endParaRPr lang="en-US">
              <a:solidFill>
                <a:srgbClr val="000000"/>
              </a:solidFill>
            </a:endParaRPr>
          </a:p>
        </p:txBody>
      </p:sp>
      <p:sp>
        <p:nvSpPr>
          <p:cNvPr id="6" name="Content Placeholder 2"/>
          <p:cNvSpPr txBox="1">
            <a:spLocks/>
          </p:cNvSpPr>
          <p:nvPr/>
        </p:nvSpPr>
        <p:spPr bwMode="auto">
          <a:xfrm>
            <a:off x="397565" y="5161227"/>
            <a:ext cx="8534400" cy="1066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lgn="ctr"/>
            <a:r>
              <a:rPr lang="en-CA" kern="0" dirty="0"/>
              <a:t>Most companies are investing in AI and/or developing/adopting AI technologies</a:t>
            </a: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3821FAD8-D822-40EB-9FB4-A2FB66F49F4B}"/>
                  </a:ext>
                </a:extLst>
              </p14:cNvPr>
              <p14:cNvContentPartPr/>
              <p14:nvPr/>
            </p14:nvContentPartPr>
            <p14:xfrm>
              <a:off x="545040" y="856440"/>
              <a:ext cx="177120" cy="3670200"/>
            </p14:xfrm>
          </p:contentPart>
        </mc:Choice>
        <mc:Fallback>
          <p:pic>
            <p:nvPicPr>
              <p:cNvPr id="7" name="Ink 6">
                <a:extLst>
                  <a:ext uri="{FF2B5EF4-FFF2-40B4-BE49-F238E27FC236}">
                    <a16:creationId xmlns:a16="http://schemas.microsoft.com/office/drawing/2014/main" id="{3821FAD8-D822-40EB-9FB4-A2FB66F49F4B}"/>
                  </a:ext>
                </a:extLst>
              </p:cNvPr>
              <p:cNvPicPr/>
              <p:nvPr/>
            </p:nvPicPr>
            <p:blipFill>
              <a:blip r:embed="rId4"/>
              <a:stretch>
                <a:fillRect/>
              </a:stretch>
            </p:blipFill>
            <p:spPr>
              <a:xfrm>
                <a:off x="535680" y="847080"/>
                <a:ext cx="195840" cy="3688920"/>
              </a:xfrm>
              <a:prstGeom prst="rect">
                <a:avLst/>
              </a:prstGeom>
            </p:spPr>
          </p:pic>
        </mc:Fallback>
      </mc:AlternateContent>
    </p:spTree>
    <p:extLst>
      <p:ext uri="{BB962C8B-B14F-4D97-AF65-F5344CB8AC3E}">
        <p14:creationId xmlns:p14="http://schemas.microsoft.com/office/powerpoint/2010/main" val="287677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13</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Evaluations / Teaching Evaluations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IBM Watson... </a:t>
            </a:r>
          </a:p>
          <a:p>
            <a:pPr marL="342900" indent="-342900">
              <a:spcBef>
                <a:spcPct val="20000"/>
              </a:spcBef>
              <a:spcAft>
                <a:spcPts val="600"/>
              </a:spcAft>
              <a:buFont typeface="Arial" pitchFamily="34" charset="0"/>
              <a:buChar char="•"/>
              <a:defRPr/>
            </a:pPr>
            <a:r>
              <a:rPr lang="en-CA" sz="2800" b="1" kern="0" dirty="0">
                <a:latin typeface="Arial Unicode MS"/>
              </a:rPr>
              <a:t>After 422...</a:t>
            </a:r>
          </a:p>
          <a:p>
            <a:pPr marL="342900" indent="-342900">
              <a:spcBef>
                <a:spcPct val="20000"/>
              </a:spcBef>
              <a:spcAft>
                <a:spcPts val="600"/>
              </a:spcAft>
              <a:buFont typeface="Arial" pitchFamily="34" charset="0"/>
              <a:buChar char="•"/>
              <a:defRPr/>
            </a:pPr>
            <a:r>
              <a:rPr lang="en-CA" sz="2800" b="1" kern="0" dirty="0">
                <a:latin typeface="Arial Unicode MS"/>
              </a:rPr>
              <a:t>(422) Highlights from conferences</a:t>
            </a:r>
          </a:p>
          <a:p>
            <a:pPr marL="342900" indent="-342900">
              <a:spcBef>
                <a:spcPct val="20000"/>
              </a:spcBef>
              <a:spcAft>
                <a:spcPts val="600"/>
              </a:spcAft>
              <a:buFont typeface="Arial" pitchFamily="34" charset="0"/>
              <a:buChar char="•"/>
              <a:defRPr/>
            </a:pPr>
            <a:r>
              <a:rPr lang="en-CA" sz="2800" b="1" kern="0" dirty="0">
                <a:latin typeface="Arial Unicode MS"/>
              </a:rPr>
              <a:t>Final Exam: how to prepare…</a:t>
            </a:r>
            <a:endParaRPr lang="en-CA" sz="2400" b="1"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a:latin typeface="Arial Unicode MS"/>
            </a:endParaRPr>
          </a:p>
          <a:p>
            <a:pPr marL="342900" indent="-342900">
              <a:spcBef>
                <a:spcPct val="20000"/>
              </a:spcBef>
              <a:spcAft>
                <a:spcPts val="600"/>
              </a:spcAft>
              <a:buFont typeface="Arial" pitchFamily="34" charset="0"/>
              <a:buChar char="•"/>
              <a:defRPr/>
            </a:pPr>
            <a:endParaRPr lang="en-US" sz="2800" b="0" kern="0" dirty="0">
              <a:latin typeface="Arial Unicode MS"/>
            </a:endParaRPr>
          </a:p>
          <a:p>
            <a:pPr>
              <a:spcBef>
                <a:spcPct val="20000"/>
              </a:spcBef>
              <a:spcAft>
                <a:spcPts val="600"/>
              </a:spcAft>
              <a:defRPr/>
            </a:pPr>
            <a:endParaRPr lang="en-US" sz="2800" b="0" kern="0" dirty="0">
              <a:solidFill>
                <a:srgbClr val="000000"/>
              </a:solidFill>
              <a:latin typeface="Arial Unicode MS"/>
            </a:endParaRPr>
          </a:p>
          <a:p>
            <a:pPr marL="342900" indent="-342900">
              <a:spcBef>
                <a:spcPct val="20000"/>
              </a:spcBef>
              <a:spcAft>
                <a:spcPts val="600"/>
              </a:spcAft>
              <a:defRPr/>
            </a:pPr>
            <a:endParaRPr lang="en-US" sz="2800" b="0" kern="0" dirty="0">
              <a:solidFill>
                <a:srgbClr val="808080"/>
              </a:solidFill>
              <a:latin typeface="Arial Unicode MS"/>
            </a:endParaRPr>
          </a:p>
          <a:p>
            <a:pPr marL="342900" indent="-342900">
              <a:spcBef>
                <a:spcPct val="20000"/>
              </a:spcBef>
              <a:spcAft>
                <a:spcPts val="600"/>
              </a:spcAft>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0" cap="none" spc="0" normalizeH="0" baseline="0" noProof="0" dirty="0">
                <a:ln>
                  <a:noFill/>
                </a:ln>
                <a:solidFill>
                  <a:srgbClr val="3333CC"/>
                </a:solidFill>
                <a:effectLst/>
                <a:uLnTx/>
                <a:uFillTx/>
                <a:latin typeface="Arial Unicode MS"/>
                <a:ea typeface="+mn-ea"/>
                <a:cs typeface="+mn-cs"/>
              </a:rPr>
              <a:t>422 big picture</a:t>
            </a:r>
          </a:p>
        </p:txBody>
      </p:sp>
      <p:grpSp>
        <p:nvGrpSpPr>
          <p:cNvPr id="3" name="Group 2"/>
          <p:cNvGrpSpPr/>
          <p:nvPr/>
        </p:nvGrpSpPr>
        <p:grpSpPr>
          <a:xfrm>
            <a:off x="-36512" y="65424"/>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34829" y="4834269"/>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4733" y="3362489"/>
              <a:ext cx="2331171" cy="961470"/>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CC"/>
                  </a:solidFill>
                  <a:effectLst/>
                  <a:uLnTx/>
                  <a:uFillTx/>
                  <a:latin typeface="Arial Unicode MS" pitchFamily="34" charset="-128"/>
                  <a:ea typeface="+mn-ea"/>
                  <a:cs typeface="+mn-cs"/>
                </a:rPr>
                <a:t>Concept Similarity</a:t>
              </a:r>
            </a:p>
          </p:txBody>
        </p:sp>
        <p:sp>
          <p:nvSpPr>
            <p:cNvPr id="17448" name="Rectangle 9"/>
            <p:cNvSpPr>
              <a:spLocks noChangeArrowheads="1"/>
            </p:cNvSpPr>
            <p:nvPr/>
          </p:nvSpPr>
          <p:spPr bwMode="auto">
            <a:xfrm>
              <a:off x="965644" y="2044133"/>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Full Propositional</a:t>
              </a:r>
            </a:p>
          </p:txBody>
        </p:sp>
        <p:cxnSp>
          <p:nvCxnSpPr>
            <p:cNvPr id="32" name="Straight Connector 31"/>
            <p:cNvCxnSpPr>
              <a:cxnSpLocks/>
            </p:cNvCxnSpPr>
            <p:nvPr/>
          </p:nvCxnSpPr>
          <p:spPr>
            <a:xfrm flipV="1">
              <a:off x="3516855" y="4117387"/>
              <a:ext cx="2880862" cy="6483"/>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16855" y="4137750"/>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34918" y="2898977"/>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 – Knowledge Graphs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55589" y="3554008"/>
              <a:ext cx="327386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47373" y="54784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Q-learning, SARSA</a:t>
              </a: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20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8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cxnSp>
          <p:nvCxnSpPr>
            <p:cNvPr id="37" name="Straight Connector 36">
              <a:extLst>
                <a:ext uri="{FF2B5EF4-FFF2-40B4-BE49-F238E27FC236}">
                  <a16:creationId xmlns:a16="http://schemas.microsoft.com/office/drawing/2014/main" id="{37D010F6-4F30-4C63-9E08-4F7F7982B9A0}"/>
                </a:ext>
              </a:extLst>
            </p:cNvPr>
            <p:cNvCxnSpPr>
              <a:cxnSpLocks/>
            </p:cNvCxnSpPr>
            <p:nvPr/>
          </p:nvCxnSpPr>
          <p:spPr>
            <a:xfrm>
              <a:off x="915259" y="4689638"/>
              <a:ext cx="2471027" cy="940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CPSC 422, Lecture 35</a:t>
            </a:r>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6" name="Slide Number Placeholder 5"/>
          <p:cNvSpPr>
            <a:spLocks noGrp="1"/>
          </p:cNvSpPr>
          <p:nvPr>
            <p:ph type="sldNum" sz="quarter" idx="12"/>
          </p:nvPr>
        </p:nvSpPr>
        <p:spPr>
          <a:xfrm>
            <a:off x="5128435" y="6494433"/>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ea typeface="+mn-ea"/>
              <a:cs typeface="+mn-cs"/>
            </a:endParaRPr>
          </a:p>
        </p:txBody>
      </p:sp>
      <p:sp>
        <p:nvSpPr>
          <p:cNvPr id="5" name="Rectangle 4"/>
          <p:cNvSpPr/>
          <p:nvPr/>
        </p:nvSpPr>
        <p:spPr>
          <a:xfrm>
            <a:off x="5221715" y="65424"/>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27015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CPSC 422, Lecture 35</a:t>
            </a:r>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6" name="Slide Number Placeholder 5"/>
          <p:cNvSpPr>
            <a:spLocks noGrp="1"/>
          </p:cNvSpPr>
          <p:nvPr>
            <p:ph type="sldNum" sz="quarter" idx="12"/>
          </p:nvPr>
        </p:nvSpPr>
        <p:spPr>
          <a:xfrm>
            <a:off x="5128435" y="6494433"/>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4" name="Rectangle 3"/>
          <p:cNvSpPr/>
          <p:nvPr/>
        </p:nvSpPr>
        <p:spPr>
          <a:xfrm>
            <a:off x="2956363" y="2770033"/>
            <a:ext cx="2229216" cy="11222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b="0" i="0" u="none" strike="noStrike" kern="1200" cap="none" spc="0" normalizeH="0" baseline="0" noProof="0">
              <a:ln>
                <a:noFill/>
              </a:ln>
              <a:solidFill>
                <a:srgbClr val="FFFFFF"/>
              </a:solidFill>
              <a:effectLst/>
              <a:uLnTx/>
              <a:uFillTx/>
              <a:ea typeface="+mn-ea"/>
              <a:cs typeface="+mn-cs"/>
            </a:endParaRPr>
          </a:p>
        </p:txBody>
      </p:sp>
      <p:grpSp>
        <p:nvGrpSpPr>
          <p:cNvPr id="3" name="Group 2"/>
          <p:cNvGrpSpPr/>
          <p:nvPr/>
        </p:nvGrpSpPr>
        <p:grpSpPr>
          <a:xfrm>
            <a:off x="381000" y="1676400"/>
            <a:ext cx="6435652" cy="4513233"/>
            <a:chOff x="0" y="349058"/>
            <a:chExt cx="9104211" cy="6337510"/>
          </a:xfrm>
        </p:grpSpPr>
        <p:sp>
          <p:nvSpPr>
            <p:cNvPr id="17437" name="Rectangle 37"/>
            <p:cNvSpPr>
              <a:spLocks noChangeArrowheads="1"/>
            </p:cNvSpPr>
            <p:nvPr/>
          </p:nvSpPr>
          <p:spPr bwMode="auto">
            <a:xfrm>
              <a:off x="898055" y="1907269"/>
              <a:ext cx="261330" cy="388964"/>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1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1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1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1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34829" y="4834269"/>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4733" y="3362489"/>
              <a:ext cx="2331171" cy="961470"/>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3333CC"/>
                  </a:solidFill>
                  <a:effectLst/>
                  <a:uLnTx/>
                  <a:uFillTx/>
                  <a:latin typeface="Arial Unicode MS" pitchFamily="34" charset="-128"/>
                  <a:ea typeface="+mn-ea"/>
                  <a:cs typeface="+mn-cs"/>
                </a:rPr>
                <a:t>Concept Similarity</a:t>
              </a:r>
            </a:p>
          </p:txBody>
        </p:sp>
        <p:sp>
          <p:nvSpPr>
            <p:cNvPr id="17448" name="Rectangle 9"/>
            <p:cNvSpPr>
              <a:spLocks noChangeArrowheads="1"/>
            </p:cNvSpPr>
            <p:nvPr/>
          </p:nvSpPr>
          <p:spPr bwMode="auto">
            <a:xfrm>
              <a:off x="965644" y="2044133"/>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Full Propositional</a:t>
              </a:r>
            </a:p>
          </p:txBody>
        </p:sp>
        <p:cxnSp>
          <p:nvCxnSpPr>
            <p:cNvPr id="32" name="Straight Connector 31"/>
            <p:cNvCxnSpPr>
              <a:cxnSpLocks/>
            </p:cNvCxnSpPr>
            <p:nvPr/>
          </p:nvCxnSpPr>
          <p:spPr>
            <a:xfrm flipV="1">
              <a:off x="3516855" y="4117387"/>
              <a:ext cx="2880862" cy="6483"/>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16855" y="4137750"/>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34918" y="2898977"/>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 – Knowledge Graphs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55589" y="3554008"/>
              <a:ext cx="327386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47373" y="54784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100" b="1" i="1" u="none" strike="noStrike" kern="1200" cap="none" spc="0" normalizeH="0" baseline="0" noProof="0" dirty="0">
                  <a:ln>
                    <a:noFill/>
                  </a:ln>
                  <a:solidFill>
                    <a:srgbClr val="FF0000"/>
                  </a:solidFill>
                  <a:effectLst/>
                  <a:uLnTx/>
                  <a:uFillTx/>
                  <a:latin typeface="Arial Unicode MS" pitchFamily="34" charset="-128"/>
                  <a:ea typeface="+mn-ea"/>
                  <a:cs typeface="+mn-cs"/>
                </a:rPr>
                <a:t>Q-learning, SARSA</a:t>
              </a: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00"/>
                </a:solidFill>
                <a:effectLst/>
                <a:uLnTx/>
                <a:uFillTx/>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12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1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12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12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12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1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cxnSp>
          <p:nvCxnSpPr>
            <p:cNvPr id="37" name="Straight Connector 36">
              <a:extLst>
                <a:ext uri="{FF2B5EF4-FFF2-40B4-BE49-F238E27FC236}">
                  <a16:creationId xmlns:a16="http://schemas.microsoft.com/office/drawing/2014/main" id="{37D010F6-4F30-4C63-9E08-4F7F7982B9A0}"/>
                </a:ext>
              </a:extLst>
            </p:cNvPr>
            <p:cNvCxnSpPr>
              <a:cxnSpLocks/>
            </p:cNvCxnSpPr>
            <p:nvPr/>
          </p:nvCxnSpPr>
          <p:spPr>
            <a:xfrm>
              <a:off x="915259" y="4689638"/>
              <a:ext cx="2471027" cy="940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5" name="Rectangle 4"/>
          <p:cNvSpPr/>
          <p:nvPr/>
        </p:nvSpPr>
        <p:spPr>
          <a:xfrm>
            <a:off x="3808833" y="1616487"/>
            <a:ext cx="2696109" cy="1166926"/>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b="0" i="0" u="none" strike="noStrike" kern="1200" cap="none" spc="0" normalizeH="0" baseline="0" noProof="0">
              <a:ln>
                <a:noFill/>
              </a:ln>
              <a:solidFill>
                <a:srgbClr val="FFFFFF"/>
              </a:solidFill>
              <a:effectLst/>
              <a:uLnTx/>
              <a:uFillTx/>
              <a:ea typeface="+mn-ea"/>
              <a:cs typeface="+mn-cs"/>
            </a:endParaRPr>
          </a:p>
        </p:txBody>
      </p:sp>
      <p:sp>
        <p:nvSpPr>
          <p:cNvPr id="40" name="Rectangle 23">
            <a:extLst>
              <a:ext uri="{FF2B5EF4-FFF2-40B4-BE49-F238E27FC236}">
                <a16:creationId xmlns:a16="http://schemas.microsoft.com/office/drawing/2014/main" id="{2DD2C733-8458-41F0-BF4B-7C57B9010669}"/>
              </a:ext>
            </a:extLst>
          </p:cNvPr>
          <p:cNvSpPr>
            <a:spLocks noChangeArrowheads="1"/>
          </p:cNvSpPr>
          <p:nvPr/>
        </p:nvSpPr>
        <p:spPr bwMode="auto">
          <a:xfrm>
            <a:off x="6740590" y="213540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b="1" i="1" dirty="0">
                <a:solidFill>
                  <a:srgbClr val="3333CC"/>
                </a:solidFill>
                <a:latin typeface="Arial Unicode MS" pitchFamily="34" charset="-128"/>
                <a:ea typeface="+mn-ea"/>
                <a:cs typeface="+mn-cs"/>
              </a:rPr>
              <a:t>Where are the components of our representations coming from?</a:t>
            </a:r>
          </a:p>
        </p:txBody>
      </p:sp>
      <p:sp>
        <p:nvSpPr>
          <p:cNvPr id="41" name="Rectangle 23">
            <a:extLst>
              <a:ext uri="{FF2B5EF4-FFF2-40B4-BE49-F238E27FC236}">
                <a16:creationId xmlns:a16="http://schemas.microsoft.com/office/drawing/2014/main" id="{99161B9C-ADE2-4623-8DAA-B73E7D2A00CD}"/>
              </a:ext>
            </a:extLst>
          </p:cNvPr>
          <p:cNvSpPr>
            <a:spLocks noChangeArrowheads="1"/>
          </p:cNvSpPr>
          <p:nvPr/>
        </p:nvSpPr>
        <p:spPr bwMode="auto">
          <a:xfrm>
            <a:off x="6799944" y="3378746"/>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b="1" i="1" dirty="0">
                <a:solidFill>
                  <a:srgbClr val="3333CC"/>
                </a:solidFill>
                <a:latin typeface="Arial Unicode MS" pitchFamily="34" charset="-128"/>
                <a:ea typeface="+mn-ea"/>
                <a:cs typeface="+mn-cs"/>
              </a:rPr>
              <a:t>The probabilities?</a:t>
            </a:r>
          </a:p>
          <a:p>
            <a:pPr marL="342900" indent="-342900">
              <a:spcBef>
                <a:spcPct val="20000"/>
              </a:spcBef>
              <a:defRPr/>
            </a:pPr>
            <a:r>
              <a:rPr lang="en-US" b="1" i="1" dirty="0">
                <a:solidFill>
                  <a:srgbClr val="3333CC"/>
                </a:solidFill>
                <a:latin typeface="Arial Unicode MS" pitchFamily="34" charset="-128"/>
                <a:ea typeface="+mn-ea"/>
                <a:cs typeface="+mn-cs"/>
              </a:rPr>
              <a:t>The utilities?</a:t>
            </a:r>
          </a:p>
          <a:p>
            <a:pPr marL="342900" indent="-342900">
              <a:spcBef>
                <a:spcPct val="20000"/>
              </a:spcBef>
              <a:defRPr/>
            </a:pPr>
            <a:r>
              <a:rPr lang="en-US" b="1" i="1" dirty="0">
                <a:solidFill>
                  <a:srgbClr val="3333CC"/>
                </a:solidFill>
                <a:latin typeface="Arial Unicode MS" pitchFamily="34" charset="-128"/>
                <a:ea typeface="+mn-ea"/>
                <a:cs typeface="+mn-cs"/>
              </a:rPr>
              <a:t>The logical formulas?</a:t>
            </a:r>
          </a:p>
        </p:txBody>
      </p:sp>
      <p:sp>
        <p:nvSpPr>
          <p:cNvPr id="42" name="Rectangle 23">
            <a:extLst>
              <a:ext uri="{FF2B5EF4-FFF2-40B4-BE49-F238E27FC236}">
                <a16:creationId xmlns:a16="http://schemas.microsoft.com/office/drawing/2014/main" id="{1C3A2827-56BA-4B9A-8907-D0BB0C097694}"/>
              </a:ext>
            </a:extLst>
          </p:cNvPr>
          <p:cNvSpPr>
            <a:spLocks noChangeArrowheads="1"/>
          </p:cNvSpPr>
          <p:nvPr/>
        </p:nvSpPr>
        <p:spPr bwMode="auto">
          <a:xfrm>
            <a:off x="6080935" y="4465280"/>
            <a:ext cx="298686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b="1" i="1" dirty="0">
                <a:solidFill>
                  <a:srgbClr val="3333CC"/>
                </a:solidFill>
                <a:latin typeface="Arial Unicode MS" pitchFamily="34" charset="-128"/>
                <a:ea typeface="+mn-ea"/>
                <a:cs typeface="+mn-cs"/>
              </a:rPr>
              <a:t>From people and from data!</a:t>
            </a:r>
          </a:p>
        </p:txBody>
      </p:sp>
      <p:sp>
        <p:nvSpPr>
          <p:cNvPr id="43" name="Rectangle 23">
            <a:extLst>
              <a:ext uri="{FF2B5EF4-FFF2-40B4-BE49-F238E27FC236}">
                <a16:creationId xmlns:a16="http://schemas.microsoft.com/office/drawing/2014/main" id="{97D7B414-6978-40EE-B4A9-4B0615B6BE35}"/>
              </a:ext>
            </a:extLst>
          </p:cNvPr>
          <p:cNvSpPr>
            <a:spLocks noChangeArrowheads="1"/>
          </p:cNvSpPr>
          <p:nvPr/>
        </p:nvSpPr>
        <p:spPr bwMode="auto">
          <a:xfrm>
            <a:off x="3581400" y="210067"/>
            <a:ext cx="48482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000" b="1" dirty="0">
                <a:solidFill>
                  <a:srgbClr val="3333CC"/>
                </a:solidFill>
                <a:latin typeface="Arial Unicode MS" pitchFamily="34" charset="-128"/>
                <a:ea typeface="+mn-ea"/>
                <a:cs typeface="+mn-cs"/>
              </a:rPr>
              <a:t>Machine Learning + Neural Models</a:t>
            </a:r>
          </a:p>
          <a:p>
            <a:pPr marL="342900" indent="-342900">
              <a:spcBef>
                <a:spcPct val="20000"/>
              </a:spcBef>
              <a:defRPr/>
            </a:pPr>
            <a:r>
              <a:rPr lang="en-US" sz="20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0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1800" b="1" i="1" dirty="0">
              <a:solidFill>
                <a:srgbClr val="3333CC"/>
              </a:solidFill>
              <a:latin typeface="Arial Unicode MS" pitchFamily="34" charset="-128"/>
              <a:ea typeface="+mn-ea"/>
              <a:cs typeface="+mn-cs"/>
            </a:endParaRPr>
          </a:p>
        </p:txBody>
      </p:sp>
      <p:sp>
        <p:nvSpPr>
          <p:cNvPr id="45" name="Rectangle 2">
            <a:extLst>
              <a:ext uri="{FF2B5EF4-FFF2-40B4-BE49-F238E27FC236}">
                <a16:creationId xmlns:a16="http://schemas.microsoft.com/office/drawing/2014/main" id="{8578AE20-1B6D-48F1-9F21-26D8BF7E9E67}"/>
              </a:ext>
            </a:extLst>
          </p:cNvPr>
          <p:cNvSpPr txBox="1">
            <a:spLocks noChangeArrowheads="1"/>
          </p:cNvSpPr>
          <p:nvPr/>
        </p:nvSpPr>
        <p:spPr bwMode="auto">
          <a:xfrm>
            <a:off x="-575512" y="129277"/>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422…..</a:t>
            </a:r>
          </a:p>
        </p:txBody>
      </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CA349A7A-A9B8-4644-8C51-B1FEFFBAFC13}"/>
                  </a:ext>
                </a:extLst>
              </p14:cNvPr>
              <p14:cNvContentPartPr/>
              <p14:nvPr/>
            </p14:nvContentPartPr>
            <p14:xfrm>
              <a:off x="1184760" y="209520"/>
              <a:ext cx="7578720" cy="5445000"/>
            </p14:xfrm>
          </p:contentPart>
        </mc:Choice>
        <mc:Fallback>
          <p:pic>
            <p:nvPicPr>
              <p:cNvPr id="7" name="Ink 6">
                <a:extLst>
                  <a:ext uri="{FF2B5EF4-FFF2-40B4-BE49-F238E27FC236}">
                    <a16:creationId xmlns:a16="http://schemas.microsoft.com/office/drawing/2014/main" id="{CA349A7A-A9B8-4644-8C51-B1FEFFBAFC13}"/>
                  </a:ext>
                </a:extLst>
              </p:cNvPr>
              <p:cNvPicPr/>
              <p:nvPr/>
            </p:nvPicPr>
            <p:blipFill>
              <a:blip r:embed="rId6"/>
              <a:stretch>
                <a:fillRect/>
              </a:stretch>
            </p:blipFill>
            <p:spPr>
              <a:xfrm>
                <a:off x="1175400" y="200160"/>
                <a:ext cx="7597440" cy="5463720"/>
              </a:xfrm>
              <a:prstGeom prst="rect">
                <a:avLst/>
              </a:prstGeom>
            </p:spPr>
          </p:pic>
        </mc:Fallback>
      </mc:AlternateContent>
    </p:spTree>
    <p:extLst>
      <p:ext uri="{BB962C8B-B14F-4D97-AF65-F5344CB8AC3E}">
        <p14:creationId xmlns:p14="http://schemas.microsoft.com/office/powerpoint/2010/main" val="30431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of our Grad Courses</a:t>
            </a:r>
          </a:p>
        </p:txBody>
      </p:sp>
      <p:sp>
        <p:nvSpPr>
          <p:cNvPr id="3" name="Content Placeholder 2"/>
          <p:cNvSpPr>
            <a:spLocks noGrp="1"/>
          </p:cNvSpPr>
          <p:nvPr>
            <p:ph idx="1"/>
          </p:nvPr>
        </p:nvSpPr>
        <p:spPr>
          <a:xfrm>
            <a:off x="381000" y="685800"/>
            <a:ext cx="8458200" cy="4495800"/>
          </a:xfrm>
        </p:spPr>
        <p:txBody>
          <a:bodyPr/>
          <a:lstStyle/>
          <a:p>
            <a:br>
              <a:rPr lang="en-CA" dirty="0"/>
            </a:br>
            <a:br>
              <a:rPr lang="en-CA" dirty="0"/>
            </a:br>
            <a:r>
              <a:rPr lang="en-CA" dirty="0"/>
              <a:t>522: Artificial Intelligence II : Reasoning and Acting Under Uncertainty</a:t>
            </a:r>
          </a:p>
          <a:p>
            <a:br>
              <a:rPr lang="en-CA" dirty="0"/>
            </a:br>
            <a:r>
              <a:rPr lang="en-CA" dirty="0"/>
              <a:t>Sample Advanced Topics…..</a:t>
            </a:r>
          </a:p>
          <a:p>
            <a:r>
              <a:rPr lang="en-CA" dirty="0">
                <a:hlinkClick r:id="rId3"/>
              </a:rPr>
              <a:t>Relational Reinforcement Learning for Agents in Worlds with Objects</a:t>
            </a:r>
            <a:r>
              <a:rPr lang="en-CA" dirty="0"/>
              <a:t>, </a:t>
            </a:r>
            <a:r>
              <a:rPr lang="en-CA" dirty="0">
                <a:hlinkClick r:id="rId4"/>
              </a:rPr>
              <a:t>relational learning</a:t>
            </a:r>
            <a:r>
              <a:rPr lang="en-CA" dirty="0"/>
              <a:t>.</a:t>
            </a:r>
          </a:p>
          <a:p>
            <a:endParaRPr lang="en-CA" dirty="0"/>
          </a:p>
          <a:p>
            <a:r>
              <a:rPr lang="en-CA" dirty="0"/>
              <a:t> - </a:t>
            </a:r>
            <a:r>
              <a:rPr lang="en-CA" dirty="0">
                <a:hlinkClick r:id="rId5"/>
              </a:rPr>
              <a:t>Probabilistic Relational Learning and Inductive Logic Programming at a Global Scale</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16</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B768A67F-EECC-4E76-80E1-F6EB84F997C9}"/>
                  </a:ext>
                </a:extLst>
              </p14:cNvPr>
              <p14:cNvContentPartPr/>
              <p14:nvPr/>
            </p14:nvContentPartPr>
            <p14:xfrm>
              <a:off x="276120" y="1489680"/>
              <a:ext cx="7940520" cy="3443760"/>
            </p14:xfrm>
          </p:contentPart>
        </mc:Choice>
        <mc:Fallback>
          <p:pic>
            <p:nvPicPr>
              <p:cNvPr id="6" name="Ink 5">
                <a:extLst>
                  <a:ext uri="{FF2B5EF4-FFF2-40B4-BE49-F238E27FC236}">
                    <a16:creationId xmlns:a16="http://schemas.microsoft.com/office/drawing/2014/main" id="{B768A67F-EECC-4E76-80E1-F6EB84F997C9}"/>
                  </a:ext>
                </a:extLst>
              </p:cNvPr>
              <p:cNvPicPr/>
              <p:nvPr/>
            </p:nvPicPr>
            <p:blipFill>
              <a:blip r:embed="rId7"/>
              <a:stretch>
                <a:fillRect/>
              </a:stretch>
            </p:blipFill>
            <p:spPr>
              <a:xfrm>
                <a:off x="266760" y="1480320"/>
                <a:ext cx="7959240" cy="3462480"/>
              </a:xfrm>
              <a:prstGeom prst="rect">
                <a:avLst/>
              </a:prstGeom>
            </p:spPr>
          </p:pic>
        </mc:Fallback>
      </mc:AlternateContent>
    </p:spTree>
    <p:extLst>
      <p:ext uri="{BB962C8B-B14F-4D97-AF65-F5344CB8AC3E}">
        <p14:creationId xmlns:p14="http://schemas.microsoft.com/office/powerpoint/2010/main" val="249662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of our Grad Courses</a:t>
            </a:r>
          </a:p>
        </p:txBody>
      </p:sp>
      <p:sp>
        <p:nvSpPr>
          <p:cNvPr id="3" name="Content Placeholder 2"/>
          <p:cNvSpPr>
            <a:spLocks noGrp="1"/>
          </p:cNvSpPr>
          <p:nvPr>
            <p:ph idx="1"/>
          </p:nvPr>
        </p:nvSpPr>
        <p:spPr>
          <a:xfrm>
            <a:off x="268045" y="533400"/>
            <a:ext cx="8763000" cy="5105400"/>
          </a:xfrm>
        </p:spPr>
        <p:txBody>
          <a:bodyPr/>
          <a:lstStyle/>
          <a:p>
            <a:br>
              <a:rPr lang="en-CA" dirty="0"/>
            </a:br>
            <a:r>
              <a:rPr lang="en-CA" dirty="0"/>
              <a:t>503: Computational Linguistics I / Natural Language Processing</a:t>
            </a:r>
            <a:br>
              <a:rPr lang="en-CA" dirty="0"/>
            </a:br>
            <a:endParaRPr lang="en-CA" dirty="0"/>
          </a:p>
          <a:p>
            <a:r>
              <a:rPr lang="en-CA" dirty="0"/>
              <a:t> Sample Advanced Topics…..</a:t>
            </a:r>
          </a:p>
          <a:p>
            <a:pPr marL="457200" indent="-457200">
              <a:buFont typeface="Arial" panose="020B0604020202020204" pitchFamily="34" charset="0"/>
              <a:buChar char="•"/>
            </a:pPr>
            <a:r>
              <a:rPr lang="en-CA" dirty="0"/>
              <a:t>Topic Modeling (LDA) – Large Scale Graphical Models – Gibbs Sampling</a:t>
            </a:r>
          </a:p>
          <a:p>
            <a:pPr marL="457200" indent="-457200">
              <a:buFont typeface="Arial" panose="020B0604020202020204" pitchFamily="34" charset="0"/>
              <a:buChar char="•"/>
            </a:pPr>
            <a:r>
              <a:rPr lang="en-CA" dirty="0"/>
              <a:t>Discourse Parsing by Distant Supervision (CKY + Neural Nets) </a:t>
            </a:r>
            <a:r>
              <a:rPr lang="en-CA" i="1" dirty="0"/>
              <a:t>(third 422 reading)</a:t>
            </a:r>
          </a:p>
          <a:p>
            <a:pPr marL="457200" indent="-457200">
              <a:buFont typeface="Arial" panose="020B0604020202020204" pitchFamily="34" charset="0"/>
              <a:buChar char="•"/>
            </a:pPr>
            <a:r>
              <a:rPr lang="en-CA" dirty="0"/>
              <a:t>Abstractive Summarization (Neural Nets + Concept similarity)</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17</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1186E3B5-ED51-42D6-8028-D0C060769CDB}"/>
                  </a:ext>
                </a:extLst>
              </p14:cNvPr>
              <p14:cNvContentPartPr/>
              <p14:nvPr/>
            </p14:nvContentPartPr>
            <p14:xfrm>
              <a:off x="5842800" y="4423320"/>
              <a:ext cx="460080" cy="298440"/>
            </p14:xfrm>
          </p:contentPart>
        </mc:Choice>
        <mc:Fallback>
          <p:pic>
            <p:nvPicPr>
              <p:cNvPr id="6" name="Ink 5">
                <a:extLst>
                  <a:ext uri="{FF2B5EF4-FFF2-40B4-BE49-F238E27FC236}">
                    <a16:creationId xmlns:a16="http://schemas.microsoft.com/office/drawing/2014/main" id="{1186E3B5-ED51-42D6-8028-D0C060769CDB}"/>
                  </a:ext>
                </a:extLst>
              </p:cNvPr>
              <p:cNvPicPr/>
              <p:nvPr/>
            </p:nvPicPr>
            <p:blipFill>
              <a:blip r:embed="rId4"/>
              <a:stretch>
                <a:fillRect/>
              </a:stretch>
            </p:blipFill>
            <p:spPr>
              <a:xfrm>
                <a:off x="5833440" y="4413960"/>
                <a:ext cx="478800" cy="317160"/>
              </a:xfrm>
              <a:prstGeom prst="rect">
                <a:avLst/>
              </a:prstGeom>
            </p:spPr>
          </p:pic>
        </mc:Fallback>
      </mc:AlternateContent>
    </p:spTree>
    <p:extLst>
      <p:ext uri="{BB962C8B-B14F-4D97-AF65-F5344CB8AC3E}">
        <p14:creationId xmlns:p14="http://schemas.microsoft.com/office/powerpoint/2010/main" val="316414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419100"/>
            <a:ext cx="8849139" cy="685800"/>
          </a:xfrm>
        </p:spPr>
        <p:txBody>
          <a:bodyPr/>
          <a:lstStyle/>
          <a:p>
            <a:r>
              <a:rPr lang="en-CA" dirty="0"/>
              <a:t>Other AI Grad Courses: check them out</a:t>
            </a:r>
          </a:p>
        </p:txBody>
      </p:sp>
      <p:sp>
        <p:nvSpPr>
          <p:cNvPr id="3" name="Content Placeholder 2"/>
          <p:cNvSpPr>
            <a:spLocks noGrp="1"/>
          </p:cNvSpPr>
          <p:nvPr>
            <p:ph idx="1"/>
          </p:nvPr>
        </p:nvSpPr>
        <p:spPr>
          <a:xfrm>
            <a:off x="304800" y="1371600"/>
            <a:ext cx="8458200" cy="4495800"/>
          </a:xfrm>
        </p:spPr>
        <p:txBody>
          <a:bodyPr/>
          <a:lstStyle/>
          <a:p>
            <a:r>
              <a:rPr lang="en-CA" sz="2400" dirty="0"/>
              <a:t>532: Topics in Artificial Intelligence (different courses) </a:t>
            </a:r>
          </a:p>
          <a:p>
            <a:pPr marL="457200" indent="-457200">
              <a:buFont typeface="Arial" panose="020B0604020202020204" pitchFamily="34" charset="0"/>
              <a:buChar char="•"/>
            </a:pPr>
            <a:r>
              <a:rPr lang="en-CA" sz="2400" dirty="0"/>
              <a:t>Human-Centered AI</a:t>
            </a:r>
          </a:p>
          <a:p>
            <a:pPr marL="457200" indent="-457200">
              <a:buFont typeface="Arial" panose="020B0604020202020204" pitchFamily="34" charset="0"/>
              <a:buChar char="•"/>
            </a:pPr>
            <a:r>
              <a:rPr lang="en-CA" sz="2400" dirty="0"/>
              <a:t>Foundations of Multiagent Systems</a:t>
            </a:r>
          </a:p>
          <a:p>
            <a:pPr marL="457200" indent="-457200">
              <a:buFont typeface="Arial" panose="020B0604020202020204" pitchFamily="34" charset="0"/>
              <a:buChar char="•"/>
            </a:pPr>
            <a:r>
              <a:rPr lang="en-CA" sz="2400" dirty="0"/>
              <a:t>Deep Learning for Computer Vision and Graphics</a:t>
            </a:r>
          </a:p>
          <a:p>
            <a:pPr marL="457200" indent="-457200">
              <a:buFont typeface="Arial" panose="020B0604020202020204" pitchFamily="34" charset="0"/>
              <a:buChar char="•"/>
            </a:pPr>
            <a:r>
              <a:rPr lang="en-CA" sz="2400" dirty="0"/>
              <a:t>Multimodal Learning with Vision, Language and Sound</a:t>
            </a:r>
          </a:p>
          <a:p>
            <a:pPr marL="457200" indent="-457200">
              <a:buFont typeface="Arial" panose="020B0604020202020204" pitchFamily="34" charset="0"/>
              <a:buChar char="•"/>
            </a:pPr>
            <a:r>
              <a:rPr lang="en-CA" sz="2400" dirty="0"/>
              <a:t>Probabilistic Programming</a:t>
            </a:r>
          </a:p>
          <a:p>
            <a:pPr marL="0" indent="0"/>
            <a:r>
              <a:rPr lang="en-CA" sz="2400" dirty="0"/>
              <a:t>540: Machine Learning</a:t>
            </a:r>
          </a:p>
          <a:p>
            <a:r>
              <a:rPr lang="en-CA" sz="2400" dirty="0"/>
              <a:t>505: Image Understanding I: Image Analysis </a:t>
            </a:r>
          </a:p>
          <a:p>
            <a:r>
              <a:rPr lang="en-CA" sz="2400" dirty="0"/>
              <a:t>525: Image Understanding II: Scene Analysis </a:t>
            </a:r>
          </a:p>
          <a:p>
            <a:r>
              <a:rPr lang="en-CA" sz="2400" dirty="0"/>
              <a:t>515: Computational Robotics </a:t>
            </a:r>
            <a:br>
              <a:rPr lang="en-CA" sz="2400" dirty="0"/>
            </a:br>
            <a:endParaRPr lang="en-CA" sz="2400" dirty="0"/>
          </a:p>
        </p:txBody>
      </p:sp>
      <p:sp>
        <p:nvSpPr>
          <p:cNvPr id="4" name="Footer Placeholder 3"/>
          <p:cNvSpPr>
            <a:spLocks noGrp="1"/>
          </p:cNvSpPr>
          <p:nvPr>
            <p:ph type="ftr" sz="quarter" idx="11"/>
          </p:nvPr>
        </p:nvSpPr>
        <p:spPr>
          <a:xfrm>
            <a:off x="3086100" y="6553200"/>
            <a:ext cx="2895600" cy="457200"/>
          </a:xfrm>
        </p:spPr>
        <p:txBody>
          <a:bodyPr/>
          <a:lstStyle/>
          <a:p>
            <a:pPr>
              <a:defRPr/>
            </a:pPr>
            <a:r>
              <a:rPr lang="en-US" dirty="0">
                <a:solidFill>
                  <a:srgbClr val="000000"/>
                </a:solidFill>
              </a:rPr>
              <a:t>CPSC 422, Lecture 35</a:t>
            </a:r>
          </a:p>
        </p:txBody>
      </p:sp>
      <p:sp>
        <p:nvSpPr>
          <p:cNvPr id="5" name="Slide Number Placeholder 4"/>
          <p:cNvSpPr>
            <a:spLocks noGrp="1"/>
          </p:cNvSpPr>
          <p:nvPr>
            <p:ph type="sldNum" sz="quarter" idx="12"/>
          </p:nvPr>
        </p:nvSpPr>
        <p:spPr>
          <a:xfrm>
            <a:off x="7086600" y="643393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18</a:t>
            </a:fld>
            <a:endParaRPr lang="en-US"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EF55306-AB85-41B1-9847-6C6754B979D6}"/>
                  </a:ext>
                </a:extLst>
              </p14:cNvPr>
              <p14:cNvContentPartPr/>
              <p14:nvPr/>
            </p14:nvContentPartPr>
            <p14:xfrm>
              <a:off x="240840" y="1913400"/>
              <a:ext cx="7544160" cy="3447720"/>
            </p14:xfrm>
          </p:contentPart>
        </mc:Choice>
        <mc:Fallback>
          <p:pic>
            <p:nvPicPr>
              <p:cNvPr id="6" name="Ink 5">
                <a:extLst>
                  <a:ext uri="{FF2B5EF4-FFF2-40B4-BE49-F238E27FC236}">
                    <a16:creationId xmlns:a16="http://schemas.microsoft.com/office/drawing/2014/main" id="{4EF55306-AB85-41B1-9847-6C6754B979D6}"/>
                  </a:ext>
                </a:extLst>
              </p:cNvPr>
              <p:cNvPicPr/>
              <p:nvPr/>
            </p:nvPicPr>
            <p:blipFill>
              <a:blip r:embed="rId4"/>
              <a:stretch>
                <a:fillRect/>
              </a:stretch>
            </p:blipFill>
            <p:spPr>
              <a:xfrm>
                <a:off x="231480" y="1904040"/>
                <a:ext cx="7562880" cy="3466440"/>
              </a:xfrm>
              <a:prstGeom prst="rect">
                <a:avLst/>
              </a:prstGeom>
            </p:spPr>
          </p:pic>
        </mc:Fallback>
      </mc:AlternateContent>
    </p:spTree>
    <p:extLst>
      <p:ext uri="{BB962C8B-B14F-4D97-AF65-F5344CB8AC3E}">
        <p14:creationId xmlns:p14="http://schemas.microsoft.com/office/powerpoint/2010/main" val="370689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rotWithShape="1">
          <a:blip r:embed="rId3"/>
          <a:srcRect l="17251" t="23246" r="19883" b="46490"/>
          <a:stretch/>
        </p:blipFill>
        <p:spPr>
          <a:xfrm>
            <a:off x="3131127" y="3091852"/>
            <a:ext cx="4374620" cy="1403948"/>
          </a:xfrm>
          <a:prstGeom prst="rect">
            <a:avLst/>
          </a:prstGeom>
        </p:spPr>
      </p:pic>
      <p:sp>
        <p:nvSpPr>
          <p:cNvPr id="2" name="Title 1"/>
          <p:cNvSpPr>
            <a:spLocks noGrp="1"/>
          </p:cNvSpPr>
          <p:nvPr>
            <p:ph type="title"/>
          </p:nvPr>
        </p:nvSpPr>
        <p:spPr/>
        <p:txBody>
          <a:bodyPr/>
          <a:lstStyle/>
          <a:p>
            <a:r>
              <a:rPr lang="en-CA" dirty="0"/>
              <a:t>Connection with Neural Models / </a:t>
            </a:r>
            <a:br>
              <a:rPr lang="en-CA" dirty="0"/>
            </a:br>
            <a:r>
              <a:rPr lang="en-CA" dirty="0"/>
              <a:t>Deep-Learning</a:t>
            </a:r>
          </a:p>
        </p:txBody>
      </p:sp>
      <p:sp>
        <p:nvSpPr>
          <p:cNvPr id="3" name="Content Placeholder 2"/>
          <p:cNvSpPr>
            <a:spLocks noGrp="1"/>
          </p:cNvSpPr>
          <p:nvPr>
            <p:ph idx="1"/>
          </p:nvPr>
        </p:nvSpPr>
        <p:spPr>
          <a:xfrm>
            <a:off x="381000" y="1143000"/>
            <a:ext cx="8763000" cy="5050424"/>
          </a:xfrm>
        </p:spPr>
        <p:txBody>
          <a:bodyPr/>
          <a:lstStyle/>
          <a:p>
            <a:pPr>
              <a:spcBef>
                <a:spcPts val="0"/>
              </a:spcBef>
            </a:pPr>
            <a:r>
              <a:rPr lang="en-CA" sz="2400" dirty="0"/>
              <a:t>NN +Reinforcement Learning:  e.g. Alpha-Go (Deep Mind)</a:t>
            </a:r>
          </a:p>
          <a:p>
            <a:pPr>
              <a:spcBef>
                <a:spcPts val="0"/>
              </a:spcBef>
            </a:pPr>
            <a:endParaRPr lang="en-CA" sz="2400" dirty="0"/>
          </a:p>
          <a:p>
            <a:pPr>
              <a:spcBef>
                <a:spcPts val="0"/>
              </a:spcBef>
            </a:pPr>
            <a:r>
              <a:rPr lang="en-CA" sz="1800" dirty="0">
                <a:hlinkClick r:id="rId4"/>
              </a:rPr>
              <a:t>http://karpathy.github.io/2016/05/31/rl/</a:t>
            </a:r>
            <a:endParaRPr lang="en-CA" sz="1800" dirty="0"/>
          </a:p>
          <a:p>
            <a:pPr>
              <a:spcBef>
                <a:spcPts val="0"/>
              </a:spcBef>
            </a:pPr>
            <a:endParaRPr lang="en-CA" sz="2400" dirty="0"/>
          </a:p>
          <a:p>
            <a:pPr>
              <a:spcBef>
                <a:spcPts val="0"/>
              </a:spcBef>
            </a:pPr>
            <a:r>
              <a:rPr lang="en-CA" sz="2400" dirty="0"/>
              <a:t>NN (rough prediction) + CRF (refine prediction): Vision (Google paper)</a:t>
            </a:r>
          </a:p>
          <a:p>
            <a:pPr>
              <a:spcBef>
                <a:spcPts val="0"/>
              </a:spcBef>
            </a:pPr>
            <a:endParaRPr lang="en-CA" sz="2400" dirty="0"/>
          </a:p>
          <a:p>
            <a:pPr>
              <a:spcBef>
                <a:spcPts val="0"/>
              </a:spcBef>
            </a:pPr>
            <a:endParaRPr lang="en-CA" sz="2400" dirty="0"/>
          </a:p>
          <a:p>
            <a:pPr>
              <a:spcBef>
                <a:spcPts val="0"/>
              </a:spcBef>
            </a:pPr>
            <a:endParaRPr lang="en-CA" sz="2400" dirty="0"/>
          </a:p>
          <a:p>
            <a:pPr>
              <a:spcBef>
                <a:spcPts val="0"/>
              </a:spcBef>
            </a:pPr>
            <a:r>
              <a:rPr lang="en-CA" sz="2400" dirty="0"/>
              <a:t>NN + CRF + CKY for NLP (Goldberg book. 2017, Pag 224)</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19</a:t>
            </a:fld>
            <a:endParaRPr lang="en-US">
              <a:solidFill>
                <a:srgbClr val="000000"/>
              </a:solidFill>
            </a:endParaRPr>
          </a:p>
        </p:txBody>
      </p:sp>
      <p:pic>
        <p:nvPicPr>
          <p:cNvPr id="1026" name="Picture 2" descr="http://karpathy.github.io/assets/rl/preview.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706487"/>
            <a:ext cx="3947650" cy="66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al Network Methods for Natural Language Processing (Synthesis Lectures on Human Language Technologies) by [Goldberg, Yoa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006701"/>
            <a:ext cx="1371600" cy="16881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EC11CA15-32A2-4C29-9081-CA9D3807DD8C}"/>
                  </a:ext>
                </a:extLst>
              </p14:cNvPr>
              <p14:cNvContentPartPr/>
              <p14:nvPr/>
            </p14:nvContentPartPr>
            <p14:xfrm>
              <a:off x="352080" y="1111680"/>
              <a:ext cx="2598120" cy="4688280"/>
            </p14:xfrm>
          </p:contentPart>
        </mc:Choice>
        <mc:Fallback>
          <p:pic>
            <p:nvPicPr>
              <p:cNvPr id="6" name="Ink 5">
                <a:extLst>
                  <a:ext uri="{FF2B5EF4-FFF2-40B4-BE49-F238E27FC236}">
                    <a16:creationId xmlns:a16="http://schemas.microsoft.com/office/drawing/2014/main" id="{EC11CA15-32A2-4C29-9081-CA9D3807DD8C}"/>
                  </a:ext>
                </a:extLst>
              </p:cNvPr>
              <p:cNvPicPr/>
              <p:nvPr/>
            </p:nvPicPr>
            <p:blipFill>
              <a:blip r:embed="rId8"/>
              <a:stretch>
                <a:fillRect/>
              </a:stretch>
            </p:blipFill>
            <p:spPr>
              <a:xfrm>
                <a:off x="342720" y="1102320"/>
                <a:ext cx="2616840" cy="4707000"/>
              </a:xfrm>
              <a:prstGeom prst="rect">
                <a:avLst/>
              </a:prstGeom>
            </p:spPr>
          </p:pic>
        </mc:Fallback>
      </mc:AlternateContent>
    </p:spTree>
    <p:extLst>
      <p:ext uri="{BB962C8B-B14F-4D97-AF65-F5344CB8AC3E}">
        <p14:creationId xmlns:p14="http://schemas.microsoft.com/office/powerpoint/2010/main" val="235687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1F95-9499-4605-84C5-F9015FA4D6D9}"/>
              </a:ext>
            </a:extLst>
          </p:cNvPr>
          <p:cNvSpPr>
            <a:spLocks noGrp="1"/>
          </p:cNvSpPr>
          <p:nvPr>
            <p:ph type="title"/>
          </p:nvPr>
        </p:nvSpPr>
        <p:spPr>
          <a:xfrm>
            <a:off x="685800" y="152400"/>
            <a:ext cx="7772400" cy="1143000"/>
          </a:xfrm>
        </p:spPr>
        <p:txBody>
          <a:bodyPr/>
          <a:lstStyle/>
          <a:p>
            <a:r>
              <a:rPr lang="en-CA" dirty="0">
                <a:latin typeface="Arial" panose="020B0604020202020204" pitchFamily="34" charset="0"/>
                <a:cs typeface="Arial" panose="020B0604020202020204" pitchFamily="34" charset="0"/>
              </a:rPr>
              <a:t>Teaching Evaluations</a:t>
            </a:r>
          </a:p>
        </p:txBody>
      </p:sp>
      <p:sp>
        <p:nvSpPr>
          <p:cNvPr id="3" name="Content Placeholder 2">
            <a:extLst>
              <a:ext uri="{FF2B5EF4-FFF2-40B4-BE49-F238E27FC236}">
                <a16:creationId xmlns:a16="http://schemas.microsoft.com/office/drawing/2014/main" id="{D6C9F547-CEED-4AF4-BD23-6B150CE11692}"/>
              </a:ext>
            </a:extLst>
          </p:cNvPr>
          <p:cNvSpPr>
            <a:spLocks noGrp="1"/>
          </p:cNvSpPr>
          <p:nvPr>
            <p:ph idx="1"/>
          </p:nvPr>
        </p:nvSpPr>
        <p:spPr>
          <a:xfrm>
            <a:off x="609600" y="1295400"/>
            <a:ext cx="7772400" cy="4114800"/>
          </a:xfrm>
        </p:spPr>
        <p:txBody>
          <a:bodyPr/>
          <a:lstStyle/>
          <a:p>
            <a:r>
              <a:rPr lang="en-CA" dirty="0">
                <a:latin typeface="Arial" panose="020B0604020202020204" pitchFamily="34" charset="0"/>
                <a:cs typeface="Arial" panose="020B0604020202020204" pitchFamily="34" charset="0"/>
              </a:rPr>
              <a:t>Please complete the teaching evaluations on Canvas</a:t>
            </a:r>
          </a:p>
          <a:p>
            <a:r>
              <a:rPr lang="en-CA" dirty="0">
                <a:latin typeface="Arial" panose="020B0604020202020204" pitchFamily="34" charset="0"/>
                <a:cs typeface="Arial" panose="020B0604020202020204" pitchFamily="34" charset="0"/>
              </a:rPr>
              <a:t>We will start the actual class at 4:10</a:t>
            </a:r>
          </a:p>
          <a:p>
            <a:r>
              <a:rPr lang="en-CA" dirty="0">
                <a:latin typeface="Arial" panose="020B0604020202020204" pitchFamily="34" charset="0"/>
                <a:cs typeface="Arial" panose="020B0604020202020204" pitchFamily="34" charset="0"/>
              </a:rPr>
              <a:t>Thank you!</a:t>
            </a:r>
          </a:p>
        </p:txBody>
      </p:sp>
      <p:sp>
        <p:nvSpPr>
          <p:cNvPr id="4" name="Footer Placeholder 3">
            <a:extLst>
              <a:ext uri="{FF2B5EF4-FFF2-40B4-BE49-F238E27FC236}">
                <a16:creationId xmlns:a16="http://schemas.microsoft.com/office/drawing/2014/main" id="{81AF7397-7248-4D1B-B08E-5AA1CEA283CF}"/>
              </a:ext>
            </a:extLst>
          </p:cNvPr>
          <p:cNvSpPr>
            <a:spLocks noGrp="1"/>
          </p:cNvSpPr>
          <p:nvPr>
            <p:ph type="ftr" sz="quarter" idx="11"/>
          </p:nvPr>
        </p:nvSpPr>
        <p:spPr/>
        <p:txBody>
          <a:bodyPr/>
          <a:lstStyle/>
          <a:p>
            <a:pPr>
              <a:defRPr/>
            </a:pPr>
            <a:r>
              <a:rPr lang="en-US"/>
              <a:t>CPSC 422, Lecture 35</a:t>
            </a:r>
          </a:p>
        </p:txBody>
      </p:sp>
      <p:sp>
        <p:nvSpPr>
          <p:cNvPr id="5" name="Slide Number Placeholder 4">
            <a:extLst>
              <a:ext uri="{FF2B5EF4-FFF2-40B4-BE49-F238E27FC236}">
                <a16:creationId xmlns:a16="http://schemas.microsoft.com/office/drawing/2014/main" id="{05A7B67A-5397-4E8E-862B-29DD3E4768EC}"/>
              </a:ext>
            </a:extLst>
          </p:cNvPr>
          <p:cNvSpPr>
            <a:spLocks noGrp="1"/>
          </p:cNvSpPr>
          <p:nvPr>
            <p:ph type="sldNum" sz="quarter" idx="12"/>
          </p:nvPr>
        </p:nvSpPr>
        <p:spPr/>
        <p:txBody>
          <a:bodyPr/>
          <a:lstStyle/>
          <a:p>
            <a:pPr>
              <a:defRPr/>
            </a:pPr>
            <a:fld id="{2F066222-366E-4C6E-B591-71E0EC782398}" type="slidenum">
              <a:rPr lang="en-US" smtClean="0"/>
              <a:pPr>
                <a:defRPr/>
              </a:pPr>
              <a:t>2</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33909610-E00F-4AC6-B7E2-627F28BF8E81}"/>
                  </a:ext>
                </a:extLst>
              </p14:cNvPr>
              <p14:cNvContentPartPr/>
              <p14:nvPr/>
            </p14:nvContentPartPr>
            <p14:xfrm>
              <a:off x="1086120" y="5330160"/>
              <a:ext cx="213840" cy="174600"/>
            </p14:xfrm>
          </p:contentPart>
        </mc:Choice>
        <mc:Fallback>
          <p:pic>
            <p:nvPicPr>
              <p:cNvPr id="6" name="Ink 5">
                <a:extLst>
                  <a:ext uri="{FF2B5EF4-FFF2-40B4-BE49-F238E27FC236}">
                    <a16:creationId xmlns:a16="http://schemas.microsoft.com/office/drawing/2014/main" id="{33909610-E00F-4AC6-B7E2-627F28BF8E81}"/>
                  </a:ext>
                </a:extLst>
              </p:cNvPr>
              <p:cNvPicPr/>
              <p:nvPr/>
            </p:nvPicPr>
            <p:blipFill>
              <a:blip r:embed="rId3"/>
              <a:stretch>
                <a:fillRect/>
              </a:stretch>
            </p:blipFill>
            <p:spPr>
              <a:xfrm>
                <a:off x="1076760" y="5320800"/>
                <a:ext cx="232560" cy="193320"/>
              </a:xfrm>
              <a:prstGeom prst="rect">
                <a:avLst/>
              </a:prstGeom>
            </p:spPr>
          </p:pic>
        </mc:Fallback>
      </mc:AlternateContent>
    </p:spTree>
    <p:extLst>
      <p:ext uri="{BB962C8B-B14F-4D97-AF65-F5344CB8AC3E}">
        <p14:creationId xmlns:p14="http://schemas.microsoft.com/office/powerpoint/2010/main" val="240709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20</a:t>
            </a:fld>
            <a:endParaRPr lang="en-US">
              <a:solidFill>
                <a:srgbClr val="000000"/>
              </a:solidFill>
            </a:endParaRPr>
          </a:p>
        </p:txBody>
      </p:sp>
      <p:grpSp>
        <p:nvGrpSpPr>
          <p:cNvPr id="52" name="Group 51"/>
          <p:cNvGrpSpPr/>
          <p:nvPr/>
        </p:nvGrpSpPr>
        <p:grpSpPr>
          <a:xfrm>
            <a:off x="381000" y="1676400"/>
            <a:ext cx="8534400" cy="1891440"/>
            <a:chOff x="226385" y="4022138"/>
            <a:chExt cx="8534400" cy="1891440"/>
          </a:xfrm>
        </p:grpSpPr>
        <p:sp>
          <p:nvSpPr>
            <p:cNvPr id="6" name="Title 1"/>
            <p:cNvSpPr txBox="1">
              <a:spLocks/>
            </p:cNvSpPr>
            <p:nvPr/>
          </p:nvSpPr>
          <p:spPr bwMode="auto">
            <a:xfrm>
              <a:off x="226385" y="4022138"/>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Representation &amp; Reasoning &amp; Learning future in a nutshell </a:t>
              </a:r>
            </a:p>
            <a:p>
              <a:r>
                <a:rPr lang="en-CA" kern="0" dirty="0"/>
                <a:t>(according to me)</a:t>
              </a:r>
            </a:p>
            <a:p>
              <a:endParaRPr lang="en-CA" kern="0" dirty="0"/>
            </a:p>
            <a:p>
              <a:endParaRPr lang="en-CA" kern="0" dirty="0"/>
            </a:p>
            <a:p>
              <a:endParaRPr lang="en-CA" kern="0" dirty="0"/>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910745" y="5041658"/>
                <a:ext cx="286560" cy="557280"/>
              </p14:xfrm>
            </p:contentPart>
          </mc:Choice>
          <mc:Fallback xmlns="">
            <p:pic>
              <p:nvPicPr>
                <p:cNvPr id="7" name="Ink 6"/>
                <p:cNvPicPr/>
                <p:nvPr/>
              </p:nvPicPr>
              <p:blipFill>
                <a:blip r:embed="rId4"/>
                <a:stretch>
                  <a:fillRect/>
                </a:stretch>
              </p:blipFill>
              <p:spPr>
                <a:xfrm>
                  <a:off x="887345" y="5029418"/>
                  <a:ext cx="32184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73985" y="5416778"/>
                <a:ext cx="133920" cy="133560"/>
              </p14:xfrm>
            </p:contentPart>
          </mc:Choice>
          <mc:Fallback xmlns="">
            <p:pic>
              <p:nvPicPr>
                <p:cNvPr id="8" name="Ink 7"/>
                <p:cNvPicPr/>
                <p:nvPr/>
              </p:nvPicPr>
              <p:blipFill>
                <a:blip r:embed="rId6"/>
                <a:stretch>
                  <a:fillRect/>
                </a:stretch>
              </p:blipFill>
              <p:spPr>
                <a:xfrm>
                  <a:off x="1254905" y="5397698"/>
                  <a:ext cx="172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451105" y="5408138"/>
                <a:ext cx="342720" cy="441000"/>
              </p14:xfrm>
            </p:contentPart>
          </mc:Choice>
          <mc:Fallback xmlns="">
            <p:pic>
              <p:nvPicPr>
                <p:cNvPr id="9" name="Ink 8"/>
                <p:cNvPicPr/>
                <p:nvPr/>
              </p:nvPicPr>
              <p:blipFill>
                <a:blip r:embed="rId8"/>
                <a:stretch>
                  <a:fillRect/>
                </a:stretch>
              </p:blipFill>
              <p:spPr>
                <a:xfrm>
                  <a:off x="1433825" y="5389418"/>
                  <a:ext cx="3754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911185" y="5362418"/>
                <a:ext cx="116280" cy="207360"/>
              </p14:xfrm>
            </p:contentPart>
          </mc:Choice>
          <mc:Fallback xmlns="">
            <p:pic>
              <p:nvPicPr>
                <p:cNvPr id="10" name="Ink 9"/>
                <p:cNvPicPr/>
                <p:nvPr/>
              </p:nvPicPr>
              <p:blipFill>
                <a:blip r:embed="rId10"/>
                <a:stretch>
                  <a:fillRect/>
                </a:stretch>
              </p:blipFill>
              <p:spPr>
                <a:xfrm>
                  <a:off x="1887425" y="5344418"/>
                  <a:ext cx="157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2117105" y="5422898"/>
                <a:ext cx="74880" cy="187920"/>
              </p14:xfrm>
            </p:contentPart>
          </mc:Choice>
          <mc:Fallback xmlns="">
            <p:pic>
              <p:nvPicPr>
                <p:cNvPr id="11" name="Ink 10"/>
                <p:cNvPicPr/>
                <p:nvPr/>
              </p:nvPicPr>
              <p:blipFill>
                <a:blip r:embed="rId12"/>
                <a:stretch>
                  <a:fillRect/>
                </a:stretch>
              </p:blipFill>
              <p:spPr>
                <a:xfrm>
                  <a:off x="2095505" y="5401658"/>
                  <a:ext cx="118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3628385" y="4853018"/>
                <a:ext cx="366480" cy="423000"/>
              </p14:xfrm>
            </p:contentPart>
          </mc:Choice>
          <mc:Fallback xmlns="">
            <p:pic>
              <p:nvPicPr>
                <p:cNvPr id="12" name="Ink 11"/>
                <p:cNvPicPr/>
                <p:nvPr/>
              </p:nvPicPr>
              <p:blipFill>
                <a:blip r:embed="rId14"/>
                <a:stretch>
                  <a:fillRect/>
                </a:stretch>
              </p:blipFill>
              <p:spPr>
                <a:xfrm>
                  <a:off x="3606785" y="4837178"/>
                  <a:ext cx="402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4046345" y="5027258"/>
                <a:ext cx="323640" cy="182880"/>
              </p14:xfrm>
            </p:contentPart>
          </mc:Choice>
          <mc:Fallback xmlns="">
            <p:pic>
              <p:nvPicPr>
                <p:cNvPr id="13" name="Ink 12"/>
                <p:cNvPicPr/>
                <p:nvPr/>
              </p:nvPicPr>
              <p:blipFill>
                <a:blip r:embed="rId16"/>
                <a:stretch>
                  <a:fillRect/>
                </a:stretch>
              </p:blipFill>
              <p:spPr>
                <a:xfrm>
                  <a:off x="4027625" y="5009618"/>
                  <a:ext cx="356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4426865" y="5116898"/>
                <a:ext cx="142920" cy="257760"/>
              </p14:xfrm>
            </p:contentPart>
          </mc:Choice>
          <mc:Fallback xmlns="">
            <p:pic>
              <p:nvPicPr>
                <p:cNvPr id="14" name="Ink 13"/>
                <p:cNvPicPr/>
                <p:nvPr/>
              </p:nvPicPr>
              <p:blipFill>
                <a:blip r:embed="rId18"/>
                <a:stretch>
                  <a:fillRect/>
                </a:stretch>
              </p:blipFill>
              <p:spPr>
                <a:xfrm>
                  <a:off x="4414265" y="5100698"/>
                  <a:ext cx="177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4639985" y="4828898"/>
                <a:ext cx="324360" cy="336960"/>
              </p14:xfrm>
            </p:contentPart>
          </mc:Choice>
          <mc:Fallback xmlns="">
            <p:pic>
              <p:nvPicPr>
                <p:cNvPr id="15" name="Ink 14"/>
                <p:cNvPicPr/>
                <p:nvPr/>
              </p:nvPicPr>
              <p:blipFill>
                <a:blip r:embed="rId20"/>
                <a:stretch>
                  <a:fillRect/>
                </a:stretch>
              </p:blipFill>
              <p:spPr>
                <a:xfrm>
                  <a:off x="4615505" y="4815938"/>
                  <a:ext cx="3668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5026985" y="4928978"/>
                <a:ext cx="3960" cy="18360"/>
              </p14:xfrm>
            </p:contentPart>
          </mc:Choice>
          <mc:Fallback xmlns="">
            <p:pic>
              <p:nvPicPr>
                <p:cNvPr id="16" name="Ink 15"/>
                <p:cNvPicPr/>
                <p:nvPr/>
              </p:nvPicPr>
              <p:blipFill>
                <a:blip r:embed="rId22"/>
                <a:stretch>
                  <a:fillRect/>
                </a:stretch>
              </p:blipFill>
              <p:spPr>
                <a:xfrm>
                  <a:off x="5003945" y="4912058"/>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5090345" y="4993058"/>
                <a:ext cx="96480" cy="200520"/>
              </p14:xfrm>
            </p:contentPart>
          </mc:Choice>
          <mc:Fallback xmlns="">
            <p:pic>
              <p:nvPicPr>
                <p:cNvPr id="17" name="Ink 16"/>
                <p:cNvPicPr/>
                <p:nvPr/>
              </p:nvPicPr>
              <p:blipFill>
                <a:blip r:embed="rId24"/>
                <a:stretch>
                  <a:fillRect/>
                </a:stretch>
              </p:blipFill>
              <p:spPr>
                <a:xfrm>
                  <a:off x="5064785" y="4973618"/>
                  <a:ext cx="141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5253065" y="5018618"/>
                <a:ext cx="131760" cy="211320"/>
              </p14:xfrm>
            </p:contentPart>
          </mc:Choice>
          <mc:Fallback xmlns="">
            <p:pic>
              <p:nvPicPr>
                <p:cNvPr id="18" name="Ink 17"/>
                <p:cNvPicPr/>
                <p:nvPr/>
              </p:nvPicPr>
              <p:blipFill>
                <a:blip r:embed="rId26"/>
                <a:stretch>
                  <a:fillRect/>
                </a:stretch>
              </p:blipFill>
              <p:spPr>
                <a:xfrm>
                  <a:off x="5234705" y="5000258"/>
                  <a:ext cx="163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5473385" y="4806578"/>
                <a:ext cx="8640" cy="377280"/>
              </p14:xfrm>
            </p:contentPart>
          </mc:Choice>
          <mc:Fallback xmlns="">
            <p:pic>
              <p:nvPicPr>
                <p:cNvPr id="19" name="Ink 18"/>
                <p:cNvPicPr/>
                <p:nvPr/>
              </p:nvPicPr>
              <p:blipFill>
                <a:blip r:embed="rId28"/>
                <a:stretch>
                  <a:fillRect/>
                </a:stretch>
              </p:blipFill>
              <p:spPr>
                <a:xfrm>
                  <a:off x="5452505" y="4792538"/>
                  <a:ext cx="536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3646745" y="5576978"/>
                <a:ext cx="316800" cy="336600"/>
              </p14:xfrm>
            </p:contentPart>
          </mc:Choice>
          <mc:Fallback xmlns="">
            <p:pic>
              <p:nvPicPr>
                <p:cNvPr id="20" name="Ink 19"/>
                <p:cNvPicPr/>
                <p:nvPr/>
              </p:nvPicPr>
              <p:blipFill>
                <a:blip r:embed="rId30"/>
                <a:stretch>
                  <a:fillRect/>
                </a:stretch>
              </p:blipFill>
              <p:spPr>
                <a:xfrm>
                  <a:off x="3628745" y="5553578"/>
                  <a:ext cx="352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4103225" y="5753738"/>
                <a:ext cx="128520" cy="135360"/>
              </p14:xfrm>
            </p:contentPart>
          </mc:Choice>
          <mc:Fallback xmlns="">
            <p:pic>
              <p:nvPicPr>
                <p:cNvPr id="21" name="Ink 20"/>
                <p:cNvPicPr/>
                <p:nvPr/>
              </p:nvPicPr>
              <p:blipFill>
                <a:blip r:embed="rId32"/>
                <a:stretch>
                  <a:fillRect/>
                </a:stretch>
              </p:blipFill>
              <p:spPr>
                <a:xfrm>
                  <a:off x="4081265" y="5731418"/>
                  <a:ext cx="175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4313105" y="5766698"/>
                <a:ext cx="100800" cy="119880"/>
              </p14:xfrm>
            </p:contentPart>
          </mc:Choice>
          <mc:Fallback xmlns="">
            <p:pic>
              <p:nvPicPr>
                <p:cNvPr id="22" name="Ink 21"/>
                <p:cNvPicPr/>
                <p:nvPr/>
              </p:nvPicPr>
              <p:blipFill>
                <a:blip r:embed="rId34"/>
                <a:stretch>
                  <a:fillRect/>
                </a:stretch>
              </p:blipFill>
              <p:spPr>
                <a:xfrm>
                  <a:off x="4290425" y="5744378"/>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4429745" y="5548538"/>
                <a:ext cx="45000" cy="309240"/>
              </p14:xfrm>
            </p:contentPart>
          </mc:Choice>
          <mc:Fallback xmlns="">
            <p:pic>
              <p:nvPicPr>
                <p:cNvPr id="23" name="Ink 22"/>
                <p:cNvPicPr/>
                <p:nvPr/>
              </p:nvPicPr>
              <p:blipFill>
                <a:blip r:embed="rId36"/>
                <a:stretch>
                  <a:fillRect/>
                </a:stretch>
              </p:blipFill>
              <p:spPr>
                <a:xfrm>
                  <a:off x="4402385" y="5527658"/>
                  <a:ext cx="87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4577345" y="5690018"/>
                <a:ext cx="134280" cy="186480"/>
              </p14:xfrm>
            </p:contentPart>
          </mc:Choice>
          <mc:Fallback xmlns="">
            <p:pic>
              <p:nvPicPr>
                <p:cNvPr id="24" name="Ink 23"/>
                <p:cNvPicPr/>
                <p:nvPr/>
              </p:nvPicPr>
              <p:blipFill>
                <a:blip r:embed="rId38"/>
                <a:stretch>
                  <a:fillRect/>
                </a:stretch>
              </p:blipFill>
              <p:spPr>
                <a:xfrm>
                  <a:off x="4551785" y="5668058"/>
                  <a:ext cx="17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4869305" y="5421098"/>
                <a:ext cx="11520" cy="401040"/>
              </p14:xfrm>
            </p:contentPart>
          </mc:Choice>
          <mc:Fallback xmlns="">
            <p:pic>
              <p:nvPicPr>
                <p:cNvPr id="25" name="Ink 24"/>
                <p:cNvPicPr/>
                <p:nvPr/>
              </p:nvPicPr>
              <p:blipFill>
                <a:blip r:embed="rId40"/>
                <a:stretch>
                  <a:fillRect/>
                </a:stretch>
              </p:blipFill>
              <p:spPr>
                <a:xfrm>
                  <a:off x="4842305" y="5403098"/>
                  <a:ext cx="586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5095025" y="5626658"/>
                <a:ext cx="97920" cy="254520"/>
              </p14:xfrm>
            </p:contentPart>
          </mc:Choice>
          <mc:Fallback xmlns="">
            <p:pic>
              <p:nvPicPr>
                <p:cNvPr id="26" name="Ink 25"/>
                <p:cNvPicPr/>
                <p:nvPr/>
              </p:nvPicPr>
              <p:blipFill>
                <a:blip r:embed="rId42"/>
                <a:stretch>
                  <a:fillRect/>
                </a:stretch>
              </p:blipFill>
              <p:spPr>
                <a:xfrm>
                  <a:off x="5073065" y="5603618"/>
                  <a:ext cx="141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p14:cNvContentPartPr/>
                <p14:nvPr/>
              </p14:nvContentPartPr>
              <p14:xfrm>
                <a:off x="6581825" y="4828898"/>
                <a:ext cx="318960" cy="323280"/>
              </p14:xfrm>
            </p:contentPart>
          </mc:Choice>
          <mc:Fallback xmlns="">
            <p:pic>
              <p:nvPicPr>
                <p:cNvPr id="27" name="Ink 26"/>
                <p:cNvPicPr/>
                <p:nvPr/>
              </p:nvPicPr>
              <p:blipFill>
                <a:blip r:embed="rId44"/>
                <a:stretch>
                  <a:fillRect/>
                </a:stretch>
              </p:blipFill>
              <p:spPr>
                <a:xfrm>
                  <a:off x="6559145" y="4808738"/>
                  <a:ext cx="3556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930305" y="4968938"/>
                <a:ext cx="186480" cy="182880"/>
              </p14:xfrm>
            </p:contentPart>
          </mc:Choice>
          <mc:Fallback xmlns="">
            <p:pic>
              <p:nvPicPr>
                <p:cNvPr id="29" name="Ink 28"/>
                <p:cNvPicPr/>
                <p:nvPr/>
              </p:nvPicPr>
              <p:blipFill>
                <a:blip r:embed="rId46"/>
                <a:stretch>
                  <a:fillRect/>
                </a:stretch>
              </p:blipFill>
              <p:spPr>
                <a:xfrm>
                  <a:off x="6908345" y="4950218"/>
                  <a:ext cx="226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7198505" y="5002418"/>
                <a:ext cx="146520" cy="162360"/>
              </p14:xfrm>
            </p:contentPart>
          </mc:Choice>
          <mc:Fallback xmlns="">
            <p:pic>
              <p:nvPicPr>
                <p:cNvPr id="30" name="Ink 29"/>
                <p:cNvPicPr/>
                <p:nvPr/>
              </p:nvPicPr>
              <p:blipFill>
                <a:blip r:embed="rId48"/>
                <a:stretch>
                  <a:fillRect/>
                </a:stretch>
              </p:blipFill>
              <p:spPr>
                <a:xfrm>
                  <a:off x="7176545" y="4986578"/>
                  <a:ext cx="192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7439345" y="4954898"/>
                <a:ext cx="194040" cy="174600"/>
              </p14:xfrm>
            </p:contentPart>
          </mc:Choice>
          <mc:Fallback xmlns="">
            <p:pic>
              <p:nvPicPr>
                <p:cNvPr id="31" name="Ink 30"/>
                <p:cNvPicPr/>
                <p:nvPr/>
              </p:nvPicPr>
              <p:blipFill>
                <a:blip r:embed="rId50"/>
                <a:stretch>
                  <a:fillRect/>
                </a:stretch>
              </p:blipFill>
              <p:spPr>
                <a:xfrm>
                  <a:off x="7422425" y="4937618"/>
                  <a:ext cx="228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7657145" y="4943018"/>
                <a:ext cx="143640" cy="160200"/>
              </p14:xfrm>
            </p:contentPart>
          </mc:Choice>
          <mc:Fallback xmlns="">
            <p:pic>
              <p:nvPicPr>
                <p:cNvPr id="32" name="Ink 31"/>
                <p:cNvPicPr/>
                <p:nvPr/>
              </p:nvPicPr>
              <p:blipFill>
                <a:blip r:embed="rId52"/>
                <a:stretch>
                  <a:fillRect/>
                </a:stretch>
              </p:blipFill>
              <p:spPr>
                <a:xfrm>
                  <a:off x="7635545" y="4928618"/>
                  <a:ext cx="18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7867025" y="4707938"/>
                <a:ext cx="66600" cy="411120"/>
              </p14:xfrm>
            </p:contentPart>
          </mc:Choice>
          <mc:Fallback xmlns="">
            <p:pic>
              <p:nvPicPr>
                <p:cNvPr id="33" name="Ink 32"/>
                <p:cNvPicPr/>
                <p:nvPr/>
              </p:nvPicPr>
              <p:blipFill>
                <a:blip r:embed="rId54"/>
                <a:stretch>
                  <a:fillRect/>
                </a:stretch>
              </p:blipFill>
              <p:spPr>
                <a:xfrm>
                  <a:off x="7851185" y="4693538"/>
                  <a:ext cx="1044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976025" y="5474378"/>
                <a:ext cx="139680" cy="306000"/>
              </p14:xfrm>
            </p:contentPart>
          </mc:Choice>
          <mc:Fallback xmlns="">
            <p:pic>
              <p:nvPicPr>
                <p:cNvPr id="34" name="Ink 33"/>
                <p:cNvPicPr/>
                <p:nvPr/>
              </p:nvPicPr>
              <p:blipFill>
                <a:blip r:embed="rId56"/>
                <a:stretch>
                  <a:fillRect/>
                </a:stretch>
              </p:blipFill>
              <p:spPr>
                <a:xfrm>
                  <a:off x="6951185" y="5454938"/>
                  <a:ext cx="1850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p14:cNvContentPartPr/>
                <p14:nvPr/>
              </p14:nvContentPartPr>
              <p14:xfrm>
                <a:off x="7085105" y="5405262"/>
                <a:ext cx="294480" cy="330120"/>
              </p14:xfrm>
            </p:contentPart>
          </mc:Choice>
          <mc:Fallback xmlns="">
            <p:pic>
              <p:nvPicPr>
                <p:cNvPr id="35" name="Ink 34"/>
                <p:cNvPicPr/>
                <p:nvPr/>
              </p:nvPicPr>
              <p:blipFill>
                <a:blip r:embed="rId58"/>
                <a:stretch>
                  <a:fillRect/>
                </a:stretch>
              </p:blipFill>
              <p:spPr>
                <a:xfrm>
                  <a:off x="7060985" y="5381142"/>
                  <a:ext cx="3420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7444025" y="5539898"/>
                <a:ext cx="185760" cy="198360"/>
              </p14:xfrm>
            </p:contentPart>
          </mc:Choice>
          <mc:Fallback xmlns="">
            <p:pic>
              <p:nvPicPr>
                <p:cNvPr id="36" name="Ink 35"/>
                <p:cNvPicPr/>
                <p:nvPr/>
              </p:nvPicPr>
              <p:blipFill>
                <a:blip r:embed="rId60"/>
                <a:stretch>
                  <a:fillRect/>
                </a:stretch>
              </p:blipFill>
              <p:spPr>
                <a:xfrm>
                  <a:off x="7419185" y="5515778"/>
                  <a:ext cx="219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7716185" y="5353778"/>
                <a:ext cx="25920" cy="376920"/>
              </p14:xfrm>
            </p:contentPart>
          </mc:Choice>
          <mc:Fallback xmlns="">
            <p:pic>
              <p:nvPicPr>
                <p:cNvPr id="37" name="Ink 36"/>
                <p:cNvPicPr/>
                <p:nvPr/>
              </p:nvPicPr>
              <p:blipFill>
                <a:blip r:embed="rId62"/>
                <a:stretch>
                  <a:fillRect/>
                </a:stretch>
              </p:blipFill>
              <p:spPr>
                <a:xfrm>
                  <a:off x="7691345" y="5338658"/>
                  <a:ext cx="727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7643465" y="5466818"/>
                <a:ext cx="260640" cy="39960"/>
              </p14:xfrm>
            </p:contentPart>
          </mc:Choice>
          <mc:Fallback xmlns="">
            <p:pic>
              <p:nvPicPr>
                <p:cNvPr id="38" name="Ink 37"/>
                <p:cNvPicPr/>
                <p:nvPr/>
              </p:nvPicPr>
              <p:blipFill>
                <a:blip r:embed="rId64"/>
                <a:stretch>
                  <a:fillRect/>
                </a:stretch>
              </p:blipFill>
              <p:spPr>
                <a:xfrm>
                  <a:off x="7624745" y="5448458"/>
                  <a:ext cx="28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7868105" y="5566178"/>
                <a:ext cx="169920" cy="243000"/>
              </p14:xfrm>
            </p:contentPart>
          </mc:Choice>
          <mc:Fallback xmlns="">
            <p:pic>
              <p:nvPicPr>
                <p:cNvPr id="39" name="Ink 38"/>
                <p:cNvPicPr/>
                <p:nvPr/>
              </p:nvPicPr>
              <p:blipFill>
                <a:blip r:embed="rId66"/>
                <a:stretch>
                  <a:fillRect/>
                </a:stretch>
              </p:blipFill>
              <p:spPr>
                <a:xfrm>
                  <a:off x="7850465" y="5543498"/>
                  <a:ext cx="206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756825" y="5409938"/>
                <a:ext cx="369360" cy="68760"/>
              </p14:xfrm>
            </p:contentPart>
          </mc:Choice>
          <mc:Fallback xmlns="">
            <p:pic>
              <p:nvPicPr>
                <p:cNvPr id="46" name="Ink 45"/>
                <p:cNvPicPr/>
                <p:nvPr/>
              </p:nvPicPr>
              <p:blipFill>
                <a:blip r:embed="rId68"/>
                <a:stretch>
                  <a:fillRect/>
                </a:stretch>
              </p:blipFill>
              <p:spPr>
                <a:xfrm>
                  <a:off x="2735945" y="5392298"/>
                  <a:ext cx="415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3122945" y="5278538"/>
                <a:ext cx="222480" cy="334440"/>
              </p14:xfrm>
            </p:contentPart>
          </mc:Choice>
          <mc:Fallback xmlns="">
            <p:pic>
              <p:nvPicPr>
                <p:cNvPr id="47" name="Ink 46"/>
                <p:cNvPicPr/>
                <p:nvPr/>
              </p:nvPicPr>
              <p:blipFill>
                <a:blip r:embed="rId70"/>
                <a:stretch>
                  <a:fillRect/>
                </a:stretch>
              </p:blipFill>
              <p:spPr>
                <a:xfrm>
                  <a:off x="3100265" y="5266298"/>
                  <a:ext cx="2667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635865" y="5310218"/>
                <a:ext cx="223920" cy="315000"/>
              </p14:xfrm>
            </p:contentPart>
          </mc:Choice>
          <mc:Fallback xmlns="">
            <p:pic>
              <p:nvPicPr>
                <p:cNvPr id="48" name="Ink 47"/>
                <p:cNvPicPr/>
                <p:nvPr/>
              </p:nvPicPr>
              <p:blipFill>
                <a:blip r:embed="rId72"/>
                <a:stretch>
                  <a:fillRect/>
                </a:stretch>
              </p:blipFill>
              <p:spPr>
                <a:xfrm>
                  <a:off x="2613185" y="5297978"/>
                  <a:ext cx="2584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p14:cNvContentPartPr/>
                <p14:nvPr/>
              </p14:nvContentPartPr>
              <p14:xfrm>
                <a:off x="5771465" y="5488418"/>
                <a:ext cx="383760" cy="23760"/>
              </p14:xfrm>
            </p:contentPart>
          </mc:Choice>
          <mc:Fallback xmlns="">
            <p:pic>
              <p:nvPicPr>
                <p:cNvPr id="49" name="Ink 48"/>
                <p:cNvPicPr/>
                <p:nvPr/>
              </p:nvPicPr>
              <p:blipFill>
                <a:blip r:embed="rId74"/>
                <a:stretch>
                  <a:fillRect/>
                </a:stretch>
              </p:blipFill>
              <p:spPr>
                <a:xfrm>
                  <a:off x="5758145" y="5465018"/>
                  <a:ext cx="42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p14:cNvContentPartPr/>
                <p14:nvPr/>
              </p14:nvContentPartPr>
              <p14:xfrm>
                <a:off x="6117065" y="5325698"/>
                <a:ext cx="269280" cy="365400"/>
              </p14:xfrm>
            </p:contentPart>
          </mc:Choice>
          <mc:Fallback xmlns="">
            <p:pic>
              <p:nvPicPr>
                <p:cNvPr id="50" name="Ink 49"/>
                <p:cNvPicPr/>
                <p:nvPr/>
              </p:nvPicPr>
              <p:blipFill>
                <a:blip r:embed="rId76"/>
                <a:stretch>
                  <a:fillRect/>
                </a:stretch>
              </p:blipFill>
              <p:spPr>
                <a:xfrm>
                  <a:off x="6097625" y="5306258"/>
                  <a:ext cx="3135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p14:cNvContentPartPr/>
                <p14:nvPr/>
              </p14:nvContentPartPr>
              <p14:xfrm>
                <a:off x="5589665" y="5373218"/>
                <a:ext cx="231480" cy="349560"/>
              </p14:xfrm>
            </p:contentPart>
          </mc:Choice>
          <mc:Fallback xmlns="">
            <p:pic>
              <p:nvPicPr>
                <p:cNvPr id="51" name="Ink 50"/>
                <p:cNvPicPr/>
                <p:nvPr/>
              </p:nvPicPr>
              <p:blipFill>
                <a:blip r:embed="rId78"/>
                <a:stretch>
                  <a:fillRect/>
                </a:stretch>
              </p:blipFill>
              <p:spPr>
                <a:xfrm>
                  <a:off x="5566985" y="5361698"/>
                  <a:ext cx="280440" cy="38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1" name="Ink 40"/>
              <p14:cNvContentPartPr/>
              <p14:nvPr/>
            </p14:nvContentPartPr>
            <p14:xfrm>
              <a:off x="593524" y="1686141"/>
              <a:ext cx="897120" cy="1095840"/>
            </p14:xfrm>
          </p:contentPart>
        </mc:Choice>
        <mc:Fallback xmlns="">
          <p:pic>
            <p:nvPicPr>
              <p:cNvPr id="41" name="Ink 40"/>
              <p:cNvPicPr/>
              <p:nvPr/>
            </p:nvPicPr>
            <p:blipFill>
              <a:blip r:embed="rId80"/>
              <a:stretch>
                <a:fillRect/>
              </a:stretch>
            </p:blipFill>
            <p:spPr>
              <a:xfrm>
                <a:off x="584164" y="1676781"/>
                <a:ext cx="915840" cy="1114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 name="Ink 1">
                <a:extLst>
                  <a:ext uri="{FF2B5EF4-FFF2-40B4-BE49-F238E27FC236}">
                    <a16:creationId xmlns:a16="http://schemas.microsoft.com/office/drawing/2014/main" id="{EE9D032C-8066-41D6-93A6-9CDF1965A02E}"/>
                  </a:ext>
                </a:extLst>
              </p14:cNvPr>
              <p14:cNvContentPartPr/>
              <p14:nvPr/>
            </p14:nvContentPartPr>
            <p14:xfrm>
              <a:off x="1751760" y="2166120"/>
              <a:ext cx="6690240" cy="2099520"/>
            </p14:xfrm>
          </p:contentPart>
        </mc:Choice>
        <mc:Fallback>
          <p:pic>
            <p:nvPicPr>
              <p:cNvPr id="2" name="Ink 1">
                <a:extLst>
                  <a:ext uri="{FF2B5EF4-FFF2-40B4-BE49-F238E27FC236}">
                    <a16:creationId xmlns:a16="http://schemas.microsoft.com/office/drawing/2014/main" id="{EE9D032C-8066-41D6-93A6-9CDF1965A02E}"/>
                  </a:ext>
                </a:extLst>
              </p:cNvPr>
              <p:cNvPicPr/>
              <p:nvPr/>
            </p:nvPicPr>
            <p:blipFill>
              <a:blip r:embed="rId82"/>
              <a:stretch>
                <a:fillRect/>
              </a:stretch>
            </p:blipFill>
            <p:spPr>
              <a:xfrm>
                <a:off x="1742400" y="2156760"/>
                <a:ext cx="6708960" cy="2118240"/>
              </a:xfrm>
              <a:prstGeom prst="rect">
                <a:avLst/>
              </a:prstGeom>
            </p:spPr>
          </p:pic>
        </mc:Fallback>
      </mc:AlternateContent>
    </p:spTree>
    <p:extLst>
      <p:ext uri="{BB962C8B-B14F-4D97-AF65-F5344CB8AC3E}">
        <p14:creationId xmlns:p14="http://schemas.microsoft.com/office/powerpoint/2010/main" val="5972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21</a:t>
            </a:fld>
            <a:endParaRPr lang="en-US">
              <a:solidFill>
                <a:srgbClr val="000000"/>
              </a:solidFill>
            </a:endParaRPr>
          </a:p>
        </p:txBody>
      </p:sp>
      <p:grpSp>
        <p:nvGrpSpPr>
          <p:cNvPr id="52" name="Group 51"/>
          <p:cNvGrpSpPr/>
          <p:nvPr/>
        </p:nvGrpSpPr>
        <p:grpSpPr>
          <a:xfrm>
            <a:off x="381000" y="1219200"/>
            <a:ext cx="8534400" cy="1993154"/>
            <a:chOff x="302585" y="3920424"/>
            <a:chExt cx="8534400" cy="1993154"/>
          </a:xfrm>
        </p:grpSpPr>
        <p:sp>
          <p:nvSpPr>
            <p:cNvPr id="6" name="Title 1"/>
            <p:cNvSpPr txBox="1">
              <a:spLocks/>
            </p:cNvSpPr>
            <p:nvPr/>
          </p:nvSpPr>
          <p:spPr bwMode="auto">
            <a:xfrm>
              <a:off x="302585" y="392042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R&amp;R&amp;L future in a nutshell </a:t>
              </a:r>
            </a:p>
            <a:p>
              <a:r>
                <a:rPr lang="en-CA" kern="0" dirty="0"/>
                <a:t>(according to me)</a:t>
              </a:r>
            </a:p>
            <a:p>
              <a:endParaRPr lang="en-CA" kern="0" dirty="0"/>
            </a:p>
            <a:p>
              <a:endParaRPr lang="en-CA" kern="0" dirty="0"/>
            </a:p>
            <a:p>
              <a:endParaRPr lang="en-CA" kern="0" dirty="0"/>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910745" y="5041658"/>
                <a:ext cx="286560" cy="557280"/>
              </p14:xfrm>
            </p:contentPart>
          </mc:Choice>
          <mc:Fallback xmlns="">
            <p:pic>
              <p:nvPicPr>
                <p:cNvPr id="7" name="Ink 6"/>
                <p:cNvPicPr/>
                <p:nvPr/>
              </p:nvPicPr>
              <p:blipFill>
                <a:blip r:embed="rId4"/>
                <a:stretch>
                  <a:fillRect/>
                </a:stretch>
              </p:blipFill>
              <p:spPr>
                <a:xfrm>
                  <a:off x="887345" y="5029418"/>
                  <a:ext cx="32184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73985" y="5416778"/>
                <a:ext cx="133920" cy="133560"/>
              </p14:xfrm>
            </p:contentPart>
          </mc:Choice>
          <mc:Fallback xmlns="">
            <p:pic>
              <p:nvPicPr>
                <p:cNvPr id="8" name="Ink 7"/>
                <p:cNvPicPr/>
                <p:nvPr/>
              </p:nvPicPr>
              <p:blipFill>
                <a:blip r:embed="rId6"/>
                <a:stretch>
                  <a:fillRect/>
                </a:stretch>
              </p:blipFill>
              <p:spPr>
                <a:xfrm>
                  <a:off x="1254905" y="5397698"/>
                  <a:ext cx="172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451105" y="5408138"/>
                <a:ext cx="342720" cy="441000"/>
              </p14:xfrm>
            </p:contentPart>
          </mc:Choice>
          <mc:Fallback xmlns="">
            <p:pic>
              <p:nvPicPr>
                <p:cNvPr id="9" name="Ink 8"/>
                <p:cNvPicPr/>
                <p:nvPr/>
              </p:nvPicPr>
              <p:blipFill>
                <a:blip r:embed="rId8"/>
                <a:stretch>
                  <a:fillRect/>
                </a:stretch>
              </p:blipFill>
              <p:spPr>
                <a:xfrm>
                  <a:off x="1433825" y="5389418"/>
                  <a:ext cx="3754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911185" y="5362418"/>
                <a:ext cx="116280" cy="207360"/>
              </p14:xfrm>
            </p:contentPart>
          </mc:Choice>
          <mc:Fallback xmlns="">
            <p:pic>
              <p:nvPicPr>
                <p:cNvPr id="10" name="Ink 9"/>
                <p:cNvPicPr/>
                <p:nvPr/>
              </p:nvPicPr>
              <p:blipFill>
                <a:blip r:embed="rId10"/>
                <a:stretch>
                  <a:fillRect/>
                </a:stretch>
              </p:blipFill>
              <p:spPr>
                <a:xfrm>
                  <a:off x="1887425" y="5344418"/>
                  <a:ext cx="157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2117105" y="5422898"/>
                <a:ext cx="74880" cy="187920"/>
              </p14:xfrm>
            </p:contentPart>
          </mc:Choice>
          <mc:Fallback xmlns="">
            <p:pic>
              <p:nvPicPr>
                <p:cNvPr id="11" name="Ink 10"/>
                <p:cNvPicPr/>
                <p:nvPr/>
              </p:nvPicPr>
              <p:blipFill>
                <a:blip r:embed="rId12"/>
                <a:stretch>
                  <a:fillRect/>
                </a:stretch>
              </p:blipFill>
              <p:spPr>
                <a:xfrm>
                  <a:off x="2095505" y="5401658"/>
                  <a:ext cx="118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3628385" y="4853018"/>
                <a:ext cx="366480" cy="423000"/>
              </p14:xfrm>
            </p:contentPart>
          </mc:Choice>
          <mc:Fallback xmlns="">
            <p:pic>
              <p:nvPicPr>
                <p:cNvPr id="12" name="Ink 11"/>
                <p:cNvPicPr/>
                <p:nvPr/>
              </p:nvPicPr>
              <p:blipFill>
                <a:blip r:embed="rId14"/>
                <a:stretch>
                  <a:fillRect/>
                </a:stretch>
              </p:blipFill>
              <p:spPr>
                <a:xfrm>
                  <a:off x="3606785" y="4837178"/>
                  <a:ext cx="402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4046345" y="5027258"/>
                <a:ext cx="323640" cy="182880"/>
              </p14:xfrm>
            </p:contentPart>
          </mc:Choice>
          <mc:Fallback xmlns="">
            <p:pic>
              <p:nvPicPr>
                <p:cNvPr id="13" name="Ink 12"/>
                <p:cNvPicPr/>
                <p:nvPr/>
              </p:nvPicPr>
              <p:blipFill>
                <a:blip r:embed="rId16"/>
                <a:stretch>
                  <a:fillRect/>
                </a:stretch>
              </p:blipFill>
              <p:spPr>
                <a:xfrm>
                  <a:off x="4027625" y="5009618"/>
                  <a:ext cx="356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4426865" y="5116898"/>
                <a:ext cx="142920" cy="257760"/>
              </p14:xfrm>
            </p:contentPart>
          </mc:Choice>
          <mc:Fallback xmlns="">
            <p:pic>
              <p:nvPicPr>
                <p:cNvPr id="14" name="Ink 13"/>
                <p:cNvPicPr/>
                <p:nvPr/>
              </p:nvPicPr>
              <p:blipFill>
                <a:blip r:embed="rId18"/>
                <a:stretch>
                  <a:fillRect/>
                </a:stretch>
              </p:blipFill>
              <p:spPr>
                <a:xfrm>
                  <a:off x="4414265" y="5100698"/>
                  <a:ext cx="177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4639985" y="4828898"/>
                <a:ext cx="324360" cy="336960"/>
              </p14:xfrm>
            </p:contentPart>
          </mc:Choice>
          <mc:Fallback xmlns="">
            <p:pic>
              <p:nvPicPr>
                <p:cNvPr id="15" name="Ink 14"/>
                <p:cNvPicPr/>
                <p:nvPr/>
              </p:nvPicPr>
              <p:blipFill>
                <a:blip r:embed="rId20"/>
                <a:stretch>
                  <a:fillRect/>
                </a:stretch>
              </p:blipFill>
              <p:spPr>
                <a:xfrm>
                  <a:off x="4615505" y="4815938"/>
                  <a:ext cx="3668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5026985" y="4928978"/>
                <a:ext cx="3960" cy="18360"/>
              </p14:xfrm>
            </p:contentPart>
          </mc:Choice>
          <mc:Fallback xmlns="">
            <p:pic>
              <p:nvPicPr>
                <p:cNvPr id="16" name="Ink 15"/>
                <p:cNvPicPr/>
                <p:nvPr/>
              </p:nvPicPr>
              <p:blipFill>
                <a:blip r:embed="rId22"/>
                <a:stretch>
                  <a:fillRect/>
                </a:stretch>
              </p:blipFill>
              <p:spPr>
                <a:xfrm>
                  <a:off x="5003945" y="4912058"/>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5090345" y="4993058"/>
                <a:ext cx="96480" cy="200520"/>
              </p14:xfrm>
            </p:contentPart>
          </mc:Choice>
          <mc:Fallback xmlns="">
            <p:pic>
              <p:nvPicPr>
                <p:cNvPr id="17" name="Ink 16"/>
                <p:cNvPicPr/>
                <p:nvPr/>
              </p:nvPicPr>
              <p:blipFill>
                <a:blip r:embed="rId24"/>
                <a:stretch>
                  <a:fillRect/>
                </a:stretch>
              </p:blipFill>
              <p:spPr>
                <a:xfrm>
                  <a:off x="5064785" y="4973618"/>
                  <a:ext cx="141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5253065" y="5018618"/>
                <a:ext cx="131760" cy="211320"/>
              </p14:xfrm>
            </p:contentPart>
          </mc:Choice>
          <mc:Fallback xmlns="">
            <p:pic>
              <p:nvPicPr>
                <p:cNvPr id="18" name="Ink 17"/>
                <p:cNvPicPr/>
                <p:nvPr/>
              </p:nvPicPr>
              <p:blipFill>
                <a:blip r:embed="rId26"/>
                <a:stretch>
                  <a:fillRect/>
                </a:stretch>
              </p:blipFill>
              <p:spPr>
                <a:xfrm>
                  <a:off x="5234705" y="5000258"/>
                  <a:ext cx="163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5473385" y="4806578"/>
                <a:ext cx="8640" cy="377280"/>
              </p14:xfrm>
            </p:contentPart>
          </mc:Choice>
          <mc:Fallback xmlns="">
            <p:pic>
              <p:nvPicPr>
                <p:cNvPr id="19" name="Ink 18"/>
                <p:cNvPicPr/>
                <p:nvPr/>
              </p:nvPicPr>
              <p:blipFill>
                <a:blip r:embed="rId28"/>
                <a:stretch>
                  <a:fillRect/>
                </a:stretch>
              </p:blipFill>
              <p:spPr>
                <a:xfrm>
                  <a:off x="5452505" y="4792538"/>
                  <a:ext cx="536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3646745" y="5576978"/>
                <a:ext cx="316800" cy="336600"/>
              </p14:xfrm>
            </p:contentPart>
          </mc:Choice>
          <mc:Fallback xmlns="">
            <p:pic>
              <p:nvPicPr>
                <p:cNvPr id="20" name="Ink 19"/>
                <p:cNvPicPr/>
                <p:nvPr/>
              </p:nvPicPr>
              <p:blipFill>
                <a:blip r:embed="rId30"/>
                <a:stretch>
                  <a:fillRect/>
                </a:stretch>
              </p:blipFill>
              <p:spPr>
                <a:xfrm>
                  <a:off x="3628745" y="5553578"/>
                  <a:ext cx="352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4103225" y="5753738"/>
                <a:ext cx="128520" cy="135360"/>
              </p14:xfrm>
            </p:contentPart>
          </mc:Choice>
          <mc:Fallback xmlns="">
            <p:pic>
              <p:nvPicPr>
                <p:cNvPr id="21" name="Ink 20"/>
                <p:cNvPicPr/>
                <p:nvPr/>
              </p:nvPicPr>
              <p:blipFill>
                <a:blip r:embed="rId32"/>
                <a:stretch>
                  <a:fillRect/>
                </a:stretch>
              </p:blipFill>
              <p:spPr>
                <a:xfrm>
                  <a:off x="4081265" y="5731418"/>
                  <a:ext cx="175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4313105" y="5766698"/>
                <a:ext cx="100800" cy="119880"/>
              </p14:xfrm>
            </p:contentPart>
          </mc:Choice>
          <mc:Fallback xmlns="">
            <p:pic>
              <p:nvPicPr>
                <p:cNvPr id="22" name="Ink 21"/>
                <p:cNvPicPr/>
                <p:nvPr/>
              </p:nvPicPr>
              <p:blipFill>
                <a:blip r:embed="rId34"/>
                <a:stretch>
                  <a:fillRect/>
                </a:stretch>
              </p:blipFill>
              <p:spPr>
                <a:xfrm>
                  <a:off x="4290425" y="5744378"/>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4429745" y="5548538"/>
                <a:ext cx="45000" cy="309240"/>
              </p14:xfrm>
            </p:contentPart>
          </mc:Choice>
          <mc:Fallback xmlns="">
            <p:pic>
              <p:nvPicPr>
                <p:cNvPr id="23" name="Ink 22"/>
                <p:cNvPicPr/>
                <p:nvPr/>
              </p:nvPicPr>
              <p:blipFill>
                <a:blip r:embed="rId36"/>
                <a:stretch>
                  <a:fillRect/>
                </a:stretch>
              </p:blipFill>
              <p:spPr>
                <a:xfrm>
                  <a:off x="4402385" y="5527658"/>
                  <a:ext cx="87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4577345" y="5690018"/>
                <a:ext cx="134280" cy="186480"/>
              </p14:xfrm>
            </p:contentPart>
          </mc:Choice>
          <mc:Fallback xmlns="">
            <p:pic>
              <p:nvPicPr>
                <p:cNvPr id="24" name="Ink 23"/>
                <p:cNvPicPr/>
                <p:nvPr/>
              </p:nvPicPr>
              <p:blipFill>
                <a:blip r:embed="rId38"/>
                <a:stretch>
                  <a:fillRect/>
                </a:stretch>
              </p:blipFill>
              <p:spPr>
                <a:xfrm>
                  <a:off x="4551785" y="5668058"/>
                  <a:ext cx="17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4869305" y="5421098"/>
                <a:ext cx="11520" cy="401040"/>
              </p14:xfrm>
            </p:contentPart>
          </mc:Choice>
          <mc:Fallback xmlns="">
            <p:pic>
              <p:nvPicPr>
                <p:cNvPr id="25" name="Ink 24"/>
                <p:cNvPicPr/>
                <p:nvPr/>
              </p:nvPicPr>
              <p:blipFill>
                <a:blip r:embed="rId40"/>
                <a:stretch>
                  <a:fillRect/>
                </a:stretch>
              </p:blipFill>
              <p:spPr>
                <a:xfrm>
                  <a:off x="4842305" y="5403098"/>
                  <a:ext cx="586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5095025" y="5626658"/>
                <a:ext cx="97920" cy="254520"/>
              </p14:xfrm>
            </p:contentPart>
          </mc:Choice>
          <mc:Fallback xmlns="">
            <p:pic>
              <p:nvPicPr>
                <p:cNvPr id="26" name="Ink 25"/>
                <p:cNvPicPr/>
                <p:nvPr/>
              </p:nvPicPr>
              <p:blipFill>
                <a:blip r:embed="rId42"/>
                <a:stretch>
                  <a:fillRect/>
                </a:stretch>
              </p:blipFill>
              <p:spPr>
                <a:xfrm>
                  <a:off x="5073065" y="5603618"/>
                  <a:ext cx="141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p14:cNvContentPartPr/>
                <p14:nvPr/>
              </p14:nvContentPartPr>
              <p14:xfrm>
                <a:off x="6581825" y="4828898"/>
                <a:ext cx="318960" cy="323280"/>
              </p14:xfrm>
            </p:contentPart>
          </mc:Choice>
          <mc:Fallback xmlns="">
            <p:pic>
              <p:nvPicPr>
                <p:cNvPr id="27" name="Ink 26"/>
                <p:cNvPicPr/>
                <p:nvPr/>
              </p:nvPicPr>
              <p:blipFill>
                <a:blip r:embed="rId44"/>
                <a:stretch>
                  <a:fillRect/>
                </a:stretch>
              </p:blipFill>
              <p:spPr>
                <a:xfrm>
                  <a:off x="6559145" y="4808738"/>
                  <a:ext cx="3556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930305" y="4968938"/>
                <a:ext cx="186480" cy="182880"/>
              </p14:xfrm>
            </p:contentPart>
          </mc:Choice>
          <mc:Fallback xmlns="">
            <p:pic>
              <p:nvPicPr>
                <p:cNvPr id="29" name="Ink 28"/>
                <p:cNvPicPr/>
                <p:nvPr/>
              </p:nvPicPr>
              <p:blipFill>
                <a:blip r:embed="rId46"/>
                <a:stretch>
                  <a:fillRect/>
                </a:stretch>
              </p:blipFill>
              <p:spPr>
                <a:xfrm>
                  <a:off x="6908345" y="4950218"/>
                  <a:ext cx="226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7198505" y="5002418"/>
                <a:ext cx="146520" cy="162360"/>
              </p14:xfrm>
            </p:contentPart>
          </mc:Choice>
          <mc:Fallback xmlns="">
            <p:pic>
              <p:nvPicPr>
                <p:cNvPr id="30" name="Ink 29"/>
                <p:cNvPicPr/>
                <p:nvPr/>
              </p:nvPicPr>
              <p:blipFill>
                <a:blip r:embed="rId48"/>
                <a:stretch>
                  <a:fillRect/>
                </a:stretch>
              </p:blipFill>
              <p:spPr>
                <a:xfrm>
                  <a:off x="7176545" y="4986578"/>
                  <a:ext cx="192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7439345" y="4954898"/>
                <a:ext cx="194040" cy="174600"/>
              </p14:xfrm>
            </p:contentPart>
          </mc:Choice>
          <mc:Fallback xmlns="">
            <p:pic>
              <p:nvPicPr>
                <p:cNvPr id="31" name="Ink 30"/>
                <p:cNvPicPr/>
                <p:nvPr/>
              </p:nvPicPr>
              <p:blipFill>
                <a:blip r:embed="rId50"/>
                <a:stretch>
                  <a:fillRect/>
                </a:stretch>
              </p:blipFill>
              <p:spPr>
                <a:xfrm>
                  <a:off x="7422425" y="4937618"/>
                  <a:ext cx="228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7657145" y="4943018"/>
                <a:ext cx="143640" cy="160200"/>
              </p14:xfrm>
            </p:contentPart>
          </mc:Choice>
          <mc:Fallback xmlns="">
            <p:pic>
              <p:nvPicPr>
                <p:cNvPr id="32" name="Ink 31"/>
                <p:cNvPicPr/>
                <p:nvPr/>
              </p:nvPicPr>
              <p:blipFill>
                <a:blip r:embed="rId52"/>
                <a:stretch>
                  <a:fillRect/>
                </a:stretch>
              </p:blipFill>
              <p:spPr>
                <a:xfrm>
                  <a:off x="7635545" y="4928618"/>
                  <a:ext cx="18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7867025" y="4707938"/>
                <a:ext cx="66600" cy="411120"/>
              </p14:xfrm>
            </p:contentPart>
          </mc:Choice>
          <mc:Fallback xmlns="">
            <p:pic>
              <p:nvPicPr>
                <p:cNvPr id="33" name="Ink 32"/>
                <p:cNvPicPr/>
                <p:nvPr/>
              </p:nvPicPr>
              <p:blipFill>
                <a:blip r:embed="rId54"/>
                <a:stretch>
                  <a:fillRect/>
                </a:stretch>
              </p:blipFill>
              <p:spPr>
                <a:xfrm>
                  <a:off x="7851185" y="4693538"/>
                  <a:ext cx="1044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976025" y="5474378"/>
                <a:ext cx="139680" cy="306000"/>
              </p14:xfrm>
            </p:contentPart>
          </mc:Choice>
          <mc:Fallback xmlns="">
            <p:pic>
              <p:nvPicPr>
                <p:cNvPr id="34" name="Ink 33"/>
                <p:cNvPicPr/>
                <p:nvPr/>
              </p:nvPicPr>
              <p:blipFill>
                <a:blip r:embed="rId56"/>
                <a:stretch>
                  <a:fillRect/>
                </a:stretch>
              </p:blipFill>
              <p:spPr>
                <a:xfrm>
                  <a:off x="6951185" y="5454938"/>
                  <a:ext cx="1850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p14:cNvContentPartPr/>
                <p14:nvPr/>
              </p14:nvContentPartPr>
              <p14:xfrm>
                <a:off x="7068545" y="5406338"/>
                <a:ext cx="294480" cy="330120"/>
              </p14:xfrm>
            </p:contentPart>
          </mc:Choice>
          <mc:Fallback xmlns="">
            <p:pic>
              <p:nvPicPr>
                <p:cNvPr id="35" name="Ink 34"/>
                <p:cNvPicPr/>
                <p:nvPr/>
              </p:nvPicPr>
              <p:blipFill>
                <a:blip r:embed="rId58"/>
                <a:stretch>
                  <a:fillRect/>
                </a:stretch>
              </p:blipFill>
              <p:spPr>
                <a:xfrm>
                  <a:off x="7050545" y="5394818"/>
                  <a:ext cx="3240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7444025" y="5539898"/>
                <a:ext cx="185760" cy="198360"/>
              </p14:xfrm>
            </p:contentPart>
          </mc:Choice>
          <mc:Fallback xmlns="">
            <p:pic>
              <p:nvPicPr>
                <p:cNvPr id="36" name="Ink 35"/>
                <p:cNvPicPr/>
                <p:nvPr/>
              </p:nvPicPr>
              <p:blipFill>
                <a:blip r:embed="rId60"/>
                <a:stretch>
                  <a:fillRect/>
                </a:stretch>
              </p:blipFill>
              <p:spPr>
                <a:xfrm>
                  <a:off x="7419185" y="5515778"/>
                  <a:ext cx="219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7716185" y="5353778"/>
                <a:ext cx="25920" cy="376920"/>
              </p14:xfrm>
            </p:contentPart>
          </mc:Choice>
          <mc:Fallback xmlns="">
            <p:pic>
              <p:nvPicPr>
                <p:cNvPr id="37" name="Ink 36"/>
                <p:cNvPicPr/>
                <p:nvPr/>
              </p:nvPicPr>
              <p:blipFill>
                <a:blip r:embed="rId62"/>
                <a:stretch>
                  <a:fillRect/>
                </a:stretch>
              </p:blipFill>
              <p:spPr>
                <a:xfrm>
                  <a:off x="7691345" y="5338658"/>
                  <a:ext cx="727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7643465" y="5466818"/>
                <a:ext cx="260640" cy="39960"/>
              </p14:xfrm>
            </p:contentPart>
          </mc:Choice>
          <mc:Fallback xmlns="">
            <p:pic>
              <p:nvPicPr>
                <p:cNvPr id="38" name="Ink 37"/>
                <p:cNvPicPr/>
                <p:nvPr/>
              </p:nvPicPr>
              <p:blipFill>
                <a:blip r:embed="rId64"/>
                <a:stretch>
                  <a:fillRect/>
                </a:stretch>
              </p:blipFill>
              <p:spPr>
                <a:xfrm>
                  <a:off x="7624745" y="5448458"/>
                  <a:ext cx="28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7868105" y="5566178"/>
                <a:ext cx="169920" cy="243000"/>
              </p14:xfrm>
            </p:contentPart>
          </mc:Choice>
          <mc:Fallback xmlns="">
            <p:pic>
              <p:nvPicPr>
                <p:cNvPr id="39" name="Ink 38"/>
                <p:cNvPicPr/>
                <p:nvPr/>
              </p:nvPicPr>
              <p:blipFill>
                <a:blip r:embed="rId66"/>
                <a:stretch>
                  <a:fillRect/>
                </a:stretch>
              </p:blipFill>
              <p:spPr>
                <a:xfrm>
                  <a:off x="7850465" y="5543498"/>
                  <a:ext cx="206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756825" y="5409938"/>
                <a:ext cx="369360" cy="68760"/>
              </p14:xfrm>
            </p:contentPart>
          </mc:Choice>
          <mc:Fallback xmlns="">
            <p:pic>
              <p:nvPicPr>
                <p:cNvPr id="46" name="Ink 45"/>
                <p:cNvPicPr/>
                <p:nvPr/>
              </p:nvPicPr>
              <p:blipFill>
                <a:blip r:embed="rId68"/>
                <a:stretch>
                  <a:fillRect/>
                </a:stretch>
              </p:blipFill>
              <p:spPr>
                <a:xfrm>
                  <a:off x="2735945" y="5392298"/>
                  <a:ext cx="415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3122945" y="5278538"/>
                <a:ext cx="222480" cy="334440"/>
              </p14:xfrm>
            </p:contentPart>
          </mc:Choice>
          <mc:Fallback xmlns="">
            <p:pic>
              <p:nvPicPr>
                <p:cNvPr id="47" name="Ink 46"/>
                <p:cNvPicPr/>
                <p:nvPr/>
              </p:nvPicPr>
              <p:blipFill>
                <a:blip r:embed="rId70"/>
                <a:stretch>
                  <a:fillRect/>
                </a:stretch>
              </p:blipFill>
              <p:spPr>
                <a:xfrm>
                  <a:off x="3100265" y="5266298"/>
                  <a:ext cx="2667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635865" y="5310218"/>
                <a:ext cx="223920" cy="315000"/>
              </p14:xfrm>
            </p:contentPart>
          </mc:Choice>
          <mc:Fallback xmlns="">
            <p:pic>
              <p:nvPicPr>
                <p:cNvPr id="48" name="Ink 47"/>
                <p:cNvPicPr/>
                <p:nvPr/>
              </p:nvPicPr>
              <p:blipFill>
                <a:blip r:embed="rId72"/>
                <a:stretch>
                  <a:fillRect/>
                </a:stretch>
              </p:blipFill>
              <p:spPr>
                <a:xfrm>
                  <a:off x="2613185" y="5297978"/>
                  <a:ext cx="2584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p14:cNvContentPartPr/>
                <p14:nvPr/>
              </p14:nvContentPartPr>
              <p14:xfrm>
                <a:off x="5771465" y="5488418"/>
                <a:ext cx="383760" cy="23760"/>
              </p14:xfrm>
            </p:contentPart>
          </mc:Choice>
          <mc:Fallback xmlns="">
            <p:pic>
              <p:nvPicPr>
                <p:cNvPr id="49" name="Ink 48"/>
                <p:cNvPicPr/>
                <p:nvPr/>
              </p:nvPicPr>
              <p:blipFill>
                <a:blip r:embed="rId74"/>
                <a:stretch>
                  <a:fillRect/>
                </a:stretch>
              </p:blipFill>
              <p:spPr>
                <a:xfrm>
                  <a:off x="5758145" y="5465018"/>
                  <a:ext cx="42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p14:cNvContentPartPr/>
                <p14:nvPr/>
              </p14:nvContentPartPr>
              <p14:xfrm>
                <a:off x="6117065" y="5325698"/>
                <a:ext cx="269280" cy="365400"/>
              </p14:xfrm>
            </p:contentPart>
          </mc:Choice>
          <mc:Fallback xmlns="">
            <p:pic>
              <p:nvPicPr>
                <p:cNvPr id="50" name="Ink 49"/>
                <p:cNvPicPr/>
                <p:nvPr/>
              </p:nvPicPr>
              <p:blipFill>
                <a:blip r:embed="rId76"/>
                <a:stretch>
                  <a:fillRect/>
                </a:stretch>
              </p:blipFill>
              <p:spPr>
                <a:xfrm>
                  <a:off x="6097625" y="5306258"/>
                  <a:ext cx="3135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p14:cNvContentPartPr/>
                <p14:nvPr/>
              </p14:nvContentPartPr>
              <p14:xfrm>
                <a:off x="5589665" y="5373218"/>
                <a:ext cx="231480" cy="349560"/>
              </p14:xfrm>
            </p:contentPart>
          </mc:Choice>
          <mc:Fallback xmlns="">
            <p:pic>
              <p:nvPicPr>
                <p:cNvPr id="51" name="Ink 50"/>
                <p:cNvPicPr/>
                <p:nvPr/>
              </p:nvPicPr>
              <p:blipFill>
                <a:blip r:embed="rId78"/>
                <a:stretch>
                  <a:fillRect/>
                </a:stretch>
              </p:blipFill>
              <p:spPr>
                <a:xfrm>
                  <a:off x="5566985" y="5361698"/>
                  <a:ext cx="280440" cy="38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0" name="Ink 39"/>
              <p14:cNvContentPartPr/>
              <p14:nvPr/>
            </p14:nvContentPartPr>
            <p14:xfrm>
              <a:off x="599760" y="1286760"/>
              <a:ext cx="897120" cy="1095840"/>
            </p14:xfrm>
          </p:contentPart>
        </mc:Choice>
        <mc:Fallback xmlns="">
          <p:pic>
            <p:nvPicPr>
              <p:cNvPr id="40" name="Ink 39"/>
              <p:cNvPicPr/>
              <p:nvPr/>
            </p:nvPicPr>
            <p:blipFill>
              <a:blip r:embed="rId80"/>
              <a:stretch>
                <a:fillRect/>
              </a:stretch>
            </p:blipFill>
            <p:spPr>
              <a:xfrm>
                <a:off x="592200" y="1281720"/>
                <a:ext cx="912240" cy="110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Ink 41"/>
              <p14:cNvContentPartPr/>
              <p14:nvPr/>
            </p14:nvContentPartPr>
            <p14:xfrm>
              <a:off x="708631" y="3029019"/>
              <a:ext cx="7608960" cy="777600"/>
            </p14:xfrm>
          </p:contentPart>
        </mc:Choice>
        <mc:Fallback xmlns="">
          <p:pic>
            <p:nvPicPr>
              <p:cNvPr id="42" name="Ink 41"/>
              <p:cNvPicPr/>
              <p:nvPr/>
            </p:nvPicPr>
            <p:blipFill>
              <a:blip r:embed="rId82"/>
              <a:stretch>
                <a:fillRect/>
              </a:stretch>
            </p:blipFill>
            <p:spPr>
              <a:xfrm>
                <a:off x="696751" y="3017859"/>
                <a:ext cx="763920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Ink 53"/>
              <p14:cNvContentPartPr/>
              <p14:nvPr/>
            </p14:nvContentPartPr>
            <p14:xfrm>
              <a:off x="2364991" y="3960339"/>
              <a:ext cx="5865840" cy="470160"/>
            </p14:xfrm>
          </p:contentPart>
        </mc:Choice>
        <mc:Fallback xmlns="">
          <p:pic>
            <p:nvPicPr>
              <p:cNvPr id="54" name="Ink 53"/>
              <p:cNvPicPr/>
              <p:nvPr/>
            </p:nvPicPr>
            <p:blipFill>
              <a:blip r:embed="rId84"/>
              <a:stretch>
                <a:fillRect/>
              </a:stretch>
            </p:blipFill>
            <p:spPr>
              <a:xfrm>
                <a:off x="816631" y="3944139"/>
                <a:ext cx="7432200" cy="2047680"/>
              </a:xfrm>
              <a:prstGeom prst="rect">
                <a:avLst/>
              </a:prstGeom>
            </p:spPr>
          </p:pic>
        </mc:Fallback>
      </mc:AlternateContent>
      <p:sp>
        <p:nvSpPr>
          <p:cNvPr id="53" name="Content Placeholder 2">
            <a:extLst>
              <a:ext uri="{FF2B5EF4-FFF2-40B4-BE49-F238E27FC236}">
                <a16:creationId xmlns:a16="http://schemas.microsoft.com/office/drawing/2014/main" id="{C5A0B4B5-3C47-41EB-8598-8A5082126864}"/>
              </a:ext>
            </a:extLst>
          </p:cNvPr>
          <p:cNvSpPr>
            <a:spLocks noGrp="1"/>
          </p:cNvSpPr>
          <p:nvPr>
            <p:ph idx="1"/>
          </p:nvPr>
        </p:nvSpPr>
        <p:spPr>
          <a:xfrm>
            <a:off x="162300" y="4686455"/>
            <a:ext cx="6162300" cy="968834"/>
          </a:xfrm>
        </p:spPr>
        <p:txBody>
          <a:bodyPr/>
          <a:lstStyle/>
          <a:p>
            <a:r>
              <a:rPr lang="en-CA" sz="2400" dirty="0">
                <a:solidFill>
                  <a:srgbClr val="00B050"/>
                </a:solidFill>
              </a:rPr>
              <a:t>How to manage multi-tasking for an increasing number of tasks? </a:t>
            </a:r>
            <a:r>
              <a:rPr lang="en-CA" sz="2400" b="1" dirty="0">
                <a:solidFill>
                  <a:srgbClr val="00B050"/>
                </a:solidFill>
              </a:rPr>
              <a:t>Multi-task</a:t>
            </a:r>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989160" y="5555014"/>
            <a:ext cx="8154840" cy="968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solidFill>
                  <a:srgbClr val="00B050"/>
                </a:solidFill>
              </a:rPr>
              <a:t>Machine Translation, Text Summarization, Event recognition in videos</a:t>
            </a:r>
          </a:p>
        </p:txBody>
      </p:sp>
    </p:spTree>
    <p:extLst>
      <p:ext uri="{BB962C8B-B14F-4D97-AF65-F5344CB8AC3E}">
        <p14:creationId xmlns:p14="http://schemas.microsoft.com/office/powerpoint/2010/main" val="40236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22</a:t>
            </a:fld>
            <a:endParaRPr lang="en-US">
              <a:solidFill>
                <a:srgbClr val="000000"/>
              </a:solidFill>
            </a:endParaRPr>
          </a:p>
        </p:txBody>
      </p:sp>
      <p:sp>
        <p:nvSpPr>
          <p:cNvPr id="6" name="Title 1"/>
          <p:cNvSpPr txBox="1">
            <a:spLocks/>
          </p:cNvSpPr>
          <p:nvPr/>
        </p:nvSpPr>
        <p:spPr bwMode="auto">
          <a:xfrm>
            <a:off x="914400" y="120195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R&amp;R&amp;L future in a nutshell </a:t>
            </a:r>
          </a:p>
          <a:p>
            <a:r>
              <a:rPr lang="en-CA" kern="0" dirty="0"/>
              <a:t>(according to me)</a:t>
            </a:r>
          </a:p>
          <a:p>
            <a:endParaRPr lang="en-CA" kern="0" dirty="0"/>
          </a:p>
          <a:p>
            <a:endParaRPr lang="en-CA" kern="0" dirty="0"/>
          </a:p>
          <a:p>
            <a:endParaRPr lang="en-CA" kern="0" dirty="0"/>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4724400" y="4724400"/>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t>Machine Translation, Text Summarization, Event recognition in videos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172B4CD-5DD1-49F4-B4C0-EEF9193638EC}"/>
                  </a:ext>
                </a:extLst>
              </p14:cNvPr>
              <p14:cNvContentPartPr/>
              <p14:nvPr/>
            </p14:nvContentPartPr>
            <p14:xfrm>
              <a:off x="304800" y="958688"/>
              <a:ext cx="7718191" cy="3143739"/>
            </p14:xfrm>
          </p:contentPart>
        </mc:Choice>
        <mc:Fallback xmlns="">
          <p:pic>
            <p:nvPicPr>
              <p:cNvPr id="2" name="Ink 1">
                <a:extLst>
                  <a:ext uri="{FF2B5EF4-FFF2-40B4-BE49-F238E27FC236}">
                    <a16:creationId xmlns:a16="http://schemas.microsoft.com/office/drawing/2014/main" id="{D172B4CD-5DD1-49F4-B4C0-EEF9193638EC}"/>
                  </a:ext>
                </a:extLst>
              </p:cNvPr>
              <p:cNvPicPr/>
              <p:nvPr/>
            </p:nvPicPr>
            <p:blipFill>
              <a:blip r:embed="rId4"/>
              <a:stretch>
                <a:fillRect/>
              </a:stretch>
            </p:blipFill>
            <p:spPr>
              <a:xfrm>
                <a:off x="295440" y="949328"/>
                <a:ext cx="7744112" cy="3169658"/>
              </a:xfrm>
              <a:prstGeom prst="rect">
                <a:avLst/>
              </a:prstGeom>
            </p:spPr>
          </p:pic>
        </mc:Fallback>
      </mc:AlternateContent>
      <p:sp>
        <p:nvSpPr>
          <p:cNvPr id="56" name="Content Placeholder 2">
            <a:extLst>
              <a:ext uri="{FF2B5EF4-FFF2-40B4-BE49-F238E27FC236}">
                <a16:creationId xmlns:a16="http://schemas.microsoft.com/office/drawing/2014/main" id="{C7149E88-39E5-4AD2-AA22-67543DD2CEB6}"/>
              </a:ext>
            </a:extLst>
          </p:cNvPr>
          <p:cNvSpPr txBox="1">
            <a:spLocks/>
          </p:cNvSpPr>
          <p:nvPr/>
        </p:nvSpPr>
        <p:spPr bwMode="auto">
          <a:xfrm>
            <a:off x="-24563" y="5564948"/>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F0"/>
                </a:solidFill>
              </a:rPr>
              <a:t>In different domains</a:t>
            </a:r>
          </a:p>
        </p:txBody>
      </p:sp>
      <p:sp>
        <p:nvSpPr>
          <p:cNvPr id="57" name="Content Placeholder 2">
            <a:extLst>
              <a:ext uri="{FF2B5EF4-FFF2-40B4-BE49-F238E27FC236}">
                <a16:creationId xmlns:a16="http://schemas.microsoft.com/office/drawing/2014/main" id="{C5C35E83-8626-4B01-A31C-04C0FB14732D}"/>
              </a:ext>
            </a:extLst>
          </p:cNvPr>
          <p:cNvSpPr txBox="1">
            <a:spLocks/>
          </p:cNvSpPr>
          <p:nvPr/>
        </p:nvSpPr>
        <p:spPr bwMode="auto">
          <a:xfrm>
            <a:off x="278745" y="5862414"/>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solidFill>
                  <a:srgbClr val="00B0F0"/>
                </a:solidFill>
              </a:rPr>
              <a:t>Medicine, Transportation, Politics, Law… </a:t>
            </a:r>
          </a:p>
        </p:txBody>
      </p:sp>
      <p:sp>
        <p:nvSpPr>
          <p:cNvPr id="58" name="Content Placeholder 2">
            <a:extLst>
              <a:ext uri="{FF2B5EF4-FFF2-40B4-BE49-F238E27FC236}">
                <a16:creationId xmlns:a16="http://schemas.microsoft.com/office/drawing/2014/main" id="{77826E9C-EE7D-4E62-9CD5-316E71F13A03}"/>
              </a:ext>
            </a:extLst>
          </p:cNvPr>
          <p:cNvSpPr txBox="1">
            <a:spLocks/>
          </p:cNvSpPr>
          <p:nvPr/>
        </p:nvSpPr>
        <p:spPr bwMode="auto">
          <a:xfrm>
            <a:off x="4776037" y="5914831"/>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b="1" kern="0" dirty="0">
                <a:solidFill>
                  <a:srgbClr val="00B0F0"/>
                </a:solidFill>
              </a:rPr>
              <a:t>Transfer learning</a:t>
            </a:r>
          </a:p>
        </p:txBody>
      </p:sp>
      <p:sp>
        <p:nvSpPr>
          <p:cNvPr id="59" name="Content Placeholder 2">
            <a:extLst>
              <a:ext uri="{FF2B5EF4-FFF2-40B4-BE49-F238E27FC236}">
                <a16:creationId xmlns:a16="http://schemas.microsoft.com/office/drawing/2014/main" id="{2C06EE44-D186-4256-A4A0-D6FAB018D225}"/>
              </a:ext>
            </a:extLst>
          </p:cNvPr>
          <p:cNvSpPr txBox="1">
            <a:spLocks/>
          </p:cNvSpPr>
          <p:nvPr/>
        </p:nvSpPr>
        <p:spPr bwMode="auto">
          <a:xfrm>
            <a:off x="39821" y="4235709"/>
            <a:ext cx="4931009" cy="1136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50"/>
                </a:solidFill>
              </a:rPr>
              <a:t>How to manage multi-tasking for an increasing number of tasks? </a:t>
            </a:r>
          </a:p>
          <a:p>
            <a:r>
              <a:rPr lang="en-CA" sz="2400" b="1" kern="0" dirty="0">
                <a:solidFill>
                  <a:srgbClr val="00B050"/>
                </a:solidFill>
              </a:rPr>
              <a:t>Multi-task R&amp;R&amp;L</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9BBE1DC1-ACB6-44C7-9536-C0463B0A9E98}"/>
                  </a:ext>
                </a:extLst>
              </p14:cNvPr>
              <p14:cNvContentPartPr/>
              <p14:nvPr/>
            </p14:nvContentPartPr>
            <p14:xfrm>
              <a:off x="5609160" y="6350400"/>
              <a:ext cx="1647360" cy="54720"/>
            </p14:xfrm>
          </p:contentPart>
        </mc:Choice>
        <mc:Fallback>
          <p:pic>
            <p:nvPicPr>
              <p:cNvPr id="3" name="Ink 2">
                <a:extLst>
                  <a:ext uri="{FF2B5EF4-FFF2-40B4-BE49-F238E27FC236}">
                    <a16:creationId xmlns:a16="http://schemas.microsoft.com/office/drawing/2014/main" id="{9BBE1DC1-ACB6-44C7-9536-C0463B0A9E98}"/>
                  </a:ext>
                </a:extLst>
              </p:cNvPr>
              <p:cNvPicPr/>
              <p:nvPr/>
            </p:nvPicPr>
            <p:blipFill>
              <a:blip r:embed="rId6"/>
              <a:stretch>
                <a:fillRect/>
              </a:stretch>
            </p:blipFill>
            <p:spPr>
              <a:xfrm>
                <a:off x="5599800" y="6341040"/>
                <a:ext cx="1666080" cy="73440"/>
              </a:xfrm>
              <a:prstGeom prst="rect">
                <a:avLst/>
              </a:prstGeom>
            </p:spPr>
          </p:pic>
        </mc:Fallback>
      </mc:AlternateContent>
    </p:spTree>
    <p:extLst>
      <p:ext uri="{BB962C8B-B14F-4D97-AF65-F5344CB8AC3E}">
        <p14:creationId xmlns:p14="http://schemas.microsoft.com/office/powerpoint/2010/main" val="35159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23</a:t>
            </a:fld>
            <a:endParaRPr lang="en-US">
              <a:solidFill>
                <a:srgbClr val="000000"/>
              </a:solidFill>
            </a:endParaRPr>
          </a:p>
        </p:txBody>
      </p:sp>
      <p:sp>
        <p:nvSpPr>
          <p:cNvPr id="6" name="Title 1"/>
          <p:cNvSpPr txBox="1">
            <a:spLocks/>
          </p:cNvSpPr>
          <p:nvPr/>
        </p:nvSpPr>
        <p:spPr bwMode="auto">
          <a:xfrm>
            <a:off x="152400" y="1058919"/>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a:t>AI R&amp;R&amp;L future in a nutshell </a:t>
            </a:r>
          </a:p>
          <a:p>
            <a:r>
              <a:rPr lang="en-CA" kern="0" dirty="0"/>
              <a:t>(according to me)</a:t>
            </a:r>
          </a:p>
          <a:p>
            <a:endParaRPr lang="en-CA" kern="0" dirty="0"/>
          </a:p>
          <a:p>
            <a:endParaRPr lang="en-CA" kern="0" dirty="0"/>
          </a:p>
          <a:p>
            <a:endParaRPr lang="en-CA" kern="0" dirty="0"/>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4724400" y="4724400"/>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t>Machine Translation, Text Summarization, Event recognition in videos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172B4CD-5DD1-49F4-B4C0-EEF9193638EC}"/>
                  </a:ext>
                </a:extLst>
              </p14:cNvPr>
              <p14:cNvContentPartPr/>
              <p14:nvPr/>
            </p14:nvContentPartPr>
            <p14:xfrm>
              <a:off x="304800" y="958688"/>
              <a:ext cx="7718191" cy="3143739"/>
            </p14:xfrm>
          </p:contentPart>
        </mc:Choice>
        <mc:Fallback xmlns="">
          <p:pic>
            <p:nvPicPr>
              <p:cNvPr id="2" name="Ink 1">
                <a:extLst>
                  <a:ext uri="{FF2B5EF4-FFF2-40B4-BE49-F238E27FC236}">
                    <a16:creationId xmlns:a16="http://schemas.microsoft.com/office/drawing/2014/main" id="{D172B4CD-5DD1-49F4-B4C0-EEF9193638EC}"/>
                  </a:ext>
                </a:extLst>
              </p:cNvPr>
              <p:cNvPicPr/>
              <p:nvPr/>
            </p:nvPicPr>
            <p:blipFill>
              <a:blip r:embed="rId4"/>
              <a:stretch>
                <a:fillRect/>
              </a:stretch>
            </p:blipFill>
            <p:spPr>
              <a:xfrm>
                <a:off x="295440" y="949328"/>
                <a:ext cx="7744112" cy="3169658"/>
              </a:xfrm>
              <a:prstGeom prst="rect">
                <a:avLst/>
              </a:prstGeom>
            </p:spPr>
          </p:pic>
        </mc:Fallback>
      </mc:AlternateContent>
      <p:sp>
        <p:nvSpPr>
          <p:cNvPr id="56" name="Content Placeholder 2">
            <a:extLst>
              <a:ext uri="{FF2B5EF4-FFF2-40B4-BE49-F238E27FC236}">
                <a16:creationId xmlns:a16="http://schemas.microsoft.com/office/drawing/2014/main" id="{C7149E88-39E5-4AD2-AA22-67543DD2CEB6}"/>
              </a:ext>
            </a:extLst>
          </p:cNvPr>
          <p:cNvSpPr txBox="1">
            <a:spLocks/>
          </p:cNvSpPr>
          <p:nvPr/>
        </p:nvSpPr>
        <p:spPr bwMode="auto">
          <a:xfrm>
            <a:off x="-24563" y="5564948"/>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F0"/>
                </a:solidFill>
              </a:rPr>
              <a:t>In different domains</a:t>
            </a:r>
          </a:p>
        </p:txBody>
      </p:sp>
      <p:sp>
        <p:nvSpPr>
          <p:cNvPr id="57" name="Content Placeholder 2">
            <a:extLst>
              <a:ext uri="{FF2B5EF4-FFF2-40B4-BE49-F238E27FC236}">
                <a16:creationId xmlns:a16="http://schemas.microsoft.com/office/drawing/2014/main" id="{C5C35E83-8626-4B01-A31C-04C0FB14732D}"/>
              </a:ext>
            </a:extLst>
          </p:cNvPr>
          <p:cNvSpPr txBox="1">
            <a:spLocks/>
          </p:cNvSpPr>
          <p:nvPr/>
        </p:nvSpPr>
        <p:spPr bwMode="auto">
          <a:xfrm>
            <a:off x="278745" y="5862414"/>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i="1" kern="0" dirty="0">
                <a:solidFill>
                  <a:srgbClr val="00B0F0"/>
                </a:solidFill>
              </a:rPr>
              <a:t>Medicine, Transportation, Politics, Law… </a:t>
            </a:r>
          </a:p>
        </p:txBody>
      </p:sp>
      <p:sp>
        <p:nvSpPr>
          <p:cNvPr id="58" name="Content Placeholder 2">
            <a:extLst>
              <a:ext uri="{FF2B5EF4-FFF2-40B4-BE49-F238E27FC236}">
                <a16:creationId xmlns:a16="http://schemas.microsoft.com/office/drawing/2014/main" id="{77826E9C-EE7D-4E62-9CD5-316E71F13A03}"/>
              </a:ext>
            </a:extLst>
          </p:cNvPr>
          <p:cNvSpPr txBox="1">
            <a:spLocks/>
          </p:cNvSpPr>
          <p:nvPr/>
        </p:nvSpPr>
        <p:spPr bwMode="auto">
          <a:xfrm>
            <a:off x="4776037" y="5914831"/>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b="1" kern="0" dirty="0">
                <a:solidFill>
                  <a:srgbClr val="00B0F0"/>
                </a:solidFill>
              </a:rPr>
              <a:t>Transfer learning</a:t>
            </a:r>
          </a:p>
        </p:txBody>
      </p:sp>
      <p:sp>
        <p:nvSpPr>
          <p:cNvPr id="59" name="Content Placeholder 2">
            <a:extLst>
              <a:ext uri="{FF2B5EF4-FFF2-40B4-BE49-F238E27FC236}">
                <a16:creationId xmlns:a16="http://schemas.microsoft.com/office/drawing/2014/main" id="{2C06EE44-D186-4256-A4A0-D6FAB018D225}"/>
              </a:ext>
            </a:extLst>
          </p:cNvPr>
          <p:cNvSpPr txBox="1">
            <a:spLocks/>
          </p:cNvSpPr>
          <p:nvPr/>
        </p:nvSpPr>
        <p:spPr bwMode="auto">
          <a:xfrm>
            <a:off x="39821" y="4235709"/>
            <a:ext cx="4931009" cy="1136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solidFill>
                  <a:srgbClr val="00B050"/>
                </a:solidFill>
              </a:rPr>
              <a:t>How to manage multi-tasking for an increasing number of tasks? </a:t>
            </a:r>
          </a:p>
          <a:p>
            <a:r>
              <a:rPr lang="en-CA" sz="2400" b="1" kern="0" dirty="0">
                <a:solidFill>
                  <a:srgbClr val="00B050"/>
                </a:solidFill>
              </a:rPr>
              <a:t>Multi-task</a:t>
            </a:r>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78CD6501-6072-40EC-B82E-3D54B4BAA40D}"/>
                  </a:ext>
                </a:extLst>
              </p14:cNvPr>
              <p14:cNvContentPartPr/>
              <p14:nvPr/>
            </p14:nvContentPartPr>
            <p14:xfrm>
              <a:off x="1483257" y="1147154"/>
              <a:ext cx="4619880" cy="999720"/>
            </p14:xfrm>
          </p:contentPart>
        </mc:Choice>
        <mc:Fallback xmlns="">
          <p:pic>
            <p:nvPicPr>
              <p:cNvPr id="12" name="Ink 11">
                <a:extLst>
                  <a:ext uri="{FF2B5EF4-FFF2-40B4-BE49-F238E27FC236}">
                    <a16:creationId xmlns:a16="http://schemas.microsoft.com/office/drawing/2014/main" id="{78CD6501-6072-40EC-B82E-3D54B4BAA40D}"/>
                  </a:ext>
                </a:extLst>
              </p:cNvPr>
              <p:cNvPicPr/>
              <p:nvPr/>
            </p:nvPicPr>
            <p:blipFill>
              <a:blip r:embed="rId6"/>
              <a:stretch>
                <a:fillRect/>
              </a:stretch>
            </p:blipFill>
            <p:spPr>
              <a:xfrm>
                <a:off x="1459137" y="1123034"/>
                <a:ext cx="4667400" cy="1047240"/>
              </a:xfrm>
              <a:prstGeom prst="rect">
                <a:avLst/>
              </a:prstGeom>
            </p:spPr>
          </p:pic>
        </mc:Fallback>
      </mc:AlternateContent>
      <p:sp>
        <p:nvSpPr>
          <p:cNvPr id="3" name="Arrow: Left 2">
            <a:extLst>
              <a:ext uri="{FF2B5EF4-FFF2-40B4-BE49-F238E27FC236}">
                <a16:creationId xmlns:a16="http://schemas.microsoft.com/office/drawing/2014/main" id="{474DB9BE-A101-4068-BB36-CB56F13FFDED}"/>
              </a:ext>
            </a:extLst>
          </p:cNvPr>
          <p:cNvSpPr/>
          <p:nvPr/>
        </p:nvSpPr>
        <p:spPr>
          <a:xfrm flipV="1">
            <a:off x="2182695" y="1791047"/>
            <a:ext cx="3962400" cy="192993"/>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ontent Placeholder 2">
            <a:extLst>
              <a:ext uri="{FF2B5EF4-FFF2-40B4-BE49-F238E27FC236}">
                <a16:creationId xmlns:a16="http://schemas.microsoft.com/office/drawing/2014/main" id="{EA50E952-F86C-4056-91AF-B572C3CE5DDD}"/>
              </a:ext>
            </a:extLst>
          </p:cNvPr>
          <p:cNvSpPr txBox="1">
            <a:spLocks/>
          </p:cNvSpPr>
          <p:nvPr/>
        </p:nvSpPr>
        <p:spPr bwMode="auto">
          <a:xfrm>
            <a:off x="6586630" y="875043"/>
            <a:ext cx="2438400"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000" i="1" kern="0" dirty="0"/>
              <a:t>Building layers that can support that</a:t>
            </a:r>
          </a:p>
        </p:txBody>
      </p:sp>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0079362-C51C-4953-9325-6F5A7CD01F44}"/>
                  </a:ext>
                </a:extLst>
              </p14:cNvPr>
              <p14:cNvContentPartPr/>
              <p14:nvPr/>
            </p14:nvContentPartPr>
            <p14:xfrm>
              <a:off x="2442135" y="1538814"/>
              <a:ext cx="3434760" cy="36360"/>
            </p14:xfrm>
          </p:contentPart>
        </mc:Choice>
        <mc:Fallback xmlns="">
          <p:pic>
            <p:nvPicPr>
              <p:cNvPr id="7" name="Ink 6">
                <a:extLst>
                  <a:ext uri="{FF2B5EF4-FFF2-40B4-BE49-F238E27FC236}">
                    <a16:creationId xmlns:a16="http://schemas.microsoft.com/office/drawing/2014/main" id="{20079362-C51C-4953-9325-6F5A7CD01F44}"/>
                  </a:ext>
                </a:extLst>
              </p:cNvPr>
              <p:cNvPicPr/>
              <p:nvPr/>
            </p:nvPicPr>
            <p:blipFill>
              <a:blip r:embed="rId8"/>
              <a:stretch>
                <a:fillRect/>
              </a:stretch>
            </p:blipFill>
            <p:spPr>
              <a:xfrm>
                <a:off x="2352135" y="1358814"/>
                <a:ext cx="36144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947B1F3-8DFC-4CEA-BC9D-484075F759C2}"/>
                  </a:ext>
                </a:extLst>
              </p14:cNvPr>
              <p14:cNvContentPartPr/>
              <p14:nvPr/>
            </p14:nvContentPartPr>
            <p14:xfrm>
              <a:off x="6666015" y="1012134"/>
              <a:ext cx="2163240" cy="79200"/>
            </p14:xfrm>
          </p:contentPart>
        </mc:Choice>
        <mc:Fallback xmlns="">
          <p:pic>
            <p:nvPicPr>
              <p:cNvPr id="8" name="Ink 7">
                <a:extLst>
                  <a:ext uri="{FF2B5EF4-FFF2-40B4-BE49-F238E27FC236}">
                    <a16:creationId xmlns:a16="http://schemas.microsoft.com/office/drawing/2014/main" id="{F947B1F3-8DFC-4CEA-BC9D-484075F759C2}"/>
                  </a:ext>
                </a:extLst>
              </p:cNvPr>
              <p:cNvPicPr/>
              <p:nvPr/>
            </p:nvPicPr>
            <p:blipFill>
              <a:blip r:embed="rId10"/>
              <a:stretch>
                <a:fillRect/>
              </a:stretch>
            </p:blipFill>
            <p:spPr>
              <a:xfrm>
                <a:off x="6576015" y="832134"/>
                <a:ext cx="23428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71C8CCD0-5D1D-4298-8350-F3D832281D65}"/>
                  </a:ext>
                </a:extLst>
              </p14:cNvPr>
              <p14:cNvContentPartPr/>
              <p14:nvPr/>
            </p14:nvContentPartPr>
            <p14:xfrm>
              <a:off x="6819375" y="1368174"/>
              <a:ext cx="1990800" cy="42120"/>
            </p14:xfrm>
          </p:contentPart>
        </mc:Choice>
        <mc:Fallback xmlns="">
          <p:pic>
            <p:nvPicPr>
              <p:cNvPr id="9" name="Ink 8">
                <a:extLst>
                  <a:ext uri="{FF2B5EF4-FFF2-40B4-BE49-F238E27FC236}">
                    <a16:creationId xmlns:a16="http://schemas.microsoft.com/office/drawing/2014/main" id="{71C8CCD0-5D1D-4298-8350-F3D832281D65}"/>
                  </a:ext>
                </a:extLst>
              </p:cNvPr>
              <p:cNvPicPr/>
              <p:nvPr/>
            </p:nvPicPr>
            <p:blipFill>
              <a:blip r:embed="rId12"/>
              <a:stretch>
                <a:fillRect/>
              </a:stretch>
            </p:blipFill>
            <p:spPr>
              <a:xfrm>
                <a:off x="6729735" y="1188174"/>
                <a:ext cx="21704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8A6B506D-2E9D-4AE4-8BA0-8DEBD05CCB58}"/>
                  </a:ext>
                </a:extLst>
              </p14:cNvPr>
              <p14:cNvContentPartPr/>
              <p14:nvPr/>
            </p14:nvContentPartPr>
            <p14:xfrm>
              <a:off x="2963520" y="1670760"/>
              <a:ext cx="5099040" cy="1812960"/>
            </p14:xfrm>
          </p:contentPart>
        </mc:Choice>
        <mc:Fallback>
          <p:pic>
            <p:nvPicPr>
              <p:cNvPr id="10" name="Ink 9">
                <a:extLst>
                  <a:ext uri="{FF2B5EF4-FFF2-40B4-BE49-F238E27FC236}">
                    <a16:creationId xmlns:a16="http://schemas.microsoft.com/office/drawing/2014/main" id="{8A6B506D-2E9D-4AE4-8BA0-8DEBD05CCB58}"/>
                  </a:ext>
                </a:extLst>
              </p:cNvPr>
              <p:cNvPicPr/>
              <p:nvPr/>
            </p:nvPicPr>
            <p:blipFill>
              <a:blip r:embed="rId14"/>
              <a:stretch>
                <a:fillRect/>
              </a:stretch>
            </p:blipFill>
            <p:spPr>
              <a:xfrm>
                <a:off x="2954160" y="1661400"/>
                <a:ext cx="5117760" cy="1831680"/>
              </a:xfrm>
              <a:prstGeom prst="rect">
                <a:avLst/>
              </a:prstGeom>
            </p:spPr>
          </p:pic>
        </mc:Fallback>
      </mc:AlternateContent>
    </p:spTree>
    <p:extLst>
      <p:ext uri="{BB962C8B-B14F-4D97-AF65-F5344CB8AC3E}">
        <p14:creationId xmlns:p14="http://schemas.microsoft.com/office/powerpoint/2010/main" val="77091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540"/>
            <a:ext cx="8534400" cy="685800"/>
          </a:xfrm>
        </p:spPr>
        <p:txBody>
          <a:bodyPr/>
          <a:lstStyle/>
          <a:p>
            <a:r>
              <a:rPr lang="en-CA" dirty="0"/>
              <a:t>Key to interpretability</a:t>
            </a:r>
          </a:p>
        </p:txBody>
      </p:sp>
      <p:sp>
        <p:nvSpPr>
          <p:cNvPr id="3" name="Content Placeholder 2"/>
          <p:cNvSpPr>
            <a:spLocks noGrp="1"/>
          </p:cNvSpPr>
          <p:nvPr>
            <p:ph idx="1"/>
          </p:nvPr>
        </p:nvSpPr>
        <p:spPr>
          <a:xfrm>
            <a:off x="135872" y="739913"/>
            <a:ext cx="3021650" cy="2240639"/>
          </a:xfrm>
        </p:spPr>
        <p:txBody>
          <a:bodyPr/>
          <a:lstStyle/>
          <a:p>
            <a:r>
              <a:rPr lang="en-CA" dirty="0"/>
              <a:t>Language + mathematical abstractions</a:t>
            </a:r>
          </a:p>
          <a:p>
            <a:r>
              <a:rPr lang="en-CA" dirty="0"/>
              <a:t>+ Visualization </a:t>
            </a:r>
          </a:p>
          <a:p>
            <a:r>
              <a:rPr lang="en-CA" sz="2000" i="1" dirty="0"/>
              <a:t>(we have a </a:t>
            </a:r>
            <a:r>
              <a:rPr lang="en-CA" sz="2000" i="1" dirty="0" err="1"/>
              <a:t>ugrad</a:t>
            </a:r>
            <a:r>
              <a:rPr lang="en-CA" sz="2000" i="1" dirty="0"/>
              <a:t> and a grad course)</a:t>
            </a:r>
            <a:endParaRPr lang="en-CA" i="1"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24</a:t>
            </a:fld>
            <a:endParaRPr lang="en-US">
              <a:solidFill>
                <a:srgbClr val="000000"/>
              </a:solidFill>
            </a:endParaRPr>
          </a:p>
        </p:txBody>
      </p:sp>
      <p:pic>
        <p:nvPicPr>
          <p:cNvPr id="7" name="Picture 6">
            <a:extLst>
              <a:ext uri="{FF2B5EF4-FFF2-40B4-BE49-F238E27FC236}">
                <a16:creationId xmlns:a16="http://schemas.microsoft.com/office/drawing/2014/main" id="{4673C890-FAC0-4EC5-83E4-ACC039986081}"/>
              </a:ext>
            </a:extLst>
          </p:cNvPr>
          <p:cNvPicPr>
            <a:picLocks noChangeAspect="1"/>
          </p:cNvPicPr>
          <p:nvPr/>
        </p:nvPicPr>
        <p:blipFill>
          <a:blip r:embed="rId2"/>
          <a:stretch>
            <a:fillRect/>
          </a:stretch>
        </p:blipFill>
        <p:spPr>
          <a:xfrm>
            <a:off x="2819400" y="2916973"/>
            <a:ext cx="6167837" cy="3448783"/>
          </a:xfrm>
          <a:prstGeom prst="rect">
            <a:avLst/>
          </a:prstGeom>
        </p:spPr>
      </p:pic>
      <p:pic>
        <p:nvPicPr>
          <p:cNvPr id="6" name="Picture 5">
            <a:extLst>
              <a:ext uri="{FF2B5EF4-FFF2-40B4-BE49-F238E27FC236}">
                <a16:creationId xmlns:a16="http://schemas.microsoft.com/office/drawing/2014/main" id="{172D0F18-D0AB-4CB7-9988-19C5E6C8A913}"/>
              </a:ext>
            </a:extLst>
          </p:cNvPr>
          <p:cNvPicPr>
            <a:picLocks noChangeAspect="1"/>
          </p:cNvPicPr>
          <p:nvPr/>
        </p:nvPicPr>
        <p:blipFill>
          <a:blip r:embed="rId3"/>
          <a:stretch>
            <a:fillRect/>
          </a:stretch>
        </p:blipFill>
        <p:spPr>
          <a:xfrm>
            <a:off x="-76200" y="3638434"/>
            <a:ext cx="4522534" cy="3210717"/>
          </a:xfrm>
          <a:prstGeom prst="rect">
            <a:avLst/>
          </a:prstGeom>
        </p:spPr>
      </p:pic>
      <p:pic>
        <p:nvPicPr>
          <p:cNvPr id="8" name="Picture 7">
            <a:extLst>
              <a:ext uri="{FF2B5EF4-FFF2-40B4-BE49-F238E27FC236}">
                <a16:creationId xmlns:a16="http://schemas.microsoft.com/office/drawing/2014/main" id="{04E7906E-5360-4A53-8167-5DEAC56F76CD}"/>
              </a:ext>
            </a:extLst>
          </p:cNvPr>
          <p:cNvPicPr>
            <a:picLocks noChangeAspect="1"/>
          </p:cNvPicPr>
          <p:nvPr/>
        </p:nvPicPr>
        <p:blipFill>
          <a:blip r:embed="rId4"/>
          <a:stretch>
            <a:fillRect/>
          </a:stretch>
        </p:blipFill>
        <p:spPr>
          <a:xfrm>
            <a:off x="3581400" y="739913"/>
            <a:ext cx="5150887" cy="2842733"/>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B566BFEA-2BCF-43D3-8A9B-AAD5933CA7F0}"/>
                  </a:ext>
                </a:extLst>
              </p14:cNvPr>
              <p14:cNvContentPartPr/>
              <p14:nvPr/>
            </p14:nvContentPartPr>
            <p14:xfrm>
              <a:off x="4479840" y="3581280"/>
              <a:ext cx="3591360" cy="1476000"/>
            </p14:xfrm>
          </p:contentPart>
        </mc:Choice>
        <mc:Fallback>
          <p:pic>
            <p:nvPicPr>
              <p:cNvPr id="9" name="Ink 8">
                <a:extLst>
                  <a:ext uri="{FF2B5EF4-FFF2-40B4-BE49-F238E27FC236}">
                    <a16:creationId xmlns:a16="http://schemas.microsoft.com/office/drawing/2014/main" id="{B566BFEA-2BCF-43D3-8A9B-AAD5933CA7F0}"/>
                  </a:ext>
                </a:extLst>
              </p:cNvPr>
              <p:cNvPicPr/>
              <p:nvPr/>
            </p:nvPicPr>
            <p:blipFill>
              <a:blip r:embed="rId6"/>
              <a:stretch>
                <a:fillRect/>
              </a:stretch>
            </p:blipFill>
            <p:spPr>
              <a:xfrm>
                <a:off x="4470480" y="3571920"/>
                <a:ext cx="3610080" cy="1494720"/>
              </a:xfrm>
              <a:prstGeom prst="rect">
                <a:avLst/>
              </a:prstGeom>
            </p:spPr>
          </p:pic>
        </mc:Fallback>
      </mc:AlternateContent>
    </p:spTree>
    <p:extLst>
      <p:ext uri="{BB962C8B-B14F-4D97-AF65-F5344CB8AC3E}">
        <p14:creationId xmlns:p14="http://schemas.microsoft.com/office/powerpoint/2010/main" val="24760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25</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Evaluations / Teaching Evaluations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IBM Watson….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After 422….</a:t>
            </a:r>
          </a:p>
          <a:p>
            <a:pPr marL="342900" indent="-342900">
              <a:spcBef>
                <a:spcPct val="20000"/>
              </a:spcBef>
              <a:spcAft>
                <a:spcPts val="600"/>
              </a:spcAft>
              <a:buFont typeface="Arial" pitchFamily="34" charset="0"/>
              <a:buChar char="•"/>
              <a:defRPr/>
            </a:pPr>
            <a:r>
              <a:rPr lang="en-CA" sz="2800" b="1" kern="0" dirty="0">
                <a:latin typeface="Arial Unicode MS"/>
              </a:rPr>
              <a:t>(422) Highlights from IUI  conferences and more….</a:t>
            </a:r>
          </a:p>
          <a:p>
            <a:pPr marL="342900" indent="-342900">
              <a:spcBef>
                <a:spcPct val="20000"/>
              </a:spcBef>
              <a:spcAft>
                <a:spcPts val="600"/>
              </a:spcAft>
              <a:buFont typeface="Arial" pitchFamily="34" charset="0"/>
              <a:buChar char="•"/>
              <a:defRPr/>
            </a:pPr>
            <a:r>
              <a:rPr lang="en-CA" sz="2800" b="1" kern="0" dirty="0">
                <a:latin typeface="Arial Unicode MS"/>
              </a:rPr>
              <a:t>Final Exam: how to prepare……</a:t>
            </a:r>
            <a:endParaRPr lang="en-CA" sz="2400" b="1"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a:latin typeface="Arial Unicode MS"/>
            </a:endParaRPr>
          </a:p>
          <a:p>
            <a:pPr marL="342900" indent="-342900">
              <a:spcBef>
                <a:spcPct val="20000"/>
              </a:spcBef>
              <a:spcAft>
                <a:spcPts val="600"/>
              </a:spcAft>
              <a:buFont typeface="Arial" pitchFamily="34" charset="0"/>
              <a:buChar char="•"/>
              <a:defRPr/>
            </a:pPr>
            <a:endParaRPr lang="en-US" sz="2800" b="0" kern="0" dirty="0">
              <a:latin typeface="Arial Unicode MS"/>
            </a:endParaRPr>
          </a:p>
          <a:p>
            <a:pPr>
              <a:spcBef>
                <a:spcPct val="20000"/>
              </a:spcBef>
              <a:spcAft>
                <a:spcPts val="600"/>
              </a:spcAft>
              <a:defRPr/>
            </a:pPr>
            <a:endParaRPr lang="en-US" sz="2800" b="0" kern="0" dirty="0">
              <a:solidFill>
                <a:srgbClr val="000000"/>
              </a:solidFill>
              <a:latin typeface="Arial Unicode MS"/>
            </a:endParaRPr>
          </a:p>
          <a:p>
            <a:pPr marL="342900" indent="-342900">
              <a:spcBef>
                <a:spcPct val="20000"/>
              </a:spcBef>
              <a:spcAft>
                <a:spcPts val="600"/>
              </a:spcAft>
              <a:defRPr/>
            </a:pPr>
            <a:endParaRPr lang="en-US" sz="2800" b="0" kern="0" dirty="0">
              <a:solidFill>
                <a:srgbClr val="808080"/>
              </a:solidFill>
              <a:latin typeface="Arial Unicode MS"/>
            </a:endParaRPr>
          </a:p>
          <a:p>
            <a:pPr marL="342900" indent="-342900">
              <a:spcBef>
                <a:spcPct val="20000"/>
              </a:spcBef>
              <a:spcAft>
                <a:spcPts val="600"/>
              </a:spcAft>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036103"/>
              </p:ext>
            </p:extLst>
          </p:nvPr>
        </p:nvGraphicFramePr>
        <p:xfrm>
          <a:off x="533400" y="1371600"/>
          <a:ext cx="8373618" cy="293370"/>
        </p:xfrm>
        <a:graphic>
          <a:graphicData uri="http://schemas.openxmlformats.org/drawingml/2006/table">
            <a:tbl>
              <a:tblPr/>
              <a:tblGrid>
                <a:gridCol w="440717">
                  <a:extLst>
                    <a:ext uri="{9D8B030D-6E8A-4147-A177-3AD203B41FA5}">
                      <a16:colId xmlns:a16="http://schemas.microsoft.com/office/drawing/2014/main" val="20000"/>
                    </a:ext>
                  </a:extLst>
                </a:gridCol>
                <a:gridCol w="7932901">
                  <a:extLst>
                    <a:ext uri="{9D8B030D-6E8A-4147-A177-3AD203B41FA5}">
                      <a16:colId xmlns:a16="http://schemas.microsoft.com/office/drawing/2014/main" val="20001"/>
                    </a:ext>
                  </a:extLst>
                </a:gridCol>
              </a:tblGrid>
              <a:tr h="0">
                <a:tc>
                  <a:txBody>
                    <a:bodyPr/>
                    <a:lstStyle/>
                    <a:p>
                      <a:pPr algn="ctr"/>
                      <a:endParaRPr lang="en-CA" dirty="0"/>
                    </a:p>
                  </a:txBody>
                  <a:tcPr marL="9525" marR="9525" marT="9525" marB="9525">
                    <a:lnL>
                      <a:noFill/>
                    </a:lnL>
                    <a:lnR>
                      <a:noFill/>
                    </a:lnR>
                    <a:lnT>
                      <a:noFill/>
                    </a:lnT>
                    <a:lnB>
                      <a:noFill/>
                    </a:lnB>
                  </a:tcPr>
                </a:tc>
                <a:tc>
                  <a:txBody>
                    <a:bodyPr/>
                    <a:lstStyle/>
                    <a:p>
                      <a:endParaRPr lang="en-CA" dirty="0">
                        <a:effectLst/>
                      </a:endParaRPr>
                    </a:p>
                  </a:txBody>
                  <a:tcPr marL="9525" marR="9525" marT="9525" marB="9525"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26</a:t>
            </a:fld>
            <a:endParaRPr lang="en-US">
              <a:solidFill>
                <a:srgbClr val="000000"/>
              </a:solidFill>
            </a:endParaRPr>
          </a:p>
        </p:txBody>
      </p:sp>
      <p:pic>
        <p:nvPicPr>
          <p:cNvPr id="142338" name="Picture 2" descr="http://iui.acm.org/2015/img/bann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0"/>
            <a:ext cx="4267200"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733800" y="234950"/>
            <a:ext cx="6400800" cy="685800"/>
          </a:xfrm>
        </p:spPr>
        <p:txBody>
          <a:bodyPr/>
          <a:lstStyle/>
          <a:p>
            <a:r>
              <a:rPr lang="en-CA" dirty="0"/>
              <a:t>AI and HCI meet</a:t>
            </a:r>
          </a:p>
        </p:txBody>
      </p:sp>
      <p:sp>
        <p:nvSpPr>
          <p:cNvPr id="8" name="TextBox 7"/>
          <p:cNvSpPr txBox="1"/>
          <p:nvPr/>
        </p:nvSpPr>
        <p:spPr>
          <a:xfrm>
            <a:off x="533400" y="2117155"/>
            <a:ext cx="8458200" cy="4093428"/>
          </a:xfrm>
          <a:prstGeom prst="rect">
            <a:avLst/>
          </a:prstGeom>
          <a:noFill/>
        </p:spPr>
        <p:txBody>
          <a:bodyPr wrap="square" rtlCol="0">
            <a:spAutoFit/>
          </a:bodyPr>
          <a:lstStyle/>
          <a:p>
            <a:r>
              <a:rPr lang="en-CA" sz="2400" b="1" dirty="0"/>
              <a:t>Keynote Speaker:</a:t>
            </a:r>
            <a:br>
              <a:rPr lang="en-CA" sz="2400" b="1" dirty="0"/>
            </a:br>
            <a:r>
              <a:rPr lang="en-CA" sz="2400" b="1" dirty="0"/>
              <a:t>Prof. Dan Weld, University of Washington</a:t>
            </a:r>
            <a:br>
              <a:rPr lang="en-CA" sz="2400" b="1" dirty="0"/>
            </a:br>
            <a:r>
              <a:rPr lang="en-CA" sz="2800" b="1" dirty="0"/>
              <a:t>Intelligent Control of Crowdsourcing</a:t>
            </a:r>
          </a:p>
          <a:p>
            <a:r>
              <a:rPr lang="en-CA" sz="2400" dirty="0"/>
              <a:t>Crowd-sourcing labor markets (e.g., Amazon Mechanical Turk) are booming, ……  use of </a:t>
            </a:r>
            <a:r>
              <a:rPr lang="en-CA" sz="2400" dirty="0">
                <a:solidFill>
                  <a:srgbClr val="00B050"/>
                </a:solidFill>
              </a:rPr>
              <a:t>Partially-Observable Markov Decision Processes (POMDPs)</a:t>
            </a:r>
            <a:r>
              <a:rPr lang="en-CA" sz="2400" dirty="0"/>
              <a:t> to control voting on binary-choice questions and iterative improvement workflows</a:t>
            </a:r>
            <a:r>
              <a:rPr lang="en-CA" sz="2000" dirty="0"/>
              <a:t>.</a:t>
            </a:r>
          </a:p>
          <a:p>
            <a:endParaRPr lang="en-CA" sz="2000" dirty="0"/>
          </a:p>
          <a:p>
            <a:r>
              <a:rPr lang="en-CA" sz="2000" dirty="0"/>
              <a:t>… </a:t>
            </a:r>
            <a:r>
              <a:rPr lang="en-CA" sz="2400" dirty="0"/>
              <a:t>applications range from photo tagging to audio-visual transcription and </a:t>
            </a:r>
            <a:r>
              <a:rPr lang="en-CA" sz="2400" dirty="0" err="1"/>
              <a:t>interlingual</a:t>
            </a:r>
            <a:r>
              <a:rPr lang="en-CA" sz="2400" dirty="0"/>
              <a:t> translation</a:t>
            </a:r>
          </a:p>
          <a:p>
            <a:endParaRPr lang="en-CA" sz="2000" dirty="0"/>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0E3478D-0B2D-409D-992E-681481372DDD}"/>
                  </a:ext>
                </a:extLst>
              </p14:cNvPr>
              <p14:cNvContentPartPr/>
              <p14:nvPr/>
            </p14:nvContentPartPr>
            <p14:xfrm>
              <a:off x="2826360" y="2895480"/>
              <a:ext cx="3326760" cy="51120"/>
            </p14:xfrm>
          </p:contentPart>
        </mc:Choice>
        <mc:Fallback>
          <p:pic>
            <p:nvPicPr>
              <p:cNvPr id="2" name="Ink 1">
                <a:extLst>
                  <a:ext uri="{FF2B5EF4-FFF2-40B4-BE49-F238E27FC236}">
                    <a16:creationId xmlns:a16="http://schemas.microsoft.com/office/drawing/2014/main" id="{70E3478D-0B2D-409D-992E-681481372DDD}"/>
                  </a:ext>
                </a:extLst>
              </p:cNvPr>
              <p:cNvPicPr/>
              <p:nvPr/>
            </p:nvPicPr>
            <p:blipFill>
              <a:blip r:embed="rId5"/>
              <a:stretch>
                <a:fillRect/>
              </a:stretch>
            </p:blipFill>
            <p:spPr>
              <a:xfrm>
                <a:off x="2817000" y="2886120"/>
                <a:ext cx="3345480" cy="69840"/>
              </a:xfrm>
              <a:prstGeom prst="rect">
                <a:avLst/>
              </a:prstGeom>
            </p:spPr>
          </p:pic>
        </mc:Fallback>
      </mc:AlternateContent>
    </p:spTree>
    <p:extLst>
      <p:ext uri="{BB962C8B-B14F-4D97-AF65-F5344CB8AC3E}">
        <p14:creationId xmlns:p14="http://schemas.microsoft.com/office/powerpoint/2010/main" val="1401657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papers from IUI</a:t>
            </a:r>
          </a:p>
        </p:txBody>
      </p:sp>
      <p:sp>
        <p:nvSpPr>
          <p:cNvPr id="3" name="Content Placeholder 2"/>
          <p:cNvSpPr>
            <a:spLocks noGrp="1"/>
          </p:cNvSpPr>
          <p:nvPr>
            <p:ph idx="1"/>
          </p:nvPr>
        </p:nvSpPr>
        <p:spPr/>
        <p:txBody>
          <a:bodyPr/>
          <a:lstStyle/>
          <a:p>
            <a:pPr indent="0">
              <a:spcBef>
                <a:spcPts val="0"/>
              </a:spcBef>
            </a:pPr>
            <a:r>
              <a:rPr lang="en-CA" sz="2400" b="1" dirty="0"/>
              <a:t>Unsupervised Modeling of Users' Interests from their Facebook Profiles and Activities</a:t>
            </a:r>
            <a:r>
              <a:rPr lang="en-CA" sz="2400" dirty="0"/>
              <a:t> </a:t>
            </a:r>
            <a:br>
              <a:rPr lang="en-CA" sz="2400" dirty="0">
                <a:latin typeface="Times New Roman"/>
              </a:rPr>
            </a:br>
            <a:r>
              <a:rPr lang="en-CA" sz="2400" dirty="0" err="1">
                <a:latin typeface="Times New Roman"/>
              </a:rPr>
              <a:t>Preeti</a:t>
            </a:r>
            <a:r>
              <a:rPr lang="en-CA" sz="2400" dirty="0">
                <a:latin typeface="Times New Roman"/>
              </a:rPr>
              <a:t> Bhargava</a:t>
            </a:r>
            <a:r>
              <a:rPr lang="en-CA" sz="2400" i="1" dirty="0">
                <a:latin typeface="Times New Roman"/>
              </a:rPr>
              <a:t> (University of Maryland)</a:t>
            </a:r>
            <a:br>
              <a:rPr lang="en-CA" sz="2400" dirty="0">
                <a:latin typeface="Times New Roman"/>
              </a:rPr>
            </a:br>
            <a:r>
              <a:rPr lang="en-CA" sz="2400" dirty="0">
                <a:latin typeface="Times New Roman"/>
              </a:rPr>
              <a:t>Oliver </a:t>
            </a:r>
            <a:r>
              <a:rPr lang="en-CA" sz="2400" dirty="0" err="1">
                <a:latin typeface="Times New Roman"/>
              </a:rPr>
              <a:t>Brdiczka</a:t>
            </a:r>
            <a:r>
              <a:rPr lang="en-CA" sz="2400" i="1" dirty="0">
                <a:latin typeface="Times New Roman"/>
              </a:rPr>
              <a:t> (Vectra Networks, Inc.)</a:t>
            </a:r>
            <a:br>
              <a:rPr lang="en-CA" sz="2400" dirty="0">
                <a:latin typeface="Times New Roman"/>
              </a:rPr>
            </a:br>
            <a:r>
              <a:rPr lang="en-CA" sz="2400" dirty="0">
                <a:latin typeface="Times New Roman"/>
              </a:rPr>
              <a:t>Michael Roberts</a:t>
            </a:r>
            <a:r>
              <a:rPr lang="en-CA" sz="2400" i="1" dirty="0">
                <a:latin typeface="Times New Roman"/>
              </a:rPr>
              <a:t> (Palo Alto Research Center)</a:t>
            </a:r>
          </a:p>
          <a:p>
            <a:r>
              <a:rPr lang="en-CA" sz="2400" kern="1200" dirty="0">
                <a:solidFill>
                  <a:srgbClr val="00B050"/>
                </a:solidFill>
                <a:latin typeface="Times New Roman" pitchFamily="18" charset="0"/>
              </a:rPr>
              <a:t>named entity recognition</a:t>
            </a:r>
            <a:r>
              <a:rPr lang="en-CA" sz="2400" kern="1200" dirty="0">
                <a:latin typeface="Times New Roman" pitchFamily="18" charset="0"/>
              </a:rPr>
              <a:t>, document categorization</a:t>
            </a:r>
            <a:r>
              <a:rPr lang="en-CA" sz="2400" kern="1200" dirty="0">
                <a:solidFill>
                  <a:srgbClr val="00B050"/>
                </a:solidFill>
                <a:latin typeface="Times New Roman" pitchFamily="18" charset="0"/>
              </a:rPr>
              <a:t>, sentiment analysis</a:t>
            </a:r>
            <a:r>
              <a:rPr lang="en-CA" sz="2400" kern="1200" dirty="0">
                <a:latin typeface="Times New Roman" pitchFamily="18" charset="0"/>
              </a:rPr>
              <a:t>, semantic relatedness and social tagging</a:t>
            </a:r>
          </a:p>
          <a:p>
            <a:r>
              <a:rPr lang="en-CA" sz="2400" dirty="0"/>
              <a:t>Semantic Textual Similarity (STS) system [13] for computing the SR scores. STS is based on LSA along with </a:t>
            </a:r>
            <a:r>
              <a:rPr lang="en-CA" sz="2400" dirty="0">
                <a:solidFill>
                  <a:srgbClr val="00B050"/>
                </a:solidFill>
              </a:rPr>
              <a:t>WordNet knowledge</a:t>
            </a:r>
            <a:r>
              <a:rPr lang="en-CA" sz="2400" dirty="0"/>
              <a:t> and is trained on LDC </a:t>
            </a:r>
            <a:r>
              <a:rPr lang="en-CA" sz="2400" dirty="0" err="1"/>
              <a:t>Gigawords</a:t>
            </a:r>
            <a:r>
              <a:rPr lang="en-CA" sz="2400" dirty="0"/>
              <a:t> and Stanford </a:t>
            </a:r>
            <a:r>
              <a:rPr lang="en-CA" sz="2400" dirty="0" err="1"/>
              <a:t>Webbase</a:t>
            </a:r>
            <a:r>
              <a:rPr lang="en-CA" sz="2400" dirty="0"/>
              <a:t> corpora</a:t>
            </a:r>
          </a:p>
          <a:p>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27</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A7772857-1C0F-4C99-B2C6-42A22D896826}"/>
                  </a:ext>
                </a:extLst>
              </p14:cNvPr>
              <p14:cNvContentPartPr/>
              <p14:nvPr/>
            </p14:nvContentPartPr>
            <p14:xfrm>
              <a:off x="584640" y="4682520"/>
              <a:ext cx="7922520" cy="452880"/>
            </p14:xfrm>
          </p:contentPart>
        </mc:Choice>
        <mc:Fallback>
          <p:pic>
            <p:nvPicPr>
              <p:cNvPr id="6" name="Ink 5">
                <a:extLst>
                  <a:ext uri="{FF2B5EF4-FFF2-40B4-BE49-F238E27FC236}">
                    <a16:creationId xmlns:a16="http://schemas.microsoft.com/office/drawing/2014/main" id="{A7772857-1C0F-4C99-B2C6-42A22D896826}"/>
                  </a:ext>
                </a:extLst>
              </p:cNvPr>
              <p:cNvPicPr/>
              <p:nvPr/>
            </p:nvPicPr>
            <p:blipFill>
              <a:blip r:embed="rId4"/>
              <a:stretch>
                <a:fillRect/>
              </a:stretch>
            </p:blipFill>
            <p:spPr>
              <a:xfrm>
                <a:off x="575280" y="4673160"/>
                <a:ext cx="7941240" cy="471600"/>
              </a:xfrm>
              <a:prstGeom prst="rect">
                <a:avLst/>
              </a:prstGeom>
            </p:spPr>
          </p:pic>
        </mc:Fallback>
      </mc:AlternateContent>
    </p:spTree>
    <p:extLst>
      <p:ext uri="{BB962C8B-B14F-4D97-AF65-F5344CB8AC3E}">
        <p14:creationId xmlns:p14="http://schemas.microsoft.com/office/powerpoint/2010/main" val="1917949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papers from IUI-15</a:t>
            </a:r>
          </a:p>
        </p:txBody>
      </p:sp>
      <p:sp>
        <p:nvSpPr>
          <p:cNvPr id="3" name="Content Placeholder 2"/>
          <p:cNvSpPr>
            <a:spLocks noGrp="1"/>
          </p:cNvSpPr>
          <p:nvPr>
            <p:ph idx="1"/>
          </p:nvPr>
        </p:nvSpPr>
        <p:spPr/>
        <p:txBody>
          <a:bodyPr/>
          <a:lstStyle/>
          <a:p>
            <a:pPr indent="0">
              <a:spcBef>
                <a:spcPts val="0"/>
              </a:spcBef>
            </a:pPr>
            <a:r>
              <a:rPr lang="en-CA" sz="2400" b="1" dirty="0" err="1"/>
              <a:t>BayesHeart</a:t>
            </a:r>
            <a:r>
              <a:rPr lang="en-CA" sz="2400" b="1" dirty="0"/>
              <a:t>: A Probabilistic Approach for Robust, Low-Latency Heart Rate Monitoring on Camera Phones</a:t>
            </a:r>
            <a:r>
              <a:rPr lang="en-CA" sz="2400" dirty="0"/>
              <a:t> </a:t>
            </a:r>
            <a:br>
              <a:rPr lang="en-CA" sz="2400" dirty="0">
                <a:latin typeface="Times New Roman"/>
              </a:rPr>
            </a:br>
            <a:r>
              <a:rPr lang="en-CA" sz="2400" dirty="0" err="1">
                <a:latin typeface="Times New Roman"/>
              </a:rPr>
              <a:t>Xiangmin</a:t>
            </a:r>
            <a:r>
              <a:rPr lang="en-CA" sz="2400" dirty="0">
                <a:latin typeface="Times New Roman"/>
              </a:rPr>
              <a:t> Fan</a:t>
            </a:r>
            <a:r>
              <a:rPr lang="en-CA" sz="2400" i="1" dirty="0">
                <a:latin typeface="Times New Roman"/>
              </a:rPr>
              <a:t> (University of Pittsburgh)</a:t>
            </a:r>
            <a:br>
              <a:rPr lang="en-CA" sz="2400" dirty="0">
                <a:latin typeface="Times New Roman"/>
              </a:rPr>
            </a:br>
            <a:r>
              <a:rPr lang="en-CA" sz="2400" dirty="0" err="1">
                <a:latin typeface="Times New Roman"/>
              </a:rPr>
              <a:t>Jingtao</a:t>
            </a:r>
            <a:r>
              <a:rPr lang="en-CA" sz="2400" dirty="0">
                <a:latin typeface="Times New Roman"/>
              </a:rPr>
              <a:t> Wang</a:t>
            </a:r>
            <a:r>
              <a:rPr lang="en-CA" sz="2400" i="1" dirty="0">
                <a:latin typeface="Times New Roman"/>
              </a:rPr>
              <a:t> (University of Pittsburgh)</a:t>
            </a:r>
            <a:endParaRPr lang="en-CA" sz="2400" dirty="0"/>
          </a:p>
          <a:p>
            <a:r>
              <a:rPr lang="en-CA" sz="2400" kern="1200" dirty="0" err="1">
                <a:latin typeface="Times New Roman" pitchFamily="18" charset="0"/>
              </a:rPr>
              <a:t>BayesHeart</a:t>
            </a:r>
            <a:r>
              <a:rPr lang="en-CA" sz="2400" kern="1200" dirty="0">
                <a:latin typeface="Times New Roman" pitchFamily="18" charset="0"/>
              </a:rPr>
              <a:t> is based on an </a:t>
            </a:r>
            <a:r>
              <a:rPr lang="en-CA" sz="2400" kern="1200" dirty="0">
                <a:solidFill>
                  <a:srgbClr val="00B050"/>
                </a:solidFill>
                <a:latin typeface="Times New Roman" pitchFamily="18" charset="0"/>
              </a:rPr>
              <a:t>adaptive</a:t>
            </a:r>
            <a:r>
              <a:rPr lang="en-CA" sz="2400" kern="1200" dirty="0">
                <a:latin typeface="Times New Roman" pitchFamily="18" charset="0"/>
              </a:rPr>
              <a:t> </a:t>
            </a:r>
            <a:r>
              <a:rPr lang="en-CA" sz="2400" kern="1200" dirty="0">
                <a:solidFill>
                  <a:srgbClr val="00B050"/>
                </a:solidFill>
                <a:latin typeface="Times New Roman" pitchFamily="18" charset="0"/>
              </a:rPr>
              <a:t>hidden Markov model</a:t>
            </a:r>
            <a:r>
              <a:rPr lang="en-CA" sz="2400" kern="1200" dirty="0">
                <a:latin typeface="Times New Roman" pitchFamily="18" charset="0"/>
              </a:rPr>
              <a:t>, requires minimal training data and is user-independent.</a:t>
            </a:r>
          </a:p>
          <a:p>
            <a:r>
              <a:rPr lang="en-CA" sz="2400" kern="1200" dirty="0">
                <a:latin typeface="Times New Roman" pitchFamily="18" charset="0"/>
              </a:rPr>
              <a:t>Two models, one with 2 states and one with 4 states,  work in combination….</a:t>
            </a:r>
          </a:p>
          <a:p>
            <a:r>
              <a:rPr lang="en-CA" sz="2400" kern="1200" dirty="0">
                <a:latin typeface="Times New Roman" pitchFamily="18" charset="0"/>
              </a:rPr>
              <a:t>…. measuring people’s heart rates through commodity cameras by capturing users’ skin transparency changes, color changes, or involuntary motion</a:t>
            </a:r>
          </a:p>
          <a:p>
            <a:r>
              <a:rPr lang="en-CA" b="1" kern="1200" dirty="0">
                <a:latin typeface="Times New Roman" pitchFamily="18" charset="0"/>
              </a:rPr>
              <a:t>Applications</a:t>
            </a:r>
            <a:r>
              <a:rPr lang="en-CA" sz="2400" kern="1200" dirty="0">
                <a:latin typeface="Times New Roman" pitchFamily="18" charset="0"/>
              </a:rPr>
              <a:t>: </a:t>
            </a:r>
            <a:r>
              <a:rPr lang="en-CA" kern="1200" dirty="0">
                <a:latin typeface="Times New Roman" pitchFamily="18" charset="0"/>
              </a:rPr>
              <a:t>gaming, learning, and fitness training </a:t>
            </a:r>
            <a:endParaRPr lang="en-CA" dirty="0"/>
          </a:p>
        </p:txBody>
      </p:sp>
      <p:sp>
        <p:nvSpPr>
          <p:cNvPr id="4" name="Footer Placeholder 3"/>
          <p:cNvSpPr>
            <a:spLocks noGrp="1"/>
          </p:cNvSpPr>
          <p:nvPr>
            <p:ph type="ftr" sz="quarter" idx="11"/>
          </p:nvPr>
        </p:nvSpPr>
        <p:spPr>
          <a:xfrm>
            <a:off x="3124200" y="6477000"/>
            <a:ext cx="2895600" cy="457200"/>
          </a:xfrm>
        </p:spPr>
        <p:txBody>
          <a:bodyPr/>
          <a:lstStyle/>
          <a:p>
            <a:pPr>
              <a:defRPr/>
            </a:pPr>
            <a:r>
              <a:rPr lang="en-US" dirty="0">
                <a:solidFill>
                  <a:srgbClr val="000000"/>
                </a:solidFill>
              </a:rPr>
              <a:t>CPSC 422, Lecture 35</a:t>
            </a:r>
          </a:p>
        </p:txBody>
      </p:sp>
      <p:sp>
        <p:nvSpPr>
          <p:cNvPr id="5" name="Slide Number Placeholder 4"/>
          <p:cNvSpPr>
            <a:spLocks noGrp="1"/>
          </p:cNvSpPr>
          <p:nvPr>
            <p:ph type="sldNum" sz="quarter" idx="12"/>
          </p:nvPr>
        </p:nvSpPr>
        <p:spPr>
          <a:xfrm>
            <a:off x="6845710" y="64008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28</a:t>
            </a:fld>
            <a:endParaRPr lang="en-US"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E5342E53-E6E9-44BE-941B-7A0426D9506B}"/>
                  </a:ext>
                </a:extLst>
              </p14:cNvPr>
              <p14:cNvContentPartPr/>
              <p14:nvPr/>
            </p14:nvContentPartPr>
            <p14:xfrm>
              <a:off x="2725920" y="2111760"/>
              <a:ext cx="4522320" cy="1523520"/>
            </p14:xfrm>
          </p:contentPart>
        </mc:Choice>
        <mc:Fallback>
          <p:pic>
            <p:nvPicPr>
              <p:cNvPr id="6" name="Ink 5">
                <a:extLst>
                  <a:ext uri="{FF2B5EF4-FFF2-40B4-BE49-F238E27FC236}">
                    <a16:creationId xmlns:a16="http://schemas.microsoft.com/office/drawing/2014/main" id="{E5342E53-E6E9-44BE-941B-7A0426D9506B}"/>
                  </a:ext>
                </a:extLst>
              </p:cNvPr>
              <p:cNvPicPr/>
              <p:nvPr/>
            </p:nvPicPr>
            <p:blipFill>
              <a:blip r:embed="rId4"/>
              <a:stretch>
                <a:fillRect/>
              </a:stretch>
            </p:blipFill>
            <p:spPr>
              <a:xfrm>
                <a:off x="2716560" y="2102400"/>
                <a:ext cx="4541040" cy="1542240"/>
              </a:xfrm>
              <a:prstGeom prst="rect">
                <a:avLst/>
              </a:prstGeom>
            </p:spPr>
          </p:pic>
        </mc:Fallback>
      </mc:AlternateContent>
    </p:spTree>
    <p:extLst>
      <p:ext uri="{BB962C8B-B14F-4D97-AF65-F5344CB8AC3E}">
        <p14:creationId xmlns:p14="http://schemas.microsoft.com/office/powerpoint/2010/main" val="145345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6700"/>
            <a:ext cx="9144000" cy="800100"/>
          </a:xfrm>
        </p:spPr>
        <p:txBody>
          <a:bodyPr/>
          <a:lstStyle/>
          <a:p>
            <a:r>
              <a:rPr lang="en-CA" sz="3200" dirty="0"/>
              <a:t>Paper for IUI 2017</a:t>
            </a:r>
          </a:p>
        </p:txBody>
      </p:sp>
      <p:sp>
        <p:nvSpPr>
          <p:cNvPr id="3" name="Content Placeholder 2"/>
          <p:cNvSpPr>
            <a:spLocks noGrp="1"/>
          </p:cNvSpPr>
          <p:nvPr>
            <p:ph idx="1"/>
          </p:nvPr>
        </p:nvSpPr>
        <p:spPr>
          <a:xfrm>
            <a:off x="293054" y="1092834"/>
            <a:ext cx="8458200" cy="2247900"/>
          </a:xfrm>
        </p:spPr>
        <p:txBody>
          <a:bodyPr/>
          <a:lstStyle/>
          <a:p>
            <a:pPr marL="0" indent="0"/>
            <a:r>
              <a:rPr lang="en-CA" sz="2400" b="1" u="sng" dirty="0" err="1">
                <a:hlinkClick r:id="rId3" tooltip="Get the Full Text from the ACM Digital Library"/>
              </a:rPr>
              <a:t>Analyza</a:t>
            </a:r>
            <a:r>
              <a:rPr lang="en-CA" sz="2400" b="1" u="sng" dirty="0">
                <a:hlinkClick r:id="rId3" tooltip="Get the Full Text from the ACM Digital Library"/>
              </a:rPr>
              <a:t>: Exploring Data with Conversation</a:t>
            </a:r>
            <a:r>
              <a:rPr lang="en-CA" sz="2400" b="1" u="sng" dirty="0"/>
              <a:t> (Google research)</a:t>
            </a:r>
            <a:endParaRPr lang="en-CA" sz="2400" b="1" dirty="0"/>
          </a:p>
          <a:p>
            <a:pPr marL="0" indent="0"/>
            <a:r>
              <a:rPr lang="en-CA" sz="2400" dirty="0">
                <a:latin typeface="+mj-lt"/>
              </a:rPr>
              <a:t>Applied in two systems</a:t>
            </a:r>
          </a:p>
          <a:p>
            <a:pPr marL="514350" indent="-514350">
              <a:buAutoNum type="alphaLcParenBoth"/>
            </a:pPr>
            <a:r>
              <a:rPr lang="en-CA" sz="2400" dirty="0">
                <a:latin typeface="+mj-lt"/>
              </a:rPr>
              <a:t>Question answering for a spreadsheet product. </a:t>
            </a:r>
          </a:p>
          <a:p>
            <a:pPr marL="514350" indent="-514350">
              <a:buAutoNum type="alphaLcParenBoth"/>
            </a:pPr>
            <a:r>
              <a:rPr lang="en-CA" sz="2400" dirty="0">
                <a:latin typeface="+mj-lt"/>
              </a:rPr>
              <a:t>provides convenient access to a revenue/inventory database for a large sales force.....  </a:t>
            </a:r>
          </a:p>
          <a:p>
            <a:pPr marL="0" indent="0"/>
            <a:r>
              <a:rPr lang="en-CA" sz="2400" dirty="0">
                <a:latin typeface="+mj-lt"/>
              </a:rPr>
              <a:t>Support users who do not necessarily have coding skills....</a:t>
            </a:r>
          </a:p>
          <a:p>
            <a:pPr marL="0" indent="0"/>
            <a:endParaRPr lang="en-CA" sz="2400" dirty="0">
              <a:solidFill>
                <a:srgbClr val="66CCFF"/>
              </a:solidFill>
              <a:latin typeface="+mj-lt"/>
            </a:endParaRPr>
          </a:p>
          <a:p>
            <a:pPr marL="0" indent="0"/>
            <a:endParaRPr lang="en-CA" sz="2400" dirty="0">
              <a:latin typeface="+mj-lt"/>
            </a:endParaRPr>
          </a:p>
        </p:txBody>
      </p:sp>
      <p:sp>
        <p:nvSpPr>
          <p:cNvPr id="4" name="Footer Placeholder 3"/>
          <p:cNvSpPr>
            <a:spLocks noGrp="1"/>
          </p:cNvSpPr>
          <p:nvPr>
            <p:ph type="ftr" sz="quarter" idx="11"/>
          </p:nvPr>
        </p:nvSpPr>
        <p:spPr>
          <a:xfrm>
            <a:off x="3162300" y="6591300"/>
            <a:ext cx="2895600" cy="457200"/>
          </a:xfrm>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a:xfrm>
            <a:off x="6591300" y="6591300"/>
            <a:ext cx="1905000" cy="457200"/>
          </a:xfrm>
        </p:spPr>
        <p:txBody>
          <a:bodyPr/>
          <a:lstStyle/>
          <a:p>
            <a:pPr>
              <a:defRPr/>
            </a:pPr>
            <a:r>
              <a:rPr lang="en-US">
                <a:solidFill>
                  <a:srgbClr val="000000"/>
                </a:solidFill>
              </a:rPr>
              <a:t>Slide </a:t>
            </a:r>
            <a:fld id="{38B5A9E0-7EB5-4FF0-AEB5-1FBEA79D2A5B}" type="slidenum">
              <a:rPr lang="en-US" smtClean="0">
                <a:solidFill>
                  <a:srgbClr val="000000"/>
                </a:solidFill>
              </a:rPr>
              <a:pPr>
                <a:defRPr/>
              </a:pPr>
              <a:t>29</a:t>
            </a:fld>
            <a:endParaRPr lang="en-US">
              <a:solidFill>
                <a:srgbClr val="000000"/>
              </a:solidFill>
            </a:endParaRPr>
          </a:p>
        </p:txBody>
      </p:sp>
      <p:sp>
        <p:nvSpPr>
          <p:cNvPr id="6" name="TextBox 5"/>
          <p:cNvSpPr txBox="1"/>
          <p:nvPr/>
        </p:nvSpPr>
        <p:spPr>
          <a:xfrm>
            <a:off x="495300" y="3806101"/>
            <a:ext cx="4038600" cy="1938992"/>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also derive an additional</a:t>
            </a:r>
          </a:p>
          <a:p>
            <a:r>
              <a:rPr lang="en-CA" sz="2400" dirty="0">
                <a:solidFill>
                  <a:srgbClr val="000000"/>
                </a:solidFill>
                <a:latin typeface="Segoe UI Emoji" panose="020B0502040204020203" pitchFamily="34" charset="0"/>
              </a:rPr>
              <a:t>lexicon for entities in our knowledge base by joining with a much larger </a:t>
            </a:r>
            <a:r>
              <a:rPr lang="en-CA" sz="2400" b="1" dirty="0">
                <a:solidFill>
                  <a:schemeClr val="accent2"/>
                </a:solidFill>
                <a:latin typeface="Segoe UI Emoji" panose="020B0502040204020203" pitchFamily="34" charset="0"/>
              </a:rPr>
              <a:t>knowledge graph</a:t>
            </a:r>
          </a:p>
        </p:txBody>
      </p:sp>
      <p:sp>
        <p:nvSpPr>
          <p:cNvPr id="7" name="TextBox 6"/>
          <p:cNvSpPr txBox="1"/>
          <p:nvPr/>
        </p:nvSpPr>
        <p:spPr>
          <a:xfrm>
            <a:off x="1409700" y="4609155"/>
            <a:ext cx="5576342" cy="1569660"/>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 a </a:t>
            </a:r>
            <a:r>
              <a:rPr lang="en-CA" sz="2400" b="1" dirty="0">
                <a:solidFill>
                  <a:schemeClr val="accent2"/>
                </a:solidFill>
                <a:latin typeface="Segoe UI Emoji" panose="020B0502040204020203" pitchFamily="34" charset="0"/>
              </a:rPr>
              <a:t>context-free grammar </a:t>
            </a:r>
            <a:r>
              <a:rPr lang="en-CA" sz="2400" dirty="0">
                <a:solidFill>
                  <a:srgbClr val="000000"/>
                </a:solidFill>
                <a:latin typeface="Segoe UI Emoji" panose="020B0502040204020203" pitchFamily="34" charset="0"/>
              </a:rPr>
              <a:t>to parse the annotated query. The grammar rules are written in terms of semantic types.</a:t>
            </a:r>
          </a:p>
        </p:txBody>
      </p:sp>
      <p:sp>
        <p:nvSpPr>
          <p:cNvPr id="8" name="TextBox 7"/>
          <p:cNvSpPr txBox="1"/>
          <p:nvPr/>
        </p:nvSpPr>
        <p:spPr>
          <a:xfrm>
            <a:off x="3162300" y="5351171"/>
            <a:ext cx="5576342" cy="1200329"/>
          </a:xfrm>
          <a:prstGeom prst="rect">
            <a:avLst/>
          </a:prstGeom>
          <a:solidFill>
            <a:schemeClr val="bg1"/>
          </a:solidFill>
          <a:ln>
            <a:solidFill>
              <a:schemeClr val="tx1"/>
            </a:solidFill>
          </a:ln>
        </p:spPr>
        <p:txBody>
          <a:bodyPr wrap="square" rtlCol="0">
            <a:spAutoFit/>
          </a:bodyPr>
          <a:lstStyle/>
          <a:p>
            <a:r>
              <a:rPr lang="en-CA" sz="2400" dirty="0">
                <a:solidFill>
                  <a:srgbClr val="000000"/>
                </a:solidFill>
                <a:latin typeface="Segoe UI Emoji" panose="020B0502040204020203" pitchFamily="34" charset="0"/>
              </a:rPr>
              <a:t>We used multiple ways of establishing </a:t>
            </a:r>
            <a:r>
              <a:rPr lang="en-CA" sz="2400" b="1" dirty="0">
                <a:solidFill>
                  <a:schemeClr val="accent2"/>
                </a:solidFill>
                <a:latin typeface="Segoe UI Emoji" panose="020B0502040204020203" pitchFamily="34" charset="0"/>
              </a:rPr>
              <a:t>semantic similarity </a:t>
            </a:r>
            <a:r>
              <a:rPr lang="en-CA" sz="2400" dirty="0">
                <a:solidFill>
                  <a:srgbClr val="000000"/>
                </a:solidFill>
                <a:latin typeface="Segoe UI Emoji" panose="020B0502040204020203" pitchFamily="34" charset="0"/>
              </a:rPr>
              <a:t>between a question term and the lexicon.</a:t>
            </a:r>
          </a:p>
        </p:txBody>
      </p:sp>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3CCFD768-13BD-4D03-80DA-1934E10CF02E}"/>
                  </a:ext>
                </a:extLst>
              </p14:cNvPr>
              <p14:cNvContentPartPr/>
              <p14:nvPr/>
            </p14:nvContentPartPr>
            <p14:xfrm>
              <a:off x="5288760" y="860040"/>
              <a:ext cx="2362320" cy="781560"/>
            </p14:xfrm>
          </p:contentPart>
        </mc:Choice>
        <mc:Fallback>
          <p:pic>
            <p:nvPicPr>
              <p:cNvPr id="9" name="Ink 8">
                <a:extLst>
                  <a:ext uri="{FF2B5EF4-FFF2-40B4-BE49-F238E27FC236}">
                    <a16:creationId xmlns:a16="http://schemas.microsoft.com/office/drawing/2014/main" id="{3CCFD768-13BD-4D03-80DA-1934E10CF02E}"/>
                  </a:ext>
                </a:extLst>
              </p:cNvPr>
              <p:cNvPicPr/>
              <p:nvPr/>
            </p:nvPicPr>
            <p:blipFill>
              <a:blip r:embed="rId5"/>
              <a:stretch>
                <a:fillRect/>
              </a:stretch>
            </p:blipFill>
            <p:spPr>
              <a:xfrm>
                <a:off x="5279400" y="850680"/>
                <a:ext cx="2381040" cy="800280"/>
              </a:xfrm>
              <a:prstGeom prst="rect">
                <a:avLst/>
              </a:prstGeom>
            </p:spPr>
          </p:pic>
        </mc:Fallback>
      </mc:AlternateContent>
    </p:spTree>
    <p:extLst>
      <p:ext uri="{BB962C8B-B14F-4D97-AF65-F5344CB8AC3E}">
        <p14:creationId xmlns:p14="http://schemas.microsoft.com/office/powerpoint/2010/main" val="24481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IBM Watson... And Debater</a:t>
            </a:r>
          </a:p>
          <a:p>
            <a:pPr marL="342900" indent="-342900">
              <a:spcBef>
                <a:spcPct val="20000"/>
              </a:spcBef>
              <a:spcAft>
                <a:spcPts val="600"/>
              </a:spcAft>
              <a:buFont typeface="Arial" pitchFamily="34" charset="0"/>
              <a:buChar char="•"/>
              <a:defRPr/>
            </a:pPr>
            <a:r>
              <a:rPr lang="en-CA" sz="2800" b="1" kern="0" dirty="0">
                <a:latin typeface="Arial Unicode MS"/>
              </a:rPr>
              <a:t>After 422...</a:t>
            </a:r>
          </a:p>
          <a:p>
            <a:pPr marL="342900" indent="-342900">
              <a:spcBef>
                <a:spcPct val="20000"/>
              </a:spcBef>
              <a:spcAft>
                <a:spcPts val="600"/>
              </a:spcAft>
              <a:buFont typeface="Arial" pitchFamily="34" charset="0"/>
              <a:buChar char="•"/>
              <a:defRPr/>
            </a:pPr>
            <a:r>
              <a:rPr lang="en-CA" sz="2800" b="1" kern="0" dirty="0">
                <a:latin typeface="Arial Unicode MS"/>
              </a:rPr>
              <a:t>(422) Highlights from conferences</a:t>
            </a:r>
          </a:p>
          <a:p>
            <a:pPr marL="342900" indent="-342900">
              <a:spcBef>
                <a:spcPct val="20000"/>
              </a:spcBef>
              <a:spcAft>
                <a:spcPts val="600"/>
              </a:spcAft>
              <a:buFont typeface="Arial" pitchFamily="34" charset="0"/>
              <a:buChar char="•"/>
              <a:defRPr/>
            </a:pPr>
            <a:r>
              <a:rPr lang="en-CA" sz="2800" b="1" kern="0" dirty="0">
                <a:latin typeface="Arial Unicode MS"/>
              </a:rPr>
              <a:t>Final Exam: how to prepare…</a:t>
            </a:r>
            <a:endParaRPr lang="en-CA" sz="2400" b="1"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a:latin typeface="Arial Unicode MS"/>
            </a:endParaRPr>
          </a:p>
          <a:p>
            <a:pPr marL="342900" indent="-342900">
              <a:spcBef>
                <a:spcPct val="20000"/>
              </a:spcBef>
              <a:spcAft>
                <a:spcPts val="600"/>
              </a:spcAft>
              <a:buFont typeface="Arial" pitchFamily="34" charset="0"/>
              <a:buChar char="•"/>
              <a:defRPr/>
            </a:pPr>
            <a:endParaRPr lang="en-US" sz="2800" b="0" kern="0" dirty="0">
              <a:latin typeface="Arial Unicode MS"/>
            </a:endParaRPr>
          </a:p>
          <a:p>
            <a:pPr>
              <a:spcBef>
                <a:spcPct val="20000"/>
              </a:spcBef>
              <a:spcAft>
                <a:spcPts val="600"/>
              </a:spcAft>
              <a:defRPr/>
            </a:pPr>
            <a:endParaRPr lang="en-US" sz="2800" b="0" kern="0" dirty="0">
              <a:solidFill>
                <a:srgbClr val="000000"/>
              </a:solidFill>
              <a:latin typeface="Arial Unicode MS"/>
            </a:endParaRPr>
          </a:p>
          <a:p>
            <a:pPr marL="342900" indent="-342900">
              <a:spcBef>
                <a:spcPct val="20000"/>
              </a:spcBef>
              <a:spcAft>
                <a:spcPts val="600"/>
              </a:spcAft>
              <a:defRPr/>
            </a:pPr>
            <a:endParaRPr lang="en-US" sz="2800" b="0" kern="0" dirty="0">
              <a:solidFill>
                <a:srgbClr val="808080"/>
              </a:solidFill>
              <a:latin typeface="Arial Unicode MS"/>
            </a:endParaRPr>
          </a:p>
          <a:p>
            <a:pPr marL="342900" indent="-342900">
              <a:spcBef>
                <a:spcPct val="20000"/>
              </a:spcBef>
              <a:spcAft>
                <a:spcPts val="600"/>
              </a:spcAft>
              <a:buFontTx/>
              <a:buChar char="•"/>
              <a:defRPr/>
            </a:pPr>
            <a:endParaRPr lang="en-US" sz="2800" b="0" kern="0" dirty="0">
              <a:solidFill>
                <a:srgbClr val="808080"/>
              </a:solidFill>
              <a:latin typeface="Arial Unicode MS"/>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D5E9360-E288-4532-A6DC-FFDE0D1BC19E}"/>
                  </a:ext>
                </a:extLst>
              </p14:cNvPr>
              <p14:cNvContentPartPr/>
              <p14:nvPr/>
            </p14:nvContentPartPr>
            <p14:xfrm>
              <a:off x="667440" y="1566000"/>
              <a:ext cx="7050960" cy="2045160"/>
            </p14:xfrm>
          </p:contentPart>
        </mc:Choice>
        <mc:Fallback>
          <p:pic>
            <p:nvPicPr>
              <p:cNvPr id="2" name="Ink 1">
                <a:extLst>
                  <a:ext uri="{FF2B5EF4-FFF2-40B4-BE49-F238E27FC236}">
                    <a16:creationId xmlns:a16="http://schemas.microsoft.com/office/drawing/2014/main" id="{BD5E9360-E288-4532-A6DC-FFDE0D1BC19E}"/>
                  </a:ext>
                </a:extLst>
              </p:cNvPr>
              <p:cNvPicPr/>
              <p:nvPr/>
            </p:nvPicPr>
            <p:blipFill>
              <a:blip r:embed="rId4"/>
              <a:stretch>
                <a:fillRect/>
              </a:stretch>
            </p:blipFill>
            <p:spPr>
              <a:xfrm>
                <a:off x="658080" y="1556640"/>
                <a:ext cx="7069680" cy="2063880"/>
              </a:xfrm>
              <a:prstGeom prst="rect">
                <a:avLst/>
              </a:prstGeom>
            </p:spPr>
          </p:pic>
        </mc:Fallback>
      </mc:AlternateContent>
    </p:spTree>
    <p:extLst>
      <p:ext uri="{BB962C8B-B14F-4D97-AF65-F5344CB8AC3E}">
        <p14:creationId xmlns:p14="http://schemas.microsoft.com/office/powerpoint/2010/main" val="360934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 y="-179959"/>
            <a:ext cx="9144000" cy="800100"/>
          </a:xfrm>
        </p:spPr>
        <p:txBody>
          <a:bodyPr/>
          <a:lstStyle/>
          <a:p>
            <a:r>
              <a:rPr lang="en-CA" sz="3200" dirty="0"/>
              <a:t>Another IUI 2017 paper</a:t>
            </a:r>
          </a:p>
        </p:txBody>
      </p:sp>
      <p:sp>
        <p:nvSpPr>
          <p:cNvPr id="3" name="Content Placeholder 2"/>
          <p:cNvSpPr>
            <a:spLocks noGrp="1"/>
          </p:cNvSpPr>
          <p:nvPr>
            <p:ph idx="1"/>
          </p:nvPr>
        </p:nvSpPr>
        <p:spPr>
          <a:xfrm>
            <a:off x="-43334" y="454099"/>
            <a:ext cx="9364480" cy="1219200"/>
          </a:xfrm>
        </p:spPr>
        <p:txBody>
          <a:bodyPr/>
          <a:lstStyle/>
          <a:p>
            <a:r>
              <a:rPr lang="en-CA" sz="2400" dirty="0"/>
              <a:t>"How May I Help You?": Modeling Twitter Customer </a:t>
            </a:r>
            <a:r>
              <a:rPr lang="en-CA" sz="2400" dirty="0" err="1"/>
              <a:t>ServiceConversations</a:t>
            </a:r>
            <a:r>
              <a:rPr lang="en-CA" sz="2400" dirty="0"/>
              <a:t> Using Fine-Grained Dialogue Acts </a:t>
            </a:r>
          </a:p>
          <a:p>
            <a:r>
              <a:rPr lang="en-CA" sz="2400" dirty="0"/>
              <a:t>(IBM, U of California..)</a:t>
            </a:r>
          </a:p>
          <a:p>
            <a:pPr marL="0" indent="0"/>
            <a:endParaRPr lang="en-CA" dirty="0"/>
          </a:p>
        </p:txBody>
      </p:sp>
      <p:sp>
        <p:nvSpPr>
          <p:cNvPr id="4" name="Footer Placeholder 3"/>
          <p:cNvSpPr>
            <a:spLocks noGrp="1"/>
          </p:cNvSpPr>
          <p:nvPr>
            <p:ph type="ftr" sz="quarter" idx="11"/>
          </p:nvPr>
        </p:nvSpPr>
        <p:spPr>
          <a:xfrm>
            <a:off x="3626370" y="6489492"/>
            <a:ext cx="2895600" cy="457200"/>
          </a:xfrm>
        </p:spPr>
        <p:txBody>
          <a:bodyPr/>
          <a:lstStyle/>
          <a:p>
            <a:pPr>
              <a:defRPr/>
            </a:pPr>
            <a:r>
              <a:rPr lang="en-US" dirty="0">
                <a:solidFill>
                  <a:srgbClr val="000000"/>
                </a:solidFill>
              </a:rPr>
              <a:t>CPSC 422, Lecture 35</a:t>
            </a:r>
          </a:p>
        </p:txBody>
      </p:sp>
      <p:sp>
        <p:nvSpPr>
          <p:cNvPr id="5" name="Slide Number Placeholder 4"/>
          <p:cNvSpPr>
            <a:spLocks noGrp="1"/>
          </p:cNvSpPr>
          <p:nvPr>
            <p:ph type="sldNum" sz="quarter" idx="12"/>
          </p:nvPr>
        </p:nvSpPr>
        <p:spPr>
          <a:xfrm>
            <a:off x="7187783" y="6413292"/>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30</a:t>
            </a:fld>
            <a:endParaRPr lang="en-US" dirty="0">
              <a:solidFill>
                <a:srgbClr val="000000"/>
              </a:solidFill>
            </a:endParaRPr>
          </a:p>
        </p:txBody>
      </p:sp>
      <p:sp>
        <p:nvSpPr>
          <p:cNvPr id="6" name="Content Placeholder 2"/>
          <p:cNvSpPr txBox="1">
            <a:spLocks/>
          </p:cNvSpPr>
          <p:nvPr/>
        </p:nvSpPr>
        <p:spPr bwMode="auto">
          <a:xfrm>
            <a:off x="129290" y="4550764"/>
            <a:ext cx="8963493"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t> We develop an </a:t>
            </a:r>
            <a:r>
              <a:rPr lang="en-CA" b="1" kern="0" dirty="0">
                <a:solidFill>
                  <a:schemeClr val="accent2"/>
                </a:solidFill>
              </a:rPr>
              <a:t>SVM-HMM</a:t>
            </a:r>
            <a:r>
              <a:rPr lang="en-CA" kern="0" dirty="0"/>
              <a:t> model to identify dialogue acts in a conversation, in a real-time setting, and using a novel </a:t>
            </a:r>
            <a:r>
              <a:rPr lang="en-CA" b="1" kern="0" dirty="0">
                <a:solidFill>
                  <a:schemeClr val="accent2"/>
                </a:solidFill>
              </a:rPr>
              <a:t>multi-label approach </a:t>
            </a:r>
            <a:r>
              <a:rPr lang="en-CA" kern="0" dirty="0"/>
              <a:t>to capture different dialogic intents contained in a single turn.</a:t>
            </a:r>
          </a:p>
        </p:txBody>
      </p:sp>
      <p:pic>
        <p:nvPicPr>
          <p:cNvPr id="7" name="Picture 6"/>
          <p:cNvPicPr>
            <a:picLocks noChangeAspect="1"/>
          </p:cNvPicPr>
          <p:nvPr/>
        </p:nvPicPr>
        <p:blipFill>
          <a:blip r:embed="rId3"/>
          <a:stretch>
            <a:fillRect/>
          </a:stretch>
        </p:blipFill>
        <p:spPr>
          <a:xfrm>
            <a:off x="998720" y="1636913"/>
            <a:ext cx="6477000" cy="3053281"/>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06FA45BB-8C85-4A9D-B6DA-048D9B35F0FB}"/>
                  </a:ext>
                </a:extLst>
              </p14:cNvPr>
              <p14:cNvContentPartPr/>
              <p14:nvPr/>
            </p14:nvContentPartPr>
            <p14:xfrm>
              <a:off x="2835000" y="4979520"/>
              <a:ext cx="1742760" cy="91800"/>
            </p14:xfrm>
          </p:contentPart>
        </mc:Choice>
        <mc:Fallback>
          <p:pic>
            <p:nvPicPr>
              <p:cNvPr id="8" name="Ink 7">
                <a:extLst>
                  <a:ext uri="{FF2B5EF4-FFF2-40B4-BE49-F238E27FC236}">
                    <a16:creationId xmlns:a16="http://schemas.microsoft.com/office/drawing/2014/main" id="{06FA45BB-8C85-4A9D-B6DA-048D9B35F0FB}"/>
                  </a:ext>
                </a:extLst>
              </p:cNvPr>
              <p:cNvPicPr/>
              <p:nvPr/>
            </p:nvPicPr>
            <p:blipFill>
              <a:blip r:embed="rId5"/>
              <a:stretch>
                <a:fillRect/>
              </a:stretch>
            </p:blipFill>
            <p:spPr>
              <a:xfrm>
                <a:off x="2825640" y="4970160"/>
                <a:ext cx="1761480" cy="110520"/>
              </a:xfrm>
              <a:prstGeom prst="rect">
                <a:avLst/>
              </a:prstGeom>
            </p:spPr>
          </p:pic>
        </mc:Fallback>
      </mc:AlternateContent>
    </p:spTree>
    <p:extLst>
      <p:ext uri="{BB962C8B-B14F-4D97-AF65-F5344CB8AC3E}">
        <p14:creationId xmlns:p14="http://schemas.microsoft.com/office/powerpoint/2010/main" val="4048242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6352-D2B1-4B44-8D90-FF86D8118A53}"/>
              </a:ext>
            </a:extLst>
          </p:cNvPr>
          <p:cNvSpPr>
            <a:spLocks noGrp="1"/>
          </p:cNvSpPr>
          <p:nvPr>
            <p:ph type="title"/>
          </p:nvPr>
        </p:nvSpPr>
        <p:spPr/>
        <p:txBody>
          <a:bodyPr/>
          <a:lstStyle/>
          <a:p>
            <a:r>
              <a:rPr lang="en-CA" dirty="0"/>
              <a:t>RL is booming… (2020)</a:t>
            </a:r>
          </a:p>
        </p:txBody>
      </p:sp>
      <p:sp>
        <p:nvSpPr>
          <p:cNvPr id="3" name="Content Placeholder 2">
            <a:extLst>
              <a:ext uri="{FF2B5EF4-FFF2-40B4-BE49-F238E27FC236}">
                <a16:creationId xmlns:a16="http://schemas.microsoft.com/office/drawing/2014/main" id="{53908EB5-BF4A-453D-BD53-99628FBDBACD}"/>
              </a:ext>
            </a:extLst>
          </p:cNvPr>
          <p:cNvSpPr>
            <a:spLocks noGrp="1"/>
          </p:cNvSpPr>
          <p:nvPr>
            <p:ph idx="1"/>
          </p:nvPr>
        </p:nvSpPr>
        <p:spPr>
          <a:xfrm>
            <a:off x="228600" y="838200"/>
            <a:ext cx="8458200" cy="4495800"/>
          </a:xfrm>
        </p:spPr>
        <p:txBody>
          <a:bodyPr/>
          <a:lstStyle/>
          <a:p>
            <a:r>
              <a:rPr lang="en-CA" dirty="0"/>
              <a:t>Applied in CS itself… </a:t>
            </a:r>
            <a:r>
              <a:rPr lang="en-CA" dirty="0" err="1"/>
              <a:t>eg</a:t>
            </a:r>
            <a:r>
              <a:rPr lang="en-CA" dirty="0"/>
              <a:t> </a:t>
            </a:r>
            <a:r>
              <a:rPr lang="en-CA" dirty="0" err="1"/>
              <a:t>inSoftware</a:t>
            </a:r>
            <a:r>
              <a:rPr lang="en-CA" dirty="0"/>
              <a:t> Engineering (she was a </a:t>
            </a:r>
            <a:r>
              <a:rPr lang="en-CA" dirty="0" err="1"/>
              <a:t>ugrad</a:t>
            </a:r>
            <a:r>
              <a:rPr lang="en-CA" dirty="0"/>
              <a:t> here at UBC and finishing her PhD at Berkeley ;-)</a:t>
            </a:r>
          </a:p>
          <a:p>
            <a:endParaRPr lang="en-CA" dirty="0"/>
          </a:p>
          <a:p>
            <a:r>
              <a:rPr lang="en-CA" dirty="0"/>
              <a:t>Sameer Reddy, </a:t>
            </a:r>
            <a:r>
              <a:rPr lang="en-CA" b="1" dirty="0"/>
              <a:t>Caroline Lemieux</a:t>
            </a:r>
            <a:r>
              <a:rPr lang="en-CA" dirty="0"/>
              <a:t>, Rohan </a:t>
            </a:r>
            <a:r>
              <a:rPr lang="en-CA" dirty="0" err="1"/>
              <a:t>Padhye</a:t>
            </a:r>
            <a:r>
              <a:rPr lang="en-CA" dirty="0"/>
              <a:t>, Koushik Sen. </a:t>
            </a:r>
            <a:r>
              <a:rPr lang="en-CA" dirty="0">
                <a:solidFill>
                  <a:srgbClr val="00B0F0"/>
                </a:solidFill>
              </a:rPr>
              <a:t>Quickly Generating Diverse Valid Test Inputs with </a:t>
            </a:r>
            <a:r>
              <a:rPr lang="en-CA" b="1" dirty="0">
                <a:solidFill>
                  <a:srgbClr val="00B0F0"/>
                </a:solidFill>
              </a:rPr>
              <a:t>Reinforcement Learning</a:t>
            </a:r>
            <a:r>
              <a:rPr lang="en-CA" dirty="0"/>
              <a:t>. </a:t>
            </a:r>
            <a:r>
              <a:rPr lang="en-CA" i="1" dirty="0"/>
              <a:t>In Proceedings of the 42nd International Conference on Software Engineering, ICSE 2020.</a:t>
            </a:r>
            <a:r>
              <a:rPr lang="en-CA" dirty="0"/>
              <a:t> </a:t>
            </a:r>
            <a:r>
              <a:rPr lang="en-CA" dirty="0">
                <a:hlinkClick r:id="rId2"/>
              </a:rPr>
              <a:t>pdf</a:t>
            </a:r>
            <a:r>
              <a:rPr lang="en-CA" dirty="0"/>
              <a:t>, </a:t>
            </a:r>
            <a:r>
              <a:rPr lang="en-CA" dirty="0">
                <a:hlinkClick r:id="rId3"/>
              </a:rPr>
              <a:t>slides</a:t>
            </a:r>
            <a:r>
              <a:rPr lang="en-CA" dirty="0"/>
              <a:t>, </a:t>
            </a:r>
            <a:r>
              <a:rPr lang="en-CA" dirty="0">
                <a:hlinkClick r:id="rId4"/>
              </a:rPr>
              <a:t>video</a:t>
            </a:r>
            <a:r>
              <a:rPr lang="en-CA" dirty="0"/>
              <a:t>.</a:t>
            </a:r>
          </a:p>
          <a:p>
            <a:r>
              <a:rPr lang="en-CA" dirty="0">
                <a:solidFill>
                  <a:srgbClr val="FF0000"/>
                </a:solidFill>
              </a:rPr>
              <a:t>Understanding basic RL and underlying representations MDPs POMDPS is critical !</a:t>
            </a:r>
          </a:p>
          <a:p>
            <a:endParaRPr lang="en-CA" dirty="0"/>
          </a:p>
        </p:txBody>
      </p:sp>
      <p:sp>
        <p:nvSpPr>
          <p:cNvPr id="4" name="Footer Placeholder 3">
            <a:extLst>
              <a:ext uri="{FF2B5EF4-FFF2-40B4-BE49-F238E27FC236}">
                <a16:creationId xmlns:a16="http://schemas.microsoft.com/office/drawing/2014/main" id="{3F9912F1-AB34-4294-9C25-1FD658C4A103}"/>
              </a:ext>
            </a:extLst>
          </p:cNvPr>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a:extLst>
              <a:ext uri="{FF2B5EF4-FFF2-40B4-BE49-F238E27FC236}">
                <a16:creationId xmlns:a16="http://schemas.microsoft.com/office/drawing/2014/main" id="{B07F9421-A5EE-4BEF-B350-42086D558D05}"/>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31</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54333679-DE30-4AFE-A7D2-B245D025253B}"/>
                  </a:ext>
                </a:extLst>
              </p14:cNvPr>
              <p14:cNvContentPartPr/>
              <p14:nvPr/>
            </p14:nvContentPartPr>
            <p14:xfrm>
              <a:off x="617040" y="3125160"/>
              <a:ext cx="5085720" cy="2281680"/>
            </p14:xfrm>
          </p:contentPart>
        </mc:Choice>
        <mc:Fallback>
          <p:pic>
            <p:nvPicPr>
              <p:cNvPr id="6" name="Ink 5">
                <a:extLst>
                  <a:ext uri="{FF2B5EF4-FFF2-40B4-BE49-F238E27FC236}">
                    <a16:creationId xmlns:a16="http://schemas.microsoft.com/office/drawing/2014/main" id="{54333679-DE30-4AFE-A7D2-B245D025253B}"/>
                  </a:ext>
                </a:extLst>
              </p:cNvPr>
              <p:cNvPicPr/>
              <p:nvPr/>
            </p:nvPicPr>
            <p:blipFill>
              <a:blip r:embed="rId6"/>
              <a:stretch>
                <a:fillRect/>
              </a:stretch>
            </p:blipFill>
            <p:spPr>
              <a:xfrm>
                <a:off x="607680" y="3115800"/>
                <a:ext cx="5104440" cy="2300400"/>
              </a:xfrm>
              <a:prstGeom prst="rect">
                <a:avLst/>
              </a:prstGeom>
            </p:spPr>
          </p:pic>
        </mc:Fallback>
      </mc:AlternateContent>
    </p:spTree>
    <p:extLst>
      <p:ext uri="{BB962C8B-B14F-4D97-AF65-F5344CB8AC3E}">
        <p14:creationId xmlns:p14="http://schemas.microsoft.com/office/powerpoint/2010/main" val="3218255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Last Clicker Question</a:t>
            </a:r>
          </a:p>
        </p:txBody>
      </p:sp>
      <p:sp>
        <p:nvSpPr>
          <p:cNvPr id="3" name="Content Placeholder 2"/>
          <p:cNvSpPr>
            <a:spLocks noGrp="1"/>
          </p:cNvSpPr>
          <p:nvPr>
            <p:ph idx="1"/>
          </p:nvPr>
        </p:nvSpPr>
        <p:spPr/>
        <p:txBody>
          <a:bodyPr/>
          <a:lstStyle/>
          <a:p>
            <a:r>
              <a:rPr lang="en-CA" dirty="0"/>
              <a:t>I would like to learn more about AI....</a:t>
            </a:r>
          </a:p>
          <a:p>
            <a:endParaRPr lang="en-CA" dirty="0"/>
          </a:p>
          <a:p>
            <a:pPr marL="514350" indent="-514350">
              <a:buAutoNum type="alphaUcPeriod"/>
            </a:pPr>
            <a:r>
              <a:rPr lang="en-CA" dirty="0"/>
              <a:t>Yes</a:t>
            </a:r>
          </a:p>
          <a:p>
            <a:pPr marL="514350" indent="-514350">
              <a:buAutoNum type="alphaUcPeriod"/>
            </a:pPr>
            <a:r>
              <a:rPr lang="en-CA" dirty="0"/>
              <a:t>Maybe</a:t>
            </a:r>
          </a:p>
          <a:p>
            <a:pPr marL="514350" indent="-514350">
              <a:buAutoNum type="alphaUcPeriod"/>
            </a:pPr>
            <a:r>
              <a:rPr lang="en-CA" dirty="0"/>
              <a:t>No</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32</a:t>
            </a:fld>
            <a:endParaRPr lang="en-US">
              <a:solidFill>
                <a:srgbClr val="000000"/>
              </a:solidFill>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971800"/>
            <a:ext cx="1365001" cy="504056"/>
          </a:xfrm>
          <a:prstGeom prst="rect">
            <a:avLst/>
          </a:prstGeom>
          <a:solidFill>
            <a:schemeClr val="accent5">
              <a:lumMod val="20000"/>
              <a:lumOff val="80000"/>
            </a:schemeClr>
          </a:solidFill>
          <a:ln w="57150">
            <a:solidFill>
              <a:srgbClr val="00B0F0"/>
            </a:solidFill>
          </a:ln>
          <a:extLst/>
        </p:spPr>
      </p:pic>
    </p:spTree>
    <p:extLst>
      <p:ext uri="{BB962C8B-B14F-4D97-AF65-F5344CB8AC3E}">
        <p14:creationId xmlns:p14="http://schemas.microsoft.com/office/powerpoint/2010/main" val="616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33</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TA Evaluations / Teaching Evaluations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IBM Watson…. </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After 422….</a:t>
            </a:r>
          </a:p>
          <a:p>
            <a:pPr marL="342900" indent="-342900">
              <a:spcBef>
                <a:spcPct val="20000"/>
              </a:spcBef>
              <a:spcAft>
                <a:spcPts val="600"/>
              </a:spcAft>
              <a:buFont typeface="Arial" pitchFamily="34" charset="0"/>
              <a:buChar char="•"/>
              <a:defRPr/>
            </a:pPr>
            <a:r>
              <a:rPr lang="en-CA" sz="2800" b="1" kern="0" dirty="0">
                <a:solidFill>
                  <a:schemeClr val="bg1">
                    <a:lumMod val="50000"/>
                  </a:schemeClr>
                </a:solidFill>
                <a:latin typeface="Arial Unicode MS"/>
              </a:rPr>
              <a:t>(422) Highlights from IUI  conferences</a:t>
            </a:r>
          </a:p>
          <a:p>
            <a:pPr marL="342900" indent="-342900">
              <a:spcBef>
                <a:spcPct val="20000"/>
              </a:spcBef>
              <a:spcAft>
                <a:spcPts val="600"/>
              </a:spcAft>
              <a:buFont typeface="Arial" pitchFamily="34" charset="0"/>
              <a:buChar char="•"/>
              <a:defRPr/>
            </a:pPr>
            <a:r>
              <a:rPr lang="en-CA" sz="2800" b="1" kern="0" dirty="0">
                <a:latin typeface="Arial Unicode MS"/>
              </a:rPr>
              <a:t>Final Exam: how to prepare……</a:t>
            </a:r>
            <a:endParaRPr lang="en-CA" sz="2400" b="1"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CA" sz="2800" kern="0" dirty="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a:latin typeface="Arial Unicode MS"/>
            </a:endParaRPr>
          </a:p>
          <a:p>
            <a:pPr marL="342900" indent="-342900">
              <a:spcBef>
                <a:spcPct val="20000"/>
              </a:spcBef>
              <a:spcAft>
                <a:spcPts val="600"/>
              </a:spcAft>
              <a:buFont typeface="Arial" pitchFamily="34" charset="0"/>
              <a:buChar char="•"/>
              <a:defRPr/>
            </a:pPr>
            <a:endParaRPr lang="en-US" sz="2800" b="0" kern="0" dirty="0">
              <a:latin typeface="Arial Unicode MS"/>
            </a:endParaRPr>
          </a:p>
          <a:p>
            <a:pPr>
              <a:spcBef>
                <a:spcPct val="20000"/>
              </a:spcBef>
              <a:spcAft>
                <a:spcPts val="600"/>
              </a:spcAft>
              <a:defRPr/>
            </a:pPr>
            <a:endParaRPr lang="en-US" sz="2800" b="0" kern="0" dirty="0">
              <a:solidFill>
                <a:srgbClr val="000000"/>
              </a:solidFill>
              <a:latin typeface="Arial Unicode MS"/>
            </a:endParaRPr>
          </a:p>
          <a:p>
            <a:pPr marL="342900" indent="-342900">
              <a:spcBef>
                <a:spcPct val="20000"/>
              </a:spcBef>
              <a:spcAft>
                <a:spcPts val="600"/>
              </a:spcAft>
              <a:defRPr/>
            </a:pPr>
            <a:endParaRPr lang="en-US" sz="2800" b="0" kern="0" dirty="0">
              <a:solidFill>
                <a:srgbClr val="808080"/>
              </a:solidFill>
              <a:latin typeface="Arial Unicode MS"/>
            </a:endParaRPr>
          </a:p>
          <a:p>
            <a:pPr marL="342900" indent="-342900">
              <a:spcBef>
                <a:spcPct val="20000"/>
              </a:spcBef>
              <a:spcAft>
                <a:spcPts val="600"/>
              </a:spcAft>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FFFFFF"/>
                </a:solidFill>
              </a:rPr>
              <a:t>CPSC 422, Lecture 35</a:t>
            </a:r>
          </a:p>
        </p:txBody>
      </p:sp>
      <p:sp>
        <p:nvSpPr>
          <p:cNvPr id="7" name="Slide Number Placeholder 5"/>
          <p:cNvSpPr>
            <a:spLocks noGrp="1"/>
          </p:cNvSpPr>
          <p:nvPr>
            <p:ph type="sldNum" sz="quarter" idx="12"/>
          </p:nvPr>
        </p:nvSpPr>
        <p:spPr/>
        <p:txBody>
          <a:bodyPr/>
          <a:lstStyle/>
          <a:p>
            <a:pPr>
              <a:defRPr/>
            </a:pPr>
            <a:r>
              <a:rPr lang="en-US">
                <a:solidFill>
                  <a:srgbClr val="FFFFFF"/>
                </a:solidFill>
              </a:rPr>
              <a:t>Slide </a:t>
            </a:r>
            <a:fld id="{D601EDB4-48E3-4D31-A827-695374789006}" type="slidenum">
              <a:rPr lang="en-US">
                <a:solidFill>
                  <a:srgbClr val="FFFFFF"/>
                </a:solidFill>
              </a:rPr>
              <a:pPr>
                <a:defRPr/>
              </a:pPr>
              <a:t>34</a:t>
            </a:fld>
            <a:endParaRPr lang="en-US">
              <a:solidFill>
                <a:srgbClr val="FFFFFF"/>
              </a:solidFill>
            </a:endParaRPr>
          </a:p>
        </p:txBody>
      </p:sp>
      <p:sp>
        <p:nvSpPr>
          <p:cNvPr id="13318"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a:p>
          <a:p>
            <a:pPr eaLnBrk="1" hangingPunct="1">
              <a:buFontTx/>
              <a:buChar char="•"/>
            </a:pPr>
            <a:endParaRPr lang="en-US" sz="2400" dirty="0"/>
          </a:p>
          <a:p>
            <a:pPr lvl="1" eaLnBrk="1" hangingPunct="1"/>
            <a:endParaRPr lang="en-US" sz="2000" dirty="0"/>
          </a:p>
        </p:txBody>
      </p:sp>
      <p:sp>
        <p:nvSpPr>
          <p:cNvPr id="13319" name="Rectangle 4"/>
          <p:cNvSpPr>
            <a:spLocks noChangeArrowheads="1"/>
          </p:cNvSpPr>
          <p:nvPr/>
        </p:nvSpPr>
        <p:spPr bwMode="auto">
          <a:xfrm>
            <a:off x="320943" y="2195785"/>
            <a:ext cx="8752938" cy="4112940"/>
          </a:xfrm>
          <a:prstGeom prst="rect">
            <a:avLst/>
          </a:prstGeom>
          <a:noFill/>
          <a:ln w="9525">
            <a:noFill/>
            <a:miter lim="800000"/>
            <a:headEnd/>
            <a:tailEnd/>
          </a:ln>
        </p:spPr>
        <p:txBody>
          <a:bodyPr/>
          <a:lstStyle/>
          <a:p>
            <a:pPr marL="342900" indent="-342900" defTabSz="457200">
              <a:lnSpc>
                <a:spcPct val="90000"/>
              </a:lnSpc>
              <a:spcBef>
                <a:spcPct val="20000"/>
              </a:spcBef>
              <a:buClr>
                <a:srgbClr val="000000"/>
              </a:buClr>
              <a:buSzPct val="100000"/>
              <a:buFontTx/>
              <a:buChar char="•"/>
            </a:pPr>
            <a:r>
              <a:rPr lang="en-US" sz="2800" kern="0" dirty="0">
                <a:solidFill>
                  <a:srgbClr val="FF0000"/>
                </a:solidFill>
                <a:latin typeface="Arial Unicode MS" pitchFamily="34" charset="-128"/>
                <a:ea typeface="Arial Unicode MS" pitchFamily="34" charset="-128"/>
                <a:cs typeface="Arial Unicode MS" pitchFamily="34" charset="-128"/>
              </a:rPr>
              <a:t>Learning Goals </a:t>
            </a:r>
            <a:r>
              <a:rPr lang="en-US" sz="2800" kern="0" dirty="0">
                <a:solidFill>
                  <a:srgbClr val="000000"/>
                </a:solidFill>
                <a:latin typeface="Arial Unicode MS" pitchFamily="34" charset="-128"/>
                <a:ea typeface="Arial Unicode MS" pitchFamily="34" charset="-128"/>
                <a:cs typeface="Arial Unicode MS" pitchFamily="34" charset="-128"/>
              </a:rPr>
              <a:t>(posted on Connect): Each LG corresponds to one or more possible questions</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Revise all the </a:t>
            </a:r>
            <a:r>
              <a:rPr lang="en-US" sz="2800" kern="0" dirty="0">
                <a:solidFill>
                  <a:srgbClr val="FF0000"/>
                </a:solidFill>
                <a:latin typeface="Arial Unicode MS" pitchFamily="34" charset="-128"/>
                <a:ea typeface="Arial Unicode MS" pitchFamily="34" charset="-128"/>
                <a:cs typeface="Arial Unicode MS" pitchFamily="34" charset="-128"/>
              </a:rPr>
              <a:t>clicker questions</a:t>
            </a:r>
            <a:r>
              <a:rPr lang="en-US" sz="2800" kern="0" dirty="0">
                <a:solidFill>
                  <a:srgbClr val="000000"/>
                </a:solidFill>
                <a:latin typeface="Arial Unicode MS" pitchFamily="34" charset="-128"/>
                <a:ea typeface="Arial Unicode MS" pitchFamily="34" charset="-128"/>
                <a:cs typeface="Arial Unicode MS" pitchFamily="34" charset="-128"/>
              </a:rPr>
              <a:t>, practice exercises, </a:t>
            </a:r>
            <a:r>
              <a:rPr lang="en-US" sz="2800" kern="0" dirty="0">
                <a:solidFill>
                  <a:srgbClr val="FF0000"/>
                </a:solidFill>
                <a:latin typeface="Arial Unicode MS" pitchFamily="34" charset="-128"/>
                <a:ea typeface="Arial Unicode MS" pitchFamily="34" charset="-128"/>
                <a:cs typeface="Arial Unicode MS" pitchFamily="34" charset="-128"/>
              </a:rPr>
              <a:t>assignments</a:t>
            </a:r>
            <a:r>
              <a:rPr lang="en-US" sz="2800" kern="0" dirty="0">
                <a:solidFill>
                  <a:srgbClr val="000000"/>
                </a:solidFill>
                <a:latin typeface="Arial Unicode MS" pitchFamily="34" charset="-128"/>
                <a:ea typeface="Arial Unicode MS" pitchFamily="34" charset="-128"/>
                <a:cs typeface="Arial Unicode MS" pitchFamily="34" charset="-128"/>
              </a:rPr>
              <a:t> and </a:t>
            </a:r>
            <a:r>
              <a:rPr lang="en-US" sz="2800" kern="0" dirty="0">
                <a:solidFill>
                  <a:srgbClr val="FF0000"/>
                </a:solidFill>
                <a:latin typeface="Arial Unicode MS" pitchFamily="34" charset="-128"/>
                <a:ea typeface="Arial Unicode MS" pitchFamily="34" charset="-128"/>
                <a:cs typeface="Arial Unicode MS" pitchFamily="34" charset="-128"/>
              </a:rPr>
              <a:t>midterm</a:t>
            </a:r>
            <a:r>
              <a:rPr lang="en-US" sz="2800" kern="0" dirty="0">
                <a:solidFill>
                  <a:srgbClr val="000000"/>
                </a:solidFill>
                <a:latin typeface="Arial Unicode MS" pitchFamily="34" charset="-128"/>
                <a:ea typeface="Arial Unicode MS" pitchFamily="34" charset="-128"/>
                <a:cs typeface="Arial Unicode MS" pitchFamily="34" charset="-128"/>
              </a:rPr>
              <a:t> !</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Will post more practice material ......</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Office Hours – My and TA office hours usual schedule. May add a few closer to exam</a:t>
            </a:r>
          </a:p>
          <a:p>
            <a:pPr marL="342900" indent="-342900" defTabSz="457200">
              <a:lnSpc>
                <a:spcPct val="90000"/>
              </a:lnSpc>
              <a:spcBef>
                <a:spcPct val="20000"/>
              </a:spcBef>
              <a:buClr>
                <a:srgbClr val="000000"/>
              </a:buClr>
              <a:buSzPct val="100000"/>
              <a:buFontTx/>
              <a:buChar char="•"/>
            </a:pPr>
            <a:r>
              <a:rPr lang="en-US" sz="2800" kern="0" dirty="0">
                <a:solidFill>
                  <a:srgbClr val="000000"/>
                </a:solidFill>
                <a:latin typeface="Arial Unicode MS" pitchFamily="34" charset="-128"/>
                <a:ea typeface="Arial Unicode MS" pitchFamily="34" charset="-128"/>
                <a:cs typeface="Arial Unicode MS" pitchFamily="34" charset="-128"/>
              </a:rPr>
              <a:t>Post Questions on Piazza</a:t>
            </a:r>
          </a:p>
          <a:p>
            <a:pPr defTabSz="457200">
              <a:lnSpc>
                <a:spcPct val="90000"/>
              </a:lnSpc>
              <a:spcBef>
                <a:spcPct val="20000"/>
              </a:spcBef>
              <a:buClr>
                <a:srgbClr val="000000"/>
              </a:buClr>
              <a:buSzPct val="100000"/>
            </a:pPr>
            <a:r>
              <a:rPr lang="en-CA" sz="2800" kern="0" dirty="0">
                <a:solidFill>
                  <a:srgbClr val="00B0F0"/>
                </a:solidFill>
                <a:latin typeface="Arial Unicode MS" pitchFamily="34" charset="-128"/>
                <a:ea typeface="Arial Unicode MS" pitchFamily="34" charset="-128"/>
                <a:cs typeface="Arial Unicode MS" pitchFamily="34" charset="-128"/>
              </a:rPr>
              <a:t>Can use a letter sized sheet of paper with anything written on it (double sided)</a:t>
            </a:r>
            <a:endParaRPr lang="en-US" sz="2800" kern="0" dirty="0">
              <a:solidFill>
                <a:srgbClr val="00B0F0"/>
              </a:solidFill>
              <a:latin typeface="Arial Unicode MS" pitchFamily="34" charset="-128"/>
              <a:ea typeface="Arial Unicode MS" pitchFamily="34" charset="-128"/>
              <a:cs typeface="Arial Unicode MS" pitchFamily="34" charset="-128"/>
            </a:endParaRPr>
          </a:p>
        </p:txBody>
      </p:sp>
      <p:sp>
        <p:nvSpPr>
          <p:cNvPr id="9" name="Rectangle 2"/>
          <p:cNvSpPr txBox="1">
            <a:spLocks noChangeArrowheads="1"/>
          </p:cNvSpPr>
          <p:nvPr/>
        </p:nvSpPr>
        <p:spPr bwMode="auto">
          <a:xfrm>
            <a:off x="152400" y="98152"/>
            <a:ext cx="8740775" cy="1411833"/>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457200" eaLnBrk="1" hangingPunct="1">
              <a:lnSpc>
                <a:spcPct val="90000"/>
              </a:lnSpc>
              <a:buClr>
                <a:srgbClr val="000000"/>
              </a:buClr>
              <a:buSzPct val="100000"/>
              <a:buFont typeface="Times New Roman" pitchFamily="18" charset="0"/>
              <a:buNone/>
            </a:pPr>
            <a:r>
              <a:rPr lang="en-US" sz="3200" kern="0" dirty="0">
                <a:solidFill>
                  <a:schemeClr val="tx1"/>
                </a:solidFill>
              </a:rPr>
              <a:t>Final Exam</a:t>
            </a:r>
          </a:p>
          <a:p>
            <a:pPr defTabSz="457200" eaLnBrk="1" hangingPunct="1">
              <a:lnSpc>
                <a:spcPct val="90000"/>
              </a:lnSpc>
              <a:buClr>
                <a:srgbClr val="000000"/>
              </a:buClr>
              <a:buSzPct val="100000"/>
              <a:buFont typeface="Times New Roman" pitchFamily="18" charset="0"/>
              <a:buNone/>
            </a:pPr>
            <a:r>
              <a:rPr lang="en-US" sz="3200" kern="0" dirty="0">
                <a:solidFill>
                  <a:schemeClr val="tx1"/>
                </a:solidFill>
              </a:rPr>
              <a:t>Time</a:t>
            </a:r>
            <a:r>
              <a:rPr lang="en-US" sz="3200" kern="0" dirty="0">
                <a:solidFill>
                  <a:srgbClr val="3333CC"/>
                </a:solidFill>
              </a:rPr>
              <a:t>: </a:t>
            </a:r>
            <a:r>
              <a:rPr lang="en-CA" sz="3200" dirty="0"/>
              <a:t>Fri Apr 23 12:00 PM 2:30</a:t>
            </a:r>
            <a:endParaRPr lang="en-US" sz="3200" kern="0" dirty="0">
              <a:solidFill>
                <a:srgbClr val="3333CC"/>
              </a:solidFill>
            </a:endParaRPr>
          </a:p>
          <a:p>
            <a:pPr defTabSz="457200" eaLnBrk="1" hangingPunct="1">
              <a:lnSpc>
                <a:spcPct val="90000"/>
              </a:lnSpc>
              <a:buClr>
                <a:srgbClr val="000000"/>
              </a:buClr>
              <a:buSzPct val="100000"/>
              <a:buFont typeface="Times New Roman" pitchFamily="18" charset="0"/>
              <a:buNone/>
            </a:pPr>
            <a:r>
              <a:rPr lang="en-US" sz="3200" kern="0" dirty="0">
                <a:solidFill>
                  <a:schemeClr val="tx1"/>
                </a:solidFill>
              </a:rPr>
              <a:t>Location</a:t>
            </a:r>
            <a:r>
              <a:rPr lang="en-US" sz="3200" kern="0" dirty="0">
                <a:solidFill>
                  <a:srgbClr val="3333CC"/>
                </a:solidFill>
              </a:rPr>
              <a:t>: </a:t>
            </a:r>
            <a:r>
              <a:rPr lang="en-CA" sz="3200" dirty="0"/>
              <a:t>zoom</a:t>
            </a:r>
            <a:endParaRPr lang="en-US" sz="3200" i="1" kern="0" baseline="30000" dirty="0">
              <a:solidFill>
                <a:srgbClr val="3333CC"/>
              </a:solidFill>
            </a:endParaRPr>
          </a:p>
        </p:txBody>
      </p:sp>
      <p:sp>
        <p:nvSpPr>
          <p:cNvPr id="8" name="Rectangle 2"/>
          <p:cNvSpPr txBox="1">
            <a:spLocks noChangeArrowheads="1"/>
          </p:cNvSpPr>
          <p:nvPr/>
        </p:nvSpPr>
        <p:spPr bwMode="auto">
          <a:xfrm>
            <a:off x="0" y="1509985"/>
            <a:ext cx="689032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algn="l" eaLnBrk="1" hangingPunct="1"/>
            <a:r>
              <a:rPr lang="en-US" kern="0" dirty="0">
                <a:solidFill>
                  <a:srgbClr val="3333CC"/>
                </a:solidFill>
              </a:rPr>
              <a:t>How to prepare….</a:t>
            </a:r>
            <a:endParaRPr lang="en-US" i="1" kern="0" baseline="30000" dirty="0">
              <a:solidFill>
                <a:srgbClr val="3333CC"/>
              </a:solidFill>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93161C2-0229-40B4-BD4D-870E503365B3}"/>
                  </a:ext>
                </a:extLst>
              </p14:cNvPr>
              <p14:cNvContentPartPr/>
              <p14:nvPr/>
            </p14:nvContentPartPr>
            <p14:xfrm>
              <a:off x="2323800" y="3859560"/>
              <a:ext cx="6332400" cy="2670120"/>
            </p14:xfrm>
          </p:contentPart>
        </mc:Choice>
        <mc:Fallback>
          <p:pic>
            <p:nvPicPr>
              <p:cNvPr id="2" name="Ink 1">
                <a:extLst>
                  <a:ext uri="{FF2B5EF4-FFF2-40B4-BE49-F238E27FC236}">
                    <a16:creationId xmlns:a16="http://schemas.microsoft.com/office/drawing/2014/main" id="{093161C2-0229-40B4-BD4D-870E503365B3}"/>
                  </a:ext>
                </a:extLst>
              </p:cNvPr>
              <p:cNvPicPr/>
              <p:nvPr/>
            </p:nvPicPr>
            <p:blipFill>
              <a:blip r:embed="rId4"/>
              <a:stretch>
                <a:fillRect/>
              </a:stretch>
            </p:blipFill>
            <p:spPr>
              <a:xfrm>
                <a:off x="2314440" y="3850200"/>
                <a:ext cx="6351120" cy="2688840"/>
              </a:xfrm>
              <a:prstGeom prst="rect">
                <a:avLst/>
              </a:prstGeom>
            </p:spPr>
          </p:pic>
        </mc:Fallback>
      </mc:AlternateContent>
    </p:spTree>
    <p:extLst>
      <p:ext uri="{BB962C8B-B14F-4D97-AF65-F5344CB8AC3E}">
        <p14:creationId xmlns:p14="http://schemas.microsoft.com/office/powerpoint/2010/main" val="10248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a:solidFill>
                  <a:schemeClr val="accent2"/>
                </a:solidFill>
              </a:rPr>
              <a:t>Watson : </a:t>
            </a:r>
            <a:r>
              <a:rPr lang="en-CA" dirty="0"/>
              <a:t>analyzes natural language questions and content well enough and fast enough to compete and win against champion players at </a:t>
            </a:r>
            <a:r>
              <a:rPr lang="en-CA" dirty="0">
                <a:hlinkClick r:id="rId3"/>
              </a:rPr>
              <a:t>Jeopardy!</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a:t>CPSC 422, Lecture 35</a:t>
            </a:r>
          </a:p>
        </p:txBody>
      </p:sp>
      <p:sp>
        <p:nvSpPr>
          <p:cNvPr id="5" name="Slide Number Placeholder 4"/>
          <p:cNvSpPr>
            <a:spLocks noGrp="1"/>
          </p:cNvSpPr>
          <p:nvPr>
            <p:ph type="sldNum" sz="quarter" idx="12"/>
          </p:nvPr>
        </p:nvSpPr>
        <p:spPr/>
        <p:txBody>
          <a:bodyPr/>
          <a:lstStyle/>
          <a:p>
            <a:pPr>
              <a:defRPr/>
            </a:pPr>
            <a:r>
              <a:rPr lang="en-US"/>
              <a:t>Slide </a:t>
            </a:r>
            <a:fld id="{AAF57AA3-337D-4802-8403-DA722BDE510B}" type="slidenum">
              <a:rPr lang="en-US" smtClean="0"/>
              <a:pPr>
                <a:defRPr/>
              </a:pPr>
              <a:t>4</a:t>
            </a:fld>
            <a:endParaRPr lang="en-US"/>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457200" y="6454146"/>
            <a:ext cx="2949575" cy="338554"/>
          </a:xfrm>
          <a:prstGeom prst="rect">
            <a:avLst/>
          </a:prstGeom>
          <a:noFill/>
          <a:ln w="9525">
            <a:noFill/>
            <a:miter lim="800000"/>
            <a:headEnd/>
            <a:tailEnd/>
          </a:ln>
        </p:spPr>
        <p:txBody>
          <a:bodyPr wrap="square">
            <a:spAutoFit/>
          </a:bodyPr>
          <a:lstStyle/>
          <a:p>
            <a:pPr eaLnBrk="0" hangingPunct="0">
              <a:spcBef>
                <a:spcPct val="50000"/>
              </a:spcBef>
            </a:pPr>
            <a:r>
              <a:rPr lang="en-US" sz="1600" dirty="0">
                <a:latin typeface="Arial" pitchFamily="34" charset="0"/>
              </a:rPr>
              <a:t>Source: </a:t>
            </a:r>
            <a:r>
              <a:rPr lang="en-US" sz="1600" i="1" dirty="0">
                <a:latin typeface="Arial" pitchFamily="34" charset="0"/>
              </a:rPr>
              <a:t>IBM</a:t>
            </a:r>
          </a:p>
        </p:txBody>
      </p:sp>
      <p:sp>
        <p:nvSpPr>
          <p:cNvPr id="9" name="Content Placeholder 2"/>
          <p:cNvSpPr txBox="1">
            <a:spLocks/>
          </p:cNvSpPr>
          <p:nvPr/>
        </p:nvSpPr>
        <p:spPr bwMode="auto">
          <a:xfrm>
            <a:off x="88467" y="2308445"/>
            <a:ext cx="8445933" cy="936625"/>
          </a:xfrm>
          <a:prstGeom prst="rect">
            <a:avLst/>
          </a:prstGeom>
          <a:solidFill>
            <a:schemeClr val="accent3">
              <a:lumMod val="85000"/>
            </a:schemeClr>
          </a:solidFill>
          <a:ln w="9525">
            <a:noFill/>
            <a:miter lim="800000"/>
            <a:headEnd/>
            <a:tailEnd/>
          </a:ln>
        </p:spPr>
        <p:txBody>
          <a:bodyPr/>
          <a:lstStyle/>
          <a:p>
            <a:pPr marL="342900" indent="-342900" eaLnBrk="0" hangingPunct="0">
              <a:spcBef>
                <a:spcPct val="20000"/>
              </a:spcBef>
              <a:defRPr/>
            </a:pPr>
            <a:r>
              <a:rPr lang="en-CA" sz="2400" b="1" dirty="0">
                <a:latin typeface="Arial" pitchFamily="34" charset="0"/>
                <a:cs typeface="Arial" pitchFamily="34" charset="0"/>
              </a:rPr>
              <a:t>Clue</a:t>
            </a:r>
            <a:r>
              <a:rPr lang="en-CA" sz="2400" dirty="0">
                <a:latin typeface="Arial" pitchFamily="34" charset="0"/>
                <a:cs typeface="Arial" pitchFamily="34" charset="0"/>
              </a:rPr>
              <a:t>: </a:t>
            </a:r>
            <a:r>
              <a:rPr lang="en-CA" sz="2400" i="1" dirty="0">
                <a:latin typeface="Arial" pitchFamily="34" charset="0"/>
                <a:cs typeface="Arial" pitchFamily="34" charset="0"/>
              </a:rPr>
              <a:t>“This Drug has been shown to relieve the symptoms of ADD with relatively few side effects."</a:t>
            </a:r>
            <a:endParaRPr lang="en-CA" sz="2400" kern="0" dirty="0">
              <a:latin typeface="+mn-lt"/>
            </a:endParaRPr>
          </a:p>
        </p:txBody>
      </p:sp>
      <p:pic>
        <p:nvPicPr>
          <p:cNvPr id="67592" name="Picture 4"/>
          <p:cNvPicPr>
            <a:picLocks noChangeAspect="1" noChangeArrowheads="1"/>
          </p:cNvPicPr>
          <p:nvPr/>
        </p:nvPicPr>
        <p:blipFill>
          <a:blip r:embed="rId5" cstate="print"/>
          <a:srcRect/>
          <a:stretch>
            <a:fillRect/>
          </a:stretch>
        </p:blipFill>
        <p:spPr bwMode="auto">
          <a:xfrm>
            <a:off x="2600325" y="3305734"/>
            <a:ext cx="6353175" cy="3296679"/>
          </a:xfrm>
          <a:prstGeom prst="rect">
            <a:avLst/>
          </a:prstGeom>
          <a:noFill/>
          <a:ln w="9525">
            <a:noFill/>
            <a:miter lim="800000"/>
            <a:headEnd/>
            <a:tailEnd/>
          </a:ln>
        </p:spPr>
      </p:pic>
      <p:sp>
        <p:nvSpPr>
          <p:cNvPr id="10" name="Content Placeholder 2"/>
          <p:cNvSpPr txBox="1">
            <a:spLocks/>
          </p:cNvSpPr>
          <p:nvPr/>
        </p:nvSpPr>
        <p:spPr bwMode="auto">
          <a:xfrm>
            <a:off x="0" y="4220996"/>
            <a:ext cx="2905125" cy="993358"/>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1000s of  algorithms and KBs</a:t>
            </a:r>
            <a:endParaRPr lang="en-CA" sz="2400" kern="0" dirty="0">
              <a:latin typeface="+mn-lt"/>
            </a:endParaRPr>
          </a:p>
        </p:txBody>
      </p:sp>
      <p:sp>
        <p:nvSpPr>
          <p:cNvPr id="12" name="Content Placeholder 2"/>
          <p:cNvSpPr txBox="1">
            <a:spLocks/>
          </p:cNvSpPr>
          <p:nvPr/>
        </p:nvSpPr>
        <p:spPr bwMode="auto">
          <a:xfrm>
            <a:off x="0" y="5421837"/>
            <a:ext cx="1854200" cy="617342"/>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3 </a:t>
            </a:r>
            <a:r>
              <a:rPr lang="en-CA" sz="2400" b="1" kern="0" dirty="0" err="1">
                <a:solidFill>
                  <a:schemeClr val="accent2"/>
                </a:solidFill>
                <a:latin typeface="+mn-lt"/>
              </a:rPr>
              <a:t>secs</a:t>
            </a:r>
            <a:endParaRPr lang="en-CA" sz="2400" kern="0" dirty="0">
              <a:latin typeface="+mn-lt"/>
            </a:endParaRPr>
          </a:p>
        </p:txBody>
      </p:sp>
      <p:sp>
        <p:nvSpPr>
          <p:cNvPr id="11" name="Content Placeholder 2"/>
          <p:cNvSpPr txBox="1">
            <a:spLocks/>
          </p:cNvSpPr>
          <p:nvPr/>
        </p:nvSpPr>
        <p:spPr bwMode="auto">
          <a:xfrm>
            <a:off x="88467" y="5964763"/>
            <a:ext cx="5795963" cy="863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sz="2400" b="1" kern="0" dirty="0">
                <a:solidFill>
                  <a:schemeClr val="accent2"/>
                </a:solidFill>
                <a:latin typeface="+mn-lt"/>
              </a:rPr>
              <a:t>Massive parallelism</a:t>
            </a:r>
            <a:endParaRPr lang="en-CA" sz="2400" kern="0" dirty="0">
              <a:latin typeface="+mn-lt"/>
            </a:endParaRPr>
          </a:p>
        </p:txBody>
      </p:sp>
      <p:sp>
        <p:nvSpPr>
          <p:cNvPr id="13" name="Content Placeholder 2">
            <a:extLst>
              <a:ext uri="{FF2B5EF4-FFF2-40B4-BE49-F238E27FC236}">
                <a16:creationId xmlns:a16="http://schemas.microsoft.com/office/drawing/2014/main" id="{4E170AC9-00BD-4AE5-9FD2-DCAB977F62CC}"/>
              </a:ext>
            </a:extLst>
          </p:cNvPr>
          <p:cNvSpPr txBox="1">
            <a:spLocks/>
          </p:cNvSpPr>
          <p:nvPr/>
        </p:nvSpPr>
        <p:spPr bwMode="auto">
          <a:xfrm>
            <a:off x="88467" y="3245070"/>
            <a:ext cx="2426133" cy="936625"/>
          </a:xfrm>
          <a:prstGeom prst="rect">
            <a:avLst/>
          </a:prstGeom>
          <a:solidFill>
            <a:schemeClr val="accent3">
              <a:lumMod val="85000"/>
            </a:schemeClr>
          </a:solidFill>
          <a:ln w="9525">
            <a:noFill/>
            <a:miter lim="800000"/>
            <a:headEnd/>
            <a:tailEnd/>
          </a:ln>
        </p:spPr>
        <p:txBody>
          <a:bodyPr/>
          <a:lstStyle/>
          <a:p>
            <a:pPr marL="342900" indent="-342900" eaLnBrk="0" hangingPunct="0">
              <a:spcBef>
                <a:spcPct val="20000"/>
              </a:spcBef>
              <a:defRPr/>
            </a:pPr>
            <a:r>
              <a:rPr lang="en-CA" sz="2400" b="1" dirty="0">
                <a:latin typeface="Arial" pitchFamily="34" charset="0"/>
                <a:cs typeface="Arial" pitchFamily="34" charset="0"/>
              </a:rPr>
              <a:t>Answer</a:t>
            </a:r>
            <a:r>
              <a:rPr lang="en-CA" sz="2400" dirty="0">
                <a:latin typeface="Arial" pitchFamily="34" charset="0"/>
                <a:cs typeface="Arial" pitchFamily="34" charset="0"/>
              </a:rPr>
              <a:t>: </a:t>
            </a:r>
            <a:r>
              <a:rPr lang="en-CA" sz="2400" i="1" dirty="0">
                <a:latin typeface="Arial" pitchFamily="34" charset="0"/>
                <a:cs typeface="Arial" pitchFamily="34" charset="0"/>
              </a:rPr>
              <a:t>“What is Retail ?”</a:t>
            </a:r>
            <a:endParaRPr lang="en-CA" sz="2400" kern="0" dirty="0">
              <a:latin typeface="+mn-lt"/>
            </a:endParaRP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1F4AE8A-373E-43F6-B4C3-501ACB849FFE}"/>
                  </a:ext>
                </a:extLst>
              </p14:cNvPr>
              <p14:cNvContentPartPr/>
              <p14:nvPr/>
            </p14:nvContentPartPr>
            <p14:xfrm>
              <a:off x="153000" y="766800"/>
              <a:ext cx="8769960" cy="5655240"/>
            </p14:xfrm>
          </p:contentPart>
        </mc:Choice>
        <mc:Fallback>
          <p:pic>
            <p:nvPicPr>
              <p:cNvPr id="2" name="Ink 1">
                <a:extLst>
                  <a:ext uri="{FF2B5EF4-FFF2-40B4-BE49-F238E27FC236}">
                    <a16:creationId xmlns:a16="http://schemas.microsoft.com/office/drawing/2014/main" id="{81F4AE8A-373E-43F6-B4C3-501ACB849FFE}"/>
                  </a:ext>
                </a:extLst>
              </p:cNvPr>
              <p:cNvPicPr/>
              <p:nvPr/>
            </p:nvPicPr>
            <p:blipFill>
              <a:blip r:embed="rId7"/>
              <a:stretch>
                <a:fillRect/>
              </a:stretch>
            </p:blipFill>
            <p:spPr>
              <a:xfrm>
                <a:off x="143640" y="757440"/>
                <a:ext cx="8788680" cy="5673960"/>
              </a:xfrm>
              <a:prstGeom prst="rect">
                <a:avLst/>
              </a:prstGeom>
            </p:spPr>
          </p:pic>
        </mc:Fallback>
      </mc:AlternateContent>
    </p:spTree>
    <p:extLst>
      <p:ext uri="{BB962C8B-B14F-4D97-AF65-F5344CB8AC3E}">
        <p14:creationId xmlns:p14="http://schemas.microsoft.com/office/powerpoint/2010/main" val="229641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AI techniques in 422 / Watson</a:t>
            </a:r>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a:t>Parsing (</a:t>
            </a:r>
            <a:r>
              <a:rPr lang="en-CA" dirty="0">
                <a:solidFill>
                  <a:srgbClr val="00B0F0"/>
                </a:solidFill>
              </a:rPr>
              <a:t>PCFGs</a:t>
            </a:r>
            <a:r>
              <a:rPr lang="en-CA" dirty="0"/>
              <a:t>)</a:t>
            </a:r>
          </a:p>
          <a:p>
            <a:pPr marL="457200" indent="-457200">
              <a:buFont typeface="Arial" panose="020B0604020202020204" pitchFamily="34" charset="0"/>
              <a:buChar char="•"/>
            </a:pPr>
            <a:r>
              <a:rPr lang="en-CA" dirty="0"/>
              <a:t>Shallow parsing (NP segmentation with </a:t>
            </a:r>
            <a:r>
              <a:rPr lang="en-CA" dirty="0">
                <a:solidFill>
                  <a:srgbClr val="00B0F0"/>
                </a:solidFill>
              </a:rPr>
              <a:t>CRFs</a:t>
            </a:r>
            <a:r>
              <a:rPr lang="en-CA" dirty="0"/>
              <a:t>)</a:t>
            </a:r>
          </a:p>
          <a:p>
            <a:pPr marL="457200" indent="-457200">
              <a:buFont typeface="Arial" panose="020B0604020202020204" pitchFamily="34" charset="0"/>
              <a:buChar char="•"/>
            </a:pPr>
            <a:r>
              <a:rPr lang="en-CA" dirty="0"/>
              <a:t>Entity and relation Detection (NER with </a:t>
            </a:r>
            <a:r>
              <a:rPr lang="en-CA" dirty="0">
                <a:solidFill>
                  <a:srgbClr val="00B0F0"/>
                </a:solidFill>
              </a:rPr>
              <a:t>CRFs</a:t>
            </a:r>
            <a:r>
              <a:rPr lang="en-CA" dirty="0"/>
              <a:t>)</a:t>
            </a:r>
          </a:p>
          <a:p>
            <a:pPr marL="457200" indent="-457200">
              <a:buFont typeface="Arial" panose="020B0604020202020204" pitchFamily="34" charset="0"/>
              <a:buChar char="•"/>
            </a:pPr>
            <a:r>
              <a:rPr lang="en-CA" dirty="0">
                <a:solidFill>
                  <a:srgbClr val="00B0F0"/>
                </a:solidFill>
              </a:rPr>
              <a:t>Logical</a:t>
            </a:r>
            <a:r>
              <a:rPr lang="en-CA" dirty="0"/>
              <a:t> Form Generation and Matching</a:t>
            </a:r>
          </a:p>
          <a:p>
            <a:pPr marL="457200" indent="-457200">
              <a:buFont typeface="Arial" panose="020B0604020202020204" pitchFamily="34" charset="0"/>
              <a:buChar char="•"/>
            </a:pPr>
            <a:r>
              <a:rPr lang="en-CA" dirty="0">
                <a:solidFill>
                  <a:srgbClr val="00B0F0"/>
                </a:solidFill>
              </a:rPr>
              <a:t>Logical</a:t>
            </a:r>
            <a:r>
              <a:rPr lang="en-CA" dirty="0"/>
              <a:t> Temporal and Spatial Reasoning</a:t>
            </a:r>
          </a:p>
          <a:p>
            <a:pPr marL="457200" indent="-457200">
              <a:buFont typeface="Arial" panose="020B0604020202020204" pitchFamily="34" charset="0"/>
              <a:buChar char="•"/>
            </a:pPr>
            <a:r>
              <a:rPr lang="en-CA" dirty="0"/>
              <a:t>Leveraging many databases, taxonomies, and </a:t>
            </a:r>
            <a:r>
              <a:rPr lang="en-CA" dirty="0">
                <a:solidFill>
                  <a:srgbClr val="00B0F0"/>
                </a:solidFill>
              </a:rPr>
              <a:t>ontologies (</a:t>
            </a:r>
            <a:r>
              <a:rPr lang="en-CA" dirty="0"/>
              <a:t>help</a:t>
            </a:r>
            <a:r>
              <a:rPr lang="en-CA" dirty="0">
                <a:solidFill>
                  <a:srgbClr val="00B0F0"/>
                </a:solidFill>
              </a:rPr>
              <a:t> </a:t>
            </a:r>
            <a:r>
              <a:rPr lang="en-CA" u="sng" dirty="0"/>
              <a:t>only 25%  of questions</a:t>
            </a:r>
            <a:r>
              <a:rPr lang="en-CA" dirty="0">
                <a:solidFill>
                  <a:srgbClr val="00B0F0"/>
                </a:solidFill>
              </a:rPr>
              <a:t>)</a:t>
            </a:r>
          </a:p>
          <a:p>
            <a:pPr marL="457200" indent="-457200">
              <a:buFont typeface="Arial" panose="020B0604020202020204" pitchFamily="34" charset="0"/>
              <a:buChar char="•"/>
            </a:pPr>
            <a:r>
              <a:rPr lang="en-CA" dirty="0"/>
              <a:t>Confidence</a:t>
            </a:r>
            <a:r>
              <a:rPr lang="en-CA" dirty="0">
                <a:solidFill>
                  <a:srgbClr val="00B0F0"/>
                </a:solidFill>
              </a:rPr>
              <a:t>… Probabilities (</a:t>
            </a:r>
            <a:r>
              <a:rPr lang="en-CA" dirty="0" err="1">
                <a:solidFill>
                  <a:srgbClr val="00B0F0"/>
                </a:solidFill>
              </a:rPr>
              <a:t>Bnets</a:t>
            </a:r>
            <a:r>
              <a:rPr lang="en-CA" dirty="0">
                <a:solidFill>
                  <a:srgbClr val="00B0F0"/>
                </a:solidFill>
              </a:rPr>
              <a:t> </a:t>
            </a:r>
            <a:r>
              <a:rPr lang="en-CA" dirty="0"/>
              <a:t>to rank)</a:t>
            </a:r>
          </a:p>
          <a:p>
            <a:pPr marL="457200" indent="-457200">
              <a:buFont typeface="Arial" panose="020B0604020202020204" pitchFamily="34" charset="0"/>
              <a:buChar char="•"/>
            </a:pPr>
            <a:r>
              <a:rPr lang="en-CA" dirty="0"/>
              <a:t>Strategy for playing </a:t>
            </a:r>
            <a:r>
              <a:rPr lang="en-CA" i="1" dirty="0"/>
              <a:t>Jeopardy</a:t>
            </a:r>
            <a:r>
              <a:rPr lang="en-CA" dirty="0"/>
              <a:t>…statistical models of players and games, game-theoretic analyses …  .. and application of </a:t>
            </a:r>
            <a:r>
              <a:rPr lang="en-CA" dirty="0">
                <a:solidFill>
                  <a:srgbClr val="00B0F0"/>
                </a:solidFill>
              </a:rPr>
              <a:t>reinforcement-learning (</a:t>
            </a:r>
            <a:r>
              <a:rPr lang="en-CA" u="sng" dirty="0"/>
              <a:t>Buzz-in - Bets</a:t>
            </a:r>
            <a:r>
              <a:rPr lang="en-CA" dirty="0">
                <a:solidFill>
                  <a:srgbClr val="00B0F0"/>
                </a:solidFill>
              </a:rPr>
              <a:t>)</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5</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1230C320-AD97-425B-94FE-FAEC64A20097}"/>
                  </a:ext>
                </a:extLst>
              </p14:cNvPr>
              <p14:cNvContentPartPr/>
              <p14:nvPr/>
            </p14:nvContentPartPr>
            <p14:xfrm>
              <a:off x="7150320" y="1904040"/>
              <a:ext cx="1017360" cy="580320"/>
            </p14:xfrm>
          </p:contentPart>
        </mc:Choice>
        <mc:Fallback>
          <p:pic>
            <p:nvPicPr>
              <p:cNvPr id="6" name="Ink 5">
                <a:extLst>
                  <a:ext uri="{FF2B5EF4-FFF2-40B4-BE49-F238E27FC236}">
                    <a16:creationId xmlns:a16="http://schemas.microsoft.com/office/drawing/2014/main" id="{1230C320-AD97-425B-94FE-FAEC64A20097}"/>
                  </a:ext>
                </a:extLst>
              </p:cNvPr>
              <p:cNvPicPr/>
              <p:nvPr/>
            </p:nvPicPr>
            <p:blipFill>
              <a:blip r:embed="rId4"/>
              <a:stretch>
                <a:fillRect/>
              </a:stretch>
            </p:blipFill>
            <p:spPr>
              <a:xfrm>
                <a:off x="7140960" y="1894680"/>
                <a:ext cx="1036080" cy="599040"/>
              </a:xfrm>
              <a:prstGeom prst="rect">
                <a:avLst/>
              </a:prstGeom>
            </p:spPr>
          </p:pic>
        </mc:Fallback>
      </mc:AlternateContent>
    </p:spTree>
    <p:extLst>
      <p:ext uri="{BB962C8B-B14F-4D97-AF65-F5344CB8AC3E}">
        <p14:creationId xmlns:p14="http://schemas.microsoft.com/office/powerpoint/2010/main" val="37195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From silly project to $1 billion investment</a:t>
            </a:r>
          </a:p>
        </p:txBody>
      </p:sp>
      <p:sp>
        <p:nvSpPr>
          <p:cNvPr id="3" name="Content Placeholder 2"/>
          <p:cNvSpPr>
            <a:spLocks noGrp="1"/>
          </p:cNvSpPr>
          <p:nvPr>
            <p:ph idx="1"/>
          </p:nvPr>
        </p:nvSpPr>
        <p:spPr>
          <a:xfrm>
            <a:off x="193343" y="902656"/>
            <a:ext cx="8458200" cy="2057400"/>
          </a:xfrm>
        </p:spPr>
        <p:txBody>
          <a:bodyPr/>
          <a:lstStyle/>
          <a:p>
            <a:r>
              <a:rPr lang="en-CA" sz="2400" dirty="0">
                <a:solidFill>
                  <a:srgbClr val="00B0F0"/>
                </a:solidFill>
              </a:rPr>
              <a:t>2005-6</a:t>
            </a:r>
            <a:r>
              <a:rPr lang="en-CA" sz="2400" dirty="0"/>
              <a:t> “</a:t>
            </a:r>
            <a:r>
              <a:rPr lang="en-CA" sz="2400" dirty="0">
                <a:solidFill>
                  <a:srgbClr val="00B0F0"/>
                </a:solidFill>
              </a:rPr>
              <a:t>IT’S 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6</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t>On January </a:t>
            </a:r>
            <a:r>
              <a:rPr lang="en-CA" sz="2400" kern="0" dirty="0">
                <a:solidFill>
                  <a:srgbClr val="00B0F0"/>
                </a:solidFill>
              </a:rPr>
              <a:t>9</a:t>
            </a:r>
            <a:r>
              <a:rPr lang="en-CA" sz="2400" kern="0" baseline="30000" dirty="0">
                <a:solidFill>
                  <a:srgbClr val="00B0F0"/>
                </a:solidFill>
              </a:rPr>
              <a:t>th</a:t>
            </a:r>
            <a:r>
              <a:rPr lang="en-CA" sz="2400" kern="0" dirty="0">
                <a:solidFill>
                  <a:srgbClr val="00B0F0"/>
                </a:solidFill>
              </a:rPr>
              <a:t> 2014</a:t>
            </a:r>
            <a:r>
              <a:rPr lang="en-CA" sz="2400" kern="0" dirty="0"/>
              <a:t>, with much fanfare, the computing giant announced plans to invest </a:t>
            </a:r>
            <a:r>
              <a:rPr lang="en-CA" sz="2400" kern="0" dirty="0">
                <a:solidFill>
                  <a:srgbClr val="00B0F0"/>
                </a:solidFill>
              </a:rPr>
              <a:t>$1 billion </a:t>
            </a:r>
            <a:r>
              <a:rPr lang="en-CA" sz="2400" kern="0" dirty="0"/>
              <a:t>in a new division, IBM Watson Group. By the end of the year, the division expects to have a staff of 2,000 plus an army of external app developers …..Mike </a:t>
            </a:r>
            <a:r>
              <a:rPr lang="en-CA" sz="2400" kern="0" dirty="0" err="1"/>
              <a:t>Rhodin</a:t>
            </a:r>
            <a:r>
              <a:rPr lang="en-CA" sz="2400" kern="0" dirty="0"/>
              <a:t>, who will run the new division, calls it “</a:t>
            </a:r>
            <a:r>
              <a:rPr lang="en-CA" sz="2400" kern="0" dirty="0">
                <a:solidFill>
                  <a:srgbClr val="00B0F0"/>
                </a:solidFill>
              </a:rPr>
              <a:t>one of the most significant innovations in the history of our company</a:t>
            </a:r>
            <a:r>
              <a:rPr lang="en-CA" sz="2400" kern="0" dirty="0"/>
              <a:t>.” </a:t>
            </a:r>
            <a:r>
              <a:rPr lang="en-CA" sz="2400" kern="0" dirty="0" err="1"/>
              <a:t>Ginni</a:t>
            </a:r>
            <a:r>
              <a:rPr lang="en-CA" sz="2400" kern="0" dirty="0"/>
              <a:t> </a:t>
            </a:r>
            <a:r>
              <a:rPr lang="en-CA" sz="2400" kern="0" dirty="0" err="1"/>
              <a:t>Rometty</a:t>
            </a:r>
            <a:r>
              <a:rPr lang="en-CA" sz="2400" kern="0" dirty="0"/>
              <a:t>, IBM’s boss since early 2012, has reportedly predicted that it will be a </a:t>
            </a:r>
            <a:r>
              <a:rPr lang="en-CA" sz="2400" kern="0" dirty="0">
                <a:solidFill>
                  <a:srgbClr val="00B0F0"/>
                </a:solidFill>
              </a:rPr>
              <a:t>$10 billion </a:t>
            </a:r>
            <a:r>
              <a:rPr lang="en-CA" sz="2400" kern="0" dirty="0"/>
              <a:t>a year business within a decade.</a:t>
            </a:r>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a:t>………after 8-9 years…</a:t>
            </a:r>
          </a:p>
        </p:txBody>
      </p:sp>
      <p:pic>
        <p:nvPicPr>
          <p:cNvPr id="143362" name="Picture 2" descr="http://www.ibm.com/smarterplanet/us/en/ibmwatson/assets/img/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248400"/>
            <a:ext cx="1676400" cy="476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4D47A2DD-0D36-499A-AA81-807764454E90}"/>
                  </a:ext>
                </a:extLst>
              </p14:cNvPr>
              <p14:cNvContentPartPr/>
              <p14:nvPr/>
            </p14:nvContentPartPr>
            <p14:xfrm>
              <a:off x="241920" y="1265040"/>
              <a:ext cx="3630600" cy="5178960"/>
            </p14:xfrm>
          </p:contentPart>
        </mc:Choice>
        <mc:Fallback>
          <p:pic>
            <p:nvPicPr>
              <p:cNvPr id="8" name="Ink 7">
                <a:extLst>
                  <a:ext uri="{FF2B5EF4-FFF2-40B4-BE49-F238E27FC236}">
                    <a16:creationId xmlns:a16="http://schemas.microsoft.com/office/drawing/2014/main" id="{4D47A2DD-0D36-499A-AA81-807764454E90}"/>
                  </a:ext>
                </a:extLst>
              </p:cNvPr>
              <p:cNvPicPr/>
              <p:nvPr/>
            </p:nvPicPr>
            <p:blipFill>
              <a:blip r:embed="rId5"/>
              <a:stretch>
                <a:fillRect/>
              </a:stretch>
            </p:blipFill>
            <p:spPr>
              <a:xfrm>
                <a:off x="232560" y="1255680"/>
                <a:ext cx="3649320" cy="5197680"/>
              </a:xfrm>
              <a:prstGeom prst="rect">
                <a:avLst/>
              </a:prstGeom>
            </p:spPr>
          </p:pic>
        </mc:Fallback>
      </mc:AlternateContent>
    </p:spTree>
    <p:extLst>
      <p:ext uri="{BB962C8B-B14F-4D97-AF65-F5344CB8AC3E}">
        <p14:creationId xmlns:p14="http://schemas.microsoft.com/office/powerpoint/2010/main" val="17532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DeepQA</a:t>
            </a:r>
            <a:r>
              <a:rPr lang="en-CA" dirty="0"/>
              <a:t> components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Each of the scorers implemented in Watson, how they work, how they interact, and their independent impact on Watson’s performance deserves its own research paper. </a:t>
            </a:r>
          </a:p>
          <a:p>
            <a:pPr marL="457200" indent="-457200">
              <a:buFont typeface="Arial" panose="020B0604020202020204" pitchFamily="34" charset="0"/>
              <a:buChar char="•"/>
            </a:pPr>
            <a:r>
              <a:rPr lang="en-CA" dirty="0"/>
              <a:t>At this point no one algorithm dominates.</a:t>
            </a:r>
          </a:p>
          <a:p>
            <a:pPr marL="457200" indent="-457200">
              <a:buFont typeface="Arial" panose="020B0604020202020204" pitchFamily="34" charset="0"/>
              <a:buChar char="•"/>
            </a:pPr>
            <a:r>
              <a:rPr lang="en-CA" dirty="0"/>
              <a:t>Important and lasting contribution of this work</a:t>
            </a:r>
          </a:p>
          <a:p>
            <a:pPr marL="857250" lvl="1" indent="-457200">
              <a:buFont typeface="Arial" panose="020B0604020202020204" pitchFamily="34" charset="0"/>
              <a:buChar char="•"/>
            </a:pPr>
            <a:r>
              <a:rPr lang="en-CA" dirty="0" err="1"/>
              <a:t>DeepQA’s</a:t>
            </a:r>
            <a:r>
              <a:rPr lang="en-CA" dirty="0"/>
              <a:t> facility for absorbing these algorithms</a:t>
            </a:r>
          </a:p>
          <a:p>
            <a:pPr marL="857250" lvl="1" indent="-457200">
              <a:buFont typeface="Arial" panose="020B0604020202020204" pitchFamily="34" charset="0"/>
              <a:buChar char="•"/>
            </a:pPr>
            <a:r>
              <a:rPr lang="en-CA" dirty="0"/>
              <a:t>Tools for exploring their interactions and effects</a:t>
            </a:r>
          </a:p>
          <a:p>
            <a:br>
              <a:rPr lang="en-CA" dirty="0"/>
            </a:br>
            <a:endParaRPr lang="en-CA" dirty="0"/>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276132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73117" y="5486400"/>
            <a:ext cx="8305800" cy="1143000"/>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ctr"/>
            <a:r>
              <a:rPr lang="en-CA" kern="0" dirty="0"/>
              <a:t>And interactive, collaborative question-answering  / problem solving</a:t>
            </a:r>
          </a:p>
        </p:txBody>
      </p:sp>
      <p:sp>
        <p:nvSpPr>
          <p:cNvPr id="2" name="Title 1"/>
          <p:cNvSpPr>
            <a:spLocks noGrp="1"/>
          </p:cNvSpPr>
          <p:nvPr>
            <p:ph type="title"/>
          </p:nvPr>
        </p:nvSpPr>
        <p:spPr>
          <a:xfrm>
            <a:off x="-76200" y="152400"/>
            <a:ext cx="8915400" cy="685800"/>
          </a:xfrm>
        </p:spPr>
        <p:txBody>
          <a:bodyPr/>
          <a:lstStyle/>
          <a:p>
            <a:r>
              <a:rPr lang="en-CA" dirty="0"/>
              <a:t>More complex questions in the future....</a:t>
            </a:r>
          </a:p>
        </p:txBody>
      </p:sp>
      <p:sp>
        <p:nvSpPr>
          <p:cNvPr id="3" name="Content Placeholder 2"/>
          <p:cNvSpPr>
            <a:spLocks noGrp="1"/>
          </p:cNvSpPr>
          <p:nvPr>
            <p:ph idx="1"/>
          </p:nvPr>
        </p:nvSpPr>
        <p:spPr>
          <a:xfrm>
            <a:off x="381000" y="4038600"/>
            <a:ext cx="8305800" cy="1371600"/>
          </a:xfrm>
        </p:spPr>
        <p:txBody>
          <a:bodyPr/>
          <a:lstStyle/>
          <a:p>
            <a:r>
              <a:rPr lang="en-CA" dirty="0"/>
              <a:t>Or something like: “Should Europe reduce its energy dependency from Russia and what would it take?”</a:t>
            </a:r>
          </a:p>
        </p:txBody>
      </p:sp>
      <p:sp>
        <p:nvSpPr>
          <p:cNvPr id="4" name="Footer Placeholder 3"/>
          <p:cNvSpPr>
            <a:spLocks noGrp="1"/>
          </p:cNvSpPr>
          <p:nvPr>
            <p:ph type="ftr" sz="quarter" idx="11"/>
          </p:nvPr>
        </p:nvSpPr>
        <p:spPr>
          <a:xfrm>
            <a:off x="3895690" y="6597869"/>
            <a:ext cx="2895600" cy="457200"/>
          </a:xfrm>
        </p:spPr>
        <p:txBody>
          <a:bodyPr/>
          <a:lstStyle/>
          <a:p>
            <a:pPr>
              <a:defRPr/>
            </a:pPr>
            <a:r>
              <a:rPr lang="en-US">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792310" y="6629400"/>
            <a:ext cx="1905000" cy="457200"/>
          </a:xfrm>
        </p:spPr>
        <p:txBody>
          <a:bodyPr/>
          <a:lstStyle/>
          <a:p>
            <a:pPr>
              <a:defRPr/>
            </a:pPr>
            <a:r>
              <a:rPr lang="en-US" dirty="0">
                <a:solidFill>
                  <a:srgbClr val="000000"/>
                </a:solidFill>
              </a:rPr>
              <a:t>Slide </a:t>
            </a:r>
            <a:fld id="{38B5A9E0-7EB5-4FF0-AEB5-1FBEA79D2A5B}" type="slidenum">
              <a:rPr lang="en-US" smtClean="0">
                <a:solidFill>
                  <a:srgbClr val="000000"/>
                </a:solidFill>
              </a:rPr>
              <a:pPr>
                <a:defRPr/>
              </a:pPr>
              <a:t>8</a:t>
            </a:fld>
            <a:endParaRPr lang="en-US" dirty="0">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89299"/>
            <a:ext cx="3276600" cy="31749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53086008-BB8E-45B8-9940-D80F5297E8D2}"/>
                  </a:ext>
                </a:extLst>
              </p14:cNvPr>
              <p14:cNvContentPartPr/>
              <p14:nvPr/>
            </p14:nvContentPartPr>
            <p14:xfrm>
              <a:off x="4074840" y="1927080"/>
              <a:ext cx="4716360" cy="3171960"/>
            </p14:xfrm>
          </p:contentPart>
        </mc:Choice>
        <mc:Fallback>
          <p:pic>
            <p:nvPicPr>
              <p:cNvPr id="6" name="Ink 5">
                <a:extLst>
                  <a:ext uri="{FF2B5EF4-FFF2-40B4-BE49-F238E27FC236}">
                    <a16:creationId xmlns:a16="http://schemas.microsoft.com/office/drawing/2014/main" id="{53086008-BB8E-45B8-9940-D80F5297E8D2}"/>
                  </a:ext>
                </a:extLst>
              </p:cNvPr>
              <p:cNvPicPr/>
              <p:nvPr/>
            </p:nvPicPr>
            <p:blipFill>
              <a:blip r:embed="rId5"/>
              <a:stretch>
                <a:fillRect/>
              </a:stretch>
            </p:blipFill>
            <p:spPr>
              <a:xfrm>
                <a:off x="4065480" y="1917720"/>
                <a:ext cx="4735080" cy="3190680"/>
              </a:xfrm>
              <a:prstGeom prst="rect">
                <a:avLst/>
              </a:prstGeom>
            </p:spPr>
          </p:pic>
        </mc:Fallback>
      </mc:AlternateContent>
    </p:spTree>
    <p:extLst>
      <p:ext uri="{BB962C8B-B14F-4D97-AF65-F5344CB8AC3E}">
        <p14:creationId xmlns:p14="http://schemas.microsoft.com/office/powerpoint/2010/main" val="13931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9D94-9614-49A6-92E7-CA0C3E40D41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C160AE1-41D8-42D1-AFC1-A451703DF229}"/>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D640AF3B-3A1F-4D04-8AB8-881C6B636236}"/>
              </a:ext>
            </a:extLst>
          </p:cNvPr>
          <p:cNvSpPr>
            <a:spLocks noGrp="1"/>
          </p:cNvSpPr>
          <p:nvPr>
            <p:ph type="ftr" sz="quarter" idx="11"/>
          </p:nvPr>
        </p:nvSpPr>
        <p:spPr/>
        <p:txBody>
          <a:bodyPr/>
          <a:lstStyle/>
          <a:p>
            <a:pPr>
              <a:defRPr/>
            </a:pPr>
            <a:r>
              <a:rPr lang="en-US" dirty="0">
                <a:solidFill>
                  <a:srgbClr val="000000"/>
                </a:solidFill>
              </a:rPr>
              <a:t>CPSC 422, Lecture 35</a:t>
            </a:r>
          </a:p>
        </p:txBody>
      </p:sp>
      <p:sp>
        <p:nvSpPr>
          <p:cNvPr id="5" name="Slide Number Placeholder 4">
            <a:extLst>
              <a:ext uri="{FF2B5EF4-FFF2-40B4-BE49-F238E27FC236}">
                <a16:creationId xmlns:a16="http://schemas.microsoft.com/office/drawing/2014/main" id="{982CA868-C196-48F6-AC9F-2E9AC28D6DBF}"/>
              </a:ext>
            </a:extLst>
          </p:cNvPr>
          <p:cNvSpPr>
            <a:spLocks noGrp="1"/>
          </p:cNvSpPr>
          <p:nvPr>
            <p:ph type="sldNum" sz="quarter" idx="12"/>
          </p:nvPr>
        </p:nvSpPr>
        <p:spPr/>
        <p:txBody>
          <a:bodyPr/>
          <a:lstStyle/>
          <a:p>
            <a:pPr>
              <a:defRPr/>
            </a:pPr>
            <a:r>
              <a:rPr lang="en-US">
                <a:solidFill>
                  <a:srgbClr val="000000"/>
                </a:solidFill>
              </a:rPr>
              <a:t>Slide </a:t>
            </a:r>
            <a:fld id="{38B5A9E0-7EB5-4FF0-AEB5-1FBEA79D2A5B}" type="slidenum">
              <a:rPr lang="en-US" smtClean="0">
                <a:solidFill>
                  <a:srgbClr val="000000"/>
                </a:solidFill>
              </a:rPr>
              <a:pPr>
                <a:defRPr/>
              </a:pPr>
              <a:t>9</a:t>
            </a:fld>
            <a:endParaRPr lang="en-US">
              <a:solidFill>
                <a:srgbClr val="000000"/>
              </a:solidFill>
            </a:endParaRPr>
          </a:p>
        </p:txBody>
      </p:sp>
      <p:pic>
        <p:nvPicPr>
          <p:cNvPr id="6" name="Picture 5">
            <a:extLst>
              <a:ext uri="{FF2B5EF4-FFF2-40B4-BE49-F238E27FC236}">
                <a16:creationId xmlns:a16="http://schemas.microsoft.com/office/drawing/2014/main" id="{3140FAF6-6C0F-409B-8BAA-CDDF28C1FBF5}"/>
              </a:ext>
            </a:extLst>
          </p:cNvPr>
          <p:cNvPicPr>
            <a:picLocks noChangeAspect="1"/>
          </p:cNvPicPr>
          <p:nvPr/>
        </p:nvPicPr>
        <p:blipFill rotWithShape="1">
          <a:blip r:embed="rId3"/>
          <a:srcRect l="803" t="-426" r="5177"/>
          <a:stretch/>
        </p:blipFill>
        <p:spPr>
          <a:xfrm>
            <a:off x="83372" y="-76200"/>
            <a:ext cx="9141106" cy="6172200"/>
          </a:xfrm>
          <a:prstGeom prst="rect">
            <a:avLst/>
          </a:prstGeom>
        </p:spPr>
      </p:pic>
      <p:pic>
        <p:nvPicPr>
          <p:cNvPr id="7" name="Picture 6">
            <a:extLst>
              <a:ext uri="{FF2B5EF4-FFF2-40B4-BE49-F238E27FC236}">
                <a16:creationId xmlns:a16="http://schemas.microsoft.com/office/drawing/2014/main" id="{27D4D32D-6929-4D60-B796-F90FF07EEC03}"/>
              </a:ext>
            </a:extLst>
          </p:cNvPr>
          <p:cNvPicPr>
            <a:picLocks noChangeAspect="1"/>
          </p:cNvPicPr>
          <p:nvPr/>
        </p:nvPicPr>
        <p:blipFill rotWithShape="1">
          <a:blip r:embed="rId3"/>
          <a:srcRect l="7499" t="22907" r="59627" b="39453"/>
          <a:stretch/>
        </p:blipFill>
        <p:spPr>
          <a:xfrm>
            <a:off x="64546" y="1219200"/>
            <a:ext cx="4050254" cy="2931611"/>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CAD81F38-483E-46AE-8907-5571E7DC73DD}"/>
                  </a:ext>
                </a:extLst>
              </p14:cNvPr>
              <p14:cNvContentPartPr/>
              <p14:nvPr/>
            </p14:nvContentPartPr>
            <p14:xfrm>
              <a:off x="3210819" y="3287033"/>
              <a:ext cx="550080" cy="37080"/>
            </p14:xfrm>
          </p:contentPart>
        </mc:Choice>
        <mc:Fallback>
          <p:pic>
            <p:nvPicPr>
              <p:cNvPr id="8" name="Ink 7">
                <a:extLst>
                  <a:ext uri="{FF2B5EF4-FFF2-40B4-BE49-F238E27FC236}">
                    <a16:creationId xmlns:a16="http://schemas.microsoft.com/office/drawing/2014/main" id="{CAD81F38-483E-46AE-8907-5571E7DC73DD}"/>
                  </a:ext>
                </a:extLst>
              </p:cNvPr>
              <p:cNvPicPr/>
              <p:nvPr/>
            </p:nvPicPr>
            <p:blipFill>
              <a:blip r:embed="rId5"/>
              <a:stretch>
                <a:fillRect/>
              </a:stretch>
            </p:blipFill>
            <p:spPr>
              <a:xfrm>
                <a:off x="3157179" y="3179033"/>
                <a:ext cx="6577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3DF1A3CA-CB70-41A5-8D33-A56FAC426BE7}"/>
                  </a:ext>
                </a:extLst>
              </p14:cNvPr>
              <p14:cNvContentPartPr/>
              <p14:nvPr/>
            </p14:nvContentPartPr>
            <p14:xfrm>
              <a:off x="263139" y="3465953"/>
              <a:ext cx="3367080" cy="164880"/>
            </p14:xfrm>
          </p:contentPart>
        </mc:Choice>
        <mc:Fallback>
          <p:pic>
            <p:nvPicPr>
              <p:cNvPr id="9" name="Ink 8">
                <a:extLst>
                  <a:ext uri="{FF2B5EF4-FFF2-40B4-BE49-F238E27FC236}">
                    <a16:creationId xmlns:a16="http://schemas.microsoft.com/office/drawing/2014/main" id="{3DF1A3CA-CB70-41A5-8D33-A56FAC426BE7}"/>
                  </a:ext>
                </a:extLst>
              </p:cNvPr>
              <p:cNvPicPr/>
              <p:nvPr/>
            </p:nvPicPr>
            <p:blipFill>
              <a:blip r:embed="rId7"/>
              <a:stretch>
                <a:fillRect/>
              </a:stretch>
            </p:blipFill>
            <p:spPr>
              <a:xfrm>
                <a:off x="209139" y="3357953"/>
                <a:ext cx="347472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03EB1953-7A62-44EA-9500-B09581CA2464}"/>
                  </a:ext>
                </a:extLst>
              </p14:cNvPr>
              <p14:cNvContentPartPr/>
              <p14:nvPr/>
            </p14:nvContentPartPr>
            <p14:xfrm>
              <a:off x="224619" y="3635873"/>
              <a:ext cx="3552840" cy="160920"/>
            </p14:xfrm>
          </p:contentPart>
        </mc:Choice>
        <mc:Fallback>
          <p:pic>
            <p:nvPicPr>
              <p:cNvPr id="10" name="Ink 9">
                <a:extLst>
                  <a:ext uri="{FF2B5EF4-FFF2-40B4-BE49-F238E27FC236}">
                    <a16:creationId xmlns:a16="http://schemas.microsoft.com/office/drawing/2014/main" id="{03EB1953-7A62-44EA-9500-B09581CA2464}"/>
                  </a:ext>
                </a:extLst>
              </p:cNvPr>
              <p:cNvPicPr/>
              <p:nvPr/>
            </p:nvPicPr>
            <p:blipFill>
              <a:blip r:embed="rId9"/>
              <a:stretch>
                <a:fillRect/>
              </a:stretch>
            </p:blipFill>
            <p:spPr>
              <a:xfrm>
                <a:off x="170979" y="3527873"/>
                <a:ext cx="366048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16BBF9DD-D6FE-479B-B38E-050DAC1B54A1}"/>
                  </a:ext>
                </a:extLst>
              </p14:cNvPr>
              <p14:cNvContentPartPr/>
              <p14:nvPr/>
            </p14:nvContentPartPr>
            <p14:xfrm>
              <a:off x="235779" y="3919193"/>
              <a:ext cx="2990160" cy="111240"/>
            </p14:xfrm>
          </p:contentPart>
        </mc:Choice>
        <mc:Fallback>
          <p:pic>
            <p:nvPicPr>
              <p:cNvPr id="11" name="Ink 10">
                <a:extLst>
                  <a:ext uri="{FF2B5EF4-FFF2-40B4-BE49-F238E27FC236}">
                    <a16:creationId xmlns:a16="http://schemas.microsoft.com/office/drawing/2014/main" id="{16BBF9DD-D6FE-479B-B38E-050DAC1B54A1}"/>
                  </a:ext>
                </a:extLst>
              </p:cNvPr>
              <p:cNvPicPr/>
              <p:nvPr/>
            </p:nvPicPr>
            <p:blipFill>
              <a:blip r:embed="rId11"/>
              <a:stretch>
                <a:fillRect/>
              </a:stretch>
            </p:blipFill>
            <p:spPr>
              <a:xfrm>
                <a:off x="181779" y="3811553"/>
                <a:ext cx="30978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82D42919-8A05-4EBA-9FD3-681118175051}"/>
                  </a:ext>
                </a:extLst>
              </p14:cNvPr>
              <p14:cNvContentPartPr/>
              <p14:nvPr/>
            </p14:nvContentPartPr>
            <p14:xfrm>
              <a:off x="4247280" y="2669760"/>
              <a:ext cx="3113280" cy="1587240"/>
            </p14:xfrm>
          </p:contentPart>
        </mc:Choice>
        <mc:Fallback>
          <p:pic>
            <p:nvPicPr>
              <p:cNvPr id="12" name="Ink 11">
                <a:extLst>
                  <a:ext uri="{FF2B5EF4-FFF2-40B4-BE49-F238E27FC236}">
                    <a16:creationId xmlns:a16="http://schemas.microsoft.com/office/drawing/2014/main" id="{82D42919-8A05-4EBA-9FD3-681118175051}"/>
                  </a:ext>
                </a:extLst>
              </p:cNvPr>
              <p:cNvPicPr/>
              <p:nvPr/>
            </p:nvPicPr>
            <p:blipFill>
              <a:blip r:embed="rId13"/>
              <a:stretch>
                <a:fillRect/>
              </a:stretch>
            </p:blipFill>
            <p:spPr>
              <a:xfrm>
                <a:off x="4237920" y="2660400"/>
                <a:ext cx="3132000" cy="1605960"/>
              </a:xfrm>
              <a:prstGeom prst="rect">
                <a:avLst/>
              </a:prstGeom>
            </p:spPr>
          </p:pic>
        </mc:Fallback>
      </mc:AlternateContent>
    </p:spTree>
    <p:extLst>
      <p:ext uri="{BB962C8B-B14F-4D97-AF65-F5344CB8AC3E}">
        <p14:creationId xmlns:p14="http://schemas.microsoft.com/office/powerpoint/2010/main" val="3826504643"/>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84949</TotalTime>
  <Words>6328</Words>
  <Application>Microsoft Office PowerPoint</Application>
  <PresentationFormat>On-screen Show (4:3)</PresentationFormat>
  <Paragraphs>591</Paragraphs>
  <Slides>34</Slides>
  <Notes>29</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Arial</vt:lpstr>
      <vt:lpstr>Arial Unicode MS</vt:lpstr>
      <vt:lpstr>Calibri</vt:lpstr>
      <vt:lpstr>Comic Sans MS</vt:lpstr>
      <vt:lpstr>Segoe UI Emoji</vt:lpstr>
      <vt:lpstr>Times New Roman</vt:lpstr>
      <vt:lpstr>Wingdings</vt:lpstr>
      <vt:lpstr>5832 Template</vt:lpstr>
      <vt:lpstr>Office Theme</vt:lpstr>
      <vt:lpstr>1_Default Design</vt:lpstr>
      <vt:lpstr>3_Default Design</vt:lpstr>
      <vt:lpstr>Default Design</vt:lpstr>
      <vt:lpstr>PowerPoint Presentation</vt:lpstr>
      <vt:lpstr>Teaching Evaluations</vt:lpstr>
      <vt:lpstr>Lecture Overview</vt:lpstr>
      <vt:lpstr>PowerPoint Presentation</vt:lpstr>
      <vt:lpstr>AI techniques in 422 / Watson</vt:lpstr>
      <vt:lpstr>From silly project to $1 billion investment</vt:lpstr>
      <vt:lpstr>DeepQA components</vt:lpstr>
      <vt:lpstr>More complex questions in the future....</vt:lpstr>
      <vt:lpstr>PowerPoint Presentation</vt:lpstr>
      <vt:lpstr>IBM Debater Architecture</vt:lpstr>
      <vt:lpstr>PowerPoint Presentation</vt:lpstr>
      <vt:lpstr>AI applications.........</vt:lpstr>
      <vt:lpstr>Lecture Overview</vt:lpstr>
      <vt:lpstr>PowerPoint Presentation</vt:lpstr>
      <vt:lpstr>PowerPoint Presentation</vt:lpstr>
      <vt:lpstr>Some of our Grad Courses</vt:lpstr>
      <vt:lpstr>Some of our Grad Courses</vt:lpstr>
      <vt:lpstr>Other AI Grad Courses: check them out</vt:lpstr>
      <vt:lpstr>Connection with Neural Models /  Deep-Learning</vt:lpstr>
      <vt:lpstr>PowerPoint Presentation</vt:lpstr>
      <vt:lpstr>PowerPoint Presentation</vt:lpstr>
      <vt:lpstr>PowerPoint Presentation</vt:lpstr>
      <vt:lpstr>PowerPoint Presentation</vt:lpstr>
      <vt:lpstr>Key to interpretability</vt:lpstr>
      <vt:lpstr>Lecture Overview</vt:lpstr>
      <vt:lpstr>AI and HCI meet</vt:lpstr>
      <vt:lpstr>Some papers from IUI</vt:lpstr>
      <vt:lpstr>Some papers from IUI-15</vt:lpstr>
      <vt:lpstr>Paper for IUI 2017</vt:lpstr>
      <vt:lpstr>Another IUI 2017 paper</vt:lpstr>
      <vt:lpstr>RL is booming… (2020)</vt:lpstr>
      <vt:lpstr>Last Clicker Question</vt:lpstr>
      <vt:lpstr>Lecture Overview</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957</cp:revision>
  <cp:lastPrinted>2016-12-02T03:33:52Z</cp:lastPrinted>
  <dcterms:created xsi:type="dcterms:W3CDTF">2003-01-21T20:11:16Z</dcterms:created>
  <dcterms:modified xsi:type="dcterms:W3CDTF">2021-04-15T04:14:16Z</dcterms:modified>
</cp:coreProperties>
</file>