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ppt/ink/ink8.xml" ContentType="application/inkml+xml"/>
  <Override PartName="/ppt/notesSlides/notesSlide10.xml" ContentType="application/vnd.openxmlformats-officedocument.presentationml.notesSlide+xml"/>
  <Override PartName="/ppt/ink/ink9.xml" ContentType="application/inkml+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1.xml" ContentType="application/inkml+xml"/>
  <Override PartName="/ppt/notesSlides/notesSlide14.xml" ContentType="application/vnd.openxmlformats-officedocument.presentationml.notesSlide+xml"/>
  <Override PartName="/ppt/ink/ink12.xml" ContentType="application/inkml+xml"/>
  <Override PartName="/ppt/ink/ink13.xml" ContentType="application/inkml+xml"/>
  <Override PartName="/ppt/notesSlides/notesSlide15.xml" ContentType="application/vnd.openxmlformats-officedocument.presentationml.notesSlide+xml"/>
  <Override PartName="/ppt/ink/ink14.xml" ContentType="application/inkml+xml"/>
  <Override PartName="/ppt/notesSlides/notesSlide16.xml" ContentType="application/vnd.openxmlformats-officedocument.presentationml.notesSlide+xml"/>
  <Override PartName="/ppt/ink/ink15.xml" ContentType="application/inkml+xml"/>
  <Override PartName="/ppt/ink/ink16.xml" ContentType="application/inkml+xml"/>
  <Override PartName="/ppt/notesSlides/notesSlide1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3"/>
  </p:notesMasterIdLst>
  <p:handoutMasterIdLst>
    <p:handoutMasterId r:id="rId34"/>
  </p:handoutMasterIdLst>
  <p:sldIdLst>
    <p:sldId id="283" r:id="rId2"/>
    <p:sldId id="256" r:id="rId3"/>
    <p:sldId id="276" r:id="rId4"/>
    <p:sldId id="257" r:id="rId5"/>
    <p:sldId id="260" r:id="rId6"/>
    <p:sldId id="261" r:id="rId7"/>
    <p:sldId id="277" r:id="rId8"/>
    <p:sldId id="284" r:id="rId9"/>
    <p:sldId id="262" r:id="rId10"/>
    <p:sldId id="258" r:id="rId11"/>
    <p:sldId id="263" r:id="rId12"/>
    <p:sldId id="264" r:id="rId13"/>
    <p:sldId id="270" r:id="rId14"/>
    <p:sldId id="269" r:id="rId15"/>
    <p:sldId id="268" r:id="rId16"/>
    <p:sldId id="271" r:id="rId17"/>
    <p:sldId id="266" r:id="rId18"/>
    <p:sldId id="267" r:id="rId19"/>
    <p:sldId id="282" r:id="rId20"/>
    <p:sldId id="295" r:id="rId21"/>
    <p:sldId id="296" r:id="rId22"/>
    <p:sldId id="297" r:id="rId23"/>
    <p:sldId id="298" r:id="rId24"/>
    <p:sldId id="300" r:id="rId25"/>
    <p:sldId id="299" r:id="rId26"/>
    <p:sldId id="289" r:id="rId27"/>
    <p:sldId id="290" r:id="rId28"/>
    <p:sldId id="293" r:id="rId29"/>
    <p:sldId id="294" r:id="rId30"/>
    <p:sldId id="287" r:id="rId31"/>
    <p:sldId id="288"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22B988-3885-46B1-AE4E-06ABF0D8F3EA}">
          <p14:sldIdLst>
            <p14:sldId id="283"/>
            <p14:sldId id="256"/>
            <p14:sldId id="276"/>
            <p14:sldId id="257"/>
            <p14:sldId id="260"/>
            <p14:sldId id="261"/>
            <p14:sldId id="277"/>
            <p14:sldId id="284"/>
            <p14:sldId id="262"/>
            <p14:sldId id="258"/>
            <p14:sldId id="263"/>
            <p14:sldId id="264"/>
            <p14:sldId id="270"/>
            <p14:sldId id="269"/>
            <p14:sldId id="268"/>
            <p14:sldId id="271"/>
            <p14:sldId id="266"/>
            <p14:sldId id="267"/>
            <p14:sldId id="282"/>
            <p14:sldId id="295"/>
            <p14:sldId id="296"/>
            <p14:sldId id="297"/>
            <p14:sldId id="298"/>
            <p14:sldId id="300"/>
            <p14:sldId id="299"/>
            <p14:sldId id="289"/>
            <p14:sldId id="290"/>
            <p14:sldId id="293"/>
            <p14:sldId id="294"/>
            <p14:sldId id="287"/>
            <p14:sldId id="288"/>
          </p14:sldIdLst>
        </p14:section>
        <p14:section name="Untitled Section" id="{94A0BC57-3727-4C92-9EBE-9676B37327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6292" autoAdjust="0"/>
  </p:normalViewPr>
  <p:slideViewPr>
    <p:cSldViewPr>
      <p:cViewPr varScale="1">
        <p:scale>
          <a:sx n="114" d="100"/>
          <a:sy n="114" d="100"/>
        </p:scale>
        <p:origin x="774" y="69"/>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792"/>
    </p:cViewPr>
  </p:sorterViewPr>
  <p:notesViewPr>
    <p:cSldViewPr>
      <p:cViewPr varScale="1">
        <p:scale>
          <a:sx n="102" d="100"/>
          <a:sy n="102" d="100"/>
        </p:scale>
        <p:origin x="-355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59887D4-20E5-4DB1-B656-6BCF163160B5}" type="datetimeFigureOut">
              <a:rPr lang="en-CA" smtClean="0"/>
              <a:pPr/>
              <a:t>2019-09-23</a:t>
            </a:fld>
            <a:endParaRPr lang="en-CA"/>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05F6550-3564-483F-8818-1B09C2C40ACE}" type="slidenum">
              <a:rPr lang="en-CA" smtClean="0"/>
              <a:pPr/>
              <a:t>‹#›</a:t>
            </a:fld>
            <a:endParaRPr lang="en-CA"/>
          </a:p>
        </p:txBody>
      </p:sp>
    </p:spTree>
    <p:extLst>
      <p:ext uri="{BB962C8B-B14F-4D97-AF65-F5344CB8AC3E}">
        <p14:creationId xmlns:p14="http://schemas.microsoft.com/office/powerpoint/2010/main" val="41267696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08:02.201"/>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ED9052B4-2DDB-4296-98F6-860423EC125C}" emma:medium="tactile" emma:mode="ink">
          <msink:context xmlns:msink="http://schemas.microsoft.com/ink/2010/main" type="inkDrawing" rotatedBoundingBox="22506,11281 23560,7849 24910,8263 23856,11696" semanticType="callout" shapeName="Other">
            <msink:sourceLink direction="to" ref="{B0465E07-0CC8-4D5B-A104-31B40907B17E}"/>
            <msink:sourceLink direction="from" ref="{B0465E07-0CC8-4D5B-A104-31B40907B17E}"/>
          </msink:context>
        </emma:interpretation>
      </emma:emma>
    </inkml:annotationXML>
    <inkml:trace contextRef="#ctx0" brushRef="#br0">23561 7849 1161,'0'0'3225,"0"0"387,0 0-645,0 0-3096,6 13-387,-6-13 258,10 9 387,-10-9 645,10 11 129,-10-11 258,0 0 0,0 0 0,0 0 129,0 0-258,15 8-258,-1-6-387,6 5-258,2-3 0,8 4-129,4 0 258,4 4-258,-3-3 129,5 5 0,-9-2 129,3 1 0,-9 2 0,1-2 0,-11 2 0,0 3 129,-11-2-129,1 4 129,-5 4-258,0 2 129,-2 1-129,-5 5 0,0-3 0,-1 2 0,-2-4 0,-3 4 129,-3-6-258,0 3 129,-3-3-129,1 0 129,1-2-129,3 2 129,2-1 0,7 0-129,5 0 387,4-2-258,9 1 387,9 1-258,3-4 129,5 2 0,1-3-258,4 0 129,-2-1-129,-3 1 129,-5 4-258,-1-1 129,-3 3-129,-6 2-129,-5 3 129,-1 2 0,-6 1 0,-3 2 0,-3-1 129,-11 0 0,-7-2 0,-2 2 129,-5-3-129,-6-1 129,3-4-129,3 2 129,5-3-129,6 0-258,9-2 258,7 3-258,6-2 258,13 1-258,12 0 129,8 3 0,3-2-129,4 2 258,0 3-258,-2 1 258,-10 0-258,-8 5 258,-15 3-258,-10-1 258,-13 3-129,-13 2 129,-10 2 0,-8-1 0,-2 0-129,-4 0 0,2-4 0,3 1-129,5 1 0,9-1 129,8 0-129,11-2 129,11 3 0,3 1 258,14-2-129,3-2 129,3 2-129,0-2 0,1-2 0,0 0 0,0-1-258,0-2 129,1 0 0,-3 3-129,0-4 129,-1 1 0,-6-3-129,-5 0 129,-9-1 258,-5 1-129,-15-2 129,-8 5 0,-11-1 0,-3 4-258,-7 4 258,-1 8-129,5 1-258,0 4 258,4 1-258,9 0 0,9-4 0,5-3 129,11-4-516,-3-15-258,10 0-2193,-13-21-2193,3-9 0,-12-21-645,-6-5-258</inkml:trace>
    <inkml:trace contextRef="#ctx0" brushRef="#br0" timeOffset="-166680.698">22781 10704 645,'0'-10'3483,"2"-1"0,-2 11-903,0 0-1032,5-12-903,-5 12-258,0 0-258,0-14-129,0 14 0,0 0 129,0 0-129,0 0 0,-8-9 129,8 9 0,0 0 387,0 10 0,0-10 258,16 23-129,-6-10 129,8 11 0,-1-2 0,4 9 0,-1 1-258,4 8-258,0-1-129,-2 5-129,2 2 258,0 4-387,-1 0 129,2 4 0,0-3-129,-1-2 129,0 0 0,0-3 0,-2-7 258,0-3-129,-2-6 129,-4-5-129,-3-5 129,-1-4-129,-2-3-258,-10-13-387,12 17-1548,-12-17-2193,0 0-258,2-7-516</inkml:trace>
    <inkml:trace contextRef="#ctx0" brushRef="#br0" timeOffset="-165619.638">22738 10666 1806,'0'0'3870,"0"0"0,0 0-129,0 0-2967,0 0-258,2 8-387,-2 5-129,0 0 129,0 4 516,-3-4-129,3 8 129,-4-8 129,4 8-129,-3-6 516,3 9-387,-2-4 0,2 8-258,-3-3-129,2 2 0,0 2-129,-2 2-258,2-4 0,-1-3 0,2 1 0,0-7 0,0 1 0,2-6 129,-2-13 0,0 0 0,0 0 0,10-17-129,-9-6 129,3-6-129,2-9-258,-1-3 129,4-3-258,0-5 258,2 4-387,0-3 258,2 4 0,-3 1 129,-3 7 129,-3 0 0,-1 4 0,-3 8 129,-1 5-129,-6 1 0,-1 4 0,8 14 0,-13-17 0,13 17 0,-9-3 0,9 3 129,0 0 0,0 0 0,0 0-129,11 12 129,-2-4 0,3 1 129,3 1-258,4 3 129,7 5-129,6 5 129,7 0-129,4 2 0,8-1 129,3 6 129,1 0-129,1-2 0,-4-3 129,-2 0-129,-5-4 258,-3 1-258,-7-3 0,-4-6 0,-7-1 0,-4 0-129,-6-4 129,-3-3-129,-11-5 0,12 1 129,-12-1-258,0 0 129,-6 0-129,6 0 129,-15-9-258,0 4 129,-5-5-129,-5 0 129,1 3-645,-14-7-2322,7 5-1290,0 3-774,1-6 0</inkml:trace>
  </inkml:traceGroup>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5:02.116"/>
    </inkml:context>
    <inkml:brush xml:id="br0">
      <inkml:brushProperty name="width" value="0.05292" units="cm"/>
      <inkml:brushProperty name="height" value="0.05292" units="cm"/>
      <inkml:brushProperty name="color" value="#00B0F0"/>
    </inkml:brush>
  </inkml:definitions>
  <inkml:trace contextRef="#ctx0" brushRef="#br0">7567 6525 1,'0'0'515,"0"0"-128,0 11 258,0-11-258,0 0 129,0 0 0,0 13-129,0-13 387,0 12-129,0 0 129,0-12-258,2 22 387,-1-10-129,-1 5 0,0-1-129,3 6-258,-2-2 129,3 4-258,-2 3 129,3 4-258,-1 5 129,7 4 0,-1 2-129,4 5 129,0 2 0,2 1-258,0 2 258,2 0-258,0-2 0,-3-4 0,2 0 0,-4-6 129,-2-1-129,2-3 0,-4-5 0,0-6 0,-5-4 0,-1-2 0,1-5 129,-1-2 129,-3-12-258,2 14 129,-2-14 0,0 0 0,0 0 0,0 13 129,0-13 129,0 0-129,0 0 0,0 0 0,0 0 129,0 0 0,0 0-129,0 0 129,0 0 0,0 0-258,0 0 258,4-11-258,-4-2 129,3-2 0,0-9-129,2-2 0,3-8 0,3-4-129,1-7 129,4-2-129,2-4 0,4-2 258,-2-3-258,0 0 0,2-2-258,1 5 516,-2-1-258,-4 3 0,3 1 0,-3 1-258,0 6 516,-2 2-258,-3 7 129,0 4-258,-7 4 258,4 5-129,-5 6 0,-4 15-129,2-15-258,-2 15 0,0 0-516,-16 8-1419,4 4-1806,0 12-387,-10-2 129</inkml:trace>
  <inkml:trace contextRef="#ctx0" brushRef="#br0" timeOffset="556.031">7634 7137 2709,'9'-5'3225,"-9"-6"-129,0 11-3096,14-9-387,-3 5 258,0-1 129,1 0 129,-12 5 387,16-10 129,-16 10 0,14-10 258,-14 10-129,11-9 129,-11 9 0,13-7-258,-3 4 0,-10 3-258,18-7 0,-18 7-129,21-7 129,-21 7-129,25-8-129,-14 4 0,6-1 0,-3 5 0,2-4-129,-2 2 129,0 2-129,-2-1 129,-12 1-129,19 0 129,-19 0 0,0 0 0,12 0 0,-12 0-129,0 0 258,0 0-258,0 0-258,0 0-129,0 0-516,0 0-3225,0 0-129,0 0-387</inkml:trace>
  <inkml:trace contextRef="#ctx0" brushRef="#br0" timeOffset="1975.111">8401 7013 1,'0'0'1031,"11"2"130,-11-2 0,0 0 129,0 0 0,6 12 129,-6-12-258,0 0-129,0 0-387,0 0 0,2 13-387,-2-13 0,0 0 129,2 17-129,-2-17 0,1 18-129,1-5 258,-2-1-129,0 5 0,0 0 0,0 6 258,0-1-258,0 3 0,0 2-129,0 0 258,-2 0-258,2-1 0,0-5 0,0 0 0,0-5-129,3-2 129,0-2-129,-3-12 0,3 13 129,-3-13-129,0 0 129,0 0-129,0 0 258,0 0 0,0 0 0,0 0 0,0 0 0,14-2-129,-9-11 129,2-1-129,2-5 0,5-3-129,2-3 129,3-2-258,-1-1 258,5 3-129,-3 1 0,1 2 0,-5 2 0,4 5 129,-5 0-129,0 4 0,-1 2 258,-1 2-258,-2 4 0,-11 3 0,20-3 0,-20 3 0,14 2 0,-14-2 0,12 11 129,-12-11 0,9 19 0,-3-9 0,-6-10-129,8 24 129,-4-9 0,2 0 0,-4 4 0,0 1 0,1 1 0,-2 1 0,0 3-129,0 0 129,0 0 0,1 0-129,-1-1 129,0-1-129,0-2 129,0-1-129,-1-2 129,0-3-129,0-4 129,0-11-129,0 19 0,0-19 129,0 0-129,0 12 0,0-12 0,0 0 0,0 0 0,0 0-129,0 0-129,0 0-774,7-6-3225,-7 6-387,10-26-129,-3 8-129</inkml:trace>
  <inkml:trace contextRef="#ctx0" brushRef="#br0" timeOffset="3223.183">10050 7146 903,'3'-12'1806,"-3"12"-1548,0 0 0,-8 0 129,-3 0 387,-3 0 129,-3 0 516,-1 7-129,-4-3-129,1 3-129,-4-1-129,2 3-258,0 2-387,0-1 0,-1 5-258,3-3 129,1 1 0,2 0 129,4-1-129,4 0 0,10-12 0,-13 20 0,13-20 0,0 17 0,0-17 129,23 13-258,-6-6 129,2-1 0,5 2 0,-1-1-129,3 0 0,0 0 0,0 2 0,0-1 0,-4 1 0,-3 3 0,-1-1-129,-3 3 258,-3-3-129,-4 2 129,-8-13 0,5 26 129,-5-26 129,-4 22-129,-9-12 129,-1 1-129,-7 0 0,2-2 129,-8 1-129,1-3-129,-2 1-129,1-1 129,-1-2 0,2-1-129,1-1 129,3-2-129,1 0 0,4-1 0,2 0-129,2 0-129,13 0-258,-15-5-387,15 5-1290,0 0-1935,15-9-129,2 4-129</inkml:trace>
  <inkml:trace contextRef="#ctx0" brushRef="#br0" timeOffset="4011.229">10228 7286 129,'1'-11'1290,"14"8"0,-15 3 258,22-5-129,-11 1 129,6 4-387,-3 0-129,6 0 0,-3 0-129,4 5-129,-1-1-129,1 3-258,-2 0-129,1 2-129,-5 2 129,3 1-258,-7-2 0,0 5 0,-1-1 0,-2 3 0,-4-2 129,0 3-129,-3-4 129,-1 3 0,0-1-129,-2 0 129,-4-4 0,0 1 0,6-13-129,-18 18 0,8-11 129,-5-3-129,3 0 129,-6-1-129,4-3 0,-4 0 0,0 0 0,1-3 258,1-1-258,2-3 0,1 1 0,13 6 0,-18-16 0,15 4 0,3 1 0,0-4 0,10 3 0,5-2 0,3-2 0,2 4 0,2 0 0,3 2-258,0 3 258,-1 3 0,1 4-129,0-1-258,1 1-387,-4 1-774,4 3-1161,2 5-1419,-7-9 129</inkml:trace>
  <inkml:trace contextRef="#ctx0" brushRef="#br0" timeOffset="4959.282">10766 7195 774,'0'0'2838,"20"3"0,-20-3-1677,0 0-1806,11 2 387,-11-2 258,14 7 129,-14-7 387,0 0 387,10 8 129,-10-8 0,4 12 0,0 0 0,-4-12-258,3 24 0,-1-8-387,4 7 0,-5-3 0,4 5 0,-4-3-129,3 4 0,-3-6 0,2 2 129,-2-5-258,4-4 0,-5-13 0,12 8 0,-12-8-129,25-12 129,-11-6-129,2-2 129,-1-5 129,5 2-129,-6-2 0,3 4 0,-8 3 258,1 4-258,-10 14 0,11-17-129,-11 17 0,12-1 129,-12 1-129,11 8 0,-11-8 129,11 22 0,-6-5 0,0 3 129,-3 0-129,3 1 129,-3-2-129,4-1 0,-3-6 0,-3-12-129,17 11 129,-2-16-129,3-7 0,4-7-129,1-3 258,2-2-129,-3-1 0,1 3 0,-5 4 129,-3 5-129,-15 13 0,17-7 129,-17 7-129,6 9 0,-4 6 0,0 2 129,0-1-129,1 2 0,1-3 129,4-1-129,-8-14 129,21 10-129,-6-10 0,3-5 0,2-5 129,1-1-129,-3 1 0,-1 0 0,-4 0 0,-1 6 0,-12 4 0,12 0 0,-12 0-129,8 15 0,-1 2-258,-7-17-1290,9 18-2838,0-4-387,-9-14-129</inkml:trace>
  <inkml:trace contextRef="#ctx0" brushRef="#br0" timeOffset="6148.351">11476 7294 1935,'14'3'3354,"-1"-3"0,-13 0-2580,13 5-903,-13-5 258,14 20 258,-6-3 129,-6 1 129,3 11 258,-5-2-258,4 10 387,-4-3-129,0 10-129,-1-5-258,1 8-129,-4-7 129,4 2-258,-1-6 0,1-1-258,0-7 129,0-3-129,0-9 129,0-2-129,0-14 129,2 12 129,-2-12-129,0 0 0,-1-8 258,1 8-258,-5-24 0,1 4 0,3-5-258,-2-3 129,2-2 0,-1-4 0,2 1 0,0-4-129,0 1 258,0 2-129,3 1 129,6-1-258,1 4 258,2 1-129,4 4 0,4 2 0,2 4 0,3 2 0,1 6 0,-1 2 0,3 4 0,-4 1 0,1 1 129,-2 3-129,-3 0 0,-2 8 129,-5 1-129,0 2 129,-4 1-129,-1 3 129,-3 0 0,-3 2 0,-2 0 0,0 0 0,-4 0 0,-7 1 129,-2-2-129,-2 3 0,-6-4 0,-1 1 0,-4-4-129,-1 1 129,-2-4-129,0-1 129,2-5-129,0-2 0,0-1-129,4-5 0,2-2 0,-1-7-387,10 6-258,-5-16-1161,16 7-2064,-1-2-774,2-5 0</inkml:trace>
  <inkml:trace contextRef="#ctx0" brushRef="#br0" timeOffset="6636.379">12060 6878 2580,'-16'0'4128,"16"0"-516,0 0 0,0 0-4128,-7 9 258,7-9 129,0 0 129,7 13 258,-7-13 387,9 11-129,-9-11 387,10 16-129,-2-4 129,-8-12-258,13 26-129,-9-10 258,5 6-387,-5 0 0,5 7 0,-4 1-258,1 8 129,-3 3-129,-1 6 0,-2 3-129,0 0 129,-1 3-258,-6-2 129,0-4 0,-3-4-258,6-6-258,-7-15-645,11-3-2322,0-19-1161,0 0-387,8-8 129</inkml:trace>
  <inkml:trace contextRef="#ctx0" brushRef="#br0" timeOffset="7159.409">12343 7379 2451,'26'21'4902,"-7"-12"-258,-5-7-129,7-2-2580,1-2-1677,2-7-129,5 1 0,-3-5-129,-1-5 0,0-3 0,-4-1 0,-2 0 0,-5-1 0,-2 0 0,-4 4 0,-3-2 0,-5 6 0,0 3 0,0 12 0,-18-13 0,2 13 0,-3 0 0,-1 8 0,-3 2 0,-2 5 129,-1 3-129,0 2 0,2 0 0,0 4 129,1-1 0,5 2 0,1-1-129,4 2 129,0-2 0,11 2 0,-1-2 0,3 2 129,4-2-258,8-2 258,6-2-129,8-2 0,7-2 0,6-3 0,9-2-258,4-7 0,8 1-258,-1-6-387,10 1-1161,-11-1-2709,2-11-129,-5 0-516</inkml:trace>
  <inkml:trace contextRef="#ctx0" brushRef="#br0" timeOffset="9104.52">13721 7137 516,'-7'33'1161,"7"-13"258,-1 2-129,-1 7 129,2 8-258,0 8 0,0 10-258,2 5-387,1 9 129,-2 1-645,0 5-129,2-3-129,-3-4-258,0-7 129,-3-12-258,1-8 129,-5-10-387,2-6-387,-2-9-1161,-8-13-644</inkml:trace>
  <inkml:trace contextRef="#ctx0" brushRef="#br0" timeOffset="9736.555">13587 7158 2322,'23'-16'2967,"-6"6"-2193,9 3 0,2-4 129,7 4-258,-1-4 129,7 5-129,-2-4-258,1 5 258,0 0-258,-2 5-129,-4 0 129,2 1-129,-6 8-129,-1 4 129,-4 3-258,-3 2 258,-5 4-129,-3 2 0,-7-1 0,-5 5 0,-2-2 129,-8 3 129,-10-1 0,-2 3 0,-9-8 0,0 7 0,-10-6-129,3 2 129,-5-6-258,2 1 258,-3-7-258,3 1 129,0-7-129,3-3 0,3-5 0,5 0-129,4 0 129,4-8-129,4-1-129,7-6 0,5 4-387,2-6-387,8 5-2064,5-1-1419,0-5-258</inkml:trace>
  <inkml:trace contextRef="#ctx0" brushRef="#br0" timeOffset="11251.643">14219 7468 645,'0'0'258,"0"0"-129,7-3 516,-7 3 258,0 0 387,0 0-258,0 0 129,0 0 129,0 0-129,0 0-129,0 0-129,0 0-258,6 7-258,-6-7 258,3 13 129,-3-13-258,1 22 129,-1-9-129,0 5 129,0 0-387,0 5 129,-2 4-129,-1 2 129,-2-2-129,3 4 0,-3-4-129,2-3 0,0-4 0,2-5-129,1-15 129,0 0-129,10 2-129,-1-10 129,5-10 0,0-2 0,1-1 129,0 0 129,-3 0-129,1 9 0,-7-3 0,-6 15 258,16-13-258,-16 13-129,10 0 129,-10 0-129,18 8 0,-18-8 0,15 20 129,-8-10 0,4 2-129,-4 3 258,0 1 0,-2 2-129,-2-3 129,1 6-129,-4-2 129,0 3-129,-1-2 129,0 5-258,-6-6 129,4 1 0,-2-1-129,1-2 0,2-3 0,2-14-129,-3 19 0,3-19-258,0 0-387,0 0-1677,0-13-2193,5-2-129,0-7-387</inkml:trace>
  <inkml:trace contextRef="#ctx0" brushRef="#br0" timeOffset="12083.691">15213 6662 774,'1'-12'3354,"-1"12"0,11-6-129,-11 6-3612,0 0 129,0 0 129,-8 0 0,-4 3 129,1 0 258,-3 7 0,-4-5 258,-1 9 0,-4-2 129,0 7-258,-5-1 129,6 6 0,-6 2 0,2 7 0,-6 2-258,5 11 258,0 0-258,-1 7-129,2 2 129,1 6 0,3 0-129,6 7 129,0-2-129,8-1 0,5-3 0,3 1 129,5-5 0,9-2 0,2-6 0,10-3 0,-1-8 129,7-3-258,1-7 129,2-5-129,4-7 129,2-3-258,-5-8 258,2-2-129,-5-4 0,-3 0 0,-4-1 129,-4-2-129,-6 0-129,-3 0 129,-13 3-129,14-6 0,-14 6 129,0 0-129,0 0-129,0 0 0,0 0-258,-9 1-516,9-1-2709,-11 13-1032,-1-13-516,0-2 258</inkml:trace>
  <inkml:trace contextRef="#ctx0" brushRef="#br0" timeOffset="13615.778">15304 7314 516,'-22'21'2838,"19"-8"-1161,-5 0-1548,0 0 0,3 2 387,-1-2 129,4 2 258,0-1-129,2 1 258,0-3-129,10 4 0,-10-16-129,27 18-258,-7-14 0,5-1-258,3-3-129,2-7 0,2-6 0,3-2-129,-2-6 129,-3-1 129,-3-2-129,-4-1 0,-7 0 0,-2 3 0,-7-1 0,-5 3 0,-2 1 0,-9 2 0,-5 3 129,-5 3-129,-1-1 0,-4 2 0,-1-1 0,0 4 0,-2-1 129,3 3-129,0 2 0,0 3-129,-2 2 0,0 9-129,-1 6-258,-6 2-258,7 12-903,-8-4-1161,3 0-1677,8 5 258</inkml:trace>
  <inkml:trace contextRef="#ctx0" brushRef="#br0" timeOffset="14263.814">15626 6672 516,'21'-22'387,"-12"10"-258,-9 12 258,14-19 0,-14 19 387,10-17 258,-10 17 258,6-12 129,-6 12-129,0 0 129,0 0-258,0 0-258,0 0-258,0 0-516,0 9 0,0 2-129,-6 3 129,0 2-129,-1 6 129,-1 0-129,0 5 258,2 4 129,0 7-129,-2 2 0,3 9-129,-2 1 258,3 4-129,-2 5-129,0-1-129,1 1 0,2-4 0,-1 1 0,4-9 0,0-2-129,0-8 129,0-5 0,0-8-129,0-4-129,0-10-645,0 1-903,0-11-1161,-16 4-1032,16-4 0</inkml:trace>
  <inkml:trace contextRef="#ctx0" brushRef="#br0" timeOffset="24112.378">15832 7302 129,'10'-5'903,"-10"5"258,0 0-129,0 0 0,0 0 258,0 0-387,0 0 129,0 0-258,0 0 129,0 0 0,0 0 0,0 0-387,0 0-129,0 0-129,0 0 0,0 0-129,0 0-129,0 0 258,0 0-129,0 0 129,12 0 0,-12 0 129,0 0 0,14 13 0,-14-13 129,19 8-258,-9-3 129,8 3-129,-5-3 0,7 4 0,-3-1-129,6 0 129,-5 2-129,3 1 129,0 0-129,1 4 129,0-2-129,-1 5 129,2-3-129,2 3 129,0 0-129,-3-1 0,2-3 0,-2 1 0,0-3-129,-4 0 129,1-5 0,-6 3-129,-1-5 129,-1 0-129,-11-5 0,12 8 129,-12-8-129,0 0 129,0 0-129,0 0 0,0 0 129,0 0-129,0 0-129,-7 7 0,7-7-258,-17 0-774,17 0-1935,-14 1-1419,-1-1-129,1 0-129</inkml:trace>
  <inkml:trace contextRef="#ctx0" brushRef="#br0" timeOffset="24666.41">15848 7747 903,'0'0'3870,"0"0"-516,11-7-1548,-9-4-774,-2 11-258,13-23-387,1 8 0,-5-5 0,7 2-129,-2-7 129,6 1 0,-2-3 0,7-2-129,-4-3 258,3 0-258,-2 0 0,0 1-129,-3 2 129,-4 4 0,2 0 129,-6 8-258,-3 2 129,-3 4-129,-5 11 0,9-13-129,-9 13 0,0 0 0,0 0-129,0 0-258,5 9-903,-5-9-2064,-3 11-774,3-11-387</inkml:trace>
  <inkml:trace contextRef="#ctx0" brushRef="#br0" timeOffset="25475.457">16374 6670 645,'-7'-7'129,"7"7"516,0 0 129,0 0 387,0 0 258,6 0 258,-6 0 258,14 0-129,-14 0-129,24 2-516,-11 5-258,7 6-387,-1 1-129,3 7-129,-1 1-129,3 4-129,1 1 0,-1 5 129,0 4-129,0 4 0,0 2-129,-2 5 129,-2 4 0,0 4 0,-3 6-129,-1 1 129,-7 2 0,-2-1 0,-3 2 0,-4 0 0,0-5 129,-12-2 0,-1-7 129,-5-1 0,-2-9 0,-2-4-129,-1-5 387,-1-3-387,2-8 0,3-1 0,0-7-258,4-3 129,15-10-258,-21 13-387,21-13-774,-7 11-2322,7-11-774,0 0 387</inkml:trace>
  <inkml:trace contextRef="#ctx0" brushRef="#br0" timeOffset="26365.508">18408 7731 903,'-3'-18'2709,"3"18"-1419,0-16-129,0 16 516,0-12-258,0 12 129,0 0-387,0 0 129,0-14-387,0 14-129,0 0-258,6 6-129,-6-6-129,8 22-129,1-7 0,1 3-129,3 3 387,2 4-387,1 1 129,3 6-129,3-1 0,-3 4 0,6 3 0,-2 0 0,0 4-129,-3-1 129,2 1-387,-8-3 258,2-2-387,-8-8-258,2 1-516,-10-10-1032,-5-6-1677,-2 3-258</inkml:trace>
  <inkml:trace contextRef="#ctx0" brushRef="#br0" timeOffset="26687.526">18357 8298 1,'0'0'3998,"0"0"1,0-9-129,2-6-2709,11 1-387,1-9-129,8-1-258,3-10 258,4 2-387,2-5 129,5 0 129,1-4-129,3 4-129,-4-1 0,1 6-129,-4-1-129,-2 3 129,-3 4-129,-5 0-258,0 8-387,-9-6-1032,5 3-2451,-1 9-129,-7-5-129</inkml:trace>
  <inkml:trace contextRef="#ctx0" brushRef="#br0" timeOffset="51912.969">19013 8098 903,'-14'0'1419,"3"0"129,11 0-129,-11 2 258,11-2-129,-11 1-258,11-1-129,0 0-258,-11 6-258,11-6 129,0 0-258,0 0 0,0 0-129,-13 4 0,13-4 0,0 0-129,0 0 129,0 0 129,0 0-258,0 0 0,10 14 0,-10-14-129,12 7 0,-12-7 0,17 7-129,-17-7 0,19 7 0,-8-5 0,1-1 0,-12-1-129,22 4 129,-22-4 0,22 0-129,-22 0 0,16 0-258,-16 0-129,0 0-774,18 0-2193,-18 0-774,0 0-129</inkml:trace>
  <inkml:trace contextRef="#ctx0" brushRef="#br0" timeOffset="52496.002">18888 8013 1806,'-4'-13'2451,"4"13"-258,0 0-387,-4-11-258,4 11-387,0 0-129,0 0-258,0 0 0,0 0 0,6-12 0,-6 12-129,0 0-129,15-3 129,-15 3-129,14-2-129,-14 2-129,19-2 129,-5 2-129,2 0-129,5-1 0,1 1 129,0-3-129,5 2 0,-3-2 0,1 2 129,-6-3-129,1 4 0,-6-3-129,-3 3 129,-11 0-129,13 0 0,-13 0 0,0 0 0,0 0-258,0 0-129,0 0-387,0 0-903,0 0-2193,0 0-387,-9-14-645</inkml:trace>
  <inkml:trace contextRef="#ctx0" brushRef="#br0" timeOffset="56622.238">19733 7795 1677,'0'0'903,"0"0"129,-16 2 258,16-2-258,-13 0 258,13 0-258,-14 0 0,14 0-129,-11 0-129,11 0 129,-13 0-387,13 0 0,-11 0-129,11 0 129,-12 0 0,12 0-258,-12 0 258,12 0-258,-10 4 0,10-4 0,-13 9 0,13-9-129,-13 14 129,13-14 0,-17 15-129,17-15 0,-16 18 0,5-8 0,1 2 0,-1 1 0,3 1 0,-3 1-129,2 2 129,1 2 0,-2 1-129,2 1 129,2-1 0,0 1-129,2 0 258,-1-3-258,3 1 129,2-3-129,0-1 0,0-3 129,7-1-129,-7-11 129,16 17-129,-2-9 0,-1-2 129,0 0-129,5 2 129,-4-4-129,3 1 0,0-2 0,-2 0 0,0 0 0,-1-2 0,-1-1 0,0 0-129,-1 0 0,-12 0-129,22 0-516,-22 0-129,20 0-1419,-20 0-1935,11-2-258,-11 2 129</inkml:trace>
  <inkml:trace contextRef="#ctx0" brushRef="#br0" timeOffset="57312.278">19907 7887 1419,'6'-10'1677,"-6"10"-516,0 0 258,0 0 129,0 0-387,0 0 387,0 0-387,0 0 129,0 0-258,0 0 0,0 0-129,0 0-258,2 12 0,-2-12-258,0 13 0,0-13-129,0 17-129,0-5 129,0-3-129,-2 5-129,1 2 258,-1 0-129,0 4 0,0-2 0,1 3-129,-2 0 129,2-1-129,1-2 129,0 2-129,0-5 129,0-1-129,4 0 129,-1-4-129,-3-10 0,13 20 129,-13-20-129,12 14 0,-12-14 129,15 10-129,-15-10 0,18 7 0,-6-4 0,0-2 0,1 0 0,1 1 0,0-1-129,0-1 0,2 1 0,-2-1-129,0 0-129,-14 0-258,24 0 0,-24 0-387,20-6-645,-20 6-1548,0-14-903,0 14-387</inkml:trace>
  <inkml:trace contextRef="#ctx0" brushRef="#br0" timeOffset="57667.297">19833 8043 258,'0'8'3741,"0"-8"258,16 0-1935,-16 0-258,24-2-387,-24 2-129,29-5-258,-15-3 0,5 8-387,-3-4 0,3 4-129,-2-4-129,-1 3-258,0-1 0,-3 1-129,1 1-258,-14 0 0,19 0-387,-19 0-129,0 0-387,0 0-774,6-13-2322,-6 13-258,-8-16 258</inkml:trace>
  <inkml:trace contextRef="#ctx0" brushRef="#br0" timeOffset="58005.317">19882 7846 1,'-7'8'3611,"7"-8"388,0 0-1161,0 0-1161,0-5-258,0 5-129,8-8-129,-8 8 0,15-10-387,-15 10 129,19-7-258,-19 7-258,20-7 0,-8 3-129,2 4 0,-1-2-258,1 2 129,2 0-129,0 0-129,3 0-258,-8 0 0,8 1-645,-19-1-387,28 0-645,-28 0-1161,18-12-1032,-18 12-516</inkml:trace>
  <inkml:trace contextRef="#ctx0" brushRef="#br0" timeOffset="58861.366">20184 7853 1548,'11'12'3096,"-11"-12"258,11 17-2709,-11-17 258,7 20 0,-6-8 129,5 5-129,-6-3 129,11 8 0,-10-3-129,6 8-258,-5-4-129,4 5-129,-3-2-129,0-1-129,-2-1-129,0-4 0,0 0 0,-1-7-129,0-1-129,0-12-129,0 16-258,0-16-129,0 0-129,0 0-129,0 0 0,0 0-129,0 0 258,0-12-129,0 12 129,-4-21-258,2 7 129,-3-1 0,-1-1 129,4-2 129,-4-2 0,0 0 258,-2-3 516,2 1 258,-2-2 516,2 0 258,-4 0 129,6 5 516,-3-5-129,7 7 0,-4-4 0,4 7 0,0-5-387,0 19 0,12-26-387,2 16 129,-4-5-258,9 8 129,-5-6-387,11 6 129,-6-1-258,4 2 129,-3 2-258,2 4 129,-4 0-129,1 4 0,-2 2 0,-3 2-129,2 2 129,-5 2-129,1-1 129,0-1-129,-12-10 0,14 20 0,-14-20 129,7 18 0,-7-18 0,0 18 0,0-18-129,-8 18 129,-3-10-129,0 3 258,-5-4-258,0 0 0,-2-1 0,-2-2 0,3-1 0,-3-1 0,1-2-258,0 0 0,3 0-258,-5-4-387,21 4-1806,-19-3-1806,19 3-258,-17-15-129</inkml:trace>
  <inkml:trace contextRef="#ctx0" brushRef="#br0" timeOffset="60309.449">20443 8132 1,'0'0'2192,"0"0"-128,0 0 0,0 0-129,0 0-387,0 0-129,0 0-258,0 0-129,0 0-258,0 14-129,0-14-129,-3 12 0,3-12-129,-5 15 129,1-3-258,1 2 0,-2-2 0,2 5-129,-2 0 129,3 3-129,-3 1-129,1 0 129,1-1-129,-2 0 0,3-3 0,-2 0-129,4-3 0,0-14 0,-2 18-258,2-18-129,0 0-516,0 0-387,0 0-1806,0 0-1161,0 0 129</inkml:trace>
  <inkml:trace contextRef="#ctx0" brushRef="#br0" timeOffset="61317.507">20810 7843 1935,'-2'13'2451,"0"-1"-516,-2-1-129,3 9-387,-4-4 129,5 6-387,0 1-129,1 0-129,1 0-387,5 2 258,-3-4-387,6 3 0,-2-5 129,1 0-129,0-7 0,3 2 0,-12-14-129,19 16 129,-19-16-258,24 4 129,-14-4-258,3 0 129,-2-6-129,2-2 0,0-3 0,-3 0 129,2-3-129,-3-1 0,-1-4 0,-2 0 0,-1-1 129,-3 1-129,-2-3 129,0 3-129,-4-4 129,-6 5-129,1-3 129,-1 2 0,-4 1-129,3 1 258,-2 0-258,1 4 129,-1 2 0,-2 1 0,3 2-129,-2 5 129,0 1 0,1 2-258,-2 5 129,0 4 0,-2 4-129,3-1 0,-2 2 0,2 3-129,2-1-129,-1-2-129,8 4-387,5-18-129,-3 28-645,3-28-774,2 14-1677,11-4-387,-2-7 258</inkml:trace>
  <inkml:trace contextRef="#ctx0" brushRef="#br0" timeOffset="61692.528">21117 7821 2193,'0'0'3096,"0"0"516,0 0-2709,0 7-516,0-7 129,0 12 129,0-2 0,0-10 258,0 27 0,-2-13-129,2 8 0,0 1-258,3 5-129,-2-1 0,4 5-129,-3 1-129,5-4 0,-3 0-258,-1-4 0,2-5 0,-4-7-129,4 1-774,-5-14-1419,0 0-1677,0 0-129,-5-21-129</inkml:trace>
  <inkml:trace contextRef="#ctx0" brushRef="#br0" timeOffset="62121.553">21065 7836 2322,'-1'-23'2709,"4"9"-258,-3 14-516,18-15-258,-13 4 129,12 7-129,-7-8-387,12 8 0,-8-10-387,8 10 0,-3-9-258,2 9-129,-1-3-129,1 6-258,-2 1 129,-1 0-129,-3 5 0,0 4-129,-3 2 0,1 0 0,-4 4 0,-2 1 0,-3-3 0,-3 1 0,-1-1 0,0-1 0,-6 1 0,-3-2 0,-2-1 0,-3-1 0,-1 1 0,-2-2 0,-1-1 0,0 0-129,0 0 0,2-7-258,4 5-129,-3-5-516,15 0-1161,0 0-2193,-13-3-387,13 3 129</inkml:trace>
  <inkml:trace contextRef="#ctx0" brushRef="#br0" timeOffset="62587.579">21450 8143 1,'1'27'3482,"-1"-9"-1289,0 1-129,0 9 0,-2-6-387,2 9 0,-5-6-516,4 9-258,-4-7-516,0 0-387,0-1-387,-5-6-516,8-2-1290,-1-3-1935,3-15 0,0 0 259</inkml:trace>
  <inkml:trace contextRef="#ctx0" brushRef="#br0" timeOffset="63420.626">21917 7857 774,'2'-9'3354,"-2"9"-258,11 0-1935,-11 0 387,0 0-387,0 0 129,10 6-129,-10-6 0,4 16-258,-4-16 0,0 22-258,0-8 0,0 5 0,-4 1-258,2 5-129,-2 1 0,1 3-129,-2 4-129,2 2 129,-3-3-129,2 0 0,1-3-129,-2-2 129,2-5-258,-3-7 129,3 0-258,3-15-387,-11 11 0,-1-11-129,12 0 129,-20-7-258,20 7 129,-22-16 129,22 16-129,-26-18 258,13 11 258,-1-3 0,1 6 129,0-3 0,-1 4-129,4 0 258,0 2 258,10 1 129,-20 0 129,20 0 258,-10 11-129,10-11 258,-6 12 129,6-12 129,0 12 0,0-12-129,9 10 129,5-1-258,-1-9 0,10 6-258,-2-6 0,9 2-258,-2 0 0,5-2-129,-1 0 0,1 0-129,-3-2 0,-3 0 0,-3 0 0,-2 1-129,-5-2 129,-3 1-258,-1 2-258,-13 0-258,18-6-774,-18 6-1548,0-15-1419,0 15-258,0-23 129</inkml:trace>
  <inkml:trace contextRef="#ctx0" brushRef="#br0" timeOffset="63763.647">21734 7843 774,'0'0'3870,"0"0"0,0 0-1935,0 0-258,0 0 0,16 0-645,-16 0 129,28 0-258,-13-2-129,7 2-258,-1 0 129,5 1-387,-5 0 0,5 4 0,-5-3-258,0 1 0,-2 0-129,-4-3-258,3 5-516,-18-5-774,23 0-2322,-11 1-387,-12-1-387</inkml:trace>
  <inkml:trace contextRef="#ctx0" brushRef="#br0" timeOffset="64548.69">22275 7828 2451,'2'13'3225,"-2"3"-1548,0-1-645,-2 4 0,2 6-129,-3 2 0,2 7-258,-3-1-129,2 2 0,-1 3-258,0-1-129,-1-4-129,-1-4 0,2-7 0,1-5 0,1-6-129,1-11 129,0 0 0,0 0 0,-2-9 0,2-6 0,0-5 0,0-3-129,1-2 258,1-3 129,-2-3 129,2 1-129,-2-1 129,0 2-129,0 0 258,2 7-258,-1-4 258,6 8 129,-3-3-258,4 8 129,-1-5 0,5 7 129,-3-1-258,6 4 0,-1-2-129,5 7-129,-2-2 0,-1 5 0,2 0 0,0 4-129,-2 4 129,0 5-129,-4 3 129,2-2-258,-6 6 129,-1 0 0,-1-2 0,-3 2-129,-3-3 129,0-2 129,-2-1-129,-5-5 129,-2 3 0,-3-5-129,-4-2 129,-3 1-129,-1-5 0,-4 0 0,2-1 0,-2-1-258,5-2-129,-1-6-387,20 9-903,-22-12-1677,22 12-1161,-3-16-258,3 16 0</inkml:trace>
  <inkml:trace contextRef="#ctx0" brushRef="#br0" timeOffset="65116.723">22594 8177 645,'11'11'3354,"-11"-11"129,0 0-2064,0 0-774,0 17 258,0-17 0,-2 15 258,2-15-129,-8 20 129,-4-11-129,7 11 0,-7-6-387,5 9-129,-7-5 129,3 7-387,-5-4 0,6 4-129,-2-2-129,1-5-129,3 4-129,-4-9-387,7 3 0,5-16-903,0 0-1548,0 0-1419,0 0 129</inkml:trace>
  <inkml:trace contextRef="#ctx0" brushRef="#br0" timeOffset="67203.843">22942 7871 516,'0'0'2967,"0"0"-1548,0 0 0,0 0 258,0 0-258,0 14 129,0-14-129,0 0-258,-3 12 0,3-1-129,0-11-129,-4 28-387,-1-7-129,0 3-129,-2 2-129,-1 6 0,2 1-129,-4 1 129,2-2-129,-1 0 0,2-6-129,1-6-129,2 1-258,4-21-1161,0 0-2064,0 0-516,0 0-258</inkml:trace>
  <inkml:trace contextRef="#ctx0" brushRef="#br0" timeOffset="67709.872">22857 7906 129,'0'10'3096,"0"-10"-1161,0 19 129,0-19-258,7 22-387,-7-9 129,6 6-258,-3-5-258,8 12-129,-5-3-258,8 6 0,-6-3-387,6 5 129,-2-4-258,4 2 0,-3-7-129,-1-2 0,1-6 0,-2-2 0,1-4-129,-12-8 129,18 1 0,-18-1 0,14-11 0,-8-4 129,-3-4-129,1-4 129,-1-4 129,0-3-129,-2-4 129,2 0 129,0-4-129,1 6 129,0 1-129,2 3 0,-3 3 0,7 5 0,-3 3-129,-7 17 0,13-17-129,-13 17 0,10-9-258,-10 9-516,0 0-2193,0 0-1419,0 0-258,0 0-129</inkml:trace>
  <inkml:trace contextRef="#ctx0" brushRef="#br0" timeOffset="68348.909">23528 7889 774,'8'-12'2193,"-8"12"-774,0 0 129,0 0 0,0 0-387,0 0 0,-12-3-258,12 3-387,-12 0 129,12 0-258,-23 8 129,11 0-258,-4-1 129,0 3 129,-3 2 0,1 4-129,-4-2 129,4 7-129,0-1 0,1 3 0,3-4-129,5 7 0,0-2 0,8 0 0,1-2-129,3 3 0,5-6 0,6 4 129,0-5-258,6-3 258,0-1-129,2-3 0,-1-4 0,4-2 0,-4-3 0,-1-2-129,0 0 129,-2 0-129,-3 0-129,-2 0 129,-2 0-129,-11 0-129,17-1-258,-17 1-129,16-1-645,-16 1-1548,0 0-1290,11-11-387,-11 11 0</inkml:trace>
  <inkml:trace contextRef="#ctx0" brushRef="#br0" timeOffset="68923.94">23787 7892 129,'17'4'3483,"-17"-4"516,0 0-387,0 0-2451,0 0-129,0 0-129,2 15-129,-2-15 0,0 20 129,-2-9-258,2 7-129,-7-4 129,6 6-129,-4-1-129,4 5 0,-6 0-129,5 3 0,-2-2-129,0 3 129,0-2-129,0 1 0,0-3 0,3-2 0,0-4-129,1 1 129,0-7 0,1 0-129,-1-12 129,18 12 129,-6-7-258,4-3 0,1-2 129,6 0-129,-1 0 0,-1 0 0,4-2-129,-3-4 129,2 4-387,-8-5 0,2 4-258,-6-8-387,6 11-903,-18 0-2064,7-17-516,-7 17-516</inkml:trace>
  <inkml:trace contextRef="#ctx0" brushRef="#br0" timeOffset="69242.959">23793 8095 258,'0'0'3870,"0"0"258,0 0-258,0 0-2580,15 3-258,-4-3-129,6 0-258,-1-3 0,4 3-129,-3-2-258,2 2 0,-1-3 0,-2 3-387,2 0-258,-18 0-516,23-7-2322,-23 7-903,11-12-258,-11 12-129</inkml:trace>
  <inkml:trace contextRef="#ctx0" brushRef="#br0" timeOffset="69520.976">23729 7896 3612,'0'0'3999,"8"10"258,5-8-2709,-13-2-129,30 0-258,-17-2-258,12 2-258,-7-6-129,5 5 0,-3-3-387,-3 0-258,3 4-903,-8-4-1161,0 0-2193,2 4-129,-14 0-129</inkml:trace>
  <inkml:trace contextRef="#ctx0" brushRef="#br0" timeOffset="70105.009">24185 7937 774,'0'0'3483,"0"0"258,0 0-2322,0 0-129,0 0-129,5 17 0,-5-17-129,0 24 129,-5-11-258,5 11 0,-5-3-129,4 7-129,-4 1-258,4 4 0,-2 0-258,0 3 129,1-7-258,-3 0 0,4-5-129,-1-5-129,2 0-1161,0-19-1935,0 0-903,0 0-387,-5-15 0</inkml:trace>
  <inkml:trace contextRef="#ctx0" brushRef="#br0" timeOffset="70548.035">24079 7878 129,'0'0'3999,"0"0"258,17-7-258,-1 6-2193,-7-12-387,12 9-129,-8-8-516,11 7 258,-5-4-387,10 6 0,-8-6-258,8 9 0,-6-1-129,3 1-258,-2 6 258,-2 3-387,-1 3 258,-1 1-129,-7 3 0,2 1 0,-6 2 129,-3 0 0,-4-1 0,-2 0 129,-3-1-129,-7-1 0,-5-4 0,0 0 0,-5-3 129,-1-1-129,-4-6-129,-1 1 129,1 0-258,-6-3-387,9 4-2451,-9-4-1677,0-3-129,-2-9-516</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6:55.874"/>
    </inkml:context>
    <inkml:brush xml:id="br0">
      <inkml:brushProperty name="width" value="0.05292" units="cm"/>
      <inkml:brushProperty name="height" value="0.05292" units="cm"/>
      <inkml:brushProperty name="color" value="#00B0F0"/>
    </inkml:brush>
  </inkml:definitions>
  <inkml:trace contextRef="#ctx0" brushRef="#br0">4115 3156 1806,'-79'49'1290,"37"-16"-903,1 9 0,-3-1-129,3 11 387,0 2-258,-2 4 258,3 5 258,-2 1-129,5 3 0,-3-4-129,7 9 0,-2-3-129,4 8-129,2 2 0,2 4-258,3 2-129,1 4 129,5 6-129,0 2 129,6 6-129,2 1 0,6-1-129,4 2 129,6-3 0,10 0 0,4-2 0,8-5-129,7-5 258,6-4-129,7-3 129,5-1 0,5-1 0,2-2 258,8-8-258,5-1 258,3-7 129,11 0 0,1-16 129,8-5-258,4-15 258,11-10-129,0-13 129,7-4 0,-2-11-516,-2-6 258,2-14-258,1-4 258,-2-8-258,-2-6 258,-5-9-387,0-7 129,-6-12 129,-2-6 0,-6-9-129,-9-7 0,-9-7 129,-9-8 0,-13-3 129,-3-2 0,-15-9 0,-3 3 0,-10-8 129,-3-1-258,-7 0-129,-5 1 0,-5-2 0,-4-1-129,-12-4 129,-10-4-129,-9 4 129,-12-5 0,-13 4-129,-10 6 0,-9 3 258,-9 10-258,-9 18 0,-10 14-129,-4 17 0,-5 18-129,-1 16 0,-6 16-129,1 25-645,-5 8-258,10 35-1548,-4 6-1806,2 14 129,6 4 258</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7:38.315"/>
    </inkml:context>
    <inkml:brush xml:id="br0">
      <inkml:brushProperty name="width" value="0.05292" units="cm"/>
      <inkml:brushProperty name="height" value="0.05292" units="cm"/>
      <inkml:brushProperty name="color" value="#00B0F0"/>
    </inkml:brush>
  </inkml:definitions>
  <inkml:trace contextRef="#ctx0" brushRef="#br0">21322 9619 2967,'-135'2'2967,"60"-1"-2193,8 1-516,0 5 258,3 1-516,0 4-129,-1 2 0,1 3-129,-3 5 258,2 5 0,-1 2 0,-2 4 0,3 5-129,2 3 129,3 5 129,0 8-258,4 0 129,3 6 129,0 3-129,4 6 258,2 3 0,3 5-129,-3 0-129,8 1 129,1 5-129,4 1 0,4 5 0,8 1 0,4-3 0,5 2 0,9 2 258,4-4-129,10-5 0,10-5 129,7-4 129,8-4-258,7-7 0,8-3 0,9-5 0,9-1 0,12-1 129,5 0-258,10 0 0,6-2 0,9 3-258,5-4 129,3 0 0,4-4 258,2-6 0,4-1 387,-1-12 129,6-1 0,1-8 387,6-2 0,-1-13-129,9 2 129,-3-6-258,7-7 0,-4-9-258,2-6-129,-9-7 0,1-8 129,-7-8-258,-3-9 0,-12-8 129,-7-6-129,-4-10 0,-6-2-129,-9-7 0,-6-4 0,-5 1 0,-7-2-129,-10 0 129,-6 2-258,-13 4 129,-7 0 0,-13 1-129,-9 4 129,-13-3 0,-5 3 0,-14 0-129,-13 1 129,-12 1 129,-6 4-258,-13 5 129,-10 4-129,-4 8-129,-13 6 258,-8 9-258,-10 8 258,-7 4 0,-9 6 0,-7 3 0,-7 6 129,-6 2 129,0 6-129,-2 0 0,6 5-258,3 5 0,2 0-645,19 7-2322,2 3-1419,8-5-258,10-2-258</inkml:trace>
  <inkml:trace contextRef="#ctx0" brushRef="#br0" timeOffset="3298.187">19437 7543 129,'-11'13'903,"11"-13"-129,-7 16-129,7-16-129,-4 24-387,4-5-129,0 4-129,0 7-129,4 5 0,0 9-258,5 9-258,-2 8-386</inkml:trace>
  <inkml:trace contextRef="#ctx0" brushRef="#br0" timeOffset="5000.286">19926 9365 129,'126'-7'774,"-54"5"0,8-1 0,1 1 129,3 1 0,7 1 387,-2 0 0,7 0 0,-1 1-129,6 5 0,-1 0-129,9 4-129,-4 2-129,9 0-129,1 0-129,5 2-129,-3-4 129,0 4-258,0-4 129,4-2-129,-1-4 258,6 1-258,-9-5 0,1 0-129,-2-10 129,0-2-129,-5 0 0,-3 0-129,-2-2 129,-7 6-129,-6 1 0,-3 7 0,-8 0 0,-8 2 129,-4 6-129,-2-3 129,-14 4-129,-2-4 258,-5 0-129,-5 1 0,-4-5 0,-3 4 0,-5-2 0,-3 2 129,-5-1-129,0 0 129,-7 2-129,0-1 0,-4 0 0,-11-5 0,14 14 0,-14-14 0,9 10-129,-9-10 129,0 0-129,14 14 129,-14-14-129,13 0 0,-13 0-129,12 0 129,-12 0 0,15-14 0,-8 4 0,0-5 0,1-1 0,3-4-129,0-5 129,3-5 129,2-6-129,2-8 0,-2-7-129,6-7 129,-2-12 0,0-10-129,0-10 129,-3-11-129,-3-8 129,-4-9-129,0-5 0,-7-6 0,-1-1 0,-2 4 129,0 6-129,-3 6 0,2 6 129,1 8 0,0 9 0,0 8 0,6 12 0,1 6-129,2 8 129,2 7 0,-3 8 0,0 8-129,-1 3 129,-2 11 129,-3 3-129,-2 4 0,0 13 0,-3-16 0,3 16 129,-24-2-129,4 2 0,-4 2 0,-7 1 0,-5 3 0,-9 1 129,-7 1 0,-6 0-129,-4-1 129,-11 0 0,-1 4 0,-8-1-129,-6 1 129,-10 4-129,-5 2 129,-8 1 0,-7 4 0,-5-3 129,-8 3-129,-11-2 129,1 0 0,-6-6-129,2 0 258,-9-5-258,0-2 0,-3-3 0,6-2-129,1-2 129,0 0-129,3 0 0,1-3 129,7-3-129,5-2 0,4-4 0,4-1 0,-1-3 0,4-4-129,2-1 129,4-1 0,1-5 0,4 4 0,3 0 129,3 3-129,6 2 0,4 6 0,6 4 129,7 6-129,5 2 0,8 2 0,5 3 0,8 5 0,8-3 0,10 3 129,4-1 0,5-1-129,4 1 129,4 1 0,7 0-129,2 2 0,3 2 0,0 4 129,5 4-258,1 2 129,0 9 0,3 5 0,1 6-129,0 8 258,1 9-129,5 9-129,4 15 129,1 12-129,5 13 129,0 9-129,7 13 129,2 7-129,0 3 0,-1 6 129,-1-1-129,-1-5 129,-3-8 0,-5-7 0,-1-12 0,-6-11 0,-4-13 0,0-12 0,-2-17 0,-1-16-258,2-15-387,-2-31-774,12-8-2709,-4-21-516,1-20-387,-1-14 0</inkml:trace>
  <inkml:trace contextRef="#ctx0" brushRef="#br0" timeOffset="6136.351">19994 7439 258,'-12'-29'774,"6"8"129,-2-2 129,-2-5 129,1-6-129,-3-5 258,2-5 0,-5-4-129,0-8-516,0-8 0,0-3 0,0-9-258,-1-6-129,0-12 129,3-6-129,-4-14 0,6-3 129,-1-14 0,4-9 0,1-14 0,6-6 0,1-15-129,5-5-129,11-12 258,4-4 0,5-12-129,5-2 0,5-5 0,9-1 129,1 2-258,9 2 129,5 4-258,6 1 0,5 11 0,1 12-129,5 10 129,0 18-258,-3 13-129,-4 17 258,-6 17-774,-11 17-516,-6 21-2322,-5 18 645,-17 15-903</inkml:trace>
  <inkml:trace contextRef="#ctx0" brushRef="#br0" timeOffset="8087.462">20814 1361 1677,'0'0'2580,"0"0"-129,0 0-516,0 0-129,0 0 0,0 0-129,-49-19-258,49 19-129,0 0-258,0 0-129,0 0-129,0 0-258,0 0-129,-29 43 0,29-43-129,0 0-129,-3 63 0,5-29 258,4 2-258,4 6 387,4 8-516,0 0 387,3 4-387,1-4 387,2 4-387,-4-5-258,1-1 258,-3-6-258,0 1 129,-5-7-516,2 1 0,-9-12-774,7 0-1677,-7-8-516,-1 0-387,-1-17-129</inkml:trace>
  <inkml:trace contextRef="#ctx0" brushRef="#br0" timeOffset="8760.501">20767 1279 516,'0'0'3354,"0"0"258,0 0-387,0 0-774,0 0-516,0 0-258,1-53-516,-1 53-129,0 0-387,0 0-129,0 0-129,0 0 0,0 0-129,0 0-129,61-6 129,-61 6-129,0 0 129,51 4-129,-51-4 0,0 0-129,57 17 129,-57-17-129,0 0 129,51 31 0,-51-31 0,0 0-129,0 0 129,25 58 0,-25-58 0,0 0-129,-16 54 129,16-54 0,0 0 129,-48 50-129,48-50 129,0 0-258,-54 46 258,54-46-258,-33 17 387,33-17-387,0 0-387,0 0 387,-52 12 0,52-12 387,0 0-387,0 0-258,0 0 0,0 0-129,0 0-903,0 0-1419,0 0-1161,0 0-129,0 0-258,-35-44 129</inkml:trace>
  <inkml:trace contextRef="#ctx0" brushRef="#br0" timeOffset="9575.547">21054 1172 129,'12'-48'3096,"-12"48"903,0 0-1032,0 0-387,0 0-129,0 0-774,0 0 0,0 0-903,0 0 258,0 0-645,0 0 387,10 43-387,-10-43-129,0 0-258,0 0 129,26 59-129,-26-59 0,0 0-129,33 50 129,-33-50 0,0 0 0,0 0 0,0 0 0,51 54 0,-51-54 0,0 0 0,0 0 129,0 0-129,0 0 129,0 0 0,0 0 129,0 0-129,0 0 0,0 0 387,0 0-387,0 0-129,0 0 129,0 0-129,0 0 0,-20-54 129,20 54-129,0 0-129,-25-53 129,25 53 129,0 0-516,-10-51 516,10 51-129,0 0 258,0 0-645,20-55 516,-20 55-387,0 0 387,51-37 387,-51 37-387,0 0-129,55-19-129,-55 19 645,0 0-516,0 0 258,52 6-516,-52-6-387,0 0-516,0 0-2064,0 0-903,0 0-387,0 0-387,0 0 387</inkml:trace>
  <inkml:trace contextRef="#ctx0" brushRef="#br0" timeOffset="9937.568">21460 1030 4644,'53'-11'3870,"-53"11"0,0 0-129,0 0-2580,0 0 387,0 0-774,39 45-258,-39-45-258,0 0 129,10 50-387,-10-50-129,0 0-774,0 0-1677,0 0-1290,0 0-516,0 0-129,0 0 258</inkml:trace>
  <inkml:trace contextRef="#ctx0" brushRef="#br0" timeOffset="10180.582">21532 800 7353,'0'0'4128,"0"0"129,0 0-774,0 0-1548,0 0-2064,0 0 258,0 0-129,0 0-258,0 0-1419,0 0-2064,45-44 129,-45 44-774,0 0 258</inkml:trace>
  <inkml:trace contextRef="#ctx0" brushRef="#br0" timeOffset="11019.63">21938 1025 258,'0'0'3225,"-53"0"-645,53 0 516,0 0-774,0 0-645,0 0 258,0 0-516,-54-40-258,54 40 0,0 0-387,0 0-387,0-50 129,0 50 387,0 0-387,0 0-258,33-48-129,-33 48-129,0 0 129,0 0 129,57-12-258,-57 12 0,0 0 0,52 24 0,-52-24-129,0 0-258,58 45 387,-58-45 0,0 0 0,0 0 0,58 52 129,-58-52-516,0 0 387,0 0 387,17 48-258,-17-48-129,0 0 129,0 0-516,0 0 516,-40 52-129,40-52 129,0 0-516,-48 12 387,48-12 0,0 0-129,-52-6 258,52 6-1032,0 0-1290,0 0-1935,-34-67 387,34 67-645,1-51-387</inkml:trace>
  <inkml:trace contextRef="#ctx0" brushRef="#br0" timeOffset="11670.667">22175 886 258,'0'0'3096,"0"0"-387,0 0 645,0 0-1806,0 0 0,0 0-774,0 0 258,0 0 258,0 0-258,0 0 0,0 0-516,27 51-516,-27-51 516,0 0-387,0 0 0,55 57-129,-55-57 129,0 0-129,0 0 129,61 57 0,-61-57 0,0 0 516,0 0-387,0 0 0,0 0 0,0 0 0,0 0 0,0 0 516,0 0-645,0 0 0,0 0 0,-21-53 0,21 53-129,0 0-258,-26-54 387,26 54 0,0 0 129,0 0-516,-9-54 387,9 54-387,0 0 387,0 0 387,0 0-387,37-53-129,-37 53 129,0 0-129,51-23-129,-51 23-387,0 0-1806,62-8-2322,-62 8 258,0 0-258,62-10-258</inkml:trace>
  <inkml:trace contextRef="#ctx0" brushRef="#br0" timeOffset="12027.688">22731 831 2451,'0'0'3612,"0"0"516,0 0-129,0 0-2580,0 0 129,0 0-258,0 0 0,3 52-387,-3-52-516,0 0 0,8 65-387,-8-65-129,0 0-1161,0 0-1548,0 0-1161,0 0-258,0 0-258</inkml:trace>
  <inkml:trace contextRef="#ctx0" brushRef="#br0" timeOffset="12440.711">22946 524 4128,'0'0'4257,"0"0"-129,0 0 0,0 0-2580,0 0 129,0 0-387,0 0-387,0 0-129,0 0-258,0 0-129,26 63-129,-26-63-129,6 70 0,-6-70 0,12 85-258,-12-85 129,18 91-516,-18-91 387,21 76-387,-21-76 387,21 56-516,-21-56 258,0 0-903,0 0-516,0 0-1935,0 0-645,0 0-387,0 0 258</inkml:trace>
  <inkml:trace contextRef="#ctx0" brushRef="#br0" timeOffset="13195.754">22925 657 1548,'0'0'3483,"0"0"516,-20 44-258,20-44-1935,0 0-129,0 0-129,0 0-387,59 36-258,-59-36-258,50 2-645,-50-2 258,61-9 0,-61 9-258,62-20 129,-62 20-129,53-14 129,-53 14-129,0 0 645,51-20-645,-51 20 0,0 0 0,0 0 0,0 0 0,0 0 0,0 0 0,0 0 0,0 0 129,0 0 0,0 0 0,0 0 129,0 0 0,0 0 0,0 0 0,0 0 129,34 58-258,-34-58-258,0 0 258,0 64-387,0-64 387,0 0-516,-4 56 516,4-56-516,0 0 516,0 0-129,0 0 129,62 11 258,-62-11-258,53-19 129,-53 19-129,56-34 0,-56 34-129,0 0 645,55-45-645,-55 45-258,0 0 387,0 0 129,0 0-258,0 0 516,0 0-516,27-49 129,-27 49-129,0 0 387,0 0-387,0 0 129,0 0-129,0 0 0,0 0 0,0 0 0,0 0 0,0 0-129,11 50 129,-11-50-387,7 63 387,-7-63-516,13 88 645,-5-36-129,-1 4-129,0 2 129,2 1-129,-2 0 387,2-5-645,-4-3-1419,-5-51-2322,14 94-258,-12-50-387,-2 4-129</inkml:trace>
  <inkml:trace contextRef="#ctx0" brushRef="#br0" timeOffset="14099.805">24273 519 2709,'0'0'4128,"0"0"0,0 0-1677,39 48-129,-39-48-387,0 0-258,0 0-516,-4 61-387,4-61-129,0 0-387,-10 61 0,10-61 0,-3 55-129,3-55-129,0 64 0,0-64 0,14 59 0,-14-59-516,19 52 516,-19-52-129,0 0-129,0 0-774,33 53 387,-33-53-1161,0 0-1806,0 0-258,0 0-645,9-54-387</inkml:trace>
  <inkml:trace contextRef="#ctx0" brushRef="#br0" timeOffset="14427.824">24119 602 3999,'0'0'4257,"0"0"-129,0 0 258,0 0-2967,0 0 258,0 0-258,0 0-129,51 14-387,-51-14-258,0 0 0,51 7-516,-51-7 0,0 0-129,72 5-258,-72-5-516,51 7-1548,-51-7-1935,67 7-387,-67-7 0,73 0-516</inkml:trace>
  <inkml:trace contextRef="#ctx0" brushRef="#br0" timeOffset="14983.855">24494 981 2967,'-18'-51'3741,"18"51"-387,7-49-1548,-7 49 516,0 0-258,0 0-516,48-56-129,-48 56-516,0 0-516,0 0 129,48-15 0,-48 15-129,0 0-129,0 0-129,27 47-387,-27-47 258,0 0 129,10 69-129,-10-69 129,0 0-129,0 59 129,0-59 0,0 0 0,0 0 0,-21 59 0,21-59 129,0 0 129,-54 29-258,54-29-516,-52 11 387,52-11 0,-59 1-258,59-1-774,-51-9-3096,51 9-387,0 0-258,-59-44 129</inkml:trace>
  <inkml:trace contextRef="#ctx0" brushRef="#br0" timeOffset="18199.04">22322 1965 2322,'-12'9'3612,"-1"2"516,13-11-1161,-14 12-387,11-2-387,-10-8-258,13-2-774,-18 5 0,18-5-387,-18 0-258,18 0 0,-20-12-258,13 2 258,-2-9-516,1 2 387,4-3-387,3-3 258,1-2-258,0 3 0,4-6 129,5 6-129,2 0 129,3 3-258,0 4 258,-1 1-129,5 6 0,2 4 0,-1 1 0,3 3-129,2 3 129,-2 9 0,5-2-129,0 7 129,2-1-129,0 0 129,-1 3 0,-4-1 0,-1 2 0,-4 1 0,-4 3 129,-6 1-258,-8 6 258,-1 1-129,-10 2 129,-5 1-258,-4-3 387,-4-2-387,-1-1 129,-2-4 0,0-6 0,3-2 0,-3-6 0,1-4 0,1-2-129,-1-5 0,3-5-129,-2-11-516,10 1-774,-4-16-1806,10 4-774,2-12-258,6 2-387,4-4 258</inkml:trace>
  <inkml:trace contextRef="#ctx0" brushRef="#br0" timeOffset="18636.065">22761 1706 1161,'3'-12'2967,"-3"12"258,0 0 258,0 0-1935,0 0 0,0 0-129,6 17 129,-6-4-387,7 11 129,-5-1-387,7 5-258,-6 2 0,6 3-516,-3 3 387,3-1-516,-2 1 258,1-3-387,-2-1 258,1-6-258,-1-2 0,1-8-129,3-2-1032,-10-14-645,0 0-2064,12-3 258,-12 3-516,5-26 0</inkml:trace>
  <inkml:trace contextRef="#ctx0" brushRef="#br0" timeOffset="19124.093">22832 1603 3096,'-7'-19'3354,"7"19"387,-3-14-1419,3 14-387,0-12 129,0 12-645,0 0 0,0 0-258,0 0-387,0 0-387,45-52 645,-45 52-903,0 0 129,0 0-387,0 0 258,59-23-129,-59 23 0,21 5 0,-21-5-387,21 21 645,-12-4-258,2 0 387,-3 4-387,-2-1 129,-1-1-129,-2 1 387,0 1-387,-3-4 129,0 2 0,-5-2-129,-1-2 0,-1-1 129,-1 2-129,-4 0 129,1-2-129,-5 1 258,3-5-258,-3 2 0,3-3 0,0-1 0,0-4-387,1-4-129,12 0-1290,-14 0-2322,14 0 129,-2-9-516,2 9 0</inkml:trace>
  <inkml:trace contextRef="#ctx0" brushRef="#br0" timeOffset="19892.137">23245 1852 1677,'-14'-9'3354,"14"9"129,-17-1-1032,1 1-258,16 0-258,-28 4-516,16 3-387,-5-2-387,4 4 0,-2 0-258,2-1 0,-1 6-129,4-4 0,-2 2 0,4-2-258,1 4 258,7-14-129,-9 21 0,9-10-387,0-11 387,0 18-258,0-18 129,19 18-129,-9-9 258,2 1-258,3-2 129,2 4 129,-1-4-129,0 0 0,-1 2 129,1 1-129,-2-2-129,-1 0 258,0 2-129,-13-11 0,20 17 0,-20-17 0,14 14 129,-14-14 0,8 12 129,-8-12 0,0 12 129,0-12-129,-7 16 129,7-16 0,-18 17-129,6-7-129,-5 0 129,2 0-129,-3 0-129,1 1 0,1-4-129,0-2-129,10 7-2322,6-12-1290,-13 3-516,13-3 0,0-14-645</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8:27.407"/>
    </inkml:context>
    <inkml:brush xml:id="br0">
      <inkml:brushProperty name="width" value="0.05292" units="cm"/>
      <inkml:brushProperty name="height" value="0.05292" units="cm"/>
      <inkml:brushProperty name="color" value="#00B0F0"/>
    </inkml:brush>
  </inkml:definitions>
  <inkml:trace contextRef="#ctx0" brushRef="#br0">595 11905 4128,'9'56'4515,"-9"-56"0,0 0-258,59 6-3483,-17-6 0,16 0-258,15 0-129,1 1 0,13 0-129,4 9-129,16 0-129,-10 4 0,19 4-387,-12 0 129,20 1 0,1-3-129,22 1 0,-4-8 129,13-2 0,4-4 258,6-3 258,10 2-129,1-2 129,11 3-129,5 1 0,7 0-129,10 4-129,4-3-258,8 2 0,-2-2 0,-1 0 0,-11-4 0,-11 3 258,-14-4 0,-16 0 258,-11 0 0,-18-4 129,-10-2 0,-19-5 0,-10-1 129,-13-3-129,-11-1-129,-13-4 0,-7-7-129,-14-6 129,-8-2-129,-8-12 0,-6-4 129,-9-14-258,-4-4 129,-6-9-258,-4-9 0,-7-4-258,-8-12 129,-2-3-129,-7-5 129,0-6 129,-2-11-258,1-1 387,1-2 129,4 0 129,1 3 0,4 2 0,3 5-129,0 10-129,2 10 0,0 7-258,-4 8-516,0 12-387,-8 1-129,-2 14 258,-10 3 387,-3 5 516,-9 7 258,-7 1 258,-4 6 645,-10-2 387,0 8 258,-12 0-516,1 10 0,-9 0-387,-5 5-387,-11 4-129,-5 9 0,-10 2 0,-12 1-129,-11 0 0,-12 1 0,-11 4 129,-10 2 0,-7-1 0,-7-1 129,-6-1 0,1 1 387,-4-5-258,3 2 129,0-4 0,6-3 0,2-10-129,13 3 0,4-6-129,11-3 0,7 0-516,14-1 129,0 5 129,7-1-129,4 7 129,8 4-258,7 4 129,13 3 129,6 0 129,14 3 129,18 4-387,17 7 258,47-14-129,-60 35 516,60-35-258,-40 55 129,40-55-129,-32 92 0,17-27-129,-1 10-129,-2 29-774,-2 2-2322,6 20-1548,-3 11-516,4-1-258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8:30.423"/>
    </inkml:context>
    <inkml:brush xml:id="br0">
      <inkml:brushProperty name="width" value="0.05292" units="cm"/>
      <inkml:brushProperty name="height" value="0.05292" units="cm"/>
      <inkml:brushProperty name="color" value="#00B0F0"/>
    </inkml:brush>
  </inkml:definitions>
  <inkml:trace contextRef="#ctx0" brushRef="#br0">21850 10940 645,'-25'-5'1677,"12"1"-1032,0-1-258,-2 2 129,1-3 0,-3 0 258,-1 1 129,0-1 0,-2 3 129,-3-5-129,2 6-258,-7-3 129,4 5-258,-6 0-258,2 0 0,-6 3 129,-4 6-258,2 4 0,-8 2-129,3 1 0,-6 1 0,5 3 0,-7 1 0,8 0-129,-4 1 258,4 0-258,1 2 129,4 1 0,-2 1 0,4 3 0,1-1 0,1 2-129,6 2 129,-1-3 0,4 0 0,2-2-258,6 1 516,3-3-258,6 1 129,5-2 0,2-2 0,10-1 0,8 2 0,5-1 0,6 2 129,6 3-129,4 4-258,7-2 129,1 5-258,4 2 129,1 2 0,5 1 0,1-2 129,4-3 0,4-1 129,5-1 0,4-3 0,7-4-129,6-3 258,5-2-129,7 0 0,1-2-129,9-1 0,6-2 0,4-2-129,2 0 129,4 0 0,3-5-129,1-2-129,5-2 129,-2-4 0,1 0-129,-2-5 0,-2-5-129,-3-8-129,2 0-258,-7-8-129,-2-3-129,-7-3-129,-8-5 129,-8-1 129,-8-7 258,-7 1 516,-13-6 516,-10 1 0,-11-5 387,-11 4 258,-11-1-258,-14-1-129,-13 2-387,-10-1-516,-18 1 0,-10-1-258,-16 5-129,-10-7 258,-11 3 258,-12 1 258,-10 2 258,-11 1 129,-12 3 129,-5 7-258,-16 3-129,-8 7-258,-14 7 0,-8 6-258,-8 8 129,-3 5-129,0 10-516,4 10-1290,4-1-774</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9:03.170"/>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881.05">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1208.069">13520 909 6063,'0'0'4128,"0"0"0,0 0 0,0 0-2838,0 0-387,0 0 129,23 55-1161,-23-55 516,0 0-774,0 63 516,0-63-129,0 0-129,5 54 258,-5-54-1032,0 0-2193,0 0-774,0 0 129,0 0-645</inkml:trace>
  <inkml:trace contextRef="#ctx0" brushRef="#br0" timeOffset="1400.08">13610 742 10707,'0'0'3870,"0"0"-516,0 0-1290,0 0-5547,0 0-645,0 0 129,0 0-387</inkml:trace>
  <inkml:trace contextRef="#ctx0" brushRef="#br0" timeOffset="2812.16">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3200.183">14510 582 5934,'0'0'3870,"0"0"-387,0 0 258,0 0-2838,0 0 0,0 0 129,0 0-258,0 0 129,26 62-129,-26-62-129,0 52-129,0-52 129,0 72-129,0-72-774,3 80 774,-3-80-774,10 83 387,-10-83 0,20 67-129,-20-67-516,0 0 516,54 53-129,-54-53-258,50 0 129,-50 0-1677,52-26-1935,-52 26-516,0 0 387,57-70-645</inkml:trace>
  <inkml:trace contextRef="#ctx0" brushRef="#br0" timeOffset="3474.198">14316 744 9030,'0'0'4386,"0"0"0,0 0-645,0 0-2709,0 0-774,51 39 645,5-39 258,3-7-645,10-2-645,2-2 258,3-1-387,6-1-2064,-9 0-1548,-3 0-516,-7-2-387,-11-2-387</inkml:trace>
  <inkml:trace contextRef="#ctx0" brushRef="#br0" timeOffset="5734.328">15501 580 1161,'0'0'2838,"0"0"387,0 0-1032,0 0-645,0 0-129,0 0 0,0 0-516,-3 63-129,3-63-258,-4 58 129,4-58-387,-10 72-387,10-72 258,-9 75-129,9-75 0,-8 66 0,8-66-258,0 50-774,0-50-645,0 0-1290,0 0-516,0 0-129,0 0 0</inkml:trace>
  <inkml:trace contextRef="#ctx0" brushRef="#br0" timeOffset="5999.343">15493 796 3096,'0'0'4128,"0"0"-129,0 0 0,0 0-1806,47-36-774,-47 36-387,0 0-516,71 0-258,-71 0-387,0 0-258,61 1-774,-61-1-1290,0 0-1548,0 0 0,0 0-129,49-26 645</inkml:trace>
  <inkml:trace contextRef="#ctx0" brushRef="#br0" timeOffset="6287.359">15759 626 2580,'0'0'3483,"6"-52"-129,-6 52-645,0 0-258,0 0-258,0 0-516,0 0-258,0 0-258,0 0-129,0 0-387,-19 53-129,19-53-129,0 0 0,-5 71-129,5-71 129,-3 65-774,3-65 516,-1 65-516,1-65 387,-3 53-129,3-53-129,0 0-774,0 49-645,0-49-1806,0 0-774,0 0 387,0 0-774</inkml:trace>
  <inkml:trace contextRef="#ctx0" brushRef="#br0" timeOffset="6558.375">15947 568 7998,'0'0'3999,"0"0"-129,0 0-645,0 0-2322,6 63 129,-6-63-129,0 50-516,0-50-129,-3 53-258,3-53-903,0 0-774,-2 62-2193,2-62-129,0 0-129,0 0-387</inkml:trace>
  <inkml:trace contextRef="#ctx0" brushRef="#br0" timeOffset="7496.428">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7932.452">16565 603 3870,'0'0'4128,"0"0"-129,0 0 0,0 0-2064,0 0-129,0 0-129,0 0-516,0 0-387,0 0-258,0 0-129,0 0 0,20 46-129,-20-46-129,2 54 129,-2-54-258,4 58 129,-4-58-516,0 0 258,3 65-516,-3-65 645,0 0-387,0 0-903,0 0-1935,0 0-903,0 0 258,0 0-645,0 0-129</inkml:trace>
  <inkml:trace contextRef="#ctx0" brushRef="#br0" timeOffset="8175.467">16604 715 1548,'0'0'3225,"0"0"258,0 0-774,0 0-387,0 0 0,0 0-516,0 0-129,0 0-516,0 0-129,0 0-129,0 0-387,0 0-129,57 0-258,-57 0-258,0 0-903,59-2-1419,-59 2-1419,0 0-129,0 0-387,61-33 0</inkml:trace>
  <inkml:trace contextRef="#ctx0" brushRef="#br0" timeOffset="8460.483">16755 586 3096,'0'0'4128,"0"0"-258,0 0-129,0 0-1161,0 0-645,0 0-258,0 0-387,0 0-774,0 0 0,-12 57 0,12-57 0,0 0 0,-7 67-258,7-67-516,0 0 258,-7 64-774,7-64-2709,0 0-516,0 0-516,0 0-645</inkml:trace>
  <inkml:trace contextRef="#ctx0" brushRef="#br0" timeOffset="10095.577">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2736.728">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3564.775">16574 733 516,'0'0'2967,"0"0"516,0 0-129,0 0-1161,0 0-258,0 0-258,0 0-1032,0 0 129,0 0-516,0 0 387,0 55-129,0-55-129,0 0-516,0 48 516,0-48 258,0 0-387,0 62 0,0-62 0,0 0-516,0 63 387,0-63 387,0 0-516,0 0 0,10 49-387,-10-49-1161,0 0-2193,0 0 258,0 0-645,49-29-1032</inkml:trace>
  <inkml:trace contextRef="#ctx0" brushRef="#br1" timeOffset="22420.282">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23050.318">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4876.422">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5749.472">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6357.507">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7707.584">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8174.61">13847 1939 1806,'0'0'2967,"4"-7"258,-4 7-129,9-22-1677,4 11 129,1-9-129,7 3-258,-2-12-258,11 5 129,-2-5-387,7 0-129,-2-5-129,3 9 0,-7-4-129,1 7-129,-8 6-258,-3 1-387,-3 6-516,-16 9-1290,0 0-1290,13 0-258,-13 7-258,-2 7 258</inkml:trace>
  <inkml:trace contextRef="#ctx0" brushRef="#br1" timeOffset="28715.642">13824 1933 645,'0'0'2580,"0"-13"129,0 13-516,0 0-258,0 0-129,0 0-387,6 10-387,-3 2-129,-3 5-129,1 5 0,-1 2 0,2 2-516,-2 3 387,1-2-516,1-1 129,4-1-258,-1-4 258,5-3-129,1-3 129,5-3-129,2-3 129,4-2 0,2-4-129,3 1 129,0-4-258,3 0 0,0-2-258,-1-7-645,3 3-2709,0 0 0,-2-4-387,-2 3-129</inkml:trace>
  <inkml:trace contextRef="#ctx0" brushRef="#br1" timeOffset="30872.765">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31523.803">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32432.855">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48776.789">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49676.841">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50299.877">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50815.906">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51951.971">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52628.01">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53152.04">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53396.054">23219 1156 6966,'0'0'4773,"0"0"-645,0 0 129,52 12-3225,-52-12-129,0 0-258,62 12-387,-62-12-258,59 0-645,-59 0-1677,57 0-1806,-57 0 129,57 0-645,-57 0 129</inkml:trace>
  <inkml:trace contextRef="#ctx0" brushRef="#br1" timeOffset="53996.088">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55271.16">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55556.176">20995 633 1032,'0'0'3225,"0"0"129,0 0-129,0 0-1032,0 0-516,0 0-258,0 0-129,0 0-129,0 0-258,0 0 0,0 0-129,0 0 0,0 0-258,0 0-258,55 7 0,-55-7-129,50 0-387,-50 0-258,57-9-774,-57 9-645,55-21-1290,-55 21-903,54-25-258,-54 25 0</inkml:trace>
  <inkml:trace contextRef="#ctx0" brushRef="#br1" timeOffset="55911.198">21322 495 2193,'0'0'3612,"0"0"129,0 0-258,0 0-1806,0 0-387,0 0-129,0 0-645,0 0-258,0 0 0,0 0 258,0 0-129,-27 49 129,27-49 0,0 0 0,0 0 0,0 65 0,0-65 0,0 0-258,0 71-129,0-71 0,2 50 0,-2-50-516,0 0 258,6 50-258,-6-50-1032,0 0-1935,0 0-645,0 0-129,0 0-516</inkml:trace>
  <inkml:trace contextRef="#ctx0" brushRef="#br1" timeOffset="56234.216">21534 526 6708,'0'0'3999,"0"0"-258,0 0-129,0 0-3096,0 0 129,0 0 0,19 48-387,-19-48 0,0 0-129,5 56 0,-5-56 0,0 0-258,0 59-129,0-59-1419,0 0-2193,0 0 0,0 0-258,0 0-129</inkml:trace>
  <inkml:trace contextRef="#ctx0" brushRef="#br1" timeOffset="56975.258">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57352.28">22358 490 9417,'0'0'4644,"0"0"-516,0 0 0,0 0-3612,0 0 129,0 0-387,0 0-129,0 0-129,33 51 0,-33-51 0,0 0 0,9 55 0,-9-55 0,0 0 129,12 63-129,-12-63 0,0 0 0,0 0-258,14 56-387,-14-56-1290,0 0-1806,0 0-516,0 0-258,0 0-129</inkml:trace>
  <inkml:trace contextRef="#ctx0" brushRef="#br1" timeOffset="57566.291">22418 613 129,'0'0'3354,"0"0"387,0 0-258,0 0-1419,55 3-516,-55-3-387,49 0-516,-49 0-258,53-7-387,-53 7-903,0 0-903,65-20-1806,-65 20 129,0 0-129</inkml:trace>
  <inkml:trace contextRef="#ctx0" brushRef="#br1" timeOffset="57856.309">22703 499 516,'0'0'2967,"0"0"516,0 0 0,0 0-1548,0 0-129,0 0-258,0 0-129,0 0-129,0 0 0,0 0-258,-1 59-129,1-59 0,-1 51-258,1-51-258,-4 50-129,4-50-129,0 0 0,-6 61-129,6-61-129,0 0-258,0 0-1677,0 0-2064,0 0-258,0 0-129,0 0-903</inkml:trace>
  <inkml:trace contextRef="#ctx0" brushRef="#br1" timeOffset="58377.339">23144 528 3612,'0'0'3870,"0"0"-258,0 0 0,0 0-2838,0 0 258,4 53-387,-4-53-258,0 0-129,-4 54-129,4-54 0,0 0 0,-3 63-129,3-63-129,0 0-387,0 0-1161,0 51-1935,0-51-129,0 0-774,0 0 517</inkml:trace>
  <inkml:trace contextRef="#ctx0" brushRef="#br1" timeOffset="58617.352">23108 640 4902,'0'0'4386,"0"0"-258,0 0 0,0 0-2322,0 0-774,0 0 0,0 0-129,0 0-387,0 0-129,0 0-129,48 12-258,-48-12-129,53 0-903,-53 0-2193,52-3-1032,-52 3-129,61-11-387</inkml:trace>
  <inkml:trace contextRef="#ctx0" brushRef="#br1" timeOffset="59568.407">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60168.441">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60637.468">24299 827 1419,'0'0'3354,"0"0"258,0 0-516,0 0-516,0 0-387,0 0-516,0 0-516,0 0-258,70-53 129,-70 53-387,72-40 0,-72 40-129,78-49-258,-78 49 0,77-40-129,-77 40 0,64-35-258,-64 35-258,0 0-1161,66-40-1806,-66 40-903,0 0-387,0 0-387</inkml:trace>
  <inkml:trace contextRef="#ctx0" brushRef="#br1" timeOffset="61088.494">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61587.522">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62927.598">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63467.63">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63872.653">22280 2227 1806,'4'-11'1548,"-4"11"-1548,11 0-1419,-11 0-515</inkml:trace>
  <inkml:trace contextRef="#ctx0" brushRef="#br1" timeOffset="64649.696">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65443.742">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66403.797">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67139.84">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8117.896">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8763.932">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9491.974">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9:02.060"/>
    </inkml:context>
    <inkml:brush xml:id="br0">
      <inkml:brushProperty name="width" value="0.05292" units="cm"/>
      <inkml:brushProperty name="height" value="0.05292" units="cm"/>
      <inkml:brushProperty name="color" value="#00B0F0"/>
    </inkml:brush>
  </inkml:definitions>
  <inkml:trace contextRef="#ctx0" brushRef="#br0">2246 5354 516,'-58'-10'645,"24"4"0,-3 0-129,2 3-258,-1-2 129,-4 1 0,3-1 129,-2 2-129,1 0 129,-1 1 0,5 2 258,-4 0-387,8 5 387,-5 4-387,6 2 0,-5 6-258,9 0 129,-8 2-129,8 0 0,-4 1 129,2 0-258,1-2 129,1 2-129,0-6 258,3 4-129,-3-2 258,5 3-129,-1 1 0,4 2 129,-4 4-129,4 0-129,-3 6 0,5 2-129,-2 3 129,3-1-129,0 2 129,3-4 129,1-2-129,0 0 258,5-4-129,0-1 387,5-7-258,0 6 258,0-7-129,0 6 129,5-1-129,2 2 129,2-1-258,1 1-129,0 1 129,1 0-258,2-3 129,0 0 0,-1-7 0,3 2-129,1-5 129,1-1 129,4-3 0,-1 3-129,5-3 129,2 3-129,4 1-129,0 5 129,3 1-129,-1-2-129,3 0-129,-4 1 129,2-3-129,-2 0 0,2-7 0,-3 1 129,-1-5-129,-1 0 129,5-3 129,-3 4-129,3-4 129,1 3 0,0-3 0,2 0-129,4-1 0,-2 3 0,-1-3 0,-1-1 0,-2 0 0,-5 0 0,0 0-129,-2 0 129,-4 0 0,0 0 129,-2 0-258,3 0 258,-1 0-129,2-3 0,0-2 129,1 0 0,1-2-129,0-1 129,0 1 0,0-3-129,-3 1 0,0-3 129,-4 2-129,-1-1 0,-3 0 129,1 1-129,0-4-129,0 1 129,1-1 0,2-2-129,-1 1 129,3 0-129,-1-2 129,0 3-129,-2 0 258,0 1-129,-3-2 0,-3-4 129,0 1-258,-3-2 129,-1-4-129,-1-1 129,-1-3 0,-1 1 0,0-2-129,1 2 0,-2 0 258,2 0-129,-3 1 0,1 4 0,-3 1 0,-1 1 0,-2-3 0,0 0-129,0 2 129,-6-4 0,-2 1-129,0-2 129,0-1 0,-2 1 0,2 0 129,0 2-129,-2 3 0,0 1 0,3 2 0,-1 3 0,-2 0 0,-1 2-129,-1 3 129,0-3-129,-2 1 129,1-2-129,-4 2 129,2-2 129,-1 2-129,1-3 129,-1 2 0,0 1 129,1-2-387,-1 2 258,0-3-258,0 5 129,-1-3-129,-1 2 0,0-3 0,-4 2 0,0 0 0,-2 1 129,-3 0-129,-1 0 129,0 2-129,-3 0 129,0 3-129,0 0 0,-3 3 129,3-2-129,-2 3 0,-3 0 129,1 2 129,-2-1 0,0 1-129,0 0 129,-1 0 0,-2 0-129,-2 3 0,5 4 0,-1 0-129,-1 3 0,0 2 0,0 0-129,0 5 129,6-2 129,-2 2 258,3-3-129,-1 1 0,5-2-129,-1 0 258,4-1 0,0-2 0,3 2-387,0-2 129,2 0-258,0 2 258,2-2-129,-2 4 129,4-1-258,1-1 129,-2 0 129,2 1 0,2-5 0,1 2 0,1-4 0,0-1 0,3-1 0,-1 0-129,9-4 0,-10 7-129,10-7-129,-10 5-258,10-5-129,0 0-516,-12 9-1419,12-9-1548,-9 4 0,9-4-129</inkml:trace>
  <inkml:trace contextRef="#ctx0" brushRef="#br0" timeOffset="1976.111">2770 4170 258,'0'0'645,"0"0"-516,0 0-129,-7 0 0,7 0 0,0 0 129,0 0 387,0 0 0,0 0-129,-10 7 387,10-7-129,0 0 129,-10 19-258,4-2 129,1 5 129,-1 10-258,0 12-129,-4 8 129,-3 9-258,-7 7 0,-5 12 0,-3-1-129,-8 2-258,3-6-258,0-7-516,2-13-2064,13 3-129</inkml:trace>
  <inkml:trace contextRef="#ctx0" brushRef="#br0" timeOffset="2488.142">2355 4791 1032,'-11'13'3225,"11"-2"258,-8-9-258,8 9-3354,-4 7 129,3 13-516,-4 3 258,3 9 0,0 0 258,-1 6-258,0-3 258,3-2 258,0-5-129,0-5 258,6-4 129,-2-10 0,6 0 258,0-11-129,6 3 0,0-12 0,7 0-129,-1-2 0,4-7-129,-1-6 0,3-2-129,-2-9 258,-1-4-258,-1-5 129,0 2-129,-5-2 0,3 3-129,-2 3-129,0 5 0,1 7-387,-2 4-387,4 13-1290,-7 0-1806,-2 1-516,-1 6 258</inkml:trace>
  <inkml:trace contextRef="#ctx0" brushRef="#br0" timeOffset="21872.251">4411 5622 774,'-5'-17'1419,"0"-2"-129,5 19 0,-5-22-387,5 22-258,-2-19-129,2 19-387,-5-17-387,5 17 0,-10-17-258,0 7 387,0-1-129,-6-1 0,-2 0 258,-1-1 258,-3-6 0,1 2 0,-3-3 129,3 3 0,-3 0 0,4 3-129,-1 1-129,3 3-129,0 6 0,2 2-129,-2 2 0,1 2 0,0 5-129,-1 0 129,0 0 0,-1 0 129,-1 1 0,0 0 0,2-2 258,0 1 129,0 2-258,2 0 129,-1 3 0,2-1-129,3 2-129,-1 0 129,1 1-129,1 0-129,0 1 0,-1-1 129,2-1 0,-1 3-258,-1-1 516,1 3-516,0 1 516,0 0-258,-2 3 129,1 2-129,-1 2 258,2 1-129,-2 4 258,1-1-129,1 3 0,1 1 129,2 0-258,1 0 129,1 0-258,1 0 129,0 0-129,0 1 0,-2 0 129,0-1 129,0 2-258,1 0 129,-2-2 0,3 2 0,-1-4 129,2 4-129,2-4 129,2 1-129,1-1 0,4-1-129,3 1 129,3-3-129,0 0 0,3-2 129,2-1-129,0-4 129,1-3-129,2-6 129,-1 0 258,3-2-258,0-7 129,3-1-129,-2-3 258,3 0-258,0-8 0,2-1 0,2-8 0,-1-4 0,2-1 0,-1-2-129,2-3 0,2 2 0,-2-2 0,2-1 0,-1-2 129,1-3-129,-3-3 129,0-3 129,0-2-516,-2-2 516,-2-3-516,0 0 516,-3-1-516,-3-1 129,-4-1 129,-1 0 0,-4-1 0,-2 2 129,-4 2-129,2 0 258,-3 5-258,-4 4 129,0 0-129,0 5 0,0 2 129,-5 1 0,-2 0 0,-2 1 0,-4-1-129,-4 2 129,2 2-129,-5 7 129,0-2-258,-2 5 129,1 1-129,-2 2 129,1 2 0,2 2 0,-2-1 0,1 1 0,2 3-129,2 0 0,3 3-129,1-1-258,13 3 0,-13 0-645,13 0-1548,0 8-1290,0-8 258</inkml:trace>
  <inkml:trace contextRef="#ctx0" brushRef="#br0" timeOffset="26953.541">21351 17001 129,'0'0'1548,"0"0"-516,0 0-387,-3-11-129,3 11-387,0 0 0,0 0-129,0 0 258,0-12 258,0 12 258,0-15 258,0 1 0,1-5-258,-1 4 258,1-3-129,-1-6-129,3-4-258,-2-2-129,3-3-129,-1-7 387,1 4-129,-1-11 258,2 3 129,-4-7-129,3 7 129,-2-7-387,3 1 0,-2-7-258,3 3 258,-1-7-387,1-5 0,-2 0 0,3-5 129,-2-10 129,3 5 0,-2-9-129,3 5 0,-3-5 0,1 5 0,0-9-129,-2 1-129,0 3 0,-2-1-129,1 2 129,-3-1 129,-1-3-129,0 1 0,0-1 0,0 0 0,2-2 129,-1 3-129,3-6 129,-1 3-258,4-2 129,0-3-129,3 1 0,-1 1 0,-1-3 129,1-4 0,-1 2-129,-1 0 258,-3 1 129,1 3 0,-2-4-129,2 0-129,-1-1 258,1 5-258,0-2 0,0 0 0,3-1-387,-3-1 258,2 3 0,-3 3 129,1-2-129,-1 2 129,1 0 0,1-2 0,-2 4 129,0 3-129,2-5 129,-1 7-129,-1-1 0,0 3 0,0-2 0,-1 2 0,-1 1 0,-1-2 0,-1 2 0,0 1 0,0-1 0,-3 3 129,0-1-129,1 2 129,-2-3 129,1 3-258,-1 3 258,2 0-129,-3 4-129,-1 1-129,1 3 129,-3 1-129,-1 4 0,0-1-129,0-5 129,-2 1 0,-1-2 129,2-1 0,2 2 0,-1-2 129,3-2-129,1 4 0,1 2-129,4 1 129,0 4-129,0 1 0,3 0 0,1-1-129,2 1 129,-2-1-129,3 1 129,-3-1 0,3-1 0,-4-4 129,4 6-129,-2-1 129,1 2-129,0 1 129,3 1-129,-3 1 129,3 0 0,-2-1-258,0 1 387,-1 0-258,1 1 258,-2 4-129,4-5 0,-2-1 129,0 1-129,2 2 129,-1-1-258,1-6 129,-2 2 0,-2-3 0,-1 1 0,-1 0-129,-1 2 129,-1 0 0,-1 2 0,0-1 129,0 4-129,0 1 0,0 2 0,0 0 129,1 1-129,1 1 129,2 3-129,0 1-129,2 0 258,-1-1-129,1-2 0,-2 4 0,-3-2 129,-1 4-129,0 0 0,-3-2 0,-3 3 0,-1 2 129,-2 1 0,2-1-129,-1 0 0,2 0 129,1 1-129,2-3 0,0 5-129,0 2 0,2-3 0,-2 5 0,2 2 129,0-2-129,-1 3 129,1 2 0,1 1 0,-1 0-129,1 3 258,0 2-129,2 3-129,1 2 129,-1 3-129,2 1 129,0 0 0,0 0 0,-4 12-129,3-15 129,-3 15 0,0 0 0,3-14 0,-3 14-129,0 0 129,0 0-129,0 0 0,0 0 0,0 0 129,0 0-129,0 0 129,0 0-129,0 0 0,0 0-258,0 0-129,-5 4-129,5 12-774,0-16-774,-7 19-2193,7 3-129,0-22 130</inkml:trace>
  <inkml:trace contextRef="#ctx0" brushRef="#br0" timeOffset="37081.119">7332 5830 1,'0'12'1031,"0"-12"130,0 0-129,0 0-129,0 0 0,0 12-129,0-1-258,0 5-129,0 6-129,1 6 129,2 4-258,0 6 0,1 3 258,2 5-258,0-1-129,2 3 129,1-1 0,0 2 129,0 4 129,0 4 129,-3 2 0,0 10 258,-3-2-258,1 11 387,-2 4-258,5 8-129,-4 2 0,4 8-258,2 2-129,3 4 0,0 2-129,2 5 129,-2-3 0,1 4-129,-6 2 387,2 2-129,-5-1-129,-1 4 129,0-1 0,1 1 0,-1 4-258,6 2 387,0-1-516,3-3 258,3 3 0,-1 1-258,2 5 258,-3 3 0,0 6 0,-4-1 129,-2 3 0,-3 7-129,-3 0 129,-1 3 258,0-1-258,-1 0 0,-3-2 0,1 2 129,-1-5 0,4 1-129,-1-7 258,1 8-258,0-6 129,0 3-129,0-4 129,1-1-258,1 4 129,0-2-129,-2 2-129,1-4 129,1-3 0,-1-1-129,-1-3 129,0 1-129,-3 0-129,-2-1 258,-2-1 0,-3 4 0,0 5-129,-4 8 258,0 6-258,-1 6 0,-1 3 0,-1-3 129,2 2-258,-1-7 129,5-4-129,0-14 0,1-10 0,2-6 258,3-8-129,2-5-129,-1-9 129,4-5 0,-2-8 0,2-4 129,2-3-129,2-10 0,1-8 0,3-5-258,-1-2 258,-1-3-129,2-11 258,-4-2-387,-1-7 258,0-5-129,-2-2 0,-1-1 258,0-6-258,-3-6-129,2 11 129,-4-10 0,0 6-258,0 1 258,3 4-129,-3-9 129,2 0 0,0 0-129,3-4-516,0-12-1161,0 0-2580,0 0-258,-12-12-258</inkml:trace>
  <inkml:trace contextRef="#ctx0" brushRef="#br0" timeOffset="44279.532">495 6425 2193,'0'0'3870,"0"0"258,0 0-387,0 0-3096,44 32-129,-44-32-258,63-8-129,-23-4 0,7-2-129,-2-4 129,9-1 0,1-3 0,-4 1-129,2-1-258,-18 2-387,1 1-2064,-12 3-1161,-2-9-258,-13 8 0</inkml:trace>
  <inkml:trace contextRef="#ctx0" brushRef="#br0" timeOffset="44603.551">733 6133 1,'-41'33'2192,"41"-33"-386,0 0 129,54-2 129,-11-12-774,17-7-258,-2 1-258,10-7 0,-4 5-129,3-2 258,-18 7-129,0 0 129,-23 12-129,-8 4 0,-11 9-387,-7 12-258,-12 6-258,-7 13-258,-6 5-129,-4 6 0,-7-1 129,-9 6-387,6-9-1419,-3-3-1419,42-43-129,-59 77 0</inkml:trace>
  <inkml:trace contextRef="#ctx0" brushRef="#br0" timeOffset="45145.582">565 7874 7611,'0'0'4515,"0"0"0,0 0-645,0 0-3999,49 8 129,-49-8 129,62-24 0,-19 5-129,1-6 129,2-1-129,0-2-129,-2 0 0,-44 28 129,62-46-645,-62 46-645,0 0-1419,0 0-1290,5-49-387,-5 49 129,-50-4 1033</inkml:trace>
  <inkml:trace contextRef="#ctx0" brushRef="#br0" timeOffset="45427.598">798 7615 2322,'-45'-16'3612,"45"16"258,0 0-1161,0 0-516,0 0-903,0 0-387,0 0-516,45-20 0,-7 18 387,2 2-387,6-7 129,-2 7-129,5-7 0,-6 7-129,5-3 0,-15 1-258,2 2-258,-11 0 258,0 0 0,-5 0 0,-6 3 129,-13-3 129,0 0-129,-7 25 129,-17-5 129,24-20 258,-78 71-387,24-26-258,-9 14-1032,2 3-2838,1 1-516,11 1-258,6-11-258</inkml:trace>
  <inkml:trace contextRef="#ctx0" brushRef="#br0" timeOffset="46256.645">536 9794 1935,'-31'50'3999,"31"-50"258,-50 58-129,50-58-2193,0 0-1161,0 0-129,0 0 129,0 0-129,0 0 0,0-58-129,0 58-258,38-70-129,-38 70 0,64-63 0,-27 38 0,1 4-258,-38 21 0,60-12 0,-60 12-258,0 0 258,37 41-258,-37-41-129,-11 49-645,11-49-387,-36 46-516,36-46 0,-46 29 645,46-29 258,-47 5 258,47-5 258,-43-16 645,43 16 774,-40-23 0,40 23-516,0 0-1161,-39-47-645,39 47-387,0 0 258,15-60 774,-15 60 903,44-58 516,-44 58 1032,69-63 1032,-27 33 129,8-7 129,9 8-516,9-7-774,-4 9-645,7-7-387,-8 10-258,4 0-258,-15 4 129,-5 6-258,-23 6 516,-4-1-258,-8 8 129,-12 1 0,0 0-129,-5 7 129,-9 4-129,-6 3 0,-4 7-258,-4 6 129,-13 7 129,-9 11-129,3 2-258,-6 14-258,4 2 0,-4 9 0,12-4 0,-7 2 258,20-6 129,4-7 387,4-1 129,20-56 258,-25 76-258,25-76-1161,-14 57-2709,14-57-516,0 0-516,48-6-516</inkml:trace>
  <inkml:trace contextRef="#ctx0" brushRef="#br0" timeOffset="46932.684">601 11969 8385,'0'0'5031,"0"0"-516,0 0 129,0 0-4386,56-55 0,-14 39-129,14-3-258,2 0-387,8 2 258,-4-5-387,0 3 258,-7 0 129,1-1 0,-17-4 0,-8 6-258,-10-7 258,-5 5-645,-7-9 0,-2 4 0,-5-8 0,-2 8 0,0-4 0,-2 8 129,-3 1 774,-1-1 774,6 21 387,-14-20 129,14 20-129,-16-2 129,16 2-129,-6 7 0,8 6-258,8-6-516,12 1-258,16 0-774,5-8-2838,20-9-1032,12-14-387,16-22-258</inkml:trace>
  <inkml:trace contextRef="#ctx0" brushRef="#br0" timeOffset="48140.753">7469 5454 3096,'0'95'3741,"-6"-44"129,2 5-2580,4 14-258,-3 0-516,3 3 129,0-3-258,5-2 129,-3-5-387,1-12 129,1-11-129,-1-12 0,-3-12 129,0-16-129,0-14-129,-4-18 0,-4-16 0,0-13 129,-2-17-129,0-8-129,0-4 129,1-4 129,-1 2-129,3 7 258,3 10 0,1 16-129,-2 10 0,3 10-129,2 15-129,0 11 129,0 13 0,0 10 0,4 21-129,0 11 0,5 16 0,-1 12-129,4 12 258,-1 9 0,1 7 0,1-1 258,-3-7-129,-1-1 0,-4-14 129,-1-7 0,-3-15 129,2-12-129,-3-11 387,0-11-387,0-19 0,-4-9 0,0-20-258,-3-15 129,-2-14-129,-2-13 0,-3-11 0,-5-6-129,-1-1 258,-1 6 0,-6 5 129,7 9 129,-3 13-258,2 13 0,5 16-258,2 13 0,5 14-129,0 8-129,8 20 0,1 11-129,3 16 0,7 8-129,10 15-903,0 1-2193,15 4-516,17-3-387</inkml:trace>
  <inkml:trace contextRef="#ctx0" brushRef="#br0" timeOffset="49720.843">21602 5387 258,'-4'61'3225,"5"-8"0,1 5-2580,-2 12-258,1 13 129,1 4-387,2 0 129,1-7 0,1-4 258,1-18 258,5-6 129,0-23 0,6-10 129,-1-19-258,4-11 0,0-21 0,2-14-387,-4-15-129,-1-11-129,-6-12 0,-2-6-129,-5-5 0,-3 1 258,-2 2-516,-3 5 258,-4 7-129,-2 9 129,1 13-129,-1 9 0,3 14-129,-4 7 129,0 13 0,3 10 0,0 12-258,1 15 387,3 12-129,2 10 0,1 13 387,5 13 0,4 8-129,3 11 0,1 4 129,-2 3-129,-1-2 129,-1 4-129,-6-5 0,-3-5-129,0-9 0,-7-8 0,-3-13 0,0-11 0,0-10 258,1-10-258,1-16 129,8-11 0,-10-18 0,9-19 0,1-18 0,3-13 0,2-14-129,1-16 0,0-7 0,1-2 129,-4 1-258,-1 9 0,-2 10 129,0 17 0,-5 12-129,-1 14 0,2 17-258,-6 15 0,2 12 258,-3 14 0,0 25 129,-1 15-258,0 18 387,0 16-129,2 12 258,3 11-258,1 4 258,4 8-387,-1-2-645,-4 3-2451,-7-15-774,1 0-516</inkml:trace>
  <inkml:trace contextRef="#ctx0" brushRef="#br0" timeOffset="50816.906">7225 5310 645,'10'10'2838,"-10"-10"129,5 17-2709,1 12-258,0 7 129,-1 10-258,-2 15 387,-2 11-258,-2 10 258,-6 4 0,-5-3 0,1-2 387,-7-7 258,3-8 129,-5-16 0,9-8 129,-3-17 129,8-7-516,6-18-129,-8 0-516,8-21-258,0-11-387,8-14 0,-5-14-129,4-10 258,-5-10 129,-2-3 258,-2-4 129,-8-2 129,2 11 258,-6 2-258,4 14 129,0 9-387,3 10 0,7 9-258,3 10-129,11 13-258,0 4 0,7 8 129,-1 9-129,2 9 387,-2 11 387,-5 9 387,-2 17 0,-7 6 129,-3 21 0,-4 14-258,-5 12-1548,-4 13-2322,10 11-516,-4-15-258</inkml:trace>
  <inkml:trace contextRef="#ctx0" brushRef="#br0" timeOffset="73584.208">4505 14549 3483,'-85'-54'4257,"35"18"-129,3 11-387,-3-1-3354,-3 4-258,-2 7 0,-5 3 129,-1 5-258,-3 5 129,-2 4 0,-4 5-129,-1 8 129,-1 2-129,-4 10 0,1 6 0,0 9 0,1 8 129,3 7-129,1 8 129,6 14 0,4 7 129,7 10 0,6 5-258,10 6 129,11 2 0,15 5-129,13 5 0,22 0 129,19-3 129,18-4-258,23-1 0,21 0 0,22-8 0,18-10-387,19-18 258,13-16-129,20-14 387,14-16 0,10-25 387,10-4-129,-5-29 129,5-8 258,-9-18-129,-5-1 129,-20-14-387,-10-5 0,-25-3-258,-18-7-129,-20 2 0,-21-3-129,-21-1 129,-19-2-258,-18 0 129,-17 0-129,-20-2 258,-15-4-129,-20 2 129,-23-1 0,-17 1 0,-22 1-129,-18 6-129,-21 2-129,-13 11-645,-19-4-1677,-9 10-1935,3 4-129,-4-9-258</inkml:trace>
  <inkml:trace contextRef="#ctx0" brushRef="#br0" timeOffset="74773.276">4919 4521 3225,'-51'-63'3225,"21"22"129,-3 8-2967,-3 6 129,-9 8-387,-6 2 0,-12 9-129,-8 3 0,-11 5 0,-5 8-129,-8 1 129,-4 8-129,-6 2 129,-3 4 0,-1 3-258,1 6 258,-4 4 258,0 7-258,-2 10 0,0 8-258,3 13 258,0 12 0,6 10 0,1 6 0,11 12-129,8 4 129,22 7-129,11-1 129,24 0 0,18-2 129,17-6 0,24 1 258,21-12 129,17 1 258,11-11 129,19-1 129,5-10 0,15 3-258,7-12 0,15-2 0,1-10-387,11-3 0,6-13 0,7-9-258,4-16-129,6-13 129,3-11-258,5-21 0,5-14 129,0-17-387,3-14 129,-7-10 0,-6-6 258,-8-7 0,-16-8-129,-11-4 129,-22-4 0,-14 0 0,-19-2 0,-15 0 129,-18-2-258,-10 6 129,-16 1-129,-16 1 0,-14 3 0,-18 1-129,-18 2 129,-18 0-129,-19 3 0,-19-2 258,-16 5-129,-16 5 258,-14 0-258,-12 4 258,-9 5-258,-10 6 0,-5 10 0,-7 6-258,-1 18-387,-8 8-1161,-1 18-1677,-1 17-387,-6 15 0</inkml:trace>
  <inkml:trace contextRef="#ctx0" brushRef="#br0" timeOffset="106815.109">1037 13833 1419,'0'0'2580,"-7"12"-645,7-12-387,13 4-903,2-2-387,16-2 0,-7 0 516,9 0 0,4 0-129,16 0 258,-4 3 129,6-3 129,3 7 0,11-5-516,-2 6 258,14-4-387,5 1-129,12 2-129,3 2-129,11-2-129,5-1 129,9 1 258,5 3-258,1-5 129,6 7 0,-3-4 258,3 9 0,0-6-258,7 10 0,-4-5 129,5 7-258,-1-3 0,2 5 0,0-6-129,2 3 129,-2-5 0,0 0 129,-6 0-129,0 2 129,-4 1-129,-3-1 0,-3 1-129,-4-4 129,-4 1-129,-7-2 129,-5-3-129,-4-6 129,-5-5 0,-7-1-129,-9 0 129,-7-2-129,-5-3 0,-5-2-129,-5-3 129,-4-3 0,-3 4-129,-5-5 0,-4-1 129,-6 0 0,-4-2 0,-7 0 129,-4 3-129,-5 1 0,-6-1 0,-4 1 0,-2 0 129,-2 0-129,-3-1 0,0 0 0,-2-6-129,2-5 129,2-3-387,-1-7 258,1-2-258,-2-5 0,1-9 129,-4-4 0,0-7 129,-2-3 0,-2-2 129,-5-1 0,1-4 0,0-1 129,2 2-129,2-1-129,2 2 129,3 6 0,4-1 0,0 3 0,0 4 129,0 2-258,-2 6 129,-3 4 0,-2 6 129,0 6-129,-1 4 0,-4 1 0,0 4 0,2 4 129,-1 3-129,0 1 0,-1 3 129,0 2-129,5 12 0,-17-19 0,4 11-129,-3 3 129,-4 1 0,-7-1 0,-7 3 0,-7-1 0,-8 3 0,-8 0 0,-9-2 0,-13 0 0,-5 0-129,-11-5 0,-7 2 0,-9-4 0,-7 1-129,-7-7 258,-5 1-129,-6-3 129,-9-1-129,-8 4 258,-8-6-129,-8 3 0,-3-2 129,-7 4-129,-8-1 0,-1 5 0,1-1-129,-3 1-129,4 7 0,0-2 0,2 4 0,-1-3-129,5 5 387,-3-3-258,4 3 258,8 0 129,1 0 0,9 7 0,2 3-129,17 2 0,2 5 0,11 3 0,-5 4 129,16-5-258,2 5 0,15-4 0,6 0 129,8-4 0,10-2-129,16-2 0,16-2 129,7-2-258,38-8 516,-60 14-516,60-14 516,0 0-129,-47 15-129,47-15 0,0 0 129,0 0 0,0 0-129,0 0 0,-35 60 0,35-60 0,0 0 0,-1 61 0,1-61-129,0 57 387,0-57-258,4 71 258,-4-71-129,-5 88 258,-1-39-129,-6 10 0,-1 4 129,-1 3-387,2-4 258,-1 5-258,6 1 129,4-8-129,3-1 0,10-6-129,7-2 129,-17-51 0,47 88-129,-47-88 129,65 72-129,-26-41 0,-1-3 0,8-1 0,3-2 0,12-4 0,6-1 129,16-2-129,6-2 0,5 1 0,18 3 0,2 2 129,13 4-774,-6 9-2709,16-6-903,-9 7 0,1-14-129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2:07.461"/>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1">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2">13520 909 6063,'0'0'4128,"0"0"0,0 0 0,0 0-2838,0 0-387,0 0 129,23 55-1161,-23-55 516,0 0-774,0 63 516,0-63-129,0 0-129,5 54 258,-5-54-1032,0 0-2193,0 0-774,0 0 129,0 0-645</inkml:trace>
  <inkml:trace contextRef="#ctx0" brushRef="#br0" timeOffset="3">13610 742 10707,'0'0'3870,"0"0"-516,0 0-1290,0 0-5547,0 0-645,0 0 129,0 0-387</inkml:trace>
  <inkml:trace contextRef="#ctx0" brushRef="#br0" timeOffset="4">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5">14510 582 5934,'0'0'3870,"0"0"-387,0 0 258,0 0-2838,0 0 0,0 0 129,0 0-258,0 0 129,26 62-129,-26-62-129,0 52-129,0-52 129,0 72-129,0-72-774,3 80 774,-3-80-774,10 83 387,-10-83 0,20 67-129,-20-67-516,0 0 516,54 53-129,-54-53-258,50 0 129,-50 0-1677,52-26-1935,-52 26-516,0 0 387,57-70-645</inkml:trace>
  <inkml:trace contextRef="#ctx0" brushRef="#br0" timeOffset="6">14316 744 9030,'0'0'4386,"0"0"0,0 0-645,0 0-2709,0 0-774,51 39 645,5-39 258,3-7-645,10-2-645,2-2 258,3-1-387,6-1-2064,-9 0-1548,-3 0-516,-7-2-387,-11-2-387</inkml:trace>
  <inkml:trace contextRef="#ctx0" brushRef="#br0" timeOffset="7">15501 580 1161,'0'0'2838,"0"0"387,0 0-1032,0 0-645,0 0-129,0 0 0,0 0-516,-3 63-129,3-63-258,-4 58 129,4-58-387,-10 72-387,10-72 258,-9 75-129,9-75 0,-8 66 0,8-66-258,0 50-774,0-50-645,0 0-1290,0 0-516,0 0-129,0 0 0</inkml:trace>
  <inkml:trace contextRef="#ctx0" brushRef="#br0" timeOffset="8">15493 796 3096,'0'0'4128,"0"0"-129,0 0 0,0 0-1806,47-36-774,-47 36-387,0 0-516,71 0-258,-71 0-387,0 0-258,61 1-774,-61-1-1290,0 0-1548,0 0 0,0 0-129,49-26 645</inkml:trace>
  <inkml:trace contextRef="#ctx0" brushRef="#br0" timeOffset="9">15759 626 2580,'0'0'3483,"6"-52"-129,-6 52-645,0 0-258,0 0-258,0 0-516,0 0-258,0 0-258,0 0-129,0 0-387,-19 53-129,19-53-129,0 0 0,-5 71-129,5-71 129,-3 65-774,3-65 516,-1 65-516,1-65 387,-3 53-129,3-53-129,0 0-774,0 49-645,0-49-1806,0 0-774,0 0 387,0 0-774</inkml:trace>
  <inkml:trace contextRef="#ctx0" brushRef="#br0" timeOffset="10">15947 568 7998,'0'0'3999,"0"0"-129,0 0-645,0 0-2322,6 63 129,-6-63-129,0 50-516,0-50-129,-3 53-258,3-53-903,0 0-774,-2 62-2193,2-62-129,0 0-129,0 0-387</inkml:trace>
  <inkml:trace contextRef="#ctx0" brushRef="#br0" timeOffset="11">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12">16565 603 3870,'0'0'4128,"0"0"-129,0 0 0,0 0-2064,0 0-129,0 0-129,0 0-516,0 0-387,0 0-258,0 0-129,0 0 0,20 46-129,-20-46-129,2 54 129,-2-54-258,4 58 129,-4-58-516,0 0 258,3 65-516,-3-65 645,0 0-387,0 0-903,0 0-1935,0 0-903,0 0 258,0 0-645,0 0-129</inkml:trace>
  <inkml:trace contextRef="#ctx0" brushRef="#br0" timeOffset="13">16604 715 1548,'0'0'3225,"0"0"258,0 0-774,0 0-387,0 0 0,0 0-516,0 0-129,0 0-516,0 0-129,0 0-129,0 0-387,0 0-129,57 0-258,-57 0-258,0 0-903,59-2-1419,-59 2-1419,0 0-129,0 0-387,61-33 0</inkml:trace>
  <inkml:trace contextRef="#ctx0" brushRef="#br0" timeOffset="14">16755 586 3096,'0'0'4128,"0"0"-258,0 0-129,0 0-1161,0 0-645,0 0-258,0 0-387,0 0-774,0 0 0,-12 57 0,12-57 0,0 0 0,-7 67-258,7-67-516,0 0 258,-7 64-774,7-64-2709,0 0-516,0 0-516,0 0-645</inkml:trace>
  <inkml:trace contextRef="#ctx0" brushRef="#br0" timeOffset="15">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6">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7">16574 733 516,'0'0'2967,"0"0"516,0 0-129,0 0-1161,0 0-258,0 0-258,0 0-1032,0 0 129,0 0-516,0 0 387,0 55-129,0-55-129,0 0-516,0 48 516,0-48 258,0 0-387,0 62 0,0-62 0,0 0-516,0 63 387,0-63 387,0 0-516,0 0 0,10 49-387,-10-49-1161,0 0-2193,0 0 258,0 0-645,49-29-1032</inkml:trace>
  <inkml:trace contextRef="#ctx0" brushRef="#br1" timeOffset="18">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19">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0">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1">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2">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3">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4">13847 1939 1806,'0'0'2967,"4"-7"258,-4 7-129,9-22-1677,4 11 129,1-9-129,7 3-258,-2-12-258,11 5 129,-2-5-387,7 0-129,-2-5-129,3 9 0,-7-4-129,1 7-129,-8 6-258,-3 1-387,-3 6-516,-16 9-1290,0 0-1290,13 0-258,-13 7-258,-2 7 258</inkml:trace>
  <inkml:trace contextRef="#ctx0" brushRef="#br1" timeOffset="25">13824 1933 645,'0'0'2580,"0"-13"129,0 13-516,0 0-258,0 0-129,0 0-387,6 10-387,-3 2-129,-3 5-129,1 5 0,-1 2 0,2 2-516,-2 3 387,1-2-516,1-1 129,4-1-258,-1-4 258,5-3-129,1-3 129,5-3-129,2-3 129,4-2 0,2-4-129,3 1 129,0-4-258,3 0 0,0-2-258,-1-7-645,3 3-2709,0 0 0,-2-4-387,-2 3-129</inkml:trace>
  <inkml:trace contextRef="#ctx0" brushRef="#br1" timeOffset="26">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27">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28">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29">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30">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31">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32">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33">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34">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35">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36">23219 1156 6966,'0'0'4773,"0"0"-645,0 0 129,52 12-3225,-52-12-129,0 0-258,62 12-387,-62-12-258,59 0-645,-59 0-1677,57 0-1806,-57 0 129,57 0-645,-57 0 129</inkml:trace>
  <inkml:trace contextRef="#ctx0" brushRef="#br1" timeOffset="37">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38">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39">20995 633 1032,'0'0'3225,"0"0"129,0 0-129,0 0-1032,0 0-516,0 0-258,0 0-129,0 0-129,0 0-258,0 0 0,0 0-129,0 0 0,0 0-258,0 0-258,55 7 0,-55-7-129,50 0-387,-50 0-258,57-9-774,-57 9-645,55-21-1290,-55 21-903,54-25-258,-54 25 0</inkml:trace>
  <inkml:trace contextRef="#ctx0" brushRef="#br1" timeOffset="40">21322 495 2193,'0'0'3612,"0"0"129,0 0-258,0 0-1806,0 0-387,0 0-129,0 0-645,0 0-258,0 0 0,0 0 258,0 0-129,-27 49 129,27-49 0,0 0 0,0 0 0,0 65 0,0-65 0,0 0-258,0 71-129,0-71 0,2 50 0,-2-50-516,0 0 258,6 50-258,-6-50-1032,0 0-1935,0 0-645,0 0-129,0 0-516</inkml:trace>
  <inkml:trace contextRef="#ctx0" brushRef="#br1" timeOffset="41">21534 526 6708,'0'0'3999,"0"0"-258,0 0-129,0 0-3096,0 0 129,0 0 0,19 48-387,-19-48 0,0 0-129,5 56 0,-5-56 0,0 0-258,0 59-129,0-59-1419,0 0-2193,0 0 0,0 0-258,0 0-129</inkml:trace>
  <inkml:trace contextRef="#ctx0" brushRef="#br1" timeOffset="42">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43">22358 490 9417,'0'0'4644,"0"0"-516,0 0 0,0 0-3612,0 0 129,0 0-387,0 0-129,0 0-129,33 51 0,-33-51 0,0 0 0,9 55 0,-9-55 0,0 0 129,12 63-129,-12-63 0,0 0 0,0 0-258,14 56-387,-14-56-1290,0 0-1806,0 0-516,0 0-258,0 0-129</inkml:trace>
  <inkml:trace contextRef="#ctx0" brushRef="#br1" timeOffset="44">22418 613 129,'0'0'3354,"0"0"387,0 0-258,0 0-1419,55 3-516,-55-3-387,49 0-516,-49 0-258,53-7-387,-53 7-903,0 0-903,65-20-1806,-65 20 129,0 0-129</inkml:trace>
  <inkml:trace contextRef="#ctx0" brushRef="#br1" timeOffset="45">22703 499 516,'0'0'2967,"0"0"516,0 0 0,0 0-1548,0 0-129,0 0-258,0 0-129,0 0-129,0 0 0,0 0-258,-1 59-129,1-59 0,-1 51-258,1-51-258,-4 50-129,4-50-129,0 0 0,-6 61-129,6-61-129,0 0-258,0 0-1677,0 0-2064,0 0-258,0 0-129,0 0-903</inkml:trace>
  <inkml:trace contextRef="#ctx0" brushRef="#br1" timeOffset="46">23144 528 3612,'0'0'3870,"0"0"-258,0 0 0,0 0-2838,0 0 258,4 53-387,-4-53-258,0 0-129,-4 54-129,4-54 0,0 0 0,-3 63-129,3-63-129,0 0-387,0 0-1161,0 51-1935,0-51-129,0 0-774,0 0 517</inkml:trace>
  <inkml:trace contextRef="#ctx0" brushRef="#br1" timeOffset="47">23108 640 4902,'0'0'4386,"0"0"-258,0 0 0,0 0-2322,0 0-774,0 0 0,0 0-129,0 0-387,0 0-129,0 0-129,48 12-258,-48-12-129,53 0-903,-53 0-2193,52-3-1032,-52 3-129,61-11-387</inkml:trace>
  <inkml:trace contextRef="#ctx0" brushRef="#br1" timeOffset="48">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49">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50">24299 827 1419,'0'0'3354,"0"0"258,0 0-516,0 0-516,0 0-387,0 0-516,0 0-516,0 0-258,70-53 129,-70 53-387,72-40 0,-72 40-129,78-49-258,-78 49 0,77-40-129,-77 40 0,64-35-258,-64 35-258,0 0-1161,66-40-1806,-66 40-903,0 0-387,0 0-387</inkml:trace>
  <inkml:trace contextRef="#ctx0" brushRef="#br1" timeOffset="51">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52">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53">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54">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55">22280 2227 1806,'4'-11'1548,"-4"11"-1548,11 0-1419,-11 0-515</inkml:trace>
  <inkml:trace contextRef="#ctx0" brushRef="#br1" timeOffset="56">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57">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58">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59">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0">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2">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6:01.494"/>
    </inkml:context>
    <inkml:brush xml:id="br0">
      <inkml:brushProperty name="width" value="0.05292" units="cm"/>
      <inkml:brushProperty name="height" value="0.05292" units="cm"/>
      <inkml:brushProperty name="color" value="#00B0F0"/>
    </inkml:brush>
  </inkml:definitions>
  <inkml:trace contextRef="#ctx0" brushRef="#br0">12686 4325 645,'0'0'903,"0"0"-258,0 0-129,-1 10 0,1-10 129,0 0-129,0 0 129,0 0 0,0 0 0,0 0-129,0 0 129,0 0-129,0 0 0,0 0 0,0 0 0,0 0 0,0 0-129,0 0 0,8 4-129,-8-4 0,0 0 129,14-7-258,-14 7 0,17-14 0,-6 7 0,0-5 0,1 1 0,0-3 129,3 2-129,-3-5 0,1 1 0,0-2 0,1 2 129,0-4 0,0 2-129,0-1 0,-1 1 0,1-2 0,-1 4-129,-2-1 129,2 3-129,-1-1 0,-2 5 0,-2-2 0,-8 12 0,14-17 0,-14 17 0,11-12 0,-11 12 0,0 0 0,0 0 0,7-11 0,-7 11 0,0 0 0,0 0 0,0 0 0,0 0 0,0 0 0,0 0-129,0 0 129,0 0 0,0 0 0,0 6 0,0-6 0,-1 11 0,1-11 0,-3 17-129,3-4 129,-1 1 0,1 4 0,0 3 0,0 3-129,0 1 129,0 3 0,0-3 0,3 3 0,0-5-129,2 0 129,2-5 0,2-6 0,3-5 0,4-3 0,4-4 0,5-2 0,1-8 0,3-4 0,0-1 0,4-2-516,-6-4-387,0-4-2580,-2 9-258,-11-9 129</inkml:trace>
  <inkml:trace contextRef="#ctx0" brushRef="#br0" timeOffset="350.02">12979 3672 3096,'15'9'3354,"-15"-9"258,0 0-387,14 6-3096,-14-6-258,0 0 129,0 0 0,11 4-129,-11-4-516,0 0-1548,0 0-903,0 0-645,0 0 387</inkml:trace>
  <inkml:trace contextRef="#ctx0" brushRef="#br0" timeOffset="1053.06">13405 4112 516,'0'0'2064,"0"0"129,11 12 0,-11-12-258,0 0-516,11 0 0,-11 0-645,14 0 0,-2 0-129,1 0-387,3 0 0,0 0-129,1 0 0,1-2 0,2 1 129,-1-2-258,-2 3 129,-4 0-129,0-1 129,-13 1-129,18 0 129,-18 0 0,0 0 0,0 0 0,0 0 0,0 0 129,0 0 0,0 0-258,0 0-258,0 0-387,0 0-1161,-10 0-1935,10 0-387,0 0 129</inkml:trace>
  <inkml:trace contextRef="#ctx0" brushRef="#br0" timeOffset="2128.121">13892 4089 1032,'0'0'774,"8"4"0,-8-4 258,18 0 129,-8-6-129,6-2 387,0-1-387,5-2-129,-1-6 0,5 5-258,-6-6-129,8 2 0,-6-3-129,1 4 0,-4 0 129,0 2-258,-5 2-129,-2 1 0,-11 10-129,17-12 0,-17 12 0,0 0 0,11-4-129,-11 4 129,0 0 0,0 0-129,0 8 129,0-8 0,-2 13 0,2-13 0,-5 20 0,1-8 0,3 4 0,-1-1-129,2 3 129,-1 1-129,1 5 0,0-2 0,0 3-129,0-1 129,0 3 0,0-4 0,0 3 0,0-6 129,0 1 0,0-3 0,0-2-129,-3-1 129,-1-2 0,-2-2 0,6-11 0,-14 14 0,14-14-129,-20 8 129,20-8 129,-20 3-129,8-3 0,2 0 0,-1 0 0,-2-3 129,13 3-129,-20 0 0,20 0-129,-14 0 129,14 0 0,0 0 0,-11 3 129,11-3 0,0 0 0,11 0 0,0 0 0,5 0 129,1 0 0,6 0-129,-1 0 0,4 0-129,0 0 129,1 2 0,-1-2 258,0 0-258,-3 0 129,-1 2-129,-4-2 129,1 0 129,-19 0-258,21 0 129,-21 0 0,10 0 0,-10 0 0,0 0 129,0 0-129,0 0-129,0 0 0,-7 3-129,7-3-387,-16 0-645,16 0-2322,0 0-645,-20-14-258,20 14 130</inkml:trace>
  <inkml:trace contextRef="#ctx0" brushRef="#br0" timeOffset="3892.221">15359 4235 516,'-13'0'2709,"0"3"-1677,0-3 387,13 0 129,-21-9-258,21 9-258,-19-20 387,16 7-387,-7-8-129,8 6-258,-3-8 0,5 2-258,0-4-129,5 2 129,4-3-258,4 5 0,4-1 0,-1-1 0,7 2 0,1 4-129,-1 0 129,3 2 0,-1 5-129,-2 2 0,1 4 0,-3 3 0,0 1 0,0 6 0,-4 6-129,0 1 129,-1 3-129,0 1 129,-5 2 0,1-1 0,-6 3-129,-1-1 129,-2 0 0,-3-1 0,0 0 129,-1-2-129,-5 1 129,-3-1-129,-4-2 129,-2 1 0,-5-1-129,-1 0 258,-3-1-258,-2 0 129,0-3 0,-1 0-129,1-2 129,2-6-129,1-1 0,2-2 0,1 0-258,2-5-129,3 2-387,-2-7-903,3-1-2193,14 11-129,-13-21 0</inkml:trace>
  <inkml:trace contextRef="#ctx0" brushRef="#br0" timeOffset="4559.26">15891 3953 1548,'11'-5'1677,"-11"5"0,0 0 129,0 0-258,0 0-387,0 0-258,0 10 0,0-10-258,0 22-258,0-6 129,0 4-258,0 1-129,-1 1 0,0 3-129,0 1 129,1 1-258,-2-7 129,2 3-129,-1-10-258,1 1-903,0 0-2064,0-14-387,0 0 258</inkml:trace>
  <inkml:trace contextRef="#ctx0" brushRef="#br0" timeOffset="5063.289">15872 3935 2193,'20'-29'3096,"-20"29"-903,9-21-1032,3 14 0,-4-4-129,5 4-387,-4-3 0,6 6 0,-3-4-129,1 4 0,1 4-387,0 0 0,0 0 0,0 3-129,-1 6 129,0-3-129,0 5 0,-2-1 129,-11-10 0,20 20 0,-20-20 0,15 24 129,-11-13 0,1 2-129,-5-13 129,6 23-129,-6-23 129,0 20 258,0-20-258,-8 19 129,-4-12-129,3 4 129,-8-4 129,2 1-258,-5-2 129,4 0-129,-4-2-129,3-1 0,-1-1 0,3-2 0,3 2-387,0-2-129,12 0-903,-16-4-903,16 4-2064,0 0 129,0-18-645</inkml:trace>
  <inkml:trace contextRef="#ctx0" brushRef="#br0" timeOffset="5771.33">16439 4076 129,'12'-6'3225,"-12"6"387,0 0-1677,-7-7-387,7 7 129,-13 0-645,13 0-129,-20 2-387,10 4 129,-5 0-258,3 1 0,-3 2-129,3-2 0,0 3-258,12-10 129,-19 14-129,19-14 0,-9 11 0,9-11 0,0 0 0,1 14 0,-1-14 0,15 8 0,-3-2 0,0 0 129,1 2-258,0 0 129,0 2 0,-1 0-129,-1 3 129,-2 0-258,1 1 258,-4-4 0,-2 5 0,-4-15 0,5 19 0,-5-19 258,0 15-129,0-15 0,-6 12 129,6-12 0,-17 14 0,5-10-129,-5-1 129,0 2-129,-1-5 0,0 3 129,-1-3-258,-1 0-387,7 0-258,-5-6-1290,4-3-2064,14 9-129,-14-19-129</inkml:trace>
  <inkml:trace contextRef="#ctx0" brushRef="#br0" timeOffset="6330.362">17193 3950 1161,'0'10'3612,"0"-10"0,0 0-258,0 0-2709,0 0-516,0 0 258,0 0-258,0 0 129,0 0-129,0 0 0,0 0-258,0 0-387,0 0-1419,0 0-1677,9 10-129,-9-10 130</inkml:trace>
  <inkml:trace contextRef="#ctx0" brushRef="#br0" timeOffset="6622.378">17207 4381 2322,'-10'36'2709,"1"-12"-1677,1 1 258,-1 2-129,-4 3-387,2 2-258,1-3-516,-1 0-1290,-4-8-1935,10 12 129</inkml:trace>
  <inkml:trace contextRef="#ctx0" brushRef="#br0" timeOffset="7551.431">18269 4082 645,'0'0'1677,"0"0"-129,-7 7-129,7-7 516,0 0-516,0 0 0,0 17-258,0-17-258,2 17-129,-2-17-258,7 25 0,-2-9-258,3 7-129,-3 0 0,3 6-129,-1 4 129,1 4-129,-2 1 0,-2 3 129,0 0-258,-3-3 258,-1-5-258,0 1 258,-2-6-129,-5-5 0,0-2 129,-5-5-129,2-1 258,-5-5-258,2 2 0,-4-3 0,1-6 0,-3 0 0,1-3 0,2 0-258,1-7 0,-2-6 0,4-2-774,-2-4-1419,1-9-1161,12 6-387</inkml:trace>
  <inkml:trace contextRef="#ctx0" brushRef="#br0" timeOffset="7949.454">18083 4127 645,'-2'13'3354,"2"-13"258,0 0-129,0 0-2838,19-6-129,-6-3 516,8 7-258,-2-7 0,9 7 0,-2-5-258,5 2 129,-4-1-387,5 4 0,-5-5-129,0 6-129,-2-2 0,-7 1-258,3 2-258,-8-1-903,0 0-2580,-2 1 129,-11 0-387</inkml:trace>
  <inkml:trace contextRef="#ctx0" brushRef="#br0" timeOffset="8514.485">18607 4288 1,'0'0'3095,"0"0"130,20 5 258,-10-2-3096,-10-3 387,26 0 0,-12 0-129,5 0 129,-4-3 0,4 3-129,-5-2 0,4 2-258,-8-2-129,1 2-129,-11 0 0,14 0-129,-14 0 0,0 0-258,0 0 0,0 0-516,0 0-774,3 7-1935,-3-7-516,0 0 0</inkml:trace>
  <inkml:trace contextRef="#ctx0" brushRef="#br0" timeOffset="9933.568">18986 4172 1032,'-14'3'2322,"14"-3"0,0 0-387,0 0-387,0 0-387,0 0-129,0 0-129,0 0-258,13-11-258,0 3-129,2-6-258,4 1 258,2-6-258,4 0 0,1-5 0,0 2 0,0 0 0,-3-1 0,-2 4 129,-3 4-258,-5 2 129,-2 3-258,-11 10 258,11-9-129,-11 9 129,0 0 0,0 0-129,0 9 258,0-9-129,-10 17 0,5-6 0,0 2 0,-1-1 0,3 4 0,-2 0 0,1-2-129,1 8 129,1-3 0,1 5-129,-3 1 129,4 3 0,-1 0-129,1 2 129,-1 0-129,1 1 129,0-2-129,0-2 129,0-1-258,0-4 258,0-2 0,-1-3 0,-1-3 0,1-3 0,1-11 0,-3 18 0,3-18 0,0 0 0,-15 10 0,15-10 0,-16 2 0,16-2-129,-20 0 129,10-1 0,-2 0 0,0-2 0,2 1 129,-2 1-129,1 0 0,11 1 0,-17-2 258,17 2-258,-11 0 0,11 0 0,0 0 129,0 0-129,0 0 258,0 0-129,6 0 129,6-1 0,3 1-129,3-4 129,3 2-129,1-1 0,3 1 0,-1 1-129,-2 1 0,2 0 0,-3 0 0,0 1 0,-3 4 0,-1 1-129,-2-2 129,0 2-129,-5-2 129,-10-4-387,16 5-516,-16-5-1935,14 7-903,-14-7 0</inkml:trace>
  <inkml:trace contextRef="#ctx0" brushRef="#br0" timeOffset="12816.733">20222 3981 1419,'0'18'903,"0"-7"0,0 3 129,0-1 0,0 3 129,0-2-129,-2 3-258,2-1-129,0 4-129,-1 0-129,1 3-129,0 2-129,0 3 0,0 2-129,0 3 0,0 1 0,0-2-129,0 1-258,0-3-129,0-2-387,-2-10-1161,2 8-1032,0-26 0</inkml:trace>
  <inkml:trace contextRef="#ctx0" brushRef="#br0" timeOffset="13243.757">20106 4471 2193,'0'0'2838,"0"0"-2193,0 0 516,0 0 129,0 0 0,0 0 0,7 9 0,-7-9-258,0 0 0,16 0-258,-6 0-129,3 0-258,4 0 0,1-2 0,6-1-258,2-1 0,1 1-129,1-1 0,-1-2 0,0 2-129,-4-1-129,2 2-258,-6-6-258,2 7-1161,-6-1-1935,-15 3 0,23-15-129</inkml:trace>
  <inkml:trace contextRef="#ctx0" brushRef="#br0" timeOffset="13664.781">20091 3963 774,'0'0'2580,"0"0"-1032,0 0 0,7 4 129,-7-4 0,20 0-387,-6 0 0,5 3-387,3-3-129,4 0-387,2 1-258,5 0-129,2 2-258,0-3-645,8 1-1032,0 2-1548,-9-5-387,13 2 258</inkml:trace>
  <inkml:trace contextRef="#ctx0" brushRef="#br0" timeOffset="14139.808">20693 4045 645,'13'0'2967,"-13"0"-516,0 0-1161,0 17-258,0-17 129,1 25 0,-1-7-387,2 4 0,-2 4 0,4 4-387,-2 4 129,2 4-387,1-2-129,-1 1 0,1-4-129,1-3 0,-3-8-258,-2-3-516,2-8-1290,2 0-1419,-5-11 0</inkml:trace>
  <inkml:trace contextRef="#ctx0" brushRef="#br0" timeOffset="14783.845">20626 4094 1677,'12'-26'3354,"-12"26"516,19-23-2322,-15 6-258,6 2 0,-4-3-258,2-1-516,-2 0 258,2 0-387,0 2 0,3 0 129,-3 0-258,6 2 0,-3 1 0,3 4 129,0-1-258,0 5 129,3-2 0,2 5-129,-2-3 0,2 6 0,0 0-129,1 0 0,2 6 129,0-1-258,-4 5 129,2 1-129,-1 2 258,-2 1-258,0 2 129,-2 1-129,-3-2 129,-1 2 0,-5 0 0,-2 0 0,-4-1 0,0-1 0,-4-1 0,-7 1 0,-7-5 129,1 5 0,-7-6 0,1 1 0,-5-3 0,1 1 0,-4-5 0,3-1 0,-1 0 0,2-1 0,1-1-129,4 0 129,1 0-129,3 0-129,5 0-129,1-5-387,12 5-1419,0 0-1935,0 0-387,0 0 0,1-12 259</inkml:trace>
  <inkml:trace contextRef="#ctx0" brushRef="#br0" timeOffset="15631.894">21221 4209 1032,'12'0'3225,"-12"0"-645,0 0-1161,0 0 258,0 0-129,13-2 129,-13 2-258,0 0-258,-7-3-129,7 3-387,-13 1-258,13-1-258,-24 11 0,9-6 0,-1 4-129,-2-1 258,0 2-129,0-1-129,1 1 0,0-1 0,1 1 0,3-3 0,13-7-129,-17 15-129,17-15 129,-5 13 129,5-13-129,5 11 0,-5-11 0,22 13 0,-5-6 129,-1-2-129,3 1 0,-3 1 0,2-1 0,-2 1 129,-2 1-129,-3-1 0,-11-7 0,16 15 0,-16-15 129,7 21-258,-7-21 258,2 20-129,-2-8 129,-4-1 0,4-11 0,-13 19 0,1-10 129,2 0 129,-5-2-258,-2 1 129,0 1 0,-4-1 0,-1-1 0,0 0 0,-4 0-129,5 0 0,-4-1 0,1-2-516,4-4-2709,6 5-903,-9-5 0,10-4-129</inkml:trace>
  <inkml:trace contextRef="#ctx0" brushRef="#br0" timeOffset="20418.167">14154 5675 258,'0'0'516,"0"0"-129,-4-5 0,4 5-129,0 0-129,0 0 258,0 0-258,0 0 0,0 0 0,0 0-129,0 0 0,-2-11-129,2 11-258,0 0-645</inkml:trace>
  <inkml:trace contextRef="#ctx0" brushRef="#br0" timeOffset="22315.276">12418 5518 1,'-36'30'128,"23"-19"1,-3 1 129,0 3-258,0-1 258,1 3-129,-3 1 0,2 2 0,-2 2 129,3 1-129,-3 2 0,4 3 129,-5 1 0,7 0-129,-3 0 0,6 1 0,-2 2 0,4-2 129,0-1 0,4 0-129,-1 2 129,4-2 0,0-2-129,0 1 129,3-1-258,2-2 129,2 1-129,4-2 258,1-4-258,1 0 129,4-4-129,3-1 0,5-6 129,2-1 0,5-8 0,-1 0 258,4-6-129,1-8-129,-1-4 258,0-5 0,-3-4-258,-2-2 0,-4-1 129,-3-1-129,-6 2-129,-3 3 129,-6 0 0,-5 6 0,-3 1 258,-4 4-258,-9 3 129,-2 3-129,-5 6-129,-5 1 0,-1 2 0,-4 2 0,-1 6-129,-1 4 0,0 3 0,-2 3 0,2-1-258,3 1 258,3 3-129,1-4-258,4 3-645,6-3-1032,-6-10-774</inkml:trace>
  <inkml:trace contextRef="#ctx0" brushRef="#br0" timeOffset="22984.314">12911 6018 1032,'14'0'129,"-1"0"-129,2 0 258,3 3 129,0 0 258,3 1 258,2-2-129,3 2 258,1-2-129,3 3 0,2-3-129,2 2-258,1-1-258,2 1-129,-3-1-129,0 0 0,-1-1 0,-3-2 0,-3 0-129,-2 0 129,-7 0-129,-3 0 0,-4 0-387,-11 0-387,0 0-1806,12 0-516</inkml:trace>
  <inkml:trace contextRef="#ctx0" brushRef="#br0" timeOffset="23576.348">13363 5891 1,'21'11'2579,"-8"-5"-2063,2 1-387,6 1 129,-1 1 129,4 1 0,-1-3 129,0 3-129,1-3 258,1 2 0,-7-2 129,5 1-258,-6-1 0,2 3-258,-4-3 129,-1 3-258,-2-3 0,-12-7 0,17 16 0,-17-16 0,7 15 258,-7-15-129,0 15 0,0-15 258,-10 19-129,3-7 129,-6 0-129,3 3 129,-7-1-129,1 3 0,-2-1 129,2 2-129,-3-1 0,0 3-129,-2-4 129,0 4-258,0-4 0,3-1-129,0 0 129,1-1-129,1-2 0,4-4 0,12-8 129,-18 11-258,18-11 129,0 0-258,0 0-129,0 0-516,0 0-1935,0 0-1161,0 0-387</inkml:trace>
  <inkml:trace contextRef="#ctx0" brushRef="#br0" timeOffset="33762.93">15212 5838 903,'0'0'2064,"0"0"-774,0 0 129,0 0-258,0 0-258,0 0-129,0 0-258,0 0-129,0 0 129,0 0-258,0 0-129,0 0 0,-6-10 129,6 10-129,-17 0-129,5 2 0,0 3-129,-1 0 129,0 2 0,-1-1 0,3 0 0,11-6 0,-18 12 129,18-12-129,-12 8 0,12-8 0,0 0 0,-1 12 0,1-12 0,7 9 0,-7-9 0,24 10 0,-10-3 0,3-1 0,1 2 0,1 0 0,-3 2 0,3 1 0,-3 0-129,-1 0 129,-3-1 0,1 2 0,-2 0 0,-5-2 0,-6-10 0,12 20 129,-12-20 0,2 17 129,-2-17-129,-3 14 0,3-14 129,-21 17 0,8-11-129,-2 2-129,-4 0 0,-1 1 129,0 1-129,-2-3 0,3-3 0,-1 0-129,3 0 129,1-4-129,6 3-129,-2-3-516,12 0-774,0 0-1419,-14-3-516</inkml:trace>
  <inkml:trace contextRef="#ctx0" brushRef="#br0" timeOffset="34369.965">15621 5920 1935,'8'-15'2064,"-8"15"-516,0 0-129,0 0-258,0 0-387,-8-10-258,8 10 0,-12 0-258,12 0-129,-19 5 0,19-5-129,-21 11 258,10-5 0,1 4-129,-2-3 0,1 5 0,1-5 0,-1 4-129,1 0 258,3 2-258,-3-2 129,4-1-129,3 2 0,1 0 129,2-12-129,0 21 129,0-9 0,7-2-129,-7-10 129,17 20 0,-6-12-129,4 1 258,0-2-258,5-2 0,-2-1 0,3 0 0,-1-2 0,1-1 0,-2-1-387,-1 0-129,-1 0-645,-2-1-2064,-15 1-387,24-12-257</inkml:trace>
  <inkml:trace contextRef="#ctx0" brushRef="#br0" timeOffset="35040.004">15799 5943 2580,'10'-9'1677,"-10"9"-387,23-2-129,-13 2-258,4 0-129,2 0 0,0 0-387,4 0 129,-6 3-129,4 1 0,-5 0-129,5 2-129,-6 0 0,0 3 0,-1-1-129,-1 3 0,-1 1-129,-1 0 129,-1 2 0,-1 0-129,-2 1 129,-1-1 0,-1 1 0,-2-2 0,0-2 0,0-11 0,-4 18 0,4-18 0,-14 14 0,14-14 129,-22 10 0,9-7-129,-4 1 258,2-2-258,-2-2 0,1 0 129,2 0-129,1 0 129,13 0-129,-19-9 0,19 9 0,-5-15 129,5 15-129,0-12 0,0 12 0,14-14-129,-3 9 129,4-2-129,-1 3 0,2-2-258,4 3-129,-2-2-774,0 1-903,5 4-1548,-13-6 258</inkml:trace>
  <inkml:trace contextRef="#ctx0" brushRef="#br0" timeOffset="46263.646">16263 6000 1419,'0'0'2064,"5"12"-387,-5-12 0,8 12 0,-8-12-258,0 0-258,6 10 0,-6-10-258,0 0 0,7 11-258,-7-11 0,0 0-129,0 0-129,0 0 129,0 0-258,0 0 0,0 0 0,0 0 0,0 0-129,0 0 129,0 0 0,0 0-129,0 0 0,0 13 0,0-13 0,0 0 0,0 13 0,0-13 0,-2 13-129,2-13 129,-1 17-129,-1-5 129,1 0-129,0 3 0,1-2 129,-1-2-129,1 1 0,0-12 0,-1 15 129,1-15-129,0 0 0,0 0 0,0 0 0,0 0 0,0 0 129,0 0-129,0 0 0,0 0 129,0 0-129,4-8 129,-4 8-129,6-14 0,-6 14 0,10-20 0,-10 20 129,12-21-129,-4 9 0,1-1 0,2-3 129,-1 1-129,2-2 129,2 3-129,-1-3 129,2-1-129,-1 4 0,3-3 0,-2 3 0,0 0 0,-1 3 0,0 2 0,-2 2 0,0 1-129,-12 6 129,18-7 0,-18 7 0,14 0 0,-14 0 0,0 0-129,14 3 129,-14-3 0,0 0 0,8 13 129,-8-13-129,3 11 0,-3-11 0,4 15 0,-4-15 0,2 21 0,-1-8 0,2 3 0,-2-1 0,1 2 0,1 2-129,-2 1 258,1-2-258,-1 1 258,2 2-129,-1-4 0,-1 2 0,0-2-129,1-2 258,-1-1-387,0-4 387,-1-10-258,0 15 129,0-15-258,0 0-129,0 0-387,0 0-2709,0 0-903,8-10-258,-8 10-129</inkml:trace>
  <inkml:trace contextRef="#ctx0" brushRef="#br0" timeOffset="47085.691">16321 6133 1,'3'-15'2321,"0"-3"-257,-2 6-387,-1 0 258,0-2-903,0 2-129,0-4-129,0 3-258,0-2 0,-1 2-129,-2 0 258,2-1-258,-2 3-129,2 0 258,-4-1-129,3 0-129,-3 2 258,5 10-387,-7-17 0,7 17 0,0 0-129,-4-14-258,4 14-129,0 0 0,0 0-258,0 0-903,0 0-2322,4 12-258,-4-12 387</inkml:trace>
  <inkml:trace contextRef="#ctx0" brushRef="#br0" timeOffset="47881.738">17320 5711 903,'3'67'1290,"-2"-27"-258,2 3 129,-2 1 0,1-2 0,0 3-258,1-11-129,0 4 0,-3-7 0,5-2-387,-3-8 258,1 0-516,0-5 0,0-3 0,-3-13-129,3 13-387,-3-13-645,0 0-903,0-17-903,0 4 129,-2-11 259</inkml:trace>
  <inkml:trace contextRef="#ctx0" brushRef="#br0" timeOffset="48139.753">17196 5867 1806,'-17'-10'2451,"17"10"-258,0 0 0,0 0-129,0 0-516,7-8 129,12 8-129,-4-2-258,13 2-258,-1-5 0,9 4-516,1-7 0,3 6-258,1-4-129,-1 2 0,-6-1-129,-2 0-129,-2 3-129,-8-3-645,-1 7-1032,-10-1-2322,-11-1-387,10 0-129</inkml:trace>
  <inkml:trace contextRef="#ctx0" brushRef="#br0" timeOffset="48983.801">17676 5891 258,'11'-5'3096,"-9"-5"-1161,-2 10-774,0 0 129,0 0-129,0 0-258,0 10 0,0-10 129,0 20-258,0-6 0,0 5-129,0 0-258,0 1 0,0 1 0,6 1-129,-1-2 0,3-4-129,0-3 129,3-4-129,0-6 258,5-1-258,0-4 129,4-6-129,-1-6 129,2-1-129,-2-5 0,1 2 0,-4 0 0,-3 4 0,-5 0-129,-8 14 129,13-14-129,-13 14 0,0 0 129,0 8-129,0 3 0,0 5 0,-1 1 0,1 1 0,0 0 258,0 0-258,3-1 129,3-5-129,-6-12 129,18 18 0,-18-18-129,19 9 129,-19-9 0,23 0 129,-23 0-129,24-14 129,-15 1-129,4 1 129,-5-5 0,2 2 0,-6-2 0,1 0-129,1 1 0,-4 0 0,-1 0-129,-1 2 0,0 1-129,0-1-258,0 14-387,0-19-387,0 19-903,0 0-1935,12-8-645,-12 8-258</inkml:trace>
  <inkml:trace contextRef="#ctx0" brushRef="#br0" timeOffset="49480.83">18255 6038 516,'-12'3'3483,"12"-3"258,0 0-1161,0-20-1677,9 6 258,-5-6 0,8 4-129,-4-6 0,6 8-129,-7-3-258,-7 17-258,20-15-129,-20 15-129,16 0-129,-16 0 0,17 10 0,-9 1 129,-1 6-129,2 1 129,-2 0-129,2 2 0,-3 0 258,0 1-258,-3-4 129,-1 2-129,-2-2 129,0-1 129,-7-5 0,-1 4 0,-4-6 0,2 2 0,-8-5 0,5 1 0,-4-6-129,4 1 0,-5-2 0,3-5-129,2-5 0,1-4-387,7-1-387,-6-7-774,11 1-2064,2-1-1032,5-4-258,8 1 129</inkml:trace>
  <inkml:trace contextRef="#ctx0" brushRef="#br0" timeOffset="50609.894">18996 5684 2322,'0'0'2451,"3"-11"-258,-3 11-258,0 0-516,0 0-258,0 0 129,0 0-516,0 0 0,0 0-258,0 6 129,0 7-258,0-1 0,0 9 129,-1 4-129,1 9-129,-4 0-129,4 5 129,-5-2-258,1 1 129,-1-2-129,0-5 0,-2-6 0,2-7 0,1-5-129,4-13-129,0 0-258,0 0 129,0 0-258,-14-14 129,14-3-129,-5-10 0,3 2 258,-4-6-129,1 3 387,-1-4-258,3 5 129,-3 1 0,4 6 0,2 3 129,0 4 0,0 13-129,4-15 258,-4 15 258,15-1-129,-15 1 129,19 8 0,-8 4 129,-2 5-129,3 2-129,0 1 0,-2 4 0,3 0-129,0 1 129,1-2-129,1-1 0,-1-5 0,2-2 0,-2-4 0,0-4 258,1-4-258,-2 0 129,-2-3 0,0-5 129,-1-7 129,0-1 0,0-8 129,-2-1-129,-6-7 258,3 1-258,-5-6-129,1-1 0,-1-1-129,0 0-129,0 2-129,0 2-129,1 7-258,0-5-774,12 7-2322,-2 10-645,-3-6-129</inkml:trace>
  <inkml:trace contextRef="#ctx0" brushRef="#br0" timeOffset="51422.941">19660 5610 516,'0'-14'2838,"0"14"258,-11 0-2322,11 0-387,-18 7 258,18-7 0,-24 19 0,11-3 129,-6 1 0,3 6 129,-3 1-129,1 5-129,-3 2 0,2 3-129,0-2 0,2 2-129,1-3-129,4-1 0,0-4 0,9 0 0,0-2-129,3-2 0,5-5-129,8-1 129,5-3-129,4-1-129,4-5 0,3-5-387,4-1-258,-3-4-1032,1-11-2193,4 5-387,-13-11 258</inkml:trace>
  <inkml:trace contextRef="#ctx0" brushRef="#br0" timeOffset="51842.965">19831 5692 1806,'-9'39'3225,"9"-12"258,-2-3-2709,-5 3-129,2 5 258,-1-3-258,2 3 258,-2-5-258,5 2-129,-3-10 0,4 1-129,3-5-258,8-3 129,0-6-258,5-1 258,4-4-258,4-1 129,0 0-129,2-3-129,0-4-258,-6-1 0,6 4-645,-11-6-903,0-2-1677,0 8-516,-11-9 517</inkml:trace>
  <inkml:trace contextRef="#ctx0" brushRef="#br0" timeOffset="52117.981">19770 5816 2322,'0'19'3741,"16"-16"387,-4 1-2322,1-4-903,9 0-258,-3-1 0,7 1-387,-3-4-129,3-1-258,1 1-258,-8-4-774,5 1-903,-4 3-1935,-10-11-129</inkml:trace>
  <inkml:trace contextRef="#ctx0" brushRef="#br0" timeOffset="52347.994">19820 5591 1806,'-1'9'4128,"1"-9"0,19 3-258,0-1-3225,0-2-387,7 2 0,0 0-258,4-2-516,1 3-645,-5-2-1548,-2-2-1548,6 1 387</inkml:trace>
  <inkml:trace contextRef="#ctx0" brushRef="#br0" timeOffset="53007.03">20209 5649 2193,'4'30'3483,"-4"-14"258,4 5-2451,-2 8-645,-2 3 0,5 4 129,-5-4-387,3 4-129,-2-6 129,3-2-129,-2-7-258,-1-3 0,-1-18-258,4 14-516,-4-14-129,0 0 0,8-12 129,-8-7-129,0 2 258,-3-9 0,0-1 387,-1-4 258,-3-1 258,1 0 129,-5-2 258,7 5 0,-6-2 258,10 8-258,-7 2 129,5 5-129,-1-2 0,3 18 0,3-24-129,8 17 258,0-3-258,9 4 129,-3-3 0,7 5-129,-3-3 129,8 4-129,-5-2-258,3 5 0,-7-1-129,2 1-129,-4 0 129,-5 8-129,-3 0 0,-3 5 129,-7 1-129,0 5 129,-7 0 0,-3 2 129,-8-1-129,2 0 129,-8-1-129,1-3 129,-1-3-258,1-2 129,0-3-258,2-4-129,8 1-387,-5-8-516,18 3-774,-14-8-1806,14 8-774,-2-17-516</inkml:trace>
  <inkml:trace contextRef="#ctx0" brushRef="#br0" timeOffset="53571.064">20874 5790 774,'0'0'3096,"-13"2"0,0-2-2709,0 2 258,-6-2 0,3 5 516,-8-4 0,6 10 0,-7-9 0,8 9 0,-6-5-258,7 5-258,-4-3-129,2 4-129,4-2 0,-1-2-129,15-8-129,-16 17 129,16-17-129,-4 14-129,4-14 0,7 10 0,-7-10 0,26 9 0,-11-6 0,4 1 0,-1 2-129,1-2 0,0 3 0,-6 1 129,0 1-129,-5 1 129,-4 2-129,-2 2 258,-2 1-129,-5 2 129,-7-2 129,-3 4-129,-1-3 258,-4 0-258,-2-2 0,-2-2-129,3 4-516,-6-9-2967,-1-7-774,2 0-516,-7-11 129</inkml:trace>
  <inkml:trace contextRef="#ctx0" brushRef="#br0" timeOffset="56771.246">12458 7282 774,'0'0'1935,"0"0"0,0 0-645,0 0 0,-6-4-258,6 4-387,0 0-129,-15-1 0,15 1-258,-13-2 0,13 2 129,-20 0 0,20 0 129,-27-2-258,13 2 129,-5-3 129,3 3-129,-5-5-129,1 5 258,-1-3-129,1 2-129,0-3 129,2 3 0,1-2-258,2 3 129,0 0-129,15 0 129,-17 0-258,17 0 258,-12 0-258,12 0 129,0 0-129,0 0 0,0 0 0,0 0 0,0 0 0,0 0 0,0 0-129,0 0 129,0 0 0,-1 10 0,1-10 0,0 0 0,0 11 0,0-11 0,0 0 0,0 0 0,0 15 0,0-15 0,0 0 0,1 17 129,-1-17-129,1 19 0,0-4 0,0 1 0,1 5 0,-2 1 0,0 4 0,0 2 0,0-2-129,0 2 129,0-4 0,0-2 0,-2-3 0,0-4 129,0-3-129,2-12 0,-4 15 129,4-15-129,0 0 0,0 0 129,0 0 0,0 0-129,0 0 129,0 0-129,0 0 129,0 0-129,13 0 0,-1 0 0,3-3 0,2-1 0,5 4-129,0 0 0,5 0 0,-2 1 0,3 7-129,1 1 0,1 2 129,-3 0 0,-2 4-129,-2 1 258,-1 5 0,-3 0 0,-6 3 129,0 0-129,-6 3 129,-4-2-129,-3-3 129,0 1 0,-2-3-129,-5 1 258,-4-6 0,-1 1-129,-3-5 129,0 1 0,-5-6 0,1 2 0,-5-5 0,-1 1 129,-3-4-258,2 0 129,-3-2-129,1 0 0,3-3 0,2-3-129,1 1 0,5 0-129,4 2-258,2-4-516,11 9-129,-8-16-1677,8 4-1935,9 1-129,5-7 1</inkml:trace>
  <inkml:trace contextRef="#ctx0" brushRef="#br0" timeOffset="57311.278">12964 7732 2580,'34'5'2580,"-21"-4"0,13 4-516,-7-5-516,12 2 129,-5-2-516,13 0-129,-9 0-387,12 0 129,-4 0-516,4-1 0,-5 0-129,0 1-129,-3 0 129,0 0-129,-4 0 0,-3 0 0,-3 0 0,-4 0-129,-4 1 0,-3-1-516,-1 2-774,-12-2-2967,0 0-258,10-6 0</inkml:trace>
  <inkml:trace contextRef="#ctx0" brushRef="#br0" timeOffset="57839.308">13493 7521 1935,'28'8'3612,"-3"-6"-2709,-4 3 129,-1 2-129,6 0-129,-5 1 0,5 1 0,-3 1-258,4 0 129,-5-1-387,1 3 129,-4-2 0,-2 0-129,-4 0-129,1 2 129,-6-1 0,-1 2-129,-3-1 129,-2 1-129,-2 1 129,0-1-129,-2 0 258,-4 4-129,-5-5 129,1 4-129,-6-4 258,1 4-258,-5-7 129,3 8-129,-5-7 0,4 0 0,-4 0-129,4 0 0,-2-3-129,3-1 258,1 2-516,0-4 258,6 4-516,-4-8-516,14 0-3225,0 0-129,0 0-516</inkml:trace>
  <inkml:trace contextRef="#ctx0" brushRef="#br0" timeOffset="66975.83">15165 7311 516,'0'0'645,"0"0"129,0 0-129,0 0 129,0 0-129,0 0 129,0 0 0,0 0-258,0 0 387,0 0-129,0 0-129,0 0 129,0 0-387,0 0 129,0 0-129,0 0 0,-13 0-129,13 0-129,-14 2 0,14-2 0,-19 9-129,8-4 258,-1 0-258,-5 3 0,5 0 129,-6 0 0,7 0 0,-4-2-129,15-6 129,-20 12 0,20-12-129,-11 10 0,11-10 129,0 0-129,0 0 0,0 11 0,0-11 0,15 10 0,-15-10 0,22 11 0,-8-4 0,1 0 0,-2 1 0,1 0-129,-1 2 129,-2-2 0,2 3 0,-13-11-129,14 19 129,-14-19 0,8 18 0,-8-18-129,6 16 129,-6-16 0,0 12 0,0-12 0,0 10 0,0-10 129,-11 14-129,11-14 129,-16 14-129,16-14 129,-20 16-129,6-10 0,1 0 258,0-1-258,-1 0 0,3-1 0,11-4-258,-21 7 258,21-7-129,-13 3 0,13-3-258,0 0-258,0 0-516,0 0-645,-1-6-903,1 6-258</inkml:trace>
  <inkml:trace contextRef="#ctx0" brushRef="#br0" timeOffset="67591.866">15521 7415 1,'0'0'3224,"0"0"-1289,0 0-387,0 0-516,0 0-258,0-7-129,0 7-258,0 0 129,0 0-129,0 0 0,-7-5-258,7 5 129,0 0 0,-18-1 129,18 1-129,-13 0-129,13 0 0,-19 1 0,19-1 129,-17 10-258,17-10 0,-16 12 0,16-12 0,-17 17 0,17-17 0,-15 21 129,6-9-129,2 3 0,2 3 129,-3 1-129,4 0 129,-2 0 0,5 3-129,0-2 129,1-2-129,0-3 129,5-1-129,4-2 0,-9-12 258,17 20-258,-5-13 129,1-3-129,2-1 129,0-1-129,1-2 0,0 0 129,1-2-129,-2-2 0,-2-2-129,1 5 0,-14 1 0,20-6-516,-20 6-387,14-4-903,-14 4-2193,12-2 258</inkml:trace>
  <inkml:trace contextRef="#ctx0" brushRef="#br0" timeOffset="68293.905">15685 7420 2193,'8'0'1161,"-8"0"-258,14 0-258,-14 0 129,21 0-129,-10 0 0,2 0 0,1 4-129,0-1-129,0 3 0,-1 2-129,0 0-129,-3-1 0,1 1-129,-11-8 129,16 18-129,-16-18 258,11 20-129,-7-10-129,-4-10 0,8 21 0,-8-21 0,3 21-129,-3-21 129,4 18-258,-4-18 258,0 14-129,0-14 129,-5 16 0,5-16 0,-17 12 0,4-5 0,-1 0-129,-2 1 129,1-1 0,-1-3 0,-1 1 0,2-1 129,0-3-129,3-1 0,0 0 129,12 0-129,-16 0 0,16 0 258,-10-14-258,10 14 0,4-18 0,-4 18 0,19-19 0,-5 9 0,1 1 0,5 1-258,-1 3 129,3 1-129,-3-1-516,3 2-645,-1 3-1161,-8-6-774</inkml:trace>
  <inkml:trace contextRef="#ctx0" brushRef="#br0" timeOffset="69055.949">16033 7368 903,'0'0'1419,"10"10"-129,-10-10 129,0 14 0,0-14-258,0 21-129,0-10-258,0 4 0,0 0-129,0 5 0,0-6-129,0 5 0,0-2-129,0 0-129,0-5 0,2 0 129,-2-12-258,8 13 129,-8-13-129,14 0 0,-14 0 0,21-11 0,-7 0 0,-3-2 129,7-3-258,-2-3 0,1 3 129,-3-2-129,1 2 0,-1 0 0,1 3 129,-3 4-129,2 0 0,-3 4 0,3 1-129,-4 2 129,1 1 0,2 1 0,-3 0 129,-10 0-129,19 3 0,-19-3 129,15 8-129,-15-8 129,13 11 0,-13-11-129,10 16 129,-3-4-129,-4 0 129,2 2 0,-3 1-129,4 2 129,-3-3-129,-2 4 0,0-3 0,0 1 0,1-4-129,-2-12-387,4 21-1032,-4-21-2580,0 0-258,0 0 0</inkml:trace>
  <inkml:trace contextRef="#ctx0" brushRef="#br0" timeOffset="70656.041">16971 7427 516,'-9'15'1419,"9"-15"-129,-10 14-387,10-14-258,-3 16-258,3-16 129,-2 18-129,0-6 0,2-1 0,0-11 0,0 23-258,0-23 129,5 18-129,-5-18 129,15 13-258,-3-10 129,2-3-129,2-3 0,1-3 129,2-2-129,-3-6 0,0 0 129,-4 0-129,2-1 129,-6 0-129,-2 1 0,-2 0-129,-3 2 0,-1-2 0,-3 2 0,-1 0-258,4 12 258,-14-20 0,14 20 129,-20-16 0,20 16 0,-20-10 129,8 10-129,2 0 0,-2 3 0,12-3 0,-20 17-129,20-17 0,-20 21-258,9-8-129,2 2-258,1 3-774,-4-7-1419</inkml:trace>
  <inkml:trace contextRef="#ctx0" brushRef="#br0" timeOffset="71658.098">17288 7336 258,'0'14'903,"6"-4"387,-6-10-258,6 14 129,-6-14-258,5 22 0,-2-8 0,-1 1-258,0 3-387,-2-3 0,2 5-129,-2-6-129,1 1 387,-1-15-258,3 20 129,-3-20 129,0 0 0,20 0-129,-10-3 129,4-7-129,1-1-129,-1-2 0,2-6 0,1 3-129,-2-1 0,-2 3 258,2-1-129,-4 3 0,3 1-129,-14 11 129,19-12 0,-19 12 0,17-3 0,-17 3 129,12 0-129,-12 0 129,12 8 0,-12-8 129,7 14 0,-7-14-129,6 18 129,-6-18 0,2 24-129,-2-24-129,0 22 0,0-22 0,0 18-129,0-18 129,0 11 0,0-11 0,0 0-129,8 0 258,-8 0-129,21-11 0,-7 2 0,1-3 0,2-1-129,0-1 129,3 1-129,-4-1 0,-1 5 0,-1-2 0,0 3 0,-3 3 0,-11 5 0,18-6 0,-18 6 0,14 0 0,-14 0 0,15 8 129,-15-8-129,13 23 129,-6-8 0,-1 2 0,0 3-129,-4 1 129,-2 4-129,3-5 0,-1 1 129,-1-3-258,-1-2 0,1-2-387,-1-14-645,3 11-2451,-3-11-645,0 0-387</inkml:trace>
  <inkml:trace contextRef="#ctx0" brushRef="#br0" timeOffset="73276.191">17859 7428 645,'0'0'1161,"0"0"129,0 0-258,0 0 0,0 0-129,0 0 0,0 0-258,-10 14-129,10-14-129,0 0 129,0 0 0,0 0 0,0 0 129,0 13 0,0-13 0,0 0-129,0 0 129,0 0-258,10 11 129,-10-11-129,13 4-129,-13-4-129,18 2 258,-5 0-258,-13-2 0,22 0 0,-10 0 0,2-3-129,-5-2 129,5 0-129,-3-1 129,-11 6-129,20-14 0,-20 14 0,13-16 0,-13 16 0,7-15-129,-7 15 0,3-14 0,-3 14 0,0-15 0,0 15 0,-2-14-258,2 14 129,-9-15 129,9 15-129,-17-13 0,17 13-129,-15-11 0,15 11 258,-17-5-129,17 5-129,-17-1 129,17 1 258,-15 0-129,15 0 129,-16 6 0,16-6 0,-15 11 0,15-11 129,-15 14-129,15-14 129,-14 17-129,14-17 129,-11 19 0,11-19 129,-10 20-129,6-8-129,-4 0 129,5 4-129,-2-4 129,0 2-129,0 1 129,2-1 0,-3 1 0,4-1 258,-2-2-258,2 1 129,-2-1-129,4 0 0,-1 0 0,1-2 0,0-10 129,3 21-129,-3-21 129,11 18 0,-11-18 0,16 14 0,-5-9 129,4 3-129,1-4-129,2 0 0,3 0 0,3-1-129,-2-2 0,3-1 0,-2 3 0,-1-3 0,2 0 0,-2 0-129,2 0 0,-5 0 0,3 0-129,-3-4-387,1 4 129,-6-6-516,3 6-387,-1 0-2322,-16 0-516,21 2 129</inkml:trace>
  <inkml:trace contextRef="#ctx0" brushRef="#br0" timeOffset="84789.849">18792 7092 129,'0'0'1677,"0"0"-387,0 0-129,0 0-387,0 0 0,0 0-258,0 0 0,0 0-129,0 0 0,0 0-258,0 8 258,0-8-258,-5 17 129,5-17-129,-4 22 129,1-6 0,1 4-129,0 3-129,-1 3 129,1 0-129,0 9 0,-1-5 0,1 5 0,2-2 0,-1-1 0,0 2 0,1-5 0,0 0 0,-3-5 0,2-1 0,0-3 0,1-2-129,-1-2 129,1-4 0,0-12-129,0 18 0,0-18 0,0 0-516,0 0-1290,18 11-1290,-18-11 130</inkml:trace>
  <inkml:trace contextRef="#ctx0" brushRef="#br0" timeOffset="85452.887">19059 7270 516,'0'24'1032,"0"-8"0,0 1-129,2 4-129,0 5-129,2 2-387,0 3 129,-1-1-387,1 2 129,-1-3 0,-2 0 0,1-5 0,1-5 258,-3-1-129,1-5-129,-1-13 0,0 16 129,0-16-258,0 0-258,6 10-258,-6-10-387,0 0-2193</inkml:trace>
  <inkml:trace contextRef="#ctx0" brushRef="#br0" timeOffset="86191.929">19084 7141 1032,'0'0'1548,"5"-14"0,-5 14-129,0 0-258,8-13-129,-8 13-258,12-7-129,-12 7 0,20-9-258,-7 6-129,3-1 129,1 1-258,1-1 0,1 1 0,1 1 129,-1 2 0,0 0-129,-3 0 129,2 1-129,-1 4 129,-3 1 0,3 1-129,-4 3-129,1-1 129,-1 1-129,-3 2 129,1-1-129,-4 2 0,-1-1 129,0 0-129,-2-1 129,-1 1-129,-3-12 129,2 18 258,-2-18-258,0 20 129,0-20-129,-7 17 0,7-17 129,-15 14 0,2-8 0,1 1-129,-3-3 129,1 3 0,-3-6 0,1 6 129,-4-7-129,2 4 0,-3-3 0,4 3-129,-4-2 0,1 0 0,2 1-129,0-2-129,3 2 0,1-3 0,14 0-258,-20 2-129,20-2-516,-16 0-258,16 0-1677,0 0-1290,-13 0 0</inkml:trace>
  <inkml:trace contextRef="#ctx0" brushRef="#br0" timeOffset="90831.195">19987 7403 516,'0'0'1419,"0"0"-129,0 0-387,0 0-129,7-10-129,-7 10-258,0 0 129,8-11 0,-8 11 0,0 0 129,15-11-258,-15 11 129,14-5 0,-14 5 0,18-6-258,-18 6 129,22 0-129,-9 0-129,-1 0 129,1 4-258,0 0 129,1 0 129,-1 4-258,-1-3 129,0 2-129,-12-7 0,20 19 0,-10-8-129,-2 3 129,1-1 0,-1 2-258,-1 2 258,0-2-129,1 0 129,-2-1-129,0 0 129,-2-3-129,-2 0 129,-2-11-129,1 14 129,-1-14-129,0 12 129,0-12 0,-8 9 0,8-9 0,-17 7-129,17-7 129,-20 5-258,7-5 258,1 0-129,-1 0 129,1 0 0,2-4 0,-2-1 0,2 2 0,10 3 0,-17-10 0,17 10 0,-10-9 0,10 9 0,-4-12 0,4 12 0,0-12 0,0 12 0,7-15 0,-7 15 0,14-17 0,-14 17 0,17-13 0,-17 13 0,22-12 0,-12 6 0,4 1 0,-1 1 0,1-2 0,1 3-129,0-1-129,-2 2-516,0 0-903,5 2-1548,-18 0-129</inkml:trace>
  <inkml:trace contextRef="#ctx0" brushRef="#br0" timeOffset="91583.238">20369 7319 1161,'0'0'1548,"0"0"0,0 0-258,0 0 0,0 0-387,0 0-258,0 0 0,11 0-258,-11 0 0,0 0-129,7 12 0,-7-12 129,7 16-129,0-6 0,-4 2-129,2 0 258,-4 3-129,5 2-129,-2-3 129,-1 4 129,0-2-258,0-2 129,-1 1 0,2-2 129,-4-13-258,3 16 0,-3-16 129,0 0-129,0 0 0,12 2 0,-12-2-129,16-8 0,-4-2 129,0-5-129,3 2 0,-2-5 0,0 2 0,1-1 0,-1 1 0,-2 3 0,-2 1 0,-9 12 0,18-15 0,-18 15 0,10-8-129,-10 8 129,0 0 0,12 0 0,-12 0 0,0 0 129,1 10-129,-1-10 258,0 19-129,0-6 0,0 0-129,1 3 129,-1 2-129,3 0 129,-2 0-129,1 1 0,0 1 0,1-5 0,0-4-129,-3-11-129,7 20-516,-7-20-1419,0 0-1677,16-3-516,-14-14 388</inkml:trace>
  <inkml:trace contextRef="#ctx0" brushRef="#br0" timeOffset="92115.268">20755 7521 1161,'-4'-5'1161,"9"-16"-1032,0 8 0,2-2 0,2 1 129,0-2 129,5 0-129,-2 2 258,2 3 0,0 1-129,0 4 129,1 0-258,-2 6-129,1 0 258,-2 0 0,-12 0-129,20 12 129,-20-12-129,14 22 258,-8-8-258,-4 1 258,1 2-129,-3-1-129,2 0 258,-2-2-129,0 3 129,0-17 0,-7 23 0,7-23 0,-18 16 0,6-11-129,-1 1 0,-1-3-387,-3-1 0,1-1-387,-1-1 129,2 0-516,-4-3-645,0-13-2193,19 16-387</inkml:trace>
  <inkml:trace contextRef="#ctx0" brushRef="#br0" timeOffset="92594.295">20966 7039 1548,'0'-6'2322,"0"6"-1290,0 0-258,0 0 0,3 7 129,-3-7-129,0 17 129,1-5-387,-1-1 129,0 6 0,0-2-129,0 2-129,0 7 0,0 2-129,0 6 129,0 5-129,0 2-129,0 5 0,0-1-129,0 3 0,-2-5 0,-1-5 0,2-5 0,1-5 0,0-6 0,0-4 0,1-4-129,-1-12-129,13 12-516,-13-12-1161,0 0-1806,22 0-129</inkml:trace>
  <inkml:trace contextRef="#ctx0" brushRef="#br0" timeOffset="95174.441">21585 7420 774,'-11'-6'1161,"11"6"258,0 0-129,-10-4-129,10 4-129,0 0-258,0 0-129,0 0-387,0 0 129,0 0-258,0 0-129,-6 5 129,6-5 0,-3 18 129,1-6 129,0 1-129,1 4 0,1-2 129,0-1-129,0-2 0,2 0 129,-2-12-258,20 11 0,-5-11-129,2 0 0,4-7 0,2-8 0,0 1 0,-1-6 0,0 0 0,-4-4 0,-1 2 0,-7 1 129,-1-1-129,-6 8 0,-3-3 0,0 5 0,0 12 0,-9-17 0,9 17-129,-19-3 0,7 3 129,-3 3 0,1 5-129,0 1 129,2 0-258,-2 3 129,3 0 129,-2-4-258,3 5-387,-1-5-258,3 2-645,-1 4-1290,-7-11-645</inkml:trace>
  <inkml:trace contextRef="#ctx0" brushRef="#br0" timeOffset="96030.491">21892 7383 645,'-1'20'1032,"-1"-9"-129,2 4 0,-4 1 0,4 0-258,0 2 0,0 0 0,5 4 0,0-8-129,2 3 0,-3-4 0,5 1 0,-9-14-258,19 10 387,-8-10-387,3 0 258,0-8-258,5-4 0,-3-1 0,2-5 0,3-2-129,-3-1 129,0 1 0,-2 1 129,-3 2 0,1 5-129,-4 0 129,-10 12-258,14-9 0,-14 9 0,13 0 0,-13 0-129,8 11 0,-5 0 129,-1 3 0,2 5 0,-2-2 0,2 4 129,-1-1-129,2 0-258,1-1-387,-2-5-1161,-4-14-2193,21 15-387,-21-15 258</inkml:trace>
  <inkml:trace contextRef="#ctx0" brushRef="#br0" timeOffset="96630.526">22500 7521 903,'18'-2'3225,"-18"-13"258,0 15-2451,17-14-516,-17 14-258,24-15-129,-13 7 129,4 2-258,-1-2 129,0 0 0,-1 1-129,0 1 129,-13 6 0,19-15 0,-19 15 129,10-14 0,-10 14 0,0-17 0,0 17 129,-7-16-129,7 16-129,-24-13 129,11 10 0,-3 2-129,0 1-129,-3 1 0,2 6 129,-1 4-129,0 2 129,4 2 129,-2 0 129,4 5 0,1-3 0,4 3 129,0-4 0,5 6 0,-2-8 129,4 5-129,4-8-129,6 5 0,-10-16 129,27 19-258,-8-13-129,6-2-258,5 0-258,-3-4-516,11 1-129,-8-3-1032,8-9-2064,2 7-516,-5-11 129</inkml:trace>
  <inkml:trace contextRef="#ctx0" brushRef="#br0" timeOffset="97851.595">23138 7265 516,'3'-12'1290,"-3"12"129,2-12-258,-2 12 129,0 0-129,0 0-387,0 0-129,0 0-258,0 0 0,0 0 0,0 0 129,1 9-129,2 3 258,-3 4 129,0 5-258,0 5 258,-2 6-387,-3 2 129,0 4-129,-6-1-129,3 1 0,-3-6 0,2-1-129,0-8-129,3-5 129,0-6 0,6-12 0,0 0-258,0 0 0,1-18-387,7-5 129,4-2 0,-1-9-258,3-1 129,-5-5 0,8 4 129,-9-3 129,1 4 0,-3 6 258,0 4 0,-3 5 0,-1 5 0,-2 15 0,3-14 0,-3 14 0,0 0 0,0 0 0,0 9 0,0-9 0,0 17 0,0-3 258,0 0-258,0 4 0,5 3 129,5 2 0,2 1 0,4 6 0,2-3 0,3 1 0,0-2 129,1-2 0,0-4-129,-1-1 258,-21-19-516,35 17-387,-35-27-129,29 15 129,-29-5-129,0 0 645,24-27-387,-24-12-258,18 21-258,-9-18 774,-6-3 258,1 0 129,-4-1-129,1 5-129,-1 0 0,0 9-129,1 2-129,-1 7-516,0 17-129,3-18-903,-3 18-903,0 0-257</inkml:trace>
  <inkml:trace contextRef="#ctx0" brushRef="#br0" timeOffset="98770.649">23832 7272 774,'0'0'2709,"0"0"-129,0 0-387,0 0-516,0 0-516,0 0-258,0 0-387,0 0 0,-11-7-258,11 7-129,-14 0 0,14 0 129,-20 0-258,8 2 129,0 1-129,-4 6 129,1-2-129,0 4 129,-4 2-129,1 2 129,0 3-129,0 3 0,0 4 0,2 0 129,2 3-258,0 0 129,4-3 0,3 1 0,3-6 0,1 1 0,3-5 0,0-2 129,5-3 0,-5-11-129,23 17 129,-8-9-129,5 0-129,0-1 0,7-2-129,0-1 0,3 1-129,-2-5 129,2 3 0,-3-3 129,-4 1 0,-3-1 129,-5 0-258,-3 0 0,0 0-516,-12 0-774,7-11-2064,-7 11-258</inkml:trace>
  <inkml:trace contextRef="#ctx0" brushRef="#br0" timeOffset="99522.692">24094 7295 645,'0'0'1677,"0"0"-387,5 11 0,-5-11-258,6 12 258,-6-12-258,4 22 0,-4-6-129,2 2-129,-2 1 0,0 8-129,-6-4 0,-1 5-258,-1-4 258,2 2-258,-3-7-129,4 2 258,-1-7-387,6 0 129,0-14-129,3 13 0,-3-13-129,19 6 129,-6-3-129,5-3 129,3 3-129,1-3 0,3 2 0,4 0-129,-2-1 0,0-1 0,3 0-258,-7 0-387,5 0-387,-10-3-1161,-1-9-1548,7 11-387</inkml:trace>
  <inkml:trace contextRef="#ctx0" brushRef="#br0" timeOffset="99868.711">24139 7393 516,'14'-4'2064,"7"-2"129,-10 4-258,1 1-387,2 1-387,-4 0-258,8 0-258,-4 0-387,4 0-258,3 0-129,-4 0-516,6 0-387,-6 0-903,-3-9-1677,7 9 0</inkml:trace>
  <inkml:trace contextRef="#ctx0" brushRef="#br0" timeOffset="100174.729">24159 7234 903,'14'-6'1677,"6"-7"-258,-4 8-258,-4-5 387,7 6-258,-6-4 0,6 5-258,-7-4 0,4 3-387,-3-4-129,2 5-258,1 1-516,-1-1-129,1 2-1032,6 1-2064,-6-4-516</inkml:trace>
  <inkml:trace contextRef="#ctx0" brushRef="#br0" timeOffset="100687.759">24631 7210 129,'5'14'1032,"-3"2"258,0-3-129,1 2 258,0 2-129,2 4-129,0 1-129,-1 3-129,1 3-258,-1 0-258,0 0 0,-1-2-258,2-1 129,-2-6-129,-1 1 258,-1-7-258,2 0 0,-3-13-129,4 19 0,-4-19-129,3 14-258,-3-14 0,2 10-258,-2-10-645,0 0-1419,0 0-774</inkml:trace>
  <inkml:trace contextRef="#ctx0" brushRef="#br0" timeOffset="101207.788">24543 7109 516,'19'-14'2064,"-6"5"-387,0 0 0,3 0-129,3 2-129,0-2-129,4 7-258,-1-5-129,6 6-129,1-1-258,1 2 0,-1 0-258,2 5-129,-5 0 0,1 2 0,-1 3-129,-3 1 129,-4 1 0,-3 1-129,-2 1 258,-2 1-129,-5-1 0,0 3 0,-6-2 0,2-1 129,-3 1 129,-7-1 129,-6-3-129,-1 2 0,-6-5 0,-3 4 129,-4-4-129,-1 4-129,-3-6-129,-1 2-129,-1 0 0,1-1-129,3 3-387,-6-6-516,5 4-2322,-1 1-903,-8-7-645,2 3 387</inkml:trace>
  <inkml:trace contextRef="#ctx0" brushRef="#br0" timeOffset="102658.871">12084 8925 774,'-15'45'1161,"10"-20"129,-1 4-258,2 0-387,-1 7 0,2-2-258,0 5 0,-1-3 258,2 3 0,2-3 0,0-2-258,0-5 387,0 0-129,5-9 129,3-2-387,0-7 129,6-1-258,0-6 0,3-1 258,5-3-387,5-5 129,5-2-129,4-2 0,6 0-129,3-2 129,2 2-258,-2-3 258,-1 3-258,-4 0 129,-6 1-258,-8-2-387,-5 5-645,-8 4-1806,-10-10-1032,-3 11 130</inkml:trace>
  <inkml:trace contextRef="#ctx0" brushRef="#br0" timeOffset="102973.889">12361 9201 1548,'1'9'3354,"-1"-9"-1935,0 0-774,0 0 0,0 17 0,0-17 258,0 24 0,-4-5-129,3 4-258,-5 3 258,3 8-387,1 0 258,2 5-387,0 4-258,0-2-258,9 0-516,-2-6-2064,0-11-1161,15 2 0</inkml:trace>
  <inkml:trace contextRef="#ctx0" brushRef="#br0" timeOffset="103541.921">12808 9077 258,'-2'8'1935,"2"-8"-258,0 0 0,2 12 0,-2-12-258,15 5 129,-15-5-387,27 4-129,-12-4-129,12 5-258,2-5-258,7 3 0,5-2 0,4 3-258,4-1-129,0-1 129,5 2-129,-1-1-129,-5 1 129,-2 1 0,-4-2-129,-3 0-129,-5 1-129,-9-4-129,4 1-387,-13-1-774,3-8-2064,0 5-645</inkml:trace>
  <inkml:trace contextRef="#ctx0" brushRef="#br0" timeOffset="104055.951">13416 8917 774,'16'-4'1032,"-2"4"-129,3 0 258,3 4-258,0 4-129,4 2 0,1 4 129,2 1-387,-3 2 0,2-1-258,0 1-129,0 0-129,-3-5 0,1 3 258,-4-4-258,-4 2 0,-1-6 129,-3 1 0,-12-8 0,11 14 129,-11-14 129,-4 17-129,-9-9-129,-3 4 258,-6 0-129,-1 4-129,-7-1 0,0 2 0,-1 2 258,0 1-129,-2 0 0,5-1-129,0 0 258,2 0-258,5 0-129,2-5-387,5-1-645,2-2-903,1-10-2064,11-1 0</inkml:trace>
  <inkml:trace contextRef="#ctx0" brushRef="#br0" timeOffset="125692.189">15419 8642 645,'0'0'2064,"0"0"0,9 12-129,-9-12-129,0 0-387,0 0-258,6 15-387,-6-15-129,3 12-129,-3-12-129,3 16 258,-3-6-258,3 5-129,-3 2 129,0 5-258,0 4 0,0 1-129,0 4 0,0-2-129,0 1-258,0-5 129,1-1-387,-1-11-516,6-1-1290,-6-12-1806,0 0 129</inkml:trace>
  <inkml:trace contextRef="#ctx0" brushRef="#br0" timeOffset="125940.203">15631 8727 258,'0'29'2322,"0"-12"-516,0 4 258,0 1-258,0 1-516,0 3 0,0-1-645,2 0 0,-2 0-645,0-4-774,4-9-2838,6 10-258,-10-22 1</inkml:trace>
  <inkml:trace contextRef="#ctx0" brushRef="#br0" timeOffset="127046.265">17427 8441 2709,'0'0'2064,"0"0"-129,0-9 0,0 9-387,0 0-387,0 0-129,0 0-258,0 0-129,0 0-258,0 7-129,0-7 129,0 17 0,0-3-129,0 2 129,0 5-129,0 5-258,0 3 387,0 3-387,2 2 0,0 2 0,-1 0 129,0 3-258,2-5 129,-2-2 0,1-2-258,3-7 129,-1 0-258,3-11-129,-7-12-387,14 10-516,-14-10-774,16 0-903,-13-17-1290</inkml:trace>
  <inkml:trace contextRef="#ctx0" brushRef="#br0" timeOffset="127326.281">17255 8629 2193,'0'0'2709,"0"0"-129,9-5-129,11 1-258,-2-8-129,16 4-645,-8-6-387,16 2-258,-3-5-387,7 5-129,0-2-387,1 1-516,3 9-1548,-3-2-2193,-10-3-258,1 9 0</inkml:trace>
  <inkml:trace contextRef="#ctx0" brushRef="#br0" timeOffset="128203.332">17797 8698 774,'-1'-13'3225,"1"13"258,0 0-2580,0 0-258,0 0 258,0 0 0,0 0 0,2 5-129,-2-5 129,5 20 129,-5-8-129,5 5-258,-5 0 0,2 2-258,-2-2-129,6 0 0,-3-4 0,-3-13-129,19 13 0,-2-13 0,1-4 129,7-8-258,0-3 0,3-4 0,-1-1 129,-1 3-129,-5-3 0,-1 6 0,-7 2 0,-13 12 0,17-9 0,-17 9 0,11 7 0,-8 5-129,3 4-129,0 2 258,0 1-129,2 1 129,-2 0 0,4-4 0,-1-1 129,-2-4-129,-7-11 258,15 16-129,-15-16 0,12 2-129,-12-2 129,13-8 0,-6-5-129,0-2 129,0-4 0,3-2-129,-3-3 0,3-1 0,-4 0 129,4 0-258,-6 3 129,2-4-258,-2 11-774,-4-9-1290,0 7-2064,1 5-387,1-2 129</inkml:trace>
  <inkml:trace contextRef="#ctx0" brushRef="#br0" timeOffset="128666.359">18378 8807 3096,'-4'-10'3612,"4"-15"-129,6 4-2709,3 4-516,2-6 258,3 5 0,1-2 129,4 5 0,0 1 0,3 5-129,-4 2 129,3 7-387,-7 0-129,1 7 0,-3 3-129,0 4 0,-6 2 129,0 4 0,-6-3 258,0 5 0,0-5-129,-5 2 129,-6-4-129,1 0 0,-4-4-258,1-3-129,0-1-129,-2-7-258,15 0-645,-22-4-1419,11-8-1806,11 12-258,-7-28 259</inkml:trace>
  <inkml:trace contextRef="#ctx0" brushRef="#br0" timeOffset="129059.381">19049 8453 3483,'0'-7'3483,"0"7"258,0-11-3354,0 11-129,0 0 258,0 0 0,0 0 0,0 14 0,0 1 258,2 3-129,-2 6 0,6 6-258,-6 5-129,3 4-258,-2 3 387,1-1-645,0-2 129,0-6-387,1 1-645,-3-15-516,3 1-1161,-1-7-1548,-2-13 0</inkml:trace>
  <inkml:trace contextRef="#ctx0" brushRef="#br0" timeOffset="129692.416">19446 8456 1935,'14'-5'1290,"-14"5"-516,0 0 258,15 14 258,-15-14 129,5 24 129,-5-11 129,3 11-129,-3-3-129,0 9-774,0 0 129,0 9-387,-1 0 0,0 2-387,-1-2 129,-1-2-258,3-1-129,-2-11 0,2-2-258,0-23-645,0 15-1677,0-15-1290,0 0-129</inkml:trace>
  <inkml:trace contextRef="#ctx0" brushRef="#br0" timeOffset="130401.458">19420 8457 2322,'19'-21'3354,"-12"7"-774,10-1-1677,6 5 0,-3-6 0,8 5 129,-5-5-129,9 9 0,-9-5-129,7 9 129,-8-4-387,3 7-258,-4 3 0,-2 6-129,-2 3 0,-3 3-129,1-1 129,-3 3-129,-3-1 0,-1 2 0,-5 1 0,-2-2 0,-1 0 129,0 0 0,-7-2 0,-3-1 0,-3 1 129,-4-1-129,0-5 129,-2 1-129,-1-2-129,2 1 258,-2-4-129,5 0 0,0-2 0,3-2 0,12-1-129,-17 1 129,17-1-129,0 0 129,-12 0-129,12 0 0,0 0 0,0 0 129,0 0-129,0 0 129,0 0-129,0 0-129,0 0 129,0 0 0,0 0 0,0 0-129,0 0 129,0 12-129,0-12 129,0 0 0,0 0-129,0 0 129,0 0-129,0 0 0,-6 12 0,6-12 0,0 0-129,-18 3 129,18-3-129,-15 4 0,15-4-258,-16 3 0,16-3-903,-18 9-1806,5-9-1290,13 0-129</inkml:trace>
  <inkml:trace contextRef="#ctx0" brushRef="#br0" timeOffset="133482.633">12099 10580 1032,'0'0'2580,"0"0"-387,-8 13 258,8-13-516,0 0-258,0 0-516,0 0-129,0 0-258,0 0-129,0 0-129,9 0-258,-9 0 0,20 0-129,-6 1-129,0 5 0,4 1 0,0 3 0,-1 2 0,0 2 0,0 1 0,-4 2 0,0 0 0,-2-1 0,-3 1 0,-4 0 129,-1-2-129,-3-1 129,0-2-129,-4 2 129,-4-1-129,0-4 129,-4 1 0,12-10 0,-19 17 0,19-17 0,-15 7-129,15-7 0,0 0 0,0 0 129,-3-9-258,3 9 0,15-13 0,0 6 0,3 1 129,2 0 0,4 5-129,1 1 0,4 3 258,-2 5-129,1 4 0,-2 3-129,-2 1 129,0 4 0,-7 4 129,-3-2-129,-7-1 0,-4 2 0,-3-2 129,-5 0 0,-6-1 0,-8 2 0,0-1 0,-4-1 0,-5-2-129,0 0 129,-2-3-129,2-2 0,0-4 129,5-4-258,4-1-258,0-4-258,19 0-774,-12-11-1032,12-7-2064,6 7 0</inkml:trace>
  <inkml:trace contextRef="#ctx0" brushRef="#br0" timeOffset="133954.661">12964 10904 1,'-19'-7'2708,"15"15"-2192,4-8-258,-3 12-129,3-12-129,3 16 258,-3-16 129,25 14 258,-7-11 129,4-1 0,7-2 258,5 1-387,5-1 129,7 0-129,0-5 0,5-1 0,4-1-387,-1-2 0,-2 4-129,1-2 258,-7 2-387,-5 1 0,-6 4-129,-5 0-258,-5 2-774,-5 12-2193,-20-14-387</inkml:trace>
  <inkml:trace contextRef="#ctx0" brushRef="#br0" timeOffset="134543.695">13538 10773 258,'15'7'3354,"8"-1"-1290,-6 2-387,2 0-516,6 1 129,0-1-258,7 1 0,-2-2-129,7 1-129,-1-4 0,1 2-387,0 0 129,2 0-387,-7 0 0,-1 1-258,-5 0 129,-6 5 0,-5-4 129,-4 4-129,-7-1 129,-3 4 0,-1-3 0,-8 4 0,-6-3 129,-2 3 129,-8 1-129,0 1 0,-5 3 0,-1-1 0,-6 3 0,3 3 258,-5-3-258,3 5 0,-4-4-129,5 2 0,0-2 0,4-2-129,0-2 0,6-4 0,3-2-258,1-4-129,10 2-516,-4-12-1419,14 0-2064,0 0-387,-1-15 129</inkml:trace>
  <inkml:trace contextRef="#ctx0" brushRef="#br0" timeOffset="139900.001">17635 10759 774,'-9'0'3225,"-4"0"258,13 0-2451,-15-7-387,15 7 0,-17-17-129,5 4 258,7 1 0,-5-5-129,7 0 129,-5-2-129,8 1-129,0-3-129,0 0 0,8 1-258,3 1 0,5 0 0,0-1-129,4 4 129,-1 3 0,4 1-129,-3 6 0,0 3 0,-1 3 0,0 3 0,-5 8-129,-2 6 129,-2 2 0,-4 5 0,-2 1 129,-4 0 0,0 1 129,-10-2 0,2 1 0,-7-4-129,-2 0 0,0-4 0,-1-3 0,-1-1-129,0-3-129,4 0-258,-1-8-645,16-2-1419,-12 7-1806,2-12 0,10 5-258</inkml:trace>
  <inkml:trace contextRef="#ctx0" brushRef="#br0" timeOffset="140455.033">17990 10465 1677,'-4'13'3354,"-1"2"258,5-15-2193,-11 17-1032,11-3 387,0 1-129,0 6 258,0-3-258,4 8 258,-4-8-129,3 5 0,-3-10-129,4 1-387,-4-14-129,18 3 0,-4-7-258,2-13 129,6-3-129,-2-5 0,6-4 129,-3 0 0,0 0 129,-3 7 0,-5 0 0,-1 9 0,-3 2 0,-11 11 0,15 0 0,-15 0 0,7 22 0,-4-4 129,-2 6-129,1 2 387,-2-2-258,3 5 0,-3-2 0,0-3-129,1-1-258,0-5-258,3 0-258,-4-18-645,4 20-1290,-4-20-1806,0 0-258,14 3 0</inkml:trace>
  <inkml:trace contextRef="#ctx0" brushRef="#br0" timeOffset="148771.509">18550 10447 1,'-15'5'1676,"15"-5"130,-14 7 0,14-7 258,-14 6-387,14-6-387,0 0-129,-18 7 129,18-7-258,0 0-258,0 0 0,-13 8-129,13-8 0,0 0-258,0 14-129,0-14 0,8 16-129,-8-16 0,15 16 0,-5-8 0,4-3-129,1-1 129,2-3-129,1-1 0,2-5 0,-2-3 0,0-4 0,0-2 0,-4-3-129,-1 1 129,-5 0 0,-5 1-129,-1 3 129,-2 1-129,0 11 129,-9-15-129,-2 12 129,11 3-129,-20-1 129,6 1-129,3 0 129,-1 6 0,-2 2 0,4 1 0,-4 4 0,3-1 0,-1 1 0,-2 1 0,4 2 0,-3-1 129,4 2-129,-1 3 0,3-1 0,2 0 0,5 3 129,0 1-129,6-2 0,7 2 0,6-3 0,3 1-129,5-7-258,7 1-645,-3-13-1161,3-2-1806,10 0-645,-9-11 387</inkml:trace>
  <inkml:trace contextRef="#ctx0" brushRef="#br0" timeOffset="149407.545">19254 10639 903,'-15'-13'2580,"8"1"-1935,2-5-387,2-3 258,2-1 258,0-1 387,1-2 0,3-5 0,7 5 129,0-3 0,6 7-258,1-6 0,3 8-516,0-3 0,2 7-129,-2 4-129,2 3-129,1 5-129,-3 2 129,0 8-129,-4 7 0,-2 3-129,-1 7 258,-4 3-258,-2 3 258,-5 2-129,-2 2 0,-3-4 129,-7 4 129,-7-6-129,2 0 258,-9-4-129,2-3-129,-2-3 0,-1-3 0,3-5-129,-1-4 0,3-1-258,2-6-516,6 0-903,0-5-1677,-2-7-645,14 12-516</inkml:trace>
  <inkml:trace contextRef="#ctx0" brushRef="#br0" timeOffset="150099.585">19708 10390 1032,'0'35'3612,"-1"-9"-1935,-3 1 0,1 8 129,-1-2-258,3 9 129,-4-8-516,5 2-516,-4-5 0,4-3-258,0-9-129,0-2-129,0-17 129,0 14-258,0-14 0,0 0 129,3-14-129,-1 0 129,0-7 0,2-3 0,-2-7 0,4-2 0,-1-8 0,2-1-129,2-3 129,3 0-129,4 0 129,3 2-258,2 4 129,2 5 0,0 5 0,3 4 0,-4 5 0,2 5 0,-2 5 0,-2 6 0,-3 4 0,-1 0 129,-3 8-129,-4 4 0,1 5 0,-4 2 129,-3 4 0,-3 2 0,0-1 0,-1 1 129,-9-2 0,1 2 0,-9-5 129,2 2-129,-7-2 0,0-2 0,-4-2 0,0-1-129,-1-1 0,1-4-258,3 0-129,-1-7-387,9 2-2193,6-5-1677,-4-4-129,14 4-258</inkml:trace>
  <inkml:trace contextRef="#ctx0" brushRef="#br0" timeOffset="151850.685">20483 10424 1548,'13'0'1935,"-13"0"129,0 0 129,14 8-129,-14-8-387,13 5-258,-13-5-258,14 5-516,-14-5 0,20 10-258,-20-10-129,21 9 0,-21-9 129,23 12-258,-23-12 0,23 17 0,-16-5-129,2 1 129,1 3-129,-5 1 129,0 0-129,-1 3 129,-2-5-129,-1 2 129,-1-4-129,0 2 0,-4-5 129,-2 2-129,6-12 129,-18 16-129,7-10 0,0 0 0,-2-2 0,0-3 0,1-1 0,2 0 0,10 0 0,-16-2 0,16 2 0,-8-12 0,8 12-129,0-17 129,0 17-129,11-24 0,-2 9 129,4-1-129,0-4 0,6-3 0,-1-1 0,5-1 0,1 0 129,-2-2-129,5 4 129,-3 0-129,3 4 129,-3 1 0,-2 5 0,-1 4 129,-3 4 0,-3 5-129,-3 1 129,-12-1 0,15 23 0,-9-4 129,-3-2-129,1 2 0,0-2 129,3-5-129,-7-12 0,23 10-129,-8-10 258,5-10-258,2-4 0,4-1 0,0-4 0,1 4 0,-5 0 129,-1 6 0,-4 0 0,-1 9 129,-5 0 0,-1 14 0,-5 3 0,2 4 0,-5 2-129,3-1 0,-1 2-129,-2-7-258,3 3-129,-5-20-387,13 21-645,-13-21-1548,0 0-1677,18-7-258,-12-5 387</inkml:trace>
  <inkml:trace contextRef="#ctx0" brushRef="#br0" timeOffset="152358.714">21344 10573 774,'0'-25'4128,"7"12"129,-4-12-129,3 0-2580,8 7-645,-4-5-516,5 8 129,0-2-387,4 5 129,-4 2-129,1 4 0,-3 4 129,0 2-129,1 0 0,-4 5-129,-10-5 129,19 23 0,-13-11 0,1 3 258,-5 0-258,1 6 129,-3-4 0,0 7 0,-7-3 0,3 2 0,-8-4 0,2 3 0,-4-4 0,1-1-129,-2-5 0,-1-3 0,2-2-258,1-4 0,2-2-258,-1-7-129,12 6-516,-19-34-1032,19 9-1677,0-5-1032,0-14-129</inkml:trace>
  <inkml:trace contextRef="#ctx0" brushRef="#br0" timeOffset="152654.731">21482 10060 774,'10'-3'3225,"-10"3"129,8 7-2580,-8-7-387,4 22-258,-4-7 645,3 3-129,-3-2 387,4 3 129,-4-8 0,5 9 0,-5-8 129,4 10-129,-4-6-258,5 9 0,-5 2-387,2 9 0,-2-1-258,0 10 129,0-1-387,0 2 0,0 4-516,-7-10-774,7 2-2193,0-4-1290,-3-9-129,2-3 0</inkml:trace>
  <inkml:trace contextRef="#ctx0" brushRef="#br0" timeOffset="154026.808">22008 10565 774,'-15'-2'1677,"2"-7"-129,13 9 129,-11-15 387,5 0-387,4 5-387,-1-9-129,3 6-129,0-8 0,8 4-387,-1-7 129,6 7-387,-1-4 0,4 5 0,1 0-129,1 4-129,-1 2 0,2 5-129,-2 3 129,0 2-129,-2 5 0,-2 6 0,-4 5-129,-1 3 258,-5 3-258,-1 2 258,-2 0-129,-3 2 129,-6-4-129,-2 2 129,-3-4 0,-3-3 0,1-4-129,0 0 129,-1-5-258,3-3-129,3 2-516,-4-10-1161,15 3-1548,-4-12-1032,2-7 129</inkml:trace>
  <inkml:trace contextRef="#ctx0" brushRef="#br0" timeOffset="154463.833">22315 10335 1677,'7'23'3870,"-4"-4"-1032,3-5-516,-6-14-516,15 20-258,-15-20-387,23 3-387,-6-3-258,7-4-258,3-6-129,2-3-129,3 0-129,-1 0 129,1 1 129,-4 3-129,-5 4 129,-2 1 0,-7 4 129,-3 6 0,-11-6 0,11 25 258,-11-9-258,4 6 129,-4-4-129,0 0-129,3 0-645,-3-18-1935,0 0-1935,20 13-258,-7-19-258</inkml:trace>
  <inkml:trace contextRef="#ctx0" brushRef="#br0" timeOffset="154890.857">23069 10330 2451,'15'-30'4386,"-15"13"-129,0 1-1806,0 16-774,0-21-645,0 21-387,-14-9-387,14 9-129,-17 0-129,4 6 0,1 5-129,0 0 129,-2 5 0,2 0 0,-1 3 0,2 2 129,-1-1-129,0 4 258,3-4-129,4 2 129,1-1 0,2-1 129,2-6-387,5 1 129,8-3-387,6-7-516,10 0-1419,-2-2-2064,4-8-258,10-1-258</inkml:trace>
  <inkml:trace contextRef="#ctx0" brushRef="#br0" timeOffset="155247.879">23492 10085 2193,'16'13'4128,"-10"7"258,-4-1-2322,-2 1-903,1 13 0,-3 2-387,1 8 0,-7-1-387,2-2-258,-2 0-258,1-8-387,4-2-645,-5-17-1032,8-13-1032,0 0-1161,0-12 0</inkml:trace>
  <inkml:trace contextRef="#ctx0" brushRef="#br0" timeOffset="155710.906">23516 10265 1677,'6'-62'3354,"-6"35"-1161,0 6-903,0 6-645,0 3-516,0 12-129,0-10-129,0 10-129,0 0 0,0 0 258,0 0 258,8 9 0,-8-9 129,5 10 387,-5-10 129,0 0 0,0 0 129,12 14 0,-12-14 0,0 0-258,0 0 0,9 20-258,-7-10 0,3 7-129,1 2 0,2 3-258,4 2 0,-1 0-129,1 0 0,1 0 0,1-5 0,3-2 0,-3-4 0,2-6 129,-5-2 0,3-5-129,-14 0 129,19-7 0,-12-8 0,-1-1-129,-2-6 129,0-4-129,-2-4 129,-2-6-129,0-2-129,3-3 0,-3 3 0,1-3 0,1 5-129,-1 0-258,6 9-516,-5-1-774,9 11-1032,-3 5-1677,-3-3-129</inkml:trace>
  <inkml:trace contextRef="#ctx0" brushRef="#br0" timeOffset="156231.935">24210 9951 3999,'20'0'4128,"-20"0"0,0 0-1290,0 0-2322,0 0-129,0 0 129,0 0-129,-9 8 129,-2-2-129,0 4-129,-4 0 129,0 2-129,-4 2 0,0 3-129,1-1 0,-1 4 0,3-1 0,0 1 0,2 1 129,2-1-129,3-3 0,4 5 0,3-4 0,2 0 129,0-1-129,7 0 0,2-2 0,7 0-129,2-2 0,3-1 0,3-2-258,0-3-129,6 3-258,-9-10-516,10 5-1419,-8-2-1935,0-3-258,2 0-129</inkml:trace>
  <inkml:trace contextRef="#ctx0" brushRef="#br0" timeOffset="157918.032">24494 10089 774,'-6'4'2451,"6"-4"-129,0 14-129,0-14 0,0 13-258,1-1-258,-1-12-129,0 20-516,0-20-129,0 24-258,0-14-129,0 7 0,0-3-129,0 3 0,0-3-129,4 6 129,-3-6 0,4 3-129,-1-2 0,3-1 0,-1 0-129,4-3 129,2-2-258,2 0 258,2-2-129,0 0-129,3-3 0,1 0 0,-1-2 0,0-2 0,2 1-129,-2-1-129,1 2 0,-4-2 129,1 0-129,-5-2-129,3 1-129,-15 1-387,18-5-645,-18 5-903,6-14-1290,-6 14-774,0-15-258</inkml:trace>
  <inkml:trace contextRef="#ctx0" brushRef="#br0" timeOffset="158204.048">24501 10239 645,'0'0'3741,"14"0"516,-14 0-516,13-8-2193,3 6-903,-4-2-129,7 1-387,-3 3-129,-1-3-129,4 3-516,-7-2-645,4 0-774,-4 2-1548,-12 0-645</inkml:trace>
  <inkml:trace contextRef="#ctx0" brushRef="#br0" timeOffset="158535.067">24408 10038 2322,'12'2'3999,"-12"-2"-258,12-2-1548,5 2-258,-17 0-774,29-3 0,-16-4-516,8 7 0,-7-4-258,8 3 0,-2-1-387,-3 1-387,4 1 0,-3-6-258,4 6-258,-5 0-903,6 0-1161,-2 0-1290,-6-5-258</inkml:trace>
  <inkml:trace contextRef="#ctx0" brushRef="#br0" timeOffset="158920.088">24902 9978 645,'11'21'3612,"-11"-9"387,2 5-1806,5 11-645,-7-3-258,8 8-258,-8-5 0,7 6-387,-6-4 129,5 3-387,-3-5-129,1-3 0,1-3-258,-3-3-129,3-3 0,-5-16 0,5 16-387,-5-16-516,0 0-903,0 0-903,-3-16-1677,3 16 387</inkml:trace>
  <inkml:trace contextRef="#ctx0" brushRef="#br0" timeOffset="159422.118">24841 9948 129,'0'0'3225,"6"-9"129,-6 9-1161,5-15-1548,7 9 129,-2-5 258,10 6 0,-6-8 0,13 8 258,-8-6-129,9 6-129,-6-3-387,7 7-129,-5-3-129,0 4-387,-3 0 129,-2 0-129,1 1 129,-6 4-129,2 1 0,-6 1 0,-10-7 129,17 19-129,-17-19 129,7 20-129,-7-9 0,0 1 129,-1 1-129,-4-1 129,5-12 0,-18 21 258,4-12-129,2 3 129,-5-3-129,3 3 0,-3-5 0,0 2 0,-1 0-129,2-2-129,2 1-129,-4-5-258,10 8-903,-12-4-2580,5-7-645,2 0-516,-1-6 258</inkml:trace>
  <inkml:trace contextRef="#ctx0" brushRef="#br0" timeOffset="162106.271">12392 12137 1032,'-11'10'1548,"11"-10"258,0 0 129,-12 8-129,12-8-387,0 0 129,-19 8-387,19-8-129,-14 9 0,14-9-129,-13 10-129,13-10 0,-12 9-258,12-9 0,0 0 129,-10 10-387,10-10 0,0 0 0,0 0 0,0 0 0,0 0-129,0 0 0,0 0 129,0 0-129,0 0 0,9-6-129,-9 6 0,18-5 0,-8 4 0,2 1 0,1 0 0,-2 3 0,0 6-129,1-3 129,-1 5 0,-1 1 0,-3 1 0,0 3 0,-3 1 0,-2 0 129,-2 7-129,0-2 129,-7 3 0,-2 3-129,-3 0 258,0 1-258,-3 1 129,1 0-129,2-4 129,-2 3-129,5-5 0,-1-3 0,3-1 0,0-3 0,5-4 0,0-1 129,2-12-129,0 18 0,0-18 129,4 11 0,-4-11-129,26 4 258,-5-4-258,5 0 0,7-3-387,6-6 129,8 1-258,-2-8-645,15 3-2580,0-3-903,-4-3-516,5 1 516</inkml:trace>
  <inkml:trace contextRef="#ctx0" brushRef="#br0" timeOffset="162575.298">13119 12463 1677,'-18'0'3354,"18"0"129,0 0-2451,0 0-129,0 0 129,12 0 0,-12 0 0,22 7 129,-8-7-129,8 7 0,1-6-387,9 5-258,-1-5 0,8 1 129,0-2-387,3 0 0,2 0-129,-2 0-129,2-3-516,-6-9-645,4 10-1677,-3-5-1419,-9-5-258,3 4 258</inkml:trace>
  <inkml:trace contextRef="#ctx0" brushRef="#br0" timeOffset="163166.332">13621 12300 258,'16'10'3612,"4"2"-129,-6-2-2322,2 0-129,4 3 129,1-5-129,2 4-258,2-4 258,3 1-258,0-4 129,3 2-387,-4-3-129,1 0 129,-6 1-258,-1-1-129,-3 0 0,-5 0 0,-13-4 0,15 9 0,-15-9-129,0 13 0,0-13 0,-19 21 0,5-10 0,-5 3-129,-3 0 258,1 1-129,-6 1 129,2 1 129,-2-2-129,2 2 258,-4-1-258,8 0 129,-3 2-129,4-1 0,2-2 0,3 0-129,4-1-258,11-14 0,-11 24-903,11-24-1548,0 0-1419,0 0-645,0 0 258</inkml:trace>
  <inkml:trace contextRef="#ctx0" brushRef="#br0" timeOffset="167706.592">17756 12148 2967,'-13'-1'3096,"13"1"-1806,-11 0-516,11 0 129,-15-3 258,15 3 0,-14-11 0,14 11 129,-15-18-258,14 7-258,-4-5-258,5 3-129,0-6-258,6 2 0,2-3 129,5 1-129,-1-2 0,5 6 129,-2-2-129,2 5 0,-3 0 0,4 7-129,-4 2 0,0 3 0,0 4 0,-1 7 0,-4 3 0,-2 4 129,0 1-129,0 5 129,-4 0-129,-1 1 258,-2-3-258,0 2 129,-5-4 0,1 1 129,-7-7-129,3 1 0,-7-5 0,4-1 0,-3-3 0,-1 0-129,2-4-129,-1-2-258,14 0-645,-24-6-1290,24 6-2193,-7-17-258,6 2 129</inkml:trace>
  <inkml:trace contextRef="#ctx0" brushRef="#br0" timeOffset="168222.62">18157 11860 774,'5'12'3870,"-5"-12"-129,0 0 0,4 12-2967,-4-12-774,0 10 258,0-10 129,-2 22 129,-2-8 129,4 8 129,-5-2 0,5 5 0,-4-5-129,4 2-129,5-7-258,1-3-129,6-7-258,3-5-387,3-5 258,2-10-129,2 1 129,-1-8 0,0 0 258,0 2 0,-4 2 258,-2 3 0,-7 2 0,4 7 129,-12 6-129,16 0 129,-16 0-387,12 12 129,-3-1-129,0 6 129,-1-2-129,0 2 129,1 0 0,0 3 0,-2-3 0,1 0 0,0-2-258,-8-15-129,20 25-1677,-20-25-2451,18 1-258,-8-1-258</inkml:trace>
  <inkml:trace contextRef="#ctx0" brushRef="#br0" timeOffset="168702.649">18749 11973 516,'27'-38'2064,"-11"21"129,-8-3 258,2 8-258,-10-5-129,0 17-387,0-14-516,0 14-387,-11-5-516,-2 5-258,1 1-129,-4 5 0,2 3-129,-4 2 258,3 2 0,-1 0 0,3 2 258,0 2-129,1-2 129,4 6 129,-4-4 258,8 0-129,-6 0 129,10 3-129,0-3 129,7 3-258,5-7 0,8 0-258,6-3-258,4-4-129,7 2-387,0-11-774,11 3-1548,-1-3-1548,-2-8-387,6 1 258</inkml:trace>
  <inkml:trace contextRef="#ctx0" brushRef="#br0" timeOffset="169221.678">19475 11997 4128,'-13'-21'4257,"13"11"-387,-12-12-387,10 3-3870,0-2-129,2 4 129,0-2-129,10 2 0,1 2 258,2 2 258,4 4 129,0-2 129,5 6 129,-2 0-129,2 5 0,-3 0 0,1 0 258,-6 5-129,2 6-129,-6 1 129,-1 5 0,-5 0 0,0 6 0,-4-3 129,-1 8 129,-12-6-129,3 6-129,-10-3 0,0 0 0,-5-4-258,1-2 0,-2-2-387,-3-7-129,13 2-774,-7-12-1935,8-3-1548,15 3-258,-10-27 258</inkml:trace>
  <inkml:trace contextRef="#ctx0" brushRef="#br0" timeOffset="169889.717">19896 11831 129,'0'41'4257,"0"-15"258,-1-8-387,1 5-1677,0 5-1806,-3-2-258,1 2-129,-1-6-129,-1 1 0,2-4-258,-1-4 129,3-5-258,0-10 129,0 0-129,0 0 129,0 0 129,-6-6 0,2-11 129,4-2 129,-3-7-129,3-2-129,-2-6 258,2 1-129,0-4 0,2 0 0,3 2 0,5 4 0,3 0 0,0 6 0,4 1 0,3 5-129,1 4 129,2 2-129,-1 5 0,1 0 129,-3 6 129,0 2-258,-4 0 129,-1 7-129,-5 3 0,0 0 129,-10-10 129,6 24-129,-6-12 258,0 0-129,-11 1 129,0 1 0,-6 0 0,0 1 0,-5-1-129,-1 0-129,-2-1 129,4-1-129,-1-3-258,0-3-129,6 2-258,-3-8-645,19 0-3096,-15-1-387,15 1-516,-10-18 129</inkml:trace>
  <inkml:trace contextRef="#ctx0" brushRef="#br0" timeOffset="171146.789">20633 11816 903,'0'0'4128,"0"0"387,0-16-516,12 6-1806,-12 10-1677,20-10-258,-7 8-129,0-1-129,2 3 0,0 0 0,2 0 0,-1 5 0,0 2 0,1 3 0,-3 1 0,0 3 0,-2 1 0,0 3 0,-5-4 0,-2 6 0,0-4 129,-5-2 0,0 5 0,-3-7 129,-4 2 0,-7-5 0,3 3 0,-6-6 129,2 1-258,-2-2-129,1 0 129,2-5-129,1 0-129,13 0 129,-14-3-129,14 3 129,0-15-258,5 4 129,6-7 0,9 0 129,1-4-129,6-1 129,2-2 0,3 1 0,0 1 0,1 1 129,-1 4-129,-3 0 129,-2 8 0,-4 2-129,-2 5 258,-7 3-129,-2 0 129,-12 0-129,16 25 129,-16-11 0,2 5 0,-2-1 129,2 2-129,1-8 0,3-1-129,-6-11 0,23 3-129,-6-6-129,3-8 129,4-4 0,-1-2 0,0 2 129,-2 0-129,-1 2 258,-3 6-129,-5 2 129,0 5 129,-12 0-129,14 7-129,-14-7 0,13 21-129,-8-8 129,1 1-129,0 3 0,0-2 0,2 2-129,-2-5-129,3 7-903,-9-19-2064,7 13-1419,-7-13-258,12 2-387</inkml:trace>
  <inkml:trace contextRef="#ctx0" brushRef="#br0" timeOffset="171654.818">21517 11990 2451,'-11'-22'4515,"11"9"0,0-10-258,7-5-1935,4 9-1806,-2-1-258,5 3-129,1 1-129,2 5 129,3 4 0,1 1 0,-3 3 0,2 3 0,-2 0 0,-2 5-129,-2 3 0,0 2 0,-5 0 129,-3 3-129,1 1 129,-5 0 0,-2 3 0,0 0 129,-10-4 0,0 4 0,-6-5 0,0 1 0,-5-5-129,0 0-258,-1-6 0,-2-2-387,7 0-387,-6-15-258,11 5-258,-5-16-258,13 6-516,-5-13-387,9 2-258,0-6 0,9-3 645,1-1 258,7-3 775</inkml:trace>
  <inkml:trace contextRef="#ctx0" brushRef="#br0" timeOffset="171893.83">21592 11611 1161,'39'-61'1806,"-21"39"0,1 5 129,-2 6-129,-3 5-387,2 6-516,-6 0-258,3 0 129,-13 0 0,17 16 129,-17-16-129,13 19 387,-13-19 0,7 29-129,-7-11 0,2 9-387,-2 0 0,0 10-129,0 1-129,0 4-258,0 3 129,0 1 0,3-3-258,-1-6-387,7 4-903,-5-12-2709,6-7-774,6-7 0,-3-13-387</inkml:trace>
  <inkml:trace contextRef="#ctx0" brushRef="#br0" timeOffset="172457.862">22254 11869 5160,'-17'17'3741,"17"-17"-1290,-17-8-258,17 8-4257,-20-16 0,20 16 0,-17-16 258,17 16 387,-4-18 903,4 5 1290,0 13 645,11-22 516,6 14-258,-4-6 0,10 7-258,-5-6 129,5 10-258,-5-2-387,2 5-258,-5 0-387,0 5 0,-5 6 0,-3 5-129,-6 2 0,-1 4 387,-1 1-387,-8 1 258,-6 0-129,1-3-129,-7-2 0,2-3 0,-1-4-387,-1-5 0,5-2-258,-7-5-516,23 0-903,-24-4-1161,13-8-1290,11 12-258</inkml:trace>
  <inkml:trace contextRef="#ctx0" brushRef="#br0" timeOffset="173114.9">22511 11708 3999,'7'14'4515,"-7"-14"-645,9 21-129,-9-10-2322,2 8-2064,-2-3-129,6 7 258,-5-5 129,4 1 387,0-3 129,1-5 129,-6-11 0,21 8-258,-5-10-129,1-8 129,4-2 129,-1-12 258,4 7 258,-4-8-129,6 10 258,-11-7 258,7 11-258,-11-1 0,6 8-258,-17 4-387,18 0 0,-18 0 0,13 18-258,-4-2 258,-3 3-129,2 0 258,-4 0-129,3 0-129,-1-4 129,5-2-129,-11-13-129,21 4 0,-6-7 129,0-8-258,4-4 258,0-2 0,1-1 387,-3 0-258,-2 7 129,-3 0 0,1 11 0,-13 0-129,18 6 0,-12 9-258,-1 0-258,4 14-1419,-7-4-2580,3-5-645,0 0 0,-2-9-258</inkml:trace>
  <inkml:trace contextRef="#ctx0" brushRef="#br0" timeOffset="174187.963">23141 11730 1,'0'0'3998,"0"0"130,0 0-387,0 0-1677,0 0-903,0 0-387,0 0 0,10 7-258,-10-7 0,0 0-129,13 5 129,-13-5-387,17 5 129,-3-2-129,-1-3-129,1 0 0,3-2 0,0-3 0,-2-4 0,3-3 0,-6 2 0,2-5 129,-4 2 0,-4-2 0,-4 2-129,-2 3 129,-2-1-129,2 11 129,-14-17-129,2 14 0,-1 1 0,-2 2 0,1 0 0,-1 0 0,0 2-129,-2 5 258,6 1-129,-4 0 0,3 0 0,2 3 0,0 0 0,3 2 0,1 2 129,2-1 0,-2 1 0,5 4 0,-3-1 129,4 0 129,0 0-129,4 3 0,3-4 0,3 0 0,7-1-258,0-3 0,8 1-387,1-7 0,8 4-387,-6-11-903,12 0-1935,1 0-1161,-4-9-387,3 1 516</inkml:trace>
  <inkml:trace contextRef="#ctx0" brushRef="#br0" timeOffset="174683.99">23997 11346 645,'0'0'2838,"0"0"903,6-4-2838,-6 4 0,18 8 129,-6 4 387,-12-12 129,17 25 129,-17-25-129,9 31-387,-9-15 0,2 12-258,-5-3-129,-1 14-258,-6-4 0,0 9-258,-1-2-129,-1 3 129,4-4-258,-1-3-387,9-4-258,-6-13-903,7-3-2709,6-2-516,-7-16-258,20 5 258</inkml:trace>
  <inkml:trace contextRef="#ctx0" brushRef="#br0" timeOffset="175066.013">24395 11529 8127,'0'31'4386,"-5"-14"-129,3 3-1419,-3 9-2967,-4 5 129,3 2 0,-1 2-129,4 1 258,0-2-129,3-1 0,0-4 0,0-5-129,4-2-129,-2-8-387,7 3-129,-9-20-129,19 13-387,-19-13-774,13-9-1419,-1 0-903,-10-13 0</inkml:trace>
  <inkml:trace contextRef="#ctx0" brushRef="#br0" timeOffset="175485.037">24280 11412 2580,'42'-40'4773,"-14"22"-258,-3-7-129,9 0-1677,0 6-2064,-2 2-258,2 4-258,-4 6-129,2 5 129,-3 2-129,-2 9 0,-1 5 0,-5 6 0,-1 2 0,-4 4 0,-1 4 129,-5 1 0,-3-2 129,-2 1 129,-5-4 0,0 6 387,-12-7-129,1 4 0,-13-5 129,3 4-129,-9-5-387,-3 0-258,-2 2-1032,-14-9-2709,0-2-1161,-4-3-387,-5-7-387</inkml:trace>
  <inkml:trace contextRef="#ctx0" brushRef="#br0" timeOffset="176496.095">12595 13709 9288,'14'12'4644,"-14"-12"-387,10 6-903,-4 5-3483,3 7 0,-3 5 0,3 7 129,-1 10 0,1 3 0,-2 9 129,3 4-129,1 1 0,1 1-129,-2-7-516,14-1-1806,-4-12-1677,-1-14-516,6-12-258,-4-12 517</inkml:trace>
  <inkml:trace contextRef="#ctx0" brushRef="#br0" timeOffset="176941.12">13157 13826 5934,'-37'19'4515,"25"-10"-516,-1-6 129,13-3-3870,0 0-258,0 16-129,10-13 129,10 1 0,5 1 129,6-2 129,5 1 0,4-1 0,6 0 0,1 1-129,6 2 129,-3-5 0,3 4-129,-4-4 0,-1 0 0,-4-1-129,-5 0-258,-2 0-387,-13-2-1935,0-5-1677,-3 2-387,-9-4 0</inkml:trace>
  <inkml:trace contextRef="#ctx0" brushRef="#br0" timeOffset="177541.153">13774 13633 6321,'17'11'4386,"7"3"-516,-10-3-645,7 0-3225,2 1-129,9 1 129,2 3 129,0-2 129,5 5 258,-2-6-129,5 5 129,-4-7-258,3 1 129,-6-4-258,4 1 0,-7-5 0,-2 1-129,-4-5 129,-6 5-129,-5-5 129,-3 5-129,-12-5 129,0 0-129,7 14 0,-7-14 129,-5 20-129,-6-10 0,-3 4 129,-2 0-258,-4 2 258,-2-2-129,0 2 0,-3 1 0,-3 0 129,1 1-129,-5 0 0,-1 1 0,1 2 0,-4 0 0,2 6-129,-2-10-516,12 5-3096,-1-2-774,-1-8-129,6-3-387</inkml:trace>
  <inkml:trace contextRef="#ctx0" brushRef="#br0" timeOffset="183552.498">15748 13501 2709,'4'14'4257,"-1"1"-258,-3-15-129,-1 16-3225,1 0-387,0 5 0,1 8 387,-1 0-129,0 11 0,0-5-129,0 8 258,0-5-258,0-1-129,0-7-129,0-8-258,4-8-387,-4-14-1161,19-17-2451,2-7-258,-3-15-129</inkml:trace>
  <inkml:trace contextRef="#ctx0" brushRef="#br0" timeOffset="183719.508">16025 13459 129,'33'-21'3870,"-33"21"-129,25 24-129,-14 5-2064,-5 5-903,1 10-129,-1 2-387,-1 6 0,1 2-258,-3-7-903,0-7-2580,6 10-129,-8-20-129</inkml:trace>
  <inkml:trace contextRef="#ctx0" brushRef="#br0" timeOffset="184522.553">17835 13175 1161,'0'0'3999,"0"0"-516,0 0-774,0 0-645,0 0-387,0 0-516,0 0-129,0 0-258,0 0 0,0 0-387,-11 9-129,11 7 0,-2 1-129,-1 10-129,0 6 129,2 11 0,-2 7-129,1 7 129,0 8-258,-1 0 258,1-2-129,-2-4-129,4-7-129,-4-13-516,4-9-1806,4-14-1806,-4-17-129,0 0-387</inkml:trace>
  <inkml:trace contextRef="#ctx0" brushRef="#br0" timeOffset="184837.572">17573 13384 258,'-11'3'3870,"11"-3"387,0 0-258,-3-12-2193,3 12-774,12-20 0,10 11 258,0-13-129,15 9-129,-1-11-258,13 5-258,-1-3-258,9 1 129,-1 1-516,0 1 0,1 5-387,-8-3-258,6 15-1161,-13-1-2709,-5-5 129,-4 8-903</inkml:trace>
  <inkml:trace contextRef="#ctx0" brushRef="#br0" timeOffset="185573.614">18232 13503 1806,'0'0'2580,"0"0"-1935,0 0-387,0 0 516,0 0 645,0 0 0,8 5 129,-8-5 129,8 17 129,-8-17-258,3 29-129,-3-15-516,1 13 0,-1-8-258,0 10-129,0-7 0,0 2-129,0-5-129,4-2 0,-4-17-129,15 12-129,-1-12 129,4-10-258,3-6 129,2-3 0,2-1 0,-1-1 0,-2 2 0,-3 4 0,-4 9 129,-2 6-129,-13 0 129,14 18-129,-8 3 0,1 1 258,-1 3-129,2 0 0,0-4-129,4-2 258,-3-7-129,5-5 0,-1-5 0,0-2-129,2-7 129,-2-7-129,2-5 0,-3-3 0,2-5 0,-3 0 0,-1 0 0,1-2-129,-4 3-129,-1-3-387,7 12-2064,-4-2-1935,-3-3-129,2 0-387</inkml:trace>
  <inkml:trace contextRef="#ctx0" brushRef="#br0" timeOffset="186054.641">18945 13594 5676,'-16'3'4644,"16"-3"-387,0-22-129,-1 1-3741,4 1-516,8-1 129,6-1 0,-1 3 0,5 2 129,0 1 0,2 7-129,-6 1 258,3 7-129,-4 1 0,0 4 0,-5 6 129,-2 7-129,-6 2 129,0 3 0,-3 2 0,0 4 129,-9-7 129,1 7-258,-5-8 129,1 1-129,-4-6-129,-1-2 0,0-6-129,-3-5-129,4-1-258,-6-6-645,22 5-2064,-19-22-1548,8-2-258,9-4-387</inkml:trace>
  <inkml:trace contextRef="#ctx0" brushRef="#br0" timeOffset="186363.659">19726 13569 774,'0'13'774,"0"-13"-129,0 0-2580</inkml:trace>
  <inkml:trace contextRef="#ctx0" brushRef="#br0" timeOffset="186747.68">19726 13569 645,'-18'45'1935,"3"-35"1032,15-10 903,-16 3 0,4-6-903,12 3-1032,-22-27-645,12 6-774,-4-10-129,4-2-129,2-8-129,4 0-129,4 0 129,2-2-129,8 4-129,5 3 258,4 4-258,1 4 129,4 5 0,1 7 0,0 8 0,-2 6 0,1 4 258,-2 13-258,-1 7 129,-3 7 0,-3 7 0,-3 4 0,-6 1 258,-3 6-129,-3-4 0,-3 3 129,-9-7 0,-5 1 129,-5-10-129,1 0 129,-6-12-258,2-3-129,0-10-129,0-5 0,3-2-258,3-13-258,7 1-129,-6-18-903,18 6-2838,-2-5-387,2-4-516,5-2 129</inkml:trace>
  <inkml:trace contextRef="#ctx0" brushRef="#br0" timeOffset="187142.703">20173 13083 6450,'24'10'4902,"-2"13"-516,-16-6-129,1 5-3999,0 11 0,1 1 0,1 10 129,-4 2 129,2 6 0,-2-6-258,2 1 0,-1-6-129,0-7 0,1-4-387,-2-12-258,4-7-129,-9-11-258,10-3-387,-10-17-387,5 6-387,-6-13-516,1 4-129,0-6-645,-4-4-516</inkml:trace>
  <inkml:trace contextRef="#ctx0" brushRef="#br0" timeOffset="187622.731">20113 13184 6708,'-9'-27'4773,"9"5"-387,0-7 0,3-2-3870,8 3-387,5 2-129,5-1-129,2 4 258,5 1-129,0 7 0,3 3 0,0 3 129,1 5-129,-3 4 0,1 1 0,-3 7 0,-3 2 0,-2 2 0,0 2 0,-3 0 0,-6 2 0,-2-2 129,-3 4 0,-6-5 0,-2 4 129,-5-5 258,-6 5-129,-9-5 129,-1 6-129,-8-2 0,0 3 0,-4-4 0,0 2-258,-1-1-129,2-4-129,4 0-129,1-6-258,13 5-903,-8-11-3096,10-1-387,12 1-387,-7-23 0</inkml:trace>
  <inkml:trace contextRef="#ctx0" brushRef="#br0" timeOffset="188629.789">20718 13261 5547,'-13'12'4644,"13"-12"-258,-14 5-129,14-5-3612,-12 5-516,12-5 0,-14 5-129,14-5 0,-14 12 129,14-12 0,-11 12-129,11-12 129,-7 14 0,7-14-129,-6 13 129,6-13-129,-4 11 129,4-11-129,-4 12 0,4-12 129,0 0-129,-9 14 129,9-14 0,0 0 0,-6 11 0,6-11 0,0 0 0,0 0-129,0 0 129,0 0 0,-7 11-129,7-11 0,0 0 0,0 0 0,0 0 0,0 0 0,-4 12-129,4-12 129,0 0 0,0 0 0,-7 15 0,7-15 0,0 0 0,-6 12 0,6-12 129,0 0-129,5 13 0,-5-13 0,15 9 0,-5-2 0,3-1 0,-2 1 258,5 1-258,-2 1 0,1-1 0,-1 1 0,1 0 0,-2 3 0,-1 0 0,-2 0 0,-4 1 0,-1-1 0,-3 2 0,-2-2 129,0 1 0,-3 0 129,-7-2 0,2 6 0,-7-7 0,1 4 0,-4-2 0,1 2-129,-3-4 0,2 1-129,3 1-129,-4-7-129,10 6-516,-10-11-2451,19 0-1548,-13 0-129,11-8-387</inkml:trace>
  <inkml:trace contextRef="#ctx0" brushRef="#br0" timeOffset="190065.87">20136 8642 903,'0'0'1548,"0"0"129,0 0 0,0 0 129,0 0-258,0 0-516,0 0-258,0 0-258,0-6 0,0 6-129,0 0 129,0 0 0,0 0-129,0 0 0,0 0 0,0-11-258,0 11 0,0 0-129,0 0 0,0 0 0,7-3-129,-7 3 129,0 0 0,0 0 0,0 0 129,0 0-129,0 0 258,-7 7-258,7-7 258,-19 11-129,7-5 129,-1 2 0,0-1-129,2 1 258,-1-2-258,12-6 0,-15 13-129,15-13 129,-6 12-129,6-12 0,6 12 0,-6-12 129,17 17-129,-4-6 129,0 2-129,2 2 0,-2-1 0,0 1 0,-1 3 0,-3-2 0,-2 1 0,-1 2 0,-2-3 129,-3-1 0,-1-2-129,0 0 129,-5-2 0,-2 1 0,1 0-129,6-12-129,-14 26-516,-2-9-3096,2-8-516,0 7-645</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41:34.781"/>
    </inkml:context>
    <inkml:brush xml:id="br0">
      <inkml:brushProperty name="width" value="0.05292" units="cm"/>
      <inkml:brushProperty name="height" value="0.05292" units="cm"/>
      <inkml:brushProperty name="color" value="#00B0F0"/>
    </inkml:brush>
  </inkml:definitions>
  <inkml:trace contextRef="#ctx0" brushRef="#br0">11450 956 516,'0'0'0,"0"0"-515,-40-21 643,40 21-256,0 0 128,-40-26 0,40 26 0,0 0 0,-46-26 0,46 26 644,-41-16-386,41 16 0,-45-16 258,45 16-258,-54-14 258,54 14 258,-59-12-645,59 12 129,-61-9 0,61 9 0,-60-7 0,60 7 258,-63-6 129,63 6-387,-61-10 645,61 10 387,-61-8-387,61 8 258,-62-8-387,62 8 387,-65-6-774,65 6 0,-68 0-258,68 0-258,-66 0 258,66 0 129,-64 8 0,64-8-387,-59 12 387,59-12 516,-57 18-516,57-18 258,-54 22-258,54-22 0,-55 22 0,55-22 516,-54 21-387,54-21 0,-57 24-129,57-24 129,-70 29 0,35-11-645,-4-1 258,2 5 258,-1-3-516,2 4 516,36-23-516,-68 47 774,68-47-645,-59 51 645,59-51-387,-58 59 129,58-59-129,-63 67 129,63-67 129,-64 84-129,31-30-129,-1-3 0,0 6-129,3-1 129,2 2-129,3-9 0,1 1-387,3-8 516,2-1-129,0-4 258,0 4 0,-2 2-129,-2 8 258,1-1-129,-1 8 129,0-4-387,2 4 258,2-3-516,2-4 258,5-5-258,2-2 258,2-5-387,4-1 387,0-3-258,0 3 387,5 0 0,-3 6 129,1 4 0,-1 1-258,2 4 258,-1 0-129,0 6 258,2-3-258,0-3 0,4-4 0,5 0 129,2-5-129,3 4 0,5-7 0,3 5-387,3-2 387,2 2 0,4 0-129,-1 4 0,3-4 129,1 0-129,0-4 129,3-1 0,2-4-129,2 0 0,3-7 258,4-2-258,2-4 0,4 1 0,-1-3 0,5 0-258,-3-5 516,2 0-258,2-5 0,3 1-258,0-4 258,2-5 0,4-1 258,3-3-516,3 0 258,4-5 0,0-6 0,1-1 258,-1 1-258,-4-3 129,2 2-258,-4-1 129,-1 1 0,-4 1 129,2-2-258,-1-6 129,3-2-258,0-4 258,0-1 0,0-9 0,0-4 0,-4-2 0,-2-2 258,-3-2-258,0-4 0,0 2 0,-6 0 129,0-2-129,1-1 129,-4-1 258,0-1-387,-4 0 0,-4-5 0,-1-8 0,-3-2 0,-3 2 129,-6-1-129,-1-3-258,-6 2 258,0 3 0,-3 1 129,-3 5 258,0 1-258,-3-3 258,0 0-516,-5-4 516,-1-3-387,-4-2 516,-6 2-516,-2 0 0,-12-2 0,-6-10 129,-7-1 0,-6 3-258,-6-1 645,-5-4-903,-7 0 774,-2-4-645,-2 10 516,-6 12-516,1 7 387,-5 6-774,-1 7 387,-2 6 258,2 8-129,-4 1 129,1 2-129,-2 1-258,2-1 387,-3 1 516,3 3-516,0 1-387,3 5 258,3 9 129,5 2-258,4 6 258,12 0-516,2 9-1032,40-9-516,-54 29-1935,54-29-1032,0 0 0,0 0-516</inkml:trace>
  <inkml:trace contextRef="#ctx0" brushRef="#br0" timeOffset="41188.355">3176 3742 1677,'-25'-25'3225,"16"16"-129,-5-6-1161,-2 3-774,2 2-129,-7-2 0,5 8-258,-9-2 0,1 7 0,-7 1-258,1 13 129,-7-2-387,-2 7 129,-5 4-129,1 2-129,-5 4 0,-2 1-258,1 1 258,-1 3-129,3 0 129,5 2 0,3 2 0,8 7 129,4-7 0,13 4 258,5 3-129,11 1 0,11 2 0,16 5 0,7-6-129,10 1 0,9-3-258,7 0 129,7-7-129,8-4 0,5-6 129,5-4-129,7-6 129,3-7-258,0-6 516,3-6-258,-3-5 129,-5-6 0,-8-10-129,-6-6 129,-11-9-129,-7-4 0,-10-6 0,-12-6 0,-12-3 0,-12-6-129,-13 3 129,-8-5-129,-17 3 258,-13-1-258,-16 7 0,-13 8 0,-14 10-387,-15 0-1032,-10 17-3096,-13 7 0,-9 8-516,-5 6-387</inkml:trace>
  <inkml:trace contextRef="#ctx0" brushRef="#br0" timeOffset="42627.438">1381 5496 3225,'1'-12'3741,"-1"12"129,0 0-2193,0-19-774,0 19 129,0-19-258,0 19-129,-6-21 0,6 21-258,-19-18-129,8 11 129,-9-1 0,5 4-258,-6-4 0,1 6 129,-4-3-129,2 4 0,-5-1-129,1 2 129,-2-2-129,28 2 129,-64 0 129,64 0 0,-74 5 0,35 0 0,-5-3 0,5 5 0,-5-2 0,0 6-129,6 0 0,-2 6-258,40-17 258,-76 43-258,40-11 0,-3 4 0,1 3 0,-1 7-129,2 2 129,-2-2 387,3 3-258,1 1 387,5-1-258,4 2 387,26-51-258,-36 92 516,36-92-387,-14 99 0,17-51 0,10 5-258,5-1 258,2 2-129,7-2 129,3 6-258,4-5 0,2-2 258,2-5-129,5 0 129,4-6-129,4-2 129,5-10 0,4-1 0,7-14-258,3-3-129,3-9 0,0-1 129,5-4-258,1-12 0,0-8 129,2-3 0,-5-8 129,0-7-129,-4-9 0,-1-3-129,-3-10 0,-10-1 0,-4-4 0,-8-1 0,-7-4 0,-6 4 129,-6-4 0,-8 3 0,-8 3 0,-4 0 0,-7 3 0,-9-1-129,-11 5-129,-7 1 258,-10 4-258,-6 6 129,-7 9 0,-11 4-258,-4 16-516,-15-1-2193,0 22-1548,-1 0-516,5 7-645,2 5-128</inkml:trace>
  <inkml:trace contextRef="#ctx0" brushRef="#br0" timeOffset="53337.05">4795 5297 1419,'-5'-11'2709,"-5"-4"-129,10 15-2064,-15-17-258,6 8-129,-2 2 258,-5-2-258,1 2 129,-5 1 0,3 4 0,-6 1 0,1 1 129,1 0-129,0 1 0,-1 3 0,3 5 129,2-3-129,0 4 129,2-1 129,1 6-129,-1-2-129,2 5 258,0 1-258,0 5 387,-2-2-129,-1 3-129,-1 3 129,4 2 0,1 2-129,-1 4 0,3-5 129,3 5-387,1 0 129,4 3 129,1-3-129,1 2 129,3-5 0,4 3 0,-1-5 0,7 5 0,-2-6-258,3 3 129,0-4 0,3 1 0,0-5 0,5 0 129,1-6-129,6-2 0,0-7 0,7-3 0,1-4 0,4-2-129,1-1 129,3-7-258,-1-5 129,-2-2 0,2-7-129,-2-4 129,-2-7-129,-1-6 129,-1-8 0,-3-6-129,-5-1 129,-2-4-129,-8-2 129,-3 5 258,-6-5-387,-5 6 129,-6 2 0,-6 6 0,-8 3-129,-3 1 129,-7-1-129,-4 2 0,-6 4 129,-6 1-129,-5-1 0,-2 3 0,-3 4 129,-2 5-258,0 7 258,-2 7-129,-1 7 0,2 8 0,3 16-129,2 6-258,7 22-1290,-5-3-2838,10 4-258,5-4-516,7-6-129</inkml:trace>
  <inkml:trace contextRef="#ctx0" brushRef="#br0" timeOffset="64307.678">17821 5189 516,'0'0'1806,"7"-8"-774,-7 8 0,13-15 258,-13 15 0,12-16-129,-12 16-387,15-14-387,-6 10-129,2-1 0,2 2-258,3-2 0,3-2 129,3-1 129,4 6 258,1-8 0,6 8 258,1-10 129,7 5 0,-2-5-129,9 7 129,-1-10-258,6 8 0,2-5-258,3 5-129,2-1 0,2 6-129,1-1-129,3 1 129,7 2-129,3 0 0,4 2 0,6 3 129,4 0-129,4 1 387,5-5-258,0 6 129,1-2-129,4 4 129,0-2 0,0 1-129,-1 2 0,-2 2-129,1 1 0,0 3 0,0-3 0,0-2 0,-3 0 0,-3-4 0,-2 0 0,2 1 129,-6-2-129,-2 1 129,-5-2-129,-4 2 0,-3 1 129,-7 0-129,-4 0 129,-6-4-129,-8 0 129,-7-2 0,-9 0 0,-8-1 0,-7 1 0,-5-2-129,-7 0 0,-8 0-129,0 0-129,0 0-258,10 12-645,-10-12-2580,-7 13-645,7-13-645,-26-8 129</inkml:trace>
  <inkml:trace contextRef="#ctx0" brushRef="#br0" timeOffset="76408.37">6173 4439 2193,'-11'0'3354,"-10"3"-258,7-3-1290,1 0 0,-5-10-258,5 5-516,-7-11-129,8 0-129,-4-8-129,8-1-129,-2-5-129,5-4 129,2-5-129,5 1-258,5-4 129,10 3 0,4 0 0,4 4-258,5 1 129,6 2-129,3 7 0,2 1-129,-2 10 129,2-1 0,-4 11-129,-2 4 129,-3 4-129,-5 15 0,-6 6 0,-7 9 129,-3 5-129,-9 4 129,-2 4-129,-8 0 258,-7 3 0,-2 0 258,-7-7 0,-2-1 129,-7-12 0,4 2 258,-7-11-258,4-3 0,-3-8-129,1-5-129,1-5 0,1-2-129,3-7-258,0-7-387,9 5-1161,-4-13-2580,11-1-258,0-12-258,6-1-387</inkml:trace>
  <inkml:trace contextRef="#ctx0" brushRef="#br0" timeOffset="81240.646">6888 4023 774,'-21'-7'3096,"5"-2"0,16 9-129,0 0-2580,-11-7 0,11 7-129,0 0 129,6-7 129,3 1 129,6 3 258,0-6 129,8 5 0,1-5-258,6 4 0,-1-2-258,4 7-129,-2 0 129,-1 3-387,0 4 0,-4 4-129,-1 2 0,-7 2-129,-1-1 129,-6 1 0,-2-1 0,-1-3 0,-8-11 129,4 18 129,-4-18-129,-2 13 0,-8-6 129,0 0 0,-10 0 0,4 1-129,-4 1 0,0 0-129,3 0 0,3-6-129,3 3 129,11-6-129,0 0 0,0 0 129,15 14-129,-3-11 129,4 4-129,0 3 258,1 4-258,-2 3 129,0 4 0,0 2-129,0 3 0,1 1 129,-1 1-258,-2-1 258,1-5-129,-3 0 258,-5-5 0,-4 2 387,-7-6-129,-8 6 0,-9-9 129,-1 8 0,-5-3-387,-2-3-1032,3 5-2967,-5-8-645,2-3 129,2-6-903</inkml:trace>
  <inkml:trace contextRef="#ctx0" brushRef="#br0" timeOffset="81935.686">6699 4441 3999,'13'-5'3612,"-13"5"0,0 0-516,0 0-2838,0 0-129,0 0 258,-8 16 0,-2 3 0,-1 3 0,-3 11 258,-4 1-129,1 12-129,-4 0 0,2 5-129,-2-1-129,4 0-516,3 4-774,2-6-2838,4-13-129,6-8-387,2-13 130</inkml:trace>
  <inkml:trace contextRef="#ctx0" brushRef="#br0" timeOffset="82800.735">7587 4435 2193,'0'0'3096,"0"0"-258,3 11-1806,-3-11 0,-3 18 258,-4-7 129,4 12 0,-9-3-129,4 17 0,-7-4-129,2 14-258,-5 1-129,6 6-387,0 6-258,0-5-1935,6 3-2322,1-11-645,2-16-129,1-11 259</inkml:trace>
  <inkml:trace contextRef="#ctx0" brushRef="#br0" timeOffset="86947.973">8048 3901 129,'3'-13'2967,"5"10"258,-8 3-1032,13-10-774,-5 8-387,-8 2-129,10-5-258,-10 5 129,0 0-129,0 0-258,0 0 0,0 0 129,0 0-129,0 0 129,-5-4-129,5 4-258,-12 0 0,12 0-129,-16 0 0,16 0 0,-15 8-129,6-2 129,1 1 0,-2 1-129,3 3 129,-4-1 0,1 4 129,0 0-258,1 2 258,0 2-129,1 1 0,-1-1 0,2 4 0,-1 0 0,0-3 0,0 1 0,2-2 129,1-1-129,-3-2 129,3-2 0,0-3 0,5-10-129,-11 18 129,11-18-129,-7 15 0,7-15 0,-4 12 0,4-12 0,5 11 129,5-6-129,5 0 0,2-2 129,4 2-129,3 0 129,-1 0-129,3 5 0,-2-2-129,-3 5 129,-4-1-129,-1 5 0,-4 0 129,-3 5-129,-1 0 0,-5-2 129,-1 2-129,-1-6 129,-1 3 129,0-7 129,0 2 129,0-14 129,-7 12 129,-4-9-129,0 4 0,-5-4-129,0 4 0,-4-4-258,0 1-258,0 4-258,-3-9-1290,5-1-2451,4-8-258,4-8-129,3-8-129</inkml:trace>
  <inkml:trace contextRef="#ctx0" brushRef="#br0" timeOffset="87497.004">7942 3960 1548,'41'-3'1419,"-19"-1"387,4-2-129,-1-3 258,7 2-387,-1-1-387,3 3-258,-4 0-129,-1-2-258,-5 6-258,-2 1 129,-7-1-258,-3 1 129,-12 0 0,13 0 258,-13 0 0,0 0-129,0 0-129,0 0 258,0 0-387,0 0 0,0 0-387,0 0-258,0 0-516,0 0-1032,-7 5-1806,7-5 129,-11 3-387</inkml:trace>
  <inkml:trace contextRef="#ctx0" brushRef="#br0" timeOffset="90601.182">7917 3953 903,'0'0'2064,"0"0"-1032,0 0-1548,0 0-258,8 7 258,-8-7 258,0 0 774,10 4 129,-10-4 258,0 0 129,0 0 0,0 0 129,0 0-774,0 0-258,0 0-516,0 0-129,0 0-516,0 0 387,7-6-129,-7 6 516,0 0 129,0 0 387,0 0 129,0 0-129,0 0-129,0 0 0,0 0 0,0 0 129,0 0-258,-2-11 0,2 11 0,0 0 0,0 0 129,0 0 0,-4-13-129,4 13 129,0 0-129,0 0 129,4-13 258,-4 13 129,0 0 129,0 0 129,0 0 0,0 0-129,0 0 0,0 0-129,-7 3-129,7-3-258,0 0 129,0 0-258,-1 11 129,1-11-129,0 0 0,0 0 0,0 0 129,0 12 0,0-12-129,0 0 0,0 0 129,0 0-129,0 0 0,0 0 0,0 0 0,3 12 0,-3-12 0,1 15 0,-1-15 0,2 19 0,0-8 0,-2 2 0,0 0 0,0 5 0,0-3 0,0 1 129,0 0-129,-5 2 0,2 0 0,-1-1 0,-1-2 129,1-1-129,-1-2 258,2 0-258,-2 0 0,5-12 0,-5 16 129,5-16-129,-4 12 0,4-12 129,0 0 129,0 0-129,0 0 258,0 0-258,0 11 0,0-11-129,0 0 0,0 0 0,0 0-129,0 11-258,0-11 258,0 0 129,7 0 0,-7 0 0,12-4 0,-12 4 129,16-9-129,-6 2 0,0 3-129,4 3 129,-3 1 0,2 0 0,0 0 0,-1 4 0,-1 2 0,-1 1 0,0 1 129,-2 0-129,1 1 0,1-1 0,0 0 258,0 2-516,1 0 129,3-1-129,-3 1 0,0 1-129,-2 0 258,-2-1 129,-3 2 129,-3 0 129,-1 2-129,-2-3 129,-3 5 0,-1-2-129,0 3 129,-1-6-129,3 2 258,4-13 129,-12 16 258,2-13-258,10-3 258,-19 4-129,9 1-129,-7-2 0,0 3-258,-3 1-258,-2 3 0,0-1 0,0-2 0,-2 3-129,3-2 258,0-2 0,2-2 0,0-1 129,5-2-129,2-1 0,2 0 0,10 0-129,-12 0-129,12 0 0,0 0-129,0 0 0,0 0-129,0 0 258,0 0-258,5 0 258,-5 0 129,8-5 0,-8 5 129,8-7-129,-8 7 129,0 0 129,10-10-258,-10 10 0,0 0-258,0 0 129,0 0 129,0 0-129,0 0 129,0 0-129,0 0 129,0 0 0,7 0 0,-7 0 0,10 0 0,-10 0 0,18 0 0,-5-2 0,4-1 0,4-3 0,-1 2-129,5-4 258,1 2 0,-1-5 0,2 2 0,-3 0 129,-1-2-129,-3 0 0,-1 2 0,-7-1-129,-2-1 0,-1 4-258,-9 7 129,5-18-258,-5 8 129,0 10 0,-4-19 129,4 19 0,-13-20 0,5 8 129,-2 0 0,2 2 0,-2-1 129,0 1-129,-3-2-129,2 1 129,-3-1 0,1 3-129,-2 1 0,0-4 129,-2 3-129,1-1 129,0-1 0,2 1 0,0 2-129,3 1 129,2-1 0,9 8 0,-13-9 0,13 9-387,0 0 258,0 0 0,0 0-129,0 0 129,-8-3-129,8 3 129,0 0 0,0 0 129,0 0 0,0 0 129,0 0-129,0 0 129,0 0 0,0 0-129,-3-12 129,3 12-129,-4-11 0,4 11-129,-1-16 0,1 5 0,0 11 0,0-23-129,0 7 129,4 0 0,0-1 0,2 0 0,2 0 129,0 1-129,0-1-129,1 4 258,0-3-129,-2 3 129,2 0 0,-9 13 0,10-20 0,-10 20 0,6-11 0,-6 11-258,0 0 0,9 0 129,-9 0-129,0 0 129,8 7 129,-8-7 0,0 0 129,0 0 0,0 0 0,0 0 0,0 0 0,10 8 0,-10-8 129,13 4-129,-3-2 129,3-2 0,5 6 129,-2-6 129,6 0-129,-4 0 129,3 0 129,-3 0-258,-2 0 0,-2 0-129,-4 0-129,-2 0 0,-8 0-129,12 0-129,-12 0 129,0 0 0,0 0-129,0 0 258,8 6-129,-8-6 129,0 0 129,0 0 0,0 0 0,0 0-129,0 0 129,0 0-129,0 0-129,0 0 129,0 0-258,-5 0 129,5 0-129,0 0 0,0 0 129,0 0 129,0 0-129,0 0 129,0 0 0,0 0 0,0 0 0,0 0-129,-8-6-129,8 6-129,0 0 0,0 0-258,0 0-129,0 0 129,-8 0 129,8 0 0,0 0 258,-11-3 0,11 3 129,-10-12 129,10 12 0,-14-9-129,14 9-129,-17-8-258,2 5-129,-1 3-129,-6 3-129,-1 2 258,-7-2 0,2 1 258,-5 0 129,1-3 258,1 2 129,-1-2 0,4 2 258,2-3-258,1 2-129,6 1-129,0 2-129,6 0 0,1 0 129,12-5-258,-13 9 129,13-9 129,0 0 0,-5 10 0,5-10 0,5 4 0,-5-4-258,17 5-387,-6 1-2451,2-6-645,5 1 258</inkml:trace>
  <inkml:trace contextRef="#ctx0" brushRef="#br0" timeOffset="91575.237">7929 3904 1032,'0'0'1677,"0"0"258,0 0-258,0 0 258,0 0-645,0 0-387,0 0-387,0 0-258,0 0-258,-7 8 0,7-8-129,-1 17 258,0-5-129,-2 2 129,1 3-129,-2 4 387,-3 2-258,0 2 129,-3 1 129,0 3 0,-3 2-129,-2-1 0,0 0-129,-1-3 258,4-2-387,0-4 258,2-5-129,4-3 129,6-13 258,-8 14-129,8-14 129,0 0 0,0 0-129,0 0 0,3-7-129,-3 7-129,15-12-129,-7 5-129,5 0 129,2-1-129,3 1 129,0 2-129,4 2 129,-2 2 0,1 1 0,1 0 0,-1 4 0,-2 4 0,1 1 0,-2 1 0,1 2-129,-2 2 129,0 1-129,-2 0 0,0 2-129,-2-1-129,-3 4 129,-1-3 0,-2 2 129,-3-2-129,0-2 258,-3 1 0,-1-3 129,-2 1 129,-6-4-129,-2 1 258,-4-5 0,-2 1-129,-3 0-129,1-1 0,-1 0 0,-1-1-129,1-3 0,1 1 0,2 0-129,4-2-258,4 2-1290,-2-2-2193,0-1 129,10 0-516</inkml:trace>
  <inkml:trace contextRef="#ctx0" brushRef="#br0" timeOffset="96976.545">5723 4908 516,'6'0'-258,"-6"0"1,10 0 257,-10 0 0,13-2 257,-13 2 388,13-3 129,-13 3 129,13-3 0,-13 3 0,13-2-129,-13 2 0,13-2-258,-13 2 0,13 0 0,-4 0 129,1 0 129,-2 0 129,4 2 258,-2-2 0,7 0 258,-4-2-129,9 2-129,-2 0-129,9 0-387,-1 0-129,6 6 0,2 0-258,3 2-258,4 1 129,1 1-129,2 0 0,1-1 129,3-4 0,3-2 129,4-3 0,4 0 129,0-1-129,6-3 0,3-1 0,2 0-129,6 0-129,0 2 0,0 3 0,3-1-129,0 0 129,1-2 0,0 1-129,1 2 258,-1-2-129,0 2 0,-3-3 0,-2 1 129,-1-1-129,-3 3 0,-8-1 0,0-2 129,-9 1-129,-4-1 0,-6 0 0,-2 1 129,-7-1-129,-4 0 0,-5 0 0,-5 2 0,-3-1 0,-7-1 129,-3 2-129,-10 1-129,9-1 129,-9 1 0,0 0-129,0 0 129,0 0 0,-5 3 0,5-3 0,-12 6 0,12-6-129,-15 6 129,15-6-129,-17 7-387,10 7-1419,-1-9-2322,8-5-516,-17-2 0,3-15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58.583"/>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4-01-24T18:08:06.309"/>
    </inkml:context>
    <inkml:brush xml:id="br2">
      <inkml:brushProperty name="width" value="0.05292" units="cm"/>
      <inkml:brushProperty name="height" value="0.05292" units="cm"/>
      <inkml:brushProperty name="color" value="#00B0F0"/>
    </inkml:brush>
  </inkml:definitions>
  <inkml:traceGroup>
    <inkml:annotationXML>
      <emma:emma xmlns:emma="http://www.w3.org/2003/04/emma" version="1.0">
        <emma:interpretation id="{E336DC8C-0CAD-40CD-9DB3-5494D5754BD4}" emma:medium="tactile" emma:mode="ink">
          <msink:context xmlns:msink="http://schemas.microsoft.com/ink/2010/main" type="writingRegion" rotatedBoundingBox="4551,589 24490,584 24492,8261 4553,8266"/>
        </emma:interpretation>
      </emma:emma>
    </inkml:annotationXML>
    <inkml:traceGroup>
      <inkml:annotationXML>
        <emma:emma xmlns:emma="http://www.w3.org/2003/04/emma" version="1.0">
          <emma:interpretation id="{1F40D763-D9A8-4CD6-AB3B-4D97398C45FD}" emma:medium="tactile" emma:mode="ink">
            <msink:context xmlns:msink="http://schemas.microsoft.com/ink/2010/main" type="paragraph" rotatedBoundingBox="11098,587 24490,584 24491,1545 11099,1548" alignmentLevel="2"/>
          </emma:interpretation>
        </emma:emma>
      </inkml:annotationXML>
      <inkml:traceGroup>
        <inkml:annotationXML>
          <emma:emma xmlns:emma="http://www.w3.org/2003/04/emma" version="1.0">
            <emma:interpretation id="{E3474059-FF56-4EA4-B49A-1EEC1EE0D7C7}" emma:medium="tactile" emma:mode="ink">
              <msink:context xmlns:msink="http://schemas.microsoft.com/ink/2010/main" type="line" rotatedBoundingBox="11098,587 24490,584 24491,1545 11099,1548"/>
            </emma:interpretation>
          </emma:emma>
        </inkml:annotationXML>
        <inkml:traceGroup>
          <inkml:annotationXML>
            <emma:emma xmlns:emma="http://www.w3.org/2003/04/emma" version="1.0">
              <emma:interpretation id="{B98693DD-1559-48F2-BC37-8AE383A67187}" emma:medium="tactile" emma:mode="ink">
                <msink:context xmlns:msink="http://schemas.microsoft.com/ink/2010/main" type="inkWord" rotatedBoundingBox="11098,678 13661,677 13662,1547 11099,1548">
                  <msink:destinationLink direction="with" ref="{D681CB4D-DEFF-4F8D-97CA-36F03FBC5532}"/>
                </msink:context>
              </emma:interpretation>
              <emma:one-of disjunction-type="recognition" id="oneOf0">
                <emma:interpretation id="interp0" emma:lang="" emma:confidence="1">
                  <emma:literal/>
                </emma:interpretation>
              </emma:one-of>
            </emma:emma>
          </inkml:annotationXML>
          <inkml:trace contextRef="#ctx0" brushRef="#br0">3699-2613 64 0,'0'-4'24'0,"5"-19"-12"0,16 15-3 0,-12 8 9 16,0 0-6-16,-1 0 3 15,9-4-7 1,-4 4-4-16,5 0 0 16,-5 4-3-16,-1-4 2 15,1 8-2-15,0 3-1 0,0-3-2 16,0 0-1-16,4 3-3 16,-4 4-1-16,5 5 1 15,-6-1 4-15,1 4-4 16,0 3 0-16,0 9-2 15,0 7 2-15,4 0 2 16,-4-3 2-16,0-1 5 16,-4-8 3-16,-1-3 0 15,-12 0 1-15,0-4 7 16,0-4 5-16,-5-3-3 16,0-5 1-16,-4 1-8 15,0-5-3-15,-4 1-6 16,0-8 0-16,-5 0-7 15,-3-4-3-15,-10 0 3 16,1 0 2-16,-1 1 3 16,5-1 1-16,4-4-2 15,5 0 0-15,3 1 2 0,5-1 0 16,5 0 1-16,4 1 2 16,8-1 1-16,0 0 1 15,13-11 2-15,9 0 3 16</inkml:trace>
          <inkml:trace contextRef="#ctx0" brushRef="#br0" timeOffset="92.839">3786-2265 209 0,'21'0'2'16,"1"4"-10"-16,-5-4-5 16,0 4-26-16,0 0-13 15,-4-1 12-15,5-3 6 16</inkml:trace>
          <inkml:trace contextRef="#ctx0" brushRef="#br0" timeOffset="511.318">4277-2816 68 0,'0'-8'27'0,"8"4"-14"0,-3 8-7 0,-5-4 11 16,0 0-9-16,0 0-4 15,4 8-6-15,0-1 1 16,1 1-6-16,-1 3-3 15,0 1 8-15,-4-1 5 16,0 12 3-16,0 8 2 16,0 0 2-16,0-1 4 15,0 9-6-15,0-5-2 16,5 4-6-16,-5-3 0 16,4 7-18-16,-4 4-5 0,0-4-20 15,0-4-8-15</inkml:trace>
          <inkml:trace contextRef="#ctx0" brushRef="#br0" timeOffset="1263.545">4639-2556 56 0,'0'0'24'0,"0"0"-12"0,-4 0-5 0,4 0 7 15,0 0-7-15,0 0-2 16,0 4 1-16,-5 0 1 16,1 3 1-16,0 1 0 15,-1 4 4-15,1 3 3 16,0 0-8-16,4 4-2 16,0 8-1-16,0 0 2 15,0-4 1-15,4 4 1 0,5-4 2 16,-5-4 1-16,5-4-5 15,3-3-2-15,-3-16 0 0,8 0 0 16,-4-11 2-16,0-1-3 16,-4 1 0-16,-5 0 5 15,0-1 3-15,1 5 0 16,-1-1 3-16,-4 1-3 16,0 3-1-16,0 1-6 15,4-1-3-15,1 4-9 16,8 4-3-16,-1 8-10 15,6-1-4-15,-1 1 16 16,4 4 6-16,1 11 1 16,0 7 0-16,-1 1 7 15,1-8 6-15,-1 0-1 16,1-4 2-16,-1 0-5 16,5-11-2-16,-9-1 4 0,1 1 4 15,-5-4-3-15,-1-4 2 16,6-4-3-16,-5-11 0 15,-5-4-5-15,1-8-1 16,-1-4-3-16,1 1-1 16,-5-1-1-16,5 0 0 15,-5 4-3-15,1 4 1 16,-5 4-9-16,4 0-4 16,0 4-22-16,1 3-10 15,-1 1-32-15</inkml:trace>
          <inkml:trace contextRef="#ctx0" brushRef="#br0" timeOffset="2238.292">5410-2579 124 0,'26'-4'46'0,"-22"4"-24"0,1 0-10 0,-5 0 13 16,0 0-11-16,0 0-3 16,4 0-7-16,0 4-3 15,5 0 0-15,-1 0-8 0,1 3-3 16,0 1 3-16,4 4 4 15,0 3-5-15,-1 4 1 16,1 0-2-16,0 4 1 16,0 12-2-16,0 7 1 15,0-4-2 1,-4-3 6-16,-5-9 12 16,-4-3 14-16,-4-4 9 15,-5 1-6-15,0-5-5 16,-3-4-10-16,-6 1-4 0,1-8-3 15,-9-4-4-15,0 0-1 0,-4-4-7 16,4 0-2-16,5-4-4 16,4 1-3-16,8-1 6 15,0-11 3-15,14 4 6 16,8-12 2-16,4 4 2 16,4 4 0-16,1 0 2 15,8-1 1-15,0-3-4 16,5 4-1-16,3-4-2 15,6 4 0-15,-6 0 0 16,-3 0 0-16,-1 3 3 16,-4 1 0-16,-4 4-2 15,-4-1 2-15,-5 5 7 16,0 3 4-16,-4 0-1 16,-4 4 2-16,-1 4-2 0,-3 3 2 15,-5 5-6-15,0 3-1 16,0 0 4-16,4 1 3 15,0-1 2-15,1 0 3 16,-1 1-3-16,0-5 2 16,1-3-4-16,3 0-1 15,5-5-9-15,0-3-2 16,9 0-7-16,8-3 0 16,-4-5-3-16,-5-4 0 15,1-3 6-15,-5 0 4 16,-4-1 2-16,0 1 2 15,0 0 4-15,-5 3 6 0,1 1-7 16,0 3-3-16,-5 1-2 16,0 3 1-16,1 0-3 15,3 8-2-15,-4 7-5 16,5 5-2-16,-5 6 5 16,1 5 4-16,-1 23 2 15,0 0 2-15,5 0 2 16,-5-4 2-16,1 7-1 15,3 1-1-15,-3-8-3 16,-1-4-2-16,0-8-4 16,0-7-2-16,1-4-15 15,-1-7-4-15,-4-1-29 16,0-7-39-16,4-16 23 16</inkml:trace>
        </inkml:traceGroup>
        <inkml:traceGroup>
          <inkml:annotationXML>
            <emma:emma xmlns:emma="http://www.w3.org/2003/04/emma" version="1.0">
              <emma:interpretation id="{1D01FA24-E09F-47F5-A505-BAE01CD5B10A}" emma:medium="tactile" emma:mode="ink">
                <msink:context xmlns:msink="http://schemas.microsoft.com/ink/2010/main" type="inkWord" rotatedBoundingBox="14140,586 16936,585 16937,1317 14141,1318"/>
              </emma:interpretation>
              <emma:one-of disjunction-type="recognition" id="oneOf1">
                <emma:interpretation id="interp1" emma:lang="" emma:confidence="1">
                  <emma:literal/>
                </emma:interpretation>
              </emma:one-of>
            </emma:emma>
          </inkml:annotationXML>
          <inkml:trace contextRef="#ctx0" brushRef="#br0" timeOffset="3559.366">6970-2698 72 0,'4'23'27'0,"-4"-19"-14"0,0-31-2 16,0 23 10-16,-4 4 0 15,0 8 2-15,-5-16 2 16,-4 16 4-16,-4 0-11 15,-5-4-5-15,1-1-8 16,-1 5-4-16,1 7 2 0,-5-3-2 16,4 3 2-16,5-3-2 15,-9-1-1-15,18 5-6 16,-1-1-1-16,5 0-2 16,12 1 1-16,1 3 7 15,4-4 5-15,4 4-4 0,0 0 0 16,5 0-2-16,-1-3 0 15,1 11-5-15,-1-4 0 16,-3 11-6-16,-1-7-2 16,-4-4 2-16,-5-4 0 15,-3 0 10-15,-5-4 4 16,-5 1 6-16,1-5 6 16,-4 1-1-16,-5-5 1 15,-5 1-3-15,-3-4-1 16,-1 0-3-16,-4-4 1 15,5 0-6-15,4-4-3 0,-1 4-10 16,5-8-3-16,5 4-1 16,4 1 0-16,12-1 4 15,5-4 3-15,4-7 5 16,9-1 2-16,4-10-1 16,5 3 2-16,8 0 1 15,9 0 2-15,-1 4 1 16,-3-4 3-16,-1 0-3 15,-4 0 0-15,5 0-8 16,-10 0-2-16,1 3 2 16,-4-6 0-16,-9 3 0 15,-9 4 10 1,-9-1 6-16,-8-3 1 16,-8 4 1-16,-5 15-7 0,0-3-4 15,-4 7-8-15,-1 11-4 16,1 1 3-16,0-1 2 15,0 1 0-15,-1 3 4 16,1 4 4-16,0 4 6 16,-9 4-1-16,5-4 3 15,3 0-6-15,5 8-1 16,13 7-7-16,5-4 0 16,3-7-6-16,1-4 1 15,4-4 2-15,4-3 1 16,5-5 3-16,-1-7 3 15,1-16 0-15,8-11 2 16,4 1 4-16,-3-1 4 16,-6 0-4-16,-3-4-2 0,0 4-2 15,-1 0-3-15,-4 4 1 16,1-1-4-16,-1 5 2 0,-4 0-1 16,0 3-2-16,0 5-4 15,-1 3 0-15,1 4-5 16,5 4 1-1,-1 3 6-15,-4 9 3 16,0-1 5-16,0 4 1 16,8 12 1-16,-4 7 4 15,-4-7 3-15,0-4-6 16,-4-1-1-16,0 1-2 16,-1-8 1-16,-4-3 2 15,-4-5 11 1,-12 1 0-16,-1-9-8 15,0 1 2-15,0-8 1 0,4-11-2 0,1-16 0 16,-1 1-10-16,5 3-1 16,4-4-2-16,4 5-1 15,5-1 1-15,8 4 3 16,13-4-2-16,0 4 1 16,-4 4 2-16,0 4 0 15,0 3-3-15,-1 1 0 16,-3 3-12-16,0 4-2 15,-5 0-38 1,0 0-28-16,-4 4 33 0</inkml:trace>
          <inkml:trace contextRef="#ctx0" brushRef="#br0" timeOffset="3993.938">8138-2579 104 0,'13'0'38'0,"-9"4"-20"0,5 4-6 0,-5-5 13 16,0 5-11-16,0 4-5 15,1 3-9-15,3 4 0 16,-3 0-9-16,3 8-4 16,1 19 15-16,0-8 8 15,-1-3 7-15,1-1 2 16,-5-7 1-16,0-8 0 16,1-4-11-16,-1 1 3 0,5-5 2 15,-5-3-7-15,5-8-2 16,-1-4-1-16,1 0 0 15,8-34-2 1,-4 3-2-16,13-3 1 16,-9 0-4-16,5 3 0 15,-1 1-7-15,-4 3-4 0,1 4-12 16,3-3-4-16,-4 7-15 16,1 4-37-1,-5 3 13-15</inkml:trace>
          <inkml:trace contextRef="#ctx0" brushRef="#br0" timeOffset="4580.651">8538-2606 123 0,'18'8'42'16,"-1"0"3"-16,9-1-15 15,8 1-7-15,-4-4-8 16,1 0-4-16,-1-4-6 16,-4 0-4-16,-1-4 0 0,-3 0 1 15,-1 0 1-15,1-7-1 16,-9-1-2-16,-9 1 5 15,-4 3 1-15,-4 0-5 0,-5-11 0 16,-8 19-3-16,0 8 0 16,-9 3 2-16,-8-3 0 15,-1 7-3-15,5 4 2 16,0 4 1-16,8 0 2 16,1 0-1-16,8 4-1 15,4-4 5-15,5-4 1 16,4 8 2-16,8-4 0 15,10-4 0-15,8-15 2 16,4 23-12-16,0-19-3 16,4-1 4-16,1-3 2 0,4 0-2 15,4 0-1 1,8-4-4-16,-3 0 1 0,-5 0 1 16,0 0 2-16,-4 11-1 15,-1 1-1-15,-3-16 11 16,-5 0 5-16,-4 0-1 15,-4 0 1-15,-5-11-3 16,4 0-11 0,-3-1-6-16,-6 1-3 15,-12 0-1-15,0-1 2 16,-4 1 4-16,0 4 1 16,-9-1 3-16,13 12 1 31,-47-4-6-16,-5 8 0-15,4 4-8 16,1 3-3-16,4 1-17 0,4 22-7 16,9-3-9-16,8-8-1 15</inkml:trace>
          <inkml:trace contextRef="#ctx0" brushRef="#br0" timeOffset="4897.344">9086-2418 68 0,'56'-35'27'0,"-35"12"-14"0,9-11-2 0,-17 19 10 15,5-12-3-15,-1-8 2 16,9 1-7-16,-1-8-3 16,6 7-1-16,-6-3 1 15,-3 7-1-15,-5-7 2 0,0 7-6 16,-4 5 10-16,0 6 5 0,-4 5-4 16,0 4 1-16,-5-1-6 15,0 24 10 1,-4 3-1-16,0 4-4 15,0 4-2-15,0 4-6 16,0 19-3-16,0 0-2 16,0 7 0-16,0 13-7 15,5-1 1-15,-1 7-1 16,0-6 2-16,5-9-12 16,-1-3-4-16,1-12-32 15,4-8-13-15,4-7-24 16</inkml:trace>
        </inkml:traceGroup>
        <inkml:traceGroup>
          <inkml:annotationXML>
            <emma:emma xmlns:emma="http://www.w3.org/2003/04/emma" version="1.0">
              <emma:interpretation id="{C11E9D56-7DF5-46C1-B93F-EF5A06969A8A}" emma:medium="tactile" emma:mode="ink">
                <msink:context xmlns:msink="http://schemas.microsoft.com/ink/2010/main" type="inkWord" rotatedBoundingBox="17522,927 18298,926 18299,1232 17523,1233"/>
              </emma:interpretation>
              <emma:one-of disjunction-type="recognition" id="oneOf2">
                <emma:interpretation id="interp2" emma:lang="" emma:confidence="1">
                  <emma:literal/>
                </emma:interpretation>
              </emma:one-of>
            </emma:emma>
          </inkml:annotationXML>
          <inkml:trace contextRef="#ctx0" brushRef="#br0" timeOffset="5300.94">10111-2521 144 0,'0'0'55'0,"4"0"-30"0,1 3-14 15,-1 1 18-15,0 4-6 16,1-1-1-16,-1 5-12 16,0 3-6-16,1 1-3 15,3 3-4-15,1 8 2 0,-1 7-8 16,1-3-2-16,0-4-21 15,-1-5-6-15,1 1-36 16</inkml:trace>
          <inkml:trace contextRef="#ctx0" brushRef="#br0" timeOffset="5542.648">10559-2579 156 0,'0'8'57'0,"0"3"-30"0,0 5-18 15,0-9 16-15,0 5-8 16,0-1-2-16,0-3-8 15,-4-1-5-15</inkml:trace>
          <inkml:trace contextRef="#ctx0" brushRef="#br0" timeOffset="5751.699">10568-2499 208 0,'13'-11'79'0,"21"7"-42"0,-12-7-39 16,-1 7 17-16,1 0-7 16,-5 0 1-16,5 4 1 15,-5 0 1-15,0 4-5 16,0 0-2-16,-4 4 0 0,0 3-2 15,0 0-2-15,0 5-2 16,-4 3 1-16,-1-4 3 0,1 1 1 16,0-1 3-16,-1 8 1 15,1 8-12-15,-5-20-4 16,0-3-40-16,-4-1-18 16,5-22-27-1</inkml:trace>
        </inkml:traceGroup>
        <inkml:traceGroup>
          <inkml:annotationXML>
            <emma:emma xmlns:emma="http://www.w3.org/2003/04/emma" version="1.0">
              <emma:interpretation id="{C7951387-A014-4AEC-AA38-A1711AFBE203}" emma:medium="tactile" emma:mode="ink">
                <msink:context xmlns:msink="http://schemas.microsoft.com/ink/2010/main" type="inkWord" rotatedBoundingBox="19099,659 21249,658 21250,1370 19100,1371"/>
              </emma:interpretation>
              <emma:one-of disjunction-type="recognition" id="oneOf3">
                <emma:interpretation id="interp3" emma:lang="" emma:confidence="1">
                  <emma:literal/>
                </emma:interpretation>
              </emma:one-of>
            </emma:emma>
          </inkml:annotationXML>
          <inkml:trace contextRef="#ctx0" brushRef="#br0" timeOffset="7058.069">11688-2747 132 0,'22'-8'52'0,"-22"12"-28"0,0 0-17 16,0-4 13-16,0 0-8 15,0 0-2-15,0 0-3 16,0 7-2-16,4 1-3 16,0 0 5-16,1 14 7 15,-1 1-3-15,0 4-1 16,1 4 1-16,-1 0-4 16,0 3 1-16,1-3-5 15,-1-5-2-15,4-3 0 16,-3 8 1-16,-1-19-1 15,0-1 2-15,5-3-2 16,0-8 2-16,-1-4-7 16,1-4 1-16,-9 8-6 31,21-34 5-31,10-5 2 16,-10 17 4-16,1-5 3 15,-5 4-2-15,9 4-2 16,-5 3 0-1,-3-7-1-15,-1 12-5 0,-4-5 1 16,0 5 2-16,0 3 1 16,-1 24 7-1,-3-1-1-15,0 8 3 16,-1-4-1-16,1 4 1 16,0 4-2-16,-1 0 1 15,1-1-4-15,-1-3-2 0,-3-3-5 16,-1-1 0-16,0 8-49 15,-4-8-30 1</inkml:trace>
          <inkml:trace contextRef="#ctx0" brushRef="#br0" timeOffset="7747.486">12442-2510 108 0,'9'11'41'0,"0"-3"-22"0,3-4-9 0,-3 0 12 16,0 0-8-16,4-4-3 15,0 0-11-15,-1-4-2 16,-3-4-9-16,13-3-3 15,-5-1 3-15,-4 1 4 16,-5-1 2-16,1-7 0 16,-13 0 8-16,-5-8 5 15,0 8-4-15,-3-4-2 16,-1 19 3-16,-5 0 1 16,1 4-5-16,0 4 0 15,0 15 3-15,-1-3 5 16,-3 7-3-16,-5 3 2 0,5 5-3 15,3 0 0-15,5-5-3 16,0 9 3-16,9 7 1 0,8-7 0 16,1-5 1-16,3-7 0 15,5-4 1-15,5-7-2 16,3-8-1-16,5-16-10 16,0-11-2-16,8 0 4 15,9-4 1-15,-4 1-3 16,0-1 1-16,-5 0 2 15,-3 0 3-15,-1 4-11 16,0 4-3-16,-4 4-3 16,-5 3 0-16,1 5 4 15,-1 3 3-15,1 4-6 16,4 4 12-16,-5 3 17 16,-3 5 0-16,3 3 0 15,1 4 8-15,-5 0 3 16,0 0-11-16,0 8-3 15,1 8-7-15,-1-5-5 0,0-3 0 16,0-4-1-16,0-8 0 16,-4 1 2-16,0-5 0 15,-4-3-14-15,-5-4-5 16,1 0-23 0,-5-4-42-16,0 7 16 15</inkml:trace>
          <inkml:trace contextRef="#ctx0" brushRef="#br0" timeOffset="8005.926">12770-2142 196 0,'-5'7'74'0,"5"-14"-40"0,0-1-27 15,5 8 18-15,-1-4-15 16,5-3-6-16,4-5-7 15,4 1-3-15,4-16 3 16,10-12 1-16,7 1 2 0,1-4 2 16,0 4 3-16,0-1-2 15,-5 5-2-15,1 3-5 16,-1 4-2-16,1 5-30 0,-5-5-12 16,-4 8-35-1</inkml:trace>
          <inkml:trace contextRef="#ctx0" brushRef="#br0" timeOffset="8634.059">13326-2579 212 0,'34'4'79'0,"-17"0"-42"0,13 0-26 0,-12-1 23 0,3-3-11 16,9 0-1-16,5 0-13 15,8-3-5-15,0 3-3 16,4-4-15-16,-3-8-3 0,-1 8-24 16,8-7-11-16,5 3-46 15</inkml:trace>
          <inkml:trace contextRef="#ctx0" brushRef="#br0" timeOffset="8408.787">13455-2839 176 0,'4'-4'68'0,"1"0"-36"0,3 4-24 16,-8 0 18-16,4 4-11 15,-4-4-3-15,0 0-7 16,5 7-4-16,-5 5 0 16,0-1-4-16,0 5 0 0,0 11 2 15,-5 11 2-15,1 0 4 16,0 4 2-16,0 8-3 15,-1-4-1-15,1 8-1 16,4 3 1-16,0-7-4 16,0 0 0-16,4-12-12 15,5-4-5-15,4-3 10 16,0-12 4-16,0 0-4 16,0-7 1-16,-1-4-15 15,10-12-3-15,-5 0-20 16,5-8-40-16</inkml:trace>
        </inkml:traceGroup>
        <inkml:traceGroup>
          <inkml:annotationXML>
            <emma:emma xmlns:emma="http://www.w3.org/2003/04/emma" version="1.0">
              <emma:interpretation id="{EA5C2653-A865-4F47-9DD6-33FE4F20828B}" emma:medium="tactile" emma:mode="ink">
                <msink:context xmlns:msink="http://schemas.microsoft.com/ink/2010/main" type="inkWord" rotatedBoundingBox="21956,674 23107,673 23108,1321 21957,1322"/>
              </emma:interpretation>
              <emma:one-of disjunction-type="recognition" id="oneOf4">
                <emma:interpretation id="interp4" emma:lang="" emma:confidence="1">
                  <emma:literal/>
                </emma:interpretation>
              </emma:one-of>
            </emma:emma>
          </inkml:annotationXML>
          <inkml:trace contextRef="#ctx0" brushRef="#br0" timeOffset="9309.649">14575-2556 184 0,'-30'-19'68'0,"34"15"-36"0,27 0-22 15,-23 4 20-15,14 0-5 0,-1 0 0 16,1-4 0-16,8 4-1 16,4 0-13-16,5 0-2 0,9-3 1 15,3-1-2-15,1 4 1 16,0 0-5-16,-1 0-1 16,5 0-1-16,-8 0-2 15,-1 4-8-15,-4-1-5 16,-8-3-22-16,-9 4-8 15,-5 0-144 1,-21 4 79-16</inkml:trace>
          <inkml:trace contextRef="#ctx0" brushRef="#br0" timeOffset="9089.64">14894-2820 192 0,'9'0'71'0,"-5"-8"-38"0,18 4-39 0,-14 4 14 15,-8 0-3-15,0 0 2 16,0 0-8-16,4 8-1 16,1 3 0-16,-10 1 3 0,1 3 4 0,8 12-7 15,1 11 0-15,-1 1 9 16,-4 3 4-16,0 8 0 16,4-8-1-16,1 7-6 15,-5 5-1-15,4-8-6 16,-4-11-2-16,0-5-18 15,0-7-5-15,-9-4-17 16,-4-3-50 0,-4-5 9-16</inkml:trace>
          <inkml:trace contextRef="#ctx0" brushRef="#br0" timeOffset="9804.985">15433-2491 132 0,'8'0'49'0,"-3"4"-26"0,-5 0-16 15,0-4 13-15,0 0-12 0,0 4-2 16,0 3-2-16,0 1 0 15,-5 3-2-15,1 5 3 0,0-1 4 16,-1 23 19 0,5-3-2-16,0-4 1 15,0-5-9-15,0-3-1 16,5 0-10-16,-1-4-2 16,5-3-3-16,-5-9-2 15,9 1 3-15,0 0 0 16,0-4-1-16,0-8 1 15,0 0-4-15,8-4-2 16,-4-3 2-16,9-28 0 16,-4 5 1-1,-5 3-5-15,-4 1-1 0,0-1 3 16,-5 8 3-16,5 0-1 16,-4 4 0-16,-5 4-6 15,5-1 0-15,-5 5-8 16,1 3-3-16,-5 0-21 15,0 5-8-15,0 3-35 16</inkml:trace>
        </inkml:traceGroup>
        <inkml:traceGroup>
          <inkml:annotationXML>
            <emma:emma xmlns:emma="http://www.w3.org/2003/04/emma" version="1.0">
              <emma:interpretation id="{55D98349-BDC9-4F71-8470-B91417718923}" emma:medium="tactile" emma:mode="ink">
                <msink:context xmlns:msink="http://schemas.microsoft.com/ink/2010/main" type="inkWord" rotatedBoundingBox="23254,1000 24490,999 24491,1401 23254,1402"/>
              </emma:interpretation>
              <emma:one-of disjunction-type="recognition" id="oneOf5">
                <emma:interpretation id="interp5" emma:lang="" emma:confidence="0">
                  <emma:literal>r n</emma:literal>
                </emma:interpretation>
                <emma:interpretation id="interp6" emma:lang="" emma:confidence="1">
                  <emma:literal>r n</emma:literal>
                </emma:interpretation>
                <emma:interpretation id="interp7" emma:lang="" emma:confidence="0">
                  <emma:literal>rn</emma:literal>
                </emma:interpretation>
                <emma:interpretation id="interp8" emma:lang="" emma:confidence="0">
                  <emma:literal>run</emma:literal>
                </emma:interpretation>
                <emma:interpretation id="interp9" emma:lang="" emma:confidence="0">
                  <emma:literal>ran</emma:literal>
                </emma:interpretation>
              </emma:one-of>
            </emma:emma>
          </inkml:annotationXML>
          <inkml:trace contextRef="#ctx0" brushRef="#br0" timeOffset="10360.365">15842-2506 128 0,'13'0'49'0,"17"7"-26"0,-8 1-7 0,-14-4 18 15,10 4-14-15,-6-1-6 16,1 1-8-16,-4 3-3 15,0 5-1-15,-1-5-4 0,1 16 1 16,-1 11-1-16,1-3-2 16,0-5 3-16,4-3 0 15,0-4 1-15,-1 4 2 0,1-8 1 16,-4 0 1-16,0-3 4 16,-1-5 3-16,-3-3 0 15,-1 0 3-15,-4-8-5 16,0 0-1-16,0 0-4 15,0 0-1-15,0-4 3 16,0-4 1-16,-4-3-1 16,4-1-1-16,0-3-1 15,0-8 0-15,0-12 4 16,0 5 5-16,0 3-3 16,4 4 2-16,0 4-7 15,0 0-3-15,1 3-1 16,-1 1 1-16,5 0-3 0,-1 3-2 15,1 1-7 1,4-1-2-16,4 1-4 0,13 3-1 16,5 0-14-16,-5 1-6 15,4 3-26 1,1 0-46-16,-5 4 26 16</inkml:trace>
          <inkml:trace contextRef="#ctx0" brushRef="#br0" timeOffset="11170.145">16665-2468 184 0,'4'-4'68'0,"-4"8"-36"0,5-4-20 0,-5 0 21 16,0 0-13-16,0 0-1 15,0 0-9-15,0 0-4 16,0 0-3-16,4 4-3 0,0 4 3 15,1-1-2-15,-1 1 2 16,0 3-2-16,1 1 2 16,-1 11-2-16,0 11 2 15,-4-3-2-15,0-4-1 0,0 3-2 16,0 1 1-16,0-4 3 16,4-8 1-16,1-4-4 15,-5 1 1 1,4-5 4-16,0 1 2 15,-4-5 2-15,13-10-2 16,-4-5 1-16,4-4-4 16,0-3 0-16,0-12-3 15,8-11-1-15,-4 3-1 16,5 5 0-16,-5 3 0 16,9 0 0-16,-4 8 0 15,-5 4 0-15,0-1 2 16,0 5 0-16,-4 3 0 15,5 4 0-15,-6 4 0 16,1 0 2-16,0 4 1 0,0 4 1 16,-8 3 4-16,12 24 9 15,-13-1-2 1,0 1-6-16,1-5-3 16,-5 1-8-16,0-4-3 15,-5-4-23-15,1 0-6 16,-5 0-60-1,-3 8-57-15,-6-20 48 16</inkml:trace>
        </inkml:traceGroup>
      </inkml:traceGroup>
    </inkml:traceGroup>
    <inkml:traceGroup>
      <inkml:annotationXML>
        <emma:emma xmlns:emma="http://www.w3.org/2003/04/emma" version="1.0">
          <emma:interpretation id="{A2B9DBF2-E42A-4ACD-9C85-B0F5E260193C}" emma:medium="tactile" emma:mode="ink">
            <msink:context xmlns:msink="http://schemas.microsoft.com/ink/2010/main" type="paragraph" rotatedBoundingBox="4647,3635 17055,2354 17170,3476 4763,4758" alignmentLevel="1"/>
          </emma:interpretation>
        </emma:emma>
      </inkml:annotationXML>
      <inkml:traceGroup>
        <inkml:annotationXML>
          <emma:emma xmlns:emma="http://www.w3.org/2003/04/emma" version="1.0">
            <emma:interpretation id="{58173E44-82F2-47B4-A711-7FBB0383113F}" emma:medium="tactile" emma:mode="ink">
              <msink:context xmlns:msink="http://schemas.microsoft.com/ink/2010/main" type="inkBullet" rotatedBoundingBox="4676,3920 5811,3803 5898,4640 4763,4758"/>
            </emma:interpretation>
            <emma:one-of disjunction-type="recognition" id="oneOf6">
              <emma:interpretation id="interp10" emma:lang="" emma:confidence="0">
                <emma:literal>↳</emma:literal>
              </emma:interpretation>
            </emma:one-of>
          </emma:emma>
        </inkml:annotationXML>
        <inkml:trace contextRef="#ctx0" brushRef="#br1" timeOffset="-69026.566">-2622 876 64 0,'-8'-4'24'0,"3"-15"-12"0,-8 30-3 0,9-14 9 16,0-1-2-16,-1 0 1 15,1-4 2-15,0 4 2 16,-5-3-2-16,1-1 0 15,3-3-6-15,1-1 0 16,4-3-8-16,0-4-1 0,4-1 0 16,5 1-5-16,8 0 1 15,-4 0 0-15,13 0 2 16,0 0-1-16,8 0-1 16,1 3-4-16,-5 5 0 15,0 3-5-15,0 0 1 16,-4 12-5-16,0 0 1 0,0 4-1 15,-5 3 3-15,-3 1 4 16,-1 3 1-16,-9 4 3 16,1 8 3-16,-9-4 9 15,-4 0 3-15,-5 0 7 16,-4 8 2-16,-4 7-5 16,0-7 0-16,-5-1-8 15,1-7-1-15,-5-4-6 16,-4-3-4-16,-1-1-6 15,6-4-2-15,3-3-11 16,-4-4-1-16,9-4-9 16,0 0-1-16,4-4-20 15,4-4-15 1,9-7 28-16</inkml:trace>
        <inkml:trace contextRef="#ctx0" brushRef="#br1" timeOffset="-67270.156">-1635 447 16 0,'0'0'8'0,"4"4"-4"0,1-4 2 16,-5 0 6-16,0 0 0 15,0 0 3-15,0 0 1 16,0 4 2-16,0-1-4 15,0 5 2-15,-5 0-5 16,1-1-1-16,0 1-4 16,-1 0-1-16,1 7-3 15,-5 4 1-15,1 0 2 16,-5-3 4-16,0-1-4 16,0 0-1-16,0 4 0 15,0 1 0-15,-4-1 2 16,-5 4 3-16,5 4 7 0,-9-1 4 15,0-3-10-15,1 8 1 0,-1 3 2 16,0-3-1-16,4 0 1 16,1-4-10-16,4-1-1 15,-5 1 0-15,9-4 1 16,0-4-1-16,5 0-2 16,3-3-2-16,1-5-1 15,0 1 4-15,4-5 1 16,-5 1 0-16,5-4-2 15,0-4 1-15,0 0-1 0,0-4-9 16,0 0-2 0,0 0-14-16,0-3-6 0,5-5-31 15,3 1-27 1,5-5 31-16</inkml:trace>
        <inkml:trace contextRef="#ctx0" brushRef="#br1" timeOffset="-68379.313">-1993 891 72 0,'39'-73'30'0,"-13"54"-16"0,13-15 3 0,-18 18 14 16,1-3-1-16,4-4 2 15,0-11-7-15,-5-1-1 16,1 5-11-16,-1 3-3 15,1 4-6-15,-5 4-3 0,0 0 0 16,0 7-4-16,1 1 0 0,-5 3-5 16,0 0-2-16,-5 5-9 15,1 6 0-15,-1 1-6 16,-3 0 1-16,-1 11-36 16</inkml:trace>
        <inkml:trace contextRef="#ctx0" brushRef="#br0" timeOffset="-1874.783">-1846 359 28 0,'-4'-4'13'0,"4"4"-6"0,-5-4-11 0,5 4 0 15,-8-4-1 1,-1 0 3-16,5 4 3 16,-1-3 4-16,1-1 4 15,0 0 0-15,-1 0 2 16</inkml:trace>
        <inkml:trace contextRef="#ctx0" brushRef="#br1" timeOffset="-66326.117">-1566 753 80 0,'0'0'33'0,"0"0"-18"0,0 4-7 16,0-4 13-16,0 0-8 16,0 0-2-16,0 0-6 15,0 8-2-15,0-4-1 16,0 3-2-16,0 1 3 0,0 0 2 15,-4 3 0-15,4 8 0 16,-5 0-3-16,5 8 1 16,0 0-2-16,0 0-1 0,0 0 1 15,0-1-1-15,0 1 0 16,-4 0 2-16,0-4 1 16,-1 0-4-16,1-8 1 15,4 1 0-15,-4 3 2 16,4-4-1-1,-5-11 2 1,5-4 0-16,0-4 3 16,0-4-5-16,0 1-1 0,0-5 0 15,0-3 2-15,0-4-1 16,0 0-1-16,0-12 1 16,0-3-1-16,-4-1 0 15,4 4 0-15,0 1 2 16,0 3 1-16,0 0-4 15,0 4-1-15,4 4 1 16,-4 0 0-16,0 4-2 16,5-1 2-16,-5 5-1 15,0 3 0-15,0 4-5 16,0 4 0-16,-5 4 1 16,1 8 1-16,0 3-2 15,-5 4 2-15,1 19-2 16,-1-3 2-16,0 3-13 15,5 0-38-15,0-3-3 16</inkml:trace>
      </inkml:traceGroup>
      <inkml:traceGroup>
        <inkml:annotationXML>
          <emma:emma xmlns:emma="http://www.w3.org/2003/04/emma" version="1.0">
            <emma:interpretation id="{1F90D709-99C4-4CFF-BE07-24411E3C2C39}" emma:medium="tactile" emma:mode="ink">
              <msink:context xmlns:msink="http://schemas.microsoft.com/ink/2010/main" type="line" rotatedBoundingBox="7171,3375 17055,2354 17168,3456 7285,4477"/>
            </emma:interpretation>
          </emma:emma>
        </inkml:annotationXML>
        <inkml:traceGroup>
          <inkml:annotationXML>
            <emma:emma xmlns:emma="http://www.w3.org/2003/04/emma" version="1.0">
              <emma:interpretation id="{4C940D83-B227-4A96-96C5-0A5E2D2634FC}" emma:medium="tactile" emma:mode="ink">
                <msink:context xmlns:msink="http://schemas.microsoft.com/ink/2010/main" type="inkWord" rotatedBoundingBox="7180,3463 12008,2965 12112,3970 7284,4469"/>
              </emma:interpretation>
              <emma:one-of disjunction-type="recognition" id="oneOf7">
                <emma:interpretation id="interp11" emma:lang="" emma:confidence="1">
                  <emma:literal/>
                </emma:interpretation>
              </emma:one-of>
            </emma:emma>
          </inkml:annotationXML>
          <inkml:trace contextRef="#ctx0" brushRef="#br1" timeOffset="-79131.323">2377 29 96 0,'-5'0'38'0,"5"4"-20"0,-8 0-12 16,3-4 9-16,-3 4-6 16,-5 0-3-16,0 0-3 15,-4-1 0-15,-1 5 0 16,1 0 1-16,0-1 2 16,0 1 3-16,4 4 2 0,0-1 1 15,4 0-6-15,1 1 0 0,3-1 4 16,1 1-4-16,8 11 4 15,5 8-4 1,0-5-7-16,4 1-2 16,4-4-1-16,0-4-1 15,0 0-3-15,-4 1-2 16,0-5 2-16,0 0 3 16,0-3 3-16,-4 3 3 15,-5-3 11-15,-4-1 4 16,0-3 1-16,-4-1 2 15,-9-3-1-15,0-4-2 16,-5 0-8-16,1-4-5 0,-4 1-9 16,3-5-1-16,-7-4-10 15,3-3-4-15,5-12-27 16,0-11-51 0,8 0 16-16</inkml:trace>
          <inkml:trace contextRef="#ctx0" brushRef="#br1" timeOffset="-79657.084">1321 248 140 0,'17'0'55'0,"-4"-4"-30"0,26 8-12 0,-18-12 17 15,10 0-6 1,3 1-2-16,9 3-8 0,0 0-1 15,5-4-8-15,3 1-5 0,-3 3-3 16,-5-4-18-16,-4 4-7 16,-5 1-49-1,-4-1-31-15,-4-4 47 16</inkml:trace>
          <inkml:trace contextRef="#ctx0" brushRef="#br1" timeOffset="-80046.084">1558-227 124 0,'-4'11'49'0,"-1"-3"-26"0,1 3-23 0,4 1 13 16</inkml:trace>
          <inkml:trace contextRef="#ctx0" brushRef="#br1" timeOffset="-79943.185">1545-135 208 0,'0'38'-4'15,"4"4"2"-15,1 0 0 16,-1 4 2-16,0 4 0 0,1 11 0 15,-1-7 2-15,0-4-1 16,0-4 2-16,-4-8-7 16,0 0-1-16</inkml:trace>
          <inkml:trace contextRef="#ctx0" brushRef="#br1" timeOffset="-79881.712">1575 420 139 0,'-8'31'-53'0,"-1"-20"14"16,0-3 11-16</inkml:trace>
          <inkml:trace contextRef="#ctx0" brushRef="#br1" timeOffset="-80195.823">920 466 92 0,'-21'0'35'0,"16"-4"-18"0,-3 8-13 0,3-4 10 15,1 0-2-15,0-4 3 16,0 0-4-16,4-3 1 15,0-5-5-15,0-3 1 16,4 0-5-16,9-12 0 16,4-12-1-16,9 5-2 0,4 3 1 15,4 1-1-15,10 3 0 16,-6 4 2-16,-3 4 3 16,-5 7-2-16,-4 5 0 15,-5 3-1-15,-3 8-2 16,-5 3 1-16,-5 12 1 15,-4 12-3-15,-4 0 0 0,-4-4 7 16,0-1 4-16,-5-3 10 16,-17 0 5-16,5 0-7 15,-1-4-3-15,1-3-8 16,-1-1-5-16,1-3-10 16,-1-9-3-16,1 1-10 15,3-4-1-15,5-4-11 16,0 1-4-16,5-5-11 15,4-4-27 1,4 1 19-16</inkml:trace>
          <inkml:trace contextRef="#ctx0" brushRef="#br1" timeOffset="-81742.913">-166 386 136 0,'-21'0'52'0,"21"-4"-28"0,21 0-17 0,-12 4 13 16,4 0-6-16,8-4 0 16,5 0-8-16,4-3-2 0,9-1-2 15,9 4-2-15,-1 0 1 0,0 0-1 16,1 4 0-16,-1 0-3 15,-4 4 0-15,5 4-1 16,-1 0 3-16,1-1 0 16,-5 1 1-16,-9 0-3 15,1-5 0-15,-1 1-14 16,-8 0-4-16,-5 0-18 16,-3-4-34-1,-5 0 11-15</inkml:trace>
          <inkml:trace contextRef="#ctx0" brushRef="#br1" timeOffset="-81353.908">-101 121 124 0,'9'0'46'0,"-5"4"-24"0,9-4-24 0,-5 0 11 16,1 0-6-16,4 0-2 15,0 4-3-15,4 0-1 0,0 0 2 16,5-4 0-16,8 0 5 15,0 3 2-15,0-3 2 16,5 4 2-16,-1 0-1 16,5 0 0-16,0 0-5 15,4 0-3-15,4 3 2 0,1-3-7 16,-5 0 1-16,-4 0-10 16,-5 0-4-16,1 7-20 15,-10 1-33 1,1-5 11-16</inkml:trace>
          <inkml:trace contextRef="#ctx0" brushRef="#br1" timeOffset="-82375.674">24-5 64 0,'0'-4'27'0,"4"4"-14"0,-4 0-4 0,0 0 11 16,0 0-7-16,0 0-2 15,0 0-6-15,0 0-2 16,0 0 1-16,0 0 0 16,0 0 2-16,0 8 3 15,0-1 0-15,0 9 2 0,0-5-2 16,0 1 0-16,0 3-3 15,-4 4 1-15,4 0-4 16,0 12 3-16,0 7 3 0,0 1-1 16,0-1 1-16,0 0-1 15,-4 0 0-15,-1 1-2 16,1 7-1-16,0 0-3 16,-1-8-2-16,5-4 3 15,-4-3 0-15,4-4-1 16,0-4-2-16,4-4-2 15,-4-4 1-15,5-3-10 0,-5-12-5 16,0 0-14-16,4-4-4 16,5-7-15-1,-1-9-26-15,1-3 22 16</inkml:trace>
          <inkml:trace contextRef="#ctx0" brushRef="#br1" timeOffset="-82072.737">386 91 116 0,'4'7'44'0,"1"1"-24"0,-5 3-17 16,4-3 10-16,-4 4-6 15,0 3-2-15,0 8 0 16,0 11-1-16,0 1-2 16,0-4 3-16,0 3 1 0,0 0 6 15,0 9 5-15,0-5-7 16,-4 4-3-16,-1-4-7 16,1-3 0-16,0-5-7 15,4-7 0-15,-5-3-15 16,5-5-3-16,-4-4-22 15,0-3-28 1,-1-8 22-16</inkml:trace>
          <inkml:trace contextRef="#ctx0" brushRef="#br1" timeOffset="-78421.015">2665-220 168 0,'0'8'66'0,"0"-8"-36"0,0 8-24 0,0-8 17 15,0 7-14-15,0 5-5 16,0 3 0-16,0 12-1 15,-4 0-1-15,4 0-4 0,0 3 1 16,0 5 1-16,4-1 0 16,1 8 2-16,-1 1 1 15,0 6 5-15,1-3 5 16,-1-7-9-16,-4-5-2 16,0-3-4-16,0-8-2 15,0-4-13-15,-9-8-30 16,1-3 0-1,-1-8 2 1,-4-4-15-16,0 0 16 16,5-15 21-16,-1 0 12 0,0-8 21 15,1 0 10-15,3 4 4 16,5 4 3-16,0 0 2 16,0 0 5-16,5 4-17 15,3-1-5-15,1 5-3 16,4-1 1-16,0 1-5 15,21 3-1-15,1 1 2 0,-1-1-1 16,5 4 2-16,4 4-2 16,0 4 2-16,5 0-4 15,3 3 0-15,-8 5 1 16,-4 3 0-16,-4 12-7 16,-5 7 0-16,-4 1 1 15,-9-1 1-15,-4 1 1 16,-5-5 2-16,-3 1-1 15,-5-4 2-15,-5 0 7 0,-8-8 5 16,-4-4-3-16,-9-3 1 16,5-1-6-16,-5-7-2 15,0 0-5-15,0-4 0 16,5-4-7-16,-1-4-3 16,5-3-3-16,0-4 0 15,8-1-2-15,5 1 2 16,4-12-4-16,4-11 0 15,9 3-1-15,0 1-2 16,4-1-6 0,18 1-37-16,-1-1-1 0</inkml:trace>
          <inkml:trace contextRef="#ctx0" brushRef="#br1" timeOffset="-77735.88">3290 121 64 0,'9'4'24'0,"4"-4"-12"0,0 8 3 0,4-4 13 0,9 3-2 15,4 1-1-15,4 0-7 16,5-1-1-16,8 1-6 16,5-4 1-16,9 7-7 15,-1-3-1-15,-8-12 2 0,-1 0-1 16,-3 0 0-16,-1-3-1 15,-8-1 0-15,-9 0-2 16,-4-3-2-16,-9-1 5 16,-17 1 1-16,0-1-5 15,-4 5 0-15,-5-1-3 16,-4 1 0-16,-4 3 2 16,0 4 0-16,4 0 0 15,-4 4 2-15,4 3 5 16,0 8 4-16,0 1 5 15,-4 11 4-15,12 7-1 16,1 1 0-16,4-1-10 0,9 1-5 16,-1-5-6-16,5 1-1 15,9-4-5-15,-1-1 0 16,14-6-18-16,8-5-8 16,0-4-15-16,4-7-7 15,5 0-19 1</inkml:trace>
          <inkml:trace contextRef="#ctx0" brushRef="#br1" timeOffset="-78155.853">3325-208 104 0,'4'-8'38'0,"5"8"-20"0,-5 0-21 16,0 8 61 0,9 0-20-16,0 3-17 15,-4 1-10-15,-1 11-9 16,9 11-4-16,-4 4 1 0,0 8 1 16,0 0 2-16,-4 27-1 15,-1-16 2-15,1 1-2 16,0-8 2-16,-5-8-4 15,0-4-2-15,-4-3 2 0,0-12 2 16,0 0-9-16,-4-8-2 16,-9-7-26-1,0-8-53-15,-8-8 7 16</inkml:trace>
          <inkml:trace contextRef="#ctx0" brushRef="#br1" timeOffset="-73320.747">4630 14 64 0,'13'-8'27'0,"-9"8"-14"0,1-3 0 15,-5 3 11-15,0 0-1 16,0-4-2-16,0 4-3 16,0 0-1-16,-5 0-5 15,1 0-2-15,-4 0 0 16,-1 4 1-16,-4 3-5 16,0 5 0-16,-4-5 1 0,0 5-3 0,-9-1-1 15,-4 5-1 1,-1-1-2-16,6 0-2 0,3 1 1 15,0-1 1-15,5 0 2 16,4 8-1-16,0-4 2 16,5 1 0-16,3 6 3 15,5-3-5-15,5-3-1 16,3-5 0-16,18-4 0 16,-4 1-3-16,-1-1 2 15,5-3-4-15,-4 3 1 16,-1 1-3-16,1-4 0 15,-1-1 1-15,-3 1 2 16,-6 3 2-16,1 1 1 0,-4-4 1 16,0 3 2-16,-9-3 5 15,0 3 6-15,-5-3 6 16,-3 0 5-16,-1-1-6 16,0 1 0-16,-3-4-13 15,-1 0-3-15,4-1-9 16,-4-3-3-16,-4 0-16 15,0 0-9-15</inkml:trace>
        </inkml:traceGroup>
        <inkml:traceGroup>
          <inkml:annotationXML>
            <emma:emma xmlns:emma="http://www.w3.org/2003/04/emma" version="1.0">
              <emma:interpretation id="{519F1EBF-E286-4BA9-97FB-0E971C5545E1}" emma:medium="tactile" emma:mode="ink">
                <msink:context xmlns:msink="http://schemas.microsoft.com/ink/2010/main" type="inkWord" rotatedBoundingBox="13996,2670 17055,2354 17168,3456 14110,3772"/>
              </emma:interpretation>
              <emma:one-of disjunction-type="recognition" id="oneOf8">
                <emma:interpretation id="interp12" emma:lang="" emma:confidence="1">
                  <emma:literal/>
                </emma:interpretation>
              </emma:one-of>
            </emma:emma>
          </inkml:annotationXML>
          <inkml:trace contextRef="#ctx0" brushRef="#br1" timeOffset="-39663.746">7672 163 124 0,'26'0'46'0,"-47"-3"-24"0,42 3-6 0,-12-4 16 16,4 0-6-16,4-8-1 15,-4 1-5-15,0-8-3 16,4 0-9-16,0-4 4 0,5 0 3 16,-1-8-7-16,5-3-2 15,0 3 2-15,4 4 3 16,5 0 2-16,-5 4 3 16,0 0-5-16,-4 0 1 15,0 0-5-15,-5 4 1 0,1 0-7 16,-5 4-1-16,0-1-2 15,1-7-8 1,-6 4-2-16,1-7-28 16,-4 3-32-1,-5 3-13-15</inkml:trace>
          <inkml:trace contextRef="#ctx0" brushRef="#br1" timeOffset="-40021.379">7715-246 96 0,'-4'-4'38'0,"8"4"-20"0,18 0-6 0,-26 0 13 16,4 0-5-16,0-4-1 15,0 4-3-15,0 0 0 16,0 0-8-16,0 0 1 0,0 0 2 15,0 0-2-15,8 8 0 16,1-1 1-16,4 5 1 16,4-1 3-16,0 5 4 15,9-1-6-15,0 4-2 16,0 4-8-16,13 4-1 16,-1-4-1-16,-3 0 2 15,-1-4-1-15,1 0-1 0,-5 0-6 16,-4 0-1-16,0 4-4 15,-5-3 2-15,-4-5-2 16,-4-4 2-16,-4 1-17 16,0-4-6-16,-9-8-18 15,-5 3-42 1,-3-3 17-16</inkml:trace>
          <inkml:trace contextRef="#ctx0" brushRef="#br1" timeOffset="-40651.987">6711-177 104 0,'-8'3'41'0,"8"-3"-22"0,-26 4-5 16,22 0 17-16,-1 0-4 16,1 4-1-16,0-8-8 15,-1 0-3-15,5 0-9 16,0 0-2-16,22-8 4 15,-1 0-2-15,5-3-5 16,0-1-1-16,9 1 2 16,-5-1 3-16,0 5-2 15,-4-1 0-15,0 4-1 0,-5 4-2 16,-4 0-4-16,-8 8-4 16,-5 3-1-1,-4 5 3-15,-4 7 1 16,0 7 0-16,-1 1 4 15,-3-1 2-15,-1 1 2 16,-4 4 5-16,0-5 3 16,-4 5-2-16,0-5 0 15,0-3-1-15,-1 8 0 16,-7-9 0-16,3-3 2 16,-4-3-1-1,9 3-2-15,8-4-2 0,5-15-3 16,13-1-2-16,4-3 3 15,8-11 2-15,14 3-4 16,8-3-1-16,8 3 2 16,10-3 1-16,-5-1-4 15,-5 4 1-15,-3-3 4 16,-5 3 5-16,-9 1-3 16,-8-1 2-16,-4 0-3 15,-5 4 2-15,-4 1-4 16,0-1-2-16,-5 4-5 15,-3 0-2-15,-5 0-6 16,0 0-3-16,0 0-20 16,-5-4-8-16,5 0-52 15,-4-4-30-15,0-3 56 16</inkml:trace>
          <inkml:trace contextRef="#ctx0" brushRef="#br1" timeOffset="-38297.219">9146-629 100 0,'4'-4'38'0,"1"4"-20"0,3-4-8 0,-8 4 12 0,0 0-8 15,0 0-1-15,0 0-1 16,0 0 0-16,0 0-6 16,0 0 3-16,-4 0 1 0,0-4 1 15,-5 4 1-15,0 0 0 16,-8 0 0-16,-9 4-2 15,-4 0-1-15,0 0-3 16,0-1-1-16,0 1-3 16,-5 4 1-16,1 0 0 15,3-1 1-15,1 1-2 16,-8 0-2-16,7-1-2 16,-3 1 1-16,4 0 1 15,4-1 2-15,0 1-1 16,5 3 2-16,-1 1 0 0,0-1 1 15,1 5-5-15,4 7-1 16,-5 7 1-16,5 1 2 16,0 0 0-16,4-5 2 15,0-3-4-15,4 0-2 16,5 0-1-16,4-7 3 16,0-1 0-16,8-4 3 15,5-3-3-15,9-8 0 16,-1 0-6-16,14 0 0 15,4 0 3-15,-5-4 2 0,1 4 8 16,-5 0 4-16,-4 0-1 16,-5 0 2-16,1 0-2 15,-5 4 2-15,0 4-8 16,5-4-2-16,4 3-3 16,-9 1 0-16,0 0 0 15,0-1-2-15,1 5 0 16,7 7 3-16,-12-4 2 15,5 1 2-15,-14 3 5 16,-4 0 5-16,0-4 2 16,-9 0 3-16,-4 1-6 15,-4-5 1-15,-9 1-2 16,-4-1 1-16,0 1-4 16,-9-1-3-16,-4 5-2 0,4-5 0 15,5 1-4-15,-1-5 0 16,35-7-37 15,-34-4-14-31,8-3-9 16,4-5-52-16,10-11-21 15</inkml:trace>
          <inkml:trace contextRef="#ctx0" brushRef="#br1" timeOffset="-35624.994">9297-1108 84 0,'0'0'33'0,"4"4"-18"0,-8-4-7 16,4 0 11-16,0 0-7 16,0 0-2-16,-5 0-5 15,5 0-2-15,-4 0 3 16,4 0 3-16,0 0 5 16,0 0 3-16,0 0-3 15,0 0 2-15,0 0 11 16,17 0-15-16,9-4-2 15,0 4 1-15,0-4-5 16,0 0 2-16,4 0-3 16,0 1 0-16,-4-5-1 0,0 4 0 15,-5 0-5-15,-3 0 1 16,-1 4-2-16,-4 0-2 16,0 4-2-16,-5 4 1 15,-3 0-2-15,-5 11 2 16,0 15 5-1,-5-3 2 1,-3-1 2-16,-1-7 2 16,-4-3 1-16,0-1 1 15,0-4-4-15,5 0-1 16,-1-7-1-16,0 0 1 16,5-1-4-16,0-3-2 0,4-4-1 15,4 8 3-15,5-4 2 16,-1 3 2-16,5-3-4 15,0 0 1-15,4 4-2 16,-4-5 0-16,5 1 2 16,-1 0 0-16,-4 0 0 15,0 4 2-15,-5-1-1 16,-3 1-5 0,-1 0-2-16,0 7 0 15,-4 0 4-15,0-3 1 16,-8 7 9-1,-1-4 3-15,0 1 5 16,-4-5 3-16,1 1-2 0,-1-5 0 16,-5 1-9-16,-3-1-3 15,-1 1-14-15,-4 0-7 16,-8-4-29-16,-5-1-13 16,-4 9-43-1</inkml:trace>
        </inkml:traceGroup>
      </inkml:traceGroup>
    </inkml:traceGroup>
    <inkml:traceGroup>
      <inkml:annotationXML>
        <emma:emma xmlns:emma="http://www.w3.org/2003/04/emma" version="1.0">
          <emma:interpretation id="{8FD677D7-F6B5-4F94-AED2-CD5396CAD7BC}" emma:medium="tactile" emma:mode="ink">
            <msink:context xmlns:msink="http://schemas.microsoft.com/ink/2010/main" type="paragraph" rotatedBoundingBox="4553,4918 17881,4918 17881,6186 4553,6186" alignmentLevel="1"/>
          </emma:interpretation>
        </emma:emma>
      </inkml:annotationXML>
      <inkml:traceGroup>
        <inkml:annotationXML>
          <emma:emma xmlns:emma="http://www.w3.org/2003/04/emma" version="1.0">
            <emma:interpretation id="{6DDC47DD-6A8D-44DE-88AB-9BF8667E994D}" emma:medium="tactile" emma:mode="ink">
              <msink:context xmlns:msink="http://schemas.microsoft.com/ink/2010/main" type="line" rotatedBoundingBox="4553,4918 17881,4918 17881,6186 4553,6186"/>
            </emma:interpretation>
          </emma:emma>
        </inkml:annotationXML>
        <inkml:traceGroup>
          <inkml:annotationXML>
            <emma:emma xmlns:emma="http://www.w3.org/2003/04/emma" version="1.0">
              <emma:interpretation id="{FDF61908-BEF3-497E-8FB8-3B0FF999F8E4}" emma:medium="tactile" emma:mode="ink">
                <msink:context xmlns:msink="http://schemas.microsoft.com/ink/2010/main" type="inkWord" rotatedBoundingBox="4553,4918 6807,4918 6807,6186 4553,6186">
                  <msink:destinationLink direction="with" ref="{87051080-806A-492E-BC6E-8C97E64AD29D}"/>
                </msink:context>
              </emma:interpretation>
              <emma:one-of disjunction-type="recognition" id="oneOf9">
                <emma:interpretation id="interp13" emma:lang="" emma:confidence="1">
                  <emma:literal/>
                </emma:interpretation>
              </emma:one-of>
            </emma:emma>
          </inkml:annotationXML>
          <inkml:trace contextRef="#ctx1" brushRef="#br2">15446 3842 1419,'-8'-16'1290,"8"16"-1032,-2-14-258,2 14 258,-2-12 129,2 12 645,0-12 129,0 12 258,0-12-258,0 12 387,0-10-258,0 10 0,0 0-258,-1-11-258,1 11-387,0 0 129,0 0-129,0 0-129,0 0 0,0 0-129,8 0 258,-8 0-129,7 16 0,-1 1 0,2 4 0,2 9-129,7 10 258,-2 1 0,7 8-129,3 3 0,1 6-129,0 0 129,3 5-129,-2-4 129,-1 0-129,-3-4 0,-4-2 0,-5-8 0,0-4 0,-6-10 0,0-5 0,-5-8-129,0-7 129,-3-11 0,1 11 0,-1-11-258,0 0 129,0 0-129,1-9 0,-1 9 0,0-22 0,-2 7-129,-6-3 129,1-2 0,-2-3 0,-2 1 258,-1 3-258,2-1 129,-2 4 0,1 0 0,-1 1-258,4 7 129,-3-2-258,3 10 129,-6-3-129,7 3 0,-6 0 129,4 8 0,-2 1 258,11-9-129,-14 18 258,14-18 0,-7 11 0,7-11 0,-1 13 0,1-13-129,0 12 129,0-12-129,2 11 0,-1 0 0,-1-11 0,4 19-129,-4-7 129,3 3 0,0-1 0,1 1 0,3-2 0,-3 1 0,3 1 0,-7-15 0,10 21 0,-10-21 129,2 14-129,-2-14 0,-7 9 258,-4-9-258,-4 0 129,-4-7 0,-2-4 129,-3-7 0,-1 3 0,-3-9 129,4 2-129,-1-1 129,4 1-129,1 3 0,4 4-129,3 1 0,4 4-129,0 5-129,9 5-129,0 0 129,-8-7 0,8 7-129,0 0 129,14 10 0,-2-4 0,7 6 129,3 3 0,4 2 0,2 4 0,0-3-129,2 5 0,-3 0 129,-3 0-129,-2-1 129,-4-4-129,-2 0 129,-2-5 0,-4 3-129,2-5 258,0-1-258,-3-4 129,1-5 0,0 0-129,1-1 129,-2 0 0,1-4 129,-10 4-129,11-19 129,-8 4 0,-3-1 0,0-3 0,-4-6 0,1 0 0,-1-10 0,4 2 0,0-4 0,4-2-129,5 0 129,3-2 0,1 3-129,1 1 0,3 3 129,-4 5 0,-2 0 0,-2 7 0,-3 1 0,-3 4-129,-1 4 129,-2 13-129,0-16 0,0 16 0,0 0-129,-6-10 129,6 10-258,-12 4 258,12-4 0,-12 18-129,5-1 0,-3 2 129,1 8 0,-1 2-129,0 4 129,-1 5-129,0 0 129,2 3-258,-2-2 258,4-1-129,-3 3 129,3-2 0,1-5 0,-2-3 0,1-2 0,2-4 129,-2-4-129,1-3 0,2-6 0,4-12 0,-8 5 129,8-5-129,-4-6 0,4-11-129,0-4 129,0-6-129,0-5 129,0-4-129,0 0 0,0-3 129,0 0 129,-2 1-129,0 2 0,-3 2 129,2 6-129,-2 1 0,1 5-387,-2-2-258,6 24-645,-5-24 129,5 24-258,0 0 129,3-5 258,-3 5 129,5 6 258,-3 6 903,-2 5 129,2 9-129,-2 4 258,0 9-258,0 4-387,0 5-387,3 6 129,2-6-258,0 1 258,0-6 129,2-6 258,-2-4 0,0-10 258,-1-2 129,-3-10 129,1 2-129,-2-13 0,0 0-129,-11 11-258,-2-10 129,-2-1 129,-4-5 387,-10-12 129,4 5 129,-11-15 258,9 9-129,-11-16 129,12 9-258,-7-9 0,9 8-516,-4-3 0,6 4-387,2 4 0,1 4-129,2 5 0,2 1-129,4 7 0,2 1 129,9 3-129,0 0 0,0 0 258,10 6-129,8 0 129,4 1 0,7-2 129,1-1 0,7 0-129,-1-1 129,4-2-129,-3 0 0,2 2-258,-4-3-129,3 0-258,-5-4-645,6 4-774,-10-14-516,9 7 0,-10-12 0,9 4 903,-14-9 516,2 3 1161,-8-1 645,-4-1 1032,-5 4-129,-6 6-1806,-2 13-1677,-14-17-1032,14 17-387</inkml:trace>
          <inkml:trace contextRef="#ctx0" brushRef="#br1" timeOffset="-45156.571">8560 2596 180 0,'4'3'68'0,"1"1"-36"0,-5 8-29 15,0-5 17-15,0 1-8 16,-5 4 1-16,5-1-10 16,0 4-2-16,0 8-1 15,0 4 0-15,0 11 0 0,-4 5 0 0,4 3 2 16,0 0 5-16,0-4 6 15,0 4 2-15,0 0 0 16,0-4-5-16,0-8-4 16,0-3-3-16,-4-4-3 15,-1-8-4-15,-3-4 0 16,-1-7-5-16,0-4-1 16,-3-4-2-16,-1-4 0 15,0-8 7-15,0-3 2 16,0 0 3-16,-4-1 0 0,4 1 4 15,4 0 2-15,13 3-5 16,1 1-4 0,3-1-2-16,1 5 3 15,8-1 3-15,0 0-2 16,5 1-2-16,4-1-5 16,21 0 0-16,-4 1-1 15,5-1 3-15,-1 0 4 16,0 1 3-16,-3-5 2 15,7 4 3-15,-12 1 1 16,4-1 1-16,-4 4-4 16,-9-3-1-16,-4 3 1 15,-9 0 0-15,0 4 0 16,-4 0 0-16,-4 4 2 16,0 3 3-16,-5 5-2 15,-4 3 1-15,0 4 1 0,0 1 5 16,4 3-4-16,-4 3 2 15,4-3-9-15,-4 0-2 16,5-4-12-16,-1-3-5 16,-4-9-21-16,4-22-88 31</inkml:trace>
        </inkml:traceGroup>
        <inkml:traceGroup>
          <inkml:annotationXML>
            <emma:emma xmlns:emma="http://www.w3.org/2003/04/emma" version="1.0">
              <emma:interpretation id="{649D4B4F-27DC-46BC-B164-F9314F0A6D5E}" emma:medium="tactile" emma:mode="ink">
                <msink:context xmlns:msink="http://schemas.microsoft.com/ink/2010/main" type="inkWord" rotatedBoundingBox="12396,5023 16181,4983 16193,6130 12408,6170"/>
              </emma:interpretation>
              <emma:one-of disjunction-type="recognition" id="oneOf10">
                <emma:interpretation id="interp14" emma:lang="" emma:confidence="1">
                  <emma:literal/>
                </emma:interpretation>
              </emma:one-of>
            </emma:emma>
          </inkml:annotationXML>
          <inkml:trace contextRef="#ctx0" brushRef="#br1" timeOffset="-46687.544">6811 2940 64 0,'0'-7'27'0,"4"3"-14"0,0 4-7 15,-4 0 11-15,0 0 2 16,4 0 1-16,1 0 2 16,-5 0 1-16,4 0 3 15,0 0 1-15,-4 0-3 16,0 0-1-16,0 0-12 15,0 0 0-15,5 4 0 0,-1-1-2 16,0 1 2-16,1 4-2 0,-1 0 0 16,0 3-3-16,1-3 1 15,-5 3-4-15,0 5 0 16,0-1 3-16,0 0 3 16,0 8-4-16,0 4-1 15,0-4-4-15,4-4-3 16,4-4 2-16,1-3 0 15,0-4-6-15,4-1 0 16,0-11 1-16,-1 1 3 16,-3-1 0-16,0-12 1 15,-1 5 2-15,1 0 2 16,0-1 3-16,-1 1 2 16,1-5-6-16,4 5 0 0,-5-1-3 15,1 1-2 1,0-1 0-16,8 5 3 0,-4-1-2 15,0 4-1-15,0 0 3 16,0 8 0-16,-5 0-2 16,1 4 2-16,-1 3 3 15,1 8 3-15,0 0 0 16,4 8 0-16,-1 0 3 16,1-4 3-16,0 0 0 15,0-4 1-15,0 0 0 16,0-3 0-16,0-5-6 15,0-7-2-15,8-4-4 16,-3-4-3-16,8-4 2 16,-5-7 2-16,1-16-2 15,-1 5 0-15,-4-1 5 0,-4 4 2 16,0 0-2-16,-4 4-3 16,-5-4-3-16,1 7-1 15,-5 1-9-15,0 4-3 16,0-1-21-16,0 4-7 15,0 5-34 1,0 3-54-16,0 0 35 16</inkml:trace>
          <inkml:trace contextRef="#ctx0" brushRef="#br1" timeOffset="-45998.588">7737 2959 160 0,'-26'4'60'0,"26"0"-32"0,0 0-24 16,0-4 13-16,0 0-8 15,0 0-3-15,0 0-1 16,0 0-1-16,0 0-2 15,13-4 1-15,0 4 0 0,0 0 5 16,4 0 3-16,0 0-2 16,1 8 0-16,-1-1-5 15,4 1-1-15,1 4-3 0,-5 3-1 16,-4-4-6-16,0 5 0 16,-4 7 3-16,-1-4 2 15,-8 8 2 1,-4-4 6-16,-5-4 6 15,1-4 0-15,-5 0 1 16,0-3-5-16,-4-4 0 16,-1-5-3-16,-3 1 0 15,-1-4-8-15,-4 0-2 16,5 0-5-16,4-4 1 16,-1 1 0-1,5-1 3-15,1-8-1 16,33-7-4-1,1 0 3-15,3-4-2 16,6 4 1-16,-1 0 3 16,4 0 3-16,5 3 2 15,0 5 1-15,-5-1 4 16,1 5 2-16,-5 3-2 16,-4 4-1-16,0 0-3 15,-5 4-3-15,1 3 4 16,-1 1 1-16,-3 0 4 15,-1 22 10 1,0-7 2-16,-4 0-4 16,0-4-4-16,-5 0-3 15,1-3-2-15,-5-1-10 0,1-3-2 16,-5-5-23-16,0-7-10 16,0-11-54-1</inkml:trace>
          <inkml:trace contextRef="#ctx0" brushRef="#br1" timeOffset="-44030.054">9297 2929 148 0,'0'15'57'0,"0"-7"-30"0,4 7-21 0,-4-15 15 16,0 0-7-16,4 8 6 15,9-8-4 1,5-4-9-16,-1 0-2 0,0 0-1 16,0 4 4-16,-4-4 5 15,0 4 2-15,0 0 3 16,-4 4-4-16,-1 4 2 16,1 3-3-16,-5 5 2 15,1-1-2-15,-1 12 4 16,0-4-7-1,5-8-7-15,4-3-5 0,4-12-10 16,4-4-5-16,14 0-20 16,4-4-9-16,-5 1-4 15,1-9 0-15,-5 9 19 16,-4-1 11-16,-5 0 12 16,-4 1 5-16,1 3 0 15,-5 0 2-15,0 0-1 16,-5 4 0-16,1 0 2 15,-1 4 2-15,5 0-3 16,-4 4 0-16,4-1 7 16,0-3 4-16,0-4-1 15,8 0 2-15,9-4-6 16,1 0-3-16,-6-3 1 16,-3-5 0-16,-5 1 1 15,0-1 0-15,-4 1 6 16,-8-5 17-16,-5 5-3 15,-5 3-12-15,-8 1-7 16,1 7-4-16,-10 0-1 16,5 0-3-16,0 7 2 15,-1 1 3-15,-3 0 1 16,8 3-1-16,0 4-2 16,4 1 1-16,1-1 1 15,3 4 1-15,5 12 3 16,5 0 1-16,3 3 1 15,9 4-9-15,9 4-1 0,5 4-2 16,-6 20-1 0,1-1 4-16,0-8 2 0,0-3 0 15,-5-5-1-15,1 17 1 16,-5-9 1-16,-4-3-1 16,0-8 2-16,-9-4-4 15,-4-4 0-15,-4-7 5 16,-5-4 2-16,-8-8 4 15,-13 0 4-15,-9-8 1 16,1-3 3-16,-1-4-6 16,-4-4-2-16,4-4-1 15,4-4-1-15,5-7-4 16,4-4-1-16,5-8 5 16,8-7 5-16,9-9-3 15,8-3 2-15,13 1-5 0,9-21 1 16,21 5-5-16,9 0-2 15,13 0 0-15,5 3-1 16,3 1-11-16,1-5-5 16,-9 9-25-16,-5-1-11 15,1 4-75 1</inkml:trace>
          <inkml:trace contextRef="#ctx0" brushRef="#br1" timeOffset="-70168.25">-2492 1412 36 0,'-26'0'13'0,"21"0"-6"0,-25 4-2 0,26 0 8 16,-5 3-3-16,1 1 0 16,-1 0-4-16,-4 7 1 15,0 0-6-15,0 1-1 16,-4 7 0-16,0 0 2 15,0 0 1-15,-1 0 1 16,1 3 2-16,4 1 1 16,0 0 1-16,-4 4 2 15,0 3-1-15,-5 4 0 16,5 1-3-16,4-5-1 16,0 5-1-16,5-1 0 0,-1 0 2 15,5 0 1-15,-1 12-1 16,5 0 1-16,9-4-4 15,4-8 0-15,4 1-1 16,0-5 1-16,1 4 0 0,3-3-1 16,1-1 1-16,3 5-4 15,1-5 0-15,0-3 1 16,17 3 0-16,0-3 0 16,5-4 2-16,-1-1 1 15,5-3 3-15,8-3-3 16,5-1-2-16,-1-4 0 15,1-3-1-15,4-5-3 16,0 1 0-16,0-8-1 16,0 0 0-16,0-8 0 0,4 4 0 15,5-7 3-15,-9-1 0 16,-5 1 1-16,-3-4 2 16,-10-1 1-16,14-7 1 15,-9-7 0-15,-4-1 0 16,-5 4-2-16,0-3 1 15,-4-5-4-15,1 1 0 16,-6-20-1-16,5 4 0 16,5 0 0-16,-9 1 0 15,-9-1-3-15,-4 4-1 0,-5-4 3 16,-8-7 3-16,-4 7 10 16,-14 4 3-16,-3 0 2 15,-9 4 4-15,-9-8-2 16,-4-4-1-16,-9 8-4 15,0 4-2-15,-17 4-6 16,0 3-1-16,0 5-1 16,-4 3-2-16,-18 4-2 15,-4 8-1-15,-8 3-1 16,-9 5 3-16,4 3-2 16,4 4 1-16,-12 4-3 15,4 3 1-15,0 1 0 16,8 0 2-16,-8 11-4 15,17-4 0-15,9 12-13 16,8-8-3-16,14 0-23 16,3 0-40-16,9 4 14 15</inkml:trace>
          <inkml:trace contextRef="#ctx0" brushRef="#br1" timeOffset="-44977.085">9232 2714 180 0,'4'16'68'0,"5"-9"-36"0,-5 1-37 16,-4-8 12-16,0 0-33 15,5 4-9-15,-5-4-36 16,4 0-13-16</inkml:trace>
          <inkml:trace contextRef="#ctx0" brushRef="#br1" timeOffset="-59133.011">4992 2224 88 0,'13'-31'33'0,"-4"31"-18"0,21-3 0 0,-13 3 13 15,5 0-4-15,-1-4-2 16,1 0-6-16,4-8 0 16,4 1-7-16,0-1-3 15,9 1-3-15,-1-1-3 0,1 1 3 16,0 0-2-16,-5-1-1 16,1 1-2-16,-9-1 1 0,-5 4 3 15,1 1 3-15,-5 3 0 16,-4 0 2-16,-4 0 0 15,-1 0 3-15,-3 1-5 16,-5 3-1-16,4 0-4 16,0 0-3-16,-4 0-7 15,0 0-4-15,0 0-21 16,0-4-8-16,0 4-28 16</inkml:trace>
          <inkml:trace contextRef="#ctx0" brushRef="#br1" timeOffset="-57873.253">5875 1856 72 0,'0'-7'27'0,"0"11"-14"0,-4-8 0 0,4 4 14 15,0 0-2-15,0 0 0 16,0-8-9-16,0 0-3 15,0 8-5-15,0-3-3 16,0 3-2-16,0 3 0 0,0-3 2 16,0 0 0-16,0 0 0 15,0 4-1-15,0 0 0 16,0 8 4 0,0-1-4-16,0 1-2 0,0-1 1 15,0 4 0-15,0 1-4 16,4-1 1-16,-4 4 0 15,5 0 2-15,-1 4-3 16,0 4 0-16,1-4 3 16,3 8 1-16,-3 3-4 15,-1-3 1-15,0-4-2 16,1-1 0-16,-1-6 2 16,0-5 2-16,0-4 3 15,1 1 2-15,-1-4 5 16,0-5 3-16,-4-3-8 15,9-7-2-15,0-9-5 16,8-10-1-16,9-1-1 16,-5 0-2-16,1 0 0 0,-1 0 0 15,1 1 3-15,-1 3 2 16,1 3 2-16,-5 1 1 16,0 0-2-16,-4 8 1 15,0-1-2-15,0 4 2 16,0 1-4-16,-4 3-2 15,-1 4 4-15,-3 0 1 16,-1 4 0-16,0 3 1 16,1 1-2-16,-1 4-1 15,0 3 3-15,1 4 0 16,-1-4 1-16,0-3 2 16,1-1 1-16,3 1 1 15,1-4-2-15,-1-5 1 0,5-3-6 16,5-3-1-16,7-1-11 15,1-4-3-15,0-3 7 16,-4-1 3-16,-1 1 1 16,-4 3 2-16,1 0 7 15,-5 1 6-15,-5 3-2 16,1 0 0-16,-9 4-6 16,0 0-3-16,4 8-5 15,0 7 0-15,1-4 2 16,3 5 1-16,1-1 1 15,4 8 2-15,-4 4-1 16,-1 0 2-16,1-1-2 16,-5-3-1-16,5-3 1 15,-5-5 1-15,0 0-12 0,-4-3-3 16,5-5-27-16,-5-7-9 16,0 0-43-1</inkml:trace>
          <inkml:trace contextRef="#ctx0" brushRef="#br1" timeOffset="-45801.355">8250 2615 216 0,'13'4'82'0,"-5"-1"-44"0,1 1-49 15,-5 0 13-15,0-4-57 16,1 0-58 0,12-8 23-16</inkml:trace>
        </inkml:traceGroup>
        <inkml:traceGroup>
          <inkml:annotationXML>
            <emma:emma xmlns:emma="http://www.w3.org/2003/04/emma" version="1.0">
              <emma:interpretation id="{247253C5-F3E8-417F-9C0C-EC9C00EDC177}" emma:medium="tactile" emma:mode="ink">
                <msink:context xmlns:msink="http://schemas.microsoft.com/ink/2010/main" type="inkWord" rotatedBoundingBox="16804,5136 17881,5136 17881,5833 16804,5833"/>
              </emma:interpretation>
            </emma:emma>
          </inkml:annotationXML>
          <inkml:trace contextRef="#ctx0" brushRef="#br1" timeOffset="-56477.403">6802 1948 120 0,'4'0'46'0,"1"-4"-24"0,-1 4-15 0,-4 0 13 0,4 0-12 16,5 0-4-1,-1 0-3-15,1 0 1 0,0 0-1 16,-1 0 2-16,5 0 0 0,0 4 3 16,0 0 1-16,4 0 3 15,0 4 1-15,1-1-3 16,3 5 0-16,1-1-5 16,8 5 0-16,-4 3-1 15,-5-4 1-15,-3 4-4 16,-1 4 0-16,-4 0 3 15,-5 4 1-15,-3 0 5 16,-1-8 3-16,-4-4 2 16,-4 1 5-16,-1-1-6 15,-12-4 1 1,-4 1-6-16,3-4-4 0,1-5 1 16,0-3-3-16,0 0 2 15,-1-3-4-15,5 3 0 16,-4-16-4-1,0 5 1-15,4-8 2 16,0 11-4-16,0-7 2 16,5 3-5-16,3 1-1 15,5-1-6-15,5 1-1 16,3-1-1-16,5 1-2 16,0-1 9-16,9 1 4 15,-1-1 2-15,9-3 4 16,1 0-2-16,-6-1 1 15,1 1 0-15,0 0 0 0,0 3 0 16,-5 1 0-16,1-1 4 16,-5 1 1-16,0 3 3 15,-4 0 3-15,0 4-4 16,-4 1-3-16,0-1-4 16,-1 0 1-16,1 4 1 15,-5 0 0-15,0 0 2 16,-4 0 1-16,9 0 7 15,-9 0 6-15,0 0-4 16,0 0-2-16,0 0-12 16,0-4-4-16,0 0-8 15,0 1-2-15,-4-9-9 16,-1 4-2-16,1 1-1 16,0-1-2-16,-1 4 14 15,1 0 11-15,0 1 8 16,0-1 13-16,-1 0 7 15,5 4 1-15,0 0 14 16,0 0-8 0,5 8-16-16,3-1-1 0,1 1 0 15,17 3-5-15,-5-3-2 16,1 4 1-16,-1-1 0 16,1 4 3-16,4 4 4 15,0 4-6-15,-1 4 0 16,6-4-4-16,-6 8-1 0,1-4 3 15,-4 7 1-15,8-3-3 16,-8-4-3-16,8-4 4 16,-9-4-3-1,1-4-1-15,-9-3-14 16,0-5-4-16,-5 1-15 16,-16-8-56-1,-5 0-34 1,-5 0 32-16</inkml:trace>
          <inkml:trace contextRef="#ctx0" brushRef="#br1" timeOffset="-56192.193">7375 2316 120 0,'-9'4'46'0,"14"-4"-24"0,-5 0-8 15,0 0 32-15,4-4-9 16,9-4-8-16,0 1-6 15,0-16-13-15,4-8 0 0,0 4 3 16,5 0 2-16,4 1 0 16,-1-1-1-16,1 0-1 15,0 0-5-15,4 0 0 16,-4 4-3-16,-4 4 0 16,-1-4-3-16,5 8-2 15,-4 3-13-15,-5 1-4 16,-4-1-18-16,0 5-7 15,0-5-55-15,0 1-34 16,-5-12 60-16</inkml:trace>
          <inkml:trace contextRef="#ctx0" brushRef="#br1" timeOffset="-55064.752">8474 1508 100 0,'0'-27'38'0,"4"46"-20"0,0-7-6 16,-4-12 16-16,0 0-12 15,0 0-1-15,0 0-3 16,0 7 2-16,0 9-7 15,0-1 0-15,0 0 3 0,-4 1-6 16,0-1-2-16,-1 0 1 16,5 4 0-16,-4-3-1 15,0 7-2-15,0 0 1 16,-1 0-1-16,1 7-3 16,0 1 2-16,-1 0 1 15,1-5 2-15,4 1 1 16,0 0 1-16,0 0-2 15,4-4 1-15,1 0 4 0,3-4 6 16,1-4-3-16,4 1 2 16,0-1-9-16,4-7-4 15,0-1-3-15,0-3 3 16,9 0-2-16,0-4-1 16,4 0 0-16,-4 0 3 15,0-4-9-15,-4 0-3 16,-5-3-13-16,0-1-6 15,0-7-38 1,0 3-24-16,-4 4 45 0</inkml:trace>
        </inkml:traceGroup>
      </inkml:traceGroup>
    </inkml:traceGroup>
    <inkml:traceGroup>
      <inkml:annotationXML>
        <emma:emma xmlns:emma="http://www.w3.org/2003/04/emma" version="1.0">
          <emma:interpretation id="{197BBD21-6C0B-4933-8C1B-90DF6C2DCC0B}" emma:medium="tactile" emma:mode="ink">
            <msink:context xmlns:msink="http://schemas.microsoft.com/ink/2010/main" type="paragraph" rotatedBoundingBox="14223,6102 23306,6102 23306,8262 14223,8262" alignmentLevel="3"/>
          </emma:interpretation>
        </emma:emma>
      </inkml:annotationXML>
      <inkml:traceGroup>
        <inkml:annotationXML>
          <emma:emma xmlns:emma="http://www.w3.org/2003/04/emma" version="1.0">
            <emma:interpretation id="{1B9160E5-DDEE-40DA-9839-F8F05292A76F}" emma:medium="tactile" emma:mode="ink">
              <msink:context xmlns:msink="http://schemas.microsoft.com/ink/2010/main" type="line" rotatedBoundingBox="14223,6102 23306,6102 23306,8262 14223,8262"/>
            </emma:interpretation>
          </emma:emma>
        </inkml:annotationXML>
        <inkml:traceGroup>
          <inkml:annotationXML>
            <emma:emma xmlns:emma="http://www.w3.org/2003/04/emma" version="1.0">
              <emma:interpretation id="{DDC4F7D2-9A86-480B-90B9-F79CCCF5E1DF}" emma:medium="tactile" emma:mode="ink">
                <msink:context xmlns:msink="http://schemas.microsoft.com/ink/2010/main" type="inkWord" rotatedBoundingBox="14223,6102 17855,6102 17855,7473 14223,7473"/>
              </emma:interpretation>
            </emma:emma>
          </inkml:annotationXML>
          <inkml:trace contextRef="#ctx0" brushRef="#br1" timeOffset="-54914.323">8689 1845 88 0,'0'0'35'0,"22"4"-18"0,-31-4-9 16,18 0 11-16</inkml:trace>
          <inkml:trace contextRef="#ctx0" brushRef="#br1" timeOffset="-54614.26">8715 1864 183 0,'4'12'11'0,"-8"-5"-3"16,0 1 11-16,12 3 3 15,-3 5 4-15,-1-1 1 16,0 4-14-16,-4 0-1 0,0 0 1 16,0 8-1-16,0-4 3 15,0 8-6-15,0 7-3 16,0 0-1-16,0-3 1 16,5-4-3-16,-5-5-2 15,0 1 0-15,4-4 1 16,-4-4 1-16,4 0 1 15,-4-3-5-15,0-5-1 16,0 1 5-16,0-1 5 16,0-3-4-16,0 0 0 0,0-5-13 15,-8-3-4 1,-1 0-1-16,5 0-25 16,-1-7-80-1</inkml:trace>
          <inkml:trace contextRef="#ctx0" brushRef="#br1" timeOffset="-53099.544">9439 2105 84 0,'-4'-3'33'0,"4"-1"-18"0,-5 0-7 16,5 4 11-16,0-4-7 16,0 0-2-16,0-3-3 15,0-1-2-15,0 0 1 16,0-3 1-16,5 3 3 15,-1-3 1-15,5-1-1 16,-1-3-1-16,5 7-5 16,0 0 4-16,4 1 4 0,1-1-6 15,-1 0-1-15,-4 5-5 0,0-1-1 16,0 4-6-16,-5 4-3 16,1-1-1-16,-1 5 1 15,-3 4 1-15,-5-1 3 16,0 8 4-16,-5-3 3 15,1-1 6-15,-5 0 4 16,-3 1 0-16,-1 7 3 16,-5-4-5-16,1 7-1 15,0-14-2-15,0 7-1 16,-1-4-6-16,-3-3 1 0,4-16-13 16,-1 0-5-1,5-15-14-15,5 0-8 0,4-4-22 16</inkml:trace>
          <inkml:trace contextRef="#ctx0" brushRef="#br1" timeOffset="-52542.282">9891 2044 176 0,'5'0'66'0,"-1"0"-36"0,5 4-11 15,-1-4 21-15,9 0-14 16,5 0-2-16,4-4-10 16,0 0-1-16,8-3-8 15,5-1-7-15,0 0-4 0,8-3 5 16,5-1 2-16,-5 5-10 15,-4-1-7-15,-4 0-20 16,-4 1-7-16,-5-1-33 16,0 0-32-1,-4 4 40-15</inkml:trace>
          <inkml:trace contextRef="#ctx0" brushRef="#br1" timeOffset="-52780.613">10072 1630 116 0,'5'8'44'0,"-1"4"-24"0,5 7-13 16,-5-8 15-16,5 5-7 0,-1 3 2 15,1 7-10-15,-5 13-4 16,0-5-2-16,5 5 3 0,-5 3 5 16,5 0-3-16,-5 8-1 15,1 11 0-15,-1-11-1 16,-4-4 0-16,0-4 0 15,0-8-2-15,0-3 1 16,-4-4-11-16,-1-8-4 16,1-4-16-16,0-3-8 15,-1-9-31 1</inkml:trace>
        </inkml:traceGroup>
        <inkml:traceGroup>
          <inkml:annotationXML>
            <emma:emma xmlns:emma="http://www.w3.org/2003/04/emma" version="1.0">
              <emma:interpretation id="{E90625FA-E29A-4B4F-AF28-9E912C7CD75C}" emma:medium="tactile" emma:mode="ink">
                <msink:context xmlns:msink="http://schemas.microsoft.com/ink/2010/main" type="inkWord" rotatedBoundingBox="22643,7261 23306,7261 23306,8262 22643,8262"/>
              </emma:interpretation>
            </emma:emma>
          </inkml:annotationXML>
          <inkml:trace contextRef="#ctx0" brushRef="#br1" timeOffset="-63051.333">-605 1431 40 0,'0'0'16'0,"0"4"-8"0,0 0-10 0,0-4 4 16,0 0-2-16,0 0 0 15,0 0-5-15,0 0 1 16,0 0 2-16,0 0 1 15,0 0 1-15,0 0 0 0,0 0-9 16,-4 0-2-16,-1-4-1 16,5 0 2-16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3T00:12:04.90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19729 1784 774,'-21'0'2193,"21"0"-1548,-23 12-129,8-2 0,-2-2 387,0 2 0,-3 0 387,-2-1-129,-3 1 0,-1 1-129,-1 1-258,2 6-258,-2-4 0,0 3-258,3 0 129,-1 9 129,6-5-387,-4 4 258,8 1-129,-2 1 258,3 0-129,0 2-129,3 5 0,1-5 0,6 0 129,-1 2-258,5-4-129,0-1 258,5-2-387,5-3 387,7-5-387,0-1 387,4 2-387,6-7 258,0-1-129,1-2 129,1-2-129,1-5 0,-2 3 0,-1-3 0,-1 0-129,-4 0 0,-2-3-129,2 3-387,-5-2-516,5 0-1677,-2-1-1032,-2-2-387,3 3 387</inkml:trace>
  <inkml:trace contextRef="#ctx0" brushRef="#br0" timeOffset="384.02">20131 1823 1,'0'15'2579,"0"-15"1,0 25 387,2-11-3096,-2 7 516,1-1 129,-1 7 0,2-1 0,-2 8 258,1 0-258,-1 4 129,0-1-387,0-1 0,0-2-129,0-3 129,-3-5-258,-2-4-258,0-4-387,-2-5-1806,3 2-1290,-11-10 645</inkml:trace>
  <inkml:trace contextRef="#ctx0" brushRef="#br0" timeOffset="897.05">19996 1875 4128,'16'-37'3483,"-12"20"-129,12 7-258,-3 4-2838,4-5-387,2 5 0,2-1 129,0 3 129,2-2 0,0 3 0,1 0 129,0 2 129,-3 1-258,1 0 0,-4 0 129,-2 1 0,-3 4-258,0-2 129,-13-3-129,14 7 0,-14-7 0,0 0 0,6 17 0,-6-17 0,-6 17 129,6-17 258,-26 21-258,10-9 258,-7-1-129,0 0 129,-4 3-258,0-2 129,-2-2-129,3 3 129,-2-1 129,5-10-258,2 7 0,5-2-129,2-1 129,3-4-387,11-2-645,-12 0-1935,12 0-1032,0 0-129,0 0-129</inkml:trace>
  <inkml:trace contextRef="#ctx0" brushRef="#br0" timeOffset="1839.105">20591 1872 774,'0'-15'2838,"-4"4"0,4 11 0,0 0-1806,0 0-903,0 0-129,0 0 258,0 0-129,0 0 129,0 9 387,0-9-258,0 20 258,0-3 0,0 4-258,-3 10 129,-3 1-387,-2 11 0,-1 1-129,-3 4 129,0 0-129,0 3 129,3-5-387,-2-4 387,7-5-129,-1-7 516,5-3-387,0-5 258,9-2-387,4-8 387,6-3 0,3-9-129,6 0-129,2 0 0,3-9-129,-2-2 0,2-1 129,-2-2-258,-4 2-129,1 4-387,-9-7-258,4 8-774,-8-3-645,0-1-1548,2 6 129,-8-5 130</inkml:trace>
  <inkml:trace contextRef="#ctx0" brushRef="#br0" timeOffset="2141.122">20633 2181 4128,'38'7'3483,"-19"-7"-387,12 5 0,-4-4-3612,6 1 258,-1 0 129,2-2-258,-3 0 129,1-4-129,-3-4-645,-2-2-1677,5 5-387,-13-8-129</inkml:trace>
  <inkml:trace contextRef="#ctx0" brushRef="#br0" timeOffset="2480.141">20667 1875 1677,'18'0'2322,"-18"0"0,22 9-129,-10-4-3096,5 2 774,0-2 258,2 2 387,2-5 258,0-2 129,5 0 129,1-6-129,2 1-387,5-2-1032,2 4-2322,-3-2-387,15 0-129</inkml:trace>
  <inkml:trace contextRef="#ctx0" brushRef="#br0" timeOffset="2976.17">21367 2440 1548,'47'-5'3096,"-25"4"-258,11-2-2193,-5 3-645,2 0 0,-2 3 129,2-2-129,-3 3 129,2 1-387,-5-1-1161,-4-4-1677,4 2 129</inkml:trace>
  <inkml:trace contextRef="#ctx0" brushRef="#br0" timeOffset="3276.187">21390 2177 6966,'6'14'4386,"-6"-14"-387,27 10-129,-11-6-3225,9 4-1032,-2-1 258,9 1 0,0-2 129,4 1-129,-4-6 0,7 2-258,-7-3-387,10 0-1419,0 0-1548,-7-6-387,6 2-129</inkml:trace>
  <inkml:trace contextRef="#ctx0" brushRef="#br0" timeOffset="4027.23">22526 2377 2322,'-25'9'3225,"25"-9"516,-32 0-129,14-2-3354,-1-1-129,-1-4 0,2-2 645,-4-5-258,6 1 516,-5-9-258,8 3 258,-7-9-387,9 0 387,-6-8-258,10 6-258,-3-10-129,10 5 0,0-8-387,5 7 258,9-2-387,7 8 258,5 2-258,2 2 129,5 3-129,0 13 129,3 3-129,-2 3 129,1 4 0,-1 2-129,-3 10 129,-1 3-129,-3 4 258,2 0-258,-6 3 258,-2 3-258,-3 3 129,-2-2-129,-4 3 258,-5 0-258,-2 4 0,-5-2 0,-5 1 129,-6-1 0,-4-5 258,-6-1-129,-6-2 129,-3-2-129,-7-7 129,-3 0 129,-4-6-258,-2-1 0,-2-1-258,-3-3 0,3-1-645,-7-6-258,14-3-3096,-8-1 0,1-8-516,2-1-129</inkml:trace>
  <inkml:trace contextRef="#ctx0" brushRef="#br0" timeOffset="69538.977">6235 3309 1,'0'0'644,"0"0"130,0 0 0,0 0 129,0 0 129,0 0 0,0 0 129,11-5 129,-11 5 0,0 0-129,12-12 129,-12 12-258,0 0-258,13-9 0,-13 9-258,0 0 129,0 0-129,0 0-129,0 0 129,0 0-258,0 0 0,0 0-129,-6-8 129,6 8 129,-18 0-258,6 0-129,-1 0 129,-2 0-129,0 2 129,1 1 129,-2-1-129,0 3-129,0-1 129,3 1 0,0 2-129,0-1 129,13-6-258,-20 15 129,20-15 0,-11 14 0,11-14-129,-6 15 129,6-15 0,0 14-129,0-14 258,0 12-258,0-12 129,15 15 0,-15-15 0,20 12 0,-5-2-129,0-4 129,3 3 0,-1-1 0,1 2-258,-1 0 258,-1-3-129,2 0 129,-3 3-129,-1-4 129,-1 1 0,-13-7 0,18 11-129,-18-11 129,11 14 129,-11-14-129,6 10 129,-6-10 0,0 0 129,-2 17 0,2-17 0,-17 10 129,4-8-129,2 4 129,-7-5-129,1 4-129,-2-2 0,-1 2 0,-1-5 0,1 0-129,0 3 0,-1-1 0,3 2-129,-1-1-129,6 2-258,-4-5-645,17 0-1419,-8 10-1548,8-10-129,0 0-258</inkml:trace>
  <inkml:trace contextRef="#ctx0" brushRef="#br0" timeOffset="70243.017">6535 3057 3225,'6'12'3096,"-6"-12"0,0 0-1806,0 15-1290,0-15-258,-5 21 645,5-21-129,-7 25 129,2-13 258,2 5 0,-2-5-129,4 9 129,0-1-129,1 6 129,0 2-258,0 0-258,0 4 0,0 2 129,1-3 0,5 1 258,-4-2-258,6-2 258,-4-4-129,4 0 258,-3-10-387,6 3 129,-4-2-129,3-2-129,3-5 0,-1-3-129,2 0 0,3-5-129,4 0-258,-3-2-645,11-1-1161,-2-6-1806,-2-6-258,2 4-129</inkml:trace>
  <inkml:trace contextRef="#ctx0" brushRef="#br0" timeOffset="70647.04">6352 3292 4386,'0'0'3999,"6"11"-387,-6-11 0,7-8-3354,-7 8-387,27-8 258,-9 1 129,4-2 129,6 1-129,1-5 129,6 4-129,3-2 0,2 1 0,-4 0 0,2 2 0,1 6-516,-7-5-387,1 5-2709,-4 2-645,-12 0-258,0 2 129</inkml:trace>
  <inkml:trace contextRef="#ctx0" brushRef="#br0" timeOffset="71759.104">6897 3334 258,'0'0'3354,"0"0"-129,0 0 0,0 0-1419,0 0-1935,9-9-258,2 8 387,2 0 0,1-2 0,4 0 0,-3 2 0,5-1 0,-1 2 0,1 2-129,0 5 129,0 2 0,-4 4 0,2 1 0,-3 1 0,-1 3 129,-2 2-129,-3 0 0,0-1 129,-3 1 129,-3-3 0,-1 1 0,-2-2 0,0 0 258,0-16 0,-12 22 129,0-14-258,1 4 258,-4-4-258,3 0 0,-6-5-129,3-1 129,-2-1-258,0 2 0,1-3-129,2-3 129,-2-7-129,2-2 0,4 0 0,0-1 0,7 0-129,2-7 0,1 5 129,9 0-258,7 4-129,3-2 129,7 7-387,1-7-387,6 6-645,-2 2-1677,-2-7-645,7 12 387</inkml:trace>
  <inkml:trace contextRef="#ctx0" brushRef="#br0" timeOffset="72324.136">7383 3107 2322,'0'0'3483,"0"0"0,15 3 0,-15-3-3096,5 12-129,-2 0 258,-3-2 0,3 9 129,-3-6-129,0 11 129,0-3 129,0 8-129,-3 1-129,3 4 258,-3 2-387,3 8 0,0-4-129,0 1-129,1-3-129,2-5-129,2-6 0,-3-8-387,3-2-903,-5-17-1419,0 0-1290,0-7-129,-9-12 0</inkml:trace>
  <inkml:trace contextRef="#ctx0" brushRef="#br0" timeOffset="72571.15">7197 3297 3612,'34'15'4128,"-10"-15"0,-1-3-387,7-2-2322,1 0-1419,4 3-129,-2 0-129,0 2-387,-5-3-129,2 2-1548,2 1-1548,-12-9-129,8 9 387</inkml:trace>
  <inkml:trace contextRef="#ctx0" brushRef="#br0" timeOffset="73158.184">7674 3312 6837,'15'14'4257,"-15"-14"-258,25 7-129,-12-7-3741,5 0-258,-2-2 129,4-4 129,-1 1-258,1-6 258,1 1 0,-2-1 0,2 0 0,-3-3 0,1 4-129,0-2 129,0 2 0,-5 1 0,-1 1-129,-13 8 129,17-12-129,-17 12 0,6-13 0,-6 13 129,-7-10 0,7 10-129,-23-10 0,6 5 0,-4 0 0,-2 5 0,-3 0 0,-1 0 0,0 5 0,-1 2 0,0 7 129,-2-1-258,4 6 129,2 1 0,2 1 129,4 1-129,3 1 0,3 2 129,5-1 0,3 0 0,4 0 129,1 0 0,12 1 0,2-1 129,12 0 0,0-4-258,7 1 0,1-4 0,3-1-129,2 0-258,-3-11-645,6 4-2193,-10-4-1290,-8-5-258,-5-1-129</inkml:trace>
  <inkml:trace contextRef="#ctx0" brushRef="#br0" timeOffset="74503.261">5269 4422 3096,'-19'8'3354,"19"-8"129,-14 5-1419,14-5-1806,-16 0 258,16 0-129,-13-5 387,1-2-129,12 7 258,-19-18-129,19 18 0,-19-23-129,16 9 129,-5-4-258,5-2-129,1-4-129,2 2-129,5-3 129,4 1-129,3 0 0,1 2-129,2 2 129,0 3-129,3 3 129,-1 3-129,3 5-129,0 2 129,1 3-129,2 1 129,-1 7-129,0 5 0,2 4 129,-3 1-129,-1 3 129,-1-1 0,-1 3 0,-2-1 0,-1 0 0,-2-3 0,-2 2 0,-2-1 129,-6 2-129,0 1 129,-3-2 0,-5 1 129,-7-4 0,-1 3 0,-5-5 129,-1 1-129,-5-9 258,0 3-129,-3-7-129,2-1 0,-2-2 0,1 0-129,1-7 0,4-2-129,2-3 129,3 1-129,3-1 0,5 0-129,1 1 0,3 0-258,4 11-129,0-17-387,13 17-1032,-13 0-2451,25-12-258,-5 7-387,3-7 258</inkml:trace>
  <inkml:trace contextRef="#ctx0" brushRef="#br0" timeOffset="75215.302">5825 4466 6837,'0'0'4128,"0"0"-258,6-12-1290,-6 12-2580,0 0 129,0 14-129,0-2 0,0 5 258,-8 2-129,4 7 129,-5 2 258,0 6-258,-5 0 129,0 3-129,-6 0 258,3 4-387,-1-3 129,1 0-258,1-2 0,1-5-129,4 0-387,0-12-387,8 6-2193,0-12-1290,3-13-258,0 0 0</inkml:trace>
  <inkml:trace contextRef="#ctx0" brushRef="#br0" timeOffset="76359.367">5180 3709 645,'-13'3'2967,"13"-3"387,-14 6-129,14-6-2064,-18 2-258,18-2 0,-25 7-129,14 2-258,-8-4 258,2 6-258,-3-3-129,0 5 129,1 2-387,0 2-258,-1 0 258,2 4-258,3-1 258,3 0-258,-1 3 258,5 1-258,-4-1 129,4 1 129,2 2-129,-1 1 129,-2 5-129,0-1 129,-2-1-129,0-1 0,2-1 0,0-1 0,0-5 0,1-4 0,2-6 0,6-12-129,-6 16 129,6-16 0,0 0-129,0 0 129,4 11 0,-4-11 0,6 17-129,-1-4 0,-1 4-258,-3 3 129,3 2-129,-3 2 0,3 1-129,-3-3 129,2 2 129,0-2 258,-1-2 0,0 3 387,-2-5 0,0 6 258,0-2-129,-1 7-129,-8-5 258,5 4-387,-6-5 0,4 1-129,-1-5 0,3 3-129,1-10 129,3-1 0,0-11 129,6 11 0,-6-11-129,25 8 0,-9-7 0,4 2 0,3 0-129,2 1 0,2-1 0,2-1-129,3 1-129,-1-3-645,9 4-1161,-2-4-2064,-5 0-129,0-1-387</inkml:trace>
  <inkml:trace contextRef="#ctx0" brushRef="#br0" timeOffset="77599.438">8551 3703 3870,'13'-7'3741,"-13"7"129,15-6-258,-3 5-3225,1-4-258,2 5 129,0 0-129,5 0 129,-5 3 258,5 3-258,-5 0 0,3 3 0,-6 3 0,2 4 0,-5 3 129,-2 8-387,-7 0 258,0 6-258,-2 5 258,-7 3-129,-10 5 129,2 3 0,-7-6 129,3 3-129,-2-5 0,6 1 0,-1-9-129,8-2 0,5-7 0,5-4-129,2-3 0,9-2 0,6-5 129,2-6-129,5 1 0,3-3 0,2-2 0,0 0 129,1-2-129,-2-3 0,-4 0 0,-1 3 0,-3 2 0,-3-1 0,-5 1 0,-12 0-129,17 4 129,-17-4 0,7 14-129,-7-14 129,4 16 129,-4-3-129,0 1 0,0 3 129,0 0 0,0 5 0,0-2-129,0 4 387,0-1-387,4 0 129,0 1 0,1 0-129,1 3 129,0-3 0,-3 0 0,1 0-129,-2 0 129,0-2 0,-2-3 129,0 3 129,-3-9-129,-2 3 129,-7-3 129,2 2-258,-4-3 0,-2 2-129,-1-1-387,-3-9-258,12 12-2967,-12-13-1032,-1-3-645,-5-7-258,-6-8 0</inkml:trace>
  <inkml:trace contextRef="#ctx0" brushRef="#br0" timeOffset="78935.514">5174 5198 516,'0'0'1032,"-7"11"129,7-11 129,0 0-258,0 0-129,-14 9 0,14-9-129,-11 9-129,11-9 258,0 0-129,-13 11 129,13-11-258,0 0 258,0 0 129,0 0-129,0 0-129,0 0-129,-5-8 129,5 8-387,10-20 0,0 2-129,2-4 0,3 0-129,3-6 129,3-1 0,3-1-129,-1 1 0,1-3 0,0 3 0,0 4 0,-2 2 0,-3 3-129,-2 6 129,-5-2 0,0 7-129,-12 9 0,10-11 0,-10 11-129,0 0 129,0 0-129,0 0-129,0 0 129,0 0-258,-1 11-516,1-11-1032,-15 9-2322,8 2 129,-5-2-387</inkml:trace>
  <inkml:trace contextRef="#ctx0" brushRef="#br0" timeOffset="79894.569">5094 5041 774,'0'0'2193,"10"-4"-516,-10 4-387,0 0 129,0 0-258,0 0 129,0 0-129,0 0-129,0 0 0,0 0-258,0 0-258,0 0-129,0 0 129,3 9-387,-3-9 0,1 12 0,-1-12-129,0 15 0,0-5 129,0 2 0,-2 0-129,-4 2 129,5 3 0,-4-2-129,3 4 129,-2-2-129,2 3 258,-4-4-258,5 2 129,-3-2-129,2-1 129,-2-1 0,3-4-129,1-10 129,-2 14-129,2-14 129,0 0-129,0 0 129,0 0 0,7 3 0,-7-3 0,13-1 0,-13 1 129,18-5-129,-6 4 129,1-3-129,2 2-129,1-2 0,4 2 0,1-3 129,1-1-129,0-1 129,2 0 0,0-5 0,1 3 0,-3-2 0,2-1 0,-2-1 0,-2 3 0,-5 2-129,4-1 0,-6 6 0,0-3 129,-13 6-129,13-5 129,-13 5-129,0 0 258,0 0-129,0 0 129,0 0-129,0 0 0,0 0 0,0 0-129,0 0-129,0 0-129,-7 4-387,-5-2-2709,12-2-1161,-15 20-129,0-13-387</inkml:trace>
  <inkml:trace contextRef="#ctx0" brushRef="#br0" timeOffset="86866.968">12483 4884 1677,'0'0'2709,"12"3"-1806,-12-3-903,17 2 258,-17-2 129,21 0 129,-21 0 0,25 0 0,-13 0 129,3 0-258,0-3 129,3 3 0,2-1-129,4 0 0,-1-1 129,4 2-258,1-3 0,2 1 129,0-2 0,5 2-129,-2-2 129,3-1-129,-1 0 0,5 3 0,0-3 0,2 5 0,3-2-129,1 2 129,-2 0-129,2 0 129,1 2 0,1 1-129,-3-1 129,5-2 0,-6 0 0,2 0 0,-1 0 129,2 0-258,-1 0 129,3 0-129,-1 0 0,-1 0 0,7 0 0,-1-2 0,0-1 0,2-1 129,-1-1-129,-1 2 129,3-4 0,1 3 0,-3 0-129,4 1 0,1-1 129,2 4-258,-2-1 129,5 0 0,-2 1 0,0 0 0,-2 0-129,2 0 129,0 0 0,-1 0 0,0-2 0,0 2-129,0-1 129,-1 0 0,1 0 0,0-3-129,-1 2 0,0 2 0,1 0 129,-1 0-129,1 0 0,0 0 0,0 0-129,-1 0 129,0 0 0,0 0 0,2 0 129,0 0-129,1 0 0,2 0-129,3 4 129,-3-1 0,1 6-129,-1 0 0,0 11-516,-7-4-1935,-4 6-1806,-6 3-129,-19-14-516</inkml:trace>
  <inkml:trace contextRef="#ctx0" brushRef="#br1" timeOffset="102971.889">4857 5091 774,'0'0'645,"0"0"258,0 0 258,-6 0 129,6 0-258,0 0 387,0 0-516,-12-1-129,12 1-387,-14 0 129,14 0-387,-20 12 0,6-3 0,-1 1 0,-5 5 0,-1-1 129,-2 1-258,0-1 129,-3 5-129,-1-1 0,-1 3 0,0-2 129,1 1-129,-1-1 129,1 3 0,-1-1 0,4 2 258,0-2-258,3 4 0,3-4 0,1 4-129,1 1 0,3 3 0,1 0 0,2 0 0,0 3-129,2-1 258,1 3-129,2-2 129,0 2 129,5 0 258,-3-1-129,3 3 129,0-3-129,10 5 129,-3-6 0,4 5-129,2-5-129,1 2 0,3-5 0,0 0 0,3-2 129,2-5-129,2-1 0,3-3 0,1-3 0,3-2 129,3-2-258,2 0 0,-2-4-129,1 1 0,-1-4 0,2-3 0,-4-1 0,3 0 129,-4-5-129,3-9 129,0-3-129,1-6 129,1-7-258,-1-3 258,1-7-129,2-2 0,-2-6 0,1 1 129,-6-5 0,2 1 0,-5-2 0,-2 0 0,-5-1 0,-6 3 0,-4-4-129,-2 0 129,-4 2-129,-1-1 129,-4-3-129,0 3 129,-4 0-129,0 1 129,-6 3 0,2 3-129,-8 4 258,-3 6-258,-6 6 129,-6 9 0,-5 7-129,-7 6-129,-5 9-258,-9 9-387,7 21-2451,-12 6-1290,-5 11 0,-5 5-645</inkml:trace>
  <inkml:trace contextRef="#ctx0" brushRef="#br1" timeOffset="105091.01">11957 8632 1677,'-12'0'903,"1"0"-516,-2 0-129,-1 0-258,0 0 129,-3 0 0,-2 3 0,-2 2 258,0-1-258,1 1 129,-3 3-258,1 0 258,-2 3-258,2 3 129,-3 1-129,3 4 0,1 1 129,-2 6-129,2 1 129,1 7-129,1-3 0,1 8 0,4 2 0,1 0 0,0 0 0,6 0-129,1 1 129,5-3 0,1 4-129,4 0 129,6 0-129,6 1-129,3 2 258,3 4 0,2 2 0,4 1 0,1 1 0,1-2 0,3 0 258,2 1-258,0-3 129,4-8 129,5-1 258,-3-10 0,8-2 387,-3-11-129,6-2 129,1-12 0,5-1 0,0-5-129,5-5 0,-3-7-258,5-2 0,-6-8-129,2-5 0,-3-6 0,-2-2-129,-6-8 129,0 0 0,-8-8-129,2 0-129,-9-3 129,-3 1-129,-6-3 0,-5-1 0,-6-3 129,-7-2 0,-8 2-129,0-1 129,-13-6-258,-9 5 0,-11 0 129,-7 2-129,-9 2 0,-6 1 0,-6 8-129,-8 6 129,-1 8-129,-4 8 129,1 12-129,-2 8-129,4 9-387,-7 14-258,9 13-1161,-4 8-1677,-2 4-645,10 13 0</inkml:trace>
  <inkml:trace contextRef="#ctx0" brushRef="#br1" timeOffset="106134.07">11248 10730 516,'-145'187'1161,"66"-92"129,2 8-387,-3 3 0,-1 5-516,-1 4 129,2 7-129,3 6 258,-3 1 0,6 2 0,1 6 258,3 6-258,5 5 129,9 4 0,2 3 0,12 3-258,9 3 0,8 4-129,10 2-129,9-5 129,6-3-129,6-1 129,9-5 129,6 3 129,2-5-129,3 1 129,-2-4-129,5 2-129,1 1-129,0 0 129,1-5-258,2-3-129,3-2 0,1-9 0,3-12 129,5-5 129,0-18-129,6-9 258,0-12 0,6-1 129,1-20-129,11 2 0,0-11 0,4 2 129,0-6-129,3-1-387,-5-8 387,5-3-387,-11-7 129,2-5 129,-6-2-129,-4-6-129,-7-10 129,-5 3 0,-5-2-129,-5-1 0,-9-1-258,-7-5-129,0 6-1032,-19 0-2967,8-13-516,-11 2 0,-18-10-516</inkml:trace>
  <inkml:trace contextRef="#ctx0" brushRef="#br1" timeOffset="107135.127">11990 16131 4128,'12'0'4257,"-12"0"129,0 0-516,0 0-3096,0 0-645,0 0-129,0 0 0,0 0 129,0 0-129,0 0 129,0 0 129,0 0-129,9 5 129,3 0-129,1 2 0,2 6-129,4 7 129,3 0-129,0 5-129,-2 3 129,3 4 0,-5-2-129,0 5 129,-3 0-387,-1-5 387,-5-1-129,1 0 129,-5-2 0,-3-3-129,-2-5 129,0-2 0,0-5 129,-8-1 0,8-11-129,-22 14 0,6-12-129,0-2 129,-2 0-129,1-5 0,-3-4 0,1-4 0,1 1 129,1-4 0,4-2 129,0-1-129,5 1 129,2-3-129,5 1 129,1 4-129,0-8 0,4 9-258,2 0 0,-6 15 0,17-13 0,-17 13 0,16 0-387,1 7-903,-6 10-2064,3-8-516,9 13 0</inkml:trace>
  <inkml:trace contextRef="#ctx0" brushRef="#br1" timeOffset="107658.157">12647 16208 6321,'7'-13'4644,"-7"13"-387,0 0-387,0-15-3870,0 15-129,-12-1-129,12 1 0,-21 0 0,9 5 258,-2 2-129,-1 1 258,0 6-129,-2 1 387,2-1-258,0 5 0,1-1 0,2 3 129,3-1-258,1 1 258,2 0-258,6-5 129,-1 1-129,1 0 258,4-3-387,4-3 258,1 2-258,1-1 129,7 0-129,-2-1 0,3-2-387,7 0-387,-7-9-645,9 5-1548,0-4-1161,-7-9-645,6 2 646</inkml:trace>
  <inkml:trace contextRef="#ctx0" brushRef="#br1" timeOffset="107984.176">12907 15777 3225,'0'63'4386,"2"-22"-129,-2-4-387,0-1-2967,2 13-1032,5 9 129,4-3 0,-1 1 129,2 0 0,1-1 0,-3-5-129,0-4 129,-3-5-129,3-3 0,-7-11-516,4 1-903,-7-28-516,0 0-2322,-7 11 129,-8-15-387</inkml:trace>
  <inkml:trace contextRef="#ctx0" brushRef="#br1" timeOffset="108334.196">12865 16398 903,'-41'-53'3354,"21"23"-258,11 5-1290,3 3-645,5-2-387,2 10-129,10-5-258,6 6-129,6-3 129,2 7-129,6 1 0,2 1 0,3 1 0,2 2-129,0 1-129,-1 2 129,1 1-129,-4 0 129,-3 4-129,-4 1 0,-6 3 129,-2 0 0,-7 2 0,2 2 0,-9 2 0,4-4 258,-8 2 0,5 2 0,-6-1 258,6 7-129,-6-10 129,3 8 129,-3-18-258,4 27-129,-3-17 0,0 1-774,7 1-1419,-8-12-2709,0 0 0,13-14-645</inkml:trace>
  <inkml:trace contextRef="#ctx0" brushRef="#br1" timeOffset="108525.207">13351 15794 4386,'16'53'4773,"-3"-21"-1161,-11-10-3354,-2-22-2064,17 27-3354,-7-10 0</inkml:trace>
  <inkml:trace contextRef="#ctx0" brushRef="#br1" timeOffset="109019.235">13488 16338 7224,'-15'-4'4515,"8"-13"-129,2-5-1548,2 3-2838,0-6 129,3-1 129,0-3 0,0 3 0,6 0 129,5 8 0,2-1-129,5 9 0,-2 3-129,3 4-129,1 3 0,-2 7-129,1 5 0,0 4 0,-4 1 0,-2 0 129,-3 2 0,-3 3 0,-6 1 129,1 1 129,-2 0 0,-7-1 258,-4-2-258,0 4 0,-8-6 0,-3-2 129,-3-3-258,-1-2 0,-2-7 129,0-1-258,2-3-129,0-3-258,9-5-516,-2-15-2709,12-3-1032,7-3-645,0-4-129</inkml:trace>
  <inkml:trace contextRef="#ctx0" brushRef="#br1" timeOffset="109582.267">13744 16073 258,'20'-12'4128,"-6"4"387,-14 8-387,1-12-2322,-1 12-1161,0 0-258,5 15 387,-5-3-258,2 10 258,-2-10 0,6 12-129,-4-5-129,8 4 0,-4-6-129,7-1 0,-3-9-129,8-6-129,1-1 0,4-3-129,2-14 387,2-2-258,0-3 0,0 0-129,-2-2 258,-1 4 0,-5 0-129,-1 6 129,-4 3-129,-1 6 0,-1 0 0,-1 3-129,-1 2 0,-10 0 0,20 11 0,-11-1 0,-1 5 0,-1-1 0,-1 6 0,0 5 129,-2 6-258,1-3 129,1 6-258,-4-10-516,12 3-3999,-6-3-258,2-7-258,1-13-387</inkml:trace>
  <inkml:trace contextRef="#ctx0" brushRef="#br1" timeOffset="110095.296">14976 15350 6063,'0'0'4902,"0"0"-516,0 7-645,0-7-3741,0 12 0,0-12 0,3 24 258,1-5-129,2 9 129,4 2 129,0 11-258,0 10 129,5 5-129,-5 12 129,5 7-129,-5-5 0,3-3-258,-5-2-129,0-12-774,3-13-3483,-3-6-516,-8-34-129,0 0 130</inkml:trace>
  <inkml:trace contextRef="#ctx0" brushRef="#br1" timeOffset="110328.31">14803 15588 8256,'9'13'5031,"7"-9"-258,8-4-129,3-2-4644,9-2-258,4-4 0,9 5-645,-5-13-774,9 7-3096,1 4 0,-5-6-516</inkml:trace>
  <inkml:trace contextRef="#ctx0" brushRef="#br1" timeOffset="110779.336">15476 15678 3612,'51'-15'3999,"-22"15"258,-4 0-3096,-7 6-903,4 4 387,-7 1-129,0 7 129,-10 1 129,2 6 258,-9-4-129,-1 8 129,-13-7-129,2 7-129,-11-8-129,3 1-129,-5-10-129,0-2-129,-3-8-129,3-2-129,1-5-129,2-15-129,11 9-645,-8-16-2064,13 4-1806,8-3-387,1-6-387</inkml:trace>
  <inkml:trace contextRef="#ctx0" brushRef="#br1" timeOffset="111399.371">16455 15166 5676,'-18'-30'4515,"6"11"-258,8 3-1548,-1 3-2451,-1 1-129,6 12 129,-10-18 0,10 18 258,-10-11-258,10 11 129,0 0 0,0 0 0,-4 5-129,4 9-129,0 3 0,1 12 0,3 4-258,3 9 258,0 7-129,0 6 0,1 4 0,0 2-258,-2 1 258,-3-5-129,1 1 0,-4-9-129,1 2-129,-2-16-645,1 3-903,-6-24-645,6 1-2064,0-15-258</inkml:trace>
  <inkml:trace contextRef="#ctx0" brushRef="#br1" timeOffset="111714.389">16462 15577 1806,'29'-43'3999,"-10"28"-516,2 1-1290,-3 2-774,6 11-258,-3-4-129,6 9-129,-6 4-258,5 6-129,-6 3-129,3 7-258,-9-2 258,1 3 0,-8 3-129,-1 0-129,-6-4 258,0 3 0,-7-6 0,-3 2 129,-5-9 0,-1 1-129,-7-9-258,0-2 0,-1-4 129,0-5-645,1-5 0,-3-10-903,11 1-3354,-2 1-258,1-6-387,10 3 259</inkml:trace>
  <inkml:trace contextRef="#ctx0" brushRef="#br1" timeOffset="112191.415">16892 15539 3999,'54'23'5160,"-23"-17"-774,-4-6 0,4-6-2451,1-4-1935,1-2 0,1-4-129,-1-1 129,-4 1 129,-3-5 129,-2 4 0,-8-4 0,-1 4 129,-9 0-129,-2 5-129,-4-1 0,-6 1-129,-8 2 0,-5 3-129,-3 5 129,-8 2-129,0 0 129,-2 7 0,-1 2 0,-1 4 129,2 6-129,2 2 0,2 3 0,4 0 129,5 4 0,4 3 129,4-4-129,6 3 0,5-4 129,5 1-129,10-8 129,6 0-258,7-5 0,5-6-258,9 4-774,-2-10-3354,9-6-516,3-8-129,1-11-387</inkml:trace>
  <inkml:trace contextRef="#ctx0" brushRef="#br1" timeOffset="112748.447">18092 15221 645,'0'0'3999,"0"0"0,-3 21 258,3-6-2451,0-5-903,3 11 0,-1-4-129,5 15 129,-7-3-129,8 13-129,-4-1-258,2 9-129,-1 3 0,1 6-258,-1-1 0,-1 2-129,1-2 0,-2-11-258,0 0-258,-3-17-1290,0-8-2451,-1-6-258,1-16-258</inkml:trace>
  <inkml:trace contextRef="#ctx0" brushRef="#br1" timeOffset="113127.47">18008 15300 3612,'33'-21'4128,"-18"4"-129,18 17-516,-2 0-3096,2 0-774,1 0-129,1 5 258,-2 7 129,-2 0 129,0 8 129,-8-2 258,-3 5 258,-4-5 0,-3 7 129,-10-5 0,1 1 129,-8-4-129,-3 6 0,-14-7-129,3 1-129,-10-5-129,0 0 0,-6-6-258,0-2-258,4-4-258,-1-10-774,10-3-3096,2 1-516,6-9 0,8 0-387</inkml:trace>
  <inkml:trace contextRef="#ctx0" brushRef="#br1" timeOffset="113623.497">18533 15390 4128,'41'8'4386,"-24"-11"0,9 3-387,1-8-3354,-3-1-516,3 0 258,-3-9 129,3 3-129,-6-8 0,4 8 129,-11-7 0,3 3-129,-10-5 129,-1 4-387,-5 0 0,-1 7-129,-7 3 0,-6 2-129,-3 1 129,-5 7-129,-2 0-129,-4 10 258,1 9 0,-4 4 0,3 3-129,-2 3 258,2 3 0,4 6 0,4-4 0,5 4-129,7-6 129,4-5 0,3-3-129,8-2 0,11-7 0,3-9-129,11-6-129,2-1-129,5-12-258,-5-8-645,12 2-1419,-4-4-1677,-7-8-258,-1 7-258</inkml:trace>
  <inkml:trace contextRef="#ctx0" brushRef="#br1" timeOffset="114074.524">19048 15129 5160,'3'22'4644,"-3"-22"-516,11 30-387,-6-11-3354,8 0-774,-3-2 129,7 4 129,-3 4 258,2-8 129,1 7 258,-7-10 258,4 6 0,-14-20 0,13 26 0,-13-26-129,0 22-258,0-22 0,-7 13-129,-4-11 0,11-2-129,-23 0 129,12 0 0,-2-5 129,2-3 0,-1-8-129,6 1 129,-1-7-258,5 1 0,2-1 0,0-5-129,6 0 0,5 3 0,1 2-258,3-2 0,3 7 0,1-5-387,7 9-387,-11-13-1548,13 11-2193,-1-3-258,0-4-258,2 2 0</inkml:trace>
  <inkml:trace contextRef="#ctx0" brushRef="#br1" timeOffset="114367.541">19621 14727 4386,'8'-10'4644,"-8"10"-258,0 13-387,-4 5-1935,0-6-1806,0 11-258,3-1 129,1 12 0,0 2 129,0 12 129,1 0 0,7 9 258,-3 3-129,7 4 0,-5 0-258,1-1 0,1-2-129,-1-11-258,1-3-129,-7-14-645,6 1-1161,-8-15-2580,0-19-258,0 0-387,-17 0 387</inkml:trace>
  <inkml:trace contextRef="#ctx0" brushRef="#br1" timeOffset="114596.554">19454 15222 9546,'0'0'5289,"0"0"-387,13-9 0,-13 9-4257,36-9-516,-8 6-129,5-4-129,6 5-129,-5-2-129,11 4-516,-10-5-129,12 9-1806,-13-4-1806,3 0-516,-2 0-129,-4 0 517</inkml:trace>
  <inkml:trace contextRef="#ctx0" brushRef="#br1" timeOffset="114990.577">20012 15200 3096,'-33'-3'4386,"20"-4"-129,-4-13-387,5 0-2193,8 0-1548,-1-1 0,5 1 0,2-3 129,8 7 0,1 3 258,5 3-258,-1 2 129,3 7-129,-1 1-129,3 2 0,-2 9-129,2 4 129,-3-2 0,2 8 0,-5-3 0,0 5 129,-7-6 129,2 6 0,-9-5 129,0 4 0,-8-7-129,0-1 0,-9-2-129,2-2-129,-4-4 0,-1-5-129,0-1 0,0-9-258,4 2-387,-5-16-1806,8 4-2064,5-7-387,4-3-387,4-4 129</inkml:trace>
  <inkml:trace contextRef="#ctx0" brushRef="#br1" timeOffset="115471.604">20330 14911 6966,'12'37'4386,"-2"-19"0,-7-7-387,2 6-3999,2-3-129,3 6 0,0 0 129,-2-3 129,2 4 0,-1-3 0,0 2 0,-1-3 0,1 1 0,-5-2-129,1-7 129,-5-9-129,5 16 258,-5-16-129,0 0 129,0 0 129,0 0 129,-9-12-258,9 12 129,-11-23 0,4 6-129,-2-7 0,5 5 0,-1-7-129,5 5-129,0-3 0,5-2 0,4 6 0,4 3 0,6 5-258,0 0 129,6 8-258,-1-2 0,6 6-645,-10-1-1161,8 1-2580,1 1 0,-8 0-387,7 1 388</inkml:trace>
  <inkml:trace contextRef="#ctx0" brushRef="#br1" timeOffset="116359.655">20839 14762 3612,'14'14'4128,"-14"-14"0,15 12-387,-15-12-3096,14 16-258,-5-2-258,-5-2 258,3 6 0,-4 2 0,4 4 387,-4 2-258,4 3 0,-3-4 0,2 2-258,-2-6 258,2-1-129,-4-3-129,4-5 258,-6-12-258,12 1-129,-12-1 129,20-16-129,-10-2 0,4-5 129,0-4-129,2 3 129,-1-2-129,-2 1 0,-4 2 129,1 7-129,-2 2 129,-8 14-129,14-17-129,-14 17 0,10-9 0,-10 9 129,0 0-258,17 0 258,-17 0-129,13 15 0,-7-1 0,1 4 0,0-3 129,0 4-129,0-2 129,-1-4 0,2-2 0,-8-11 0,19 5 0,-5-7-129,2-8 0,5-7 0,2 0 0,-1 1-129,1-5 258,0 3-129,-1 3 129,-4 1-129,-3 2 129,-2 7 0,0-1-129,-2 6 129,0 0-258,1-1 258,-2 1-258,1 0 129,0 4 0,-11-4 129,18 20-129,-10-10 0,-1 6 0,-1 8 0,-2 1 0,-1-1 0,2 0-129,-4-7-258,6 4-387,-7-21-645,7 14-3354,-7-14-387,7-10-129,-3-5-258</inkml:trace>
  <inkml:trace contextRef="#ctx0" brushRef="#br1" timeOffset="116991.691">21742 14645 6063,'17'25'4773,"-17"-25"-258,24 12-516,-8-9-3483,0-3-516,3 0 129,-3 0 0,3-2 129,-5-4-129,5 5 258,-8-6-129,6 4 0,-17 3 0,21-13 129,-21 13-258,15-20-129,-15 20 0,10-22-129,-3 11 0,-6-5 129,-1 4-258,0-1 129,-1-1 129,1 14 0,-13-19-129,13 19 129,-24-17 0,12 10-129,-2 5 129,-3-1-129,-1 3 129,3 0 0,-3 3-129,2 4 129,2 0 0,0 5 0,1 1 0,1 3 0,4 1 0,1 6 0,2 0 0,3 3 129,2 2-129,2 0 129,6-3 0,4 1-129,0 0 0,5-3 129,1-4 258,1 1-387,2-9 0,0-3-387,3 1-129,-3-9-645,13 0-1806,-3-5-1806,-1-9 129,3-1-387</inkml:trace>
  <inkml:trace contextRef="#ctx0" brushRef="#br1" timeOffset="117410.715">22231 14705 5289,'-4'24'4644,"4"-3"-645,0-21-774,10 16-2709,0-7-258,4-5 387,1 6-387,-1-7 387,3 2 0,-1-5 0,5-4-129,-8-5 129,4 1-258,-5-6 0,1-1 129,-4-3-258,0-3 0,-5-1 0,0 2-129,-4-1 0,0 2-129,-2 0 129,-5 2-258,-4 4 129,-4 4-129,1 3-129,-5 2 129,-1 4-258,0 0-129,0 10-387,-5-6-1032,10 6-2451,-2 2-387,0-2-387,4 4 258</inkml:trace>
  <inkml:trace contextRef="#ctx0" brushRef="#br1" timeOffset="117846.739">22197 14040 5160,'10'-33'4644,"2"26"-387,-9-6-258,-3 13-3612,8-10-258,-8 10 129,0 0 0,2 12 129,1 9 0,-3-1 0,2 12-129,1 6 129,7 9 0,3 6-129,8 9 258,4 2-258,7 1 0,1 2-129,4 1 0,-3-4-129,-1-2 0,-3-9-129,-6-7 129,-5-4-387,-9-11-774,5 0-1806,-9-11-1677,-6-20-258,0 0-129</inkml:trace>
  <inkml:trace contextRef="#ctx0" brushRef="#br1" timeOffset="118790.794">13471 17183 3870,'6'29'4773,"2"-17"-387,-8-12-129,0 0-2967,3 18-1290,-3-18 129,11 21 258,-7-9 129,5 10-129,-7 0 129,5 7 0,-3 9 0,4 6 129,-3-8-258,3 6-129,-3 4 129,0-6-387,0-3 129,-1-5-774,9-14-2838,-13-18-1419,14 11 0,-4-23-516</inkml:trace>
  <inkml:trace contextRef="#ctx0" brushRef="#br1" timeOffset="119402.829">13840 17112 1419,'14'3'4128,"-14"-3"-1290,10 4-516,-10-4-645,8 16 0,-8-6-516,7 19-129,-7-3-129,2 11-129,-2-1-129,0 7-129,0-11-258,2 3 129,-1-6-387,3-9 258,5-8-258,4-10-129,5-6 129,4-15-258,3-6 0,5-10 129,0 5 129,0-7 0,-1 0 0,-1 5 129,-5 6-129,1 4 258,-5 8 0,-2 3-129,2 1 0,-3 3 0,-1 7-129,0 0 129,-3 0 0,-1 5 0,-11-5 129,19 24 0,-17-7 0,6 10 0,-7 3 129,2 0-129,-3-1-258,4 2 129,-1 1-387,-2-8-258,9 5-903,-8-17-3354,10-11 0,2-4-774,0-11 516</inkml:trace>
  <inkml:trace contextRef="#ctx0" brushRef="#br1" timeOffset="120002.863">15484 16864 5160,'14'5'5031,"3"-3"-387,-17-2-129,-5-9-3870,5 9-645,-10-10 129,10 10 0,-25 0-129,7 0 129,-5 0-129,-2 5 129,-4 4 0,1 4-129,-2 6 0,1 0 0,2-1-129,4 2 0,3 1 0,1-2 0,8-2-258,3-3 258,8-3-129,0-11-129,8 20 258,3-12 0,5-1 0,3 3 129,1-1 0,-1 4 129,1-5-129,-3 9 387,-6-6-129,2 8 129,-12-9 0,5 7 129,-6-8 0,0 4 0,-11-3-129,11-10-129,-21 16-129,8-15-129,-1 0-258,-1-1-516,15 0-516,-33-2-1935,21-5-1548,5-5-387,-1-5 0</inkml:trace>
  <inkml:trace contextRef="#ctx0" brushRef="#br1" timeOffset="120330.882">15647 16538 7353,'11'45'5160,"-8"-26"-387,3 6 0,-2-1-4644,1 2-258,-2 11 129,1 9-129,-1 5 258,-2-2 0,1 11 258,-2-4-258,0 10 387,0-7-387,-2 2 258,1-10-516,-2-13-258,4-4-1161,-5-17-2064,4-17-1290,0 0-645,0-18 258</inkml:trace>
  <inkml:trace contextRef="#ctx0" brushRef="#br1" timeOffset="120579.896">15458 16872 5676,'-19'-11'4773,"16"-1"-129,7-2-774,11 2-3483,0-3-129,10 5-129,1-6 129,9 7 0,4-6 0,5 2-129,-2 4-258,1-3-258,5 11-1161,-11-3-2709,0-2-774,0 0 0</inkml:trace>
  <inkml:trace contextRef="#ctx0" brushRef="#br1" timeOffset="121242.934">15952 16876 3483,'20'2'4515,"4"-2"-387,-24 0-258,20-5-3096,-5 5-774,3 0 0,2 6 258,0-1 129,2 5 0,-2-2 0,3 7 129,-1-5-129,1 6-258,-1-3-129,-1 1-129,0 6-129,-4 1 0,1-1-258,-7 3 387,1 4-129,-6-2 258,0 0 0,-6 0 258,0-11 0,-7 5 129,-5-6-129,4 2 129,-11-12-129,3 4 0,-6-7-129,1 0 129,-4-4-129,4-1 0,-4-10 0,0 0-129,4 0 0,2-2 0,3 2 129,3-2-258,5 4 0,3-2 129,5 15 0,0-17 0,0 17 0,16-19-129,-2 13 129,5 0-129,5 3 0,-2-6-516,12 10-1290,-6 7-2580,-3-8-258,1 8-258</inkml:trace>
  <inkml:trace contextRef="#ctx0" brushRef="#br1" timeOffset="125687.188">16335 16427 1677,'0'0'4128,"0"0"-129,0 0 0,0 0-3354,0 0-645,0 0 0,3-11 129,-3 11 0,0 0 258,0 0-129,12 11 0,-5 3 0,-2 13-129,7 8 0,0 0 0,4 15 129,-4 5-129,9 10 129,-7-3 0,7 10 258,-8-12 0,4 3 258,-6-12-387,3 5 129,-6-15-258,1-2-129,-2-10-258,-5 0-387,5-7-1290,-7-7-2709,0-15-129,-8-7-387</inkml:trace>
  <inkml:trace contextRef="#ctx0" brushRef="#br1" timeOffset="125960.204">16124 16696 8901,'0'8'5160,"22"-8"-387,-1-8-903,5-1-3741,7 5-129,2-7-258,10 7 258,-2-5-258,3 6 0,-3 1-129,4 3-258,-9-1-258,6 10-1677,-7-2-1935,-6-4-516,-1-3 129</inkml:trace>
  <inkml:trace contextRef="#ctx0" brushRef="#br1" timeOffset="126591.239">16673 16861 5805,'26'36'5031,"-9"-27"-516,-1-9-387,5-9-3612,0-5-903,5 5 129,-2 3 129,3-5 129,-2 3 129,0-4 129,-1 5 129,-5-8 0,3 13 0,-3-8-129,-1-2-129,-2 0-129,-2-2-129,-2 1 0,-5-2 0,-7 15-129,6-28 129,-6 14-129,0 1 258,0 13-129,-21-20 0,4 17 129,0-2 0,-4 2 0,-3 3 0,1 0 0,-2 8 0,3 1 0,-2 1 129,1-1-129,5 11 129,-1-2 0,6 5 0,2 1-129,5-5 129,2 4 129,4 10 0,3-8 0,9 4 0,3-3 258,7 3-258,2-6 0,6 5 0,2-6-129,3-3 0,1-5-129,-1 1 258,-2-6-258,0-4 0,-6 0 129,-2-1-258,-4-3 0,-7-1-258,-1 2-258,-13-2-1677,0 0-2322,4 12-387,-4-12-258,-15 5 388</inkml:trace>
  <inkml:trace contextRef="#ctx0" brushRef="#br1" timeOffset="127635.3">17837 16202 4644,'0'0'4902,"11"11"-387,-11-11-129,-8-8-3483,8 8-516,0 0 0,0 0 0,-16-7 0,16 7 0,0 0 258,-14 0-258,14 0-129,-11 4-129,4 8 0,2 7-129,2 2-129,0 5-129,2 9 258,-1 3-129,2 3 129,-1 5-258,1 1 258,-1-3-129,-5 5 258,1-2 129,-4-11-387,0-2 258,0-3-258,1-9 129,2-10-129,6-12-258,0 0 0,6-4-258,13-6 258,-3-5-129,7 7 0,-3-5 129,2 9 129,-4 3 129,-2 2 129,-5 12 0,-6 15 0,0 5 258,-5 0-129,-1 11 258,-10 0-258,4 11 258,-6-2-129,4 3 0,-3-8 0,5 6 129,-1-8-258,6 5 0,2-4-129,0-5 258,2-1-129,5-2 0,1-5 129,2-5 129,1 0 258,1-5-258,-4-9 387,5 0-258,-2 8 0,1-11-516,4-9-129,-1-1-516,12-2-1032,-8-11-3225,6-2-129,4-15-516,-1-29-129</inkml:trace>
  <inkml:trace contextRef="#ctx0" brushRef="#br1" timeOffset="128336.34">18322 16947 7224,'-11'14'4773,"11"-14"0,-15-14-645,10-4-3999,-2-8-129,1-5-129,-1-5 129,5-11 0,1 7 0,1-1 129,3 3 129,6 6-129,0 3 0,3 8 258,-1 2-258,2 16 129,1-6-129,-1 7-258,5 2 129,-2 2-129,4 10 0,-2 2 0,4 0-129,-2 4 258,-1 1-129,-2-3 258,0 11-129,-6 2 0,-2-4 258,-2 5 0,-6 0-258,-1-2 258,-2 1 0,-4 9 129,-7-12 0,1-1 129,-7-1 129,2 0-258,-6-5 129,3 0-129,-5-6 0,2-1 0,-2-12-129,4 0-129,-1-3-129,1-4 129,3-8-258,1-6-258,9-1-516,-6-21-1290,14 7-2967,0-6-129,14 6-258,-1-10-387</inkml:trace>
  <inkml:trace contextRef="#ctx0" brushRef="#br1" timeOffset="128817.367">18866 16731 5160,'5'23'4644,"-2"5"-258,-3-15-387,0-13-3225,4 21-903,-1-2 0,2 6 129,-3 5 258,3 9 129,-5-2 0,4 5 0,-4-1-129,0 4-129,1-4-258,-1-10-1161,0-2-2580,3-11-903,-3-18-129,0 0-129</inkml:trace>
  <inkml:trace contextRef="#ctx0" brushRef="#br1" timeOffset="129430.401">19223 16754 3999,'-10'12'5160,"-5"-8"-516,10-9-258,5 5-2451,-16-32-1935,10 3 0,0-5 0,3-3 0,0-3 129,3 1 0,2 5-129,5 5 258,2-4-129,3 8 258,1 4-387,-2 4 258,3 4-258,-1 8 258,1 1-387,-3-1 258,3 4-129,-2 1 0,-12 0 258,22 13-645,-13 1 516,2 0-258,-3 4 129,-1 1 0,-3 9 0,-2-2 0,-2-5 0,0 10 516,-2-6-387,-5 1 0,-3 1 129,3-1-129,-2-7 129,0-3-129,-2-2 0,0 1-258,2-3 129,-3-6 0,12-6-258,-22 8 0,22-8-129,-23 3-774,23-3-2838,-12-10-774,6-4-516,5 1 129</inkml:trace>
  <inkml:trace contextRef="#ctx0" brushRef="#br1" timeOffset="129790.423">19687 16644 4644,'10'43'4773,"-10"-28"-258,3 6-387,-3 1-3354,0 0-774,0 6 129,-1 1 0,-1 11 129,-4-6 258,2 12-129,-3-8 0,4 5 129,-5-6-129,4 0-258,-1-5 129,1-4-258,3-6-516,-5-5-258,6 0-1161,0-17-2709,0 0-258,0 0-387</inkml:trace>
  <inkml:trace contextRef="#ctx0" brushRef="#br1" timeOffset="130510.464">19916 16353 5289,'0'0'4644,"-4"-9"-645,4 9-774,0-24-3096,7 6-387,5-1 129,4 2 258,-2 5 129,7 2 0,-2-1 258,3 5 129,-2-3-387,0 9 258,-4 0-258,0 5-129,-2 3-129,-14-8 129,14 26-258,-13-7 0,-1 0 0,-2 3 0,-5-2 129,-4-2-129,-2-3 258,1 2-129,2-2 0,10-15 0,-12 17-258,12-17 0,0 0 0,16 0-258,4 0 258,2 0 0,5-5 129,-1 3 129,1 2 129,0 2 129,-7 0 0,2 9 129,-11-1-129,4 2-129,-6 1-129,-2 4 0,-1 3 0,-5-4-129,-1 2 258,0 3-129,-3-2 129,-5 0 0,-4 1 129,0 1 0,-5-8 0,2 4 129,-3-2-129,3-6-129,0-2-129,1 1 0,14-8-387,-19 2-903,19-2-3354,0 0 0,0-20-774,9 6 1033</inkml:trace>
  <inkml:trace contextRef="#ctx0" brushRef="#br1" timeOffset="130803.481">20497 16603 5934,'9'48'4773,"-1"-24"-258,-8-3-645,0 2-3999,0 6-129,0 2 129,0 5 258,0 6 0,0 7 387,-6-8-129,3 6 129,-5-12-258,4 2-129,1-5-903,-7-7-3225,10-25-645,0 0-645,0 0 258</inkml:trace>
  <inkml:trace contextRef="#ctx0" brushRef="#br1" timeOffset="131622.527">21185 15995 5547,'0'0'4773,"0"0"-387,-16 8-129,-1-8-3741,3 0-645,-3 0 0,-3 4 0,-1-2 129,-1 4 0,1 3 129,1-1-129,0 4 129,2 2-129,1 1 129,0-2-129,4 3 0,2 2 0,-1 0 0,0 4 129,-1 3-129,3 1-129,-2 0 129,-1 0 0,3-2 0,-1-1 0,0-2 0,3-4-129,8-17 129,0 0-129,-7 14 129,7-14-129,13 0 129,1-4 0,3 4 0,4-4 0,1 1 129,0 3-129,3 0 129,0 7 0,-2 0 0,-2 1 0,3-2-129,-3 5 129,0-3-129,-2 3 129,-1 0-258,0 0 0,-2 3 0,-3 2 0,0 0 0,-3 1 0,-2 0 129,-2 3-129,-4-4 258,-1 3 129,-2-4 129,-5-1 0,-6-7 129,2 6 0,-9-2 129,4-1-387,-7-9 129,3 5-258,-1-5-129,-1-1-258,3 4-516,-2-14-903,7-2-3096,2-2-129,2-1-645,4-8 775</inkml:trace>
  <inkml:trace contextRef="#ctx0" brushRef="#br1" timeOffset="133111.613">21240 15516 5805,'21'-9'4902,"-5"0"-903,-16 9-903,12-8-2322,-1 6-516,-1-4 129,3 6-129,-13 0 129,21 1-129,-21-1 129,21 4 129,-21-4-258,21 14 129,-11-4 129,3 8-516,-3 0 129,1 3-129,-1 6 0,-1 5-129,-1-1 258,0 9-258,-1-9 129,-1 4 129,0-5-129,4 2 0,0-5 0,0-5-129,7-3 0,-2-9-258,9 1 129,-5-6-129,4 0 129,-1-5-129,-1 0 129,-3-3 129,-4 3 129,-4-5 0,-10 5 0,0 0 129,0 0 0,6-12-129,-6 12 129,-6 0-129,6 0 0,-12 0 129,12 0-129,-18 11 0,10 2 0,1 7 129,-1-1-129,4 4 0,3 2 0,1 3 129,0 1-129,8 4 0,0 1 0,4 5 0,1-5-129,1 7 129,2 0-129,-1-4 129,2-1-129,-2 2 0,4-6 0,-5 2 0,1-4 129,-2-2-129,-1 2 258,-3-4-258,-3 7 258,0-11 129,-5-5 129,2 3 0,-3-6-129,0 1 387,0-15-258,-3 18 0,3-18-129,-11 16 0,2-3 0,1 2-129,-1-1-129,-1-1-258,3 6-258,-8-7-774,12 3-3354,-9-2-258,-1-4-774,3-7 258</inkml:trace>
  <inkml:trace contextRef="#ctx0" brushRef="#br1" timeOffset="135242.735">18085 18062 2967,'0'0'4257,"0"0"-129,0 0-903,0 0-387,21-46-1161,-21 46-645,0 0-387,0 0-258,0 0 0,0 0 129,0 0 129,0 0-516,0 0 129,0 0-129,0 0 129,0 0-129,0 0-129,0 0-129,-51 6 129,51-6 129,0 0-129,0 0-129,0 0-258,-56 35 387,56-35-258,0 0 258,0 0 0,-54 53 0,54-53 0,0 0 0,-40 53 129,40-53 0,0 0 129,-26 56-129,26-56-129,0 0 258,0 0-258,0 58 0,0-58 129,0 0-129,0 0 0,50 46 0,-50-46-387,0 0 129,62 29-258,-62-29-258,0 0-903,75 26-1548,-75-26-1806,49-12-129,-49 12 0</inkml:trace>
  <inkml:trace contextRef="#ctx0" brushRef="#br1" timeOffset="135651.758">18326 17870 4128,'16'52'4257,"-16"-52"-258,0 0-516,0 0-2838,14 63 129,-14-63-387,8 60 387,-8-60-387,12 63 387,-12-63-129,6 79-258,-6-79 387,9 68-645,-9-68-129,0 0-129,13 60 0,-13-60-774,0 0-516,0 0-258,0 0-1032,0 0-387,0 0-387,0 0-387,50 23-129</inkml:trace>
  <inkml:trace contextRef="#ctx0" brushRef="#br1" timeOffset="136098.784">18447 18224 1548,'0'0'2580,"0"0"129,-36-58-645,36 58-903,0 0-774,-21-66 516,21 66-516,0 0-129,-8-77 516,8 77-387,0-51-129,0 51 645,10-51-387,0 20-258,-1 10 129,2-9-129,-11 30-516,28-23 258,-13 11 129,0-9-516,0 16 258,-1 3-129,3 0 258,-5 2 0,-1-5 0,-11 5-129,13 12 645,-13-12-258,0 0 0,0 0 258,6 59-129,-6-59 129,0 0 129,0 0 387,-5 50-1161,5-50 774,0 0-258,0 0-258,0 0 258,-27 49-387,27-49 387,0 0-258,0 0 645,0 0-903,-50 5 129,50-5 258,0 0-516,0 0-645,0 0-1935,0 0-1935,0 0-645,0 0-258</inkml:trace>
  <inkml:trace contextRef="#ctx0" brushRef="#br1" timeOffset="136610.813">18671 17848 3870,'1'63'4257,"-1"-63"0,0 78-2064,0-78-1161,-1 86 0,1-86-129,-6 54 0,6-54 0,0 61-258,0-61-258,0 0-129,24 61-129,-24-61-258,0 0 258,50 41-516,-50-41 387,0 0 0,58 5 129,-58-5 0,0 0-129,0 0 258,54-11-258,-54 11 129,0 0 0,0 0-129,0 0-129,0 0-129,0 0-258,0 0-516,0 0-2064,0 0-1161,0 0-903,41-51 0</inkml:trace>
  <inkml:trace contextRef="#ctx0" brushRef="#br1" timeOffset="136875.827">18719 18117 5805,'0'0'4644,"0"0"-645,0 0-516,0 0-3612,0 0-387,0 0 258,51-8 0,-51 8 129,0 0 387,0 0 0,49-31 0,-49 31-1032,0 0-2322,0 0-1419,0 0-258,0 0 517</inkml:trace>
  <inkml:trace contextRef="#ctx0" brushRef="#br1" timeOffset="137175.846">18667 17861 5676,'22'2'4386,"-22"-2"-258,0 0-387,0 0-3741,68-24-129,-48 17-387,1-10 387,-2-4 0,-4 14 129,2-2 387,-6-10 129,-1 4-516,-10 15-645,10 10-1161,-10-10-2451,12 5-129,-12-5-258</inkml:trace>
  <inkml:trace contextRef="#ctx0" brushRef="#br1" timeOffset="142660.159">20296 18306 3354,'0'0'3999,"29"60"-129,-29-60-3096,0 0 129,0 0-387,62-23 129,-62 23 129,0 0-129,50-10-129,-50 10-645,0 0-129,0 0-645,64 2-1032,-64-2-1806,0 0-1290</inkml:trace>
  <inkml:trace contextRef="#ctx0" brushRef="#br1" timeOffset="160282.167">19461 18034 1161,'0'0'2709,"0"0"-516,0 0 129,0 0-258,0 0-516,0 0-516,0 0 387,0 0-387,0 0-258,0 0-387,0 0 129,0 0 0,0 0-129,0 0 387,0 0-516,0 0 129,0 0-129,0 0 129,-48-24-387,48 24 258,0 0-129,0 0-129,0 0 0,0 0 387,-34-50-129,34 50 0,-3-26 0,3 26-516,0-47 387,4 14-387,-4 33-129,9-30-387,1 9 258,-6-1 0,8 10-387,-5-10 387,7 5-258,-14 17 387,26-24 0,-13 7 0,2 12 0,-1-2 129,1 2-129,0-2 258,-3 7 0,-1 6-129,2 7 387,-3 9-129,-1-4-129,-3 2 129,-4 0 0,-2-20 129,0 52-129,0-52 258,-8 54 0,8-54-258,-22 61 645,22-61-129,-25 59 258,25-59-129,-29 52 0,29-52 258,0 0-516,0 0 387,-59 53-387,59-53-516,0 0 387,0 0-258,0 0-129,-55 4-258,55-4 258,0 0-645,0 0-1290,0 0-2322,-17-67-774,17 67-258</inkml:trace>
  <inkml:trace contextRef="#ctx0" brushRef="#br1" timeOffset="160871.201">19632 17674 129,'0'0'3999,"0"0"0,0 0-387,0 0-2193,4 14-1161,-3-3-129,-1-11-129,2 16 258,-2-16-258,5 55 774,-5-55-258,5 59-129,-5-59 129,4 87 0,-4-87 0,4 101-516,-4-101 387,3 78-516,-3-78 129,3 68 129,-3-68-258,0 0 129,4 53-258,-4-53 387,0 0-645,0 0-645,0 0-387,0 0-1548,0-47-1290,0 47-645</inkml:trace>
  <inkml:trace contextRef="#ctx0" brushRef="#br1" timeOffset="161370.229">19666 17754 903,'0'-17'4257,"0"17"516,0 0-1161,0 0-1806,0 0-903,4-10-258,5-1-258,-9 11 0,12-28 0,-12 28-387,15-23 387,-8 8-258,1-5 0,-8 20-258,19-14 258,-8-4-258,2 10 129,-2-2 0,1 0 129,2 10-387,-1-1 0,-1-2 258,0-5 0,-12 8-129,17 27 129,-17-27 129,13 19-258,-6-6 258,-4 10-129,-1-4 387,-2 8-387,0-27 258,-2 43-258,-4-20 387,-3-6 0,9-17-129,0 0 387,0 0-516,-48 63 516,48-63-387,-25 7 258,25-7-387,0 0 516,-36 14-258,36-14-774,-13-5 258,13 5-903,0 0-387,0 0-2322,-12-21-1290,12 9-774,0 12 258</inkml:trace>
  <inkml:trace contextRef="#ctx0" brushRef="#br1" timeOffset="162114.272">20260 17442 1,'5'7'3353,"-5"-7"1,0 0-1548,0 0-258,-6 0-387,6 0 0,0 0 0,0 0 0,0 0-258,0 0 129,0 0-516,0 0 0,0 0-258,2 13 0,-2 6 0,0-5-258,0-1 0,-2 6 0,-1 7 258,2 1-387,-1-5 387,1 7-258,1-29 129,0 63 258,0-63 129,3 68-387,-3-68-258,7 62 129,-7-62-258,6 49 258,-6-49-516,0 0-1161,0 0-1548,0 0-2064,0 0 645,0 0 388</inkml:trace>
  <inkml:trace contextRef="#ctx0" brushRef="#br1" timeOffset="162423.29">20177 17823 1161,'1'50'4386,"-1"-50"-516,28 10 774,-20-23-3225,-8 13-1161,21-24 0,-12 9 516,-9 15-387,24-16 387,-6-7-129,-6 19-516,6-3 258,-4-3-129,6-3-387,-2 13 129,0-13-387,0 8 129,-6 5-387,3 0-387,-15 0-1419,0 0-2064,18 1-387,-18-7 516</inkml:trace>
  <inkml:trace contextRef="#ctx0" brushRef="#br1" timeOffset="162771.31">20138 17395 903,'14'5'3999,"-14"-5"387,12 3-516,-12-3-2709,0 0-387,12 0-258,-12 0-258,0 0 129,14-7 0,-3 6-129,-11 1-129,23-4-129,-8 4-903,0-2-1806,-1-5-1419,13 4-387,-9-10 0</inkml:trace>
  <inkml:trace contextRef="#ctx0" brushRef="#br1" timeOffset="163430.347">20502 17313 3999,'8'12'4128,"-2"-1"0,-6-11-2451,0 0-1290,0 0 0,0 0 129,0 0 0,0 0 0,0 11 129,0 5-129,0 4-258,0 5 129,1-3 129,5 7-258,-1-1 0,2 14 0,0 2 0,4 4-129,-3-14 258,-8-34-903,17 79 645,-17-79-129,9 69 774,-9-69-516,0 0-387,4 55 0,-4-55 387,0 0 516,0 0-774,0 0-129,-4 15-1419,-7-27-1419,2-1-1677,7-15 0,-9 3-516</inkml:trace>
  <inkml:trace contextRef="#ctx0" brushRef="#br1" timeOffset="163950.377">20413 17321 2322,'-8'16'3741,"8"-16"387,0 0-387,8-4-3483,-5-8-258,1-2 0,0 1 129,3 0 258,-1-2 258,5-4-129,-3 6 129,7 2-387,-1 0-129,4 1 129,-1 3-258,5 0 129,-1 0-129,1 5 129,-1-1 0,3 3-129,-3 0 129,2 5-129,-3-3 129,-1 8 0,-3-2-129,1 4 0,-5-3 0,-2 1 129,-4 2 0,-1 2 129,-5-2 0,0 1 129,-7 1 0,2 2 129,-11 0-129,5-2 129,-9 0 0,5 1 129,-10-1-258,5-9 0,-6 7 0,4-3-258,1-3 129,1 5-387,5-7-258,-4 0-387,19-4-2064,-12 12-2193,12-12-129,-15-7-516</inkml:trace>
  <inkml:trace contextRef="#ctx0" brushRef="#br1" timeOffset="166274.51">21276 17338 1161,'8'12'3870,"-2"9"0,-6-21-258,0 0-2580,0 12-1161,0-12 0,0 0 387,0 13 258,0 2 0,0-15 258,-9 29 0,-2-3-129,7 3-129,-8 3 0,4 9-516,-3 8 258,3 5-129,-1-5 258,3 0-387,6-49 129,-9 71-645,9-71 0,0 0-1290,0 33-2838,10-57-258,-4-14 387</inkml:trace>
  <inkml:trace contextRef="#ctx0" brushRef="#br1" timeOffset="166742.537">21199 17404 1161,'23'0'1419,"-9"4"387,-2 5-129,3 10 516,-2-1-258,5 15 0,-6-2-516,6 3-387,-4-3-129,8 15-516,-6-20 387,5 2-387,-5-5 129,-16-23-258,31 41 516,-15-27-516,-6-1 258,-10-13-258,13 0 129,-13 0-129,3-8 129,1-6 129,-4 14-387,0-17 645,-6-6-258,5-1 258,-6-1-516,2-2 258,-2 0-516,1-6 258,0-7-516,2-2-129,2 12-387,-1 2-258,4 0-387,-1-1-1806,0 12-1677,5-11-258,2 7-129</inkml:trace>
  <inkml:trace contextRef="#ctx0" brushRef="#br1" timeOffset="167274.567">21801 17366 2580,'0'0'4773,"0"0"-129,0 0-387,0 0-2709,0 0-774,0 0-387,-14 0 0,14 0-258,-22 3 0,12-3 0,-3 5 0,0-5 129,1 8-129,1-3 0,-1 4-129,0 8 129,-1-7 0,3 3-258,-2 0 258,0 11 0,2-2-129,3 6 129,-1 1 129,2-12-387,6-17 516,-7 76 129,7-52-258,0-2-387,4 2 258,5-6-387,3-9 0,1 10 0,-13-19-387,41 1-645,-8 0-1935,-1-6-1548,-5-18-387,6-3 0</inkml:trace>
  <inkml:trace contextRef="#ctx0" brushRef="#br1" timeOffset="174930.005">21940 17258 3096,'19'3'3612,"-19"-11"-1419,0 8-1161,0 0-129,0 0 0,2-11-387,-2 11 387,0 0-129,0 0-258,0 0-129,0 0 0,5 7-129,-5-7-129,3 15 0,-2-2 0,0 4 0,1 5 0,1-4 0,-3 10 129,2-4-129,0 10 129,-2-2 0,0 2 129,0-20 258,0 10-129,-4 4 0,4-10-129,0 0 129,0-4-516,2-4 387,-2-10-258,13 14-129,-3 5 129,3-22 0,1 3 129,5 0-258,0 0 258,2-8-645,-1 7 387,2-9-258,-2-8 129,-2 11 0,-4 3-387,1 4-258,-15 0-903,15-9-1935,-15 9-1161,0 0 258,16-21-128</inkml:trace>
  <inkml:trace contextRef="#ctx0" brushRef="#br1" timeOffset="175275.025">21978 17355 1677,'14'3'4257,"-14"-3"516,25-6-645,-14-1-2322,5-5-1161,4 0-258,-1 3-129,3 3 0,-7 2 0,2 1-129,-5 3 0,-1 0-258,-11 0-387,14 2-516,-4 1-1290,-10-3-2193,12-5 0,-12 5-129</inkml:trace>
  <inkml:trace contextRef="#ctx0" brushRef="#br1" timeOffset="175779.053">22014 17083 3096,'0'0'3870,"0"-14"-1935,0 14-516,0 0 0,0 0 0,0 0 0,0 0-258,-8-12 129,8 12-387,0 0 0,8 0-258,-8 0 0,0 0-258,0 0-129,12-3 0,-12 3 0,0 0 0,18-2-129,-8 2 129,2-4-129,5 4 0,1 0 0,1 0-258,2 0 129,0 0 0,-1 0-129,0 0-258,1 1 0,-7 2-258,8 5-645,-22-8-2193,18 10-1290,-5-3-387,-13-7 258</inkml:trace>
  <inkml:trace contextRef="#ctx0" brushRef="#br1" timeOffset="176358.087">22504 17152 5676,'13'-5'4644,"-13"5"-258,0 0-1419,0 0-2193,0 0-387,0 0-129,7 10 0,-5 5-129,-2-1-129,1 10 258,-1 5-258,0 7 258,1 1-258,-1 4 129,1 2 0,-1 2 0,0-5 0,4 1-387,-3-7 516,0-7-645,2 13 516,-3-21-903,0-19-645,0 11-3096,0-11 129,0-14-387</inkml:trace>
  <inkml:trace contextRef="#ctx0" brushRef="#br1" timeOffset="176838.114">22418 17120 6966,'0'0'4902,"0"0"-516,7-1-129,11-10-3741,-4-6-645,2-4-258,3 4 258,4-3-129,0 3 258,4 0 129,-3 2 0,0 6-129,-3 4 129,0 3 0,-5-3-129,2 5 129,-5 0-129,-1 3 0,-12-3-129,15 19 129,-9-5 0,0 3 129,-3-2-129,-1 3 258,-2-2-258,0 0 258,0-1-258,-3 2 258,-6-3-129,-1-1 258,-3-4-129,-1 4-129,-2-1 129,-2 3 258,-3-4-129,3 0 0,-1-4-129,2-1-129,2 7-387,-4-8-1161,7-3-3096,-1-2-645,-1-3-258,0-16-258</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48:27.319"/>
    </inkml:context>
    <inkml:brush xml:id="br0">
      <inkml:brushProperty name="width" value="0.05292" units="cm"/>
      <inkml:brushProperty name="height" value="0.05292" units="cm"/>
      <inkml:brushProperty name="color" value="#00B0F0"/>
    </inkml:brush>
  </inkml:definitions>
  <inkml:trace contextRef="#ctx0" brushRef="#br0">7263 2958 2322,'0'0'2322,"0"0"-645,0 0-516,0 0-516,0 0-129,15-10 0,-1 1-129,10-6 258,9-6 129,1-8 129,15-1 129,0-8 0,10 1-258,-4-5 129,4 6-258,-8-4 0,-1 10-129,-6 1-129,-2 8-129,-4 4-258,-9 2-129,1 9-516,-11-6-645,4 12-774,-9 0-1935,-14 0-387,0 0 258</inkml:trace>
  <inkml:trace contextRef="#ctx0" brushRef="#br0" timeOffset="521.029">7269 2668 1032,'23'-27'3225,"-4"12"-516,-9 3-774,0-2-645,1 9-129,-11 5-129,11-8-258,-11 8 0,0 0-387,0 0 0,0 0-258,0 5-129,-5 10 0,-5 10 0,-1 6 0,0 12-129,-3 7 258,-1 4 129,1 3-129,0-2-129,6 5 258,0-11-129,5 1 129,3-9-129,0-1 0,8-7 0,3-4 258,7-10 0,3-7-129,4-5 129,11-3-129,-2-7 258,8-4-129,-1-7 0,5 2-258,-3-4 129,0 0-129,-6 3-129,-2-3 129,-5 6-258,-4-5-129,-3 10-516,-7-4-1806,-2 4-1419,3 5-387,-13-15-387</inkml:trace>
  <inkml:trace contextRef="#ctx0" brushRef="#br0" timeOffset="139488.978">9319 11160 258,'9'-5'774,"-9"5"387,17-4 0,-2 1-129,3 0 129,4 0-387,2 0-258,5 0-129,3 0-258,1-1-129,4 2 0,-1 0 258,2-1-129,-3-4 129,7 4 129,-3-4-129,4 5 258,1-2 129,4 1-258,5-4 258,4 4-129,1-2 129,7 4 129,0-5-258,8 4 129,-2-2-129,8 4 129,-4-1-258,6 1 0,0 1-129,4 3-129,1 0 129,2 3-129,1-1-129,1-1 129,1-2 0,4-2 129,0-1-129,6 0 258,-2 0-129,2-1 258,0-4-129,3 5 0,-2-4 0,3 4-129,-6-2 0,3 2 0,-3-1 0,3 1 0,-2 0-129,2 0 0,1 1 0,4 5 0,-3 2-129,-1 2 0,-4-3 0,-2 2 129,-6-2-129,-3 2 129,-8-8-129,-1 0 258,-7-1-129,1 0 0,-7-5-129,1 2 129,-8-4 0,-2 3-129,-2 1 129,-7 3-129,-7 0 0,-3 0 0,-6 4-129,-6 1 129,-3 0-129,-3-2 129,-5 3-129,-4-3 0,-2 2 0,-9-5-258,13 3-258,-13-3-645,0 0-1677,12 0-1806,-12 0-258,0 0-129</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51:35.216"/>
    </inkml:context>
    <inkml:brush xml:id="br0">
      <inkml:brushProperty name="width" value="0.05292" units="cm"/>
      <inkml:brushProperty name="height" value="0.05292" units="cm"/>
      <inkml:brushProperty name="color" value="#00B0F0"/>
    </inkml:brush>
  </inkml:definitions>
  <inkml:trace contextRef="#ctx0" brushRef="#br0">10209 5746 903,'0'-16'2709,"11"7"-2064,-11 9-774,16-4-645,-1 4 0,-1 0 129,4 0 129,-4 0 0,6 0 387,-7 3 258,5-2 387,-2-1 387,0 0 129,1 0 258,1 0-129,4 0 387,4 0-387,0 0-129,9 0-258,-1-1-129,8 1-258,3 0-258,6 0 129,5 0-129,2 4 0,4-4 129,3 2 0,1-2 258,2 2-129,2-2 129,7 0-129,-3-3 0,10 2 129,2-2-258,6 0 0,3-1 0,5 4 0,-5-2 258,2 2-258,0-3 129,0 3 0,-6-2 0,2 2 0,-4 0-129,3 0-129,-1 0 129,1 0-258,-1 0 129,-1 0-129,1 0 0,3 0 0,-3 0 0,1 0 129,0 0-129,1 0 258,3 0-258,-1 2 129,-1 0 0,5 3 0,-1 0-129,2 2 129,-2-1-129,1 2 129,3 0-129,-3 4 0,1 0 0,-2-2 129,-1-3-129,3-2 129,-3-1-129,5 0 129,-3 0-129,2-1 129,0-1 0,4 1 0,-5 1-129,2 4 0,-1-3 0,2-1 0,-4-3 129,1-1 0,-4 0-129,4-2 0,-3-6 129,3 1 0,0-3-129,-1 1 0,3-1 258,-3-3-258,3 4 0,-2-6 0,1 5 0,-2-2 0,2 0 0,-2 0 0,1 0 0,0 4-258,-2-3 258,0 4 0,-1-1 0,1-1 0,-3 1 0,-2 1 0,-3 0 0,-1 1 0,-2 0 0,-1 1 0,-4-1 258,-2 2-258,-3 1 0,-4-1 0,2 0 0,-4 4-258,2-3 258,-7 3 0,1-2-129,-2 1 129,-4-1-129,-6 1 129,0 1-129,-8 0-129,3 1-516,-14-1-1806,1 2-2064,-4 3-129,-10-5-387</inkml:trace>
  <inkml:trace contextRef="#ctx0" brushRef="#br0" timeOffset="22065.262">21921 11502 1548,'0'0'1677,"0"0"-1032,0 0-258,0 0 0,0 0 0,0 0 387,0 0 258,0 0 258,0 0-258,0 0 0,-13-5 129,13 5-129,-12-3-129,12 3-129,-20 0-387,9 4-129,-6 1 129,1 7-258,-5 3 0,0 5 0,-7 3 0,1 8 0,-8 0 129,1 6 0,-9 3 258,3 6-258,-6-3 129,-1 5-258,0-1 129,4-3-129,-1-1-129,8-4 129,6-7-258,3-6 0,9-2-387,0-13-645,11 3-1677,1-2-1548,-4-12-258</inkml:trace>
  <inkml:trace contextRef="#ctx0" brushRef="#br0" timeOffset="22593.292">20974 11939 3354,'-11'4'3999,"11"-4"-258,0 13-516,0-13-3999,-5 29-258,-5-11 0,4 10 387,-7 5 258,-4 3 387,-3 5 387,-3-4 129,3 6 258,-1-7 0,1 4 129,4-5-258,2 1-258,9-4 129,5-1-516,1-2 129,12-6 0,4-7 258,10 1-129,1-12 258,9 3 0,0-8 129,12-4 129,-3-10-129,8 2 0,-6-9-387,6 3 129,-3-3-387,-4 4 258,-6 0-258,-2 4 0,-8 1-258,-10 4 129,-1 7-129,-20 1-258,19 1-258,-19-1-2580,-7 8-1161,7-8-774,-16 13 387</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5:57.78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7051080-806A-492E-BC6E-8C97E64AD29D}" emma:medium="tactile" emma:mode="ink">
          <msink:context xmlns:msink="http://schemas.microsoft.com/ink/2010/main" type="inkDrawing" rotatedBoundingBox="6675,4688 12473,4975 12410,6247 6612,5960" hotPoints="12158,4639 12254,5727 6741,6213 6645,5124" semanticType="enclosure" shapeName="Rectangle">
            <msink:sourceLink direction="with" ref="{FDF61908-BEF3-497E-8FB8-3B0FF999F8E4}"/>
          </msink:context>
        </emma:interpretation>
      </emma:emma>
    </inkml:annotationXML>
    <inkml:trace contextRef="#ctx0" brushRef="#br0">58 41 56 0,'0'0'24'0,"0"0"-12"0,-5 0-8 0,5 0 8 15,0 0-3-15,0 0 2 16,0 3-2-16,-4 1 0 15,0 0-5-15,0 4-1 16,4-1-1-16,-5 1 1 16,5 4 2-16,-4-1 4 15,0 1 2-15,-1-1 3 16,1 8-5-16,0 0-1 16,-1 8-2-16,5 0 1 15,0 0-4-15,0 0-2 0,0-4 0 16,0 7-1-16,0 1 2 15,0 7-1-15,0 0-1 0,0 1 3 16,0-1 0-16,0 4-1 16,0 4-2-16,-4 0-2 15,4 4 1-15,0 4 1 16,0-5 2-16,0-7-1 16,0-3 2-16,0-5-2 15,0 1-1-15,4-5 1 16,1-3 1-16,-1-4 3 15,0-4 7 1,5 0-3-16,-5-3-2 16,5-5 1-16,-5-3-1 15,0 0 3-15,1-5-3 16,3 5-2-16,1-4 0 0,4 0-3 16,0-4-2-1,0 4-2-15,8-4-1 16,9 0-1-16,1 0 3 15,-1 7 0-15,4 1 3 16,5 0-3-16,0-5 0 16,0 1 3-16,12 0 1 15,1 0-4-15,4 0-1 16,-4 0 3-16,-1-4 1 16,14 3-3-16,0-3-1 15,8 0-2-15,0 0 0 16,13 0 3-16,1 0 2 0,-6 0 0 15,10 0 2-15,-1 0-2 16,5 0-1-16,0 0 1 16,4 0 1-16,-4 0 1 15,-5 0 1-15,10 0 0 16,3 0 2-16,0-7-1 16,9 3 0-16,-8 0-3 15,-5 0 1-15,9 0-4 16,-5 8 0-16,0-8-1 15,9 1 0-15,-12 3 4 16,-10 0 1-16,-4 3 1 16,-4-6 0-16,0-1 0 15,-4 0 0-15,-5 4-2 16,0-4 1-16,0 4-2 16,1 8-1-16,-10-8-2 0,-3 0 1 15,-5 0-1-15,12 0-2 16,1-4 7-16,0 4 3 15,0-4-1-15,0 0 0 16,0 0-3-16,4 1-2 16,-8-1 1-16,-5 0-1 15,1 4 0-15,-10 0 2 16,14-4-1-16,-5 0-1 16,1 4-2-16,-5 0 1 15,0 0 1-15,-5 0 0 16,5 0 0-16,9 0 2 15,-13 4-1-15,0-4-1 16,-5 0-2-16,0 0 1 0,-4 4 3 16,5-4 1-16,-1 0-1 15,9 0 1-15,-4 0-4 16,-9 0 0-16,-4 0 1 16,-5 0 2-16,-4 0-1 15,-4 0 2-15,-4 4 0 16,-5-4 3-16,0 0-3 15,-4 0-2-15,-4-4-5 16,-1 4 0-16,1 0 4 16,-9 0 2-16,4 0 0 15,1-4 1-15,-5 4-2 16,0-4-1-16,0 0 1 16,0-3-1-16,-5-1-5 15,1 0-1-15,0-3-4 16,-1-1 1-16,1 1-2 0,-4-1 0 15,-1 1 3-15,0-1 3 16,-4-3 0-16,0 0 4 16,1-12-5-16,-1-11 2 15,-5 7 2-15,5 0 1 16,0 1-4-16,1-1 1 16,-1 1 0-16,4 3 2 15,0 0-1-15,1-4 1 16,-1-3 0-16,-8-8 0 15,4 3 0-15,4 9-2 16,1 3 3-16,-1 0 0 0,-8 0 1 16,4 4 0-16,4 4 0 15,1 0 0-15,-1 0 0 16,5 0 2-16,0 0-3 16,-1 3 0-16,1-7-1 15,0 4-2 1,-1 4 3-16,1-8-2 15,0 4 1-15,-1 3 2 16,5 5 0-16,-4-1 2 16,0 5 1-16,-1 3-1 15,-3 0-2-15,-1 0 3 16,-4 0 0-16,-8 4 1 16,-1 0 0-16,-12-3 0 15,-9-1 2-15,-5 0-3 0,-3 0 0 16,-5-4-1-16,-13 1 1 15,-5-1-2-15,1 0 2 16,0 1 0-16,-18 3 1 16,5 0-2-16,-9 4 1 15,-8 0-2-15,-5 0 2 16,5 0-2-16,-14 0-1 16,-8 0 3-16,-4 0 2 15,4-4 2-15,5 0 1 16,-14 1-2-16,-4-5-1 15,5 0-6-15,-1 1 1 16,9-1-2-16,-13 0-2 0,-4 4 0 16,-5 1 0-16,18-1 0 15,0-4 0-15,0 8 0 16,4 0 3-16,8 8 0 16,1-4 3-16,13-4 1 15,3 0 1-15,10 0 0 16,-5 0 2-16,5-4-1 15,4-4 2-15,12 8-4 16,1-4 0-16,4 0-3 16,4 1-1-16,9-1 1 15,5 0 0-15,3 0 0 16,-12 4 0-16,0 0 0 16,-1 0 0-16,1 0-3 15,0 4 2-15,8 0 1 16,0 0 2-16,-4-4-3 0,9 3-2 15,12-3 4-15,5 0 1 16,4 0-3-16,5 0 1 16,-1-3 2-16,5 3 1 15,4-4 1-15,0 4 0 16,0-4-2-16,5 4-2 16,-1 0-2-16,0-4 1 15,5 4-1-15,-4 0 0 16,3 0-7-16,5 0-4 15,-4 0-7-15,4 0-2 16,9-4-21-16,3 4-8 0,6-3-26 16</inkml:trace>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57.203"/>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D681CB4D-DEFF-4F8D-97CA-36F03FBC5532}" emma:medium="tactile" emma:mode="ink">
          <msink:context xmlns:msink="http://schemas.microsoft.com/ink/2010/main" type="inkDrawing" rotatedBoundingBox="5255,3310 10556,653 10811,1161 5510,3818" semanticType="callout" shapeName="Other">
            <msink:sourceLink direction="with" ref="{B98693DD-1559-48F2-BC37-8AE383A67187}"/>
          </msink:context>
        </emma:interpretation>
      </emma:emma>
    </inkml:annotationXML>
    <inkml:trace contextRef="#ctx0" brushRef="#br0">-2 2701 79 0,'-4'-12'8'16,"-1"5"-5"-16,1-1 1 16,4 0-5-16,-4 1-4 15,4-12-2 1,4-1 4-16,9 1 3 0,0-4 3 16,4-4 1-16,5 1-2 15,-1-5 1-15,5-7 2 16,4-8 2-16,9-4-1 15,0 4 1-15,17-4 0 16,0-7 1-16,4-12-4 16,0 4-3-16,18 0 0 15,-5-1 1-15,9-10-3 16,17 3 0-16,-4 0 1 16,4 4 0-16,13-15-3 15,4 8 2-15,22-1-1 16,0 4 0-16,4-11 11 15,9 11 3-15,13 4-1 16,0-4 1-16,8 1-5 0,22-9 1 16,-9 1-5-16,9 7-2 15,-4 4 2-15,4 0 0 16,-9-4-1-16,-4 12 1 16,-4 4 0-16,-5 7 1 15,13 0-2-15,-8 12 1 16,-22 3-2-16,-9-7 2 0,-12-4 0 15,-22 8 1-15,-17 7 0 16,-18 8 0-16,-12 4 0 16,-5 4-2-16,-12 3 1 15,-5 5-13-15,-9 3-3 16,-21 4-60 0</inkml:trace>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07.0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2CE31AB-20B6-4D8D-BB40-A9B8FF783FB4}" emma:medium="tactile" emma:mode="ink">
          <msink:context xmlns:msink="http://schemas.microsoft.com/ink/2010/main" type="writingRegion" rotatedBoundingBox="18645,4852 22398,4936 22375,5972 18622,5889"/>
        </emma:interpretation>
      </emma:emma>
    </inkml:annotationXML>
    <inkml:traceGroup>
      <inkml:annotationXML>
        <emma:emma xmlns:emma="http://www.w3.org/2003/04/emma" version="1.0">
          <emma:interpretation id="{4AD5F3EE-B33F-4430-9AAE-95753CBBAA32}" emma:medium="tactile" emma:mode="ink">
            <msink:context xmlns:msink="http://schemas.microsoft.com/ink/2010/main" type="paragraph" rotatedBoundingBox="18645,4852 22398,4936 22375,5972 18622,5889" alignmentLevel="1"/>
          </emma:interpretation>
        </emma:emma>
      </inkml:annotationXML>
      <inkml:traceGroup>
        <inkml:annotationXML>
          <emma:emma xmlns:emma="http://www.w3.org/2003/04/emma" version="1.0">
            <emma:interpretation id="{B3178330-FD6C-47B6-A7A2-9EA847A26442}" emma:medium="tactile" emma:mode="ink">
              <msink:context xmlns:msink="http://schemas.microsoft.com/ink/2010/main" type="line" rotatedBoundingBox="18645,4852 22398,4936 22375,5972 18622,5889"/>
            </emma:interpretation>
          </emma:emma>
        </inkml:annotationXML>
        <inkml:traceGroup>
          <inkml:annotationXML>
            <emma:emma xmlns:emma="http://www.w3.org/2003/04/emma" version="1.0">
              <emma:interpretation id="{D8E53052-37F3-4F28-A564-58DA69DFF9FC}" emma:medium="tactile" emma:mode="ink">
                <msink:context xmlns:msink="http://schemas.microsoft.com/ink/2010/main" type="inkWord" rotatedBoundingBox="18645,4852 22398,4936 22375,5972 18622,5889"/>
              </emma:interpretation>
              <emma:one-of disjunction-type="recognition" id="oneOf0">
                <emma:interpretation id="interp0" emma:lang="" emma:confidence="1">
                  <emma:literal/>
                </emma:interpretation>
              </emma:one-of>
            </emma:emma>
          </inkml:annotationXML>
          <inkml:trace contextRef="#ctx0" brushRef="#br0">11253 1772 132 0,'0'8'52'0,"0"-8"-28"0,0 0-13 15,0 0 18-15,0 0-8 16,4 7 0-16,-4-7-3 15,0 0-2-15,5 4-8 16,8 8-1-16,-1-1 3 0,10-3 3 16,0 0-7-1,-1 7-3-15,1-4-5 16,-1 1 1-16,1-1-4 0,-1 1 1 16,-3-1-3-16,-1 5 0 15,-4-1-1-15,-5 0 0 16,-3 4 0-16,-5-3 2 15,-5 3 6-15,-3 0 4 16,-5-4 3-16,-4 1 3 16,-1-5 1-16,-8 1 3 15,-4-5-1-15,0-3 0 16,4-4-10-16,5-4-1 16,-1 1-4-16,1-5-2 15,3-4-4-15,5 1 0 0,5-1-9 16,4 1-4-16,4-4-16 15,4 3-6-15,4 1-17 16,14 3-27 0,12 0 27-16</inkml:trace>
          <inkml:trace contextRef="#ctx0" brushRef="#br0" timeOffset="359.075">11973 1703 160 0,'-13'12'60'0,"-13"-12"-32"0,0 4-15 0,22 3 17 16,-5-3-9-16,-4 4-1 16,0 3-6-16,-4 1 1 15,0-5-8-15,-1 9-2 0,1-1 1 16,0 4 1-16,-5 0 3 15,5 0-3-15,0-3-2 16,4-1 0-16,0 0-1 16,5 5-5-16,3-1 1 15,14-4-2-15,-1 0 0 16,5 1 2-16,0-5 2 16,0-3-3-16,4-8-2 15,1-4-12-15,3-8-2 16,1-3-14-16,-1-8-5 15,10-11-14-15,-6-1-6 0,6-3-14 16</inkml:trace>
          <inkml:trace contextRef="#ctx0" brushRef="#br0" timeOffset="823.264">12098 1378 116 0,'0'-12'44'0,"0"12"-24"0,0 0-2 16,0 0 20-16,0 0-10 15,0 0-4-15,0 0-9 16,0 8-5-16,0-1-5 16,0 1 3-16,0 0 2 0,0 3-3 15,0 1-2-15,0 3-2 16,0 8 0-16,0 12 0 0,4-1 3 16,-4 0-1-16,4 1 0 15,-4-1-1-15,0 1 0 16,0 3-5-16,0 4 1 15,0-3 4-15,0-9 2 16,0-3 0-16,0-4-1 16,4-8-1-16,5-3 0 15,0-4-7-15,4-5-2 16,0-3-5-16,0 0 1 16,4-11 5-16,-4-8 2 15,0 3 6-15,0 1 2 16,-5 4 0-16,1 3 1 15,4 0-4-15,0 4-2 0,0 1-3 16,-1 3-1-16,6 19 2 16,-1 0 0-1,-4 4 1-15,4 4-3 16,0 0 0-16,-4-5-18 16,5 1-9-16,-1-3-57 15,0-9-39 1,5-7 52-16</inkml:trace>
          <inkml:trace contextRef="#ctx0" brushRef="#br0" timeOffset="1884.799">12985 1408 108 0,'0'-4'44'0,"5"4"-24"0,-5 0-8 0,0 0 13 16,0 0-7-16,0 0 0 15,0 0-7-15,0 8-1 16,0 0-6-16,0 3 2 0,0 5 3 16,0 18-3-16,0 4 2 15,12 4-1-15,-3 4 3 16,0 4-3-16,-5 4 1 15,5-4-1-15,-1-1 1 16,-3-3-2-16,-1-3 1 16,4-5-4-16,-3-8 0 0,-1-7-8 15,0-3-4-15,-4-1-2 16,0-12 1-16,-4-7-16 16,0-7-6-16,-22-1 1 15,0-11 4-15,-4 4 6 16,0-1 3-16,-5-7 8 15,1-7 8 1,4 3 6-16,4 4 8 16,4 8 2-16,5-1-1 15,4 5 0-15,4 3 6 16,9 0 2-16,5 5-10 16,8-1 0-16,4 0 0 0,4 0-6 0,14 0-1 15,8 0 0-15,0 1 2 16,0-5-3-16,5-4 0 15,-5 1-1-15,4-1-2 16,5 1 1-16,-9 0 1 16,-9-1-3-16,-3 4-2 15,-6 1 2-15,-7-1 0 16,-5 4-4-16,-1 0-1 16,-3 4 0-16,-9 0 2 15,0 0 2-15,0 0 1 16,0 0-4-16,0 0-1 15,0 8-11-15,-9-4-1 16,1 0-18-16,-1-4-41 16,5 0 3-16</inkml:trace>
          <inkml:trace contextRef="#ctx0" brushRef="#br0" timeOffset="2371.261">13227 1688 96 0,'-5'0'38'0,"10"-4"-20"0,-5 8-8 16,0-4 12-16,0 4-6 15,0-4 1-15,0 0-1 16,0 7-1-16,0 1-1 16,0 0-1-16,0 3-7 15,0 1 5-15,0 3 4 0,-5 16-3 16,5-5-2-16,-4 1 8 16,4 0 3-16,0-4-3 0,0 0 2 15,4-8-7-15,22-3-3 16,0-8-5-1,4-8-19-15,0-4-8 16,5-7 0-16,-1-12 2 16,-4 4 14-16,-4 0 6 15,-4 4 5-15,-5 0 4 16,0 3 5-16,-4 1 3 16,-4 4-5-16,-1 3 1 15,-3 0-8-15,-1 4-3 16,-4 4-6-16,0 0-2 15,4 8 0-15,1 4 2 16,-1 7 2-16,0 8 1 16,1 3 1-16,7 9 0 0,-7 3 2 15,3 15 3-15,1 8-2 16,-5-3 0-16,1-1-1 16,-1-8 1-16,0-7-2 15,1 0 2-15,3-7-4 16,-8-5-2-16,0-7-7 15,0-8-32 1,0-15-4-16,0-4-57 16</inkml:trace>
          <inkml:trace contextRef="#ctx0" brushRef="#br0" timeOffset="3436.647">14006 1879 184 0,'0'27'71'0,"0"-23"-38"0,0 4-32 0,0-1 14 15,0 5-10-15,0-1-3 0,0 5 1 16,0 3 2-16,5 4-2 16,-5 7 0-16,4 20 1 0,0-4 0 15,5 0 2-15,0 0-3 16,-1-4-2-16,-3 4 2 16,-1-8 2-16,-4-7 0 15,0 4 4 1,-4-16-1-16,-1-8-8 15,1-15-2-15,-13 1-5 16,-9-9 0-16,4-7 1 16,1-8 2-16,-1-15 2 15,1-8 1-15,3 0 3 16,1 1 1-16,4-1-4 16,5 4 1-16,-1 0 0 15,5-8 0-15,4 12-3 16,8 8 2-16,1-1-1 15,12 8 0-15,14 4 0 16,-1 4 0-16,1 4 2 0,-1 3 0 16,1 5-3-16,-5 3 2 15,0 0 1-15,-4 4 2 16,4 0-1-16,-8 4 2 16,-9 0-2-16,-5 11-1 15,-3 8 3-15,-5-4 0 16,-5 0-4-16,-8-3 1 15,-4 3 2-15,-4-4 1 16,-1 1 3-16,0-5 3 16,1 0-2-16,-9-3 1 15,4 0-7-15,4-4-1 0,-3-1-2 16,16-3 0-16,0 0-3 16,22-3-6-1,4-1 2-15,9-4-3 16,9 0 1-16,12 1 1 15,5-8 4-15,4-1 1 16,0-7 3-16,0 0 3 16,17 0 4-16,-8 0 0 15,-1 4 2-15,-64 19 2 32,65-31-4-17,-13 8-1-15,-13 1-2 16,-14 2 1-16,-12 5 0 0,-8 4 1 15,-10 7-2-15,-3 0-2 16,-10 0 1-16,-12 4 1 0,4 4 1 16,1 4 1-16,-6 3 0 15,6 1 2-15,-1 3 3 16,0-4-2-16,9 5 1 16,4 7-3-16,4-4 0 15,0 8-1-15,5-4 0 16,8-4 2-16,1 0 3 15,8-4 2-15,0 1 1 16,25-5-4-16,1 1 0 16,4-5 1-16,5-3 2 0,3 0-10 15,1-4-3-15,4-4-19 16,-8 0-7-16,-5 0-36 16,-9 1-14-1,-8-20-25-15</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06.59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8C48865-08D4-49D4-97F3-DB214364857A}" emma:medium="tactile" emma:mode="ink">
          <msink:context xmlns:msink="http://schemas.microsoft.com/ink/2010/main" type="writingRegion" rotatedBoundingBox="18131,5270 18540,5270 18540,5569 18131,5569"/>
        </emma:interpretation>
      </emma:emma>
    </inkml:annotationXML>
    <inkml:traceGroup>
      <inkml:annotationXML>
        <emma:emma xmlns:emma="http://www.w3.org/2003/04/emma" version="1.0">
          <emma:interpretation id="{EE0297B8-571C-44DF-80D8-B8007FE15B97}" emma:medium="tactile" emma:mode="ink">
            <msink:context xmlns:msink="http://schemas.microsoft.com/ink/2010/main" type="paragraph" rotatedBoundingBox="18131,5270 18540,5270 18540,5569 18131,5569" alignmentLevel="1"/>
          </emma:interpretation>
        </emma:emma>
      </inkml:annotationXML>
      <inkml:traceGroup>
        <inkml:annotationXML>
          <emma:emma xmlns:emma="http://www.w3.org/2003/04/emma" version="1.0">
            <emma:interpretation id="{BA1D8E37-59BC-469C-A1BC-10715020F527}" emma:medium="tactile" emma:mode="ink">
              <msink:context xmlns:msink="http://schemas.microsoft.com/ink/2010/main" type="line" rotatedBoundingBox="18131,5270 18540,5270 18540,5569 18131,5569"/>
            </emma:interpretation>
          </emma:emma>
        </inkml:annotationXML>
        <inkml:traceGroup>
          <inkml:annotationXML>
            <emma:emma xmlns:emma="http://www.w3.org/2003/04/emma" version="1.0">
              <emma:interpretation id="{B0465E07-0CC8-4D5B-A104-31B40907B17E}" emma:medium="tactile" emma:mode="ink">
                <msink:context xmlns:msink="http://schemas.microsoft.com/ink/2010/main" type="inkWord" rotatedBoundingBox="18131,5270 18540,5270 18540,5569 18131,5569">
                  <msink:destinationLink direction="to" ref="{ED9052B4-2DDB-4296-98F6-860423EC125C}"/>
                  <msink:destinationLink direction="from" ref="{ED9052B4-2DDB-4296-98F6-860423EC125C}"/>
                </msink:context>
              </emma:interpretation>
              <emma:one-of disjunction-type="recognition" id="oneOf0">
                <emma:interpretation id="interp0" emma:lang="" emma:confidence="1">
                  <emma:literal/>
                </emma:interpretation>
              </emma:one-of>
            </emma:emma>
          </inkml:annotationXML>
          <inkml:trace contextRef="#ctx0" brushRef="#br0">10749 1956 108 0,'4'4'44'0,"5"-4"-24"0,-1 0-15 16,1 0 11-16,0-4-7 15,4 0-3-15,0-4-3 16,4 1 0-16,0-1-2 16,5-7-1-16,3-8 3 0,-3 4-4 15,8 3 0-15,-4 1 3 16,-5 0 3-16,-3-1 0 16,-5 5 2-16,-5-1-2 15,-12 5 0-15,0-1-3 16,-9 4 1-16,-5 0-4 15,1 4-2-15,-4 0-1 16,-1 4 3-16,1 0 0 16,-5 4 1-16,4 7 2 15,1-3 3-15,-1 11 7 0,1-4 4 16,-5 0 3-16,4 0 1 16,5 0-3-16,4 0 2 15,9 0-4-15,4-3-1 16,4-1-6-16,9 0 0 15,4 1-1-15,5-1 1 16,8-3-2-16,0-1-1 16,9-3-6-16,4-1 1 15,-4-3-5-15,-5-4-1 16,1 0-17-16,-9-4-8 16,-1-3-21-16,1-5-7 15,0 1-24-15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24.910"/>
    </inkml:context>
    <inkml:brush xml:id="br0">
      <inkml:brushProperty name="width" value="0.05292" units="cm"/>
      <inkml:brushProperty name="height" value="0.05292" units="cm"/>
      <inkml:brushProperty name="color" value="#00B0F0"/>
    </inkml:brush>
  </inkml:definitions>
  <inkml:trace contextRef="#ctx0" brushRef="#br0">20755 15164 1806,'-19'-3'3999,"1"-3"0,18 6-258,-17 3-2838,17-3-774,-11 0-129,11 0 0,0 0 0,0 0 129,0 0 0,0 0 129,0 0-516,0-13 258,0 13 0,6-8 258,-6 8 0,11-16 129,-2 10 129,-5-11 387,6 9-258,-2-9 0,7 4 0,-1-10-258,12 4 0,7-8-129,12 1 0,10-3 0,14 1-129,11-5 0,4-1 129,5 2-258,0 6 258,-6 0-258,-4 3 129,-10 4 258,-7 2-129,-12 4 0,-7 7 0,-9-1-129,-6 2 0,-8 2 0,-9 1-387,-11 2-387,0 0-2064,-17-1-1677,-3 1-645,-11-3-129,-4 2 259</inkml:trace>
  <inkml:trace contextRef="#ctx0" brushRef="#br0" timeOffset="845.048">20625 14587 3483,'29'-17'4257,"-14"14"-129,-2 1-2193,-13 2-645,16 0-516,-16 0 0,8 17-258,-7-2-258,2 7 129,-3 4-129,-3 8 129,-6 0-258,-5 4 0,-9 4 129,-5 8 0,-12-3 258,1 10 0,-10-8 0,5 4 0,-3-7 129,8-3-129,3-4-129,11-3 0,7-9-258,11-4 0,7-7 129,13-4-129,9-8 0,11 0 0,12-7 129,16-7 0,12-7-129,5-2-129,7-1 129,1 3-129,0 5 0,-7-2 0,-9 4 129,-12 5-129,-13 3 129,-11 2 0,-11 0 0,-7 5 0,-8-5 0,-8 0 0,0 0 0,0 0 0,0 0-129,0 0 0,0 9 0,0-9-129,-8 0 0,-3 3-258,11-3-387,-22 5-903,22-5-3225,-19 13-129,6-10-387,-2-3-387</inkml:trace>
  <inkml:trace contextRef="#ctx0" brushRef="#br0" timeOffset="5495.314">5162 10103 2580,'-10'11'3225,"10"-11"129,-11 0-2967,11 0-387,-9-6 0,9 6 0,-12-9-258,3 4-387,-3 0 129,0-2 0,0-1 516,-3-2 387,1 1 258,-4-6 645,3 1 129,-4-6 258,4 4 0,-5-9-258,3 9-258,-4-7-516,1 4-129,-3-2-516,-3 1 0,-1 1-387,-5-2 258,-1 1-129,-5 0 129,-1-2 0,-6 3 129,0-3-129,-2 2 258,-4-1 129,0 6 0,-4-4 258,0 2-258,-4 1 129,2 3-258,-4 1 258,0 3-258,-1 4 0,1 3-129,0 3 0,-2 5-129,3 3 129,0 1-129,2 3 0,1 6 129,2-2-129,1 1 258,1 0-129,2-1 129,2 4 0,1 3 129,0 1-258,0 0 258,3 1-258,2 3 129,0 3-129,5 1 0,1 3 129,2 1-129,2-1 0,1 3 129,0 2 0,5 0 0,0 2 0,2-1 0,4-2-129,1 2 258,2-2-129,4 0 0,3-2-129,0 3 258,1-4-129,1 4 129,-1 1-258,0 0 129,0 4 0,0 3-129,2-3 0,-2 2 0,3-1 0,0-4-129,3-2 258,1 0-258,3-5 129,0 0 129,0-4-129,6-1 0,-1 3 0,4 2 129,-1 2-129,5 0 0,-2 3 0,1-2 0,3 4 0,-1 0 0,2-1 0,0-4 129,4 2 0,0 0-129,0-4 129,3 1 0,0-1 0,1 3 0,2-3 129,2 3-258,-1-5 0,2 3 129,0 1-129,4-1 0,-1-4 129,3-1 0,2-3-129,1-2 0,-1 2 0,2-5 129,2-5-129,0 1 0,0-2-129,1 0 129,2-2 0,2 1 0,1-6 129,2 3-129,1-2 0,2 0 0,0-2 129,2-4-129,1 0 0,1-5 0,1-1 0,-1 0 0,2-1 0,4-7 0,0-6 0,2 0 258,0-4-258,1-2 0,-2-3 129,1-1-129,-3-2 129,-1 1-129,-1-3 0,-2-1-129,-4-3 129,-3-2 0,0-3 129,-4 0-258,-1-1 129,-1-2 0,-6 2 0,2-4 0,-4 5 0,-2-2 0,-2-2 0,-3 2 0,-7-2 0,1-5 0,-5 0 0,-2-2-129,-2-5 129,-4 4-258,0-5 258,-4-3 0,2 2 0,-1 1-129,0-5 129,-2 0 0,-2 1 0,1-1 0,-2 1 129,-1 0-129,-1-3 0,-1 2 258,-5 2-258,0 0 0,-1 0 129,-4-3-258,-1 5 129,-3-3 0,0 7 0,-5 0 0,0 0-258,-1 0 258,1 5 0,-2 3 0,1-1-129,-2 3 129,-2-4 129,1 0-129,-2 4 258,1 0-258,-6 2 0,-1 1 129,-4 2-129,0 2 0,-3 7 0,-4 2-129,0 2 129,-4 8-258,2 3 129,0 2-258,6 10-258,-5-6-1548,12 7-2193,-1 7-258,5 1-516,4-6-129</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7T19:01:10.754"/>
    </inkml:context>
    <inkml:brush xml:id="br0">
      <inkml:brushProperty name="width" value="0.05292" units="cm"/>
      <inkml:brushProperty name="height" value="0.05292" units="cm"/>
      <inkml:brushProperty name="color" value="#00B0F0"/>
    </inkml:brush>
  </inkml:definitions>
  <inkml:trace contextRef="#ctx0" brushRef="#br0">10602 10142 1,'-31'-12'0,"20"12"0,-2-2 128,-4 1-128,1 1 0,-4 1 129,1 3 129,-2 6-129,0-3 129,-3 3-129,2 0 258,-1 4-129,0-2 0,2-1 129,2 2-258,1-1 0,2 1 258,1 1-258,5-1 0,-3-1-129,3 5 129,0-3-129,-2 5 129,1-2 0,2 5-129,-4 0 258,4 2-258,-3 0 129,4 1 0,0 1 0,1 0 0,-1 3 258,2-4-258,0 3 129,1-1 129,0 3-129,-1 1 258,2 1-129,-1-4 129,3 3-129,-2-1 0,3 0-129,0 1 0,1-1-129,0-5 129,2 2-258,3 0 0,1-1 129,2 0-129,0-2 0,-1 0 0,4-2 0,-3 3 129,0-5-129,4 1 0,0 0 0,-2 0 0,3-1 0,0-2 0,2 1 0,-1-2 0,4 0 129,-3-3-129,2 1 129,1-2 0,2 1 129,0-4-129,-1 2 0,2-6 0,-1 2 0,0-2 0,2 0 129,-4-4-129,2 1 0,-1-2-129,1-1 129,-3 0-129,4 0 0,-1 0 129,1 0-129,2 0 0,-2 1 0,1 1-129,-2 0 129,1-1 129,-2-1-129,1 0 0,-3-1 129,1-5 0,-2-1-129,1-3 258,-1-2-129,1 1-129,0-4 0,0 0 0,-1 0 0,-2-1 0,2-4 0,-5 0 0,2-1 129,-3-1 0,-1-3 0,-2-4 129,1 0 0,-2-4 0,1 1-129,-1-3 129,2 1-129,-2 0 129,2-2-129,-1 1 0,2 2 0,-5 1-129,2 0 258,-3 1-129,0 1 0,-3-5 0,0 1 258,0-1-129,0-2-129,0 0 129,-2-2-258,-3 0 258,0 0-258,1 2 0,-5 2 0,2 2 129,-1 3-129,-4-1 0,-2 5 0,-1-1 258,-5 5-129,-2-2 0,0 4 0,-4 3 129,-3 3-129,-1-1 0,2 8 0,-4 0 0,2 2-129,-3 5 0,0 0-129,0 0 0,2 2 0,-1 8-258,0-4-516,9 11-1032,-6 3-2322,-1-7-387,9 7 258</inkml:trace>
  <inkml:trace contextRef="#ctx0" brushRef="#br0" timeOffset="2875.163">9319 9431 903,'0'0'1548,"0"0"-1290,0 0-258,12 4 387,-12-4-129,0 0 258,0 0-129,0 0 129,0 0-258,0 0 0,0 0 129,0 0-258,0 0-129,0 0 0,0 0 0,0 0 129,0 0-129,0 0 129,0 0-129,0 0 0,0 0 258,11 8-258,-11-8 0,0 0 129,10 10-129,-10-10 0,11 14 0,-11-14 258,11 17-258,-11-17 0,17 19 0,-17-19 0,15 18 0,-15-18 129,18 16-129,-18-16 0,15 12 0,-15-12 0,15 8 0,-15-8 0,0 0 0,13 9 129,-13-9 387,0 0 129,0 0 129,0 0-258,0 0 258,0 0 0,0 0 0,0 0-258,-6-9 129,6 9-387,-11-10-129,11 10 129,-13-17 0,13 17-129,-13-20 0,13 20 0,-9-21 0,4 11 0,2-4-129,1 2 0,1-1 129,-2 1-129,3 0 0,-1-1 258,1 1-258,0 0 258,0 1-258,1-1 0,4 1 0,-5 11 129,17-19-129,-7 10 0,3 0 0,1 3 0,1-3-129,1 3-129,-1 0 258,-1 0-129,1 5 0,-4-3-129,0 4-516,-11 0-645,17-6-1419,-6 6-1419,-11 0 129</inkml:trace>
  <inkml:trace contextRef="#ctx0" brushRef="#br0" timeOffset="3507.2">9628 9298 1935,'0'0'1161,"0"0"-645,14-5 258,-14 5 387,0 0 0,20-15-258,-20 15 0,18-21-129,-9 6-129,6 2-258,-5-1-258,4-2-129,-4 2 0,0 1 258,-3 1 0,-3 2-129,-4 10 129,3-19-129,-3 19 258,-2-12-258,2 12-129,-16-5 129,6 5-129,-3 0 0,0 0 0,-1 8-129,0-2 129,-1 5-129,3 0 129,-1 1 0,3 0-129,1 0-129,2 0 258,1 0 0,2 3 258,0-1-258,2 2 129,1-1 0,1 0 0,0-2 129,0 0-129,3 0 258,-3-13-258,13 19-129,-13-19 129,20 10-129,-10-6 129,7-3-258,-4 1 258,4-2-129,-3 0 0,3-2-129,-4 1-258,-1-3-903,1-3-1290,3 6-1290,-12-13-129</inkml:trace>
  <inkml:trace contextRef="#ctx0" brushRef="#br0" timeOffset="4191.238">9877 9077 1,'25'0'515,"-9"3"1,-2-1 129,-1 1 129,1 1 0,-4 1 0,2-2 0,-12-3 129,18 9-129,-18-9 129,10 8-516,-10-8 129,0 0-129,0 0 0,14 8 129,-14-8 129,0 0 258,0 0-129,0 0-129,0 0 258,0 0-129,-9-7-129,9 7-129,-12-10-129,12 10-129,-15-18 0,15 18 129,-13-22-129,10 10-129,-2-2 0,2-3 0,2 0-129,1 2 0,0-1 0,1-1 0,4 0-129,0-1 129,1 4-258,2-2 0,2 5-387,-5-7-129,9 12-1032,-10-9-903,2-1-1935,5 9 387</inkml:trace>
  <inkml:trace contextRef="#ctx0" brushRef="#br0" timeOffset="4815.275">10247 8867 516,'0'12'2967,"0"-12"258,0 0-2322,0 0-1290,0 0 0,0 0 387,9-10 387,-9 10 387,15-17-258,-7 4 129,3 0 0,0-2-258,0 4-129,1-2 0,-3-2-129,1 2-129,-6 2 0,3-1 0,-7 12 0,0-14 0,0 14-129,-15-4 129,4 4-258,-3 0 258,0 4 0,-2 5-129,1 1 129,-1 5 0,2-1 129,0 1-129,2 2 258,2 2-258,-1 0 129,3-2 129,2 2-129,0-4 129,2 0 129,1 0-129,3-1 129,0-2 0,0-12-258,13 19 0,-2-10 0,3-2-129,2 1 0,2-5 0,0 2 0,3-4 0,0-1-129,0 0-258,-2-2-387,4-2-1032,-5 1-2322,-5-12 258</inkml:trace>
  <inkml:trace contextRef="#ctx0" brushRef="#br0" timeOffset="5523.315">10427 8707 1419,'0'0'2838,"-4"-5"-2322,4 5-129,0 0 129,0 0 258,0 0 129,0 0-129,0 0 129,0 0 129,0 0-129,0 0 0,0 0-258,2 8 0,-2-8 0,9 12-129,-9-12-129,14 18 0,-14-18-258,17 20 0,-17-20-129,19 20 129,-19-20 0,16 13 129,-16-13 0,15 4 129,-15-4-129,15-7 0,-4-5 0,-1-1-129,0-4 129,3-2-129,-4 0-129,-1 2 129,0 0-129,-2 5 129,-1-1-129,-5 13 129,8-16 129,-8 16-129,12-12-129,-12 12 0,12-6 0,-12 6 0,12 0 0,-12 0 0,15 3 0,-15-3-129,13 20 258,-3-7-258,0 4 258,-1 0-129,-1 3 0,2-3-129,-2 2-258,-3-6 0,8 3-645,-13-16-1161,12 0-2322,1 0-258,-6-9 129</inkml:trace>
  <inkml:trace contextRef="#ctx0" brushRef="#br0" timeOffset="12658.724">10852 8521 129,'0'0'645,"0"0"0,0 0-258,-11 0 258,11 0-129,0 0-129,0 0 129,0 0-258,-4 12 258,4-12-129,0 12 387,0-12-129,0 16 129,0-16-258,0 22 129,0-11 0,0 3-258,0 0 129,3 1-258,0-3 0,3 3 0,-2-5-129,7 1-129,-11-11 129,17 18-129,-17-18 0,22 11 129,-12-7 0,3-3 0,-2-1 258,4-1 0,-4-7-129,2 0 129,-3-6 0,4 4 0,-7-7 129,2 2-129,-3-3 0,-1 0 129,-5-2-258,1 4 129,-1-3-258,0 4 258,-5-1-258,3 0-129,-3 7 0,5 9-129,-6-17-129,6 17-129,0 0-258,0 0-516,0 0-774,0 0-2451,0 0 129</inkml:trace>
  <inkml:trace contextRef="#ctx0" brushRef="#br0" timeOffset="13334.762">11239 8465 258,'12'-12'0,"-12"12"0,17-17 387,-6 5 0,1 3 258,0-3 258,-1 2 0,0-2 387,-4 0-258,-7 12 387,10-18-387,-10 18-258,0-14 0,0 14-387,-7-6 129,7 6-258,-19-2-129,6 2-129,-2 0 129,1 3-129,-1 2 129,0 3-129,2-1 129,1 2-129,12-9 258,-16 21-258,9-10 129,3 2-129,2-1 129,1 0 0,-1 2 0,2 1 129,0-1 387,0 3-258,0-2 129,0 5-129,2-3 0,0 1 0,0-3 0,2 3-387,3-7 0,1 5 0,-8-16 0,20 16-129,-8-10 0,3-4-129,1 0-516,-2-3-774,4-8-1935,3 2-903,-9-10 258</inkml:trace>
  <inkml:trace contextRef="#ctx0" brushRef="#br0" timeOffset="13839.791">11549 7889 1,'12'0'1418,"-1"0"-257,-11 0-129,16 10 0,-9 4-129,3 4 0,1 3 129,-2 8-129,7 5-258,-2 6 129,5 3-258,-1 2 0,5 6-129,0-5-129,5 2 129,-1-4-387,0-4 129,0-7-129,-1-5-258,-5-4-387,-5-10-516,-4-10-2709,1 6 129</inkml:trace>
  <inkml:trace contextRef="#ctx0" brushRef="#br0" timeOffset="14103.805">11529 8277 1419,'0'0'4128,"9"4"-129,11-2 0,5-2-3354,2-7-645,3-3 129,4-2 0,4-2-129,-2-1-129,4-5 0,-2 3-258,-5-6-903,1 4-1161,1 3-1677,-13-10 0</inkml:trace>
  <inkml:trace contextRef="#ctx0" brushRef="#br0" timeOffset="14551.832">11969 8158 1,'-14'7'3482,"14"-7"388,-1-17-516,1 2-3354,6-3 0,4 0 129,4-1-129,-1-1 258,5 4 0,-4-1 129,1 6-129,-2 3 0,0 4-129,-13 4 0,17 0 129,-17 0-258,14 13 258,-10-1-129,1 5 258,-3-1 0,1 5 129,-3-5-129,0 7 387,-8-4-258,4 3 129,-7-7-129,1 5-129,-3-8 0,-2 0 0,0-4-258,0-4-258,2-4-129,-2 0-129,15 0-387,-20-24-387,20 13-645,-5-15-516,6 4-903,4-3-258,5-6 0</inkml:trace>
  <inkml:trace contextRef="#ctx0" brushRef="#br0" timeOffset="14942.854">12182 7928 1161,'11'5'2064,"-3"7"-387,-8-12-516,12 16 129,-4-5-516,-1 0-258,7 2 129,-3 1 129,3 0-129,-3-3-129,3 3 0,-14-14 129,18 24 0,-18-24 129,8 17-258,-8-17 258,0 0-258,-5 12 0,5-12 0,-15 1-129,15-1-129,-17-6 0,17 6 0,-19-23-129,13 6 0,0-4 258,3 0-387,3-4 129,0 4-258,6-3 129,2 4-516,7 3-129,-4-1-774,10 2-2580,0 10-516,-10-5-387</inkml:trace>
  <inkml:trace contextRef="#ctx0" brushRef="#br0" timeOffset="15962.913">9566 9813 774,'-13'27'3225,"12"-7"0,-6-7-2967,-3-2-129,2 1 387,8-12-258,-13 18 258,13-18-129,-7 11 129,7-11-129,0 0 129,-2 11-387,2-11 129,0 0-129,10 10 129,-10-10 0,19 5-129,-6-3 0,1 3-129,2-1 0,1 1 0,-3-1 0,0 4 0,1 0 129,-4 2 0,-11-10 387,13 21-129,-12-11 387,-1 5-129,-1-3 258,-3 7-129,-10-8 0,6 7-258,-8-6 0,5 4 0,-3-7-258,2 2-129,0-5 0,12-6-129,-14 7 0,14-7 0,0 0-258,0 0 0,0 0-258,-6-9 0,6 9-774,9-20-903,5-1-1935,3 5-774,-3-10 516</inkml:trace>
  <inkml:trace contextRef="#ctx0" brushRef="#br0" timeOffset="16370.936">9913 9760 129,'22'-16'3483,"-11"12"-774,-11 4-645,0 0-516,11-9-387,-11 9-129,0 0 0,-10-6-129,10 6-258,-22 1 0,10 6-258,-5 0-129,0 6 0,-3-1 0,5 5 0,-5 0-129,5 3 0,-1 0-129,5 0 129,-3-1 0,6 3 0,1-4-129,3 1 129,4-2-129,0 0 129,2-1 0,9-1 0,2-5 0,5-1 0,5-2-129,0-4-129,6-3-129,-3 0-129,9-7-774,-12-9-774,6-3-2322,-1 7-516,-9-14 387</inkml:trace>
  <inkml:trace contextRef="#ctx0" brushRef="#br0" timeOffset="16994.972">10082 9645 645,'1'12'3225,"-1"-12"-129,0 0 0,0 0-3870,0 0-129,13 0 129,-13 0 516,18-4 129,-18 4 387,22-14 258,-10 7-129,0 1 129,1-1-258,2 5-129,-5-2-129,2 4 0,0 0-258,-12 0-129,18 8 129,-18-8 129,15 18-129,-11-7 0,1 4 0,-2 2 258,0 0 0,-2 4 129,-1-1 258,0 2-129,-5 1 0,-2-2 258,-2-1-258,-2-2 258,-3-3-258,-1-1 129,0-6 0,-2 0 0,-2-7 129,2 2-129,-1-3 258,4-4-387,0-4 0,14 8-129,-12-21 0,12 5-258,5 2 129,9-6-258,5 1 129,4 0 0,4-1 0,0 0 129,3 2-258,-2 0-129,1 4-516,-3 0-1161,-7-1-1806,9 11 129</inkml:trace>
  <inkml:trace contextRef="#ctx0" brushRef="#br0" timeOffset="17662.01">10401 9375 1032,'7'22'3612,"-7"-22"-129,8 12-387,-8-12-3483,15 10-516,-15-10 258,17 14 258,-17-14 129,18 20 645,-7-6-129,-4-1 387,5 4 129,-5 0-258,2 1 129,-1 1-387,-1-2 0,-1-4-129,1-1 129,-7-12-129,9 14-129,-9-14 129,0 0 0,11-11 0,-7-2 0,1-4 258,0-2-129,-2-5-129,2 2 129,-3 0-129,2 3 0,-1-1 0,0 6 129,0-1-258,-3 15 0,7-17 129,-7 17-129,6-12 0,-6 12 129,0 0 129,11 0-129,-11 0 0,9 15 129,-4-5 129,2 6-129,-3-1 0,2 3 0,0 0-129,1 0 258,-4 0-129,1-1 129,-4-1-258,4-2-129,-1 0-129,-3-14-387,10 15-129,-10-15-774,0 0-1548,17 0-1548,-16-10-258</inkml:trace>
  <inkml:trace contextRef="#ctx0" brushRef="#br0" timeOffset="18291.046">10731 9322 3096,'0'0'4386,"0"0"-129,17 14-387,-17-14-2838,0 0-1548,12 9 258,-12-9 129,12 4 129,-12-4 129,15 9 0,-15-9 129,11 16 0,-11-16 0,13 23-129,-7-10-129,2 1 129,1 0-129,0-2 129,-9-12-129,17 18 129,-17-18 0,15 9 129,-15-9 0,0 0-129,11 0 258,-11 0-258,5-17 0,-3 4 0,0-6 0,4 2 129,-4-5-258,5-2 129,2 2-258,-1 0 129,2 3-129,2 2 258,-1 0-387,0 4 258,0 4-258,1 1 258,-12 8 0,13-8 129,-13 8-129,0 0 129,10 2 0,-10-2 0,6 17 129,-2-7-129,-2 7 0,3 2-129,-2 0 129,2 1-258,0 2 258,-2-4-258,1-1-129,-1-5-129,5 3-774,-8-15-1419,0 0-1935,0 0-387,14-8 129</inkml:trace>
  <inkml:trace contextRef="#ctx0" brushRef="#br0" timeOffset="18573.062">11152 9143 1935,'12'9'4386,"-12"-9"129,16 12-516,-15 3-2838,-1-15-1032,12 24 0,-6-10 258,5 4-129,-7-1 129,6 5-129,-6-4 258,6 2-387,-4-3 129,2-5-774,4 3-774,-12-15-3096,10 1-129,-10-1-258</inkml:trace>
  <inkml:trace contextRef="#ctx0" brushRef="#br0" timeOffset="19143.094">11339 9085 1161,'8'20'3225,"7"-11"0,-15-9-129,11-3-3870,-11 3 129,17-5 645,-17 5 129,15-2 516,-15 2 516,12 0 129,-12 0 258,0 0-258,13 14-387,-13-14-129,3 22-129,-3-10-258,2 4 0,-2-3-258,4 2 129,-3-5-258,-1-10 129,11 11-129,0-11 129,3-4-129,1-8 0,3-3 129,-2-3-129,3-2 0,-1 0 0,-2 3 129,-4 3-129,-1 2 129,-11 12 0,12-17-129,-12 17 129,0 0-129,12 0 129,-12 0 0,0 0 0,14 10-129,-8 4 129,-2-1 0,2 3-258,4 3-258,-4-8-516,9 7-1161,-15-18-2709,20 7 129,-1-7-516</inkml:trace>
  <inkml:trace contextRef="#ctx0" brushRef="#br0" timeOffset="19750.128">11895 8974 2967,'0'0'3741,"0"0"-258,0 0-2838,0 0-258,1-10 258,-1 10-258,0-20 258,0 20-129,0-24 258,0 24-258,-2-19 129,2 19-258,0 0-129,-14-10-129,14 10-129,-14 2 0,14-2-129,-11 19 129,6-6 0,2 1 0,2 1 0,1 5 0,0-1 0,4 3 0,6 2 0,1 2 0,7 3-129,0 1 129,4 2-129,3 0 0,2 2 129,-1-1-258,3 2 258,-2-1-129,-3-1 129,-1-1 0,-5-2 129,-2-4-129,-7-2 129,-4-1-129,-5-5 0,-5-3 0,-9-2-129,-4-4 129,-4-4 0,-4-1 129,-1-4 0,-2-1 129,-1-12 129,7 1 129,-4-12 0,7 3-129,1-11 129,10 2-129,1-8-258,8 2 129,0-6-258,6-1 0,9 2-258,-1-6-774,9 2-3354,2 1 0,-7-4-516</inkml:trace>
  <inkml:trace contextRef="#ctx0" brushRef="#br0" timeOffset="22507.287">12218 8607 645,'-8'-14'903,"4"-4"-516,4 18-129,-8-18-258,8 18 0,-4-14 0,4 14 387,-3-14 129,3 14 0,0 0 258,-6-12 129,6 12-129,0 0 129,0 0-258,0 0-129,0 0-129,0 0 129,0 0-129,0 0 258,0 0-258,1 11 129,5 1 0,-6-12 0,15 26-129,-8-10 0,4 5-258,-1-1 0,0 6 0,-2-2 0,1 1-129,-1-1 0,-1-3 0,-1-1-129,-2-8-129,-1 2-387,-3-14-774,0 0-2580,0 0-129</inkml:trace>
  <inkml:trace contextRef="#ctx0" brushRef="#br0" timeOffset="22773.302">12067 8695 1677,'2'12'3483,"-2"-12"258,0 0-2838,16-4-774,-4-1 129,3 2 258,4-7 0,4 3 0,1-7 0,6 1 129,2-2-258,1-1-129,-2 3-258,-1-4-516,0 9-1161,-5 2-2322,-10-6-129</inkml:trace>
  <inkml:trace contextRef="#ctx0" brushRef="#br0" timeOffset="23467.342">12385 8562 258,'13'5'3096,"-13"-5"387,0 0-3096,7 10 0,-7-10 258,17 22 0,-11-9 0,4 4 0,-2-4 0,8 3-258,-6-1 129,5-1-258,-3-3 0,5-2 0,-4-6 0,4-3 0,-4-3-129,5-7 0,-6-5 129,4 2 129,-7-5-258,-1 2 129,-2-4-129,0 3 0,-5 1 129,2 3 258,-3 1-387,0 12 129,0-17-258,0 17 258,0 0-258,0 0 258,0 0-258,0 0 258,0 0-258,0 0 0,0 0 129,0 0 0,0 0 0,-2 12-129,2-12 129,0 22-129,4-8 129,0 5-129,-1 1 129,3 4 0,-2 3 0,-1 5 0,0 5 0,1 1 0,-2 3 0,1-4-129,-1 1 0,0-9-129,0-1-129,-2-11-258,4 0-1161,-4-17-2451,0 0-387,0-10-129</inkml:trace>
  <inkml:trace contextRef="#ctx0" brushRef="#br0" timeOffset="24182.383">12716 8574 3096,'13'32'3354,"-13"-32"258,10 29-3741,-2-7-258,3 2 387,0-3-129,0 5 129,3-1 129,-5 3 258,4-3-129,-6 2-129,2-3 0,-4-4 258,2-1-258,-5-6-129,-2-13 0,2 18 0,-2-18-129,0 0 129,0 0-129,-8-14 129,0 0 0,4-5 129,-3-3-129,0-5 129,-1 1 129,0-6 0,0 3 129,2-4-129,-1 3 129,0-2 0,4 3-129,-1 2-258,4 1 258,0 4-258,3 3 0,1 0 0,9 7 0,-2-1 0,3 3 0,1 1 0,2 3 0,0-2 0,1 6 0,-2 1 0,2 1 0,-2 0 0,0 0 0,0 5 0,-3 0 0,-3 3 129,-10-8 129,15 19 0,-11-8 0,-4 1 129,0 3 258,-9-2-258,0 5 129,-6-7 0,0 2-258,-6-3 129,6 2-258,-5-6-129,3-2-129,2-2-129,1-2-258,14 0-516,-19-15-774,19-3-2709,0 5 0,2-9 0</inkml:trace>
  <inkml:trace contextRef="#ctx0" brushRef="#br0" timeOffset="24678.411">13113 8402 1677,'7'18'3999,"5"-9"-645,-12-9-387,9-10-3999,0-2-516,8 3 387,-5-7 129,4 2-129,-2-7 645,-1 2 129,-3-3 516,0 4 258,-3 0 0,-5 2 258,-1 2-387,-1 14 258,-7-12-258,-6 12 258,1 0-129,-7 8 0,0 5 0,-1 0 0,4 6-129,-4-2 0,5 3 258,0-2-129,7 6 258,-1-8-129,9 6 258,0-6 0,6 3-258,3-3-129,8 0 129,2-4-258,5-3 0,-1-2-258,2-3 0,2-1-129,-1-3-129,1 0-645,-4-6-645,3-5-2064,2 5-774,-11-12 129</inkml:trace>
  <inkml:trace contextRef="#ctx0" brushRef="#br0" timeOffset="25083.434">13433 8194 516,'8'22'3612,"8"2"0,-16-24-258,16 17-3483,-4-2-645,4 3 516,2 3 129,-4 0 129,6 0 258,-6 0 387,6 2 0,-9-1 129,6 1 0,-10-2-129,1 1-129,-4-3-258,-4 1-129,0-4-129,-8 1 129,-3-7-129,-5-2-129,-1-1-129,-5-7-387,3 0-129,-8-3-516,4-4-903,-2-4-1032,-2-10-645</inkml:trace>
  <inkml:trace contextRef="#ctx0" brushRef="#br0" timeOffset="25391.452">13319 8282 774,'17'16'4128,"-1"-13"0,-16-3-258,20-7-3483,-1-1-258,2-1 258,5-2-258,-1-5 129,4 2-129,-3-5 129,1 2-129,-6 2-129,1 0-258,-3 8-1290,-3 3-2709,-16 4 0,18-8 0</inkml:trace>
  <inkml:trace contextRef="#ctx0" brushRef="#br0" timeOffset="26536.517">14053 8175 774,'0'30'3612,"2"-2"258,4-8-2967,-4-3 129,7 8 129,-7-5-129,6 7-129,-2-5-129,2 3-258,-2-4-387,2 0 0,-3-1-645,1-10-516,1 4-387,-7-14-2064,0 0-774,0 0 130</inkml:trace>
  <inkml:trace contextRef="#ctx0" brushRef="#br0" timeOffset="26946.541">14005 8238 3225,'-25'-27'3999,"25"27"-258,-12-15-2580,4 4-774,8 11-129,-5-22-129,5 8-129,0 0 129,3-2 0,3-1 0,5 3-129,1-3 129,3 2-129,2 2 129,4 1-129,-1 4 0,0 3-129,-1 1 129,-3 3 129,0 1-129,1 0 0,-5 7 258,-2 1-258,-10-8 0,16 21 129,-11-10 129,-1 3 0,-4-14 129,1 23 129,-2-13-129,-4 7 129,-6-8 0,1 5-258,-3-1-258,-3-2 0,2 0-258,-2-4-387,16-7-258,-25 8-1161,25-8-1548,0 0-903,-10-12 129</inkml:trace>
  <inkml:trace contextRef="#ctx0" brushRef="#br0" timeOffset="27494.572">14271 7974 2967,'2'9'4257,"-2"-9"-516,0 0 0,11 3-3870,-11-3-387,11 0 258,-11 0 0,16-9 129,-16 9 129,23-11 129,-11 6-129,4 1 258,-4 1-258,2 3 0,0 0 0,0 6 0,-1 6-258,-2-2 258,1 7 0,-4-1 0,-1 1-129,-1 0 129,-3 0 129,-1 1 129,-2-5-129,0 4 0,-11-6 129,3 2-129,-6-3 129,1 0-129,-4-3 129,-1-2-129,1-2 0,-1-1 0,1-2 0,-2 0 0,5 0 0,0-2-129,2-1 129,12 3-129,-14-9-129,14 9 0,0 0 0,-2-17 0,2 17-129,8-15-129,5 8 129,2-5-516,5 2-774,2-2-1161,0-5-1548,12 7 129</inkml:trace>
  <inkml:trace contextRef="#ctx0" brushRef="#br0" timeOffset="28255.616">14537 7694 1,'23'24'2966,"-23"-24"-644,17 24-2064,0-6-129,0 1 129,2 3 258,-1 1 0,4 2 0,-6 0 129,3 0-258,-5-3 129,1-3-258,-4 1-129,-3-6-129,-3-2-129,-5-12-129,-2 10-129,-10-10 129,-4 0 0,-4 0-129,-6-3 258,-1-4 0,-4-2 0,2 1 258,-2-1 129,4-1 0,5 2 129,3 1-129,2 0 258,17 7-129,-17-13 258,17 13-129,0-15-129,0 15 0,21-15 0,-4 7-129,5-4-129,3 1 129,3-1 0,1-2 0,3 0-129,-2 0 129,2-1-129,-2 2 258,0 1-129,-2 1-258,-3 1 129,-4 3 0,-4 3 0,0 3 0,-17 1 258,20 0-129,-20 0 0,12 5 258,-12-5 0,11 21 0,-11-21 0,9 25-129,-8-11 129,6 4-258,-5-3-129,5 3 0,-1-3-129,-1-3-129,2 0-387,-7-12-1032,0 0-3096,16-3 129,-16-13-516</inkml:trace>
  <inkml:trace contextRef="#ctx0" brushRef="#br0" timeOffset="28435.626">14830 7474 5547,'0'14'4515,"14"12"-1032,-14-26-1161,11 3-6450,1 5-903,-12-8 0</inkml:trace>
  <inkml:trace contextRef="#ctx0" brushRef="#br0" timeOffset="28982.657">15102 7703 2322,'0'21'3483,"0"-21"129,0 0-258,15 4-4128,-3-4 0,-2-1 387,4-6 258,4-2 129,-3-3 387,5 2 258,-6-2-258,9 1 258,-9-2-258,1 3-258,-3 0 0,-12 10 0,14-18 129,-14 18-258,0-13 129,0 13-129,-10-8 129,0 6-129,-5 2 0,-2 2 0,-2 3 0,2 4 0,-1 1 129,-1 3-129,4-1 129,0 5 0,5-5 258,3 5 0,5-3 0,2 3 129,0-2 0,12 4-129,-3-5 129,10 3-258,-1-3 0,4 1-129,-1-2 129,2-2-516,1-1 129,-3-10-516,6 2-1290,-7-2-2322,0-11-516,2-3 129</inkml:trace>
  <inkml:trace contextRef="#ctx0" brushRef="#br0" timeOffset="29454.684">15387 7677 1,'-1'14'3869,"1"-14"-128,0 0-129,0 0-2322,15 11-1548,-15-11 129,22 1 258,-9 2 129,-13-3 258,25 9 0,-25-9 258,19 13 0,-19-13-129,25 10-258,-9-9-258,5-1 258,2-7-387,8-5 129,-1-6 0,8 1 129,-5-8 0,2 8 258,-6-3 0,-1 5-129,-8 3 129,-1 10-129,-7-2-258,-12 4 0,20 2-129,-20-2-129,14 15 129,-14-15 129,13 21-129,-6-6 129,-1-1-129,2 1 0,-3 4-129,-2-4-516,5 6-516,-8-9-2322,0-12-1161,7 18-387,-7-18 129</inkml:trace>
  <inkml:trace contextRef="#ctx0" brushRef="#br0" timeOffset="30242.729">16111 7319 1935,'17'0'2838,"-17"0"0,15-8-2838,-15 8-387,11 0 129,-11 0 645,0 0 0,10 8 516,-10-8 516,0 0-129,0 12-129,0-12-129,0 16-387,2-3 0,-2-13 0,7 29 0,-7-15 0,7 11-129,-5-3-129,5 6 0,-3-2 129,2 8-129,-4-5-129,3 3 129,-5-4-258,6-1 0,-4-3 129,2-3-258,0-5 129,1-4-258,7-4 0,1-5-258,11 1-129,-6-8-774,14-2-774,-8-6-2322,4-6-516,4 1 129</inkml:trace>
  <inkml:trace contextRef="#ctx0" brushRef="#br0" timeOffset="30561.748">16051 7558 3096,'7'4'4257,"17"1"-516,-8-7 0,12 0-3999,4-1 258,7-1 129,4 1 258,1 0 0,6 3 0,-2-2-129,4 2-129,1 0-645,-2 5-3354,-2-5-387,10 0-258</inkml:trace>
  <inkml:trace contextRef="#ctx0" brushRef="#br0" timeOffset="33030.889">19819 10337 2967,'0'0'3741,"0"0"-258,0 0-1419,0 0-1935,0 0 0,1-9 258,-1 9-129,0 0 0,0-17 129,0 17-129,-6-12-129,6 12-129,-10-11 0,10 11-129,-23-11 0,10 6-258,-3 1 387,-2-1 0,-2 0 0,1 3 258,-3-1-258,0 1 0,1 2-258,0 0 258,1 7-129,-2 0 0,1-1 129,0 3 0,2 1 0,-1 0 0,1 2 0,1 0 258,1 1-258,0 0 387,1 6-387,1 3 129,0 2 0,4 5 0,-1 1-129,5 6 0,-1 0-129,3 1 129,0 2-129,3-3 129,-2 4-129,0-2 258,-2 2 0,0 0 0,-1-3 129,1 4 0,-1-2 258,3 3-258,0-5 0,4 1 0,0-1 129,4-1-129,5-1-129,5 0 0,2-2 0,3 1 0,4-5 0,6 3 0,-1-6 0,2-1 0,2-4-129,1 1 258,-3-7-129,3 1 258,-1-8-129,1 1 0,2-4-129,4-2 129,-2-3-129,3-3 0,5-7-129,-1-1 0,4-3 129,2-7-129,0-4 0,3-5 0,1-6 0,0-6 0,2-8 129,-2-1-129,-3-1 0,-8-2 129,-1-1-129,-8-2 129,-9 2-129,-5-1 129,-6 0-129,-9-2 129,-5-5-129,-6 2 0,-12-4 0,-7 0-129,-5 2 129,-5 0-129,-7 7 0,-11 0-258,2 13 0,-12 3-129,0 12-129,-11 6 129,-1 15-387,-13 2-1032,1 8-2193,-2 23-258,-16-1 258</inkml:trace>
  <inkml:trace contextRef="#ctx0" brushRef="#br0" timeOffset="40738.33">20418 9790 903,'-8'-12'1677,"8"12"-129,0 0 0,0 0-387,0 0-258,0 0-387,0 0-258,0 0 129,0 0-258,0 0 0,0 0 0,0 0 0,0 0 258,0 0-258,0 0 129,0 0 0,0 0 129,0 0 0,0 0-129,0 13 258,0-1-258,5 3 0,-3 2 0,3 2 0,0-2-129,2 0-129,-1-3 129,2-2-129,2-4 0,2-3 0,0-3 0,3-2 0,0-3-129,2-5 129,0-3-129,1-3 129,-5 0 129,1-4-129,-4 1 0,1-1 129,-2-1 0,1 2 0,-3 3 129,1 0-258,0 2 0,-8 12-258,16-13 258,-16 13 0,15-5 0,-15 5 0,13 1 0,-13-1 0,10 20 258,-5-7-129,-3 2-129,2 2 129,-4-2 0,2 3 129,-2-7-129,0-1 129,0-10 0,0 12 129,0-12 0,0 0-129,0 0 258,0 0-129,12-12 0,-5 2 0,-2-5 0,1-2 0,-1-4-129,4 0-129,-5-7 0,3 2-129,-2-1 0,3 1-129,4 1 0,-3 1-129,7 5-387,-5-5-258,10 14-1032,-4-2-2193,-5-2-387,3 8 0</inkml:trace>
  <inkml:trace contextRef="#ctx0" brushRef="#br0" timeOffset="41510.374">21047 9460 516,'0'9'2967,"0"-9"387,0 0-1935,0 0-1290,17-4-129,-5 2 129,4-1 0,2-2 387,3 2 129,-2-4-129,3 6 129,-2-3-129,1 4 0,-2 0-129,-2 0-258,-3 8 129,0 1-516,-2 6 258,-5-2-129,-2 5 0,-4 0 0,-1 3 0,-3 1 258,-7-1 0,0 2 129,-6 0 0,2-1 129,-5-2-129,0-1 129,-4 0-129,3-4 0,-3-4-129,-1-1-129,2-4 129,-1-2 129,1-4 0,3 0 0,3 0 0,3-4 0,13 4-129,-9-22 0,9 6 0,12 2-258,1-1 129,8-3 0,2 3-129,5 1 0,2 1 0,1 3-258,2 7-516,-5-6-645,1-2-2322,-1 11-387,-10-5 258</inkml:trace>
  <inkml:trace contextRef="#ctx0" brushRef="#br0" timeOffset="41860.394">21404 9401 2580,'12'18'3225,"7"2"0,-19-20-2451,14 18-1548,-5-6 258,4 3 387,-5-2 129,-1 1 0,-3 1 258,-3 1 129,-1-2-387,0 2-1419,6 5-1548,-6-21-516</inkml:trace>
  <inkml:trace contextRef="#ctx0" brushRef="#br0" timeOffset="42298.419">21638 9005 1677,'17'0'2967,"-17"0"-1161,13 0-1548,-1 5 0,-2 0 516,2 7 0,-4 0 258,4 5 258,-6 0-258,4 9 0,-6-1-129,4 8-258,-3 2-258,0 6 0,-1 0-258,1 1-129,2 0-129,-1-3-387,1-4 0,-3-7-516,4 1-645,-5-12-903,-3-17-1677,2 19 387</inkml:trace>
  <inkml:trace contextRef="#ctx0" brushRef="#br0" timeOffset="42572.435">21538 9341 2451,'0'0'4257,"19"10"-258,-9-11-129,10-3-3612,6 1 129,8-2-258,4 0 129,2-2-258,4-2 129,-1 0-129,0 1 0,-3 1-258,-9-3-387,3 6-774,-9 4-2193,-11-8-516,4 8 0</inkml:trace>
  <inkml:trace contextRef="#ctx0" brushRef="#br0" timeOffset="42855.451">22091 9240 3096,'14'28'3741,"2"2"-516,-16-30-258,12 29-3999,-6-12-258,7 4 129,-1-1 129,0 2 129,-1-3-387,-3-5-903,7 3-774</inkml:trace>
  <inkml:trace contextRef="#ctx0" brushRef="#br0" timeOffset="43112.465">21963 8879 6708,'17'33'4644,"-2"-13"-516,-15-20-1032,29 5-5160,-19 2-1935,7 1-774,-2 3 0</inkml:trace>
  <inkml:trace contextRef="#ctx0" brushRef="#br0" timeOffset="43938.513">22299 9097 1677,'16'7'3225,"-16"-7"258,17-2-1935,-17 2-1419,20 0 258,-8 4 258,-12-4 258,16 10 129,-16-10-129,11 18 258,-11-18-258,6 23 0,-6-8-258,2 4-129,-1 0-129,4 3 0,-3-4-258,3 0 129,1-1 0,2-6-129,-8-11 0,21 15 129,-10-15-129,4 0 0,-3-6 129,3-4-129,-3-4 0,4 1 0,-4-4 0,0 3 0,-1-5 0,2 5 0,-1-1 0,1 3-129,-2 0 129,0 4-129,1 1 0,1 1 0,-3 5 258,1-2-258,-11 3 0,19 3 0,-19-3 0,14 20 0,-7-6 0,0 2 0,0 6-258,-1-4 129,6 7-258,-8-13-645,14 10-1161,-6-14-2322,-2-8-258,5 0-387</inkml:trace>
  <inkml:trace contextRef="#ctx0" brushRef="#br0" timeOffset="44614.551">22900 9124 258,'0'22'3741,"7"1"-129,-7-23-258,17 7-2838,-3-4-645,2-1-129,2-2 129,0-4 0,1-6 258,1-4 0,-1-1 129,-4-4 129,2-1 0,-7 2 0,3-2 0,-6 3-258,-2-1-129,-4 4 0,-1 2-129,0 12 129,-13-14-129,-1 13-129,-1 1 258,-5 3-129,-1 7 129,-2-1 0,1 6 0,2-1 129,4 3-129,3-2 0,7 2 258,6-1-258,1 1 0,11 1 129,8-1-129,3 7 0,7-2 0,1 5 0,0 2 129,4 1-258,-3 1 129,1 3 0,-5 1 0,-4-5 129,-6 2-258,-4-3 258,-8-4 0,-6 1 129,-6-6-129,-10-3 258,-2-3-258,-5-4 129,-1-5 129,-3-3 0,7-2 0,-3 0 0,6-5 0,1-7 129,9-2 0,0-7-129,7 1 0,0-9 129,13-2-258,2-8-258,7 0 129,5-5-258,5 1 129,6-1-258,-2-1-129,6 8-258,-6-4-387,6 17-1161,-8 2-2064,-10-2-258,0 14 0</inkml:trace>
  <inkml:trace contextRef="#ctx0" brushRef="#br0" timeOffset="45326.592">21579 10297 2451,'16'-18'1161,"-16"18"-645,16-20 258,-16 20 258,16-20 387,-16 20-129,12-17 129,-12 17-129,0 0 129,0 0-645,0-12 129,0 12-516,-14 0 0,4 0-129,-6 0-129,2 5 0,-6 2 0,5 1 0,-3 1-129,0 3 129,2 2 0,1 3-129,1 2 0,2 3 258,1-2-258,4 4 129,1-1 0,3 1 0,2-2 129,1-1-129,4-2 129,6-2 0,-1 0-129,6-5 0,2 0-129,5-4-129,5-3-129,-1-5-129,8 0-774,-6-12-903,6-10-2064,5 6-516,-9-14 387</inkml:trace>
  <inkml:trace contextRef="#ctx0" brushRef="#br0" timeOffset="45794.619">21924 10346 3999,'-20'16'3999,"1"-16"-516,19 0-129,-4-13-3612,4 0-387,-2-7 129,4-2 258,2-1 129,7-2 258,4 3 258,-1-1 129,4 5-129,-1 3 0,4 7 0,-2 2-258,2 3 0,0 3-129,-2 3 129,-1 4-129,-4 8 129,-2-1 258,-4 3 258,-8 0-129,0 5 129,-7-3 129,-1 3 0,-10-4-129,4 3-129,-7-4 0,2 1-258,-2-5 0,2-2 0,3-6-258,0-5-387,16 0 0,-20-16-645,20 4-645,0-10-2322,4-9-645,12 3-387,1-6 259</inkml:trace>
  <inkml:trace contextRef="#ctx0" brushRef="#br0" timeOffset="46335.65">22391 10042 1032,'16'0'3999,"-16"0"-129,0-11-258,0 11-2709,0 0-903,-8 0 0,8 0 387,-23 9-129,10 1 0,-5-3 258,4 5-129,-2-4 129,4 1-258,12-9 0,-15 15 0,15-15-129,0 12-129,0-12-129,16 6 129,0-3 0,1 0-258,4 2 258,-2 0 0,0-3-129,-4 5 129,-1 1 0,-14-8-129,18 20 129,-14-9 129,-4-1 258,0 4 0,-3-3 0,-3 3 258,-11-4 0,4 4-129,-8-5 129,5 1-258,-5-3-129,3-2-258,4 0-258,1-5-387,13 0-387,-11-7-774,11 7-1419,9-17-1161,-2-3-516</inkml:trace>
  <inkml:trace contextRef="#ctx0" brushRef="#br0" timeOffset="46786.676">22647 9696 516,'17'12'3096,"-17"-12"516,14 6-2322,-7 4-645,-3 2 129,3 7 258,-6-2-129,5 7 258,-6-5 0,2 10-129,-2-4-258,5 8 0,-5-2-258,2 4-258,1-6 129,0 2-129,2-4 0,1 0-129,1-6-129,2-2 0,2-5 0,2-6-516,6-3-258,-4-5-645,8-2-2064,2-6-774,-8-11-387</inkml:trace>
  <inkml:trace contextRef="#ctx0" brushRef="#br0" timeOffset="47146.696">22528 9925 3483,'-11'4'4257,"11"-4"-129,17 8-516,0-9-3354,5-5-516,2-2 258,5-4 258,6 3 129,-1-4 258,9 3-129,-3-4 129,10 5 129,-5-2-258,8 5-258,-2 0 0,0 1-258,-1 3-129,-2-1-258,-4 3-129,-13-4-1161,-3 1-2580,-4 3-387,-11-2-129</inkml:trace>
  <inkml:trace contextRef="#ctx0" brushRef="#br0" timeOffset="61818.534">8890 15204 1,'-12'-4'2450,"12"4"1,-14-4-1677,14 4-516,0 0 129,-9-9 0,9 9 258,0 0 0,-12-12 0,12 12 129,0 0 0,-13-11-129,13 11-258,-9-11-129,9 11 0,-13-12-129,13 12-129,-18-15 0,18 15-129,-21-14-129,9 8 129,-1 0 0,2 1 0,-1 3 0,-2 0 129,1 2 0,-1 0 129,2 0 0,0 0-129,-1 4 129,2-4 0,-3 2-129,3 2 0,-2 0 0,-1-1-129,-2 1 129,2 2-129,-2 0 0,-2 5 0,-2-1 0,1 3 0,-1-3-129,-1 3 129,1 0 129,-1 2 0,1 2 0,1-1-129,3 0 0,1 0 0,1-2-258,4 3 129,2-2-129,-1-1 0,5-2 129,0-1 0,1 1 0,3-12 129,-3 17 0,1-5 129,2-12-129,-1 22 129,1-10 0,-4 1-129,4-1-129,-1 6 258,0-3 0,0 0 0,-3 3 258,4-1-258,0 2 0,0 1 129,0-3-129,0 3 129,0-2-129,4 2 0,-3-3 0,0 3 0,0-3 0,-1 2 0,0-2 0,0 3 129,3-6-129,-2 5 129,1-4 129,2 2 0,-2-2-129,4 3 129,-1-3 129,0-1-258,1 1 129,0-1-129,0 0 258,0-1-258,2 3 0,-1-5 0,0 5 0,1-6-129,2 5 387,-3-3-258,2 2 0,2 1 0,-1-1 0,1-1 0,3 2 129,-1-2-129,3 2 0,-2-3-129,3 0 129,-2-1 0,3 0 0,-1 1 0,6-2 129,-4 2-129,6-4-129,-5 3 129,8-2 0,-4-1 0,4-1-129,-2-5 258,2 1 0,-1-3 0,3 0-129,3 0 129,1 0-129,-1-5 0,2-2 0,2-4-129,-2 2 258,1-5-258,-1-1 129,2-5-129,-4 0 129,3-5-129,-2-1 129,-1-1-129,2-4 0,-3-1 0,-2-2-129,-4-2 129,2-3 0,-5-1 0,-1 1 0,-7-2 258,0 4 0,-6-7 129,-1 5 258,-6-9-258,3 4 129,-5-5-258,0 2 258,-3-8-387,-3 1-129,-2 0 0,-3 0 0,-5 4 0,-2 1 0,-7 3 129,-3 3-129,-6 7 129,-4 5-129,-4 5 129,-4 7-387,-4 8 0,-3 5-387,-1 13-129,-8 4-903,3 9-2451,5 19 129,-11-3-258</inkml:trace>
  <inkml:trace contextRef="#ctx0" brushRef="#br0" timeOffset="62554.577">9557 15101 903,'78'-18'2580,"-30"12"-1032,0-5-645,10 2 0,5-1-129,4 0-129,7 1 0,-1 0-258,4-2 258,3 1-258,4 2 0,3-3-129,1 1-129,2-2 0,2 0 129,1 0 0,2-1 0,0 0-129,1-3 129,1-3-129,2 2 129,-3-4-129,4-1 0,-3-3-129,2-2 129,-6-4 0,-1-2 129,-5-1 0,-3-3-129,-1-4 0,-5 0 0,-3-1 0,-1-1-258,-6 4 0,-5-3-387,-6 9 0,-9-2-1032,-8 1-1935,4 17-258,-19-15 129</inkml:trace>
  <inkml:trace contextRef="#ctx0" brushRef="#br0" timeOffset="63522.632">12819 14084 1677,'0'0'3096,"0"0"129,11 2-2580,-11-2-258,14 2-129,-14-2 258,15 0 0,-15 0 129,19-3 129,-19 3-258,19-12 129,-7 6-258,-2-4 129,1 0-258,3-2-258,-5-1 129,2 1-258,-4-1 129,-1 0-129,-3 1 0,-3 1-129,0 0 129,0 11 0,-10-16-129,10 16 129,-24-10 0,8 7 129,1 2-258,-5 1 258,2 1 0,-2 5 0,-1 3 0,2 1 258,-1 4-258,2-1-258,-1 4 258,5-1 258,-2 0-258,1 1 129,3 1-129,3-1 258,0 2-129,3 2 129,3-1 129,3 2-258,3 2 129,6-2-129,5 0 129,3-5-129,4 0 129,1-5 0,4-2-129,-4-4 0,3-3-129,-1-3 129,1 0-387,1 0-129,-6-7-516,7 0-1419,1 4-1419,-9-14-387,8 10 258</inkml:trace>
  <inkml:trace contextRef="#ctx0" brushRef="#br0" timeOffset="64206.672">13154 13907 1,'0'0'2579,"0"0"388,0 0-2193,0 0-258,0 0 129,0 0-129,0 0 0,0 0 258,0 0 0,2 17 0,-2-17-258,0 22 129,0-8-129,3 5 0,-2-2 258,1 3-258,-2-3-129,5 5 129,-3-8-129,3 1 0,0-3 129,-5-12-129,11 12-129,0-11 129,-11-1-129,21-7 129,-12-6 0,7 3 0,-7-10 0,5 7 129,-6-5-258,3 5 0,-4-3 0,3 1 129,-2 4-387,0 0 258,-8 11-387,22-18 0,-11 12 0,1 0 0,1 5-129,-1 1 258,-1 0 0,1 6-129,-12-6 258,17 21-258,-10-8 258,-3 3 0,-1-1 0,1 4-129,-3-3 0,0-2-129,0-1 0,-1-13-129,7 22-516,-7-22-1032,0 0-2451,17 0-129,-7-15-516</inkml:trace>
  <inkml:trace contextRef="#ctx0" brushRef="#br0" timeOffset="64806.706">13674 13845 2193,'24'-29'2451,"-15"18"-645,5 4-903,-1 2-645,2 5-258,-1 0 0,1 3 129,-2 6 129,-1 3 0,-3 4 0,1 0 258,-2 3 0,-5 0 129,2 3 258,-5-2 129,0 6 0,-5-9 129,3 8 0,-11-9-129,6 3-129,-7-7-129,5 3-129,-9-7-129,5 0-129,-5-4-258,3-2 129,-2-2-129,-2 0 0,1-5 0,1-2 0,1-1-258,1-5 0,6 2-258,0-8 0,9 5-258,-1-9-387,6 7-645,0-8-1161,4-2-1419,10 8-258,-8-6 129</inkml:trace>
  <inkml:trace contextRef="#ctx0" brushRef="#br0" timeOffset="65198.728">13751 13406 2967,'13'-9'3483,"-13"9"0,0 0-1161,12-3-2193,-12 3 0,0 0 258,10 11 0,-6 2 258,-2 2-129,4 6 129,-2 1-129,5 7-129,-1 5-129,5 3 129,-1 3-387,2 5 129,-1 2-129,1-1 0,0 0 0,0 0-129,-1-4 0,-2-4-387,3-3-387,-8-5-1935,-3-12-1161,10 1-258,-13-19 259</inkml:trace>
  <inkml:trace contextRef="#ctx0" brushRef="#br0" timeOffset="65777.761">14276 13936 2580,'-2'-20'3225,"2"20"0,5-19-2709,-1 1-645,3 1 258,-1-3 129,7 3-129,-3 0 129,7 2 0,-5 2 129,6 1-129,-3 3 0,3 4-258,-2 2 0,1 3-129,-1 1 0,-3 6 129,0 5-129,-4 4 129,-2 2 129,-3 4 258,-4 0 258,0 3 258,-7-3 129,0 4 0,-7-7-258,3 3 129,-8-10-129,6 2-387,-4-7-516,-1-7-387,6 0-1290,0-7-2451,-2-12 0,10 0-258</inkml:trace>
  <inkml:trace contextRef="#ctx0" brushRef="#br0" timeOffset="66115.781">14675 13438 2322,'0'28'3354,"0"2"129,0-30-258,-2 29-3483,2-9 0,4 6 258,4 5 387,-3 0 258,5 9 0,-5-3 258,6 8 0,-5-4-129,5 8 0,-4-7-645,3-2-258,3-2-774,-6-12-774,1-6-2322,5 1-387,-13-21 129</inkml:trace>
  <inkml:trace contextRef="#ctx0" brushRef="#br0" timeOffset="66347.793">14585 13863 5289,'0'5'4515,"0"-5"-387,11 0-516,4 0-3483,1-2-258,2-2 0,5-1 129,4-1-129,0 1 0,3-2-258,8 2-1290,-1 4-2322,-6-11-129,12 7-258</inkml:trace>
  <inkml:trace contextRef="#ctx0" brushRef="#br0" timeOffset="67030.834">15523 13764 774,'-28'-17'3483,"28"17"-258,-27-29-387,19 12-2838,-5-2-516,8 2 129,2-2 0,1 0 387,2 1 129,3 0 516,6 3-129,3 2 0,2 2-129,2 3-129,1 4-258,0 3 0,2 1-129,-4 6 0,1 5 0,-2 4 0,-2 5 129,-2 1 129,-2 3 0,-3 1 129,0 1 258,-5 1 0,0 1 258,-3-6 129,-3 5 129,-9-10-129,1 4 0,-8-8-258,2 1 129,-8-7-516,3-4-258,-1-3-129,-1-8-774,10-1-129,-8-18-1290,10-4-1935,9 2-516,-1-12 516</inkml:trace>
  <inkml:trace contextRef="#ctx0" brushRef="#br0" timeOffset="67326.85">15508 13286 3999,'11'19'4257,"-6"-3"-387,-5-16-129,0 12-3483,0-12-516,14 25 0,-2-8 258,-1 6 0,3 2 258,-5 2 0,4 7 387,-5 2-129,4 5 0,-6-2 129,2 5-387,-1-4-258,-3-3-516,7 1-903,-5-10-2193,2-11-645,6 0-645</inkml:trace>
  <inkml:trace contextRef="#ctx0" brushRef="#br0" timeOffset="67858.881">15778 13583 7224,'0'0'3870,"0"0"-129,7-5-1548,-7 5-2580,17-14-129,-17 14 258,25-13 0,-10 7 258,2 5 0,0 1 258,-1 0-258,3 5 0,-1 4 0,2 1-258,-2 5 129,-2 2-129,-2 3 129,-1 1-129,-1-1 129,-4 3 258,-2-2-129,-3 1 258,-3-3-129,0-1 129,-3-2 0,-5 0-129,-5-4 0,0-4 0,-6-3 0,-2-4 129,1-1-129,-2-2-129,2-8 0,2 0 0,4-2-129,2-5 129,8 2-258,2-3 0,2 3 0,7-2 0,6 4-387,4-4 129,4 5-387,-1-2-387,7 3-1290,5 10-1419,-10-11 129</inkml:trace>
  <inkml:trace contextRef="#ctx0" brushRef="#br0" timeOffset="68490.916">16149 13480 3999,'0'0'4128,"0"11"-387,2 6 0,0-7-3741,-2 5-129,0 3 129,-2 2 258,2 6 258,-4-8 387,4 8-258,0-9 258,10 5-387,-1-9-258,11-2-258,6-7-129,2-4 0,6-7 0,2-7-129,0-5 258,-2-5 0,-4-3 0,-3 1 129,-9-1 129,-4 3-129,-7 0 0,-1 4 0,-5 0 0,-1 6-129,0-2 0,0 4 0,0 12 0,-9-13 0,9 13 0,-11-5-129,11 5 129,-12 0-129,12 0 0,-10 17 0,6-5 0,1 1 129,1 5-129,0 2 129,2 2-129,0 7 129,1 6 0,3 5 129,-1 5-129,1 4 129,-2 4 0,2 7-129,-1-3 129,1 0 0,2-3 0,-2-6-258,5-3 129,-2-9-387,7-1-645,-9-18-1419,0-5-1935,9-5 0,-14-7-516</inkml:trace>
  <inkml:trace contextRef="#ctx0" brushRef="#br0" timeOffset="69090.951">17079 13375 2967,'0'0'3483,"0"0"258,-5 5-2580,5-5-516,0 0-129,0 0 387,0 0 129,-1 11 129,2 2-129,-1-1 0,9 11 0,-8 0-387,8 13-258,-3 0-129,2 10 0,-2 0-258,1 1 129,0 1-129,-1-3-129,2-2-258,-3-10-258,7 3-774,-10-17-1548,1-7-1419,7 1-516,-10-13 258</inkml:trace>
  <inkml:trace contextRef="#ctx0" brushRef="#br0" timeOffset="69510.975">16989 13423 2967,'0'0'4386,"0"0"-903,0-22-516,22 13-2193,-8-3-2193,13 9-258,-5-5 258,10 7 0,-7-3 387,2 4 645,-1 0 387,-4 6 129,0 3 0,-4 4 0,-3 0-129,-2 4-129,-3 0 129,-4 3 0,-2 0 129,-4 0 258,0-1 258,-9-3 129,-2 4 129,-9-8 129,0 5 0,-5-10 0,2 3-387,-5-6-387,4-1-258,3-3-387,2-5-645,9-7-1935,10 12-1161,-3-31 129</inkml:trace>
  <inkml:trace contextRef="#ctx0" brushRef="#br0" timeOffset="70220.015">17499 13375 3096,'0'0'3612,"0"0"-129,13 5-2838,-13-5-258,14 4 258,-14-4 0,18 3 129,-5-1-129,-13-2 0,22-5 0,-10-3-129,2 1-258,0-4-129,-2-1 0,1 0-258,-3-1 129,-2-1 0,-3 2-129,-5 0 258,0 12-129,-4-19 0,4 19 0,-23-13 0,6 7 0,-4 2 0,1 4 129,-3-1-129,-1 1 258,1 2-129,-1 3 0,3 2 0,1 3 0,4-1 0,1 1 0,3 4-129,4-2 129,2 2-129,4 1 129,2-1 0,0 1 0,6-1 129,5 3 129,-3-4-129,6 3 0,-3-4-129,4 1 129,1-1-258,2 0 0,-1-4-129,-2-4-258,7 1-387,-5-5-516,10-4-2193,-2-1-903,-6-12-387</inkml:trace>
  <inkml:trace contextRef="#ctx0" brushRef="#br0" timeOffset="71170.07">17852 13263 645,'0'0'2967,"0"0"387,0-10-1935,0 10-516,0 0 258,0 0 129,0 0 129,0 0-129,0 0 129,0 0-387,0 5-387,0-5-258,8 16-258,-2-5-129,0 1 0,1 3 129,3 2-129,-2 1 258,-1-2-258,-1 1 129,-2-3 0,1 0-129,-3-4 129,-2-10 0,8 15-129,-8-15 0,0 0 0,17-10-129,-8-4 129,1-4-129,4-4 129,1-1 0,0-5 0,0 3 0,0 0 129,-3 1 0,2 5 0,-4 2 0,0 5 0,-3 0 0,-7 12-129,17-10 0,-17 10 0,17 0 0,-6 2 0,1 10-129,1 0 0,-1 5 129,2 2 0,-4 3 0,1 0 0,-2 2 0,-5 1 0,2-2 129,-3 0-258,-3-5 0,4 3-387,-4-21-516,5 26-903,-5-26-2193,0 0-516,15 3 129</inkml:trace>
  <inkml:trace contextRef="#ctx0" brushRef="#br0" timeOffset="72087.123">18338 13135 2580,'0'0'3225,"0"0"129,3-5-2967,-3 5-516,0 0 0,0 0 645,10-14-258,-10 14 387,0 0 0,20-8 129,-20 8 129,20-8-387,-6 2 0,1 5-387,5 1 0,-1 0-129,1 3-129,-1 1 129,2 5 0,-7 0 0,6 3-129,-6 1 129,-1 3 0,-3 1 0,-1 3 129,-1-1-129,-4-1 0,0 3 0,-4-2 0,0 1 0,0-4 129,-5-1 0,-4-3 0,9-12-129,-19 19 129,5-14 0,-1-2 258,-2-3-258,1 0 129,-1-3 0,0-5 129,3 2 0,-3-7 0,17 13-258,-17-21 129,17 21-258,-9-18 0,9 18 129,0-17-129,0 17 0,11-13 0,0 6-129,4 4 0,1-2 0,8 5-258,-2-7-645,12 7-1806,1 0-1419,-9-2-258,8 2 388</inkml:trace>
  <inkml:trace contextRef="#ctx0" brushRef="#br0" timeOffset="72487.145">18709 12775 3354,'0'0'3612,"9"19"129,-4-9-3225,1 4-516,2 4 0,-1 4 129,1 7 258,2 2 0,-1 2 0,-3 4 387,2 4-129,-4-3 0,4 4-129,-5-4-129,3-2-258,-1-4-645,-4-5-1548,0-11-2064,12 6-387,-13-22 258</inkml:trace>
  <inkml:trace contextRef="#ctx0" brushRef="#br0" timeOffset="73095.18">19047 12726 2322,'-7'-10'3999,"7"10"-129,0 0-258,0 0-3483,0 0-129,0 0 129,0 0 0,0 0 258,0 0 258,0 9-129,0 7 258,1 1-258,5 9 0,-4 3-129,5 8 129,-6-1-129,5 7 0,-4 0-129,2 1 129,-4-2 0,1 4-129,-1-10 0,3 0 0,-3-7 0,2-4-258,3-4 129,2-7-129,4-8-258,2-6 0,10 0-516,-6-17-129,15 5-387,-11-12-516,13 7-903,-9-8-1419,-2-1-774,4 6 517</inkml:trace>
  <inkml:trace contextRef="#ctx0" brushRef="#br0" timeOffset="73427.199">18975 12951 3870,'-3'14'3741,"3"-14"-387,7 0-129,-7 0-3612,20-6 0,-9 1 387,5 2 387,-2-2 258,6 5 258,-3-7-129,9 7 0,1 0-645,-1-3-903,11 3-903,-5 1-2064,-1-1-645,5 0-129</inkml:trace>
  <inkml:trace contextRef="#ctx0" brushRef="#br0" timeOffset="74215.243">19386 12903 2322,'7'15'3741,"-7"-15"516,0 13-516,0-13-3354,0 18-129,0-2 258,-4-4 0,4 8 258,-8-6-129,7 8 129,-7-5 0,8 5-258,-5-2-129,5 0-129,2-2-129,4-2-129,5-5 129,5-4-258,4-2 0,1-5 0,5-4-129,-2-7 0,2-3 129,-2-4 0,-2 0 0,-2-2 0,-3 0 129,-3-3-129,-3 3 0,-2-4-258,-1 4 258,-3-3-129,1 5 0,-4 0 129,1 3 0,-3 5 129,0 10 0,0-14 129,0 14 0,0 0 0,-8 0 0,8 0 129,-9 11-129,9-11-129,-7 15 129,6-2 258,-2-2-129,3 8 0,0 1 0,3 6 0,-1 2 129,7 8 129,-5 0 0,3 11-129,-1-1 129,2 6-129,-1 3 0,0 4-258,3-2-129,-2-1-516,8 7-1548,-4-9-2451,-3-11-258,-2-6-516,-7-21 129</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36.842"/>
    </inkml:context>
    <inkml:brush xml:id="br0">
      <inkml:brushProperty name="width" value="0.05292" units="cm"/>
      <inkml:brushProperty name="height" value="0.05292" units="cm"/>
      <inkml:brushProperty name="color" value="#00B0F0"/>
    </inkml:brush>
  </inkml:definitions>
  <inkml:trace contextRef="#ctx0" brushRef="#br0">17833 11490 3870,'-92'0'4128,"37"-4"-258,0 1-2967,4 5-129,-9-2 129,0 6 0,-8 0-387,-2 2-129,-11 1 0,-5 6 0,-11-1-129,-4 0 258,-13-2-129,-7 3 387,-12-10-129,-4 7 129,-14-12-129,-2 9 258,-12-6-258,2 6-129,-3-1-129,1 4-258,-1 2 0,5 9 0,6-2 0,10 1-129,8 1 0,10-3 0,11 0 0,12-2 0,13-5-129,15-3 129,13-2-129,13-5-258,12 3-258,5-6-774,23 4-1161,10-4-2064,0 0-258,0-16-258</inkml:trace>
  <inkml:trace contextRef="#ctx0" brushRef="#br0" timeOffset="668.038">14569 11379 4773,'-10'-20'4386,"10"20"-516,-19-12-258,8 12-4257,-4 3 258,1 14 129,-9 2-258,0 3 387,-11 7 129,-3 5 129,-7 2 258,-6-3 0,-5 8 129,-9-1 0,-6 8 0,-9 0 129,-3 7 0,-10-4-129,5 10 129,-4-6-129,9 7 0,3-9-129,16-2 0,9-9-129,17-4 129,14-8-129,16-3-129,7-7 129,21-2-129,14-2 0,14-2 0,12 2 0,11 2 0,7 2 129,5 1-258,4-1 258,0 0-258,-3-4 258,-5 1-258,-8-3 258,-8-3 0,-11-7-258,-6 1 129,-15-5 0,-4 2 0,-11-2 0,-6 0 0,-11 0 0,9 0-129,-9 0 0,0 0-129,0 0 0,-6-16-258,6 16-903,-18-8-2580,6 3-1032,-2-6 0,-3-6-774</inkml:trace>
  <inkml:trace contextRef="#ctx0" brushRef="#br0" timeOffset="3492.199">18048 12192 2580,'-3'-27'2064,"-1"16"0,4 11-258,-10-15-387,10 15-258,0 0-129,-8-6-258,8 6-129,-8 20 129,-1 2-258,5 10 0,-6 9 0,5 16-129,-3 10 387,1 19-387,0 11 0,0 14 0,0 12 129,0 16-258,-7 13 129,1 14 258,-5 9-129,-1 16 0,-2-3 0,2 9 129,4-1-258,4 2-129,7-7-129,4-5 0,11-9-258,5-17 0,6-11 129,2-8-258,-1-8 129,-1-11 129,-2-8-129,-6-6-129,-2-1 129,-6-5-258,-4-3 258,1-4 0,-1-4 129,0-9-258,0-10 258,4-6-258,1-16 258,5-11 129,2 5-129,4-15 0,2-12 129,4-1 0,4-6-129,4-2 0,5-3 129,7-1-129,5-4 0,6-9 0,8 4-129,5-6 129,12-10 129,12 1 0,6-6-129,12-5 129,14-10 258,13 6-258,12-14 129,9 0 0,11-7-258,7 0 258,7-2-129,8 0 0,1 1-129,-1 0 129,-2 4-129,-7-1-129,-7 12 258,-9 1-129,-11 2 0,-12 7 129,-12 1-129,-10 4 129,-13 3-129,-8 4 129,-12 1-129,-10 2 0,-10 8-129,-12 0 129,-7 1 0,-9 2 0,-10 4 0,-6-2-129,-5 1 129,-2 3 0,-6 0 0,-2-5 129,-1-2-129,0 2-129,2-7 258,1-7 0,1-6-129,0-8 129,1-10 0,3-7 0,-2-17-129,0-13 129,-1-9 0,2-11-129,0-6 129,1-11 129,4-8-129,-2-3-129,2-3 129,1 2-129,-4-3 0,-4-4 0,-7 2-129,-5-1 0,-1 7 129,-5 3-258,-3 2 129,1 0 129,-1 8 129,1 4-129,6 8 258,1 8-516,1 5 258,4 8 0,0 9 0,3 7-129,-2 8 258,-1 7-129,-1 3-129,-2 5 0,-1 4 129,1 0-129,-2 5 129,0 2 0,0 2-129,0 2 129,0 4 0,0 1-129,1 4 258,-1 5-129,1 0 0,-1 1 0,0 13 129,0-17-129,0 17 0,0 0 0,-6-13 0,6 13-129,-12-9 129,5 3 0,-3 3 0,-5-5-129,-5 0 0,-3-1 0,-7-2 0,-6-3 0,-9 5 0,-7-3 0,-10 4 129,-7-1-129,-8 4 0,-11 3 129,-10 2-129,-8 2 129,-7 3 0,-8 1-129,-9 0 129,-5-4 129,-7 3-258,-4 0 129,-8-5 0,-2 0-129,-4 0 129,-4 2 0,-3 5-258,0 6 258,-2 2 0,-4 5 0,2 6 0,2 4 129,-2-2 0,4 5 0,5-8 129,5 3-129,4-6 0,11 0 129,8-11 0,10 5-129,13-4 0,11 2 0,7-2-129,11 0 129,9-4 0,8-1-129,8 0 129,7-2-129,10 0-258,6-5-129,18 0-258,7-8-1806,25-1-2193,18-3-516,13-12-387,18-8 388</inkml:trace>
  <inkml:trace contextRef="#ctx0" brushRef="#br0" timeOffset="4295.245">22157 12054 7224,'14'-24'4773,"-14"24"-129,9-25-387,-9 13-3999,0 12-129,10-7-258,-10 7 0,0 0 0,7 0 0,-6 10 0,-1 7 258,-3 4-129,-1 11 258,-6 5 129,4 13-129,-5 10 387,0 13-387,-2 9 129,0 18-129,-4 11-129,2 15 129,-5 11-129,-1 13 0,-3 10-129,-1 2 0,-4 5 129,-1 2-129,0-3 129,2 0 0,5-9-129,5-5 129,10-11 258,6-3-387,6-14 129,10-6 0,3-12 0,1-13 0,-2-6 0,0-6-129,-7-10 0,-3-6 129,-3-3-258,-3-3 0,0-3 0,-2-3 0,0 1 0,-2-6-129,3-3-129,0-10 0,4-4-516,-3-31-2967,15 0-1161,-4-31 0,-2-27-516</inkml:trace>
  <inkml:trace contextRef="#ctx0" brushRef="#br0" timeOffset="5432.31">22428 11085 129,'-4'-18'3999,"-6"3"0,10 15-258,0 0-2709,0 0-129,-6-12-516,6 12-129,4-10-129,8 8 129,5 2 129,1-3-129,4 3 129,1-1 0,0 1-129,-2 1 0,-1 4-129,-4 4-129,-6-1 0,-2 4 0,-8-12 0,0 27 0,0-9 258,-16 0 129,-2 7 129,-5-4 129,-2 5-129,-5-1 0,4 9 0,-3-6-258,8 5 0,4-1-258,8-3 0,9 3-129,4 0-129,13-3-129,3-10-387,11 5-1935,4-6-1935,0-15 0,7-3-258</inkml:trace>
  <inkml:trace contextRef="#ctx0" brushRef="#br0" timeOffset="5874.336">22770 11403 5805,'-40'-27'4644,"22"2"-387,11 3 0,1-10-4515,5 10 258,2-5 0,9 2-129,6 3 0,6 7-258,5 1 258,4 7-129,1 2 258,2 3-129,-5 2 129,1 7 0,-11 5 0,-3 4 0,-9 2 0,-7 6 0,-1 1 0,-11 4 0,-4 0 0,-5 0 129,1 0 0,-7-6 129,7-1 129,-2-9-129,8-1-129,1-4-516,0-7-2064,5-6-1548,8 5-387,-7-29-258</inkml:trace>
  <inkml:trace contextRef="#ctx0" brushRef="#br0" timeOffset="6948.397">21590 11003 1419,'-3'18'3741,"1"1"258,2-19-258,-2 13-2451,-1 1-1290,1 4 0,-1 2 129,0 8 129,-4 3-129,-2-1 387,0 7-387,-3-4 129,-1 4-129,-2-8-129,2 0 0,0-3-258,2-7 129,3-4-516,8-15 0,-6 17-516,6-17-1548,0 0-1419,5 1 0</inkml:trace>
  <inkml:trace contextRef="#ctx0" brushRef="#br0" timeOffset="7467.427">21861 11027 4386,'0'16'4644,"-9"3"-387,9-19-258,-9 13-3612,5 1-516,2 8-129,0 2 129,2 1 0,0 1 0,0-1 129,4-7 0,2-1 129,0-6 0,-6-11 129,19 3 0,-11-3 0,4-10 0,-2-6 129,3-3-258,-4-3 0,1-2 0,-2-5 0,0 1-129,-2-2 0,0 4 0,-2-3 0,0 5 0,-1 2 0,-1 4 0,-1 7-129,-1 11 0,-3-12 0,-10 10 0,-1 2-387,-6 1-129,2 12-645,-6-7-774,6 7-774,1-1-774,3-6-774</inkml:trace>
  <inkml:trace contextRef="#ctx0" brushRef="#br0" timeOffset="7759.442">21954 11029 5160,'10'8'4644,"-10"2"-387,0-10-258,-1 22-3612,1-1-258,4 11-516,0-1 0,-1 13 129,0-1 0,-2 2 129,-1-1 129,-1-6 129,-8 2 258,-5-8-129,0 3 387,-4-5-129,2 1 0,0-6 0,4 1-129,2-1-258,6-1-129,4-2-129,8-4-1419,5-4-2838,6 5-129,-5-19-645,1-11 259</inkml:trace>
  <inkml:trace contextRef="#ctx0" brushRef="#br0" timeOffset="9383.536">21440 13454 1419,'0'0'2838,"0"0"387,0 0-3096,11-19-258,0 10 0,3-1 129,2 0 0,-1 2 258,3 1 129,-2-2 129,0 6 0,-5 1-258,0 2 258,-11 0-387,14 10 129,-12 4-258,-2 3 0,-4 3 0,-4 1 129,-3 1 387,0 2 0,-6-7 258,3 2 0,-4-9 129,5 3 0,-2-6 0,6 1 0,-5-8-387,14 0 0,-14 0-258,14 0 0,-3-8-129,3 8 258,3-21-387,-3 21 0,17-16 0,-6 4-129,4 7 129,3-1 0,2 4-258,-1 2 0,2 0 0,-2 0 0,-2 4-258,-4 3 387,-3 0-387,-10-7 387,0 14 129,-5-8 387,-11-1 129,0 4 0,-8-7 0,4 4 129,-4-6-258,4 2 0,3-2-258,4 0-129,5 0-258,8 0-258,0 0-774,0 0-3096,13-17-129,5 4 0</inkml:trace>
  <inkml:trace contextRef="#ctx0" brushRef="#br0" timeOffset="9847.563">21554 13425 3612,'0'0'3741,"0"0"-258,-10-15-258,10 15-4257,7-9 516,3 7 0,2-6 0,6-1 387,4-1 129,7-4 129,7-3 258,7-9 258,7-6 0,6-12 129,5 1 0,2-8 258,5 3 0,-6-8-387,-1 4 0,-11 2 0,-5 10-387,-8 8-258,-10 2-258,-7 14-645,-12-5-903,-8 21-774,0 0-1419,0 0-516,0 0-129</inkml:trace>
  <inkml:trace contextRef="#ctx0" brushRef="#br0" timeOffset="10178.582">21533 13518 774,'0'12'3483,"17"-12"0,2-17 0,21 5-3741,11-1 387,12 0-129,9-3 0,10 2 387,4-1 129,3-1 258,1 6-258,-9-1 258,-6 7-129,-14-1 129,-3 5-516,-14 5-645,-10 0-1032,-7 10-1161,-12-2-387,-7-1-774,-3 9-387</inkml:trace>
  <inkml:trace contextRef="#ctx0" brushRef="#br0" timeOffset="10631.608">21561 13459 2322,'8'12'3999,"-8"-12"129,17-1-2193,-1 5-516,2-2-129,11 13-516,0-7 0,10 9-258,2 1-129,7 9-129,1 0-129,2 7 0,0-1 0,0 3 129,-5 1-258,-2 1 0,-5-7 0,-2-2 0,-5-1 0,-1-7 0,-5-4-258,-5-6 258,-1-2 0,-2-1 0,-5-1 0,-3-3-387,-1-1-903,-9-3-2709,0 0 0,-4-5-516</inkml:trace>
  <inkml:trace contextRef="#ctx0" brushRef="#br0" timeOffset="11139.637">21508 13585 2193,'22'27'3096,"-14"-10"-1419,8 5-1677,3 7 645,3-1 0,1 10 387,2-3 387,5 10-129,-3-8 129,7 8 0,-3-10 258,9 9-516,-8-6 0,9 5-516,-6-11-129,2 2-387,-2 0 129,-3-2-258,-2 0-129,-3-6 129,-5-2 0,-3-5 129,-4-4 0,-3-2 0,-12-13 0,14 15 129,-14-15-129,0 0-258,0 0-516,0 0-1032,0 0-2451,0 0-387,-9-11-387,9 11 0</inkml:trace>
  <inkml:trace contextRef="#ctx0" brushRef="#br0" timeOffset="17752.015">7032 10139 1419,'-12'3'2838,"1"2"-1419,11-5-774,-13 0-516,13 0-129,-16 0 0,6-4 0,-1-3 516,-1-1 258,0-2 129,-2-7 258,1 5 0,-2-8 0,2 5 0,0-8-258,6 1-387,0-4 0,3 2-387,0-1 0,4-4-129,0-2 0,4-1 0,4-1 0,1 0 0,3 0 0,3-3 0,0 1 129,2 2-129,-1 1 0,4 4 129,-2 3-129,2 4 0,1 2 0,-2 3 0,6 3 0,-1 2 0,3 0 129,0 4-129,2-5 129,2 7 0,0-2 0,2 6-129,-5 1 258,2 1-258,-3 11 129,-1 4-129,-2 8 0,-1 2 129,-2 7-258,2 2 258,-2-1 0,1 0 0,-3-1 0,2-1 0,-6-3 129,3 3-129,-5-3 129,-1 0 0,-4 2 0,0 6-129,-6-1 0,-2 0 129,0 0-129,-6-2 0,-6-2-129,-3-1 129,-4-4 129,-4-5-129,-7-5 0,-2 0 0,-6-3 0,-2-4 129,-3-7-129,-2-1 0,-1-2 0,3-5-129,2-2 0,1-3-129,4 0 129,4-4-258,6 6 0,4-6-774,11 11-1419,1-1-1935,10 4-258,-8-15 0</inkml:trace>
  <inkml:trace contextRef="#ctx0" brushRef="#br0" timeOffset="22265.273">21223 11955 1161,'-13'21'2967,"1"-14"-1161,12-7-2451,-6 13 258,6-13-258,0 19-645,0-19-1676</inkml:trace>
  <inkml:trace contextRef="#ctx0" brushRef="#br0" timeOffset="22743.3">21360 12226 1161,'16'70'3225,"-7"-27"-1677,-6 8-129,-2 8-645,-1 6-516,-6 14 258,-6 5-387,-6 11 0,-9 9-129,-3 7 0,-4 2 0,1 2 258,0 4 258,-1-3 0,8 2 387,-3-6 0,11 6 0,-4-4 129,8 9 0,-6-3-258,2 11-129,-4 0-129,1 2-387,-3 6 129,2 1-129,4 0-129,2-2 0,2 2-129,6-8-129,3-3 129,2-10 0,2-11 0,-1-12 0,0-12 258,-1-11 0,-3-17 258,4-3 258,-4-10-129,4 3 0,1-6-258,1 5 258,4-1-258,7 2-516,3 4 129,-1-5-516,7 3-516,-10-19-2064,3-7-1290,-3-15-387,-10-21 129</inkml:trace>
  <inkml:trace contextRef="#ctx0" brushRef="#br0" timeOffset="23855.364">20609 11144 2193,'-6'-28'3870,"6"28"129,6-19-2322,-1 2-258,4 6-1032,0-2-129,-1 0-516,0 3 0,-8 10 129,13-22 0,-13 22 258,4-22 129,-4 9 129,0 2 0,0 11 129,0-15 0,0 15-129,0 0-129,-1-11 0,1 11-129,0 0-129,-8 12 0,2 1 0,-4 7 258,-2 5-258,-4 9 258,-3 11-129,-6 6 0,3 4 0,-1 4 0,2 2-129,4-2-258,7-4 129,10-5-516,1-10 129,18-8-516,2-17-645,9-8-1161,7-6-1548,-4-13 387</inkml:trace>
  <inkml:trace contextRef="#ctx0" brushRef="#br0" timeOffset="24403.395">20869 11223 258,'16'-60'2322,"-9"37"-1806,-5 5-903,-2 0 129,0 3-387,0 2 387,0 1 387,0 0 387,0 1 258,0 0 387,0 11 0,-1-15 0,1 15 0,-11-7-387,11 7-129,-16 1-258,8 8 258,-3 5-258,5 6 258,-2 0 129,6 10 129,0 0-258,2 3 258,1 6-387,5 3 258,-4-2-516,3 6 129,-5 1-387,0 2 0,-8 1 0,-6 3 0,-5-5-129,-5-4 129,0-8 129,-2-6 258,-3-11 129,5-5-129,2-11 129,4-3 129,2-10-387,6-5-129,4-9-129,6-6-129,10-5-258,5-7-258,11-1 258,6-11-129,11 4 387,3-5-129,4 6 258,-6 0 0,-5 6 0,-6 3 0,-7 5 258,-8 7-129,-8 2 0,-7 7-258,-2 9-258,-1 10-645,0 0-1548,0 0-1548,-14 13-516,9 6 388</inkml:trace>
  <inkml:trace contextRef="#ctx0" brushRef="#br0" timeOffset="25835.477">20404 12227 1806,'1'63'1161,"-4"-24"-645,0 9 387,-3 11 258,-2 9 258,0 8-129,-3 15-129,-1 3-129,-2 12-129,-3 7-129,2 7 0,-7 5-516,3 6 129,-7 2 0,-3 9 0,-5-2 387,-1 12-129,-2-5 258,3 8-129,-1-7 0,9 9 0,3-5-258,10 0 0,4-8-387,9-9 0,2-7-129,5-4-258,0-9 129,0-6 0,-3-7 129,-3-2-129,-1 0 129,-2-4-129,-4-1 129,0 4-129,1-3 129,-2-12-258,5-4-129,-1-16-903,5-12-2967,7-16-387,-9-36-387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3E131AA-CF47-47F0-A94B-B070BE7B848A}" type="datetimeFigureOut">
              <a:rPr lang="en-CA" smtClean="0"/>
              <a:pPr/>
              <a:t>2019-09-23</a:t>
            </a:fld>
            <a:endParaRPr lang="en-CA"/>
          </a:p>
        </p:txBody>
      </p:sp>
      <p:sp>
        <p:nvSpPr>
          <p:cNvPr id="4" name="Slide Image Placeholder 3"/>
          <p:cNvSpPr>
            <a:spLocks noGrp="1" noRot="1" noChangeAspect="1"/>
          </p:cNvSpPr>
          <p:nvPr>
            <p:ph type="sldImg" idx="2"/>
          </p:nvPr>
        </p:nvSpPr>
        <p:spPr>
          <a:xfrm>
            <a:off x="2897188" y="696913"/>
            <a:ext cx="1239837" cy="930275"/>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1859280"/>
            <a:ext cx="5505450" cy="673989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2662CF5-5EDE-48C8-89E5-D1C41F6317B6}" type="slidenum">
              <a:rPr lang="en-CA" smtClean="0"/>
              <a:pPr/>
              <a:t>‹#›</a:t>
            </a:fld>
            <a:endParaRPr lang="en-CA"/>
          </a:p>
        </p:txBody>
      </p:sp>
    </p:spTree>
    <p:extLst>
      <p:ext uri="{BB962C8B-B14F-4D97-AF65-F5344CB8AC3E}">
        <p14:creationId xmlns:p14="http://schemas.microsoft.com/office/powerpoint/2010/main" val="428798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Expected Revenue is the “Total penalty cost incurred for arriving patients who are not scanned by the end of the day”</a:t>
            </a:r>
          </a:p>
          <a:p>
            <a:pPr lvl="0"/>
            <a:endParaRPr lang="en-CA" dirty="0"/>
          </a:p>
          <a:p>
            <a:pPr lvl="0"/>
            <a:r>
              <a:rPr lang="en-CA" dirty="0"/>
              <a:t>This is BAD – so we incur the cost at the end of the day, but then these patients just disappear and we start fresh the next day? </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11</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12</a:t>
            </a:fld>
            <a:endParaRPr lang="en-CA"/>
          </a:p>
        </p:txBody>
      </p:sp>
    </p:spTree>
    <p:extLst>
      <p:ext uri="{BB962C8B-B14F-4D97-AF65-F5344CB8AC3E}">
        <p14:creationId xmlns:p14="http://schemas.microsoft.com/office/powerpoint/2010/main" val="171448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the heuristics</a:t>
            </a:r>
            <a:r>
              <a:rPr lang="en-CA" baseline="0" dirty="0"/>
              <a:t> used to compare their optimal policy against</a:t>
            </a:r>
          </a:p>
          <a:p>
            <a:endParaRPr lang="en-CA" baseline="0" dirty="0"/>
          </a:p>
          <a:p>
            <a:r>
              <a:rPr lang="en-CA" baseline="0" dirty="0"/>
              <a:t>…</a:t>
            </a:r>
          </a:p>
          <a:p>
            <a:endParaRPr lang="en-CA" baseline="0" dirty="0"/>
          </a:p>
          <a:p>
            <a:r>
              <a:rPr lang="en-CA" baseline="0" dirty="0"/>
              <a:t>O-2: Intuition here is that </a:t>
            </a:r>
            <a:r>
              <a:rPr lang="en-CA" baseline="0" dirty="0" err="1"/>
              <a:t>Ips</a:t>
            </a:r>
            <a:r>
              <a:rPr lang="en-CA" baseline="0" dirty="0"/>
              <a:t> have higher penalty, so prioritizing them may be beneficial</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13</a:t>
            </a:fld>
            <a:endParaRPr lang="en-CA"/>
          </a:p>
        </p:txBody>
      </p:sp>
    </p:spTree>
    <p:extLst>
      <p:ext uri="{BB962C8B-B14F-4D97-AF65-F5344CB8AC3E}">
        <p14:creationId xmlns:p14="http://schemas.microsoft.com/office/powerpoint/2010/main" val="134875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just says that their method did better</a:t>
            </a:r>
            <a:r>
              <a:rPr lang="en-CA" baseline="0" dirty="0"/>
              <a:t> than the heuristics in every case. </a:t>
            </a:r>
          </a:p>
          <a:p>
            <a:endParaRPr lang="en-CA" baseline="0" dirty="0"/>
          </a:p>
          <a:p>
            <a:r>
              <a:rPr lang="en-CA" baseline="0" dirty="0"/>
              <a:t>But by varying amounts, most notably for the single-scanner cases</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14</a:t>
            </a:fld>
            <a:endParaRPr lang="en-CA"/>
          </a:p>
        </p:txBody>
      </p:sp>
    </p:spTree>
    <p:extLst>
      <p:ext uri="{BB962C8B-B14F-4D97-AF65-F5344CB8AC3E}">
        <p14:creationId xmlns:p14="http://schemas.microsoft.com/office/powerpoint/2010/main" val="260595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Theirs</a:t>
            </a:r>
            <a:r>
              <a:rPr lang="en-CA" baseline="0" dirty="0"/>
              <a:t> performed better in some cases, but not by much in some cases</a:t>
            </a:r>
          </a:p>
          <a:p>
            <a:endParaRPr lang="en-CA" baseline="0" dirty="0"/>
          </a:p>
          <a:p>
            <a:r>
              <a:rPr lang="en-CA" baseline="0" dirty="0"/>
              <a:t>Ok, so # patients not receiving scans wasn’t improved very much. (In fact, in no case did Optimal perform the BEST)</a:t>
            </a:r>
          </a:p>
          <a:p>
            <a:endParaRPr lang="en-CA" baseline="0" dirty="0"/>
          </a:p>
          <a:p>
            <a:r>
              <a:rPr lang="en-CA" baseline="0" dirty="0"/>
              <a:t>The  average  number  of  patients not  scanned  by  the  end  of  the  day,  and  the  average  waiting  time  of</a:t>
            </a:r>
          </a:p>
          <a:p>
            <a:r>
              <a:rPr lang="en-CA" baseline="0" dirty="0"/>
              <a:t>a  patient  before  service  under  the  optimal  policy  are  both  nearly</a:t>
            </a:r>
          </a:p>
          <a:p>
            <a:r>
              <a:rPr lang="en-CA" baseline="0" dirty="0"/>
              <a:t>80%  smaller  in  the  two-scanner  case.</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15</a:t>
            </a:fld>
            <a:endParaRPr lang="en-CA"/>
          </a:p>
        </p:txBody>
      </p:sp>
    </p:spTree>
    <p:extLst>
      <p:ext uri="{BB962C8B-B14F-4D97-AF65-F5344CB8AC3E}">
        <p14:creationId xmlns:p14="http://schemas.microsoft.com/office/powerpoint/2010/main" val="57340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optimal outperforms all heuristic rules in terms of net revenues, it is sometimes inferior in other performance metrics</a:t>
            </a:r>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16</a:t>
            </a:fld>
            <a:endParaRPr lang="en-CA"/>
          </a:p>
        </p:txBody>
      </p:sp>
    </p:spTree>
    <p:extLst>
      <p:ext uri="{BB962C8B-B14F-4D97-AF65-F5344CB8AC3E}">
        <p14:creationId xmlns:p14="http://schemas.microsoft.com/office/powerpoint/2010/main" val="369464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t>
            </a:r>
            <a:r>
              <a:rPr lang="en-CA" dirty="0" err="1"/>
              <a:t>avg</a:t>
            </a:r>
            <a:r>
              <a:rPr lang="en-CA" dirty="0"/>
              <a:t> net revenue is most</a:t>
            </a:r>
            <a:r>
              <a:rPr lang="en-CA" baseline="0" dirty="0"/>
              <a:t> sensitive to changes in IP penalty cost in the single scanner case. It is more sensitive to IP revenue and OP revenue when a second scanner is available</a:t>
            </a:r>
            <a:endParaRPr lang="en-CA" dirty="0"/>
          </a:p>
          <a:p>
            <a:endParaRPr lang="en-CA" dirty="0"/>
          </a:p>
          <a:p>
            <a:r>
              <a:rPr lang="en-CA" dirty="0"/>
              <a:t>Here the IP penalty is most</a:t>
            </a:r>
            <a:r>
              <a:rPr lang="en-CA" baseline="0" dirty="0"/>
              <a:t> significant, because with 1 scanner you just can’t scan enough people in a given day.</a:t>
            </a:r>
          </a:p>
          <a:p>
            <a:endParaRPr lang="en-CA" baseline="0" dirty="0"/>
          </a:p>
          <a:p>
            <a:r>
              <a:rPr lang="en-CA" baseline="0" dirty="0"/>
              <a:t>This means that with 1 scanner, you’re best off favoring IPs</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17</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 </a:t>
            </a:r>
            <a:r>
              <a:rPr lang="en-CA" dirty="0" err="1"/>
              <a:t>avg</a:t>
            </a:r>
            <a:r>
              <a:rPr lang="en-CA" dirty="0"/>
              <a:t> net revenue is most</a:t>
            </a:r>
            <a:r>
              <a:rPr lang="en-CA" baseline="0" dirty="0"/>
              <a:t> sensitive to changes in IP penalty cost in the single scanner case. It is more sensitive to IP revenue and OP revenue when a second scanner is available</a:t>
            </a:r>
            <a:endParaRPr lang="en-CA"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accent2">
                    <a:lumMod val="75000"/>
                  </a:schemeClr>
                </a:solidFill>
              </a:rPr>
              <a:t>Why do we need a sensitivity analysis?</a:t>
            </a:r>
          </a:p>
          <a:p>
            <a:r>
              <a:rPr lang="en-CA" dirty="0"/>
              <a:t>The answer to QUESTION is: shows how much each part of the expected cost will vary based on the </a:t>
            </a:r>
            <a:r>
              <a:rPr lang="en-CA" dirty="0" err="1"/>
              <a:t>param</a:t>
            </a:r>
            <a:r>
              <a:rPr lang="en-CA" dirty="0"/>
              <a:t> value.</a:t>
            </a:r>
          </a:p>
          <a:p>
            <a:endParaRPr lang="en-CA" dirty="0"/>
          </a:p>
          <a:p>
            <a:r>
              <a:rPr lang="en-CA" dirty="0"/>
              <a:t>It could be used to simplify the problem by removing things that don’t vary much, and could be used to raise awareness about which things you need to be sure are precise and accurate.</a:t>
            </a:r>
          </a:p>
          <a:p>
            <a:endParaRPr lang="en-CA" dirty="0"/>
          </a:p>
          <a:p>
            <a:r>
              <a:rPr lang="en-CA" dirty="0"/>
              <a:t>e.g. If we change the IP revenue by just a little bit (+- 50), the result is drastic revenue differences. So, this tells us that this value is important to get right, and perhaps should be modeled to reflect the differences per patient.</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18</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ASSUMPTIONS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only 1 or 2 scanners. how does result change for more machines?</a:t>
            </a:r>
            <a:endParaRPr lang="en-US" b="0" dirty="0">
              <a:effectLst/>
            </a:endParaRPr>
          </a:p>
          <a:p>
            <a:pPr rtl="0"/>
            <a:r>
              <a:rPr lang="en-US" sz="1200" b="0" i="0" u="none" strike="noStrike" kern="1200" dirty="0">
                <a:solidFill>
                  <a:schemeClr val="tx1"/>
                </a:solidFill>
                <a:effectLst/>
                <a:latin typeface="+mn-lt"/>
                <a:ea typeface="+mn-ea"/>
                <a:cs typeface="+mn-cs"/>
              </a:rPr>
              <a:t>- what if there are fewer or more than 20 timeslots?</a:t>
            </a:r>
            <a:endParaRPr lang="en-US" b="0" dirty="0">
              <a:effectLst/>
            </a:endParaRPr>
          </a:p>
          <a:p>
            <a:pPr rtl="0"/>
            <a:r>
              <a:rPr lang="en-US" sz="1200" b="0" i="0" u="none" strike="noStrike" kern="1200" dirty="0">
                <a:solidFill>
                  <a:schemeClr val="tx1"/>
                </a:solidFill>
                <a:effectLst/>
                <a:latin typeface="+mn-lt"/>
                <a:ea typeface="+mn-ea"/>
                <a:cs typeface="+mn-cs"/>
              </a:rPr>
              <a:t>- why only one request from each patient type arriving at each timeslot?</a:t>
            </a:r>
            <a:endParaRPr lang="en-US" b="0" dirty="0">
              <a:effectLst/>
            </a:endParaRPr>
          </a:p>
          <a:p>
            <a:pPr rtl="0"/>
            <a:r>
              <a:rPr lang="en-US" sz="1200" b="0" i="0" u="none" strike="noStrike" kern="1200" dirty="0">
                <a:solidFill>
                  <a:schemeClr val="tx1"/>
                </a:solidFill>
                <a:effectLst/>
                <a:latin typeface="+mn-lt"/>
                <a:ea typeface="+mn-ea"/>
                <a:cs typeface="+mn-cs"/>
              </a:rPr>
              <a:t>- identical time slot length for different patient. why?</a:t>
            </a:r>
            <a:endParaRPr lang="en-US" b="0" dirty="0">
              <a:effectLst/>
            </a:endParaRPr>
          </a:p>
          <a:p>
            <a:pPr rtl="0"/>
            <a:r>
              <a:rPr lang="en-US" sz="1200" b="0" i="0" u="none" strike="noStrike" kern="1200" dirty="0">
                <a:solidFill>
                  <a:schemeClr val="tx1"/>
                </a:solidFill>
                <a:effectLst/>
                <a:latin typeface="+mn-lt"/>
                <a:ea typeface="+mn-ea"/>
                <a:cs typeface="+mn-cs"/>
              </a:rPr>
              <a:t>- arrival probabilities -- request shouldn't be constant during the day. how can we change to consider this?</a:t>
            </a:r>
            <a:endParaRPr lang="en-US" b="0" dirty="0">
              <a:effectLst/>
            </a:endParaRPr>
          </a:p>
          <a:p>
            <a:pPr rtl="0"/>
            <a:r>
              <a:rPr lang="en-US" sz="1200" b="0" i="0" u="none" strike="noStrike" kern="1200" dirty="0">
                <a:solidFill>
                  <a:schemeClr val="tx1"/>
                </a:solidFill>
                <a:effectLst/>
                <a:latin typeface="+mn-lt"/>
                <a:ea typeface="+mn-ea"/>
                <a:cs typeface="+mn-cs"/>
              </a:rPr>
              <a:t>- Where was the data for the transitional probabilities obtained from?</a:t>
            </a:r>
            <a:endParaRPr lang="en-US" b="0" dirty="0">
              <a:effectLst/>
            </a:endParaRPr>
          </a:p>
          <a:p>
            <a:pPr rtl="0"/>
            <a:r>
              <a:rPr lang="en-US" sz="1200" b="0" i="0" u="none" strike="noStrike" kern="1200" dirty="0">
                <a:solidFill>
                  <a:schemeClr val="tx1"/>
                </a:solidFill>
                <a:effectLst/>
                <a:latin typeface="+mn-lt"/>
                <a:ea typeface="+mn-ea"/>
                <a:cs typeface="+mn-cs"/>
              </a:rPr>
              <a:t>- What if patient arrival probability is NOT independent, e.g. in the case of a large accident or epidemic?</a:t>
            </a:r>
            <a:endParaRPr lang="en-US" b="0" dirty="0">
              <a:effectLst/>
            </a:endParaRPr>
          </a:p>
          <a:p>
            <a:pPr rtl="0"/>
            <a:r>
              <a:rPr lang="en-US" sz="1200" b="0" i="0" u="none" strike="noStrike" kern="1200" dirty="0">
                <a:solidFill>
                  <a:schemeClr val="tx1"/>
                </a:solidFill>
                <a:effectLst/>
                <a:latin typeface="+mn-lt"/>
                <a:ea typeface="+mn-ea"/>
                <a:cs typeface="+mn-cs"/>
              </a:rPr>
              <a:t>- is there a variable that accounts for the peak in patients due to summer tourism?</a:t>
            </a:r>
            <a:endParaRPr lang="en-US" b="0" dirty="0">
              <a:effectLst/>
            </a:endParaRPr>
          </a:p>
          <a:p>
            <a:pPr rtl="0"/>
            <a:r>
              <a:rPr lang="en-US" sz="1200" b="0" i="0" u="none" strike="noStrike" kern="1200" dirty="0">
                <a:solidFill>
                  <a:schemeClr val="tx1"/>
                </a:solidFill>
                <a:effectLst/>
                <a:latin typeface="+mn-lt"/>
                <a:ea typeface="+mn-ea"/>
                <a:cs typeface="+mn-cs"/>
              </a:rPr>
              <a:t>- why only 4 type of patients?</a:t>
            </a:r>
            <a:endParaRPr lang="en-US" b="0" dirty="0">
              <a:effectLst/>
            </a:endParaRPr>
          </a:p>
          <a:p>
            <a:pPr rtl="0"/>
            <a:r>
              <a:rPr lang="en-US" sz="1200" b="0" i="0" u="none" strike="noStrike" kern="1200" dirty="0">
                <a:solidFill>
                  <a:schemeClr val="tx1"/>
                </a:solidFill>
                <a:effectLst/>
                <a:latin typeface="+mn-lt"/>
                <a:ea typeface="+mn-ea"/>
                <a:cs typeface="+mn-cs"/>
              </a:rPr>
              <a:t>- The authors deduced 32 possible scenarios (states) in this study to build a simplified model. I wonder how this number is chosen;</a:t>
            </a:r>
            <a:endParaRPr lang="en-US" b="0" dirty="0">
              <a:effectLst/>
            </a:endParaRPr>
          </a:p>
          <a:p>
            <a:pPr rtl="0"/>
            <a:r>
              <a:rPr lang="en-US" sz="1200" b="0" i="0" u="none" strike="noStrike" kern="1200" dirty="0">
                <a:solidFill>
                  <a:schemeClr val="tx1"/>
                </a:solidFill>
                <a:effectLst/>
                <a:latin typeface="+mn-lt"/>
                <a:ea typeface="+mn-ea"/>
                <a:cs typeface="+mn-cs"/>
              </a:rPr>
              <a:t>- In reality, due to possible equipment failure or operator leave, the situation of numbers of CT machine can vary. If we take this into </a:t>
            </a:r>
            <a:r>
              <a:rPr lang="en-US" sz="1200" b="0" i="0" u="none" strike="noStrike" kern="1200" dirty="0" err="1">
                <a:solidFill>
                  <a:schemeClr val="tx1"/>
                </a:solidFill>
                <a:effectLst/>
                <a:latin typeface="+mn-lt"/>
                <a:ea typeface="+mn-ea"/>
                <a:cs typeface="+mn-cs"/>
              </a:rPr>
              <a:t>consideration,how</a:t>
            </a:r>
            <a:r>
              <a:rPr lang="en-US" sz="1200" b="0" i="0" u="none" strike="noStrike" kern="1200" dirty="0">
                <a:solidFill>
                  <a:schemeClr val="tx1"/>
                </a:solidFill>
                <a:effectLst/>
                <a:latin typeface="+mn-lt"/>
                <a:ea typeface="+mn-ea"/>
                <a:cs typeface="+mn-cs"/>
              </a:rPr>
              <a:t> will this effect the output optimal policy?</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DATA</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only one hospital. is it general enough?</a:t>
            </a:r>
            <a:endParaRPr lang="en-US" b="0" dirty="0">
              <a:effectLst/>
            </a:endParaRPr>
          </a:p>
          <a:p>
            <a:pPr rtl="0"/>
            <a:r>
              <a:rPr lang="en-US" sz="1200" b="0" i="0" u="none" strike="noStrike" kern="1200" dirty="0">
                <a:solidFill>
                  <a:schemeClr val="tx1"/>
                </a:solidFill>
                <a:effectLst/>
                <a:latin typeface="+mn-lt"/>
                <a:ea typeface="+mn-ea"/>
                <a:cs typeface="+mn-cs"/>
              </a:rPr>
              <a:t>- data is old. still valid?</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MODEL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finite horizon MDP and not infinite horizon? in general how to choose between the two types?</a:t>
            </a:r>
            <a:endParaRPr lang="en-US" b="0" dirty="0">
              <a:effectLst/>
            </a:endParaRPr>
          </a:p>
          <a:p>
            <a:pPr rtl="0"/>
            <a:r>
              <a:rPr lang="en-US" sz="1200" b="0" i="0" u="none" strike="noStrike" kern="1200" dirty="0">
                <a:solidFill>
                  <a:schemeClr val="tx1"/>
                </a:solidFill>
                <a:effectLst/>
                <a:latin typeface="+mn-lt"/>
                <a:ea typeface="+mn-ea"/>
                <a:cs typeface="+mn-cs"/>
              </a:rPr>
              <a:t>- other approaches proposed:</a:t>
            </a:r>
            <a:endParaRPr lang="en-US" b="0" dirty="0">
              <a:effectLst/>
            </a:endParaRPr>
          </a:p>
          <a:p>
            <a:pPr rtl="0"/>
            <a:r>
              <a:rPr lang="en-US" sz="1200" b="0" i="0" u="none" strike="noStrike" kern="1200" dirty="0">
                <a:solidFill>
                  <a:schemeClr val="tx1"/>
                </a:solidFill>
                <a:effectLst/>
                <a:latin typeface="+mn-lt"/>
                <a:ea typeface="+mn-ea"/>
                <a:cs typeface="+mn-cs"/>
              </a:rPr>
              <a:t>- neural network (advantages of MDP with respect to NN?)</a:t>
            </a:r>
            <a:endParaRPr lang="en-US" b="0" dirty="0">
              <a:effectLst/>
            </a:endParaRPr>
          </a:p>
          <a:p>
            <a:pPr rtl="0"/>
            <a:r>
              <a:rPr lang="en-US" sz="1200" b="0" i="0" u="none" strike="noStrike" kern="1200" dirty="0">
                <a:solidFill>
                  <a:schemeClr val="tx1"/>
                </a:solidFill>
                <a:effectLst/>
                <a:latin typeface="+mn-lt"/>
                <a:ea typeface="+mn-ea"/>
                <a:cs typeface="+mn-cs"/>
              </a:rPr>
              <a:t>- reinforcement learning</a:t>
            </a:r>
            <a:endParaRPr lang="en-US" b="0" dirty="0">
              <a:effectLst/>
            </a:endParaRPr>
          </a:p>
          <a:p>
            <a:pPr rtl="0"/>
            <a:r>
              <a:rPr lang="en-US" sz="1200" b="0" i="0" u="none" strike="noStrike" kern="1200" dirty="0">
                <a:solidFill>
                  <a:schemeClr val="tx1"/>
                </a:solidFill>
                <a:effectLst/>
                <a:latin typeface="+mn-lt"/>
                <a:ea typeface="+mn-ea"/>
                <a:cs typeface="+mn-cs"/>
              </a:rPr>
              <a:t>- evolutionary algorithms</a:t>
            </a:r>
            <a:endParaRPr lang="en-US" b="0" dirty="0">
              <a:effectLst/>
            </a:endParaRPr>
          </a:p>
          <a:p>
            <a:pPr rtl="0"/>
            <a:r>
              <a:rPr lang="en-US" sz="1200" b="0" i="0" u="none" strike="noStrike" kern="1200" dirty="0">
                <a:solidFill>
                  <a:schemeClr val="tx1"/>
                </a:solidFill>
                <a:effectLst/>
                <a:latin typeface="+mn-lt"/>
                <a:ea typeface="+mn-ea"/>
                <a:cs typeface="+mn-cs"/>
              </a:rPr>
              <a:t>- dynamic programming (as it resembles jobs </a:t>
            </a:r>
            <a:r>
              <a:rPr lang="en-US" sz="1200" b="0" i="0" u="none" strike="noStrike" kern="1200" dirty="0" err="1">
                <a:solidFill>
                  <a:schemeClr val="tx1"/>
                </a:solidFill>
                <a:effectLst/>
                <a:latin typeface="+mn-lt"/>
                <a:ea typeface="+mn-ea"/>
                <a:cs typeface="+mn-cs"/>
              </a:rPr>
              <a:t>cheduling</a:t>
            </a:r>
            <a:r>
              <a:rPr lang="en-US" sz="1200" b="0" i="0" u="none" strike="noStrike" kern="1200" dirty="0">
                <a:solidFill>
                  <a:schemeClr val="tx1"/>
                </a:solidFill>
                <a:effectLst/>
                <a:latin typeface="+mn-lt"/>
                <a:ea typeface="+mn-ea"/>
                <a:cs typeface="+mn-cs"/>
              </a:rPr>
              <a:t>/load balancing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to model more variables:</a:t>
            </a:r>
            <a:endParaRPr lang="en-US" b="0" dirty="0">
              <a:effectLst/>
            </a:endParaRPr>
          </a:p>
          <a:p>
            <a:pPr rtl="0"/>
            <a:r>
              <a:rPr lang="en-US" sz="1200" b="0" i="0" u="none" strike="noStrike" kern="1200" dirty="0">
                <a:solidFill>
                  <a:schemeClr val="tx1"/>
                </a:solidFill>
                <a:effectLst/>
                <a:latin typeface="+mn-lt"/>
                <a:ea typeface="+mn-ea"/>
                <a:cs typeface="+mn-cs"/>
              </a:rPr>
              <a:t>- night shifts</a:t>
            </a:r>
            <a:endParaRPr lang="en-US" b="0" dirty="0">
              <a:effectLst/>
            </a:endParaRPr>
          </a:p>
          <a:p>
            <a:pPr rtl="0"/>
            <a:r>
              <a:rPr lang="en-US" sz="1200" b="0" i="0" u="none" strike="noStrike" kern="1200" dirty="0">
                <a:solidFill>
                  <a:schemeClr val="tx1"/>
                </a:solidFill>
                <a:effectLst/>
                <a:latin typeface="+mn-lt"/>
                <a:ea typeface="+mn-ea"/>
                <a:cs typeface="+mn-cs"/>
              </a:rPr>
              <a:t>- over-time shifts</a:t>
            </a:r>
            <a:endParaRPr lang="en-US" b="0" dirty="0">
              <a:effectLst/>
            </a:endParaRPr>
          </a:p>
          <a:p>
            <a:pPr rtl="0"/>
            <a:r>
              <a:rPr lang="en-US" sz="1200" b="0" i="0" u="none" strike="noStrike" kern="1200" dirty="0">
                <a:solidFill>
                  <a:schemeClr val="tx1"/>
                </a:solidFill>
                <a:effectLst/>
                <a:latin typeface="+mn-lt"/>
                <a:ea typeface="+mn-ea"/>
                <a:cs typeface="+mn-cs"/>
              </a:rPr>
              <a:t>- waiting cost for NCEPs, IPs and OPs waiting for service</a:t>
            </a:r>
            <a:endParaRPr lang="en-US" b="0" dirty="0">
              <a:effectLst/>
            </a:endParaRPr>
          </a:p>
          <a:p>
            <a:pPr rtl="0"/>
            <a:r>
              <a:rPr lang="en-US" sz="1200" b="0" i="0" u="none" strike="noStrike" kern="1200" dirty="0">
                <a:solidFill>
                  <a:schemeClr val="tx1"/>
                </a:solidFill>
                <a:effectLst/>
                <a:latin typeface="+mn-lt"/>
                <a:ea typeface="+mn-ea"/>
                <a:cs typeface="+mn-cs"/>
              </a:rPr>
              <a:t>- human shortcomings such as people arriving late for the scan or being short staffed</a:t>
            </a:r>
            <a:endParaRPr lang="en-US" b="0" dirty="0">
              <a:effectLst/>
            </a:endParaRPr>
          </a:p>
          <a:p>
            <a:pPr rtl="0"/>
            <a:r>
              <a:rPr lang="en-US" sz="1200" b="0" i="0" u="none" strike="noStrike" kern="1200" dirty="0">
                <a:solidFill>
                  <a:schemeClr val="tx1"/>
                </a:solidFill>
                <a:effectLst/>
                <a:latin typeface="+mn-lt"/>
                <a:ea typeface="+mn-ea"/>
                <a:cs typeface="+mn-cs"/>
              </a:rPr>
              <a:t>- Can the model take into account human suffering?</a:t>
            </a:r>
            <a:endParaRPr lang="en-US" b="0" dirty="0">
              <a:effectLst/>
            </a:endParaRPr>
          </a:p>
          <a:p>
            <a:pPr rtl="0"/>
            <a:r>
              <a:rPr lang="en-US" sz="1200" b="0" i="0" u="none" strike="noStrike" kern="1200" dirty="0">
                <a:solidFill>
                  <a:schemeClr val="tx1"/>
                </a:solidFill>
                <a:effectLst/>
                <a:latin typeface="+mn-lt"/>
                <a:ea typeface="+mn-ea"/>
                <a:cs typeface="+mn-cs"/>
              </a:rPr>
              <a:t>- patient no-shows or cancellation?</a:t>
            </a:r>
            <a:endParaRPr lang="en-US" b="0" dirty="0">
              <a:effectLst/>
            </a:endParaRPr>
          </a:p>
          <a:p>
            <a:pPr rtl="0"/>
            <a:r>
              <a:rPr lang="en-US" sz="1200" b="0" i="0" u="none" strike="noStrike" kern="1200" dirty="0">
                <a:solidFill>
                  <a:schemeClr val="tx1"/>
                </a:solidFill>
                <a:effectLst/>
                <a:latin typeface="+mn-lt"/>
                <a:ea typeface="+mn-ea"/>
                <a:cs typeface="+mn-cs"/>
              </a:rPr>
              <a:t>- patient that starts as non critical but turns to be critical</a:t>
            </a:r>
            <a:endParaRPr lang="en-US" b="0" dirty="0">
              <a:effectLst/>
            </a:endParaRPr>
          </a:p>
          <a:p>
            <a:pPr rtl="0"/>
            <a:r>
              <a:rPr lang="en-US" sz="1200" b="0" i="0" u="none" strike="noStrike" kern="1200" dirty="0">
                <a:solidFill>
                  <a:schemeClr val="tx1"/>
                </a:solidFill>
                <a:effectLst/>
                <a:latin typeface="+mn-lt"/>
                <a:ea typeface="+mn-ea"/>
                <a:cs typeface="+mn-cs"/>
              </a:rPr>
              <a:t>- patient that is non critical but the longer it waits it becomes critical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not use value iteration here?</a:t>
            </a:r>
            <a:endParaRPr lang="en-US" b="0" dirty="0">
              <a:effectLst/>
            </a:endParaRPr>
          </a:p>
          <a:p>
            <a:pPr rtl="0"/>
            <a:r>
              <a:rPr lang="en-US" sz="1200" b="0" i="0" u="none" strike="noStrike" kern="1200" dirty="0">
                <a:solidFill>
                  <a:schemeClr val="tx1"/>
                </a:solidFill>
                <a:effectLst/>
                <a:latin typeface="+mn-lt"/>
                <a:ea typeface="+mn-ea"/>
                <a:cs typeface="+mn-cs"/>
              </a:rPr>
              <a:t>- What if instead of having 0 or 1 “additional patients waiting” for each patient type and for each time slot, we have “additional patients waiting” as a random variable that can be more than 1? This more accurately reflects reality. Would this have made the methodology more complicated?</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METRICS / EXPERIMENTS / RESULTs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not against optimal policy?</a:t>
            </a:r>
            <a:endParaRPr lang="en-US" b="0" dirty="0">
              <a:effectLst/>
            </a:endParaRPr>
          </a:p>
          <a:p>
            <a:pPr rtl="0"/>
            <a:r>
              <a:rPr lang="en-US" sz="1200" b="0" i="0" u="none" strike="noStrike" kern="1200" dirty="0">
                <a:solidFill>
                  <a:schemeClr val="tx1"/>
                </a:solidFill>
                <a:effectLst/>
                <a:latin typeface="+mn-lt"/>
                <a:ea typeface="+mn-ea"/>
                <a:cs typeface="+mn-cs"/>
              </a:rPr>
              <a:t>- evaluation metrics make sense?</a:t>
            </a:r>
            <a:endParaRPr lang="en-US" b="0" dirty="0">
              <a:effectLst/>
            </a:endParaRPr>
          </a:p>
          <a:p>
            <a:pPr rtl="0"/>
            <a:r>
              <a:rPr lang="en-US" sz="1200" b="0" i="0" u="none" strike="noStrike" kern="1200" dirty="0">
                <a:solidFill>
                  <a:schemeClr val="tx1"/>
                </a:solidFill>
                <a:effectLst/>
                <a:latin typeface="+mn-lt"/>
                <a:ea typeface="+mn-ea"/>
                <a:cs typeface="+mn-cs"/>
              </a:rPr>
              <a:t>- In this paper, the metrics seem to be considered separately. Why not design a general metric that takes all those separate metrics into account by some weightings? In addition, the reward is designed only to maximize revenue; thus, there is no reason that the optimal policy will perform well according to other metrics. </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IMPLEMENTATION - USE IN REAL LIFE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test it only in simulation? Are the assumptions simplifying too much to implement it in real hospitals?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this method used in practice nowadays?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the optimal policy to be implemented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there evidence that such a theoretical analysis would work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it breaks the queue rule, it is unfair to OPs who come to hospital earlier.</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Will computation costs ever be an issue with an MDP solution?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 these scientists plan on approaching such companies with this research to implement it in hospitals?</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DOUBTS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Markov Decision Process makes two assumptions: Markov assumption and stationary assumption. How do these two assumptions hold up for real life situations like this?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difference between Random selection-1 (R-1) and Random selection-2 (R-2)?</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they already have the optimal policy, why do they develop other decision rules?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In section 4.1, there is a paired t-test together with standard significance level. What do those terms mean? What can they tell us in this case?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point of doing sensitivity analysis when the optimal policy already implicitly tells us which patients are more costly and therefore their relative importance?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optimizing for net revenue is NOT ETHICAL. Probably optimizing for patient care? Is it possible to measure ethics in a model? Is maximizing the net revenue really going to help patients’ experience?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So is the finite model in the paper not capable of scheduling patients on the waiting list across multiple days efficiently?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include a parameter for the waiting cost only to set it to 0?</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Critical emergency patients (CEPs) are assumed to be medically unstable enough to necessitate scanning in the next slot. Why? /Would it make a difference to the MDP model and results if instead we incorporated this assumption by making the reward for scanning CEPs very high (or alternatively the action penalty incurred very heavy)?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does the penalty costs for IPs are assumed to be higher than other </a:t>
            </a:r>
            <a:r>
              <a:rPr lang="en-US" sz="1200" b="0" i="0" u="none" strike="noStrike" kern="1200" dirty="0" err="1">
                <a:solidFill>
                  <a:schemeClr val="tx1"/>
                </a:solidFill>
                <a:effectLst/>
                <a:latin typeface="+mn-lt"/>
                <a:ea typeface="+mn-ea"/>
                <a:cs typeface="+mn-cs"/>
              </a:rPr>
              <a:t>patiend</a:t>
            </a:r>
            <a:r>
              <a:rPr lang="en-US" sz="1200" b="0" i="0" u="none" strike="noStrike" kern="1200" dirty="0">
                <a:solidFill>
                  <a:schemeClr val="tx1"/>
                </a:solidFill>
                <a:effectLst/>
                <a:latin typeface="+mn-lt"/>
                <a:ea typeface="+mn-ea"/>
                <a:cs typeface="+mn-cs"/>
              </a:rPr>
              <a:t>-types? In my opinion, OPs have higher probability to go to other hospital. In order to generate more profit, OPs should have priority.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Problems understanding the tornado charts. what do they tell?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the model handle appointments made in advance?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paper is 8 years old. What is the state of the art for this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can this research be applied to other types of scheduling like interval scheduling?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this model </a:t>
            </a:r>
            <a:r>
              <a:rPr lang="en-US" sz="1200" b="0" i="0" u="none" strike="noStrike" kern="1200" dirty="0" err="1">
                <a:solidFill>
                  <a:schemeClr val="tx1"/>
                </a:solidFill>
                <a:effectLst/>
                <a:latin typeface="+mn-lt"/>
                <a:ea typeface="+mn-ea"/>
                <a:cs typeface="+mn-cs"/>
              </a:rPr>
              <a:t>generalise</a:t>
            </a:r>
            <a:r>
              <a:rPr lang="en-US" sz="1200" b="0" i="0" u="none" strike="noStrike" kern="1200" dirty="0">
                <a:solidFill>
                  <a:schemeClr val="tx1"/>
                </a:solidFill>
                <a:effectLst/>
                <a:latin typeface="+mn-lt"/>
                <a:ea typeface="+mn-ea"/>
                <a:cs typeface="+mn-cs"/>
              </a:rPr>
              <a:t> to other imaging services provided medical facilities?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did the authors decide on the base-case penalty for IPs staying an extra day? The $500 price tag without any basis seems to be a pretty big flaw.</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setting cost parameter h to unity - what does this mean and what is its significance?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p-values computed actually? (from table 3 and table 4)</a:t>
            </a:r>
            <a:endParaRPr lang="en-US" b="0" dirty="0">
              <a:effectLst/>
            </a:endParaRPr>
          </a:p>
          <a:p>
            <a:pPr rtl="0"/>
            <a:br>
              <a:rPr lang="en-US" b="0" dirty="0">
                <a:effectLst/>
              </a:rPr>
            </a:br>
            <a:r>
              <a:rPr lang="en-US" b="0" dirty="0">
                <a:effectLst/>
              </a:rPr>
              <a:t> </a:t>
            </a:r>
          </a:p>
          <a:p>
            <a:pPr rtl="0"/>
            <a:r>
              <a:rPr lang="en-US" b="0" dirty="0">
                <a:effectLst/>
              </a:rPr>
              <a:t> </a:t>
            </a:r>
          </a:p>
          <a:p>
            <a:br>
              <a:rPr lang="en-US" dirty="0"/>
            </a:br>
            <a:endParaRPr lang="en-CA" dirty="0"/>
          </a:p>
        </p:txBody>
      </p:sp>
      <p:sp>
        <p:nvSpPr>
          <p:cNvPr id="4" name="Slide Number Placeholder 3"/>
          <p:cNvSpPr>
            <a:spLocks noGrp="1"/>
          </p:cNvSpPr>
          <p:nvPr>
            <p:ph type="sldNum" sz="quarter" idx="5"/>
          </p:nvPr>
        </p:nvSpPr>
        <p:spPr/>
        <p:txBody>
          <a:bodyPr/>
          <a:lstStyle/>
          <a:p>
            <a:fld id="{22662CF5-5EDE-48C8-89E5-D1C41F6317B6}" type="slidenum">
              <a:rPr lang="en-CA" smtClean="0"/>
              <a:pPr/>
              <a:t>20</a:t>
            </a:fld>
            <a:endParaRPr lang="en-CA"/>
          </a:p>
        </p:txBody>
      </p:sp>
    </p:spTree>
    <p:extLst>
      <p:ext uri="{BB962C8B-B14F-4D97-AF65-F5344CB8AC3E}">
        <p14:creationId xmlns:p14="http://schemas.microsoft.com/office/powerpoint/2010/main" val="300256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DATA</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only one hospital. is it general enough?</a:t>
            </a:r>
            <a:endParaRPr lang="en-US" b="0" dirty="0">
              <a:effectLst/>
            </a:endParaRPr>
          </a:p>
          <a:p>
            <a:pPr rtl="0"/>
            <a:r>
              <a:rPr lang="en-US" sz="1200" b="0" i="0" u="none" strike="noStrike" kern="1200" dirty="0">
                <a:solidFill>
                  <a:schemeClr val="tx1"/>
                </a:solidFill>
                <a:effectLst/>
                <a:latin typeface="+mn-lt"/>
                <a:ea typeface="+mn-ea"/>
                <a:cs typeface="+mn-cs"/>
              </a:rPr>
              <a:t>- data is old. still valid?</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MODEL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finite horizon MDP and not infinite horizon? in general how to choose between the two types?</a:t>
            </a:r>
            <a:endParaRPr lang="en-US" b="0" dirty="0">
              <a:effectLst/>
            </a:endParaRPr>
          </a:p>
          <a:p>
            <a:pPr rtl="0"/>
            <a:r>
              <a:rPr lang="en-US" sz="1200" b="0" i="0" u="none" strike="noStrike" kern="1200" dirty="0">
                <a:solidFill>
                  <a:schemeClr val="tx1"/>
                </a:solidFill>
                <a:effectLst/>
                <a:latin typeface="+mn-lt"/>
                <a:ea typeface="+mn-ea"/>
                <a:cs typeface="+mn-cs"/>
              </a:rPr>
              <a:t>- other approaches proposed:</a:t>
            </a:r>
            <a:endParaRPr lang="en-US" b="0" dirty="0">
              <a:effectLst/>
            </a:endParaRPr>
          </a:p>
          <a:p>
            <a:pPr rtl="0"/>
            <a:r>
              <a:rPr lang="en-US" sz="1200" b="0" i="0" u="none" strike="noStrike" kern="1200" dirty="0">
                <a:solidFill>
                  <a:schemeClr val="tx1"/>
                </a:solidFill>
                <a:effectLst/>
                <a:latin typeface="+mn-lt"/>
                <a:ea typeface="+mn-ea"/>
                <a:cs typeface="+mn-cs"/>
              </a:rPr>
              <a:t>- neural network (advantages of MDP with respect to NN?)</a:t>
            </a:r>
            <a:endParaRPr lang="en-US" b="0" dirty="0">
              <a:effectLst/>
            </a:endParaRPr>
          </a:p>
          <a:p>
            <a:pPr rtl="0"/>
            <a:r>
              <a:rPr lang="en-US" sz="1200" b="0" i="0" u="none" strike="noStrike" kern="1200" dirty="0">
                <a:solidFill>
                  <a:schemeClr val="tx1"/>
                </a:solidFill>
                <a:effectLst/>
                <a:latin typeface="+mn-lt"/>
                <a:ea typeface="+mn-ea"/>
                <a:cs typeface="+mn-cs"/>
              </a:rPr>
              <a:t>- reinforcement learning</a:t>
            </a:r>
            <a:endParaRPr lang="en-US" b="0" dirty="0">
              <a:effectLst/>
            </a:endParaRPr>
          </a:p>
          <a:p>
            <a:pPr rtl="0"/>
            <a:r>
              <a:rPr lang="en-US" sz="1200" b="0" i="0" u="none" strike="noStrike" kern="1200" dirty="0">
                <a:solidFill>
                  <a:schemeClr val="tx1"/>
                </a:solidFill>
                <a:effectLst/>
                <a:latin typeface="+mn-lt"/>
                <a:ea typeface="+mn-ea"/>
                <a:cs typeface="+mn-cs"/>
              </a:rPr>
              <a:t>- evolutionary algorithms</a:t>
            </a:r>
            <a:endParaRPr lang="en-US" b="0" dirty="0">
              <a:effectLst/>
            </a:endParaRPr>
          </a:p>
          <a:p>
            <a:pPr rtl="0"/>
            <a:r>
              <a:rPr lang="en-US" sz="1200" b="0" i="0" u="none" strike="noStrike" kern="1200" dirty="0">
                <a:solidFill>
                  <a:schemeClr val="tx1"/>
                </a:solidFill>
                <a:effectLst/>
                <a:latin typeface="+mn-lt"/>
                <a:ea typeface="+mn-ea"/>
                <a:cs typeface="+mn-cs"/>
              </a:rPr>
              <a:t>- dynamic programming (as it resembles jobs </a:t>
            </a:r>
            <a:r>
              <a:rPr lang="en-US" sz="1200" b="0" i="0" u="none" strike="noStrike" kern="1200" dirty="0" err="1">
                <a:solidFill>
                  <a:schemeClr val="tx1"/>
                </a:solidFill>
                <a:effectLst/>
                <a:latin typeface="+mn-lt"/>
                <a:ea typeface="+mn-ea"/>
                <a:cs typeface="+mn-cs"/>
              </a:rPr>
              <a:t>cheduling</a:t>
            </a:r>
            <a:r>
              <a:rPr lang="en-US" sz="1200" b="0" i="0" u="none" strike="noStrike" kern="1200" dirty="0">
                <a:solidFill>
                  <a:schemeClr val="tx1"/>
                </a:solidFill>
                <a:effectLst/>
                <a:latin typeface="+mn-lt"/>
                <a:ea typeface="+mn-ea"/>
                <a:cs typeface="+mn-cs"/>
              </a:rPr>
              <a:t>/load balancing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to model more variables:</a:t>
            </a:r>
            <a:endParaRPr lang="en-US" b="0" dirty="0">
              <a:effectLst/>
            </a:endParaRPr>
          </a:p>
          <a:p>
            <a:pPr rtl="0"/>
            <a:r>
              <a:rPr lang="en-US" sz="1200" b="0" i="0" u="none" strike="noStrike" kern="1200" dirty="0">
                <a:solidFill>
                  <a:schemeClr val="tx1"/>
                </a:solidFill>
                <a:effectLst/>
                <a:latin typeface="+mn-lt"/>
                <a:ea typeface="+mn-ea"/>
                <a:cs typeface="+mn-cs"/>
              </a:rPr>
              <a:t>- night shifts</a:t>
            </a:r>
            <a:endParaRPr lang="en-US" b="0" dirty="0">
              <a:effectLst/>
            </a:endParaRPr>
          </a:p>
          <a:p>
            <a:pPr rtl="0"/>
            <a:r>
              <a:rPr lang="en-US" sz="1200" b="0" i="0" u="none" strike="noStrike" kern="1200" dirty="0">
                <a:solidFill>
                  <a:schemeClr val="tx1"/>
                </a:solidFill>
                <a:effectLst/>
                <a:latin typeface="+mn-lt"/>
                <a:ea typeface="+mn-ea"/>
                <a:cs typeface="+mn-cs"/>
              </a:rPr>
              <a:t>- over-time shifts</a:t>
            </a:r>
            <a:endParaRPr lang="en-US" b="0" dirty="0">
              <a:effectLst/>
            </a:endParaRPr>
          </a:p>
          <a:p>
            <a:pPr rtl="0"/>
            <a:r>
              <a:rPr lang="en-US" sz="1200" b="0" i="0" u="none" strike="noStrike" kern="1200" dirty="0">
                <a:solidFill>
                  <a:schemeClr val="tx1"/>
                </a:solidFill>
                <a:effectLst/>
                <a:latin typeface="+mn-lt"/>
                <a:ea typeface="+mn-ea"/>
                <a:cs typeface="+mn-cs"/>
              </a:rPr>
              <a:t>- waiting cost for NCEPs, IPs and OPs waiting for service</a:t>
            </a:r>
            <a:endParaRPr lang="en-US" b="0" dirty="0">
              <a:effectLst/>
            </a:endParaRPr>
          </a:p>
          <a:p>
            <a:pPr rtl="0"/>
            <a:r>
              <a:rPr lang="en-US" sz="1200" b="0" i="0" u="none" strike="noStrike" kern="1200" dirty="0">
                <a:solidFill>
                  <a:schemeClr val="tx1"/>
                </a:solidFill>
                <a:effectLst/>
                <a:latin typeface="+mn-lt"/>
                <a:ea typeface="+mn-ea"/>
                <a:cs typeface="+mn-cs"/>
              </a:rPr>
              <a:t>- human shortcomings such as people arriving late for the scan or being short staffed</a:t>
            </a:r>
            <a:endParaRPr lang="en-US" b="0" dirty="0">
              <a:effectLst/>
            </a:endParaRPr>
          </a:p>
          <a:p>
            <a:pPr rtl="0"/>
            <a:r>
              <a:rPr lang="en-US" sz="1200" b="0" i="0" u="none" strike="noStrike" kern="1200" dirty="0">
                <a:solidFill>
                  <a:schemeClr val="tx1"/>
                </a:solidFill>
                <a:effectLst/>
                <a:latin typeface="+mn-lt"/>
                <a:ea typeface="+mn-ea"/>
                <a:cs typeface="+mn-cs"/>
              </a:rPr>
              <a:t>- Can the model take into account human suffering?</a:t>
            </a:r>
            <a:endParaRPr lang="en-US" b="0" dirty="0">
              <a:effectLst/>
            </a:endParaRPr>
          </a:p>
          <a:p>
            <a:pPr rtl="0"/>
            <a:r>
              <a:rPr lang="en-US" sz="1200" b="0" i="0" u="none" strike="noStrike" kern="1200" dirty="0">
                <a:solidFill>
                  <a:schemeClr val="tx1"/>
                </a:solidFill>
                <a:effectLst/>
                <a:latin typeface="+mn-lt"/>
                <a:ea typeface="+mn-ea"/>
                <a:cs typeface="+mn-cs"/>
              </a:rPr>
              <a:t>- patient no-shows or cancellation?</a:t>
            </a:r>
            <a:endParaRPr lang="en-US" b="0" dirty="0">
              <a:effectLst/>
            </a:endParaRPr>
          </a:p>
          <a:p>
            <a:pPr rtl="0"/>
            <a:r>
              <a:rPr lang="en-US" sz="1200" b="0" i="0" u="none" strike="noStrike" kern="1200" dirty="0">
                <a:solidFill>
                  <a:schemeClr val="tx1"/>
                </a:solidFill>
                <a:effectLst/>
                <a:latin typeface="+mn-lt"/>
                <a:ea typeface="+mn-ea"/>
                <a:cs typeface="+mn-cs"/>
              </a:rPr>
              <a:t>- patient that starts as non critical but turns to be critical</a:t>
            </a:r>
            <a:endParaRPr lang="en-US" b="0" dirty="0">
              <a:effectLst/>
            </a:endParaRPr>
          </a:p>
          <a:p>
            <a:pPr rtl="0"/>
            <a:r>
              <a:rPr lang="en-US" sz="1200" b="0" i="0" u="none" strike="noStrike" kern="1200" dirty="0">
                <a:solidFill>
                  <a:schemeClr val="tx1"/>
                </a:solidFill>
                <a:effectLst/>
                <a:latin typeface="+mn-lt"/>
                <a:ea typeface="+mn-ea"/>
                <a:cs typeface="+mn-cs"/>
              </a:rPr>
              <a:t>- patient that is non critical but the longer it waits it becomes critical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not use value iteration here?</a:t>
            </a:r>
            <a:endParaRPr lang="en-US" b="0" dirty="0">
              <a:effectLst/>
            </a:endParaRPr>
          </a:p>
          <a:p>
            <a:pPr rtl="0"/>
            <a:r>
              <a:rPr lang="en-US" sz="1200" b="0" i="0" u="none" strike="noStrike" kern="1200" dirty="0">
                <a:solidFill>
                  <a:schemeClr val="tx1"/>
                </a:solidFill>
                <a:effectLst/>
                <a:latin typeface="+mn-lt"/>
                <a:ea typeface="+mn-ea"/>
                <a:cs typeface="+mn-cs"/>
              </a:rPr>
              <a:t>- What if instead of having 0 or 1 “additional patients waiting” for each patient type and for each time slot, we have “additional patients waiting” as a random variable that can be more than 1? This more accurately reflects reality. Would this have made the methodology more complicated?</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METRICS / EXPERIMENTS / RESULTs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not against optimal policy?</a:t>
            </a:r>
            <a:endParaRPr lang="en-US" b="0" dirty="0">
              <a:effectLst/>
            </a:endParaRPr>
          </a:p>
          <a:p>
            <a:pPr rtl="0"/>
            <a:r>
              <a:rPr lang="en-US" sz="1200" b="0" i="0" u="none" strike="noStrike" kern="1200" dirty="0">
                <a:solidFill>
                  <a:schemeClr val="tx1"/>
                </a:solidFill>
                <a:effectLst/>
                <a:latin typeface="+mn-lt"/>
                <a:ea typeface="+mn-ea"/>
                <a:cs typeface="+mn-cs"/>
              </a:rPr>
              <a:t>- evaluation metrics make sense?</a:t>
            </a:r>
            <a:endParaRPr lang="en-US" b="0" dirty="0">
              <a:effectLst/>
            </a:endParaRPr>
          </a:p>
          <a:p>
            <a:pPr rtl="0"/>
            <a:r>
              <a:rPr lang="en-US" sz="1200" b="0" i="0" u="none" strike="noStrike" kern="1200" dirty="0">
                <a:solidFill>
                  <a:schemeClr val="tx1"/>
                </a:solidFill>
                <a:effectLst/>
                <a:latin typeface="+mn-lt"/>
                <a:ea typeface="+mn-ea"/>
                <a:cs typeface="+mn-cs"/>
              </a:rPr>
              <a:t>- In this paper, the metrics seem to be considered separately. Why not design a general metric that takes all those separate metrics into account by some weightings? In addition, the reward is designed only to maximize revenue; thus, there is no reason that the optimal policy will perform well according to other metrics. </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IMPLEMENTATION - USE IN REAL LIFE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test it only in simulation? Are the assumptions simplifying too much to implement it in real hospitals?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this method used in practice nowadays?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the optimal policy to be implemented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there evidence that such a theoretical analysis would work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it breaks the queue rule, it is unfair to OPs who come to hospital earlier.</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Will computation costs ever be an issue with an MDP solution?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 these scientists plan on approaching such companies with this research to implement it in hospitals?</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DOUBTS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Markov Decision Process makes two assumptions: Markov assumption and stationary assumption. How do these two assumptions hold up for real life situations like this?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difference between Random selection-1 (R-1) and Random selection-2 (R-2)?</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they already have the optimal policy, why do they develop other decision rules?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In section 4.1, there is a paired t-test together with standard significance level. What do those terms mean? What can they tell us in this case?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point of doing sensitivity analysis when the optimal policy already implicitly tells us which patients are more costly and therefore their relative importance?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optimizing for net revenue is NOT ETHICAL. Probably optimizing for patient care? Is it possible to measure ethics in a model? Is maximizing the net revenue really going to help patients’ experience?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So is the finite model in the paper not capable of scheduling patients on the waiting list across multiple days efficiently?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include a parameter for the waiting cost only to set it to 0?</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Critical emergency patients (CEPs) are assumed to be medically unstable enough to necessitate scanning in the next slot. Why? /Would it make a difference to the MDP model and results if instead we incorporated this assumption by making the reward for scanning CEPs very high (or alternatively the action penalty incurred very heavy)?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does the penalty costs for IPs are assumed to be higher than other </a:t>
            </a:r>
            <a:r>
              <a:rPr lang="en-US" sz="1200" b="0" i="0" u="none" strike="noStrike" kern="1200" dirty="0" err="1">
                <a:solidFill>
                  <a:schemeClr val="tx1"/>
                </a:solidFill>
                <a:effectLst/>
                <a:latin typeface="+mn-lt"/>
                <a:ea typeface="+mn-ea"/>
                <a:cs typeface="+mn-cs"/>
              </a:rPr>
              <a:t>patiend</a:t>
            </a:r>
            <a:r>
              <a:rPr lang="en-US" sz="1200" b="0" i="0" u="none" strike="noStrike" kern="1200" dirty="0">
                <a:solidFill>
                  <a:schemeClr val="tx1"/>
                </a:solidFill>
                <a:effectLst/>
                <a:latin typeface="+mn-lt"/>
                <a:ea typeface="+mn-ea"/>
                <a:cs typeface="+mn-cs"/>
              </a:rPr>
              <a:t>-types? In my opinion, OPs have higher probability to go to other hospital. In order to generate more profit, OPs should have priority.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Problems understanding the tornado charts. what do they tell?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the model handle appointments made in advance?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paper is 8 years old. What is the state of the art for this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can this research be applied to other types of scheduling like interval scheduling?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this model </a:t>
            </a:r>
            <a:r>
              <a:rPr lang="en-US" sz="1200" b="0" i="0" u="none" strike="noStrike" kern="1200" dirty="0" err="1">
                <a:solidFill>
                  <a:schemeClr val="tx1"/>
                </a:solidFill>
                <a:effectLst/>
                <a:latin typeface="+mn-lt"/>
                <a:ea typeface="+mn-ea"/>
                <a:cs typeface="+mn-cs"/>
              </a:rPr>
              <a:t>generalise</a:t>
            </a:r>
            <a:r>
              <a:rPr lang="en-US" sz="1200" b="0" i="0" u="none" strike="noStrike" kern="1200" dirty="0">
                <a:solidFill>
                  <a:schemeClr val="tx1"/>
                </a:solidFill>
                <a:effectLst/>
                <a:latin typeface="+mn-lt"/>
                <a:ea typeface="+mn-ea"/>
                <a:cs typeface="+mn-cs"/>
              </a:rPr>
              <a:t> to other imaging services provided medical facilities?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did the authors decide on the base-case penalty for IPs staying an extra day? The $500 price tag without any basis seems to be a pretty big flaw.</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setting cost parameter h to unity - what does this mean and what is its significance?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p-values computed actually? (from table 3 and table 4)</a:t>
            </a:r>
            <a:endParaRPr lang="en-US" b="0" dirty="0">
              <a:effectLst/>
            </a:endParaRPr>
          </a:p>
          <a:p>
            <a:pPr rtl="0"/>
            <a:br>
              <a:rPr lang="en-US" b="0" dirty="0">
                <a:effectLst/>
              </a:rPr>
            </a:br>
            <a:r>
              <a:rPr lang="en-US" b="0" dirty="0">
                <a:effectLst/>
              </a:rPr>
              <a:t> </a:t>
            </a:r>
          </a:p>
          <a:p>
            <a:pPr rtl="0"/>
            <a:r>
              <a:rPr lang="en-US" b="0" dirty="0">
                <a:effectLst/>
              </a:rPr>
              <a:t> </a:t>
            </a:r>
          </a:p>
          <a:p>
            <a:br>
              <a:rPr lang="en-US" dirty="0"/>
            </a:br>
            <a:endParaRPr lang="en-CA" dirty="0"/>
          </a:p>
        </p:txBody>
      </p:sp>
      <p:sp>
        <p:nvSpPr>
          <p:cNvPr id="4" name="Slide Number Placeholder 3"/>
          <p:cNvSpPr>
            <a:spLocks noGrp="1"/>
          </p:cNvSpPr>
          <p:nvPr>
            <p:ph type="sldNum" sz="quarter" idx="5"/>
          </p:nvPr>
        </p:nvSpPr>
        <p:spPr/>
        <p:txBody>
          <a:bodyPr/>
          <a:lstStyle/>
          <a:p>
            <a:fld id="{22662CF5-5EDE-48C8-89E5-D1C41F6317B6}" type="slidenum">
              <a:rPr lang="en-CA" smtClean="0"/>
              <a:pPr/>
              <a:t>21</a:t>
            </a:fld>
            <a:endParaRPr lang="en-CA"/>
          </a:p>
        </p:txBody>
      </p:sp>
    </p:spTree>
    <p:extLst>
      <p:ext uri="{BB962C8B-B14F-4D97-AF65-F5344CB8AC3E}">
        <p14:creationId xmlns:p14="http://schemas.microsoft.com/office/powerpoint/2010/main" val="249467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a:t>
            </a:fld>
            <a:endParaRPr lang="en-CA"/>
          </a:p>
        </p:txBody>
      </p:sp>
    </p:spTree>
    <p:extLst>
      <p:ext uri="{BB962C8B-B14F-4D97-AF65-F5344CB8AC3E}">
        <p14:creationId xmlns:p14="http://schemas.microsoft.com/office/powerpoint/2010/main" val="3894810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METRICS / EXPERIMENTS / RESULTs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not against optimal policy?</a:t>
            </a:r>
            <a:endParaRPr lang="en-US" b="0" dirty="0">
              <a:effectLst/>
            </a:endParaRPr>
          </a:p>
          <a:p>
            <a:pPr rtl="0"/>
            <a:r>
              <a:rPr lang="en-US" sz="1200" b="0" i="0" u="none" strike="noStrike" kern="1200" dirty="0">
                <a:solidFill>
                  <a:schemeClr val="tx1"/>
                </a:solidFill>
                <a:effectLst/>
                <a:latin typeface="+mn-lt"/>
                <a:ea typeface="+mn-ea"/>
                <a:cs typeface="+mn-cs"/>
              </a:rPr>
              <a:t>- evaluation metrics make sense?</a:t>
            </a:r>
            <a:endParaRPr lang="en-US" b="0" dirty="0">
              <a:effectLst/>
            </a:endParaRPr>
          </a:p>
          <a:p>
            <a:pPr rtl="0"/>
            <a:r>
              <a:rPr lang="en-US" sz="1200" b="0" i="0" u="none" strike="noStrike" kern="1200" dirty="0">
                <a:solidFill>
                  <a:schemeClr val="tx1"/>
                </a:solidFill>
                <a:effectLst/>
                <a:latin typeface="+mn-lt"/>
                <a:ea typeface="+mn-ea"/>
                <a:cs typeface="+mn-cs"/>
              </a:rPr>
              <a:t>- In this paper, the metrics seem to be considered separately. Why not design a general metric that takes all those separate metrics into account by some weightings? In addition, the reward is designed only to maximize revenue; thus, there is no reason that the optimal policy will perform well according to other metrics. </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IMPLEMENTATION - USE IN REAL LIFE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test it only in simulation? Are the assumptions simplifying too much to implement it in real hospitals?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this method used in practice nowadays?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the optimal policy to be implemented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there evidence that such a theoretical analysis would work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it breaks the queue rule, it is unfair to OPs who come to hospital earlier.</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Will computation costs ever be an issue with an MDP solution?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 these scientists plan on approaching such companies with this research to implement it in hospitals?</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DOUBTS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Markov Decision Process makes two assumptions: Markov assumption and stationary assumption. How do these two assumptions hold up for real life situations like this?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difference between Random selection-1 (R-1) and Random selection-2 (R-2)?</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they already have the optimal policy, why do they develop other decision rules?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In section 4.1, there is a paired t-test together with standard significance level. What do those terms mean? What can they tell us in this case?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point of doing sensitivity analysis when the optimal policy already implicitly tells us which patients are more costly and therefore their relative importance?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optimizing for net revenue is NOT ETHICAL. Probably optimizing for patient care? Is it possible to measure ethics in a model? Is maximizing the net revenue really going to help patients’ experience?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So is the finite model in the paper not capable of scheduling patients on the waiting list across multiple days efficiently?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include a parameter for the waiting cost only to set it to 0?</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Critical emergency patients (CEPs) are assumed to be medically unstable enough to necessitate scanning in the next slot. Why? /Would it make a difference to the MDP model and results if instead we incorporated this assumption by making the reward for scanning CEPs very high (or alternatively the action penalty incurred very heavy)?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does the penalty costs for IPs are assumed to be higher than other </a:t>
            </a:r>
            <a:r>
              <a:rPr lang="en-US" sz="1200" b="0" i="0" u="none" strike="noStrike" kern="1200" dirty="0" err="1">
                <a:solidFill>
                  <a:schemeClr val="tx1"/>
                </a:solidFill>
                <a:effectLst/>
                <a:latin typeface="+mn-lt"/>
                <a:ea typeface="+mn-ea"/>
                <a:cs typeface="+mn-cs"/>
              </a:rPr>
              <a:t>patiend</a:t>
            </a:r>
            <a:r>
              <a:rPr lang="en-US" sz="1200" b="0" i="0" u="none" strike="noStrike" kern="1200" dirty="0">
                <a:solidFill>
                  <a:schemeClr val="tx1"/>
                </a:solidFill>
                <a:effectLst/>
                <a:latin typeface="+mn-lt"/>
                <a:ea typeface="+mn-ea"/>
                <a:cs typeface="+mn-cs"/>
              </a:rPr>
              <a:t>-types? In my opinion, OPs have higher probability to go to other hospital. In order to generate more profit, OPs should have priority.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Problems understanding the tornado charts. what do they tell?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the model handle appointments made in advance?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paper is 8 years old. What is the state of the art for this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can this research be applied to other types of scheduling like interval scheduling?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this model </a:t>
            </a:r>
            <a:r>
              <a:rPr lang="en-US" sz="1200" b="0" i="0" u="none" strike="noStrike" kern="1200" dirty="0" err="1">
                <a:solidFill>
                  <a:schemeClr val="tx1"/>
                </a:solidFill>
                <a:effectLst/>
                <a:latin typeface="+mn-lt"/>
                <a:ea typeface="+mn-ea"/>
                <a:cs typeface="+mn-cs"/>
              </a:rPr>
              <a:t>generalise</a:t>
            </a:r>
            <a:r>
              <a:rPr lang="en-US" sz="1200" b="0" i="0" u="none" strike="noStrike" kern="1200" dirty="0">
                <a:solidFill>
                  <a:schemeClr val="tx1"/>
                </a:solidFill>
                <a:effectLst/>
                <a:latin typeface="+mn-lt"/>
                <a:ea typeface="+mn-ea"/>
                <a:cs typeface="+mn-cs"/>
              </a:rPr>
              <a:t> to other imaging services provided medical facilities?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did the authors decide on the base-case penalty for IPs staying an extra day? The $500 price tag without any basis seems to be a pretty big flaw.</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setting cost parameter h to unity - what does this mean and what is its significance?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p-values computed actually? (from table 3 and table 4)</a:t>
            </a:r>
            <a:endParaRPr lang="en-US" b="0" dirty="0">
              <a:effectLst/>
            </a:endParaRPr>
          </a:p>
          <a:p>
            <a:pPr rtl="0"/>
            <a:br>
              <a:rPr lang="en-US" b="0" dirty="0">
                <a:effectLst/>
              </a:rPr>
            </a:br>
            <a:r>
              <a:rPr lang="en-US" b="0" dirty="0">
                <a:effectLst/>
              </a:rPr>
              <a:t> </a:t>
            </a:r>
          </a:p>
          <a:p>
            <a:pPr rtl="0"/>
            <a:r>
              <a:rPr lang="en-US" b="0" dirty="0">
                <a:effectLst/>
              </a:rPr>
              <a:t> </a:t>
            </a:r>
          </a:p>
          <a:p>
            <a:br>
              <a:rPr lang="en-US" dirty="0"/>
            </a:br>
            <a:endParaRPr lang="en-CA" dirty="0"/>
          </a:p>
        </p:txBody>
      </p:sp>
      <p:sp>
        <p:nvSpPr>
          <p:cNvPr id="4" name="Slide Number Placeholder 3"/>
          <p:cNvSpPr>
            <a:spLocks noGrp="1"/>
          </p:cNvSpPr>
          <p:nvPr>
            <p:ph type="sldNum" sz="quarter" idx="5"/>
          </p:nvPr>
        </p:nvSpPr>
        <p:spPr/>
        <p:txBody>
          <a:bodyPr/>
          <a:lstStyle/>
          <a:p>
            <a:fld id="{22662CF5-5EDE-48C8-89E5-D1C41F6317B6}" type="slidenum">
              <a:rPr lang="en-CA" smtClean="0"/>
              <a:pPr/>
              <a:t>22</a:t>
            </a:fld>
            <a:endParaRPr lang="en-CA"/>
          </a:p>
        </p:txBody>
      </p:sp>
    </p:spTree>
    <p:extLst>
      <p:ext uri="{BB962C8B-B14F-4D97-AF65-F5344CB8AC3E}">
        <p14:creationId xmlns:p14="http://schemas.microsoft.com/office/powerpoint/2010/main" val="39221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DOUBTS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Markov Decision Process makes two assumptions: Markov assumption and stationary assumption. How do these two assumptions hold up for real life situations like this?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difference between Random selection-1 (R-1) and Random selection-2 (R-2)?</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they already have the optimal policy, why do they develop other decision rules?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In section 4.1, there is a paired t-test together with standard significance level. What do those terms mean? What can they tell us in this case?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point of doing sensitivity analysis when the optimal policy already implicitly tells us which patients are more costly and therefore their relative importance?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optimizing for net revenue is NOT ETHICAL. Probably optimizing for patient care? Is it possible to measure ethics in a model? Is maximizing the net revenue really going to help patients’ experience?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So is the finite model in the paper not capable of scheduling patients on the waiting list across multiple days efficiently?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include a parameter for the waiting cost only to set it to 0?</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Critical emergency patients (CEPs) are assumed to be medically unstable enough to necessitate scanning in the next slot. Why? /Would it make a difference to the MDP model and results if instead we incorporated this assumption by making the reward for scanning CEPs very high (or alternatively the action penalty incurred very heavy)?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does the penalty costs for IPs are assumed to be higher than other </a:t>
            </a:r>
            <a:r>
              <a:rPr lang="en-US" sz="1200" b="0" i="0" u="none" strike="noStrike" kern="1200" dirty="0" err="1">
                <a:solidFill>
                  <a:schemeClr val="tx1"/>
                </a:solidFill>
                <a:effectLst/>
                <a:latin typeface="+mn-lt"/>
                <a:ea typeface="+mn-ea"/>
                <a:cs typeface="+mn-cs"/>
              </a:rPr>
              <a:t>patiend</a:t>
            </a:r>
            <a:r>
              <a:rPr lang="en-US" sz="1200" b="0" i="0" u="none" strike="noStrike" kern="1200" dirty="0">
                <a:solidFill>
                  <a:schemeClr val="tx1"/>
                </a:solidFill>
                <a:effectLst/>
                <a:latin typeface="+mn-lt"/>
                <a:ea typeface="+mn-ea"/>
                <a:cs typeface="+mn-cs"/>
              </a:rPr>
              <a:t>-types? In my opinion, OPs have higher probability to go to other hospital. In order to generate more profit, OPs should have priority.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Problems understanding the tornado charts. what do they tell?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the model handle appointments made in advance?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paper is 8 years old. What is the state of the art for this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can this research be applied to other types of scheduling like interval scheduling?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this model </a:t>
            </a:r>
            <a:r>
              <a:rPr lang="en-US" sz="1200" b="0" i="0" u="none" strike="noStrike" kern="1200" dirty="0" err="1">
                <a:solidFill>
                  <a:schemeClr val="tx1"/>
                </a:solidFill>
                <a:effectLst/>
                <a:latin typeface="+mn-lt"/>
                <a:ea typeface="+mn-ea"/>
                <a:cs typeface="+mn-cs"/>
              </a:rPr>
              <a:t>generalise</a:t>
            </a:r>
            <a:r>
              <a:rPr lang="en-US" sz="1200" b="0" i="0" u="none" strike="noStrike" kern="1200" dirty="0">
                <a:solidFill>
                  <a:schemeClr val="tx1"/>
                </a:solidFill>
                <a:effectLst/>
                <a:latin typeface="+mn-lt"/>
                <a:ea typeface="+mn-ea"/>
                <a:cs typeface="+mn-cs"/>
              </a:rPr>
              <a:t> to other imaging services provided medical facilities?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did the authors decide on the base-case penalty for IPs staying an extra day? The $500 price tag without any basis seems to be a pretty big flaw.</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setting cost parameter h to unity - what does this mean and what is its significance?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p-values computed actually? (from table 3 and table 4)</a:t>
            </a:r>
            <a:endParaRPr lang="en-US" b="0" dirty="0">
              <a:effectLst/>
            </a:endParaRPr>
          </a:p>
          <a:p>
            <a:pPr rtl="0"/>
            <a:br>
              <a:rPr lang="en-US" b="0" dirty="0">
                <a:effectLst/>
              </a:rPr>
            </a:br>
            <a:r>
              <a:rPr lang="en-US" b="0" dirty="0">
                <a:effectLst/>
              </a:rPr>
              <a:t> </a:t>
            </a:r>
          </a:p>
          <a:p>
            <a:pPr rtl="0"/>
            <a:r>
              <a:rPr lang="en-US" b="0" dirty="0">
                <a:effectLst/>
              </a:rPr>
              <a:t> </a:t>
            </a:r>
          </a:p>
          <a:p>
            <a:br>
              <a:rPr lang="en-US" dirty="0"/>
            </a:br>
            <a:endParaRPr lang="en-CA" dirty="0"/>
          </a:p>
        </p:txBody>
      </p:sp>
      <p:sp>
        <p:nvSpPr>
          <p:cNvPr id="4" name="Slide Number Placeholder 3"/>
          <p:cNvSpPr>
            <a:spLocks noGrp="1"/>
          </p:cNvSpPr>
          <p:nvPr>
            <p:ph type="sldNum" sz="quarter" idx="5"/>
          </p:nvPr>
        </p:nvSpPr>
        <p:spPr/>
        <p:txBody>
          <a:bodyPr/>
          <a:lstStyle/>
          <a:p>
            <a:fld id="{22662CF5-5EDE-48C8-89E5-D1C41F6317B6}" type="slidenum">
              <a:rPr lang="en-CA" smtClean="0"/>
              <a:pPr/>
              <a:t>23</a:t>
            </a:fld>
            <a:endParaRPr lang="en-CA"/>
          </a:p>
        </p:txBody>
      </p:sp>
    </p:spTree>
    <p:extLst>
      <p:ext uri="{BB962C8B-B14F-4D97-AF65-F5344CB8AC3E}">
        <p14:creationId xmlns:p14="http://schemas.microsoft.com/office/powerpoint/2010/main" val="105678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probability distribution of the time for CT scans to be completed rather than to make the assumption that they are all of fixed duration?</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Can we also determine how many more CT scanner will increase revenue before having diminishing revenue.</a:t>
            </a:r>
          </a:p>
          <a:p>
            <a:endParaRPr lang="en-CA"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Accidents happen randomly without any pattern. Different patients have different health situation. Would Q-learning be a more suitable tool for patient scheduling as the model improves over unbounded learning over time? Why or why not?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1" u="none" strike="noStrike" kern="1200" dirty="0">
                <a:solidFill>
                  <a:schemeClr val="tx1"/>
                </a:solidFill>
                <a:effectLst/>
                <a:latin typeface="+mn-lt"/>
                <a:ea typeface="+mn-ea"/>
                <a:cs typeface="+mn-cs"/>
              </a:rPr>
              <a:t>You can</a:t>
            </a:r>
            <a:r>
              <a:rPr lang="en-CA" sz="1200" b="0" i="1" u="none" strike="noStrike" kern="1200" baseline="0" dirty="0">
                <a:solidFill>
                  <a:schemeClr val="tx1"/>
                </a:solidFill>
                <a:effectLst/>
                <a:latin typeface="+mn-lt"/>
                <a:ea typeface="+mn-ea"/>
                <a:cs typeface="+mn-cs"/>
              </a:rPr>
              <a:t> always envision more and more sophisticated models but do you have the data to learn their </a:t>
            </a:r>
            <a:r>
              <a:rPr lang="en-CA" sz="1200" b="0" i="1" u="none" strike="noStrike" kern="1200" baseline="0" dirty="0" err="1">
                <a:solidFill>
                  <a:schemeClr val="tx1"/>
                </a:solidFill>
                <a:effectLst/>
                <a:latin typeface="+mn-lt"/>
                <a:ea typeface="+mn-ea"/>
                <a:cs typeface="+mn-cs"/>
              </a:rPr>
              <a:t>params</a:t>
            </a:r>
            <a:r>
              <a:rPr lang="en-CA" sz="1200" b="0" i="1" u="none" strike="noStrike"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1" u="none" strike="noStrike" kern="1200" baseline="0" dirty="0">
              <a:solidFill>
                <a:schemeClr val="tx1"/>
              </a:solidFill>
              <a:effectLst/>
              <a:latin typeface="+mn-lt"/>
              <a:ea typeface="+mn-ea"/>
              <a:cs typeface="+mn-cs"/>
            </a:endParaRPr>
          </a:p>
          <a:p>
            <a:pPr rtl="0"/>
            <a:r>
              <a:rPr lang="en-CA" sz="1200" b="0" i="0" u="none" strike="noStrike" kern="1200" baseline="0" dirty="0">
                <a:solidFill>
                  <a:schemeClr val="tx1"/>
                </a:solidFill>
                <a:effectLst/>
                <a:latin typeface="+mn-lt"/>
                <a:ea typeface="+mn-ea"/>
                <a:cs typeface="+mn-cs"/>
              </a:rPr>
              <a:t>Rewards  </a:t>
            </a:r>
            <a:r>
              <a:rPr lang="en-CA" sz="1200" b="0" i="0" u="none" strike="noStrike" kern="1200" dirty="0">
                <a:solidFill>
                  <a:schemeClr val="tx1"/>
                </a:solidFill>
                <a:effectLst/>
                <a:latin typeface="+mn-lt"/>
                <a:ea typeface="+mn-ea"/>
                <a:cs typeface="+mn-cs"/>
              </a:rPr>
              <a:t>Would it be</a:t>
            </a:r>
            <a:endParaRPr lang="en-CA" b="0" dirty="0">
              <a:effectLst/>
            </a:endParaRPr>
          </a:p>
          <a:p>
            <a:pPr rtl="0"/>
            <a:r>
              <a:rPr lang="en-CA" sz="1200" b="0" i="0" u="none" strike="noStrike" kern="1200" dirty="0">
                <a:solidFill>
                  <a:schemeClr val="tx1"/>
                </a:solidFill>
                <a:effectLst/>
                <a:latin typeface="+mn-lt"/>
                <a:ea typeface="+mn-ea"/>
                <a:cs typeface="+mn-cs"/>
              </a:rPr>
              <a:t>a better policy if we also incorporate the "longest waiting time" in</a:t>
            </a:r>
            <a:endParaRPr lang="en-CA" b="0" dirty="0">
              <a:effectLst/>
            </a:endParaRPr>
          </a:p>
          <a:p>
            <a:pPr rtl="0"/>
            <a:r>
              <a:rPr lang="en-CA" sz="1200" b="0" i="0" u="none" strike="noStrike" kern="1200" dirty="0">
                <a:solidFill>
                  <a:schemeClr val="tx1"/>
                </a:solidFill>
                <a:effectLst/>
                <a:latin typeface="+mn-lt"/>
                <a:ea typeface="+mn-ea"/>
                <a:cs typeface="+mn-cs"/>
              </a:rPr>
              <a:t>each patient group? Is this idea easy to implement?</a:t>
            </a:r>
            <a:endParaRPr lang="en-CA"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br>
              <a:rPr lang="en-CA" dirty="0"/>
            </a:br>
            <a:r>
              <a:rPr lang="en-CA" sz="1200" b="0" i="0" u="none" strike="noStrike" kern="1200" dirty="0">
                <a:solidFill>
                  <a:schemeClr val="tx1"/>
                </a:solidFill>
                <a:effectLst/>
                <a:latin typeface="+mn-lt"/>
                <a:ea typeface="+mn-ea"/>
                <a:cs typeface="+mn-cs"/>
              </a:rPr>
              <a:t>for facilities that are open 24/7, wouldn't an infinite MDP be better?  If the goal is economic optimality, would the discount factor need to be related to current interest rates?  How would the economic benefit projections change with variations in those interest rates?</a:t>
            </a:r>
          </a:p>
          <a:p>
            <a:endParaRPr lang="en-CA"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28</a:t>
            </a:fld>
            <a:endParaRPr lang="en-CA"/>
          </a:p>
        </p:txBody>
      </p:sp>
    </p:spTree>
    <p:extLst>
      <p:ext uri="{BB962C8B-B14F-4D97-AF65-F5344CB8AC3E}">
        <p14:creationId xmlns:p14="http://schemas.microsoft.com/office/powerpoint/2010/main" val="1636111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probability distribution of the time for CT scans to be completed rather than to make the assumption that they are all of fixed duration?</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Can we also determine how many more CT scanner will increase revenue before having diminishing revenue.</a:t>
            </a:r>
          </a:p>
          <a:p>
            <a:endParaRPr lang="en-CA"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Accidents happen randomly without any pattern. Different patients have different health situation. Would Q-learning be a more suitable tool for patient scheduling as the model improves over unbounded learning over time? Why or why not?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1" u="none" strike="noStrike" kern="1200" dirty="0">
                <a:solidFill>
                  <a:schemeClr val="tx1"/>
                </a:solidFill>
                <a:effectLst/>
                <a:latin typeface="+mn-lt"/>
                <a:ea typeface="+mn-ea"/>
                <a:cs typeface="+mn-cs"/>
              </a:rPr>
              <a:t>You can</a:t>
            </a:r>
            <a:r>
              <a:rPr lang="en-CA" sz="1200" b="0" i="1" u="none" strike="noStrike" kern="1200" baseline="0" dirty="0">
                <a:solidFill>
                  <a:schemeClr val="tx1"/>
                </a:solidFill>
                <a:effectLst/>
                <a:latin typeface="+mn-lt"/>
                <a:ea typeface="+mn-ea"/>
                <a:cs typeface="+mn-cs"/>
              </a:rPr>
              <a:t> always envision more and more sophisticated models but do you have the data to learn their </a:t>
            </a:r>
            <a:r>
              <a:rPr lang="en-CA" sz="1200" b="0" i="1" u="none" strike="noStrike" kern="1200" baseline="0" dirty="0" err="1">
                <a:solidFill>
                  <a:schemeClr val="tx1"/>
                </a:solidFill>
                <a:effectLst/>
                <a:latin typeface="+mn-lt"/>
                <a:ea typeface="+mn-ea"/>
                <a:cs typeface="+mn-cs"/>
              </a:rPr>
              <a:t>params</a:t>
            </a:r>
            <a:r>
              <a:rPr lang="en-CA" sz="1200" b="0" i="1" u="none" strike="noStrike"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1" u="none" strike="noStrike" kern="1200" baseline="0" dirty="0">
              <a:solidFill>
                <a:schemeClr val="tx1"/>
              </a:solidFill>
              <a:effectLst/>
              <a:latin typeface="+mn-lt"/>
              <a:ea typeface="+mn-ea"/>
              <a:cs typeface="+mn-cs"/>
            </a:endParaRPr>
          </a:p>
          <a:p>
            <a:pPr rtl="0"/>
            <a:r>
              <a:rPr lang="en-CA" sz="1200" b="0" i="0" u="none" strike="noStrike" kern="1200" baseline="0" dirty="0">
                <a:solidFill>
                  <a:schemeClr val="tx1"/>
                </a:solidFill>
                <a:effectLst/>
                <a:latin typeface="+mn-lt"/>
                <a:ea typeface="+mn-ea"/>
                <a:cs typeface="+mn-cs"/>
              </a:rPr>
              <a:t>Rewards  </a:t>
            </a:r>
            <a:r>
              <a:rPr lang="en-CA" sz="1200" b="0" i="0" u="none" strike="noStrike" kern="1200" dirty="0">
                <a:solidFill>
                  <a:schemeClr val="tx1"/>
                </a:solidFill>
                <a:effectLst/>
                <a:latin typeface="+mn-lt"/>
                <a:ea typeface="+mn-ea"/>
                <a:cs typeface="+mn-cs"/>
              </a:rPr>
              <a:t>Would it be</a:t>
            </a:r>
            <a:endParaRPr lang="en-CA" b="0" dirty="0">
              <a:effectLst/>
            </a:endParaRPr>
          </a:p>
          <a:p>
            <a:pPr rtl="0"/>
            <a:r>
              <a:rPr lang="en-CA" sz="1200" b="0" i="0" u="none" strike="noStrike" kern="1200" dirty="0">
                <a:solidFill>
                  <a:schemeClr val="tx1"/>
                </a:solidFill>
                <a:effectLst/>
                <a:latin typeface="+mn-lt"/>
                <a:ea typeface="+mn-ea"/>
                <a:cs typeface="+mn-cs"/>
              </a:rPr>
              <a:t>a better policy if we also incorporate the "longest waiting time" in</a:t>
            </a:r>
            <a:endParaRPr lang="en-CA" b="0" dirty="0">
              <a:effectLst/>
            </a:endParaRPr>
          </a:p>
          <a:p>
            <a:pPr rtl="0"/>
            <a:r>
              <a:rPr lang="en-CA" sz="1200" b="0" i="0" u="none" strike="noStrike" kern="1200" dirty="0">
                <a:solidFill>
                  <a:schemeClr val="tx1"/>
                </a:solidFill>
                <a:effectLst/>
                <a:latin typeface="+mn-lt"/>
                <a:ea typeface="+mn-ea"/>
                <a:cs typeface="+mn-cs"/>
              </a:rPr>
              <a:t>each patient group? Is this idea easy to implement?</a:t>
            </a:r>
            <a:endParaRPr lang="en-CA"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br>
              <a:rPr lang="en-CA" dirty="0"/>
            </a:br>
            <a:r>
              <a:rPr lang="en-CA" sz="1200" b="0" i="0" u="none" strike="noStrike" kern="1200" dirty="0">
                <a:solidFill>
                  <a:schemeClr val="tx1"/>
                </a:solidFill>
                <a:effectLst/>
                <a:latin typeface="+mn-lt"/>
                <a:ea typeface="+mn-ea"/>
                <a:cs typeface="+mn-cs"/>
              </a:rPr>
              <a:t>for facilities that are open 24/7, wouldn't an infinite MDP be better?  If the goal is economic optimality, would the discount factor need to be related to current interest rates?  How would the economic benefit projections change with variations in those interest rates?</a:t>
            </a:r>
          </a:p>
          <a:p>
            <a:endParaRPr lang="en-CA"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30</a:t>
            </a:fld>
            <a:endParaRPr lang="en-CA"/>
          </a:p>
        </p:txBody>
      </p:sp>
    </p:spTree>
    <p:extLst>
      <p:ext uri="{BB962C8B-B14F-4D97-AF65-F5344CB8AC3E}">
        <p14:creationId xmlns:p14="http://schemas.microsoft.com/office/powerpoint/2010/main" val="205709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662CF5-5EDE-48C8-89E5-D1C41F6317B6}" type="slidenum">
              <a:rPr lang="en-CA" smtClean="0"/>
              <a:pPr/>
              <a:t>3</a:t>
            </a:fld>
            <a:endParaRPr lang="en-CA"/>
          </a:p>
        </p:txBody>
      </p:sp>
    </p:spTree>
    <p:extLst>
      <p:ext uri="{BB962C8B-B14F-4D97-AF65-F5344CB8AC3E}">
        <p14:creationId xmlns:p14="http://schemas.microsoft.com/office/powerpoint/2010/main" val="314349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facilities that perform CT scans there are varying degrees of urgency.</a:t>
            </a:r>
          </a:p>
          <a:p>
            <a:endParaRPr lang="en-CA" dirty="0"/>
          </a:p>
          <a:p>
            <a:pPr defTabSz="924458">
              <a:defRPr/>
            </a:pPr>
            <a:r>
              <a:rPr lang="en-CA" dirty="0"/>
              <a:t>Assumptions:</a:t>
            </a:r>
          </a:p>
          <a:p>
            <a:pPr defTabSz="924458">
              <a:defRPr/>
            </a:pPr>
            <a:r>
              <a:rPr lang="en-CA" dirty="0"/>
              <a:t>Arriving CEPs scanned immediately (so no decision can be made here)</a:t>
            </a:r>
          </a:p>
          <a:p>
            <a:pPr defTabSz="924458">
              <a:defRPr/>
            </a:pPr>
            <a:r>
              <a:rPr lang="en-CA" dirty="0"/>
              <a:t>Scheduled OPs are scanned by a dedicated scanner (so, a 3</a:t>
            </a:r>
            <a:r>
              <a:rPr lang="en-CA" baseline="30000" dirty="0"/>
              <a:t>rd</a:t>
            </a:r>
            <a:r>
              <a:rPr lang="en-CA" dirty="0"/>
              <a:t> scanner we don’t have access to)</a:t>
            </a:r>
          </a:p>
          <a:p>
            <a:pPr defTabSz="924458">
              <a:defRPr/>
            </a:pPr>
            <a:endParaRPr lang="en-CA" dirty="0"/>
          </a:p>
          <a:p>
            <a:pPr defTabSz="924458">
              <a:defRPr/>
            </a:pPr>
            <a:r>
              <a:rPr lang="en-CA" dirty="0"/>
              <a:t>Question: What if more than 2 CEPs?    ?This model is not realistic, and is good only for theoretical/statistical analysis?</a:t>
            </a:r>
          </a:p>
          <a:p>
            <a:endParaRPr lang="en-CA" dirty="0"/>
          </a:p>
          <a:p>
            <a:r>
              <a:rPr lang="en-CA" dirty="0"/>
              <a:t>Scanning an OP first might lead to extra hospitalization for IP. </a:t>
            </a:r>
          </a:p>
          <a:p>
            <a:endParaRPr lang="en-CA" dirty="0"/>
          </a:p>
          <a:p>
            <a:r>
              <a:rPr lang="en-CA" dirty="0"/>
              <a:t>And IP staying overnight incurs cost penalty. Preferring IP over OP may lead to perceived loss of service-quality for the OP.</a:t>
            </a:r>
          </a:p>
        </p:txBody>
      </p:sp>
      <p:sp>
        <p:nvSpPr>
          <p:cNvPr id="4" name="Slide Number Placeholder 3"/>
          <p:cNvSpPr>
            <a:spLocks noGrp="1"/>
          </p:cNvSpPr>
          <p:nvPr>
            <p:ph type="sldNum" sz="quarter" idx="10"/>
          </p:nvPr>
        </p:nvSpPr>
        <p:spPr/>
        <p:txBody>
          <a:bodyPr/>
          <a:lstStyle/>
          <a:p>
            <a:fld id="{22662CF5-5EDE-48C8-89E5-D1C41F6317B6}" type="slidenum">
              <a:rPr lang="en-CA" smtClean="0"/>
              <a:pPr/>
              <a:t>4</a:t>
            </a:fld>
            <a:endParaRPr lang="en-CA"/>
          </a:p>
        </p:txBody>
      </p:sp>
    </p:spTree>
    <p:extLst>
      <p:ext uri="{BB962C8B-B14F-4D97-AF65-F5344CB8AC3E}">
        <p14:creationId xmlns:p14="http://schemas.microsoft.com/office/powerpoint/2010/main" val="207763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FINITE</a:t>
            </a:r>
          </a:p>
          <a:p>
            <a:r>
              <a:rPr lang="en-CA" dirty="0"/>
              <a:t>Finite-Horizon MDPs are often used to model quantitative decision-making problems. Because guaranteed to find optimal policy whereas infinite can only approach optimality</a:t>
            </a:r>
          </a:p>
          <a:p>
            <a:endParaRPr lang="en-CA" dirty="0"/>
          </a:p>
          <a:p>
            <a:r>
              <a:rPr lang="en-CA" dirty="0"/>
              <a:t>Policies for infinite-horizon cases are actually simpler than those for finite-horizon cases because with no time-limit there is no reason to behave differently in the same state at different times, so the optimal policy is stationary.</a:t>
            </a:r>
          </a:p>
          <a:p>
            <a:endParaRPr lang="en-CA" dirty="0"/>
          </a:p>
          <a:p>
            <a:r>
              <a:rPr lang="en-CA" dirty="0"/>
              <a:t>So in this case, I think Finite-Horizon better suits since the day does have a finite length, and optimal policy may be different an hour before closing than at 9am </a:t>
            </a:r>
          </a:p>
          <a:p>
            <a:r>
              <a:rPr lang="en-CA" dirty="0"/>
              <a:t>(b/c patients come in a varying probabilities)</a:t>
            </a:r>
          </a:p>
          <a:p>
            <a:pPr defTabSz="924458">
              <a:defRPr/>
            </a:pPr>
            <a:endParaRPr lang="en-CA" dirty="0"/>
          </a:p>
          <a:p>
            <a:r>
              <a:rPr lang="en-CA" baseline="0" dirty="0"/>
              <a:t>THEY USE</a:t>
            </a:r>
          </a:p>
          <a:p>
            <a:pPr defTabSz="924458">
              <a:defRPr/>
            </a:pPr>
            <a:r>
              <a:rPr lang="en-CA" dirty="0"/>
              <a:t>Non-stationary arrival probabilities used for IP and EP</a:t>
            </a:r>
          </a:p>
          <a:p>
            <a:pPr defTabSz="924458">
              <a:defRPr/>
            </a:pPr>
            <a:endParaRPr lang="en-CA" dirty="0"/>
          </a:p>
          <a:p>
            <a:r>
              <a:rPr lang="en-CA" dirty="0"/>
              <a:t>PERFORMANCE OBJECTIVE</a:t>
            </a:r>
          </a:p>
          <a:p>
            <a:r>
              <a:rPr lang="en-CA" dirty="0"/>
              <a:t>Maximize</a:t>
            </a:r>
            <a:r>
              <a:rPr lang="en-CA" baseline="0" dirty="0"/>
              <a:t> expected net revenue over a work-day</a:t>
            </a:r>
          </a:p>
          <a:p>
            <a:pPr defTabSz="924458">
              <a:defRPr/>
            </a:pP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5</a:t>
            </a:fld>
            <a:endParaRPr lang="en-CA"/>
          </a:p>
        </p:txBody>
      </p:sp>
    </p:spTree>
    <p:extLst>
      <p:ext uri="{BB962C8B-B14F-4D97-AF65-F5344CB8AC3E}">
        <p14:creationId xmlns:p14="http://schemas.microsoft.com/office/powerpoint/2010/main" val="294861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//Q: Would the optimal policy calculation change at all if critical emergency patients (CEP’s) were removed from the patient type domain?</a:t>
            </a:r>
          </a:p>
          <a:p>
            <a:pPr defTabSz="924458">
              <a:defRPr/>
            </a:pPr>
            <a:endParaRPr lang="en-CA" dirty="0"/>
          </a:p>
          <a:p>
            <a:pPr defTabSz="924458">
              <a:defRPr/>
            </a:pPr>
            <a:r>
              <a:rPr lang="en-CA" dirty="0"/>
              <a:t>Regarding CEPs. I don’t think the policy would change if they were removed, since the rule for CEPs is set in stone. </a:t>
            </a:r>
          </a:p>
          <a:p>
            <a:pPr defTabSz="924458">
              <a:defRPr/>
            </a:pPr>
            <a:endParaRPr lang="en-CA" dirty="0"/>
          </a:p>
          <a:p>
            <a:pPr defTabSz="924458">
              <a:defRPr/>
            </a:pPr>
            <a:r>
              <a:rPr lang="en-CA" dirty="0"/>
              <a:t>But it WOULD change # of slots available, and thus affect the results.</a:t>
            </a:r>
          </a:p>
          <a:p>
            <a:pPr defTabSz="924458">
              <a:defRPr/>
            </a:pPr>
            <a:endParaRPr lang="en-CA" dirty="0"/>
          </a:p>
          <a:p>
            <a:pPr defTabSz="924458">
              <a:defRPr/>
            </a:pPr>
            <a:r>
              <a:rPr lang="en-CA" dirty="0"/>
              <a:t>So, we don’t have to make a choice about whether to scan a CEP, but we do lose slots to those CEPs.</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6</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7</a:t>
            </a:fld>
            <a:endParaRPr lang="en-CA"/>
          </a:p>
        </p:txBody>
      </p:sp>
    </p:spTree>
    <p:extLst>
      <p:ext uri="{BB962C8B-B14F-4D97-AF65-F5344CB8AC3E}">
        <p14:creationId xmlns:p14="http://schemas.microsoft.com/office/powerpoint/2010/main" val="310469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Arrival probabilities</a:t>
            </a:r>
          </a:p>
          <a:p>
            <a:pPr lvl="0"/>
            <a:endParaRPr lang="en-CA" dirty="0"/>
          </a:p>
          <a:p>
            <a:pPr lvl="0"/>
            <a:r>
              <a:rPr lang="en-CA" dirty="0"/>
              <a:t>As you can see, it varies over the time of day</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9</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10</a:t>
            </a:fld>
            <a:endParaRPr lang="en-CA"/>
          </a:p>
        </p:txBody>
      </p:sp>
    </p:spTree>
    <p:extLst>
      <p:ext uri="{BB962C8B-B14F-4D97-AF65-F5344CB8AC3E}">
        <p14:creationId xmlns:p14="http://schemas.microsoft.com/office/powerpoint/2010/main" val="310469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9/23/2019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9/23/2019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png"/><Relationship Id="rId7"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customXml" Target="../ink/ink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customXml" Target="../ink/ink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7.emf"/><Relationship Id="rId4"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2.emf"/><Relationship Id="rId4" Type="http://schemas.openxmlformats.org/officeDocument/2006/relationships/customXml" Target="../ink/ink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17.xml"/></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19.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5.xml"/><Relationship Id="rId3" Type="http://schemas.openxmlformats.org/officeDocument/2006/relationships/image" Target="../media/image30.png"/><Relationship Id="rId7" Type="http://schemas.openxmlformats.org/officeDocument/2006/relationships/customXml" Target="../ink/ink2.xml"/><Relationship Id="rId12" Type="http://schemas.openxmlformats.org/officeDocument/2006/relationships/image" Target="../media/image7.emf"/><Relationship Id="rId2" Type="http://schemas.openxmlformats.org/officeDocument/2006/relationships/notesSlide" Target="../notesSlides/notesSlide6.xml"/><Relationship Id="rId16"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6.emf"/><Relationship Id="rId4" Type="http://schemas.openxmlformats.org/officeDocument/2006/relationships/image" Target="../media/image3.png"/><Relationship Id="rId9" Type="http://schemas.openxmlformats.org/officeDocument/2006/relationships/customXml" Target="../ink/ink3.xml"/><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a:solidFill>
                  <a:srgbClr val="000000"/>
                </a:solidFill>
              </a:rPr>
              <a:t>CPSC 422, Lecture 9</a:t>
            </a: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a:solidFill>
                  <a:srgbClr val="3333CC"/>
                </a:solidFill>
                <a:latin typeface="Arial Unicode MS" pitchFamily="34" charset="-128"/>
              </a:rPr>
              <a:t>Intelligent Systems (AI-2)</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cpsc422, Lecture 9</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a:solidFill>
                  <a:srgbClr val="000000"/>
                </a:solidFill>
                <a:latin typeface="Arial Unicode MS" pitchFamily="34" charset="-128"/>
              </a:rPr>
              <a:t>Sep, 23, 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60337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Performance Metrics (over 1 work-day)</a:t>
            </a:r>
          </a:p>
        </p:txBody>
      </p:sp>
      <p:sp>
        <p:nvSpPr>
          <p:cNvPr id="3" name="Content Placeholder 2"/>
          <p:cNvSpPr>
            <a:spLocks noGrp="1"/>
          </p:cNvSpPr>
          <p:nvPr>
            <p:ph sz="quarter" idx="1"/>
          </p:nvPr>
        </p:nvSpPr>
        <p:spPr/>
        <p:txBody>
          <a:bodyPr/>
          <a:lstStyle/>
          <a:p>
            <a:r>
              <a:rPr lang="en-CA" dirty="0"/>
              <a:t>Expected net CT revenue</a:t>
            </a:r>
          </a:p>
          <a:p>
            <a:r>
              <a:rPr lang="en-CA" dirty="0"/>
              <a:t>Average waiting-time</a:t>
            </a:r>
          </a:p>
          <a:p>
            <a:r>
              <a:rPr lang="en-CA" dirty="0"/>
              <a:t>Average # patients not scanned by day’s end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14" y="3279569"/>
            <a:ext cx="6866575"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90909" y="2743200"/>
            <a:ext cx="6781800" cy="838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a:t>Rewards</a:t>
            </a:r>
          </a:p>
        </p:txBody>
      </p:sp>
      <mc:AlternateContent xmlns:mc="http://schemas.openxmlformats.org/markup-compatibility/2006" xmlns:a14="http://schemas.microsoft.com/office/drawing/2010/main">
        <mc:Choice Requires="a14">
          <p:sp>
            <p:nvSpPr>
              <p:cNvPr id="7" name="Rectangle 6"/>
              <p:cNvSpPr/>
              <p:nvPr/>
            </p:nvSpPr>
            <p:spPr>
              <a:xfrm>
                <a:off x="590909" y="4946797"/>
                <a:ext cx="8686800" cy="892552"/>
              </a:xfrm>
              <a:prstGeom prst="rect">
                <a:avLst/>
              </a:prstGeom>
            </p:spPr>
            <p:txBody>
              <a:bodyPr wrap="square">
                <a:spAutoFit/>
              </a:bodyPr>
              <a:lstStyle/>
              <a:p>
                <a:r>
                  <a:rPr lang="en-CA" sz="2600" dirty="0"/>
                  <a:t>Terminal reward obtained</a:t>
                </a:r>
              </a:p>
              <a:p>
                <a:pPr lvl="1"/>
                <a14:m>
                  <m:oMath xmlns:m="http://schemas.openxmlformats.org/officeDocument/2006/math">
                    <m:sSub>
                      <m:sSubPr>
                        <m:ctrlPr>
                          <a:rPr lang="en-CA" sz="2600" i="1">
                            <a:latin typeface="Cambria Math" panose="02040503050406030204" pitchFamily="18" charset="0"/>
                          </a:rPr>
                        </m:ctrlPr>
                      </m:sSubPr>
                      <m:e>
                        <m:r>
                          <a:rPr lang="en-CA" sz="2600" i="1">
                            <a:latin typeface="Cambria Math"/>
                          </a:rPr>
                          <m:t>𝑉</m:t>
                        </m:r>
                      </m:e>
                      <m:sub>
                        <m:r>
                          <a:rPr lang="en-CA" sz="2600" i="1">
                            <a:latin typeface="Cambria Math"/>
                          </a:rPr>
                          <m:t>𝑁</m:t>
                        </m:r>
                        <m:r>
                          <a:rPr lang="en-CA" sz="2600" i="1">
                            <a:latin typeface="Cambria Math"/>
                          </a:rPr>
                          <m:t>+1</m:t>
                        </m:r>
                      </m:sub>
                    </m:sSub>
                    <m:d>
                      <m:dPr>
                        <m:ctrlPr>
                          <a:rPr lang="en-CA" sz="2600" i="1">
                            <a:latin typeface="Cambria Math" panose="02040503050406030204" pitchFamily="18" charset="0"/>
                          </a:rPr>
                        </m:ctrlPr>
                      </m:dPr>
                      <m:e>
                        <m:r>
                          <a:rPr lang="en-CA" sz="2600" i="1">
                            <a:latin typeface="Cambria Math"/>
                          </a:rPr>
                          <m:t>𝑠</m:t>
                        </m:r>
                      </m:e>
                    </m:d>
                    <m:r>
                      <a:rPr lang="en-CA" sz="2600" i="1">
                        <a:latin typeface="Cambria Math"/>
                      </a:rPr>
                      <m:t>=</m:t>
                    </m:r>
                    <m:r>
                      <a:rPr lang="en-CA" sz="2600" i="1" smtClean="0">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𝑂𝑃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𝑂𝑃</m:t>
                        </m:r>
                      </m:sub>
                    </m:sSub>
                    <m:r>
                      <a:rPr lang="en-CA" sz="2600" i="1">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𝐼𝑃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𝐼𝑃</m:t>
                        </m:r>
                      </m:sub>
                    </m:sSub>
                  </m:oMath>
                </a14:m>
                <a:r>
                  <a:rPr lang="en-CA" sz="2600" dirty="0">
                    <a:solidFill>
                      <a:schemeClr val="tx1"/>
                    </a:solidFill>
                  </a:rPr>
                  <a:t> </a:t>
                </a:r>
                <a14:m>
                  <m:oMath xmlns:m="http://schemas.openxmlformats.org/officeDocument/2006/math">
                    <m:r>
                      <a:rPr lang="en-CA" sz="2600" i="1">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𝑁𝐶𝐸𝑃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𝑁𝐶𝐸𝑃</m:t>
                        </m:r>
                      </m:sub>
                    </m:sSub>
                    <m:r>
                      <a:rPr lang="en-CA" sz="2600" i="1">
                        <a:solidFill>
                          <a:schemeClr val="tx1"/>
                        </a:solidFill>
                        <a:latin typeface="Cambria Math"/>
                      </a:rPr>
                      <m:t> </m:t>
                    </m:r>
                  </m:oMath>
                </a14:m>
                <a:endParaRPr lang="en-CA" sz="26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90909" y="4946797"/>
                <a:ext cx="8686800" cy="892552"/>
              </a:xfrm>
              <a:prstGeom prst="rect">
                <a:avLst/>
              </a:prstGeom>
              <a:blipFill rotWithShape="1">
                <a:blip r:embed="rId4"/>
                <a:stretch>
                  <a:fillRect l="-1263" t="-6122"/>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935280" y="3423240"/>
              <a:ext cx="6918840" cy="2084760"/>
            </p14:xfrm>
          </p:contentPart>
        </mc:Choice>
        <mc:Fallback xmlns="">
          <p:pic>
            <p:nvPicPr>
              <p:cNvPr id="4" name="Ink 3"/>
              <p:cNvPicPr/>
              <p:nvPr/>
            </p:nvPicPr>
            <p:blipFill>
              <a:blip r:embed="rId6"/>
              <a:stretch>
                <a:fillRect/>
              </a:stretch>
            </p:blipFill>
            <p:spPr>
              <a:xfrm>
                <a:off x="923040" y="3411720"/>
                <a:ext cx="6943320" cy="210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2895600" y="2619509"/>
              <a:ext cx="5470920" cy="3219840"/>
            </p14:xfrm>
          </p:contentPart>
        </mc:Choice>
        <mc:Fallback xmlns="">
          <p:pic>
            <p:nvPicPr>
              <p:cNvPr id="5" name="Ink 4"/>
              <p:cNvPicPr/>
              <p:nvPr/>
            </p:nvPicPr>
            <p:blipFill>
              <a:blip r:embed="rId8"/>
              <a:stretch>
                <a:fillRect/>
              </a:stretch>
            </p:blipFill>
            <p:spPr>
              <a:xfrm>
                <a:off x="2889840" y="2613749"/>
                <a:ext cx="5479560" cy="3234240"/>
              </a:xfrm>
              <a:prstGeom prst="rect">
                <a:avLst/>
              </a:prstGeom>
            </p:spPr>
          </p:pic>
        </mc:Fallback>
      </mc:AlternateContent>
      <p:sp>
        <p:nvSpPr>
          <p:cNvPr id="9" name="Content Placeholder 2"/>
          <p:cNvSpPr txBox="1">
            <a:spLocks/>
          </p:cNvSpPr>
          <p:nvPr/>
        </p:nvSpPr>
        <p:spPr>
          <a:xfrm>
            <a:off x="228600" y="6019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a:solidFill>
                  <a:srgbClr val="FF0000"/>
                </a:solidFill>
              </a:rPr>
              <a:t>Discount factor? </a:t>
            </a:r>
            <a:r>
              <a:rPr lang="en-CA" sz="1600">
                <a:solidFill>
                  <a:srgbClr val="FF0000"/>
                </a:solidFill>
              </a:rPr>
              <a:t>1</a:t>
            </a:r>
            <a:endParaRPr lang="en-CA" sz="1600" dirty="0">
              <a:solidFill>
                <a:srgbClr val="FF0000"/>
              </a:solidFill>
            </a:endParaRPr>
          </a:p>
        </p:txBody>
      </p:sp>
    </p:spTree>
    <p:extLst>
      <p:ext uri="{BB962C8B-B14F-4D97-AF65-F5344CB8AC3E}">
        <p14:creationId xmlns:p14="http://schemas.microsoft.com/office/powerpoint/2010/main" val="239721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Maximize total expected revenue</a:t>
            </a:r>
          </a:p>
        </p:txBody>
      </p:sp>
      <p:sp>
        <p:nvSpPr>
          <p:cNvPr id="3" name="Content Placeholder 2"/>
          <p:cNvSpPr>
            <a:spLocks noGrp="1"/>
          </p:cNvSpPr>
          <p:nvPr>
            <p:ph sz="quarter" idx="1"/>
          </p:nvPr>
        </p:nvSpPr>
        <p:spPr>
          <a:xfrm>
            <a:off x="457200" y="1219200"/>
            <a:ext cx="8229600" cy="1447800"/>
          </a:xfrm>
        </p:spPr>
        <p:txBody>
          <a:bodyPr/>
          <a:lstStyle/>
          <a:p>
            <a:r>
              <a:rPr lang="en-CA" dirty="0"/>
              <a:t>Optimal Policy</a:t>
            </a:r>
          </a:p>
          <a:p>
            <a:pPr lvl="1"/>
            <a:r>
              <a:rPr lang="en-CA" dirty="0"/>
              <a:t>Solving this gives the policy for each state, n, in the day</a:t>
            </a:r>
            <a:endParaRPr lang="en-CA" dirty="0">
              <a:solidFill>
                <a:srgbClr val="92D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362200"/>
            <a:ext cx="6172200" cy="127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28600" y="34290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a:t>Finite Horizon MDP</a:t>
            </a:r>
            <a:endParaRPr lang="en-CA" dirty="0">
              <a:solidFill>
                <a:srgbClr val="92D050"/>
              </a:solidFill>
            </a:endParaRPr>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514600" y="3048000"/>
              <a:ext cx="5806080" cy="2656080"/>
            </p14:xfrm>
          </p:contentPart>
        </mc:Choice>
        <mc:Fallback xmlns="">
          <p:pic>
            <p:nvPicPr>
              <p:cNvPr id="4" name="Ink 3"/>
              <p:cNvPicPr/>
              <p:nvPr/>
            </p:nvPicPr>
            <p:blipFill>
              <a:blip r:embed="rId6"/>
              <a:stretch>
                <a:fillRect/>
              </a:stretch>
            </p:blipFill>
            <p:spPr>
              <a:xfrm>
                <a:off x="2505600" y="3038280"/>
                <a:ext cx="5825160" cy="2677320"/>
              </a:xfrm>
              <a:prstGeom prst="rect">
                <a:avLst/>
              </a:prstGeom>
            </p:spPr>
          </p:pic>
        </mc:Fallback>
      </mc:AlternateContent>
      <p:graphicFrame>
        <p:nvGraphicFramePr>
          <p:cNvPr id="6" name="Object 5"/>
          <p:cNvGraphicFramePr>
            <a:graphicFrameLocks noGrp="1" noChangeAspect="1"/>
          </p:cNvGraphicFramePr>
          <p:nvPr>
            <p:extLst>
              <p:ext uri="{D42A27DB-BD31-4B8C-83A1-F6EECF244321}">
                <p14:modId xmlns:p14="http://schemas.microsoft.com/office/powerpoint/2010/main" val="2602244812"/>
              </p:ext>
            </p:extLst>
          </p:nvPr>
        </p:nvGraphicFramePr>
        <p:xfrm>
          <a:off x="194733" y="4677609"/>
          <a:ext cx="6400800" cy="878033"/>
        </p:xfrm>
        <a:graphic>
          <a:graphicData uri="http://schemas.openxmlformats.org/presentationml/2006/ole">
            <mc:AlternateContent xmlns:mc="http://schemas.openxmlformats.org/markup-compatibility/2006">
              <mc:Choice xmlns:v="urn:schemas-microsoft-com:vml" Requires="v">
                <p:oleObj spid="_x0000_s1050" name="Equation" r:id="rId7" imgW="2870200" imgH="393700" progId="Equation.3">
                  <p:embed/>
                </p:oleObj>
              </mc:Choice>
              <mc:Fallback>
                <p:oleObj name="Equation" r:id="rId7" imgW="2870200" imgH="393700" progId="Equation.3">
                  <p:embed/>
                  <p:pic>
                    <p:nvPicPr>
                      <p:cNvPr id="0" name="Object 1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33" y="4677609"/>
                        <a:ext cx="6400800" cy="878033"/>
                      </a:xfrm>
                      <a:prstGeom prst="rect">
                        <a:avLst/>
                      </a:prstGeom>
                      <a:noFill/>
                      <a:ln>
                        <a:noFill/>
                      </a:ln>
                    </p:spPr>
                  </p:pic>
                </p:oleObj>
              </mc:Fallback>
            </mc:AlternateContent>
          </a:graphicData>
        </a:graphic>
      </p:graphicFrame>
      <p:sp>
        <p:nvSpPr>
          <p:cNvPr id="8" name="Content Placeholder 2"/>
          <p:cNvSpPr txBox="1">
            <a:spLocks/>
          </p:cNvSpPr>
          <p:nvPr/>
        </p:nvSpPr>
        <p:spPr>
          <a:xfrm>
            <a:off x="237467" y="5257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a:solidFill>
                  <a:srgbClr val="FF0000"/>
                </a:solidFill>
              </a:rPr>
              <a:t>The recursive equation (3) has value of current state </a:t>
            </a:r>
            <a:r>
              <a:rPr lang="en-CA" sz="1600" dirty="0" err="1">
                <a:solidFill>
                  <a:srgbClr val="FF0000"/>
                </a:solidFill>
              </a:rPr>
              <a:t>Vn</a:t>
            </a:r>
            <a:r>
              <a:rPr lang="en-CA" sz="1600" dirty="0">
                <a:solidFill>
                  <a:srgbClr val="FF0000"/>
                </a:solidFill>
              </a:rPr>
              <a:t> calculated based on future state Vn+1, this contradicts with the equation given during class, where Vn+1 depends on </a:t>
            </a:r>
            <a:r>
              <a:rPr lang="en-CA" sz="1600" dirty="0" err="1">
                <a:solidFill>
                  <a:srgbClr val="FF0000"/>
                </a:solidFill>
              </a:rPr>
              <a:t>Vn</a:t>
            </a:r>
            <a:r>
              <a:rPr lang="en-CA" sz="1600" dirty="0">
                <a:solidFill>
                  <a:srgbClr val="FF0000"/>
                </a:solidFill>
              </a:rPr>
              <a:t>?</a:t>
            </a:r>
          </a:p>
          <a:p>
            <a:pPr fontAlgn="base"/>
            <a:r>
              <a:rPr lang="en-CA" sz="1600" dirty="0"/>
              <a:t>The one in class was Value Iteration (the n index was for the iteration) here we have a finite horizon. We know the Vs at the end so we can compute all the Vs backward. n is an index for the time slice</a:t>
            </a:r>
          </a:p>
        </p:txBody>
      </p:sp>
    </p:spTree>
    <p:extLst>
      <p:ext uri="{BB962C8B-B14F-4D97-AF65-F5344CB8AC3E}">
        <p14:creationId xmlns:p14="http://schemas.microsoft.com/office/powerpoint/2010/main" val="102303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Evaluation: Comparison of MDP with Heuristic Policies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3240" y="1676400"/>
                <a:ext cx="8724181" cy="4495800"/>
              </a:xfrm>
            </p:spPr>
            <p:txBody>
              <a:bodyPr>
                <a:noAutofit/>
              </a:bodyPr>
              <a:lstStyle/>
              <a:p>
                <a:r>
                  <a:rPr lang="en-CA" sz="2800" dirty="0"/>
                  <a:t>100,000 independent day-long sample paths (one for each scenario)</a:t>
                </a:r>
              </a:p>
              <a:p>
                <a:endParaRPr lang="en-CA" sz="1600" dirty="0"/>
              </a:p>
              <a:p>
                <a:endParaRPr lang="en-CA" sz="1600" dirty="0"/>
              </a:p>
              <a:p>
                <a:endParaRPr lang="en-CA" sz="1600" dirty="0"/>
              </a:p>
              <a:p>
                <a:endParaRPr lang="en-CA" sz="2400" dirty="0"/>
              </a:p>
              <a:p>
                <a:r>
                  <a:rPr lang="en-CA" sz="3200" dirty="0"/>
                  <a:t>Percentage Gap in avg. net revenue = </a:t>
                </a:r>
                <a:br>
                  <a:rPr lang="en-CA" sz="2000" dirty="0"/>
                </a:br>
                <a:br>
                  <a:rPr lang="en-CA" sz="2000" dirty="0"/>
                </a:br>
                <a14:m>
                  <m:oMath xmlns:m="http://schemas.openxmlformats.org/officeDocument/2006/math">
                    <m:f>
                      <m:fPr>
                        <m:ctrlPr>
                          <a:rPr lang="en-CA" sz="2000" i="1">
                            <a:latin typeface="Cambria Math" panose="02040503050406030204" pitchFamily="18" charset="0"/>
                          </a:rPr>
                        </m:ctrlPr>
                      </m:fPr>
                      <m:num>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 </m:t>
                        </m:r>
                        <m:d>
                          <m:dPr>
                            <m:ctrlPr>
                              <a:rPr lang="en-CA" sz="2000" i="1">
                                <a:latin typeface="Cambria Math" panose="02040503050406030204" pitchFamily="18" charset="0"/>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r>
                          <a:rPr lang="en-CA" sz="2000" i="1">
                            <a:latin typeface="Cambria Math"/>
                          </a:rPr>
                          <m:t>−</m:t>
                        </m:r>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m:t>
                        </m:r>
                        <m:r>
                          <a:rPr lang="en-CA" sz="2000" i="1">
                            <a:latin typeface="Cambria Math"/>
                          </a:rPr>
                          <m:t>h𝑒𝑢𝑟𝑖𝑠𝑡𝑖𝑐</m:t>
                        </m:r>
                        <m:r>
                          <a:rPr lang="en-CA" sz="2000" i="1">
                            <a:latin typeface="Cambria Math"/>
                          </a:rPr>
                          <m:t> </m:t>
                        </m:r>
                        <m:r>
                          <a:rPr lang="en-CA" sz="2000" i="1">
                            <a:latin typeface="Cambria Math"/>
                          </a:rPr>
                          <m:t>𝑝𝑜𝑙𝑖𝑐𝑦</m:t>
                        </m:r>
                        <m:r>
                          <a:rPr lang="en-CA" sz="2000" i="1">
                            <a:latin typeface="Cambria Math"/>
                          </a:rPr>
                          <m:t>)</m:t>
                        </m:r>
                      </m:num>
                      <m:den>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d>
                          <m:dPr>
                            <m:ctrlPr>
                              <a:rPr lang="en-CA" sz="2000" i="1">
                                <a:latin typeface="Cambria Math" panose="02040503050406030204" pitchFamily="18" charset="0"/>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den>
                    </m:f>
                    <m:r>
                      <a:rPr lang="en-CA" sz="2000" b="0" i="1" smtClean="0">
                        <a:latin typeface="Cambria Math"/>
                      </a:rPr>
                      <m:t> </m:t>
                    </m:r>
                    <m:r>
                      <a:rPr lang="en-CA" sz="2000" b="0" i="1" smtClean="0">
                        <a:latin typeface="Cambria Math"/>
                      </a:rPr>
                      <m:t>𝑥</m:t>
                    </m:r>
                    <m:r>
                      <a:rPr lang="en-CA" sz="2000" b="0" i="1" smtClean="0">
                        <a:latin typeface="Cambria Math"/>
                      </a:rPr>
                      <m:t> 100</m:t>
                    </m:r>
                  </m:oMath>
                </a14:m>
                <a:endParaRPr lang="en-CA" sz="2000" dirty="0"/>
              </a:p>
              <a:p>
                <a:endParaRPr lang="en-CA" sz="2000" dirty="0"/>
              </a:p>
              <a:p>
                <a:endParaRPr lang="en-CA"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3240" y="1676400"/>
                <a:ext cx="8724181" cy="4495800"/>
              </a:xfrm>
              <a:blipFill rotWithShape="1">
                <a:blip r:embed="rId3"/>
                <a:stretch>
                  <a:fillRect l="-1048" t="-1355" r="-3494"/>
                </a:stretch>
              </a:blipFill>
            </p:spPr>
            <p:txBody>
              <a:bodyPr/>
              <a:lstStyle/>
              <a:p>
                <a:r>
                  <a:rPr lang="en-CA">
                    <a:noFill/>
                  </a:rPr>
                  <a:t> </a:t>
                </a:r>
              </a:p>
            </p:txBody>
          </p:sp>
        </mc:Fallback>
      </mc:AlternateContent>
      <p:sp>
        <p:nvSpPr>
          <p:cNvPr id="4" name="Title 1"/>
          <p:cNvSpPr txBox="1">
            <a:spLocks/>
          </p:cNvSpPr>
          <p:nvPr/>
        </p:nvSpPr>
        <p:spPr>
          <a:xfrm>
            <a:off x="-76200" y="2891118"/>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CA" b="1" dirty="0"/>
              <a:t>Result Metric</a:t>
            </a: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724120" y="2349000"/>
              <a:ext cx="6081120" cy="706680"/>
            </p14:xfrm>
          </p:contentPart>
        </mc:Choice>
        <mc:Fallback xmlns="">
          <p:pic>
            <p:nvPicPr>
              <p:cNvPr id="5" name="Ink 4"/>
              <p:cNvPicPr/>
              <p:nvPr/>
            </p:nvPicPr>
            <p:blipFill>
              <a:blip r:embed="rId5"/>
              <a:stretch>
                <a:fillRect/>
              </a:stretch>
            </p:blipFill>
            <p:spPr>
              <a:xfrm>
                <a:off x="2718720" y="2340360"/>
                <a:ext cx="6098400" cy="725400"/>
              </a:xfrm>
              <a:prstGeom prst="rect">
                <a:avLst/>
              </a:prstGeom>
            </p:spPr>
          </p:pic>
        </mc:Fallback>
      </mc:AlternateContent>
    </p:spTree>
    <p:extLst>
      <p:ext uri="{BB962C8B-B14F-4D97-AF65-F5344CB8AC3E}">
        <p14:creationId xmlns:p14="http://schemas.microsoft.com/office/powerpoint/2010/main" val="352388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Heuristics</a:t>
            </a:r>
          </a:p>
        </p:txBody>
      </p:sp>
      <p:sp>
        <p:nvSpPr>
          <p:cNvPr id="3" name="Content Placeholder 2"/>
          <p:cNvSpPr>
            <a:spLocks noGrp="1"/>
          </p:cNvSpPr>
          <p:nvPr>
            <p:ph sz="quarter" idx="1"/>
          </p:nvPr>
        </p:nvSpPr>
        <p:spPr/>
        <p:txBody>
          <a:bodyPr>
            <a:normAutofit lnSpcReduction="10000"/>
          </a:bodyPr>
          <a:lstStyle/>
          <a:p>
            <a:r>
              <a:rPr lang="en-CA" b="1" dirty="0"/>
              <a:t>FCFS</a:t>
            </a:r>
            <a:r>
              <a:rPr lang="en-CA" dirty="0"/>
              <a:t>: First come first serve</a:t>
            </a:r>
          </a:p>
          <a:p>
            <a:r>
              <a:rPr lang="en-CA" b="1" dirty="0"/>
              <a:t>R-1</a:t>
            </a:r>
            <a:r>
              <a:rPr lang="en-CA" dirty="0"/>
              <a:t>: One patient from randomly chosen type is scanned</a:t>
            </a:r>
          </a:p>
          <a:p>
            <a:r>
              <a:rPr lang="en-CA" b="1" dirty="0"/>
              <a:t>R-2</a:t>
            </a:r>
            <a:r>
              <a:rPr lang="en-CA" dirty="0"/>
              <a:t>: One patient randomly chosen from all waiting patients (favors types with more people waiting)</a:t>
            </a:r>
          </a:p>
          <a:p>
            <a:r>
              <a:rPr lang="en-CA" b="1" dirty="0"/>
              <a:t>O-1</a:t>
            </a:r>
            <a:r>
              <a:rPr lang="en-CA" dirty="0"/>
              <a:t>: Priority</a:t>
            </a:r>
          </a:p>
          <a:p>
            <a:pPr lvl="1"/>
            <a:r>
              <a:rPr lang="en-CA" dirty="0"/>
              <a:t>OP</a:t>
            </a:r>
          </a:p>
          <a:p>
            <a:pPr lvl="1"/>
            <a:r>
              <a:rPr lang="en-CA" dirty="0"/>
              <a:t>NCEP</a:t>
            </a:r>
          </a:p>
          <a:p>
            <a:pPr lvl="1"/>
            <a:r>
              <a:rPr lang="en-CA" dirty="0"/>
              <a:t>IP</a:t>
            </a:r>
          </a:p>
          <a:p>
            <a:r>
              <a:rPr lang="en-CA" b="1" dirty="0"/>
              <a:t>O-2</a:t>
            </a:r>
            <a:r>
              <a:rPr lang="en-CA" dirty="0"/>
              <a:t>: Priority:</a:t>
            </a:r>
          </a:p>
          <a:p>
            <a:pPr lvl="1"/>
            <a:r>
              <a:rPr lang="en-CA" dirty="0"/>
              <a:t>OP</a:t>
            </a:r>
          </a:p>
          <a:p>
            <a:pPr lvl="1"/>
            <a:r>
              <a:rPr lang="en-CA" dirty="0"/>
              <a:t>IP</a:t>
            </a:r>
          </a:p>
          <a:p>
            <a:pPr lvl="1"/>
            <a:r>
              <a:rPr lang="en-CA" dirty="0"/>
              <a:t>NCEP</a:t>
            </a:r>
          </a:p>
        </p:txBody>
      </p:sp>
    </p:spTree>
    <p:extLst>
      <p:ext uri="{BB962C8B-B14F-4D97-AF65-F5344CB8AC3E}">
        <p14:creationId xmlns:p14="http://schemas.microsoft.com/office/powerpoint/2010/main" val="352519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247650"/>
            <a:ext cx="878205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209960" y="918000"/>
              <a:ext cx="1067760" cy="1316880"/>
            </p14:xfrm>
          </p:contentPart>
        </mc:Choice>
        <mc:Fallback xmlns="">
          <p:pic>
            <p:nvPicPr>
              <p:cNvPr id="4" name="Ink 3"/>
              <p:cNvPicPr/>
              <p:nvPr/>
            </p:nvPicPr>
            <p:blipFill>
              <a:blip r:embed="rId5"/>
              <a:stretch>
                <a:fillRect/>
              </a:stretch>
            </p:blipFill>
            <p:spPr>
              <a:xfrm>
                <a:off x="1202760" y="906120"/>
                <a:ext cx="1087200" cy="1338480"/>
              </a:xfrm>
              <a:prstGeom prst="rect">
                <a:avLst/>
              </a:prstGeom>
            </p:spPr>
          </p:pic>
        </mc:Fallback>
      </mc:AlternateContent>
    </p:spTree>
    <p:extLst>
      <p:ext uri="{BB962C8B-B14F-4D97-AF65-F5344CB8AC3E}">
        <p14:creationId xmlns:p14="http://schemas.microsoft.com/office/powerpoint/2010/main" val="163908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Number of patients not scanned</a:t>
            </a:r>
          </a:p>
        </p:txBody>
      </p:sp>
      <p:sp>
        <p:nvSpPr>
          <p:cNvPr id="3" name="Content Placeholder 2"/>
          <p:cNvSpPr>
            <a:spLocks noGrp="1"/>
          </p:cNvSpPr>
          <p:nvPr>
            <p:ph sz="quarter" idx="1"/>
          </p:nvPr>
        </p:nvSpPr>
        <p:spPr/>
        <p:txBody>
          <a:bodyPr/>
          <a:lstStyle/>
          <a:p>
            <a:endParaRPr lang="en-CA"/>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13" y="1219200"/>
            <a:ext cx="9246113"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796800" y="186840"/>
              <a:ext cx="2065320" cy="4248360"/>
            </p14:xfrm>
          </p:contentPart>
        </mc:Choice>
        <mc:Fallback xmlns="">
          <p:pic>
            <p:nvPicPr>
              <p:cNvPr id="4" name="Ink 3"/>
              <p:cNvPicPr/>
              <p:nvPr/>
            </p:nvPicPr>
            <p:blipFill>
              <a:blip r:embed="rId5"/>
              <a:stretch>
                <a:fillRect/>
              </a:stretch>
            </p:blipFill>
            <p:spPr>
              <a:xfrm>
                <a:off x="6784200" y="176040"/>
                <a:ext cx="2090160" cy="426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84240" y="3246840"/>
              <a:ext cx="2201760" cy="1130400"/>
            </p14:xfrm>
          </p:contentPart>
        </mc:Choice>
        <mc:Fallback xmlns="">
          <p:pic>
            <p:nvPicPr>
              <p:cNvPr id="5" name="Ink 4"/>
              <p:cNvPicPr/>
              <p:nvPr/>
            </p:nvPicPr>
            <p:blipFill>
              <a:blip r:embed="rId7"/>
              <a:stretch>
                <a:fillRect/>
              </a:stretch>
            </p:blipFill>
            <p:spPr>
              <a:xfrm>
                <a:off x="79920" y="3235320"/>
                <a:ext cx="2216880" cy="1152000"/>
              </a:xfrm>
              <a:prstGeom prst="rect">
                <a:avLst/>
              </a:prstGeom>
            </p:spPr>
          </p:pic>
        </mc:Fallback>
      </mc:AlternateContent>
    </p:spTree>
    <p:extLst>
      <p:ext uri="{BB962C8B-B14F-4D97-AF65-F5344CB8AC3E}">
        <p14:creationId xmlns:p14="http://schemas.microsoft.com/office/powerpoint/2010/main" val="350166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Waiting-time</a:t>
            </a:r>
          </a:p>
        </p:txBody>
      </p:sp>
      <p:sp>
        <p:nvSpPr>
          <p:cNvPr id="3" name="Content Placeholder 2"/>
          <p:cNvSpPr>
            <a:spLocks noGrp="1"/>
          </p:cNvSpPr>
          <p:nvPr>
            <p:ph sz="quarter" idx="1"/>
          </p:nvPr>
        </p:nvSpPr>
        <p:spPr/>
        <p:txBody>
          <a:bodyPr/>
          <a:lstStyle/>
          <a:p>
            <a:endParaRPr lang="en-CA"/>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91" y="1295400"/>
            <a:ext cx="9046809"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466760" y="3913920"/>
              <a:ext cx="1441800" cy="459720"/>
            </p14:xfrm>
          </p:contentPart>
        </mc:Choice>
        <mc:Fallback xmlns="">
          <p:pic>
            <p:nvPicPr>
              <p:cNvPr id="4" name="Ink 3"/>
              <p:cNvPicPr/>
              <p:nvPr/>
            </p:nvPicPr>
            <p:blipFill>
              <a:blip r:embed="rId5"/>
              <a:stretch>
                <a:fillRect/>
              </a:stretch>
            </p:blipFill>
            <p:spPr>
              <a:xfrm>
                <a:off x="7459200" y="3907800"/>
                <a:ext cx="1455480" cy="473760"/>
              </a:xfrm>
              <a:prstGeom prst="rect">
                <a:avLst/>
              </a:prstGeom>
            </p:spPr>
          </p:pic>
        </mc:Fallback>
      </mc:AlternateContent>
    </p:spTree>
    <p:extLst>
      <p:ext uri="{BB962C8B-B14F-4D97-AF65-F5344CB8AC3E}">
        <p14:creationId xmlns:p14="http://schemas.microsoft.com/office/powerpoint/2010/main" val="240795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Single-scanner</a:t>
            </a:r>
          </a:p>
        </p:txBody>
      </p:sp>
      <p:sp>
        <p:nvSpPr>
          <p:cNvPr id="3" name="Content Placeholder 2"/>
          <p:cNvSpPr>
            <a:spLocks noGrp="1"/>
          </p:cNvSpPr>
          <p:nvPr>
            <p:ph sz="quarter" idx="1"/>
          </p:nvPr>
        </p:nvSpPr>
        <p:spPr/>
        <p:txBody>
          <a:bodyPr/>
          <a:lstStyle/>
          <a:p>
            <a:endParaRPr lang="en-CA"/>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51488" cy="546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552560" y="147240"/>
              <a:ext cx="4527360" cy="791640"/>
            </p14:xfrm>
          </p:contentPart>
        </mc:Choice>
        <mc:Fallback xmlns="">
          <p:pic>
            <p:nvPicPr>
              <p:cNvPr id="4" name="Ink 3"/>
              <p:cNvPicPr/>
              <p:nvPr/>
            </p:nvPicPr>
            <p:blipFill>
              <a:blip r:embed="rId5"/>
              <a:stretch>
                <a:fillRect/>
              </a:stretch>
            </p:blipFill>
            <p:spPr>
              <a:xfrm>
                <a:off x="4541040" y="135000"/>
                <a:ext cx="455148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1560" y="1493280"/>
              <a:ext cx="7792560" cy="4627440"/>
            </p14:xfrm>
          </p:contentPart>
        </mc:Choice>
        <mc:Fallback xmlns="">
          <p:pic>
            <p:nvPicPr>
              <p:cNvPr id="5" name="Ink 4"/>
              <p:cNvPicPr/>
              <p:nvPr/>
            </p:nvPicPr>
            <p:blipFill>
              <a:blip r:embed="rId7"/>
              <a:stretch>
                <a:fillRect/>
              </a:stretch>
            </p:blipFill>
            <p:spPr>
              <a:xfrm>
                <a:off x="49680" y="1486800"/>
                <a:ext cx="7814160" cy="4637880"/>
              </a:xfrm>
              <a:prstGeom prst="rect">
                <a:avLst/>
              </a:prstGeom>
            </p:spPr>
          </p:pic>
        </mc:Fallback>
      </mc:AlternateContent>
    </p:spTree>
    <p:extLst>
      <p:ext uri="{BB962C8B-B14F-4D97-AF65-F5344CB8AC3E}">
        <p14:creationId xmlns:p14="http://schemas.microsoft.com/office/powerpoint/2010/main" val="412009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Two-scanner</a:t>
            </a:r>
          </a:p>
        </p:txBody>
      </p:sp>
      <p:sp>
        <p:nvSpPr>
          <p:cNvPr id="3" name="Content Placeholder 2"/>
          <p:cNvSpPr>
            <a:spLocks noGrp="1"/>
          </p:cNvSpPr>
          <p:nvPr>
            <p:ph sz="quarter" idx="1"/>
          </p:nvPr>
        </p:nvSpPr>
        <p:spPr/>
        <p:txBody>
          <a:bodyPr/>
          <a:lstStyle/>
          <a:p>
            <a:endParaRPr lang="en-CA"/>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2114"/>
            <a:ext cx="9067800" cy="555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552560" y="147240"/>
              <a:ext cx="4527360" cy="791640"/>
            </p14:xfrm>
          </p:contentPart>
        </mc:Choice>
        <mc:Fallback xmlns="">
          <p:pic>
            <p:nvPicPr>
              <p:cNvPr id="7" name="Ink 6"/>
              <p:cNvPicPr/>
              <p:nvPr/>
            </p:nvPicPr>
            <p:blipFill>
              <a:blip r:embed="rId5"/>
              <a:stretch>
                <a:fillRect/>
              </a:stretch>
            </p:blipFill>
            <p:spPr>
              <a:xfrm>
                <a:off x="4541040" y="135000"/>
                <a:ext cx="4551480" cy="816120"/>
              </a:xfrm>
              <a:prstGeom prst="rect">
                <a:avLst/>
              </a:prstGeom>
            </p:spPr>
          </p:pic>
        </mc:Fallback>
      </mc:AlternateContent>
    </p:spTree>
    <p:extLst>
      <p:ext uri="{BB962C8B-B14F-4D97-AF65-F5344CB8AC3E}">
        <p14:creationId xmlns:p14="http://schemas.microsoft.com/office/powerpoint/2010/main" val="44748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Sample Policy n=12, NCEP=5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3" y="1371600"/>
            <a:ext cx="3643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33320" y="1321920"/>
              <a:ext cx="4740840" cy="3822840"/>
            </p14:xfrm>
          </p:contentPart>
        </mc:Choice>
        <mc:Fallback xmlns="">
          <p:pic>
            <p:nvPicPr>
              <p:cNvPr id="4" name="Ink 3"/>
              <p:cNvPicPr/>
              <p:nvPr/>
            </p:nvPicPr>
            <p:blipFill>
              <a:blip r:embed="rId4"/>
              <a:stretch>
                <a:fillRect/>
              </a:stretch>
            </p:blipFill>
            <p:spPr>
              <a:xfrm>
                <a:off x="4326480" y="1316880"/>
                <a:ext cx="4758480" cy="383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84960" y="273600"/>
              <a:ext cx="7689600" cy="2167920"/>
            </p14:xfrm>
          </p:contentPart>
        </mc:Choice>
        <mc:Fallback xmlns="">
          <p:pic>
            <p:nvPicPr>
              <p:cNvPr id="5" name="Ink 4"/>
              <p:cNvPicPr/>
              <p:nvPr/>
            </p:nvPicPr>
            <p:blipFill>
              <a:blip r:embed="rId6"/>
              <a:stretch>
                <a:fillRect/>
              </a:stretch>
            </p:blipFill>
            <p:spPr>
              <a:xfrm>
                <a:off x="72360" y="259920"/>
                <a:ext cx="7712640" cy="219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1539720" y="635040"/>
              <a:ext cx="6659640" cy="5981400"/>
            </p14:xfrm>
          </p:contentPart>
        </mc:Choice>
        <mc:Fallback xmlns="">
          <p:pic>
            <p:nvPicPr>
              <p:cNvPr id="3" name="Ink 2"/>
              <p:cNvPicPr/>
              <p:nvPr/>
            </p:nvPicPr>
            <p:blipFill>
              <a:blip r:embed="rId8"/>
              <a:stretch>
                <a:fillRect/>
              </a:stretch>
            </p:blipFill>
            <p:spPr>
              <a:xfrm>
                <a:off x="1531080" y="625680"/>
                <a:ext cx="6679800" cy="6000480"/>
              </a:xfrm>
              <a:prstGeom prst="rect">
                <a:avLst/>
              </a:prstGeom>
            </p:spPr>
          </p:pic>
        </mc:Fallback>
      </mc:AlternateContent>
    </p:spTree>
    <p:extLst>
      <p:ext uri="{BB962C8B-B14F-4D97-AF65-F5344CB8AC3E}">
        <p14:creationId xmlns:p14="http://schemas.microsoft.com/office/powerpoint/2010/main" val="126526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4" y="0"/>
            <a:ext cx="9162584" cy="709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52400"/>
            <a:ext cx="8458200" cy="1371600"/>
          </a:xfrm>
          <a:prstGeom prst="rect">
            <a:avLst/>
          </a:prstGeom>
          <a:solidFill>
            <a:srgbClr val="FFFF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668323" y="304800"/>
            <a:ext cx="8001000" cy="1219200"/>
          </a:xfrm>
        </p:spPr>
        <p:txBody>
          <a:bodyPr>
            <a:normAutofit fontScale="90000"/>
          </a:bodyPr>
          <a:lstStyle/>
          <a:p>
            <a:r>
              <a:rPr lang="en-CA" dirty="0"/>
              <a:t>An MDP Approach to Multi-Category Patient Scheduling in a Diagnostic Facility</a:t>
            </a:r>
          </a:p>
        </p:txBody>
      </p:sp>
      <p:sp>
        <p:nvSpPr>
          <p:cNvPr id="3" name="Subtitle 2"/>
          <p:cNvSpPr>
            <a:spLocks noGrp="1"/>
          </p:cNvSpPr>
          <p:nvPr>
            <p:ph type="subTitle" idx="1"/>
          </p:nvPr>
        </p:nvSpPr>
        <p:spPr>
          <a:xfrm>
            <a:off x="1752600" y="6334664"/>
            <a:ext cx="4876800" cy="533400"/>
          </a:xfrm>
        </p:spPr>
        <p:txBody>
          <a:bodyPr/>
          <a:lstStyle/>
          <a:p>
            <a:r>
              <a:rPr lang="en-CA" dirty="0"/>
              <a:t>Adapted from: Matthew Dirks</a:t>
            </a:r>
          </a:p>
        </p:txBody>
      </p:sp>
    </p:spTree>
    <p:extLst>
      <p:ext uri="{BB962C8B-B14F-4D97-AF65-F5344CB8AC3E}">
        <p14:creationId xmlns:p14="http://schemas.microsoft.com/office/powerpoint/2010/main" val="365638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9F1-80BF-4483-88D0-49168A332B73}"/>
              </a:ext>
            </a:extLst>
          </p:cNvPr>
          <p:cNvSpPr>
            <a:spLocks noGrp="1"/>
          </p:cNvSpPr>
          <p:nvPr>
            <p:ph type="title"/>
          </p:nvPr>
        </p:nvSpPr>
        <p:spPr/>
        <p:txBody>
          <a:bodyPr>
            <a:normAutofit/>
          </a:bodyPr>
          <a:lstStyle/>
          <a:p>
            <a:r>
              <a:rPr lang="en-CA" dirty="0"/>
              <a:t>Students’ (selected) questions 2019</a:t>
            </a:r>
          </a:p>
        </p:txBody>
      </p:sp>
      <p:sp>
        <p:nvSpPr>
          <p:cNvPr id="3" name="Content Placeholder 2">
            <a:extLst>
              <a:ext uri="{FF2B5EF4-FFF2-40B4-BE49-F238E27FC236}">
                <a16:creationId xmlns:a16="http://schemas.microsoft.com/office/drawing/2014/main" id="{9001210A-EBA5-41C2-B290-FFB1D32F340D}"/>
              </a:ext>
            </a:extLst>
          </p:cNvPr>
          <p:cNvSpPr>
            <a:spLocks noGrp="1"/>
          </p:cNvSpPr>
          <p:nvPr>
            <p:ph sz="quarter" idx="1"/>
          </p:nvPr>
        </p:nvSpPr>
        <p:spPr/>
        <p:txBody>
          <a:bodyPr/>
          <a:lstStyle/>
          <a:p>
            <a:r>
              <a:rPr lang="en-CA" dirty="0"/>
              <a:t>Assumptions</a:t>
            </a:r>
          </a:p>
          <a:p>
            <a:r>
              <a:rPr lang="en-US" sz="2000" dirty="0"/>
              <a:t>- why only 1 or 2 scanners. how does result change for more machines?</a:t>
            </a:r>
          </a:p>
          <a:p>
            <a:r>
              <a:rPr lang="en-US" sz="2000" dirty="0"/>
              <a:t>- In reality, due to possible equipment failure or operator leave, the situation of numbers of CT machine can vary. If we take this into </a:t>
            </a:r>
            <a:r>
              <a:rPr lang="en-US" sz="2000" dirty="0" err="1"/>
              <a:t>consideration,how</a:t>
            </a:r>
            <a:r>
              <a:rPr lang="en-US" sz="2000" dirty="0"/>
              <a:t> will this effect the output optimal policy?</a:t>
            </a:r>
          </a:p>
          <a:p>
            <a:r>
              <a:rPr lang="en-US" sz="2000" dirty="0"/>
              <a:t>- what if there are fewer or more than 20 timeslots?</a:t>
            </a:r>
          </a:p>
          <a:p>
            <a:endParaRPr lang="en-US" sz="2000" dirty="0"/>
          </a:p>
          <a:p>
            <a:endParaRPr lang="en-US" sz="2000" dirty="0"/>
          </a:p>
          <a:p>
            <a:endParaRPr lang="en-CA" dirty="0"/>
          </a:p>
        </p:txBody>
      </p:sp>
    </p:spTree>
    <p:extLst>
      <p:ext uri="{BB962C8B-B14F-4D97-AF65-F5344CB8AC3E}">
        <p14:creationId xmlns:p14="http://schemas.microsoft.com/office/powerpoint/2010/main" val="86417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9F1-80BF-4483-88D0-49168A332B73}"/>
              </a:ext>
            </a:extLst>
          </p:cNvPr>
          <p:cNvSpPr>
            <a:spLocks noGrp="1"/>
          </p:cNvSpPr>
          <p:nvPr>
            <p:ph type="title"/>
          </p:nvPr>
        </p:nvSpPr>
        <p:spPr/>
        <p:txBody>
          <a:bodyPr>
            <a:normAutofit/>
          </a:bodyPr>
          <a:lstStyle/>
          <a:p>
            <a:r>
              <a:rPr lang="en-CA" dirty="0"/>
              <a:t>Students’ (selected) questions 2019</a:t>
            </a:r>
          </a:p>
        </p:txBody>
      </p:sp>
      <p:sp>
        <p:nvSpPr>
          <p:cNvPr id="3" name="Content Placeholder 2">
            <a:extLst>
              <a:ext uri="{FF2B5EF4-FFF2-40B4-BE49-F238E27FC236}">
                <a16:creationId xmlns:a16="http://schemas.microsoft.com/office/drawing/2014/main" id="{9001210A-EBA5-41C2-B290-FFB1D32F340D}"/>
              </a:ext>
            </a:extLst>
          </p:cNvPr>
          <p:cNvSpPr>
            <a:spLocks noGrp="1"/>
          </p:cNvSpPr>
          <p:nvPr>
            <p:ph sz="quarter" idx="1"/>
          </p:nvPr>
        </p:nvSpPr>
        <p:spPr/>
        <p:txBody>
          <a:bodyPr>
            <a:normAutofit lnSpcReduction="10000"/>
          </a:bodyPr>
          <a:lstStyle/>
          <a:p>
            <a:r>
              <a:rPr lang="en-CA" dirty="0"/>
              <a:t>Models</a:t>
            </a:r>
          </a:p>
          <a:p>
            <a:r>
              <a:rPr lang="en-US" sz="2000" dirty="0"/>
              <a:t>why finite horizon MDP and not infinite horizon? in general how to choose between the two types?</a:t>
            </a:r>
          </a:p>
          <a:p>
            <a:r>
              <a:rPr lang="en-US" sz="2000" dirty="0"/>
              <a:t>neural network (advantages of MDP with respect to NN?) - reinforcement learning?</a:t>
            </a:r>
          </a:p>
          <a:p>
            <a:r>
              <a:rPr lang="en-US" sz="2000" dirty="0"/>
              <a:t>- dynamic programming (as it resembles jobs </a:t>
            </a:r>
            <a:r>
              <a:rPr lang="en-US" sz="2000" dirty="0" err="1"/>
              <a:t>cheduling</a:t>
            </a:r>
            <a:r>
              <a:rPr lang="en-US" sz="2000" dirty="0"/>
              <a:t>/load balancing problem)</a:t>
            </a:r>
          </a:p>
          <a:p>
            <a:r>
              <a:rPr lang="en-US" sz="2000" dirty="0"/>
              <a:t>- Can the model take into account human suffering?</a:t>
            </a:r>
          </a:p>
          <a:p>
            <a:r>
              <a:rPr lang="en-US" sz="2000" dirty="0"/>
              <a:t>- Patient that starts as non critical but turns to be critical</a:t>
            </a:r>
          </a:p>
          <a:p>
            <a:r>
              <a:rPr lang="en-US" sz="2000" dirty="0"/>
              <a:t>- why did they not use value iteration here?</a:t>
            </a:r>
          </a:p>
          <a:p>
            <a:r>
              <a:rPr lang="en-US" sz="2000" dirty="0"/>
              <a:t>- What if instead of having 0 or 1 “additional patients waiting” for each patient type and for each time slot, we have “additional patients waiting” as a random variable that can be more than 1? This more accurately reflects reality. Would this have made the methodology more complicated</a:t>
            </a:r>
          </a:p>
          <a:p>
            <a:endParaRPr lang="en-US" sz="2000" dirty="0"/>
          </a:p>
          <a:p>
            <a:endParaRPr lang="en-US" sz="2000" dirty="0"/>
          </a:p>
          <a:p>
            <a:endParaRPr lang="en-US" sz="2000" dirty="0"/>
          </a:p>
          <a:p>
            <a:endParaRPr lang="en-US" sz="2000" dirty="0"/>
          </a:p>
          <a:p>
            <a:endParaRPr lang="en-US" sz="2000" dirty="0"/>
          </a:p>
          <a:p>
            <a:endParaRPr lang="en-CA" dirty="0"/>
          </a:p>
        </p:txBody>
      </p:sp>
    </p:spTree>
    <p:extLst>
      <p:ext uri="{BB962C8B-B14F-4D97-AF65-F5344CB8AC3E}">
        <p14:creationId xmlns:p14="http://schemas.microsoft.com/office/powerpoint/2010/main" val="3021326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9F1-80BF-4483-88D0-49168A332B73}"/>
              </a:ext>
            </a:extLst>
          </p:cNvPr>
          <p:cNvSpPr>
            <a:spLocks noGrp="1"/>
          </p:cNvSpPr>
          <p:nvPr>
            <p:ph type="title"/>
          </p:nvPr>
        </p:nvSpPr>
        <p:spPr/>
        <p:txBody>
          <a:bodyPr>
            <a:normAutofit/>
          </a:bodyPr>
          <a:lstStyle/>
          <a:p>
            <a:r>
              <a:rPr lang="en-CA" dirty="0"/>
              <a:t>Students’ (selected) questions 2019</a:t>
            </a:r>
          </a:p>
        </p:txBody>
      </p:sp>
      <p:sp>
        <p:nvSpPr>
          <p:cNvPr id="3" name="Content Placeholder 2">
            <a:extLst>
              <a:ext uri="{FF2B5EF4-FFF2-40B4-BE49-F238E27FC236}">
                <a16:creationId xmlns:a16="http://schemas.microsoft.com/office/drawing/2014/main" id="{9001210A-EBA5-41C2-B290-FFB1D32F340D}"/>
              </a:ext>
            </a:extLst>
          </p:cNvPr>
          <p:cNvSpPr>
            <a:spLocks noGrp="1"/>
          </p:cNvSpPr>
          <p:nvPr>
            <p:ph sz="quarter" idx="1"/>
          </p:nvPr>
        </p:nvSpPr>
        <p:spPr/>
        <p:txBody>
          <a:bodyPr>
            <a:normAutofit/>
          </a:bodyPr>
          <a:lstStyle/>
          <a:p>
            <a:r>
              <a:rPr lang="en-US" sz="2800" dirty="0"/>
              <a:t>METRICS / EXPERIMENTS / RESULTs… IMPLEMENTATION - USE IN REAL LIFE</a:t>
            </a:r>
            <a:endParaRPr lang="en-CA" dirty="0"/>
          </a:p>
          <a:p>
            <a:r>
              <a:rPr lang="en-US" sz="2000" dirty="0"/>
              <a:t>evaluation metrics make sense? is the reward designed only to maximize revenue? Probably optimizing for patient care? Is it possible to measure ethics in a model? </a:t>
            </a:r>
          </a:p>
          <a:p>
            <a:r>
              <a:rPr lang="en-US" sz="2000" dirty="0"/>
              <a:t>- Will computation costs ever be an issue with an MDP solution?</a:t>
            </a:r>
          </a:p>
          <a:p>
            <a:r>
              <a:rPr lang="en-US" sz="2000" dirty="0"/>
              <a:t>- Is there evidence that such a theoretical analysis would work in practice?</a:t>
            </a:r>
          </a:p>
          <a:p>
            <a:r>
              <a:rPr lang="en-US" sz="2000" dirty="0"/>
              <a:t>- Is this method used in practice nowadays?</a:t>
            </a:r>
          </a:p>
          <a:p>
            <a:endParaRPr lang="en-US" sz="2000" dirty="0"/>
          </a:p>
          <a:p>
            <a:endParaRPr lang="en-US" sz="2000" dirty="0"/>
          </a:p>
          <a:p>
            <a:pPr marL="0" indent="0">
              <a:buNone/>
            </a:pPr>
            <a:br>
              <a:rPr lang="en-US" sz="2000" dirty="0"/>
            </a:br>
            <a:endParaRPr lang="en-US" sz="2000" dirty="0"/>
          </a:p>
          <a:p>
            <a:endParaRPr lang="en-US" sz="2000" dirty="0"/>
          </a:p>
          <a:p>
            <a:endParaRPr lang="en-US" sz="2000" dirty="0"/>
          </a:p>
          <a:p>
            <a:endParaRPr lang="en-US" sz="2000" dirty="0"/>
          </a:p>
          <a:p>
            <a:endParaRPr lang="en-US" sz="2000" dirty="0"/>
          </a:p>
          <a:p>
            <a:endParaRPr lang="en-CA" dirty="0"/>
          </a:p>
        </p:txBody>
      </p:sp>
    </p:spTree>
    <p:extLst>
      <p:ext uri="{BB962C8B-B14F-4D97-AF65-F5344CB8AC3E}">
        <p14:creationId xmlns:p14="http://schemas.microsoft.com/office/powerpoint/2010/main" val="1501951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9F1-80BF-4483-88D0-49168A332B73}"/>
              </a:ext>
            </a:extLst>
          </p:cNvPr>
          <p:cNvSpPr>
            <a:spLocks noGrp="1"/>
          </p:cNvSpPr>
          <p:nvPr>
            <p:ph type="title"/>
          </p:nvPr>
        </p:nvSpPr>
        <p:spPr/>
        <p:txBody>
          <a:bodyPr>
            <a:normAutofit/>
          </a:bodyPr>
          <a:lstStyle/>
          <a:p>
            <a:r>
              <a:rPr lang="en-CA" dirty="0"/>
              <a:t>Students’ (selected) questions 2019</a:t>
            </a:r>
          </a:p>
        </p:txBody>
      </p:sp>
      <p:sp>
        <p:nvSpPr>
          <p:cNvPr id="3" name="Content Placeholder 2">
            <a:extLst>
              <a:ext uri="{FF2B5EF4-FFF2-40B4-BE49-F238E27FC236}">
                <a16:creationId xmlns:a16="http://schemas.microsoft.com/office/drawing/2014/main" id="{9001210A-EBA5-41C2-B290-FFB1D32F340D}"/>
              </a:ext>
            </a:extLst>
          </p:cNvPr>
          <p:cNvSpPr>
            <a:spLocks noGrp="1"/>
          </p:cNvSpPr>
          <p:nvPr>
            <p:ph sz="quarter" idx="1"/>
          </p:nvPr>
        </p:nvSpPr>
        <p:spPr/>
        <p:txBody>
          <a:bodyPr>
            <a:normAutofit/>
          </a:bodyPr>
          <a:lstStyle/>
          <a:p>
            <a:r>
              <a:rPr lang="en-CA" sz="2800" dirty="0"/>
              <a:t>Others</a:t>
            </a:r>
            <a:endParaRPr lang="en-CA" dirty="0"/>
          </a:p>
          <a:p>
            <a:r>
              <a:rPr lang="en-US" sz="2000" dirty="0"/>
              <a:t>Since they already have the optimal policy, why do they develop other decision rules?</a:t>
            </a:r>
          </a:p>
          <a:p>
            <a:r>
              <a:rPr lang="en-US" sz="2000" dirty="0"/>
              <a:t>In section 4.1, there is a paired t-test together with standard significance level. What do those terms mean? What can they tell us in this case?</a:t>
            </a:r>
          </a:p>
          <a:p>
            <a:r>
              <a:rPr lang="en-US" sz="2000" dirty="0"/>
              <a:t>- paper is 8 years old. What is the state of the art for this problem?</a:t>
            </a:r>
          </a:p>
          <a:p>
            <a:endParaRPr lang="en-US" sz="2000" dirty="0"/>
          </a:p>
          <a:p>
            <a:endParaRPr lang="en-US" sz="2000" dirty="0"/>
          </a:p>
          <a:p>
            <a:pPr marL="0" indent="0">
              <a:buNone/>
            </a:pPr>
            <a:br>
              <a:rPr lang="en-US" sz="2000" dirty="0"/>
            </a:br>
            <a:endParaRPr lang="en-US" sz="2000" dirty="0"/>
          </a:p>
          <a:p>
            <a:endParaRPr lang="en-US" sz="2000" dirty="0"/>
          </a:p>
          <a:p>
            <a:endParaRPr lang="en-US" sz="2000" dirty="0"/>
          </a:p>
          <a:p>
            <a:endParaRPr lang="en-US" sz="2000" dirty="0"/>
          </a:p>
          <a:p>
            <a:endParaRPr lang="en-US" sz="2000" dirty="0"/>
          </a:p>
          <a:p>
            <a:endParaRPr lang="en-CA" dirty="0"/>
          </a:p>
        </p:txBody>
      </p:sp>
    </p:spTree>
    <p:extLst>
      <p:ext uri="{BB962C8B-B14F-4D97-AF65-F5344CB8AC3E}">
        <p14:creationId xmlns:p14="http://schemas.microsoft.com/office/powerpoint/2010/main" val="1156689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0178-95ED-49AB-AEC1-31B0AB0930C7}"/>
              </a:ext>
            </a:extLst>
          </p:cNvPr>
          <p:cNvSpPr>
            <a:spLocks noGrp="1"/>
          </p:cNvSpPr>
          <p:nvPr>
            <p:ph type="title"/>
          </p:nvPr>
        </p:nvSpPr>
        <p:spPr/>
        <p:txBody>
          <a:bodyPr/>
          <a:lstStyle/>
          <a:p>
            <a:r>
              <a:rPr lang="en-CA" dirty="0"/>
              <a:t>More than 50 citations</a:t>
            </a:r>
          </a:p>
        </p:txBody>
      </p:sp>
      <p:sp>
        <p:nvSpPr>
          <p:cNvPr id="3" name="Content Placeholder 2">
            <a:extLst>
              <a:ext uri="{FF2B5EF4-FFF2-40B4-BE49-F238E27FC236}">
                <a16:creationId xmlns:a16="http://schemas.microsoft.com/office/drawing/2014/main" id="{3BA4841B-22DF-4B88-9C48-A07136C3CA9F}"/>
              </a:ext>
            </a:extLst>
          </p:cNvPr>
          <p:cNvSpPr>
            <a:spLocks noGrp="1"/>
          </p:cNvSpPr>
          <p:nvPr>
            <p:ph sz="quarter" idx="1"/>
          </p:nvPr>
        </p:nvSpPr>
        <p:spPr/>
        <p:txBody>
          <a:bodyPr/>
          <a:lstStyle/>
          <a:p>
            <a:endParaRPr lang="en-CA"/>
          </a:p>
        </p:txBody>
      </p:sp>
      <p:pic>
        <p:nvPicPr>
          <p:cNvPr id="4" name="Picture 3">
            <a:extLst>
              <a:ext uri="{FF2B5EF4-FFF2-40B4-BE49-F238E27FC236}">
                <a16:creationId xmlns:a16="http://schemas.microsoft.com/office/drawing/2014/main" id="{FB912094-A33E-4411-A40D-CC478B0DA9ED}"/>
              </a:ext>
            </a:extLst>
          </p:cNvPr>
          <p:cNvPicPr>
            <a:picLocks noChangeAspect="1"/>
          </p:cNvPicPr>
          <p:nvPr/>
        </p:nvPicPr>
        <p:blipFill>
          <a:blip r:embed="rId2"/>
          <a:stretch>
            <a:fillRect/>
          </a:stretch>
        </p:blipFill>
        <p:spPr>
          <a:xfrm>
            <a:off x="457200" y="1313886"/>
            <a:ext cx="6629400" cy="4230228"/>
          </a:xfrm>
          <a:prstGeom prst="rect">
            <a:avLst/>
          </a:prstGeom>
        </p:spPr>
      </p:pic>
    </p:spTree>
    <p:extLst>
      <p:ext uri="{BB962C8B-B14F-4D97-AF65-F5344CB8AC3E}">
        <p14:creationId xmlns:p14="http://schemas.microsoft.com/office/powerpoint/2010/main" val="336026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21DC-7203-478A-842D-8AB48C16CF28}"/>
              </a:ext>
            </a:extLst>
          </p:cNvPr>
          <p:cNvSpPr>
            <a:spLocks noGrp="1"/>
          </p:cNvSpPr>
          <p:nvPr>
            <p:ph type="title"/>
          </p:nvPr>
        </p:nvSpPr>
        <p:spPr/>
        <p:txBody>
          <a:bodyPr/>
          <a:lstStyle/>
          <a:p>
            <a:r>
              <a:rPr lang="en-CA"/>
              <a:t>12 from 2018….</a:t>
            </a:r>
          </a:p>
        </p:txBody>
      </p:sp>
      <p:sp>
        <p:nvSpPr>
          <p:cNvPr id="3" name="Content Placeholder 2">
            <a:extLst>
              <a:ext uri="{FF2B5EF4-FFF2-40B4-BE49-F238E27FC236}">
                <a16:creationId xmlns:a16="http://schemas.microsoft.com/office/drawing/2014/main" id="{3629EC68-95F2-4D33-BDE5-A2F433AAE09D}"/>
              </a:ext>
            </a:extLst>
          </p:cNvPr>
          <p:cNvSpPr>
            <a:spLocks noGrp="1"/>
          </p:cNvSpPr>
          <p:nvPr>
            <p:ph sz="quarter" idx="1"/>
          </p:nvPr>
        </p:nvSpPr>
        <p:spPr/>
        <p:txBody>
          <a:bodyPr/>
          <a:lstStyle/>
          <a:p>
            <a:endParaRPr lang="en-CA"/>
          </a:p>
        </p:txBody>
      </p:sp>
      <p:pic>
        <p:nvPicPr>
          <p:cNvPr id="4" name="Picture 3">
            <a:extLst>
              <a:ext uri="{FF2B5EF4-FFF2-40B4-BE49-F238E27FC236}">
                <a16:creationId xmlns:a16="http://schemas.microsoft.com/office/drawing/2014/main" id="{952E9377-2D46-4376-A138-4D171DA064B8}"/>
              </a:ext>
            </a:extLst>
          </p:cNvPr>
          <p:cNvPicPr>
            <a:picLocks noChangeAspect="1"/>
          </p:cNvPicPr>
          <p:nvPr/>
        </p:nvPicPr>
        <p:blipFill>
          <a:blip r:embed="rId2"/>
          <a:stretch>
            <a:fillRect/>
          </a:stretch>
        </p:blipFill>
        <p:spPr>
          <a:xfrm>
            <a:off x="426440" y="1318711"/>
            <a:ext cx="7010400" cy="5377801"/>
          </a:xfrm>
          <a:prstGeom prst="rect">
            <a:avLst/>
          </a:prstGeom>
        </p:spPr>
      </p:pic>
    </p:spTree>
    <p:extLst>
      <p:ext uri="{BB962C8B-B14F-4D97-AF65-F5344CB8AC3E}">
        <p14:creationId xmlns:p14="http://schemas.microsoft.com/office/powerpoint/2010/main" val="399141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4" name="Picture 3"/>
          <p:cNvPicPr>
            <a:picLocks noChangeAspect="1"/>
          </p:cNvPicPr>
          <p:nvPr/>
        </p:nvPicPr>
        <p:blipFill>
          <a:blip r:embed="rId2"/>
          <a:stretch>
            <a:fillRect/>
          </a:stretch>
        </p:blipFill>
        <p:spPr>
          <a:xfrm>
            <a:off x="90768" y="611841"/>
            <a:ext cx="8962464" cy="5974976"/>
          </a:xfrm>
          <a:prstGeom prst="rect">
            <a:avLst/>
          </a:prstGeom>
        </p:spPr>
      </p:pic>
    </p:spTree>
    <p:extLst>
      <p:ext uri="{BB962C8B-B14F-4D97-AF65-F5344CB8AC3E}">
        <p14:creationId xmlns:p14="http://schemas.microsoft.com/office/powerpoint/2010/main" val="289782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4" name="Picture 3"/>
          <p:cNvPicPr>
            <a:picLocks noChangeAspect="1"/>
          </p:cNvPicPr>
          <p:nvPr/>
        </p:nvPicPr>
        <p:blipFill>
          <a:blip r:embed="rId2"/>
          <a:stretch>
            <a:fillRect/>
          </a:stretch>
        </p:blipFill>
        <p:spPr>
          <a:xfrm>
            <a:off x="0" y="29308"/>
            <a:ext cx="9191478" cy="6127652"/>
          </a:xfrm>
          <a:prstGeom prst="rect">
            <a:avLst/>
          </a:prstGeom>
        </p:spPr>
      </p:pic>
    </p:spTree>
    <p:extLst>
      <p:ext uri="{BB962C8B-B14F-4D97-AF65-F5344CB8AC3E}">
        <p14:creationId xmlns:p14="http://schemas.microsoft.com/office/powerpoint/2010/main" val="205039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76" y="-495300"/>
            <a:ext cx="8229600" cy="990600"/>
          </a:xfrm>
        </p:spPr>
        <p:txBody>
          <a:bodyPr/>
          <a:lstStyle/>
          <a:p>
            <a:r>
              <a:rPr lang="en-CA" dirty="0"/>
              <a:t>Question from students (2017)</a:t>
            </a:r>
          </a:p>
        </p:txBody>
      </p:sp>
      <p:sp>
        <p:nvSpPr>
          <p:cNvPr id="3" name="Content Placeholder 2"/>
          <p:cNvSpPr>
            <a:spLocks noGrp="1"/>
          </p:cNvSpPr>
          <p:nvPr>
            <p:ph sz="quarter" idx="1"/>
          </p:nvPr>
        </p:nvSpPr>
        <p:spPr>
          <a:xfrm>
            <a:off x="374276" y="609600"/>
            <a:ext cx="8693524" cy="6324600"/>
          </a:xfrm>
        </p:spPr>
        <p:txBody>
          <a:bodyPr>
            <a:normAutofit fontScale="70000" lnSpcReduction="20000"/>
          </a:bodyPr>
          <a:lstStyle/>
          <a:p>
            <a:pPr>
              <a:spcAft>
                <a:spcPts val="600"/>
              </a:spcAft>
            </a:pPr>
            <a:r>
              <a:rPr lang="en-CA" sz="2800" dirty="0"/>
              <a:t>Would the model cause </a:t>
            </a:r>
            <a:r>
              <a:rPr lang="en-CA" sz="2800" dirty="0">
                <a:solidFill>
                  <a:srgbClr val="FF0000"/>
                </a:solidFill>
              </a:rPr>
              <a:t>ethical problems </a:t>
            </a:r>
            <a:r>
              <a:rPr lang="en-CA" sz="2800" dirty="0"/>
              <a:t>in hospitals? Is revenue a good metric of performance if we put life and death situations into consideration?</a:t>
            </a:r>
          </a:p>
          <a:p>
            <a:pPr>
              <a:spcAft>
                <a:spcPts val="600"/>
              </a:spcAft>
            </a:pPr>
            <a:r>
              <a:rPr lang="en-CA" sz="2800" dirty="0">
                <a:solidFill>
                  <a:srgbClr val="FF0000"/>
                </a:solidFill>
              </a:rPr>
              <a:t>Finite vs. infinite</a:t>
            </a:r>
          </a:p>
          <a:p>
            <a:pPr lvl="1">
              <a:spcBef>
                <a:spcPts val="0"/>
              </a:spcBef>
            </a:pPr>
            <a:r>
              <a:rPr lang="en-CA" sz="2500" dirty="0">
                <a:solidFill>
                  <a:schemeClr val="tx1"/>
                </a:solidFill>
              </a:rPr>
              <a:t>Simplicity. Lots of uncertainty about what can happen overnight</a:t>
            </a:r>
          </a:p>
          <a:p>
            <a:pPr lvl="1">
              <a:spcBef>
                <a:spcPts val="0"/>
              </a:spcBef>
            </a:pPr>
            <a:r>
              <a:rPr lang="en-CA" sz="2500" dirty="0">
                <a:solidFill>
                  <a:schemeClr val="tx1"/>
                </a:solidFill>
              </a:rPr>
              <a:t>Non stationary process – best action depends on time</a:t>
            </a:r>
          </a:p>
          <a:p>
            <a:pPr lvl="0">
              <a:spcAft>
                <a:spcPts val="600"/>
              </a:spcAft>
            </a:pPr>
            <a:r>
              <a:rPr lang="en-CA" sz="2800" dirty="0"/>
              <a:t>Use </a:t>
            </a:r>
            <a:r>
              <a:rPr lang="en-CA" sz="2800" dirty="0">
                <a:solidFill>
                  <a:srgbClr val="FF0000"/>
                </a:solidFill>
              </a:rPr>
              <a:t>machine learning / reinforcement learning</a:t>
            </a:r>
            <a:r>
              <a:rPr lang="en-CA" sz="2800" dirty="0"/>
              <a:t>?</a:t>
            </a:r>
          </a:p>
          <a:p>
            <a:pPr lvl="0">
              <a:spcAft>
                <a:spcPts val="600"/>
              </a:spcAft>
            </a:pPr>
            <a:r>
              <a:rPr lang="en-CA" sz="2800" dirty="0">
                <a:solidFill>
                  <a:srgbClr val="FF0000"/>
                </a:solidFill>
              </a:rPr>
              <a:t>Arrival Probabilities </a:t>
            </a:r>
            <a:r>
              <a:rPr lang="en-CA" sz="2800" dirty="0"/>
              <a:t>(seasonal trends? More than one patient of each type?)</a:t>
            </a:r>
          </a:p>
          <a:p>
            <a:pPr lvl="0">
              <a:spcAft>
                <a:spcPts val="600"/>
              </a:spcAft>
            </a:pPr>
            <a:r>
              <a:rPr lang="en-CA" sz="2800" dirty="0"/>
              <a:t>Only</a:t>
            </a:r>
            <a:r>
              <a:rPr lang="en-CA" sz="2800" dirty="0">
                <a:solidFill>
                  <a:srgbClr val="FF0000"/>
                </a:solidFill>
              </a:rPr>
              <a:t> comparison with simple heuristics</a:t>
            </a:r>
          </a:p>
          <a:p>
            <a:pPr>
              <a:spcAft>
                <a:spcPts val="600"/>
              </a:spcAft>
            </a:pPr>
            <a:r>
              <a:rPr lang="en-CA" sz="2800" dirty="0"/>
              <a:t>More </a:t>
            </a:r>
            <a:r>
              <a:rPr lang="en-CA" sz="2800" dirty="0">
                <a:solidFill>
                  <a:srgbClr val="FF0000"/>
                </a:solidFill>
              </a:rPr>
              <a:t>scanners </a:t>
            </a:r>
            <a:r>
              <a:rPr lang="en-CA" sz="2800" dirty="0"/>
              <a:t>Why only 1 and 2 scanners? </a:t>
            </a:r>
          </a:p>
          <a:p>
            <a:pPr>
              <a:spcAft>
                <a:spcPts val="600"/>
              </a:spcAft>
            </a:pPr>
            <a:r>
              <a:rPr lang="en-CA" sz="2800" dirty="0"/>
              <a:t>Modeling </a:t>
            </a:r>
            <a:r>
              <a:rPr lang="en-CA" sz="2800" dirty="0">
                <a:solidFill>
                  <a:srgbClr val="FF0000"/>
                </a:solidFill>
              </a:rPr>
              <a:t>more patient types </a:t>
            </a:r>
            <a:r>
              <a:rPr lang="en-CA" sz="2800" dirty="0"/>
              <a:t>(urgency) / different hospital….. can easily extend the model</a:t>
            </a:r>
          </a:p>
          <a:p>
            <a:pPr lvl="0">
              <a:spcAft>
                <a:spcPts val="600"/>
              </a:spcAft>
            </a:pPr>
            <a:r>
              <a:rPr lang="en-CA" sz="2800" dirty="0"/>
              <a:t>Only data from </a:t>
            </a:r>
            <a:r>
              <a:rPr lang="en-CA" sz="2800" dirty="0">
                <a:solidFill>
                  <a:srgbClr val="FF0000"/>
                </a:solidFill>
              </a:rPr>
              <a:t>one Hospital </a:t>
            </a:r>
            <a:r>
              <a:rPr lang="en-CA" sz="2800" dirty="0"/>
              <a:t>(general?)</a:t>
            </a:r>
          </a:p>
          <a:p>
            <a:pPr lvl="0">
              <a:spcAft>
                <a:spcPts val="600"/>
              </a:spcAft>
            </a:pPr>
            <a:r>
              <a:rPr lang="en-CA" sz="2800" dirty="0"/>
              <a:t>Uniform </a:t>
            </a:r>
            <a:r>
              <a:rPr lang="en-CA" sz="2800" dirty="0">
                <a:solidFill>
                  <a:srgbClr val="FF0000"/>
                </a:solidFill>
              </a:rPr>
              <a:t>slot length </a:t>
            </a:r>
            <a:r>
              <a:rPr lang="en-CA" sz="2800" dirty="0"/>
              <a:t>(realistic?)  </a:t>
            </a:r>
            <a:r>
              <a:rPr lang="en-CA" sz="2400" dirty="0"/>
              <a:t>Finer granularity of the time slots</a:t>
            </a:r>
            <a:endParaRPr lang="en-CA" sz="2800" dirty="0"/>
          </a:p>
          <a:p>
            <a:pPr lvl="0">
              <a:spcAft>
                <a:spcPts val="600"/>
              </a:spcAft>
            </a:pPr>
            <a:r>
              <a:rPr lang="en-CA" sz="2800" dirty="0"/>
              <a:t>Modeling even </a:t>
            </a:r>
            <a:r>
              <a:rPr lang="en-CA" sz="2800" dirty="0">
                <a:solidFill>
                  <a:srgbClr val="FF0000"/>
                </a:solidFill>
              </a:rPr>
              <a:t>more uncertainty </a:t>
            </a:r>
            <a:r>
              <a:rPr lang="en-CA" sz="2800" dirty="0"/>
              <a:t>“Accidents happen randomly without any pattern.” “Scanner not working”</a:t>
            </a:r>
          </a:p>
          <a:p>
            <a:pPr>
              <a:spcAft>
                <a:spcPts val="600"/>
              </a:spcAft>
            </a:pPr>
            <a:r>
              <a:rPr lang="en-CA" sz="2900" dirty="0"/>
              <a:t>What is a potential adjustment you can do to the MDP that will account for the </a:t>
            </a:r>
            <a:r>
              <a:rPr lang="en-CA" sz="2900" dirty="0">
                <a:solidFill>
                  <a:srgbClr val="FF0000"/>
                </a:solidFill>
              </a:rPr>
              <a:t>variability in time taken to perform a scan</a:t>
            </a:r>
            <a:r>
              <a:rPr lang="en-CA" sz="2900" dirty="0"/>
              <a:t>, or multiple scans for a particular type of patient?</a:t>
            </a:r>
          </a:p>
        </p:txBody>
      </p:sp>
    </p:spTree>
    <p:extLst>
      <p:ext uri="{BB962C8B-B14F-4D97-AF65-F5344CB8AC3E}">
        <p14:creationId xmlns:p14="http://schemas.microsoft.com/office/powerpoint/2010/main" val="71091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610600" cy="6248400"/>
          </a:xfrm>
        </p:spPr>
        <p:txBody>
          <a:bodyPr>
            <a:normAutofit/>
          </a:bodyPr>
          <a:lstStyle/>
          <a:p>
            <a:r>
              <a:rPr lang="en-CA" sz="2000" dirty="0"/>
              <a:t>Benefits classifying more patient types? Could same solution be applied to scheduling </a:t>
            </a:r>
            <a:r>
              <a:rPr lang="en-CA" sz="2000" dirty="0">
                <a:solidFill>
                  <a:srgbClr val="FF0000"/>
                </a:solidFill>
              </a:rPr>
              <a:t>other functions of the hospital</a:t>
            </a:r>
            <a:r>
              <a:rPr lang="en-CA" sz="2000" dirty="0"/>
              <a:t>?</a:t>
            </a:r>
          </a:p>
          <a:p>
            <a:r>
              <a:rPr lang="en-CA" sz="2000" dirty="0"/>
              <a:t>How would this model handle two CEPs that came in at the same time? </a:t>
            </a:r>
            <a:r>
              <a:rPr lang="en-CA" sz="2000" i="1" dirty="0"/>
              <a:t>Randomly Push one to the next slot </a:t>
            </a:r>
            <a:r>
              <a:rPr lang="en-CA" sz="2000" i="1" dirty="0">
                <a:sym typeface="Wingdings" panose="05000000000000000000" pitchFamily="2" charset="2"/>
              </a:rPr>
              <a:t></a:t>
            </a:r>
          </a:p>
          <a:p>
            <a:r>
              <a:rPr lang="en-CA" sz="2000" dirty="0">
                <a:sym typeface="Wingdings" panose="05000000000000000000" pitchFamily="2" charset="2"/>
              </a:rPr>
              <a:t>What happens if you add a sudden influx of patients? Example, due to a nearby  accident. Will it still perform better than the heuristics?</a:t>
            </a:r>
          </a:p>
          <a:p>
            <a:r>
              <a:rPr lang="en-CA" sz="2000" dirty="0"/>
              <a:t>Transfer model to other facilities? </a:t>
            </a:r>
            <a:r>
              <a:rPr lang="en-CA" sz="2000" i="1" dirty="0"/>
              <a:t>Yes…</a:t>
            </a:r>
          </a:p>
          <a:p>
            <a:r>
              <a:rPr lang="en-CA" sz="2000" dirty="0"/>
              <a:t>Discount factor 1? </a:t>
            </a:r>
            <a:r>
              <a:rPr lang="en-CA" sz="2000" i="1" dirty="0"/>
              <a:t>Yes</a:t>
            </a:r>
          </a:p>
          <a:p>
            <a:r>
              <a:rPr lang="en-CA" sz="2000" dirty="0"/>
              <a:t>This work failed to take into account human suffering, or the urgency of scans for in and out patients. Could the reward function to tailored to include such concepts or is it beyond the capabilities of the model?</a:t>
            </a:r>
          </a:p>
          <a:p>
            <a:r>
              <a:rPr lang="en-CA" sz="2000" dirty="0"/>
              <a:t>This model is specific to the target hospital</a:t>
            </a:r>
          </a:p>
          <a:p>
            <a:r>
              <a:rPr lang="en-CA" sz="2000" dirty="0"/>
              <a:t>Operational Cost of Implementing the policy (take into account): </a:t>
            </a:r>
            <a:r>
              <a:rPr lang="en-CA" sz="2000" i="1" dirty="0"/>
              <a:t>compute the policy vs. apply the policy</a:t>
            </a:r>
          </a:p>
          <a:p>
            <a:endParaRPr lang="en-CA" sz="2000" dirty="0"/>
          </a:p>
        </p:txBody>
      </p:sp>
    </p:spTree>
    <p:extLst>
      <p:ext uri="{BB962C8B-B14F-4D97-AF65-F5344CB8AC3E}">
        <p14:creationId xmlns:p14="http://schemas.microsoft.com/office/powerpoint/2010/main" val="401276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Goal / Motivation</a:t>
            </a:r>
          </a:p>
        </p:txBody>
      </p:sp>
      <p:sp>
        <p:nvSpPr>
          <p:cNvPr id="3" name="Content Placeholder 2"/>
          <p:cNvSpPr>
            <a:spLocks noGrp="1"/>
          </p:cNvSpPr>
          <p:nvPr>
            <p:ph sz="quarter" idx="1"/>
          </p:nvPr>
        </p:nvSpPr>
        <p:spPr>
          <a:xfrm>
            <a:off x="457200" y="1676400"/>
            <a:ext cx="8229600" cy="2971800"/>
          </a:xfrm>
        </p:spPr>
        <p:txBody>
          <a:bodyPr>
            <a:normAutofit/>
          </a:bodyPr>
          <a:lstStyle/>
          <a:p>
            <a:r>
              <a:rPr lang="en-CA" dirty="0"/>
              <a:t>To develop a mathematical model for </a:t>
            </a:r>
            <a:r>
              <a:rPr lang="en-CA" dirty="0">
                <a:solidFill>
                  <a:srgbClr val="00B0F0"/>
                </a:solidFill>
              </a:rPr>
              <a:t>multi-category patient scheduling</a:t>
            </a:r>
            <a:r>
              <a:rPr lang="en-CA" dirty="0"/>
              <a:t> decisions in </a:t>
            </a:r>
            <a:r>
              <a:rPr lang="en-CA" dirty="0">
                <a:solidFill>
                  <a:srgbClr val="00B0F0"/>
                </a:solidFill>
              </a:rPr>
              <a:t>computed tomography (CT)</a:t>
            </a:r>
            <a:r>
              <a:rPr lang="en-CA" dirty="0"/>
              <a:t>, and to investigate associated trade-offs from economic and operational perspectives.</a:t>
            </a:r>
          </a:p>
          <a:p>
            <a:endParaRPr lang="en-CA" dirty="0"/>
          </a:p>
          <a:p>
            <a:r>
              <a:rPr lang="en-CA" dirty="0"/>
              <a:t>Contributions to AI, OR and radiology</a:t>
            </a:r>
          </a:p>
        </p:txBody>
      </p:sp>
    </p:spTree>
    <p:extLst>
      <p:ext uri="{BB962C8B-B14F-4D97-AF65-F5344CB8AC3E}">
        <p14:creationId xmlns:p14="http://schemas.microsoft.com/office/powerpoint/2010/main" val="3909023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CA" dirty="0"/>
              <a:t>Question Types from students</a:t>
            </a:r>
          </a:p>
        </p:txBody>
      </p:sp>
      <p:sp>
        <p:nvSpPr>
          <p:cNvPr id="3" name="Content Placeholder 2"/>
          <p:cNvSpPr>
            <a:spLocks noGrp="1"/>
          </p:cNvSpPr>
          <p:nvPr>
            <p:ph sz="quarter" idx="1"/>
          </p:nvPr>
        </p:nvSpPr>
        <p:spPr>
          <a:xfrm>
            <a:off x="457200" y="838200"/>
            <a:ext cx="8458200" cy="5715000"/>
          </a:xfrm>
        </p:spPr>
        <p:txBody>
          <a:bodyPr>
            <a:normAutofit fontScale="70000" lnSpcReduction="20000"/>
          </a:bodyPr>
          <a:lstStyle/>
          <a:p>
            <a:r>
              <a:rPr lang="en-CA" sz="2800" dirty="0"/>
              <a:t>Finite vs. infinite</a:t>
            </a:r>
          </a:p>
          <a:p>
            <a:pPr lvl="1"/>
            <a:r>
              <a:rPr lang="en-CA" sz="2500" dirty="0">
                <a:solidFill>
                  <a:schemeClr val="tx1"/>
                </a:solidFill>
              </a:rPr>
              <a:t>Simplicity. Lots of uncertainty about what can happen overnight</a:t>
            </a:r>
          </a:p>
          <a:p>
            <a:pPr lvl="1"/>
            <a:r>
              <a:rPr lang="en-CA" sz="2500" dirty="0">
                <a:solidFill>
                  <a:schemeClr val="tx1"/>
                </a:solidFill>
              </a:rPr>
              <a:t>Non stationary process – best action depends on time</a:t>
            </a:r>
          </a:p>
          <a:p>
            <a:pPr lvl="0"/>
            <a:r>
              <a:rPr lang="en-CA" sz="2800" dirty="0"/>
              <a:t>Arrival Probabilities</a:t>
            </a:r>
          </a:p>
          <a:p>
            <a:r>
              <a:rPr lang="en-CA" sz="2800" dirty="0"/>
              <a:t>More scanners</a:t>
            </a:r>
          </a:p>
          <a:p>
            <a:pPr lvl="0"/>
            <a:r>
              <a:rPr lang="en-CA" sz="2800" dirty="0"/>
              <a:t>Modeling more patient types (urgency) / different hospital….. can easily extend the model,  Only data from one Hospital (general?)</a:t>
            </a:r>
          </a:p>
          <a:p>
            <a:pPr lvl="0"/>
            <a:r>
              <a:rPr lang="en-CA" sz="2800" dirty="0"/>
              <a:t>Uniform slot length (realistic?)</a:t>
            </a:r>
          </a:p>
          <a:p>
            <a:r>
              <a:rPr lang="en-CA" sz="2400" dirty="0"/>
              <a:t>the probability distribution of the time for CT scans to be completed rather than to make the assumption that they are all of fixed duration? Finer granularity of the time slots</a:t>
            </a:r>
            <a:endParaRPr lang="en-CA" sz="2800" dirty="0"/>
          </a:p>
          <a:p>
            <a:pPr lvl="0"/>
            <a:r>
              <a:rPr lang="en-CA" sz="2800" dirty="0"/>
              <a:t>Operational Cost of Implementing the policy (take into account): </a:t>
            </a:r>
            <a:r>
              <a:rPr lang="en-CA" sz="2800" i="1" dirty="0"/>
              <a:t>compute the policy vs. apply the policy</a:t>
            </a:r>
          </a:p>
          <a:p>
            <a:pPr lvl="0"/>
            <a:r>
              <a:rPr lang="en-CA" sz="2800" dirty="0"/>
              <a:t>Modeling even more uncertainty “Accidents happen randomly without any pattern.” “Scanner not working”</a:t>
            </a:r>
          </a:p>
          <a:p>
            <a:pPr lvl="0"/>
            <a:r>
              <a:rPr lang="en-CA" sz="2800" dirty="0"/>
              <a:t>2 patients at once (need to collect all the </a:t>
            </a:r>
            <a:r>
              <a:rPr lang="en-CA" sz="2800" dirty="0" err="1"/>
              <a:t>prob</a:t>
            </a:r>
            <a:r>
              <a:rPr lang="en-CA" sz="2800" dirty="0"/>
              <a:t> and consider those in the transition </a:t>
            </a:r>
            <a:r>
              <a:rPr lang="en-CA" sz="2800" dirty="0" err="1"/>
              <a:t>prob</a:t>
            </a:r>
            <a:r>
              <a:rPr lang="en-CA" sz="2800" dirty="0"/>
              <a:t>)</a:t>
            </a:r>
          </a:p>
          <a:p>
            <a:pPr lvl="0"/>
            <a:r>
              <a:rPr lang="en-CA" sz="2800" dirty="0"/>
              <a:t>P-value</a:t>
            </a:r>
          </a:p>
          <a:p>
            <a:r>
              <a:rPr lang="en-CA" dirty="0"/>
              <a:t>Why no VI? </a:t>
            </a:r>
          </a:p>
          <a:p>
            <a:pPr lvl="0"/>
            <a:r>
              <a:rPr lang="en-CA" dirty="0"/>
              <a:t>Used in practice ?</a:t>
            </a:r>
          </a:p>
          <a:p>
            <a:endParaRPr lang="en-CA"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606400" y="907560"/>
              <a:ext cx="2564280" cy="3110400"/>
            </p14:xfrm>
          </p:contentPart>
        </mc:Choice>
        <mc:Fallback xmlns="">
          <p:pic>
            <p:nvPicPr>
              <p:cNvPr id="4" name="Ink 3"/>
              <p:cNvPicPr/>
              <p:nvPr/>
            </p:nvPicPr>
            <p:blipFill>
              <a:blip r:embed="rId4"/>
              <a:stretch>
                <a:fillRect/>
              </a:stretch>
            </p:blipFill>
            <p:spPr>
              <a:xfrm>
                <a:off x="2597040" y="898200"/>
                <a:ext cx="2581200" cy="3129840"/>
              </a:xfrm>
              <a:prstGeom prst="rect">
                <a:avLst/>
              </a:prstGeom>
            </p:spPr>
          </p:pic>
        </mc:Fallback>
      </mc:AlternateContent>
    </p:spTree>
    <p:extLst>
      <p:ext uri="{BB962C8B-B14F-4D97-AF65-F5344CB8AC3E}">
        <p14:creationId xmlns:p14="http://schemas.microsoft.com/office/powerpoint/2010/main" val="1887549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a:t>Other models: Is it better to use continuous Markov Chain and queuing theory in analyzing this scheduling problem?</a:t>
            </a:r>
          </a:p>
          <a:p>
            <a:r>
              <a:rPr lang="en-CA" dirty="0"/>
              <a:t>How would this model handle two CEPs that came in at the same time? Randomly Push one to the next slot </a:t>
            </a:r>
            <a:r>
              <a:rPr lang="en-CA" dirty="0">
                <a:sym typeface="Wingdings" panose="05000000000000000000" pitchFamily="2" charset="2"/>
              </a:rPr>
              <a:t></a:t>
            </a:r>
          </a:p>
          <a:p>
            <a:r>
              <a:rPr lang="en-CA" dirty="0"/>
              <a:t>How does approximate dynamic programming compare to value iteration? </a:t>
            </a:r>
            <a:r>
              <a:rPr lang="en-CA" i="1" dirty="0"/>
              <a:t>(approximate method, can deal with bigger models but not optimal)</a:t>
            </a:r>
          </a:p>
          <a:p>
            <a:r>
              <a:rPr lang="en-CA" dirty="0"/>
              <a:t>Transfer model to other facilities? </a:t>
            </a:r>
            <a:r>
              <a:rPr lang="en-CA" i="1" dirty="0"/>
              <a:t>Yes…</a:t>
            </a:r>
          </a:p>
          <a:p>
            <a:r>
              <a:rPr lang="en-CA" dirty="0"/>
              <a:t>Discount factor 1? </a:t>
            </a:r>
            <a:r>
              <a:rPr lang="en-CA" i="1" dirty="0"/>
              <a:t>Yes</a:t>
            </a:r>
          </a:p>
          <a:p>
            <a:r>
              <a:rPr lang="en-CA" dirty="0"/>
              <a:t>This work failed to take into account human suffering, or the urgency of </a:t>
            </a:r>
            <a:r>
              <a:rPr lang="en-CA" dirty="0" err="1"/>
              <a:t>of</a:t>
            </a:r>
            <a:r>
              <a:rPr lang="en-CA" dirty="0"/>
              <a:t> scans for in and out patients. Could the reward function to tailored to include such nebulous concepts or is it beyond the capabilities of the model?</a:t>
            </a:r>
          </a:p>
          <a:p>
            <a:r>
              <a:rPr lang="en-CA" dirty="0"/>
              <a:t>This model is specific to the target hospital</a:t>
            </a:r>
          </a:p>
          <a:p>
            <a:r>
              <a:rPr lang="en-CA" dirty="0"/>
              <a:t>I think outperforming other MDP-based models can better illustrate the effectiveness of this model's features, so are the choices of comparison methods good in this paper?</a:t>
            </a:r>
          </a:p>
          <a:p>
            <a:r>
              <a:rPr lang="en-CA" i="1" dirty="0"/>
              <a:t>First step showing that sound probabilistic models can be build and outperform heuristics then you can do the above</a:t>
            </a:r>
          </a:p>
          <a:p>
            <a:endParaRPr lang="en-CA"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675240" y="2010600"/>
              <a:ext cx="4216680" cy="2500200"/>
            </p14:xfrm>
          </p:contentPart>
        </mc:Choice>
        <mc:Fallback xmlns="">
          <p:pic>
            <p:nvPicPr>
              <p:cNvPr id="4" name="Ink 3"/>
              <p:cNvPicPr/>
              <p:nvPr/>
            </p:nvPicPr>
            <p:blipFill>
              <a:blip r:embed="rId3"/>
              <a:stretch>
                <a:fillRect/>
              </a:stretch>
            </p:blipFill>
            <p:spPr>
              <a:xfrm>
                <a:off x="3671280" y="1998720"/>
                <a:ext cx="4227480" cy="2522160"/>
              </a:xfrm>
              <a:prstGeom prst="rect">
                <a:avLst/>
              </a:prstGeom>
            </p:spPr>
          </p:pic>
        </mc:Fallback>
      </mc:AlternateContent>
    </p:spTree>
    <p:extLst>
      <p:ext uri="{BB962C8B-B14F-4D97-AF65-F5344CB8AC3E}">
        <p14:creationId xmlns:p14="http://schemas.microsoft.com/office/powerpoint/2010/main" val="54657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Types of patients:</a:t>
            </a:r>
          </a:p>
        </p:txBody>
      </p:sp>
      <p:sp>
        <p:nvSpPr>
          <p:cNvPr id="3" name="Content Placeholder 2"/>
          <p:cNvSpPr>
            <a:spLocks noGrp="1"/>
          </p:cNvSpPr>
          <p:nvPr>
            <p:ph sz="quarter" idx="1"/>
          </p:nvPr>
        </p:nvSpPr>
        <p:spPr/>
        <p:txBody>
          <a:bodyPr>
            <a:normAutofit/>
          </a:bodyPr>
          <a:lstStyle/>
          <a:p>
            <a:r>
              <a:rPr lang="en-CA" sz="2800" dirty="0"/>
              <a:t>Emergency Patients (EP)</a:t>
            </a:r>
          </a:p>
          <a:p>
            <a:pPr lvl="1"/>
            <a:r>
              <a:rPr lang="en-CA" sz="2400" b="1" dirty="0">
                <a:solidFill>
                  <a:schemeClr val="tx1"/>
                </a:solidFill>
              </a:rPr>
              <a:t>Critical</a:t>
            </a:r>
            <a:r>
              <a:rPr lang="en-CA" sz="2400" dirty="0"/>
              <a:t> </a:t>
            </a:r>
            <a:r>
              <a:rPr lang="en-CA" sz="2400" b="1" dirty="0">
                <a:solidFill>
                  <a:srgbClr val="00B050"/>
                </a:solidFill>
              </a:rPr>
              <a:t>(CEP)</a:t>
            </a:r>
          </a:p>
          <a:p>
            <a:pPr lvl="1"/>
            <a:r>
              <a:rPr lang="en-CA" sz="2400" b="1" dirty="0">
                <a:solidFill>
                  <a:schemeClr val="tx1"/>
                </a:solidFill>
              </a:rPr>
              <a:t>Non-critical</a:t>
            </a:r>
            <a:r>
              <a:rPr lang="en-CA" sz="2400" b="1" dirty="0">
                <a:solidFill>
                  <a:srgbClr val="00B050"/>
                </a:solidFill>
              </a:rPr>
              <a:t> (NCEP)</a:t>
            </a:r>
          </a:p>
          <a:p>
            <a:pPr lvl="1"/>
            <a:endParaRPr lang="en-CA" sz="2400" b="1" dirty="0">
              <a:solidFill>
                <a:srgbClr val="00B050"/>
              </a:solidFill>
            </a:endParaRPr>
          </a:p>
          <a:p>
            <a:r>
              <a:rPr lang="en-CA" sz="2800" b="1" dirty="0"/>
              <a:t>Inpatients</a:t>
            </a:r>
            <a:r>
              <a:rPr lang="en-CA" sz="2800" b="1" dirty="0">
                <a:solidFill>
                  <a:srgbClr val="00B050"/>
                </a:solidFill>
              </a:rPr>
              <a:t> (IP)</a:t>
            </a:r>
          </a:p>
          <a:p>
            <a:endParaRPr lang="en-CA" sz="2800" b="1" dirty="0">
              <a:solidFill>
                <a:srgbClr val="00B050"/>
              </a:solidFill>
            </a:endParaRPr>
          </a:p>
          <a:p>
            <a:r>
              <a:rPr lang="en-CA" sz="2800" dirty="0"/>
              <a:t>Outpatients</a:t>
            </a:r>
          </a:p>
          <a:p>
            <a:pPr lvl="1"/>
            <a:r>
              <a:rPr lang="en-CA" sz="2500" dirty="0"/>
              <a:t>Scheduled OP</a:t>
            </a:r>
          </a:p>
          <a:p>
            <a:pPr lvl="1"/>
            <a:r>
              <a:rPr lang="en-CA" sz="2500" b="1" dirty="0">
                <a:solidFill>
                  <a:schemeClr val="tx1"/>
                </a:solidFill>
              </a:rPr>
              <a:t>Add-on OP:</a:t>
            </a:r>
            <a:r>
              <a:rPr lang="en-CA" sz="2500" b="1" dirty="0">
                <a:solidFill>
                  <a:srgbClr val="00B050"/>
                </a:solidFill>
              </a:rPr>
              <a:t> </a:t>
            </a:r>
            <a:r>
              <a:rPr lang="en-CA" sz="2500" b="1" dirty="0">
                <a:solidFill>
                  <a:schemeClr val="tx1"/>
                </a:solidFill>
              </a:rPr>
              <a:t>Semi-urgent</a:t>
            </a:r>
            <a:r>
              <a:rPr lang="en-CA" sz="2500" b="1" dirty="0">
                <a:solidFill>
                  <a:srgbClr val="00B050"/>
                </a:solidFill>
              </a:rPr>
              <a:t> (OP)</a:t>
            </a:r>
          </a:p>
          <a:p>
            <a:pPr lvl="1"/>
            <a:endParaRPr lang="en-CA" sz="2500" b="1" dirty="0">
              <a:solidFill>
                <a:srgbClr val="00B050"/>
              </a:solidFill>
            </a:endParaRPr>
          </a:p>
          <a:p>
            <a:r>
              <a:rPr lang="en-CA" sz="1400" b="1" dirty="0">
                <a:solidFill>
                  <a:srgbClr val="00B050"/>
                </a:solidFill>
              </a:rPr>
              <a:t>(Green = Types used in this model)</a:t>
            </a:r>
          </a:p>
        </p:txBody>
      </p:sp>
    </p:spTree>
    <p:extLst>
      <p:ext uri="{BB962C8B-B14F-4D97-AF65-F5344CB8AC3E}">
        <p14:creationId xmlns:p14="http://schemas.microsoft.com/office/powerpoint/2010/main" val="361005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Proposed Solution</a:t>
            </a:r>
          </a:p>
        </p:txBody>
      </p:sp>
      <p:sp>
        <p:nvSpPr>
          <p:cNvPr id="3" name="Content Placeholder 2"/>
          <p:cNvSpPr>
            <a:spLocks noGrp="1"/>
          </p:cNvSpPr>
          <p:nvPr>
            <p:ph sz="quarter" idx="1"/>
          </p:nvPr>
        </p:nvSpPr>
        <p:spPr>
          <a:xfrm>
            <a:off x="457200" y="1295400"/>
            <a:ext cx="8229600" cy="4937760"/>
          </a:xfrm>
        </p:spPr>
        <p:txBody>
          <a:bodyPr/>
          <a:lstStyle/>
          <a:p>
            <a:pPr>
              <a:spcAft>
                <a:spcPts val="1800"/>
              </a:spcAft>
            </a:pPr>
            <a:r>
              <a:rPr lang="en-CA" sz="2800" dirty="0"/>
              <a:t>Finite-horizon MDP</a:t>
            </a:r>
          </a:p>
          <a:p>
            <a:pPr>
              <a:spcAft>
                <a:spcPts val="1800"/>
              </a:spcAft>
            </a:pPr>
            <a:r>
              <a:rPr lang="en-CA" sz="2800" dirty="0"/>
              <a:t>Non-stationary arrival probabilities for IPs and EPs</a:t>
            </a:r>
          </a:p>
          <a:p>
            <a:pPr>
              <a:spcAft>
                <a:spcPts val="1800"/>
              </a:spcAft>
            </a:pPr>
            <a:r>
              <a:rPr lang="en-CA" sz="2800" dirty="0"/>
              <a:t>Performance objective: Max $</a:t>
            </a:r>
          </a:p>
          <a:p>
            <a:endParaRPr lang="en-CA" dirty="0"/>
          </a:p>
          <a:p>
            <a:endParaRPr lang="en-CA" dirty="0"/>
          </a:p>
          <a:p>
            <a:endParaRPr lang="en-CA" dirty="0"/>
          </a:p>
        </p:txBody>
      </p:sp>
    </p:spTree>
    <p:extLst>
      <p:ext uri="{BB962C8B-B14F-4D97-AF65-F5344CB8AC3E}">
        <p14:creationId xmlns:p14="http://schemas.microsoft.com/office/powerpoint/2010/main" val="91452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MDP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CA" dirty="0"/>
                  <a:t>State</a:t>
                </a:r>
              </a:p>
              <a:p>
                <a:pPr lvl="1"/>
                <a14:m>
                  <m:oMath xmlns:m="http://schemas.openxmlformats.org/officeDocument/2006/math">
                    <m:r>
                      <a:rPr lang="en-CA" b="0" i="1" smtClean="0">
                        <a:latin typeface="Cambria Math"/>
                      </a:rPr>
                      <m:t>𝑠</m:t>
                    </m:r>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𝑒</m:t>
                        </m:r>
                      </m:e>
                      <m:sub>
                        <m:r>
                          <a:rPr lang="en-CA" b="0" i="1" smtClean="0">
                            <a:latin typeface="Cambria Math"/>
                          </a:rPr>
                          <m:t>𝐶𝐸𝑃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𝑂𝑃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𝐼𝑃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𝑁𝐶𝐸𝑃</m:t>
                        </m:r>
                      </m:sub>
                    </m:sSub>
                    <m:r>
                      <a:rPr lang="en-CA" b="0" i="1" smtClean="0">
                        <a:latin typeface="Cambria Math"/>
                      </a:rPr>
                      <m:t>)</m:t>
                    </m:r>
                  </m:oMath>
                </a14:m>
                <a:endParaRPr lang="en-CA" dirty="0"/>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𝑒</m:t>
                        </m:r>
                      </m:e>
                      <m:sub>
                        <m:r>
                          <a:rPr lang="en-CA" i="1">
                            <a:latin typeface="Cambria Math"/>
                          </a:rPr>
                          <m:t>𝐶𝐸𝑃</m:t>
                        </m:r>
                      </m:sub>
                    </m:sSub>
                  </m:oMath>
                </a14:m>
                <a:r>
                  <a:rPr lang="en-CA" dirty="0"/>
                  <a:t>   CEP arrived</a:t>
                </a:r>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𝑤</m:t>
                        </m:r>
                      </m:e>
                      <m:sub>
                        <m:r>
                          <a:rPr lang="en-CA" b="0" i="1" smtClean="0">
                            <a:latin typeface="Cambria Math"/>
                          </a:rPr>
                          <m:t>𝑡𝑦𝑝𝑒</m:t>
                        </m:r>
                      </m:sub>
                    </m:sSub>
                  </m:oMath>
                </a14:m>
                <a:r>
                  <a:rPr lang="en-CA" dirty="0"/>
                  <a:t>   Number waiting to be scanned</a:t>
                </a:r>
              </a:p>
              <a:p>
                <a:r>
                  <a:rPr lang="en-CA" dirty="0"/>
                  <a:t>Action</a:t>
                </a:r>
              </a:p>
              <a:p>
                <a:pPr lvl="1"/>
                <a14:m>
                  <m:oMath xmlns:m="http://schemas.openxmlformats.org/officeDocument/2006/math">
                    <m:r>
                      <a:rPr lang="en-CA" b="0" i="1" smtClean="0">
                        <a:latin typeface="Cambria Math"/>
                      </a:rPr>
                      <m:t>𝑎</m:t>
                    </m:r>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𝑎</m:t>
                        </m:r>
                      </m:e>
                      <m:sub>
                        <m:r>
                          <a:rPr lang="en-CA" b="0" i="1" smtClean="0">
                            <a:latin typeface="Cambria Math"/>
                          </a:rPr>
                          <m:t>𝑂𝑃</m:t>
                        </m:r>
                      </m:sub>
                    </m:sSub>
                    <m:r>
                      <a:rPr lang="en-CA" b="0" i="1" smtClean="0">
                        <a:latin typeface="Cambria Math"/>
                      </a:rPr>
                      <m:t>,</m:t>
                    </m:r>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𝐼𝑃</m:t>
                        </m:r>
                      </m:sub>
                    </m:sSub>
                  </m:oMath>
                </a14:m>
                <a:r>
                  <a:rPr lang="en-CA" dirty="0"/>
                  <a:t>, </a:t>
                </a:r>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𝑁𝐶𝐸𝑃</m:t>
                        </m:r>
                      </m:sub>
                    </m:sSub>
                  </m:oMath>
                </a14:m>
                <a:r>
                  <a:rPr lang="en-CA" dirty="0"/>
                  <a:t>)</a:t>
                </a:r>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𝑡𝑦𝑝𝑒</m:t>
                        </m:r>
                      </m:sub>
                    </m:sSub>
                  </m:oMath>
                </a14:m>
                <a:r>
                  <a:rPr lang="en-CA" dirty="0"/>
                  <a:t>   Number chosen for next slot</a:t>
                </a:r>
              </a:p>
              <a:p>
                <a:r>
                  <a:rPr lang="en-CA" dirty="0"/>
                  <a:t>State Transition</a:t>
                </a:r>
              </a:p>
              <a:p>
                <a:pPr lvl="1"/>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a:rPr>
                          <m:t>𝑠</m:t>
                        </m:r>
                      </m:e>
                      <m:sup>
                        <m:r>
                          <a:rPr lang="en-CA" sz="2000" b="0" i="1" smtClean="0">
                            <a:latin typeface="Cambria Math"/>
                          </a:rPr>
                          <m:t>′</m:t>
                        </m:r>
                      </m:sup>
                    </m:sSup>
                    <m:r>
                      <a:rPr lang="en-CA" sz="2000" b="0" i="1" smtClean="0">
                        <a:latin typeface="Cambria Math"/>
                      </a:rPr>
                      <m:t>=(</m:t>
                    </m:r>
                    <m:sSub>
                      <m:sSubPr>
                        <m:ctrlPr>
                          <a:rPr lang="en-CA" sz="2000" i="1" smtClean="0">
                            <a:solidFill>
                              <a:srgbClr val="C00000"/>
                            </a:solidFill>
                            <a:latin typeface="Cambria Math" panose="02040503050406030204" pitchFamily="18" charset="0"/>
                          </a:rPr>
                        </m:ctrlPr>
                      </m:sSubPr>
                      <m:e>
                        <m:r>
                          <a:rPr lang="en-CA" sz="2000" b="0" i="1" smtClean="0">
                            <a:solidFill>
                              <a:srgbClr val="C00000"/>
                            </a:solidFill>
                            <a:latin typeface="Cambria Math"/>
                          </a:rPr>
                          <m:t>𝑑</m:t>
                        </m:r>
                      </m:e>
                      <m:sub>
                        <m:r>
                          <a:rPr lang="en-CA" sz="2000" b="0" i="1" smtClean="0">
                            <a:solidFill>
                              <a:srgbClr val="C00000"/>
                            </a:solidFill>
                            <a:latin typeface="Cambria Math"/>
                          </a:rPr>
                          <m:t>𝐶𝐸𝑃</m:t>
                        </m:r>
                      </m:sub>
                    </m:sSub>
                    <m:r>
                      <a:rPr lang="en-CA" sz="2000" b="0" i="1" smtClean="0">
                        <a:latin typeface="Cambria Math"/>
                      </a:rPr>
                      <m:t>,</m:t>
                    </m:r>
                    <m:sSub>
                      <m:sSubPr>
                        <m:ctrlPr>
                          <a:rPr lang="en-CA" sz="2000" i="1" smtClean="0">
                            <a:solidFill>
                              <a:schemeClr val="accent3">
                                <a:lumMod val="50000"/>
                              </a:schemeClr>
                            </a:solidFill>
                            <a:latin typeface="Cambria Math" panose="02040503050406030204" pitchFamily="18" charset="0"/>
                          </a:rPr>
                        </m:ctrlPr>
                      </m:sSubPr>
                      <m:e>
                        <m:r>
                          <a:rPr lang="en-CA" sz="2000" b="0" i="1" smtClean="0">
                            <a:solidFill>
                              <a:schemeClr val="accent3">
                                <a:lumMod val="50000"/>
                              </a:schemeClr>
                            </a:solidFill>
                            <a:latin typeface="Cambria Math"/>
                          </a:rPr>
                          <m:t>𝑤</m:t>
                        </m:r>
                      </m:e>
                      <m:sub>
                        <m:r>
                          <a:rPr lang="en-CA" sz="2000" i="1">
                            <a:solidFill>
                              <a:schemeClr val="accent3">
                                <a:lumMod val="50000"/>
                              </a:schemeClr>
                            </a:solidFill>
                            <a:latin typeface="Cambria Math"/>
                          </a:rPr>
                          <m:t>𝑂𝑃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b="0" i="1" smtClean="0">
                            <a:solidFill>
                              <a:schemeClr val="accent3">
                                <a:lumMod val="50000"/>
                              </a:schemeClr>
                            </a:solidFill>
                            <a:latin typeface="Cambria Math"/>
                          </a:rPr>
                          <m:t>𝑑</m:t>
                        </m:r>
                      </m:e>
                      <m:sub>
                        <m:r>
                          <a:rPr lang="en-CA" sz="2000" i="1">
                            <a:solidFill>
                              <a:schemeClr val="accent3">
                                <a:lumMod val="50000"/>
                              </a:schemeClr>
                            </a:solidFill>
                            <a:latin typeface="Cambria Math"/>
                          </a:rPr>
                          <m:t>𝑂𝑃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𝑎</m:t>
                        </m:r>
                      </m:e>
                      <m:sub>
                        <m:r>
                          <a:rPr lang="en-CA" sz="2000" i="1">
                            <a:solidFill>
                              <a:schemeClr val="accent3">
                                <a:lumMod val="50000"/>
                              </a:schemeClr>
                            </a:solidFill>
                            <a:latin typeface="Cambria Math"/>
                          </a:rPr>
                          <m:t>𝑂𝑃</m:t>
                        </m:r>
                      </m:sub>
                    </m:sSub>
                  </m:oMath>
                </a14:m>
                <a:r>
                  <a:rPr lang="en-CA" sz="2000" dirty="0"/>
                  <a:t>, </a:t>
                </a:r>
                <a14:m>
                  <m:oMath xmlns:m="http://schemas.openxmlformats.org/officeDocument/2006/math">
                    <m:sSub>
                      <m:sSubPr>
                        <m:ctrlPr>
                          <a:rPr lang="en-CA" sz="2000" i="1" smtClean="0">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𝑤</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𝑑</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𝑎</m:t>
                        </m:r>
                      </m:e>
                      <m:sub>
                        <m:r>
                          <a:rPr lang="en-CA" sz="2000" b="0" i="1" smtClean="0">
                            <a:solidFill>
                              <a:schemeClr val="accent3">
                                <a:lumMod val="75000"/>
                              </a:schemeClr>
                            </a:solidFill>
                            <a:latin typeface="Cambria Math"/>
                          </a:rPr>
                          <m:t>𝐼𝑃</m:t>
                        </m:r>
                      </m:sub>
                    </m:sSub>
                  </m:oMath>
                </a14:m>
                <a:r>
                  <a:rPr lang="en-CA" sz="2000" dirty="0"/>
                  <a:t>, </a:t>
                </a:r>
                <a14:m>
                  <m:oMath xmlns:m="http://schemas.openxmlformats.org/officeDocument/2006/math">
                    <m:sSub>
                      <m:sSubPr>
                        <m:ctrlPr>
                          <a:rPr lang="en-CA" sz="2000" i="1" smtClean="0">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𝑤</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𝑑</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𝑎</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a:t>
                </a:r>
              </a:p>
              <a:p>
                <a:pPr lvl="1"/>
                <a:r>
                  <a:rPr lang="en-CA" sz="2000" dirty="0"/>
                  <a:t>d   Whether a patient type has arrived since the last state</a:t>
                </a:r>
              </a:p>
              <a:p>
                <a:pPr marL="274320" lvl="1" indent="0">
                  <a:buNone/>
                </a:pPr>
                <a:endParaRPr lang="en-CA" sz="2000" dirty="0">
                  <a:solidFill>
                    <a:schemeClr val="accent3">
                      <a:lumMod val="5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cstate="print"/>
                <a:stretch>
                  <a:fillRect l="-593" t="-1111" r="-667"/>
                </a:stretch>
              </a:blipFill>
            </p:spPr>
            <p:txBody>
              <a:bodyPr/>
              <a:lstStyle/>
              <a:p>
                <a:r>
                  <a:rPr lang="en-CA">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9" y="2971800"/>
            <a:ext cx="3046541" cy="102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8178120" y="2825640"/>
              <a:ext cx="555120" cy="1320840"/>
            </p14:xfrm>
          </p:contentPart>
        </mc:Choice>
        <mc:Fallback xmlns="">
          <p:pic>
            <p:nvPicPr>
              <p:cNvPr id="4" name="Ink 3"/>
              <p:cNvPicPr/>
              <p:nvPr/>
            </p:nvPicPr>
            <p:blipFill>
              <a:blip r:embed="rId6"/>
              <a:stretch>
                <a:fillRect/>
              </a:stretch>
            </p:blipFill>
            <p:spPr>
              <a:xfrm>
                <a:off x="8140320" y="2604240"/>
                <a:ext cx="607680" cy="155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1640117" y="210686"/>
              <a:ext cx="7176960" cy="2763994"/>
            </p14:xfrm>
          </p:contentPart>
        </mc:Choice>
        <mc:Fallback xmlns="">
          <p:pic>
            <p:nvPicPr>
              <p:cNvPr id="8" name="Ink 7"/>
              <p:cNvPicPr/>
              <p:nvPr/>
            </p:nvPicPr>
            <p:blipFill>
              <a:blip r:embed="rId8"/>
              <a:stretch>
                <a:fillRect/>
              </a:stretch>
            </p:blipFill>
            <p:spPr>
              <a:xfrm>
                <a:off x="1630757" y="193407"/>
                <a:ext cx="7209720" cy="27895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p14:cNvContentPartPr/>
              <p14:nvPr/>
            </p14:nvContentPartPr>
            <p14:xfrm>
              <a:off x="2394317" y="1735286"/>
              <a:ext cx="2079720" cy="428400"/>
            </p14:xfrm>
          </p:contentPart>
        </mc:Choice>
        <mc:Fallback xmlns="">
          <p:pic>
            <p:nvPicPr>
              <p:cNvPr id="29" name="Ink 28"/>
              <p:cNvPicPr/>
              <p:nvPr/>
            </p:nvPicPr>
            <p:blipFill>
              <a:blip r:embed="rId10"/>
              <a:stretch>
                <a:fillRect/>
              </a:stretch>
            </p:blipFill>
            <p:spPr>
              <a:xfrm>
                <a:off x="2383877" y="1723766"/>
                <a:ext cx="210456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1" name="Ink 2050"/>
              <p14:cNvContentPartPr/>
              <p14:nvPr/>
            </p14:nvContentPartPr>
            <p14:xfrm>
              <a:off x="1984637" y="402566"/>
              <a:ext cx="1899720" cy="972720"/>
            </p14:xfrm>
          </p:contentPart>
        </mc:Choice>
        <mc:Fallback xmlns="">
          <p:pic>
            <p:nvPicPr>
              <p:cNvPr id="2051" name="Ink 2050"/>
              <p:cNvPicPr/>
              <p:nvPr/>
            </p:nvPicPr>
            <p:blipFill>
              <a:blip r:embed="rId12"/>
              <a:stretch>
                <a:fillRect/>
              </a:stretch>
            </p:blipFill>
            <p:spPr>
              <a:xfrm>
                <a:off x="1975277" y="388886"/>
                <a:ext cx="192024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72" name="Ink 2071"/>
              <p14:cNvContentPartPr/>
              <p14:nvPr/>
            </p14:nvContentPartPr>
            <p14:xfrm>
              <a:off x="6707117" y="1755446"/>
              <a:ext cx="1353283" cy="386194"/>
            </p14:xfrm>
          </p:contentPart>
        </mc:Choice>
        <mc:Fallback xmlns="">
          <p:pic>
            <p:nvPicPr>
              <p:cNvPr id="2072" name="Ink 2071"/>
              <p:cNvPicPr/>
              <p:nvPr/>
            </p:nvPicPr>
            <p:blipFill>
              <a:blip r:embed="rId14"/>
              <a:stretch>
                <a:fillRect/>
              </a:stretch>
            </p:blipFill>
            <p:spPr>
              <a:xfrm>
                <a:off x="6694877" y="1743929"/>
                <a:ext cx="1374524" cy="41102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73" name="Ink 2072"/>
              <p14:cNvContentPartPr/>
              <p14:nvPr/>
            </p14:nvContentPartPr>
            <p14:xfrm>
              <a:off x="6527837" y="1897646"/>
              <a:ext cx="147283" cy="107914"/>
            </p14:xfrm>
          </p:contentPart>
        </mc:Choice>
        <mc:Fallback xmlns="">
          <p:pic>
            <p:nvPicPr>
              <p:cNvPr id="2073" name="Ink 2072"/>
              <p:cNvPicPr/>
              <p:nvPr/>
            </p:nvPicPr>
            <p:blipFill>
              <a:blip r:embed="rId16"/>
              <a:stretch>
                <a:fillRect/>
              </a:stretch>
            </p:blipFill>
            <p:spPr>
              <a:xfrm>
                <a:off x="6514153" y="1887214"/>
                <a:ext cx="169249" cy="132734"/>
              </a:xfrm>
              <a:prstGeom prst="rect">
                <a:avLst/>
              </a:prstGeom>
            </p:spPr>
          </p:pic>
        </mc:Fallback>
      </mc:AlternateContent>
    </p:spTree>
    <p:extLst>
      <p:ext uri="{BB962C8B-B14F-4D97-AF65-F5344CB8AC3E}">
        <p14:creationId xmlns:p14="http://schemas.microsoft.com/office/powerpoint/2010/main" val="94361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MDP Representation (</a:t>
            </a:r>
            <a:r>
              <a:rPr lang="en-CA" dirty="0" err="1"/>
              <a:t>cont</a:t>
            </a:r>
            <a:r>
              <a:rPr lang="en-CA" dirty="0"/>
              <a:t>’)</a:t>
            </a:r>
          </a:p>
        </p:txBody>
      </p:sp>
      <p:sp>
        <p:nvSpPr>
          <p:cNvPr id="3" name="Content Placeholder 2"/>
          <p:cNvSpPr>
            <a:spLocks noGrp="1"/>
          </p:cNvSpPr>
          <p:nvPr>
            <p:ph sz="quarter" idx="1"/>
          </p:nvPr>
        </p:nvSpPr>
        <p:spPr>
          <a:xfrm>
            <a:off x="457200" y="1219200"/>
            <a:ext cx="6781800" cy="838200"/>
          </a:xfrm>
        </p:spPr>
        <p:txBody>
          <a:bodyPr/>
          <a:lstStyle/>
          <a:p>
            <a:r>
              <a:rPr lang="en-CA" dirty="0"/>
              <a:t>Transition Probabilities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234242"/>
            <a:ext cx="8984797" cy="73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61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990600"/>
          </a:xfrm>
        </p:spPr>
        <p:txBody>
          <a:bodyPr/>
          <a:lstStyle/>
          <a:p>
            <a:r>
              <a:rPr lang="en-CA" dirty="0"/>
              <a:t>example</a:t>
            </a:r>
          </a:p>
        </p:txBody>
      </p:sp>
      <p:sp>
        <p:nvSpPr>
          <p:cNvPr id="3" name="Content Placeholder 2"/>
          <p:cNvSpPr>
            <a:spLocks noGrp="1"/>
          </p:cNvSpPr>
          <p:nvPr>
            <p:ph sz="quarter" idx="1"/>
          </p:nvPr>
        </p:nvSpPr>
        <p:spPr/>
        <p:txBody>
          <a:bodyPr/>
          <a:lstStyle/>
          <a:p>
            <a:endParaRPr lang="en-CA" dirty="0"/>
          </a:p>
        </p:txBody>
      </p:sp>
      <p:pic>
        <p:nvPicPr>
          <p:cNvPr id="1026" name="Picture 2" descr="C:\Users\Giuseppe\AppData\Local\Temp\IMG_6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5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endParaRPr lang="en-CA"/>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3813"/>
            <a:ext cx="91059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993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6391</TotalTime>
  <Words>2573</Words>
  <Application>Microsoft Office PowerPoint</Application>
  <PresentationFormat>On-screen Show (4:3)</PresentationFormat>
  <Paragraphs>483</Paragraphs>
  <Slides>31</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Arial</vt:lpstr>
      <vt:lpstr>Arial Unicode MS</vt:lpstr>
      <vt:lpstr>Bookman Old Style</vt:lpstr>
      <vt:lpstr>Calibri</vt:lpstr>
      <vt:lpstr>Cambria Math</vt:lpstr>
      <vt:lpstr>Gill Sans MT</vt:lpstr>
      <vt:lpstr>Wingdings</vt:lpstr>
      <vt:lpstr>Wingdings 3</vt:lpstr>
      <vt:lpstr>Origin</vt:lpstr>
      <vt:lpstr>Equation</vt:lpstr>
      <vt:lpstr>PowerPoint Presentation</vt:lpstr>
      <vt:lpstr>An MDP Approach to Multi-Category Patient Scheduling in a Diagnostic Facility</vt:lpstr>
      <vt:lpstr>Goal / Motivation</vt:lpstr>
      <vt:lpstr>Types of patients:</vt:lpstr>
      <vt:lpstr>Proposed Solution</vt:lpstr>
      <vt:lpstr>MDP Representation</vt:lpstr>
      <vt:lpstr>MDP Representation (cont’)</vt:lpstr>
      <vt:lpstr>example</vt:lpstr>
      <vt:lpstr>PowerPoint Presentation</vt:lpstr>
      <vt:lpstr>Performance Metrics (over 1 work-day)</vt:lpstr>
      <vt:lpstr>Maximize total expected revenue</vt:lpstr>
      <vt:lpstr>Evaluation: Comparison of MDP with Heuristic Policies</vt:lpstr>
      <vt:lpstr>Heuristics</vt:lpstr>
      <vt:lpstr>PowerPoint Presentation</vt:lpstr>
      <vt:lpstr>Number of patients not scanned</vt:lpstr>
      <vt:lpstr>Waiting-time</vt:lpstr>
      <vt:lpstr>Single-scanner</vt:lpstr>
      <vt:lpstr>Two-scanner</vt:lpstr>
      <vt:lpstr>Sample Policy n=12, NCEP=5</vt:lpstr>
      <vt:lpstr>Students’ (selected) questions 2019</vt:lpstr>
      <vt:lpstr>Students’ (selected) questions 2019</vt:lpstr>
      <vt:lpstr>Students’ (selected) questions 2019</vt:lpstr>
      <vt:lpstr>Students’ (selected) questions 2019</vt:lpstr>
      <vt:lpstr>More than 50 citations</vt:lpstr>
      <vt:lpstr>12 from 2018….</vt:lpstr>
      <vt:lpstr>PowerPoint Presentation</vt:lpstr>
      <vt:lpstr>PowerPoint Presentation</vt:lpstr>
      <vt:lpstr>Question from students (2017)</vt:lpstr>
      <vt:lpstr>PowerPoint Presentation</vt:lpstr>
      <vt:lpstr>Question Types from students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MDP Approach to Multi-Category Patient Scheduling in a Diagnostic Facility</dc:title>
  <dc:creator>Matthew</dc:creator>
  <cp:lastModifiedBy>Giuseppe Carenini</cp:lastModifiedBy>
  <cp:revision>173</cp:revision>
  <cp:lastPrinted>2014-01-24T16:27:38Z</cp:lastPrinted>
  <dcterms:created xsi:type="dcterms:W3CDTF">2006-08-16T00:00:00Z</dcterms:created>
  <dcterms:modified xsi:type="dcterms:W3CDTF">2019-09-24T01:28:54Z</dcterms:modified>
</cp:coreProperties>
</file>