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notesSlides/notesSlide3.xml" ContentType="application/vnd.openxmlformats-officedocument.presentationml.notesSlide+xml"/>
  <Override PartName="/ppt/ink/ink2.xml" ContentType="application/inkml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notesSlides/notesSlide12.xml" ContentType="application/vnd.openxmlformats-officedocument.presentationml.notesSlide+xml"/>
  <Override PartName="/ppt/ink/ink62.xml" ContentType="application/inkml+xml"/>
  <Override PartName="/ppt/ink/ink63.xml" ContentType="application/inkml+xml"/>
  <Override PartName="/ppt/notesSlides/notesSlide13.xml" ContentType="application/vnd.openxmlformats-officedocument.presentationml.notesSlide+xml"/>
  <Override PartName="/ppt/ink/ink6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714" r:id="rId2"/>
  </p:sldMasterIdLst>
  <p:notesMasterIdLst>
    <p:notesMasterId r:id="rId21"/>
  </p:notesMasterIdLst>
  <p:handoutMasterIdLst>
    <p:handoutMasterId r:id="rId22"/>
  </p:handoutMasterIdLst>
  <p:sldIdLst>
    <p:sldId id="402" r:id="rId3"/>
    <p:sldId id="482" r:id="rId4"/>
    <p:sldId id="391" r:id="rId5"/>
    <p:sldId id="475" r:id="rId6"/>
    <p:sldId id="444" r:id="rId7"/>
    <p:sldId id="445" r:id="rId8"/>
    <p:sldId id="446" r:id="rId9"/>
    <p:sldId id="447" r:id="rId10"/>
    <p:sldId id="450" r:id="rId11"/>
    <p:sldId id="451" r:id="rId12"/>
    <p:sldId id="452" r:id="rId13"/>
    <p:sldId id="453" r:id="rId14"/>
    <p:sldId id="454" r:id="rId15"/>
    <p:sldId id="455" r:id="rId16"/>
    <p:sldId id="456" r:id="rId17"/>
    <p:sldId id="457" r:id="rId18"/>
    <p:sldId id="443" r:id="rId19"/>
    <p:sldId id="485" r:id="rId20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aximized">
    <p:restoredLeft sz="27513" autoAdjust="0"/>
    <p:restoredTop sz="83481" autoAdjust="0"/>
  </p:normalViewPr>
  <p:slideViewPr>
    <p:cSldViewPr>
      <p:cViewPr varScale="1">
        <p:scale>
          <a:sx n="95" d="100"/>
          <a:sy n="95" d="100"/>
        </p:scale>
        <p:origin x="771" y="15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0" d="100"/>
        <a:sy n="140" d="100"/>
      </p:scale>
      <p:origin x="0" y="-4227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2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r">
              <a:defRPr sz="1200"/>
            </a:lvl1pPr>
          </a:lstStyle>
          <a:p>
            <a:pPr>
              <a:defRPr/>
            </a:pPr>
            <a:fld id="{5577F56C-C0E6-441B-B0C6-FCA1448F4889}" type="datetimeFigureOut">
              <a:rPr lang="en-US"/>
              <a:pPr>
                <a:defRPr/>
              </a:pPr>
              <a:t>9/18/2019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r">
              <a:defRPr sz="1200"/>
            </a:lvl1pPr>
          </a:lstStyle>
          <a:p>
            <a:pPr>
              <a:defRPr/>
            </a:pPr>
            <a:fld id="{81B5A273-CBF6-4F9D-B654-CC32B9985E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0601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69.51501" units="1/cm"/>
          <inkml:channelProperty channel="Y" name="resolution" value="492.81314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6-09-23T14:08:16.80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24899 14637 132 0,'-21'0'52'0,"25"0"-28"0,-4 2-28 16,0-2 8-16,0 8-4 16,0-8 0-16,0 3 8 0,0-3 7 15,0 3-7 1,0-1 11-16,0 1 4 0,0 0 4 16,-4 4 1-16,1-1-13 0,-1 2-6 15,4-8-15-15,0 0-6 16,0 5-74-1,4 0-43-15,-4 3 55 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7T23:39:03.70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44 24,'0'0'15,"0"0"1,0 0-5,0 0-6,0 0-2,0 0-2,0 0 1,0 0 0,0 0 0,13-7 2,-13 7-1,14 3 0,-3 0 0,0-1 0,4 2-1,2-2 0,3 2 0,3-2-1,4 1 0,1-2 1,3-1 0,3 0 1,2-2 0,4-1 1,0 1-1,3-1 1,1 0-1,4-1 0,2 2-1,4-2-1,0 2 1,1-2-1,1 0 0,-1 1 0,0 0 0,-1 1 0,-1-1 0,-2 2 0,1 0-1,-1 0 1,0-1 0,2 2 0,0-2 0,-1 1 0,1-2 0,-1 1 0,1-1 0,-1 2 0,-2 1 0,1 3 0,-3-1-1,-1 2 1,0 1-1,1-1 1,-2 3-1,-2-1 1,1 0-1,0 0 1,-1-1 0,1 1 0,-2 0 0,-1 0 0,1 0 0,0 1 0,0 1-1,2-1 1,-1 2 0,3-2-1,1 1 1,2 0-1,-1-2 0,1 0 2,2-1-2,-2 0 0,1-3 0,-1 0 1,-3 0-1,1-2 0,-5 0 0,0-2 0,0 0 0,0 0 0,-3-2 0,2 0 1,2-1-1,0 1 0,0-1 0,0 0 1,-1-1-1,-2 1 0,-3-1 0,-1 1 0,-1 0 0,-4 0 0,-3 1 0,-1 2 0,-2 1 0,-3 1 0,-2 0 0,-2 0 0,-5 2 0,-2-1 0,-12-1 0,17 4 0,-17-4 0,0 0 0,13 5-3,-13-5-8,0 0-14,0 0-2,0 0-1,0 0 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7T23:39:04.96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-1 185 18,'0'0'13,"0"0"0,0 0-1,0 0-9,0 0-3,12 6-1,-12-6 1,16 3 3,-5-2 1,6 1 2,0-1 0,7-1 2,2-1 0,6-1-1,4 1-1,6 0 0,3-2-2,6 0-1,3-1 1,4-2-1,5-1 0,7-1 1,1-1-1,5-2 0,3 0 1,3-1-2,1 0 1,1 0-1,2 2-1,-1-1 0,0 2 0,-2 0 0,-1 2 0,-1 1 0,-3 0 0,-2 1 0,0 0 1,-2-1 0,0 1 0,-4 1 0,1 0 0,0 0 1,-1 1-2,0 1 0,-2 0 0,-2 2-1,1 2 0,0-1 1,0 0-1,-5 0 0,-1 1 0,1 0 0,-3-1 0,-1-1 1,-3 0-1,0-1 0,-1 1 0,0-2 0,1 2 0,-1 0 1,-2 0-1,0-1 0,-1 1 0,-2 0 1,-3 0-1,4 1 0,-4 2 0,-2-2 0,-2 3 0,0 0 0,-2 0 0,-1 2 0,-4-2 0,-8 1 0,-4-1 1,-4 0-1,-5-1 0,-14-3 1,14 3-2,-14-3-3,0 0-8,0 0-16,-11-2 1,-8-10-3,-6 3 2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7T23:39:06.02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2 10,'10'-3'12,"11"5"-3,0-4 0,6 4-1,0-3 0,7 4-2,2-3 1,7 4-1,3-2-1,5 2 1,4-1-1,7 0 0,1 0-1,7-1 0,2-1 2,3-1-1,4-1 0,1 0 0,0-3 0,3 2-1,0 0 0,0 1-1,-1 0-1,-1 1 0,0 0 0,-2 0-1,1 1 1,-4-2 0,0 1 0,-2-2 0,1 1 0,-4 1-1,-1 1 1,-1-1-1,-2 2 0,-2-1-1,0-1 1,-3 1-1,-2-1 1,-2-1-1,1 1 1,-5-1-1,0 1 1,-5 0-1,-1 1 1,-3 0-1,0 0 2,-2 1-2,-1 0 0,-1 1 1,0 0-1,-3-1 1,1 1-1,-4-1 1,-1 0-1,-3 0 1,-2 0-1,-4 0 1,-3 0-1,-2 0 1,-1 1-1,-3-1 1,-2 0-1,1 0 1,-3 1-1,-2-2 1,-10-1 0,15 1 0,-15-1 0,0 0 0,11 0 0,-11 0 0,0 0-3,0 0-8,0 0-14,0 0-4,0 0-1,5-29-1,0 4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7T23:39:07.82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-1 52 3,'0'0'3,"0"0"-1,0 0 0,0 0 0,0 0-1,11 9 2,-11-9 0,17 3 1,-7-2 0,6 0 1,3-1-1,4 1-1,4-1 1,4-1-1,1 1-1,4-1 0,2 0 0,3-1-1,2 0 0,1 0 0,3-2 0,2 2 0,1-2 0,4 2-1,2-1 2,0 0-2,1 0 1,1 2 0,-1-1 0,3 1 0,2-1-1,0 1 1,0-2-1,2 2 1,0-1 0,3-4 1,1 3-2,-4-3 2,1 3-1,-2-1 0,1 3-1,-3-2 1,0 3-1,-2 1 0,1 2 0,2 1 0,-2 0 1,2 2-1,-1-3 1,2 3 0,0-2 0,-1 1-1,1-1 2,-2 1-1,-1-1 0,1 0 0,1 0 1,-4 0 0,-2 1-1,-2-3 1,-2 1-1,-2-1 0,-1-1-1,-5 0 1,-3-1-1,-1 1 0,-3-1 1,-2 0-1,-3-1 0,-7 1 0,-3-1 1,-2 1-1,-3 0-1,-5 0-2,0 1-2,-12-1-5,19 5-4,-19-5-5,0 0 1,0 0-1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7T23:39:08.93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3 1,'21'-3'5,"4"3"1,-2-4 1,7 4-1,0-3 2,3 2-2,2-3 1,4 3-1,2-2 0,3 3-2,3 0 0,3 2 0,3-1-1,3 1 0,0 1 0,5-1 0,3-1 1,0 0 0,2-1-1,1 0 0,3-1 0,1 0-1,3-1 0,-1-2 0,1 2 0,0-1-1,2 2 0,1-1 0,-3 0 0,-2 1 0,1 1 1,-1 1-1,-1 1 0,0 2 1,0 1-1,-4 0 0,2 0 1,0-1-2,0 4 1,1-5 0,-1 1 0,-3-3-1,-3 1 1,0-1 0,-2 1-1,-5-1 1,-2-1-1,-5 1 1,-3-1-1,0 1 1,-3-1-1,-3 1 1,-4-1-1,0 3 0,-3-2-1,-3 0-3,-2 0-4,-6-1-7,1 5-9,-12-10 1,-11 5 0,1-19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7T23:39:09.80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0 164 3,'0'0'11,"1"-11"-1,-1 11-3,2-10-4,-2 10-1,0 0-1,11-12 0,-11 12 1,20-8-1,-2 2 0,2 3 1,5 0-1,4 1 0,8 1 0,5 0 0,6 2 0,5-1 1,7 3 1,7-1 1,6-1-1,6-2 1,4 0 0,2-2-1,5-3 0,2 2-1,2-2 0,2-3-1,-2 2 0,1-1-1,0 2 1,-2-1-1,2 1 1,-3 0 2,2 0-1,-1 0 0,-3 1 0,2-1 0,-4 2 0,0-1 0,-1 1 0,-6 2-1,-3 0 0,-6 2-1,-3 0 0,-3 0 1,-8 1-1,-4-1 0,-5 0 0,-5 0 0,-6 0 1,-4-1-1,-4 1 1,-3-2-1,-4 2 0,-2-1 1,-6 1-1,-1 0 0,-2-1 0,-12 1 1,14 1-1,-14-1 0,0 0 0,0 0 0,0 0 0,11 1 0,-11-1 0,0 0 0,0 0 0,0 0 0,11 2 0,-11-2 0,23 2 0,-8-1 0,4 2 0,2-2 0,2 0 0,2 0 1,-1-1 0,1 1-1,-3 0 1,-2 1 0,-3-1 0,-2 0-1,-3 0 1,-1 2 0,-11-3-1,14 3 0,-14-3 0,0 0 1,11 4-1,-11-4 0,0 0-1,0 0-1,0 0-1,3 16-6,-3-16-12,-21 29-1,-9-23 1,-3 3-2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5:49:13.042"/>
    </inkml:context>
    <inkml:brush xml:id="br0">
      <inkml:brushProperty name="width" value="0.05292" units="cm"/>
      <inkml:brushProperty name="height" value="0.05292" units="cm"/>
      <inkml:brushProperty name="color" value="#C0504D"/>
      <inkml:brushProperty name="fitToCurve" value="1"/>
    </inkml:brush>
  </inkml:definitions>
  <inkml:trace contextRef="#ctx0" brushRef="#br0">70 103 5,'0'0'4,"0"0"-1,0 0-2,0 0 0,0 0 0,0 0 0,0 0 1,0 0 0,0 0 1,0 0 0,-1 12 0,1-12 0,-5 10 0,5-10-1,-3 15 0,3-15 0,-4 21 0,2-4-1,0 1 2,-1 4-1,0 4 0,-2 3 0,0 2 0,1 3-1,-2 0 1,0-3-1,1-1-2,1-4 1,-1-2 0,1-6 0,2-3 0,2-15 0,-3 16-1,3-16-1,0 0-4,0 0-5,11-15-4,-6-3 1</inkml:trace>
  <inkml:trace contextRef="#ctx0" brushRef="#br0" timeOffset="541">28 147 7,'0'0'8,"12"18"-1,-12-18 0,10 22 0,-3-7 0,3 6-2,1 1 0,4 5-2,2 0 0,1 4-1,4-1 0,-1-1-1,0-1-1,2-3 0,-1-1 0,-1-3 1,0-4-1,-2 0 0,-2-3 1,-1-3-1,-2-2 1,-4 0 0,-10-9 3,17 9 1,-17-9 1,0 0 2,0 0-1,10-20-1,-10 4 1,1-4-1,-1-4-2,0-8-2,1 1 0,1-5-2,-1-1 2,1-3-2,0 2 1,3-1-1,1 3 0,1 2-1,1 1 0,3 3 1,0 3-1,0 4 1,-1 3 0,0 5-1,-3 2 1,-7 13-2,9-10-1,-9 10-4,0 0-3,-2 14-10,1 1-3,1-15 0,-11 24 0</inkml:trace>
  <inkml:trace contextRef="#ctx0" brushRef="#br0" timeOffset="1180">667 116 4,'0'0'10,"0"0"-3,3 15-3,-3-15 0,-3 16 0,3-16 1,-1 25-1,1-10 3,2 4-2,-2 2 1,3 4-1,-2 1 1,0 5-1,-1 0 0,0 4 2,-2-1-4,-1 0 1,1-3 0,1-2-1,0-1 0,1-5 0,2-2 0,3-4-1,4-6 1,3-3 0,4-2 0,2-5 0,3-2-1,2-4 0,0-2 0,3-1-1,-3 0 0,1 0 0,-3 1-1,-1 1 0,-4 3-2,-3-1-1,-1 2-4,-12 2-3,16-2-8,-16 2-6,0 0 0,4-19 1</inkml:trace>
  <inkml:trace contextRef="#ctx0" brushRef="#br0" timeOffset="1748">714 408 13,'0'0'14,"20"-4"1,-9 2-6,7 2 1,0-2-1,6 2-1,1 0 1,4 0-2,1 0-1,4 1-1,-2-1-2,-2 1-1,-1-1-1,-5 1-1,-6-2-1,-4 1-4,-3 2-13,-11-2-3,-1-10 0,-10-4 0</inkml:trace>
  <inkml:trace contextRef="#ctx0" brushRef="#br0" timeOffset="2083">564 180 3,'11'13'16,"-11"-13"1,19-4-6,-5 1 1,5 2-1,4-3-1,5 3-1,0-2-1,3 1-3,3 1-1,1 0-1,0 0-1,0 0-1,-2 1 0,-5-1-1,-1 1 1,-5 0-3,-1 0-5,-7-3-6,3 8-11,-17-5 2,13-5 0,-13 5 0</inkml:trace>
  <inkml:trace contextRef="#ctx0" brushRef="#br0" timeOffset="2538">1189 194 6,'0'0'11,"0"0"-5,0 0 0,11 5 0,-11-5 3,1 17-2,1-2 0,0 6 0,0 4 0,1 7-1,1 3 1,2 3-2,1 1-2,1 1 0,2-1-1,0-3 0,3-6-1,2-6 1,2-7-1,1-6 1,3-8-1,0-7 1,1-6 0,0-5-1,0-5 1,-2-5 0,-3 0-1,-2-2 0,-3 1 0,-1 1 0,-3 0 0,-1 3 0,0 3 0,-1 2 0,-2 6 0,0 0 0,-4 11 0,6-10 0,-6 10 0,0 0-1,0 0 1,0 0-1,3 16 0,-1-5 0,1 2 0,-1 8 0,3 4 0,2 3 1,1 3-1,0 3 0,4 1-1,1 0 1,2-2 0,1-4 1,3-4-1,-2-4 1,2-5 1,-1-6 1,0-4 0,0-6 1,-1-4 0,-3-8 1,0-4-1,-2-6 1,0-4-2,-2-7 0,0-1 0,-4-4-1,-1 0 0,0 1-1,-1 2 0,-2 4 0,-1 2 0,0 5-4,-3 5-6,-2 0-16,1 7-4,-12-5-2,1 4 1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5:49:16.811"/>
    </inkml:context>
    <inkml:brush xml:id="br0">
      <inkml:brushProperty name="width" value="0.05292" units="cm"/>
      <inkml:brushProperty name="height" value="0.05292" units="cm"/>
      <inkml:brushProperty name="color" value="#C0504D"/>
      <inkml:brushProperty name="fitToCurve" value="1"/>
    </inkml:brush>
    <inkml:brush xml:id="br1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3126 2623 4,'0'0'9,"0"0"-1,0 0 0,0 0 0,0 0 0,0 0 0,0 0 0,0 0 0,0 0 0,0 0 1,0 0-2,0 0-1,0 0-1,-10-7 0,10 7 0,-9-11 0,9 11-2,-18-21 1,6 7 0,-3-4 1,-1 0 1,-4-6-2,-2-2 1,-1-4-2,-3-1 1,-1-4-2,0-2 1,-2 0-2,-1 0 0,-3-3 1,0 4-2,-1-2 2,1 3 0,-2 0 0,-2 3-1,1-1 0,1 2 0,0 0 1,0 3-2,0 0 1,1 4 0,3-1 0,0 1 0,2 0-1,4 3 1,1 3-1,4 0 1,2 2-1,2 2 0,2 0 1,3 3-1,0 2 0,1 1 1,10 8-1,-20-17 0,20 17 1,-19-16-1,8 8 0,0 0 1,-1-2-1,1 1 1,-1 0-1,12 9 0,-20-19 1,20 19-1,-16-16 0,16 16 1,-16-17-1,16 17 0,-14-14 1,14 14-1,-14-14 0,14 14 0,-12-13 0,12 13 0,0 0 1,-12-14-1,12 14 0,0 0 0,-8-10 0,8 10 0,0 0 0,0 0 0,0 0 0,0 0 0,0 0 0,0 0 0,0 0 0,0 0 0,0 0 0,0 0 0,0 0 0,0 0 0,0 0 0,0 0 0,0 0 0,0 0 0,0 0-1,-7-11-1,7 11-5,0 0-10,0 0-13,19-7 0,-12-12-2,6-8 1</inkml:trace>
  <inkml:trace contextRef="#ctx0" brushRef="#br1" timeOffset="18567">0 3032 0,'0'0'3,"0"0"-1,11-2-1,-11 2 1,0 0-1,17-5 0,-17 5 0,20-5 0,-7 3-1,3 0 1,4-1-1,1 1 1,5-2-1,3 1 0,4-2 1,3-1 0,6-2-1,2-1 1,5-4 1,6-1-1,3-3 1,2-2-1,6-4 1,4-2-1,2-3 0,6-1 0,4-5 0,4-2 0,3-3-1,6-2 1,1-2 1,6-5-1,4-3 1,3-4-1,1-4 1,5-7-1,3-3 1,0-1-1,2-2-1,-2 1 0,-4-2 0,-2 3 0,-1 3 0,-6 2 1,-1 2-2,-6 2 1,-4 2 0,-7 2-1,-4 4 0,-7 3-3,-4 8-5,-11 3-4,0 12 0</inkml:trace>
  <inkml:trace contextRef="#ctx0" brushRef="#br1" timeOffset="22071">3121 424 0,'-6'-13'2,"6"13"0,-5-14 0,5 14 0,-2-16 0,2 16-1,4-20-1,1 9 1,2-2-1,4-1 0,0-3 0,3 0 0,4-2 0,0-1 0,5 0 0,0-1-1,2 2 1,1 0 0,2-1 0,4 3 0,-1-1 0,2 3 0,1 2 0,2-1 0,3 1 0,0 0 0,5 2 0,-1 0 0,1 3 0,2 0 0,-2 2 0,0 3 0,-1 1 0,1 4 0,-2 0-1,-4 4 1,1 1 0,-2 1 0,2 1 0,0 3 0,1 0 0,1 0 0,0 2-1,3-1 1,0 2 0,0 1 0,-1 1-1,-2 2 1,-3 2 0,-3 2-1,-2 3 1,-3 2 0,-4 2-1,-2 2 1,-1 0-1,-4 5 1,-1 2 0,-3 2 0,-2 3 0,-4 4 0,1 4 1,-6 3-2,-1 3 1,-5 0-1,-1 2-1,-4 0 0</inkml:trace>
  <inkml:trace contextRef="#ctx0" brushRef="#br1" timeOffset="22688">4206 1690 1,'-50'15'3,"-4"-5"1,2-4 0,-3-6-1,0-2 1,-2-8 0,1 1-2,0-5 0,0 0 0,1-1-1,-1-1-1,2-2 1,3-1 0,-1 1-1,3-1 1,2-3 0,0-2-1,-1 0 1,4-3 0,-1-4 0,2-3-1,0-2 2,2-5-1,3-6 1,3-6-1,4-5 0,3-8 0,6-9-2,3-7 0,6-5-2,4-8-3,4 2-5,3-8-2</inkml:trace>
  <inkml:trace contextRef="#ctx0" brushRef="#br1" timeOffset="23765">2891 634 1,'2'-10'2,"1"-1"1,0 0 0,3-1 0,-3-1 0,2 0 0,-1-2 0,1 1 0,0-2 0,1-1-1,0-1-1,2-1 0,2-2-1,4 0 1,4-1-1,4-3 0,8 0 0,9-3 1,9-2 0,6 1-2,9 1-3,3 0-7,7 6-1</inkml:trace>
  <inkml:trace contextRef="#ctx0" brushRef="#br1" timeOffset="24546">4786 822 3,'-2'24'5,"-3"-1"-1,3 5 0,-2 0-2,1 1 1,-2 3-2,1 2 0,-3-1 1,-2 4-1,-1-2 1,-2 1 0,-3 0 0,-2 2-1,-6 1 2,-2 1-2,-6-2 1,-4 3-1,-7 0 0,-7-1 0,-4-1-1,-6-3 0,-1 1-4,-7-7-7,6 2-2,-3-13 1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5:49:24.672"/>
    </inkml:context>
    <inkml:brush xml:id="br0">
      <inkml:brushProperty name="width" value="0.05292" units="cm"/>
      <inkml:brushProperty name="height" value="0.05292" units="cm"/>
      <inkml:brushProperty name="color" value="#00B050"/>
      <inkml:brushProperty name="fitToCurve" value="1"/>
    </inkml:brush>
  </inkml:definitions>
  <inkml:trace contextRef="#ctx0" brushRef="#br0">93 75 2,'0'0'7,"-2"-11"-3,2 11 0,0 0-1,0 0-1,-1-11 0,1 11-1,0 0 0,0 0 0,0 0 0,0 0 1,0 0-1,-1 16 1,1-16-1,-3 18 1,1-5-1,1 6 0,-2 2 0,-1 4 0,1 4-1,-2 1 1,-1 3 0,-1 2-1,0 0 2,-1-1-2,0-2 1,1-3-1,0-3 1,1-5-1,1-3 0,2-7 0,3-11-1,-5 13 1,5-13 0,0 0-2,8-18-1,-3-3-7,5 1-4,-5-11 0</inkml:trace>
  <inkml:trace contextRef="#ctx0" brushRef="#br0" timeOffset="442">86 139 2,'0'0'6,"3"22"-1,1-9-1,3 2 0,0 1-1,2 2 0,1 1-1,3 1-1,0 1 0,1 2-1,0 0 2,0 0-2,0-1 2,-1-3-2,-1-1 3,0-3-2,-4-3 2,-8-12-1,16 14 2,-16-14 1,15-4 0,-15 4 1,15-17 0,-6 0-1,-1-4-1,1-5 0,-1-4-1,1-5-1,-4 0-3,4-4 2,-5 1-1,2 3 0,-1 0 1,-2 6 0,0 2-1,-1 7 0,-1 4 0,0 4-5,-1 12-5,0-16-7,0 16-2,0 0 0,0 0-1</inkml:trace>
  <inkml:trace contextRef="#ctx0" brushRef="#br0" timeOffset="1020">640 133 13,'-10'15'6,"10"-4"0,-4-1 0,4 4-1,-3 2 0,3 1-1,1 3-1,2 4 1,-1 1-1,0 6 1,1 0 1,-2 1-2,1 1 0,-1-3 0,3 0 0,-2-2 0,1-5-1,0-4 0,3-4 0,1-2 0,-7-13 0,19 17 1,-8-13-1,7-3 0,1-2 0,3-3 0,1-1 0,2-2-1,0-2 0,0 0 0,-3 2-1,-2 0 0,-5 0-1,-3 2-3,-12 5-5,14-8-10,-14 8-2,0 0 0,0 0 0</inkml:trace>
  <inkml:trace contextRef="#ctx0" brushRef="#br0" timeOffset="1504">638 412 2,'0'0'12,"14"-1"0,-14 1-8,21 1-1,-7 0 2,1-2 0,2 1 0,-2-3-1,3 3 1,-3-2-2,0 0 1,-1-1-2,0 2-1,-1 0-2,-2-2-5,-1 4-7,-10-1-3,15-11-1</inkml:trace>
  <inkml:trace contextRef="#ctx0" brushRef="#br0" timeOffset="1821">677 249 12,'27'2'14,"-15"-2"-4,7 0-3,1-2 1,4 1-1,-2-4 0,1 0-2,-1 0 1,1 0-1,-3-1-1,-2 1-2,-1 3-2,-2 1-5,0 3-5,-15-2-9,23 8 1,-23-8-1</inkml:trace>
  <inkml:trace contextRef="#ctx0" brushRef="#br0" timeOffset="2255">1150 294 9,'4'11'6,"-3"0"1,2 8 1,-3 0 1,3 8-1,-3 0 0,0 4 0,-1-2 0,1 3-2,-3-4-1,3-4 0,-1-5-3,2-3 0,-1-16 0,6 13 0,-6-13-1,17-13 0,-6-2 1,4-6-1,1-5 1,0-2-1,0-2 1,0-1-1,-2 4-1,-5 5 0,0 3-1,-3 5 1,-6 14-1,8-16 1,-8 16-1,0 0 1,0 0 0,0 0 0,0 0 1,13 14 0,-13-14 1,11 22-1,-4-6 2,1 1-2,1 3 0,1 0-1,0 0 0,1-1 0,0-2-1,0-2 2,0-1-3,1-1 3,0-4-1,0-4 1,-1 0 1,0-4 1,-11-1 1,20-4-1,-20 4 1,16-19 1,-8 5 0,-4-4 0,1-4 0,1-5-3,1-2 1,-2-4-2,0 0 1,-1 0-1,1 2-2,2 1 1,-1 2-4,2 6-7,0 7-16,-4-5 0,4 9-1,-9-7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69.51501" units="1/cm"/>
          <inkml:channelProperty channel="Y" name="resolution" value="492.81314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6-09-23T14:18:44.01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16750 15486 224 0,'-17'-50'85'0,"17"26"-46"0,-4-2-52 16,8 20 12-16,-1-2-67 16,4 3-27-16,4 0 22 15,3 2 14-15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09-04-08T21:41:57.078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4 7,'0'0'5,"0"0"-1,0 0-1,0 0-1,0 0-3,0 0 0,0 0-2,0 0 0,0 0-1,8-3 0,-8 3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69.51501" units="1/cm"/>
          <inkml:channelProperty channel="Y" name="resolution" value="492.81314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6-09-23T14:18:44.32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16902 15343 160 0,'18'-8'60'0,"3"3"-32"0,14 2-28 0,-14-5 10 16,7 6-6-16,11-1-1 15,4 0 5-15,2 1 3 16,5-3-6-16,6 2 8 0,15 0 6 16,10 1-1-16,0 2 1 15,0 0-4-15,11 0 1 16,7-3-3-16,10-5 0 15,0 5-5-15,4-2-3 16,-3-6-2-16,6 4-3 16,4-4 1-16,-11 6-1 15,-3-1 0-15,-3-2 0 0,-1 6-3 16,-3 2 0-16,-4 5 2 16,-14 3 0-16,-7 0-2 15,-10 5 0-15,-4 0-7 16,-4-2-4-16,-7 0-10 15,-3-3-3-15,-7 2-14 16,-7 3-4-16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69.51501" units="1/cm"/>
          <inkml:channelProperty channel="Y" name="resolution" value="492.81314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6-09-23T14:18:4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17050 15632 120 0,'14'-11'46'0,"0"8"-24"0,7 3-32 15,-10 0 3-15,3 6 0 16,7 2 4-16,-3-6 4 15,3 4 4-15,0 1 33 16,4-7 17-16,3 0-6 16,11-5-4-16,7 0-19 0,14 0-6 15,14-3-12-15,11 2-7 0,17 1-2 16,14-3-8-16,11 5-2 16,-3 3 6-16,10-13 4 15,3 5 11-15,5-5 3 16,-1 0-2-16,3 0-1 15,1 5-6-15,-7 5-3 16,-15 3-9-16,-7 0-5 16,-10 0 9-16,-14 3 4 15,-11 2-4-15,-10 3-1 16,-15 3-53-16,-3 2-24 16,-14 3-11-1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69.51501" units="1/cm"/>
          <inkml:channelProperty channel="Y" name="resolution" value="492.81314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6-09-23T14:18:45.54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17428 15904 176 0,'-8'-16'68'0,"12"14"-36"0,3-6-40 0,4 8 12 16,3 0-11-16,10 0-3 15,8 0 3-15,7 2 4 0,3 4 2 16,1-6 23-16,6-6 12 0,11 1 3 16,11-11 0-16,17 0-16 15,18 0-5-15,10 1-12 16,15 4-3-16,10 0-1 15,0 6 0-15,7 0 0 16,4 5 0-16,-8 2 0 16,4 4 2-16,-6-1-8 15,-8 6-3-15,-11-3-15 16,-17 2-7-16,-14-5-11 16,-15 3-3-16,-10-5 8 15,-21 0 7-15,-7-3 9 16,-21 0-36-1,-11 0-6-15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69.51501" units="1/cm"/>
          <inkml:channelProperty channel="Y" name="resolution" value="492.81314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6-09-23T14:18:46.06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17519 16073 156 0,'43'-2'57'0,"-19"2"-30"0,12-5-16 15,-15 5 15-15,3 0-1 16,8 0 0-16,7-3-3 15,10 3 1-15,15-3-13 16,13-2 1-16,15-11 0 0,11 3-2 16,2-6 0-16,15 3-3 15,7 11-1-15,7-8-6 16,7 5 1-16,1 8-2 0,-5 0 0 16,-6-3 0-16,-1-2 0 15,-6-6-7-15,-8 9-4 16,-14-4-20-16,-13 4-8 15,-8-3-50 1,-11 5-30-16,-3 7 53 16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69.51501" units="1/cm"/>
          <inkml:channelProperty channel="Y" name="resolution" value="492.81314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6-09-23T14:18:48.16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16768 15973 72 0,'-11'-8'27'0,"8"13"-14"0,-1-2-18 15,4-3 4 1,4 13 0-16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69.51501" units="1/cm"/>
          <inkml:channelProperty channel="Y" name="resolution" value="492.81314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6-09-23T14:18:48.42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16761 15994 146 0,'3'-3'47'0,"4"3"-16"16,-3 0-8-16,3 0-16 16,7 0-5-16,4 0-2 15,3 0 0-15,7 0 2 0,11 0 10 16,3-10 7-16,8 2 16 15,3 0 8-15,-1-5-11 0,5-1-7 16,3 1-14-16,0 5-5 16,7 0-4-16,0 3 1 15,3 2-2-15,-10-2-1 16,-3 3 1-16,-8-1-1 16,-3 0-3-16,-7 1 0 15,-7-4-18-15,-8 6-7 16,-6 0-163-1,-11 14 79 1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69.51501" units="1/cm"/>
          <inkml:channelProperty channel="Y" name="resolution" value="492.81314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6-09-23T14:18:49.42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19752 15812 212 0,'-14'-11'82'0,"7"6"-44"0,0-1-29 0,7 4 19 0,0-1-16 16,0 0-7-16,7 3-21 15,7 3-10-15,7 5 14 16,8 3-1-16,-1 2 1 0,4-3 8 15,-1 1 1-15,15-6 25 16,-3-2 10-16,2 2-8 16,5-5-3-16,-1 0-12 15,1 0-4-15,-8 0-3 16,-3 0-2-16,0 3 1 16,-8-1-1-16,-6 4 0 15,-4 2 2-15,0-6-21 16,-3 1-9-16,-4-3-19 0,-3 0-6 15,-4-3-36 1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69.51501" units="1/cm"/>
          <inkml:channelProperty channel="Y" name="resolution" value="492.81314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6-09-23T14:18:49.99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19477 15579 152 0,'-7'-21'57'0,"4"21"-30"0,3-6-23 16,0 6 15-16,0 0-5 15,7 0 2-15,0 0 0 16,7 3 2-16,7-3-10 15,4 3 2-15,6 2 3 0,8 0-3 16,4-2 2-16,6-1-1 0,4 4 3 16,3-4 2-16,-3-2-1 15,11 0-3-15,-1 0-2 16,1 0-2-16,-1 0 0 16,-6 0-2-16,-1 0-1 15,-10 3-3-15,-7-3-2 16,-7 3 1-16,-8-3 1 15,-3 2 8-15,-6-2 3 16,-5 0-6-16,-3 0-2 16,0 0-8-16,-7 0-2 0,0 0-20 15,0 0-7-15,-3 3-14 16,-4 5-6-16,0-6-60 16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69.51501" units="1/cm"/>
          <inkml:channelProperty channel="Y" name="resolution" value="492.81314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6-09-23T14:18:50.55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19220 15528 136 0,'0'-13'52'0,"7"11"-28"0,3-4-15 0,-3 6 14 15,4-10-2-15,3 2-1 16,7 2-6-16,7 1-1 0,4-3-8 16,0-5 1-16,10 5 1 0,1-3 10 15,2 6 4-15,5 0 2 16,3-3 3-16,0 5-5 15,0-5-3-15,-4 0-8 16,-3 3-4-16,-4 2-3 16,1 3-3-16,9 0 1 15,-6 0-1-15,-3 0-3 16,-5 0 2-16,-6 0 1 16,-4 0 2-16,-6 0-3 15,-5 0 0-15,-3 0-15 16,-3 0-6-16,-8 3-40 15,-3 2-15-15,-7 17-24 16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69.51501" units="1/cm"/>
          <inkml:channelProperty channel="Y" name="resolution" value="492.81314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6-09-23T14:18:51.07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19093 15378 76 0,'-4'-11'30'0,"8"8"-16"0,3-2-12 16,0 5 9-16,3-5 8 15,4 2 8-15,4 0 19 16,3-2 8-16,0-3-6 16,8 3-4-16,-1 5-14 15,4-3-6-15,-1 3-14 16,5 0-2-16,13 3-1 0,0-3-3 15,11 5-1-15,4 3 5 0,-1-5 5 16,1-3 4 0,-4-3 4-16,-4-2-5 0,-6 5-1 15,-1 0-9-15,0 0-4 16,-6 0-1-16,-1 0 1 16,1 5-1-16,-1-5-1 15,-3 0-2-15,-4 3 1 16,-3-1-1-16,-8 1 0 15,-2 0-5-15,-8 5-3 16,-7 0-21-16,-7 2-10 16,-7 9-97-1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7T23:37:29.373"/>
    </inkml:context>
    <inkml:brush xml:id="br0">
      <inkml:brushProperty name="width" value="0.05292" units="cm"/>
      <inkml:brushProperty name="height" value="0.05292" units="cm"/>
      <inkml:brushProperty name="color" value="#00B050"/>
      <inkml:brushProperty name="fitToCurve" value="1"/>
    </inkml:brush>
  </inkml:definitions>
  <inkml:trace contextRef="#ctx0" brushRef="#br0">138 1322 9,'0'0'11,"0"0"-2,0 0-2,0 0-1,-7 11-1,7-11-1,-9 12-1,4-2 0,-3 2 0,0 4 1,-2 4 0,-1 6 0,-1 2 2,0 4 1,-1 4-2,1-1 0,0-1-1,4-2 0,1-1-2,4-6 0,3-7-1,4-1 0,5-6 0,5-3 0,5-1 1,4-2-1,1-1 1,3-2 0,1 0-1,0-1 1,0 1-1,-5-2-1,1 0 1,0-2 0,-3-1 0,1 1-1,-2-3-1,-2-1-3,-1 1-7,-6-6-10,3 5-4,-12-8 2,-2 14-1</inkml:trace>
  <inkml:trace contextRef="#ctx0" brushRef="#br0" timeOffset="472">103 1555 3,'0'0'13,"-7"10"1,7-10-8,0 0 0,0 0 2,16 8 0,-16-8 1,21 4 0,-9-5 0,5 2-3,1-1-1,2 0-2,1 0-1,1 0-1,1-4-2,0 2-4,4-2-6,-6-7-11,4 4 1,-8-10 0</inkml:trace>
  <inkml:trace contextRef="#ctx0" brushRef="#br0" timeOffset="804">93 1410 13,'8'-10'18,"11"5"0,-1-6-9,5 3-2,1 0 1,1 2-3,0 1 0,0 2-1,-1 3-2,4 1-5,1 6-7,-5-4-9,7 8-1,-7-6 0</inkml:trace>
  <inkml:trace contextRef="#ctx0" brushRef="#br0" timeOffset="1088">826 1380 12,'0'0'20,"0"0"0,0 0 0,-13-7-11,-4 10-1,-1 3-1,-4 1-1,-4 2-1,-2 3 1,-1 1-1,2 2 1,0 3-1,7-3-1,3 1-2,5-1 0,4 0-2,7-2 0,8 0 0,6-1 0,8-4 0,2 2-1,7-2 1,2 3 0,2-2 1,-2 1-1,-1 1 1,-5 1-2,-3-2 2,-6 3-2,-3-1 3,-5-1-3,-3 0 2,-3-1-2,-6 1 2,-1-1 1,-8 2-1,-3 1 0,-7 0 1,-4-2-1,-2 1 0,-4-3 0,1-2-1,1-2 1,2-3-3,4-3-4,7-2-9,17 3-11,-15-16-1,15 16 0,14-29 1</inkml:trace>
  <inkml:trace contextRef="#ctx0" brushRef="#br0" timeOffset="1631">1205 1470 8,'8'17'14,"-8"-17"1,-5 27-10,4-9 2,0 7 2,-3 1 0,1 4 0,-1 3 1,1 3-2,-1-3-1,1 1-1,-3-2-3,3-2-1,-1-6-1,1-4-1,0-6-2,3-14-5,0 0-6,0 0-6,-10-9-1,0-12-2,5 1 1</inkml:trace>
  <inkml:trace contextRef="#ctx0" brushRef="#br0" timeOffset="1877">927 1545 12,'-13'-10'16,"13"10"-3,-14-4-3,14 4-2,0 0-1,0 0 1,0 0 0,0 0 0,18 3-2,0-5 1,7 0 0,6-3-1,8 2-2,6-3 0,6 3-3,2-3 0,0 2-1,-2 0 0,-7 1 0,-3 3 0,-8 0 0,-7 3 1,-9-3-1,-4 1 0,-13-1 0,13 1 1,-13-1 0,0 0-1,0 0 1,0 0-1,0 0 0,0 0 0,0 0 2,5 15-3,-5-15 2,5 19-1,-1-5 2,-1 4-1,1 5 0,-3 1 0,-1 6-1,-2 4 1,-3-1-2,0 1 3,-2-2-3,2-4 1,-2-1-1,3-9-6,2-4-8,2-14-10,0 0-1,8-28 2,4 6-1</inkml:trace>
  <inkml:trace contextRef="#ctx0" brushRef="#br0" timeOffset="2421">1544 1339 20,'0'0'19,"12"19"1,-12-19-4,8 11-11,-8-11-16,10 14-7,-1-2 0,-9-12-1</inkml:trace>
  <inkml:trace contextRef="#ctx0" brushRef="#br0" timeOffset="2674">1668 1939 10,'-10'15'14,"-6"-5"-3,16-10 0,-18 17 1,18-17 2,-12 7 1,12-7-2,0 0-1,0-16-2,6-1-3,3-2-3,4-8-1,1-7-3,2-3 0,0-6 1,0 0 1,-1-1-1,-2 1 2,-5 4-2,-2 6 3,-4 5-2,1 7 0,-2 6-1,-1 4-1,0 11 1,0 0-2,0 0 1,0 0 0,-1 16 0,2 0 2,1 5-2,0 1 1,3 3 0,0-1-1,2-2 1,1-4-2,2-6 3,3-7-3,5-7 1,4-5 2,4-7-3,2-5 3,2-4-2,0-3 2,-1-1-3,-3 4 1,-5 4-1,-6 3 0,-4 4 1,-11 12-1,10-12 1,-10 12-2,0 0 2,1 16 2,-1-2-2,3 3 1,-2 9 0,1 3-1,1 7 1,-1 4-1,0-4 1,2 1-2,-1-3 1,-2-3-5,3-5-4,-1-7-9,-3-19-9,9 11-1,-9-11 0,14-22 1</inkml:trace>
  <inkml:trace contextRef="#ctx0" brushRef="#br0" timeOffset="3368">2284 1954 11,'-7'14'15,"7"0"2,0-14 3,0 0-10,0 0-1,-3-12 3,6-5-1,5-6 0,3-8-1,2-6-1,1-5-3,2-4-2,1 1-1,-1 0-2,1 0 1,-1 3-3,0 5 2,-1 7-2,-1 6 0,-4 4 1,1 6-1,-11 14 1,16-12-1,-16 12 1,12 10 0,-6 4 0,-1 3 2,2 3-1,2 4 1,0 5 0,0 3 0,2 2 0,-1 4-1,0-1 1,0 0-2,-1-1 2,1-2-3,-4-4 1,1-6 1,-4-5-1,1-4 0,-4-15 0,3 15-1,-3-15-3,0 0-5,0 0-3,-8-16-2,1 3-2,-5-5-1,-3-3-1,-4-2 1,-4-5 4,1 6 5,-4 0 3,2 2 4,0 6 3,3 4 2,5 4 0,1 4 2,15 2 2,-16 3 1,16-3 1,-4 11 1,4-11 1,12 12 0,-2-6-1,7 1-1,2-1-1,6-1-2,5-1-2,3 0-2,1-1-4,-2-3-7,2-2-10,5 2-8,-11-10-1,3 4 1,-9-13-1</inkml:trace>
  <inkml:trace contextRef="#ctx0" brushRef="#br0" timeOffset="4082">2904 1481 30,'0'0'20,"0"0"0,5 14 1,-8-2-12,3 1-7,0 3 3,0 4 1,-1 5-1,0 6 2,-1 6 0,0 1-1,1 4-1,-1 1 0,0 2-4,1-6 0,0-5 0,0-6-1,0-7-4,1-9-7,0-12-11,0 0-4,-4-21 0,-4-10 0</inkml:trace>
  <inkml:trace contextRef="#ctx0" brushRef="#br0" timeOffset="4339">2684 1466 21,'0'0'18,"-10"-1"3,10 1 1,0 0-9,13 5-4,-2-5-1,4-2 1,6 1 0,3-3 0,4 0-2,1-2-2,2 0-2,2 2-1,2-1-2,-1 3-1,-1 1-4,0 3-5,0 3-9,-4-2-8,4 8-2,-10-7 2,2 8 0</inkml:trace>
  <inkml:trace contextRef="#ctx0" brushRef="#br0" timeOffset="4706">3324 1534 1,'0'0'16,"4"14"-1,-4-14 1,-8 22-7,2-5 0,-2 3 2,-2 5 0,-3 5 1,-2 2-2,-3 6 1,0 0-4,-3 4 1,2 0-3,1-4-1,3 0-1,1-8-1,6-2-1,3-8 0,7-5-1,6-5 1,6-4 0,4-3 0,6-3-1,3-3 1,2 0 0,1-1 0,-1-2-1,-2 1 0,-5-2-3,-2 2-2,-6-2-6,-2-1-11,-1 3-5,-9-7 0,-2 12 0</inkml:trace>
  <inkml:trace contextRef="#ctx0" brushRef="#br0" timeOffset="5115">3156 1885 33,'0'0'22,"22"11"0,-10-12 2,9 2-16,1-2 0,5 0 0,1 1-1,0-5-1,0 1 0,-3-1-1,-3 0-3,-2 0-3,-3 2-7,-5-4-10,4 4-8,-13-7-2,-3 10 2,5-25-1</inkml:trace>
  <inkml:trace contextRef="#ctx0" brushRef="#br0" timeOffset="5399">3219 1625 31,'0'0'19,"0"0"-1,0 0 2,0 0-13,0 0-2,0 0 1,11 1 2,-11-1 0,19 0 0,-5-1 0,5 2 0,1-2-3,2 1-1,1 0-2,2 0 0,0 0-1,2 2-2,-4-1-3,0 1-9,-7-4-14,4 3 0,-20-1-1,18-14 1</inkml:trace>
  <inkml:trace contextRef="#ctx0" brushRef="#br0" timeOffset="85874">3473 889 2,'0'0'4,"0"0"-1,8-11 0,-8 11 0,12-14-1,-2 5 1,2-3-1,2-1 0,2-3-1,7-2 1,0-3 1,5-1-1,1-4 1,4-1-1,3-5 1,6-1-1,2-4 0,6-1 0,2-3-1,3-1 1,-1 0 0,5-1 1,-3 0 0,-1 3-1,-3 2 1,-2 2-1,-2 2 0,0 4 0,-1-1-1,-5 5 0,-5 0-1,-1 5 2,-7 1 0,-3 4 0,-7 3 1,-5 4 0,-14 9 0,12-13 0,-12 13-1,0 0 0,0 0-1,0 0-1,0 0 0,0 0 1,0 0-1,0 0 0,0 0 1,0 0-1,0 0 0,0 0 0,0 0-1,0 0-2,0 0-2,0 0-7,12 12-6,-12-12-1,0 0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18T21:58:18.272"/>
    </inkml:context>
    <inkml:brush xml:id="br0">
      <inkml:brushProperty name="width" value="0.5" units="cm"/>
      <inkml:brushProperty name="height" value="1" units="cm"/>
      <inkml:brushProperty name="color" value="#00F900"/>
      <inkml:brushProperty name="tip" value="rectangle"/>
      <inkml:brushProperty name="rasterOp" value="maskPen"/>
    </inkml:brush>
  </inkml:definitions>
  <inkml:trace contextRef="#ctx0" brushRef="#br0">13 18 3648,'1'-2'208,"5"-13"1684,-18 19-995,12-4-838,-1 1 0,1-1 0,-1 0 1,1 1-1,-1-1 0,1 0 0,-1 1 0,1-1 0,0 1 0,-1-1 0,1 1 0,0-1 1,-1 1-1,1-1 0,0 1 0,-1-1 0,1 1 0,0-1 0,0 1 0,0-1 1,0 1-1,0-1 0,-1 1 0,1 0 0,0-1 0,0 1 0,0-1 0,1 1 0,-1-1 1,0 1-1,0 0 0,0-1 0,0 1 0,0-1 0,1 1 0,-1-1 0,0 1 0,0-1 1,1 1-1,-1-1 0,0 1 0,1-1 0,-1 0 0,1 1 0,-1-1 0,1 1 0,-1-1 1,0 0-1,1 1 0,-1-1 0,1 0 0,-1 0 0,1 1 0,0-1 0,-1 0 0,1 0 1,-1 0-60,35 13 593,171 46 591,-63-30 223,-87-21-1092,104 18-32,-86-15-293,0-3-1,41-2 11,-44-2 53,179 8-53,-148-4-48,0-5 0,42-6 48,41-9 187,191 1-321,-61 10 118,-103 17-309,122-16 469,-206 9-117,94 8-342,169 8 235,-178-14 812,59-10-732,-211-1-28,343-29-121,-45 8 239,-152 8-202,183-3 96,-306 9 91,0 3 0,69 7-75,200 18-1654,-287-9 812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18T21:58:28.754"/>
    </inkml:context>
    <inkml:brush xml:id="br0">
      <inkml:brushProperty name="width" value="0.5" units="cm"/>
      <inkml:brushProperty name="height" value="1" units="cm"/>
      <inkml:brushProperty name="color" value="#00FDFF"/>
      <inkml:brushProperty name="tip" value="rectangle"/>
      <inkml:brushProperty name="rasterOp" value="maskPen"/>
    </inkml:brush>
  </inkml:definitions>
  <inkml:trace contextRef="#ctx0" brushRef="#br0">79 230 3488,'-65'-24'1104,"57"22"-1119,9 2 62,-1 0 1,0-1 0,1 1-1,-1 0 1,0 0 0,0 0 0,1-1-1,-1 1 1,0 0 0,0 0-1,1-1 1,-1 1 0,0 0-1,0-1 1,0 1 0,1 0-1,-1-1 1,0 1 0,0 0-1,0-1 1,0 1 0,0 0-1,0-1 1,0 1 0,0 0-1,0-1 1,0 1 0,0-1-1,0 1 1,0 0 0,0-1 0,0 1-1,0 0 1,0-1 0,0 1-1,0 0 1,-1-1 0,1 1-1,0 0 1,0-1 0,0 1-1,-1 0 1,1 0 0,0-1-1,0 1 1,-1 0 0,1 0-1,0-1 1,0 1 0,-1 0-1,1 0 1,0 0 0,-1-1 0,1 1-1,0 0 1,-1 0 0,1 0-1,0 0 1,-1 0 0,1 0-1,-1 0 1,1 0 0,0 0-1,-1 0 1,1 0 0,0 0-1,-1 0 1,1 0 0,0 0-1,-1 0-47,11-6 206,-1 1-1,2 0 0,-1 0 1,0 1-1,1 1 0,0 0 1,0 0-1,0 1 0,0 0 1,0 1-1,0 0 0,0 0 0,1 2 1,-1-1-1,10 3-205,18-2 115,197-5 338,-74 0-155,1 8 1,5 7-299,-25-2 225,318 7 516,39-28-560,158-34-47,-178 1-252,133-2 342,-247 42-229,78-15 58,-129 16 395,245 0-320,47 5 128,-7 26-85,-332-14 53,-33-9 219,-220-5-543,-13 0 85,-1 1-1,0-1 1,1 1 0,-1 0-1,1-1 1,-1 1 0,1 0-1,-1 0 1,0 0 0,1 0-1,-1 0 1,1 0 0,-1 1-1,1-1 1,-1 0 0,1 1-1,-1-1 1,0 1 0,1-1-1,-1 1 1,0 0 0,0-1 0,1 1-1,-1 0 1,0 0 0,0 0-1,0 0 1,0 0 0,0 1 15,29 28-848,-13 11-1867,-16-24-698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18T21:58:42.060"/>
    </inkml:context>
    <inkml:brush xml:id="br0">
      <inkml:brushProperty name="width" value="0.05" units="cm"/>
      <inkml:brushProperty name="height" value="0.05" units="cm"/>
      <inkml:brushProperty name="color" value="#33CCFF"/>
    </inkml:brush>
  </inkml:definitions>
  <inkml:trace contextRef="#ctx0" brushRef="#br0">981 197 2400,'3'-3'942,"-4"2"2516,-63-25-1272,-59 0-1444,-82 26 436,182 5-1050,1 1 0,0 0 0,0 2 0,1 0 0,0 2 0,-18 10-128,-76 72 204,41-28 179,-77 57 470,146-117-846,1 1 0,0 0 0,1 0-1,-1 0 1,1 1 0,0-1 0,0 1 0,1 0-1,-1-1 1,1 1 0,1 0 0,-1 0 0,1 1-1,0-1 1,0 0 0,1 0 0,0 1 0,0 3-7,-2 13 75,-34 207 714,40-151-291,3 0-1,3-1 1,6 11-498,-1 17 390,4 35 287,-16-122-627,1 0 0,0-1 0,1 0 0,2 0 0,-1 0 0,2 0 0,1-1 0,1 1-50,56 75 405,-62-84-358,2 0 0,-1 0 0,1-1-1,1 0 1,-1 0 0,1 0 0,1-1 0,-1 0-1,7 4-46,34 36 598,-37-38-554,0-1-1,0 0 1,0-1 0,1 0-1,0-1 1,0 0 0,1 0 0,-1-2-1,1 0 1,6 1-44,145 49 75,-46-24 223,-101-24-292,0 0 0,1-1 0,0-1-1,-1-1 1,1-1 0,0 0 0,1-1-1,-1-1 1,0-1 0,0-1 0,0 0-1,0-1 1,3-2-6,130-24 101,-37-5-10,-15 6-208,10-11 255,-109 39-138,18-7 0,0 0 0,-1-1 0,0-2 0,0 1 0,-1-2 0,0 0 0,-1-1 0,0-1 0,10-11 0,-16 13 9,0 0-1,-1 0 0,0-1 0,0 0 1,-2 0-1,1 0 0,-1-1 0,-1 0 1,-1-1-1,0 1 0,2-9-8,12-174-91,-13 20 91,-4 153-16,-2 1 0,0-1-1,-1 1 1,-1 0-1,-1 0 1,-2 0-1,0 0 1,-1 1-1,0 0 1,-2 0 0,-1 1-1,-10-16 17,-27-44-12,-3 1-1,-3 2 1,-24-21 12,-31-24 85,33 28-133,39 35 54,25 36-17,0 2 0,-2 0 0,-1 0 0,0 1-1,-2 1 1,0 1 0,-1 0 0,0 1 0,-2 0-1,0 2 1,-1 0 0,-2 0 11,2 5 2,0 1 0,-1 1 0,0 1 1,0 0-1,-1 2 0,0 0 0,0 2 0,0 0 0,0 2 0,-9 0-2,-148 18-410,173-16 155,0 1-1,1-1 1,-1 1 0,0 1 0,1-1 0,0 1 0,0 0 0,-1 0-1,2 1 1,-1-1 0,0 1 0,1 0 0,0 1 0,0-1 0,0 1-1,0-1 1,1 1 0,0 0 0,-2 4 255,-14 28-1733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18T21:58:43.298"/>
    </inkml:context>
    <inkml:brush xml:id="br0">
      <inkml:brushProperty name="width" value="0.05" units="cm"/>
      <inkml:brushProperty name="height" value="0.05" units="cm"/>
      <inkml:brushProperty name="color" value="#33CCFF"/>
    </inkml:brush>
  </inkml:definitions>
  <inkml:trace contextRef="#ctx0" brushRef="#br0">133 15 3968,'-30'-8'2576,"11"7"-1655,16 0-817,1 0 0,-1 0 0,1 1-1,-1-1 1,1 0 0,-1 1 0,1 0 0,-1 0 0,1 0 0,-1 0 0,0 0 0,1 0 0,-1 0-1,1 1 1,-1 0 0,1-1 0,-1 1 0,1 0 0,0 0 0,-1 0 0,1 1 0,0-1 0,0 0 0,0 1-1,0 0 1,0-1 0,0 1 0,0 0 0,0 0 0,1 0 0,-1 0 0,1 0 0,-1 0 0,1 1-1,0-1 1,0 0 0,0 1 0,0-1 0,0 1 0,1 0-104,1 1 116,1 0 1,0 0-1,0 0 0,0 0 1,1-1-1,-1 1 0,1-1 0,0 0 1,0 0-1,0 0 0,1 0 1,-1 0-1,1 0 0,-1-1 1,1 0-1,0 0 0,0 0 1,0 0-1,0-1 0,0 1 1,4 0-117,25 9 196,1-1 1,0-2 0,1-1 0,7 0-197,24 4 199,497 75 1036,-449-71-1083,131 11 418,147-7-570,-114-26 382,-2-13 0,122-29-382,-118 13 239,-189 25-204,158-12 410,-224 20-386,-40 2-1078,-29 19-2943,13-2-2598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18T21:58:44.176"/>
    </inkml:context>
    <inkml:brush xml:id="br0">
      <inkml:brushProperty name="width" value="0.05" units="cm"/>
      <inkml:brushProperty name="height" value="0.05" units="cm"/>
      <inkml:brushProperty name="color" value="#33CCFF"/>
    </inkml:brush>
  </inkml:definitions>
  <inkml:trace contextRef="#ctx0" brushRef="#br0">74 1 4224,'-5'3'446,"-1"0"1,0-1-1,1 1 1,-1-1 0,0 0-1,0 0 1,0-1-1,-1 0 1,1 0-1,0 0 1,-3-1-447,12 9 3843,22 15-3662,-20-20 232,6 5-210,1-1 0,1-1-1,0 0 1,0 0 0,0-1 0,1-1 0,0 0 0,0-1 0,0-1-1,14 2-202,-7 0 105,309 49 624,-263-45-636,315 28 716,34-17-809,-304-15 54,681 32 501,27-56-188,-617 10-249,296-17 176,-366 13 346,-113 3-891,-35 9-1530,-11 4-774,-36-9-6101,6-20 4934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7T23:37:29.373"/>
    </inkml:context>
    <inkml:brush xml:id="br0">
      <inkml:brushProperty name="width" value="0.05292" units="cm"/>
      <inkml:brushProperty name="height" value="0.05292" units="cm"/>
      <inkml:brushProperty name="color" value="#00B050"/>
      <inkml:brushProperty name="fitToCurve" value="1"/>
    </inkml:brush>
  </inkml:definitions>
  <inkml:trace contextRef="#ctx0" brushRef="#br0">138 1322 9,'0'0'11,"0"0"-2,0 0-2,0 0-1,-7 11-1,7-11-1,-9 12-1,4-2 0,-3 2 0,0 4 1,-2 4 0,-1 6 0,-1 2 2,0 4 1,-1 4-2,1-1 0,0-1-1,4-2 0,1-1-2,4-6 0,3-7-1,4-1 0,5-6 0,5-3 0,5-1 1,4-2-1,1-1 1,3-2 0,1 0-1,0-1 1,0 1-1,-5-2-1,1 0 1,0-2 0,-3-1 0,1 1-1,-2-3-1,-2-1-3,-1 1-7,-6-6-10,3 5-4,-12-8 2,-2 14-1</inkml:trace>
  <inkml:trace contextRef="#ctx0" brushRef="#br0" timeOffset="472">103 1555 3,'0'0'13,"-7"10"1,7-10-8,0 0 0,0 0 2,16 8 0,-16-8 1,21 4 0,-9-5 0,5 2-3,1-1-1,2 0-2,1 0-1,1 0-1,1-4-2,0 2-4,4-2-6,-6-7-11,4 4 1,-8-10 0</inkml:trace>
  <inkml:trace contextRef="#ctx0" brushRef="#br0" timeOffset="804">93 1410 13,'8'-10'18,"11"5"0,-1-6-9,5 3-2,1 0 1,1 2-3,0 1 0,0 2-1,-1 3-2,4 1-5,1 6-7,-5-4-9,7 8-1,-7-6 0</inkml:trace>
  <inkml:trace contextRef="#ctx0" brushRef="#br0" timeOffset="1088">826 1380 12,'0'0'20,"0"0"0,0 0 0,-13-7-11,-4 10-1,-1 3-1,-4 1-1,-4 2-1,-2 3 1,-1 1-1,2 2 1,0 3-1,7-3-1,3 1-2,5-1 0,4 0-2,7-2 0,8 0 0,6-1 0,8-4 0,2 2-1,7-2 1,2 3 0,2-2 1,-2 1-1,-1 1 1,-5 1-2,-3-2 2,-6 3-2,-3-1 3,-5-1-3,-3 0 2,-3-1-2,-6 1 2,-1-1 1,-8 2-1,-3 1 0,-7 0 1,-4-2-1,-2 1 0,-4-3 0,1-2-1,1-2 1,2-3-3,4-3-4,7-2-9,17 3-11,-15-16-1,15 16 0,14-29 1</inkml:trace>
  <inkml:trace contextRef="#ctx0" brushRef="#br0" timeOffset="1631">1205 1470 8,'8'17'14,"-8"-17"1,-5 27-10,4-9 2,0 7 2,-3 1 0,1 4 0,-1 3 1,1 3-2,-1-3-1,1 1-1,-3-2-3,3-2-1,-1-6-1,1-4-1,0-6-2,3-14-5,0 0-6,0 0-6,-10-9-1,0-12-2,5 1 1</inkml:trace>
  <inkml:trace contextRef="#ctx0" brushRef="#br0" timeOffset="1877">927 1545 12,'-13'-10'16,"13"10"-3,-14-4-3,14 4-2,0 0-1,0 0 1,0 0 0,0 0 0,18 3-2,0-5 1,7 0 0,6-3-1,8 2-2,6-3 0,6 3-3,2-3 0,0 2-1,-2 0 0,-7 1 0,-3 3 0,-8 0 0,-7 3 1,-9-3-1,-4 1 0,-13-1 0,13 1 1,-13-1 0,0 0-1,0 0 1,0 0-1,0 0 0,0 0 0,0 0 2,5 15-3,-5-15 2,5 19-1,-1-5 2,-1 4-1,1 5 0,-3 1 0,-1 6-1,-2 4 1,-3-1-2,0 1 3,-2-2-3,2-4 1,-2-1-1,3-9-6,2-4-8,2-14-10,0 0-1,8-28 2,4 6-1</inkml:trace>
  <inkml:trace contextRef="#ctx0" brushRef="#br0" timeOffset="2421">1544 1339 20,'0'0'19,"12"19"1,-12-19-4,8 11-11,-8-11-16,10 14-7,-1-2 0,-9-12-1</inkml:trace>
  <inkml:trace contextRef="#ctx0" brushRef="#br0" timeOffset="2674">1668 1939 10,'-10'15'14,"-6"-5"-3,16-10 0,-18 17 1,18-17 2,-12 7 1,12-7-2,0 0-1,0-16-2,6-1-3,3-2-3,4-8-1,1-7-3,2-3 0,0-6 1,0 0 1,-1-1-1,-2 1 2,-5 4-2,-2 6 3,-4 5-2,1 7 0,-2 6-1,-1 4-1,0 11 1,0 0-2,0 0 1,0 0 0,-1 16 0,2 0 2,1 5-2,0 1 1,3 3 0,0-1-1,2-2 1,1-4-2,2-6 3,3-7-3,5-7 1,4-5 2,4-7-3,2-5 3,2-4-2,0-3 2,-1-1-3,-3 4 1,-5 4-1,-6 3 0,-4 4 1,-11 12-1,10-12 1,-10 12-2,0 0 2,1 16 2,-1-2-2,3 3 1,-2 9 0,1 3-1,1 7 1,-1 4-1,0-4 1,2 1-2,-1-3 1,-2-3-5,3-5-4,-1-7-9,-3-19-9,9 11-1,-9-11 0,14-22 1</inkml:trace>
  <inkml:trace contextRef="#ctx0" brushRef="#br0" timeOffset="3368">2284 1954 11,'-7'14'15,"7"0"2,0-14 3,0 0-10,0 0-1,-3-12 3,6-5-1,5-6 0,3-8-1,2-6-1,1-5-3,2-4-2,1 1-1,-1 0-2,1 0 1,-1 3-3,0 5 2,-1 7-2,-1 6 0,-4 4 1,1 6-1,-11 14 1,16-12-1,-16 12 1,12 10 0,-6 4 0,-1 3 2,2 3-1,2 4 1,0 5 0,0 3 0,2 2 0,-1 4-1,0-1 1,0 0-2,-1-1 2,1-2-3,-4-4 1,1-6 1,-4-5-1,1-4 0,-4-15 0,3 15-1,-3-15-3,0 0-5,0 0-3,-8-16-2,1 3-2,-5-5-1,-3-3-1,-4-2 1,-4-5 4,1 6 5,-4 0 3,2 2 4,0 6 3,3 4 2,5 4 0,1 4 2,15 2 2,-16 3 1,16-3 1,-4 11 1,4-11 1,12 12 0,-2-6-1,7 1-1,2-1-1,6-1-2,5-1-2,3 0-2,1-1-4,-2-3-7,2-2-10,5 2-8,-11-10-1,3 4 1,-9-13-1</inkml:trace>
  <inkml:trace contextRef="#ctx0" brushRef="#br0" timeOffset="4082">2904 1481 30,'0'0'20,"0"0"0,5 14 1,-8-2-12,3 1-7,0 3 3,0 4 1,-1 5-1,0 6 2,-1 6 0,0 1-1,1 4-1,-1 1 0,0 2-4,1-6 0,0-5 0,0-6-1,0-7-4,1-9-7,0-12-11,0 0-4,-4-21 0,-4-10 0</inkml:trace>
  <inkml:trace contextRef="#ctx0" brushRef="#br0" timeOffset="4339">2684 1466 21,'0'0'18,"-10"-1"3,10 1 1,0 0-9,13 5-4,-2-5-1,4-2 1,6 1 0,3-3 0,4 0-2,1-2-2,2 0-2,2 2-1,2-1-2,-1 3-1,-1 1-4,0 3-5,0 3-9,-4-2-8,4 8-2,-10-7 2,2 8 0</inkml:trace>
  <inkml:trace contextRef="#ctx0" brushRef="#br0" timeOffset="4706">3324 1534 1,'0'0'16,"4"14"-1,-4-14 1,-8 22-7,2-5 0,-2 3 2,-2 5 0,-3 5 1,-2 2-2,-3 6 1,0 0-4,-3 4 1,2 0-3,1-4-1,3 0-1,1-8-1,6-2-1,3-8 0,7-5-1,6-5 1,6-4 0,4-3 0,6-3-1,3-3 1,2 0 0,1-1 0,-1-2-1,-2 1 0,-5-2-3,-2 2-2,-6-2-6,-2-1-11,-1 3-5,-9-7 0,-2 12 0</inkml:trace>
  <inkml:trace contextRef="#ctx0" brushRef="#br0" timeOffset="5115">3156 1885 33,'0'0'22,"22"11"0,-10-12 2,9 2-16,1-2 0,5 0 0,1 1-1,0-5-1,0 1 0,-3-1-1,-3 0-3,-2 0-3,-3 2-7,-5-4-10,4 4-8,-13-7-2,-3 10 2,5-25-1</inkml:trace>
  <inkml:trace contextRef="#ctx0" brushRef="#br0" timeOffset="5399">3219 1625 31,'0'0'19,"0"0"-1,0 0 2,0 0-13,0 0-2,0 0 1,11 1 2,-11-1 0,19 0 0,-5-1 0,5 2 0,1-2-3,2 1-1,1 0-2,2 0 0,0 0-1,2 2-2,-4-1-3,0 1-9,-7-4-14,4 3 0,-20-1-1,18-14 1</inkml:trace>
  <inkml:trace contextRef="#ctx0" brushRef="#br0" timeOffset="85874">3473 889 2,'0'0'4,"0"0"-1,8-11 0,-8 11 0,12-14-1,-2 5 1,2-3-1,2-1 0,2-3-1,7-2 1,0-3 1,5-1-1,1-4 1,4-1-1,3-5 1,6-1-1,2-4 0,6-1 0,2-3-1,3-1 1,-1 0 0,5-1 1,-3 0 0,-1 3-1,-3 2 1,-2 2-1,-2 2 0,0 4 0,-1-1-1,-5 5 0,-5 0-1,-1 5 2,-7 1 0,-3 4 0,-7 3 1,-5 4 0,-14 9 0,12-13 0,-12 13-1,0 0 0,0 0-1,0 0-1,0 0 0,0 0 1,0 0-1,0 0 0,0 0 1,0 0-1,0 0 0,0 0 0,0 0-1,0 0-2,0 0-2,0 0-7,12 12-6,-12-12-1,0 0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7T23:37:48.787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134 759 4,'0'0'15,"0"0"-3,0 0-2,0 0 1,0 0-1,0 0 0,0 0-2,0 0 1,-4 11-3,4-11-1,-5 14-1,3-3-1,-1 4 0,-1 2-1,1 6 1,-1 4-1,2 4 0,-2 7 0,1 3 0,0 2-1,0 2 0,-1 0 0,2 1 0,0-3 1,2-4-1,0-5 1,1-4-1,1-5 0,1-4 0,0-3 0,1-8-4,-4-10-4,0 0-10,10 7-7,-12-21-2,6 0 2</inkml:trace>
  <inkml:trace contextRef="#ctx0" brushRef="#br0" timeOffset="450">0 788 14,'0'0'17,"0"0"-3,0 0-7,-7-18 1,7 18 0,14-19 2,-1 7-2,4-4-1,4 1-2,2-3 1,6 0-2,4 1 0,0 3-1,1 1-2,1 2 0,-1 4-1,-3 3 0,-1 2-1,-4 6 1,-1 1 0,-5 3 0,-3 2 1,-5 3-2,-3 1 0,-1 4 1,-3 1-1,-1-2 1,-3 4-1,-1-2 2,-1-1-1,-1 1 2,-3-3 1,-3 2 1,-2-3 0,-3 0-1,-4-1 1,-5-1 1,-1 0-2,-2-1 0,-1 0-1,-1-3 0,-1 0 0,1-3 0,0 0-1,1-1 1,0 0 0,0-3-1,0 0 0,3-2 0,2 1-1,4-1-4,3-1-5,14 1-13,0 0-5,-9-13-2,9 13 2</inkml:trace>
  <inkml:trace contextRef="#ctx0" brushRef="#br0" timeOffset="1800">568 937 0,'0'0'14,"0"0"0,0 0-5,-2 11-3,2-11 0,0 0-1,0 0 0,3 14 0,-3-14-1,3 19 0,0-5-1,0 4 1,0 5 0,1 4-1,0 3-1,-1 4 0,1 1-1,-1 1 1,1 0 0,-2-5-1,0-3 1,0-4 0,-2-8 1,0-3 1,0-13 2,0 13 1,0-13-1,0 0-1,-6-12 1,2-2-2,1-2 1,-3-5-3,1-5-1,-2-2-2,2-4 1,0-1 0,1 0-1,3 2 1,2-1 0,5 3 0,1-3-1,4 4 1,1 0-1,5 3 0,1 3 0,2 4 0,1 4 0,0 3 1,-2 6-1,0 2 0,-3 3 1,-2 5-1,-2 1 1,-12-6-1,13 19 1,-11-7 0,-2 4 1,-4-1 0,-3 1 0,-5 2 1,-1-2 0,-3-2 0,-1 1 0,-3-4-1,3-1 1,-1-3 0,4-1-1,4-3 0,10-3-1,-14 4 1,14-4-1,0 0 0,0 0-1,0 0 0,0 0 0,0 0-1,-7 10 1,7-10-1,5 19 1,4-6 0,-1 5 0,5 2 1,1 2 0,2 1 0,2 2 0,2 1 0,-2-2 1,1 1 1,-1-1-1,-3-2 0,-2-2 0,-3-1 0,-2-2 0,-2-4 1,-1-1-3,-2-1 2,-3-11-2,3 15 1,-3-15-3,0 0-7,3 10-16,-3-10 0,5-17 0,-6-4-2</inkml:trace>
  <inkml:trace contextRef="#ctx0" brushRef="#br0" timeOffset="2735">977 980 9,'0'0'15,"0"0"0,0 0-4,7 15-4,-7-15 0,-1 18 1,-1-6 1,0 4 0,0 2 0,1 2-2,-1 3-2,-1 2 0,2 3-1,0 3-1,0-2 1,0 1 0,1 1-1,1-3-1,1-3 0,0-3 0,5-4 0,-1-6 1,5-1-2,0-5 1,6-4-1,2-4 1,4-1 1,3-2 0,1-1-1,3 0-2,-1-1 0,-2 3-3,-2 0-3,-3 3-5,-3 1-5,-8-5-12,3 7 0,-14-2 1,0 0 2</inkml:trace>
  <inkml:trace contextRef="#ctx0" brushRef="#br0" timeOffset="3184">855 1238 5,'13'7'16,"7"-3"0,-3-6 0,7 2-10,4-2-1,5 2 1,-3-2 0,2 0-1,-3-2 1,-4 2-1,-4-2-1,-5 2-2,-4-2-5,-12 4-10,19-5-7,-19 5 0,1-12-1,-9 0 1</inkml:trace>
  <inkml:trace contextRef="#ctx0" brushRef="#br0" timeOffset="3456">905 1033 13,'0'0'17,"0"0"3,0 0 0,16-5-9,-16 5-1,21-6 0,-6 4 0,3-2 0,4 2-1,4-1-2,4 0-1,2 0-1,4-1-2,-2 1-1,1 0-1,-1 0 0,-3-1-5,0 1-10,-1 4-12,-10-8-2,1 7 0,-7-11 1</inkml:trace>
  <inkml:trace contextRef="#ctx0" brushRef="#br0" timeOffset="3959">1354 975 7,'0'0'16,"0"0"0,0 0-4,0 0-5,0 0-2,0 0-1,11 10-1,-11-10-1,10 16 1,-4-2 1,2 5 0,2 2 2,1 4 0,2 4 0,1 3-1,2 2 0,0 2-1,0 0 0,-1-5 0,-1 0-1,-1-4 0,-3-6-1,-3-5 3,0-3 0,-7-13 2,0 0-1,0 0-1,13-6 2,-10-10-1,1-4-1,1-7-3,1-6 0,4-4-3,2-8 1,3 0 0,0 1-1,2 4 1,-1 1 0,1 6 0,-3 6-1,-4 6 1,-2 7-1,-8 14-1,8-11-1,-8 11-3,0 0-3,-1 18-8,1-3-13,0-15 0,-3 23 1,3-23 1</inkml:trace>
  <inkml:trace contextRef="#ctx0" brushRef="#br0" timeOffset="4483">1932 993 30,'0'0'20,"8"13"2,-8-13 2,-3 13-13,2 1-5,-1 1 1,0 5 1,0 2 0,1 7-1,0 0-1,2 4-1,0 0-2,3 0 0,-2-4 0,3-2-1,-2-6-1,1-5-6,1-5-6,-5-11-16,0 0 0,10-20-4,-12-7 2</inkml:trace>
  <inkml:trace contextRef="#ctx0" brushRef="#br0" timeOffset="4771">1975 712 61,'12'7'27,"-12"-7"-4,18 17-3,-18-17-21,18 21-12,-4-7-7,-4-2-7,7 10 2,-7-5 0</inkml:trace>
  <inkml:trace contextRef="#ctx0" brushRef="#br0" timeOffset="4975">2313 1301 27,'-8'16'21,"-3"-20"4,11 4-1,-16-15-13,5 1-1,4-1-1,-2-5 0,4-2-3,-1-4-1,6 1-3,4-1 0,1 3-2,3 1 0,0 3 0,2 5-1,2 2 0,1 5 1,0 3-1,0 7 0,3 2 0,2 5 0,3 3 1,-1 3-1,1 4 1,-1 0 0,-4 4 2,-2-1 0,-5 3 2,-6-1-1,-6 2 3,-6-3 0,-5 1 1,-5-3-1,-2-2-1,-3-3 0,-2-5-1,-2-5 1,3-4-3,-1-4-1,5-4 0,4-3-3,2-7 0,6-3-8,6-4-8,5-8-17,12 3 2,0-7-1,9 3 1</inkml:trace>
  <inkml:trace contextRef="#ctx0" brushRef="#br0" timeOffset="5470">2594 1047 8,'0'0'17,"3"15"1,-3-15 1,-3 11-8,3-11-5,-2 16 2,1-4 0,1 2 2,1 5-2,2 1 0,0 5 0,2 1-2,2 6 1,4-2-2,1-1 0,5-5-2,3-1 1,3-9 0,3-5-1,1-9-1,2-7 1,-2-7-2,0-1 1,-5-6-1,-1 0 0,-6-4 0,-3 0 0,-6-2 1,-2 2-2,-4-1 2,-2 0 0,-1 0-1,-2 0 0,0 4 0,-1 1-1,2 3 1,-1 5-1,0 3 0,5 10-1,-6-13-2,6 13-2,0 0-4,0 0-8,0 0-14,-7 10 0,7-10-1,0 0 2</inkml:trace>
  <inkml:trace contextRef="#ctx0" brushRef="#br0" timeOffset="6094">3266 1101 8,'0'0'20,"5"-20"1,-5 20 2,2-12-9,-2 12-1,0 0 1,-13-12 0,13 12-2,-20-3-3,8 4-2,-6 0-3,-1 4-1,-3 1-1,-1 3-2,-3 1 0,1 4 0,0 0 0,0 1 0,3-2 0,2 0-1,7-2 1,3-2-1,10-9 1,0 14-1,11-8 1,9-1-1,7-1 1,5 3 1,2 0-1,3 2 0,-1 0 0,-2 2 0,-2 3 0,-5 1 1,-5 0-1,-5 2 1,-2-2 0,-4 1 1,-4 1-1,-3-1 0,-5-3 3,-4 0-4,-7 1 3,-2 0-1,-7 0 0,-6 2 1,-6-2 0,-3 0 0,-5-1 0,-2 0-1,0-3 0,1-3-3,3 1-12,4-1-18,-3-9 0,8 1-1,-5-10-1</inkml:trace>
  <inkml:trace contextRef="#ctx0" brushRef="#br0" timeOffset="56910">1324 616 15,'0'0'8,"0"0"0,-1-14 0,1 14-2,0-16-2,0 4 0,0-3-1,0-3 0,1-5-1,1-3 0,-2-6-1,0-2 0,-2-6 1,0-3-1,1-2 0,-4-1 0,2 3 0,-3 2 0,2 3 1,2 5 0,1 5 1,1 5-1,-1 4 0,2 6 1,0 2-1,-1 11-1,1-10 0,-1 10-2,0 0 0,0 0-1,0 0-1,0 0 0,0 0-2,0 0-3,7 11-9,-7-11 1,14 7-1,-8-17 1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7T23:37:55.952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109 26 15,'12'2'15,"-12"-2"0,0 0-2,-7 10-6,7-10-1,-8 19 0,2-4 0,-2 2 2,0 6-1,-2 4 0,-1 5-1,-1 4 0,1 2-1,-1 3 0,2-3-1,1-1-1,4-3-1,1-4-1,4-4 0,4-6 2,3-4-1,7-6 2,7-7-2,9-3 0,8-6 1,5-2-2,5-5-1,2 0-4,-1-4-3,-2 2-7,-10-3-11,0 6-1,-16-6 1,-2 6 0</inkml:trace>
  <inkml:trace contextRef="#ctx0" brushRef="#br0" timeOffset="404">56 294 36,'0'0'19,"0"0"0,0 0 3,13 7-14,-3-8-1,6-2 0,2 0 0,5-1 1,8 0-2,3-1 0,3 1-3,1-1-3,2 0-3,-1 0-5,-6-4-8,4 6-8,-16-9-2,1 5 2,-15-10-1</inkml:trace>
  <inkml:trace contextRef="#ctx0" brushRef="#br0" timeOffset="689">68 64 48,'0'0'21,"11"13"1,-11-13 1,28-9-15,-5 5-5,6-3 1,6 1 0,3-2 1,5 0-3,3 1-4,0 1-9,0-3-12,5 7-1,-10-5 0,5 9 1</inkml:trace>
  <inkml:trace contextRef="#ctx0" brushRef="#br0" timeOffset="930">855 48 49,'11'-9'24,"-11"9"1,0-10-2,0 10-12,-13-6-2,0 7-1,-5 1-1,-1 5-1,-5 3-3,-1 2 0,-3 3 0,3 3-1,2 0-1,3 1-1,4-2-1,4 1 1,6-4-1,6-1 1,8-1 0,5 0 0,7-2 0,4 2 0,7 0 0,0 2 1,3 0-1,0 1 0,-1 1 0,-4 1 0,-1-1 0,-6 1 0,-3-2 0,-4-1 0,-5 0 0,-3-2 1,-3-2-1,-7 0 2,3-10 0,-19 18 0,0-12 1,-4 1 0,-7-3 0,-1 0-1,-4-2 0,1-1-1,0-2 0,2-1-2,4-1-2,4-1-8,7-4-14,17 8-4,-15-20-1,18 7-1,3-10 1</inkml:trace>
  <inkml:trace contextRef="#ctx0" brushRef="#br0" timeOffset="1484">1361 32 35,'0'0'18,"11"27"1,-15-12 1,2 9-12,0 5-3,-3 6 2,0 3 0,-1 2 0,1 0-1,0 1-1,-1-4-1,0-5-1,2-4-1,0-7 0,1-6-1,-1-5-5,4-10-8,0 0-10,-8-13-2,1-6-1,3 0 1</inkml:trace>
  <inkml:trace contextRef="#ctx0" brushRef="#br0" timeOffset="1759">898 52 46,'0'0'20,"0"0"1,14 6 0,5-7-16,8-3 1,6 1 1,9-2 1,9-1 0,3-1-2,6 0-1,-2 2-1,2 0-2,-5 0 0,-5 2-1,-7 0-1,-6 3 1,-6 0-1,-8 0 0,-6 3 0,-5-1-3,-12-2-5,15 11-7,-15-11-11,-2 10 0,2-10-1,-15 10 1</inkml:trace>
  <inkml:trace contextRef="#ctx0" brushRef="#br0" timeOffset="2191">1765 153 39,'0'0'15,"0"0"1,0 0-4,0 0-8,-1 11 1,0 0 2,-2 3 1,1 3 2,0 6 1,-2 3 0,2 4-2,-2 3-2,2 2-2,0 2-1,2-2-1,1-4-2,0-3 0,5-6-8,0-5-10,-6-17-9,19 9 0,-10-20-2,5 2 1</inkml:trace>
  <inkml:trace contextRef="#ctx0" brushRef="#br0" timeOffset="2567">1934 615 23,'0'0'22,"0"0"1,0 0 0,-5-12-9,5-1-3,3-3 0,0-4-1,1-5-2,0-5-4,2-4 0,0-2 0,0-2 0,1 0-2,0 0 0,0 2 0,0 2 1,0 4-1,-1 5 0,-1 4-1,0 4 1,0 6-1,-5 11 0,0 0-1,0 0 0,0 0 0,0 0 0,8 20 0,-6-4 1,1 4 0,0-1 0,3 3 0,0-3 0,2-2 0,4-4 0,4-6 0,3-8 0,3-6 0,3-4 0,3-1 0,0-6 0,-2 2-1,-3 1 1,-4 2 0,-5 4-1,-3 3 0,-11 6 1,0 0-2,0 0 1,0 0-1,0 0 0,10 11 0,-9 4 0,0 3 0,1 7 1,-1 2 1,0 6-1,-1 0 1,-1 1 0,-2-3-1,2-2-2,0-7-2,2-1-8,0-5-12,-1-16-5,11 12-1,-11-12 0,19-9 1</inkml:trace>
  <inkml:trace contextRef="#ctx0" brushRef="#br0" timeOffset="3299">2522 578 6,'-11'5'15,"11"-5"4,0 0 1,14-8-6,-7-2-1,3-4 0,-1-5 1,3-3-1,2-5-2,1-7-2,2-4-4,0-3 1,-1 2-3,0 0 0,1 0-1,-2 4 2,-1 3-3,-3 7 1,0 4-1,-3 6 0,0 3-1,-8 12 1,7-11-2,-7 11 1,0 0-1,0 0 1,0 0 1,5 16-1,-4-3 1,1 2 0,1 6 0,-1 4 1,3 7 0,-2 4 0,2 4-1,1-2 0,-2 2 0,2 1 0,0-2 0,-1-4-1,1-4 0,-2-6-1,2-6 1,-2-2-2,-1-7 0,-3-10-1,0 0-8,0 0-7,0 0-3,-7-12-3,0 0-3,-9-8 1,2 3 0</inkml:trace>
  <inkml:trace contextRef="#ctx0" brushRef="#br0" timeOffset="3756">2600 417 10,'-24'-8'14,"12"6"2,-4-1 0,16 3-2,0 0 1,0 0-2,0 0-2,19-1-2,0 1 0,6 0-2,6 0-2,6 2-3,4-1-7,5-3-9,5 5-10,-6-10-1,6 4 1,-11-11 0</inkml:trace>
  <inkml:trace contextRef="#ctx0" brushRef="#br0" timeOffset="4025">3273 172 45,'0'0'19,"-7"22"2,-2-10 1,1 3-14,-2 6-1,0 3 1,-2 3 1,-1 3 0,3 2-1,-3 2-1,4 1 0,-1-3-5,4-2-1,1-4 0,1-4-1,3-6-3,0-5-2,1-11-6,1 11-12,-1-11-3,-2-16-2,-7-4 1</inkml:trace>
  <inkml:trace contextRef="#ctx0" brushRef="#br0" timeOffset="4286">2881 164 33,'0'0'22,"-14"-6"0,14 6 3,0 0-6,18-2-9,0 0-1,4-4 0,10 3-2,3-4 0,10 2 0,4-1-3,5 0-1,1 1-2,1 0 0,-5-1-1,1 2-3,-6 0-8,-6 2-9,-10-4-7,1 6-1,-15-7-2,2 8 2</inkml:trace>
  <inkml:trace contextRef="#ctx0" brushRef="#br0" timeOffset="4659">3703 157 16,'0'0'16,"9"19"1,-9-19 0,-3 16-6,1-2-1,-2 3 0,-3 4 0,-2 5-1,-3 1 0,-4 5 0,-3 1 0,-3 2-2,1 1 1,-1-5-3,3 0 0,2-4 0,3-4-3,4-5 0,4-5-1,6-13 0,6 14 0,5-12 1,7-2 0,3-3-1,3 2 1,2-2 0,3 1-1,-1 1-1,0 1 1,-2 1-1,-1 1 0,0 0 0,-2-1-2,0 0-2,-2-3-1,-1 0-5,-2-2-14,-9-6-5,4-1 0,-11-6-1,3 2 2</inkml:trace>
  <inkml:trace contextRef="#ctx0" brushRef="#br0" timeOffset="5096">3610 405 58,'1'19'24,"-1"-19"1,18 7-1,-7-5-12,7-3-8,4 0 1,4-3 0,3 1 0,0-3 0,4 1 0,-3-2-5,0 0-5,1 2-5,-3-1-10,-7-6-8,2 4-1,-10-8 2,2 3-1</inkml:trace>
  <inkml:trace contextRef="#ctx0" brushRef="#br0" timeOffset="5396">3654 206 41,'0'0'22,"21"-1"3,-8-6-1,11 1-11,5 0-3,3-1 1,6 2-1,1-2-1,6 1-2,1 2-6,2 2-15,-5-3-13,5 5 0,-9-10-2,-1 6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7T23:38:24.184"/>
    </inkml:context>
    <inkml:brush xml:id="br0">
      <inkml:brushProperty name="width" value="0.05292" units="cm"/>
      <inkml:brushProperty name="height" value="0.05292" units="cm"/>
      <inkml:brushProperty name="color" value="#C0504D"/>
      <inkml:brushProperty name="fitToCurve" value="1"/>
    </inkml:brush>
  </inkml:definitions>
  <inkml:trace contextRef="#ctx0" brushRef="#br0">-2 152 24,'0'0'17,"0"0"-1,0 0-2,0 0-5,0 0 1,0 0-1,-11 4-2,11-4-1,0 0-2,0 0 1,0 0-1,0 0-1,0 0-2,0 0 0,0 0-1,9 13 0,-9-13 0,12 19 0,-4-5 1,3 6-1,2 4-1,1 2 1,2 0 0,1 5 0,-1 0 0,1 1 0,-1-1 0,-2-6 0,-1 0 0,1-4 0,-3-1 0,-2-6 0,-1-2 0,-8-12 0,13 14 0,-13-14 1,0 0 0,12 7 3,-12-7 0,0 0 1,0 0 1,7-14-1,-1 1 0,-3-4 0,6-6 1,-2-6-4,2-5-1,-1-4 0,3-3 0,-1-2 0,1 1 0,1 1-2,1 2 2,1 3-2,0 1 1,1 7-1,-1 2 2,-1 5-3,-4 3 0,0 7 1,-9 11-4,8-12 2,-8 12-2,0 0-3,-6 13-7,6-13-10,-12 23 0,0-12-2,5 4 3</inkml:trace>
  <inkml:trace contextRef="#ctx0" brushRef="#br0" timeOffset="887">530 605 11,'0'0'14,"0"0"0,0 0 1,0 0 1,0 0 0,0 0-2,-2-12-1,2 12-1,9-21-1,1 4-2,0-5-3,3-5-2,3-4-2,-1-4 1,0-2-1,0-3 0,1 0-1,-4 1 1,1 4-2,-2 2 1,0 4 1,-2 5-1,1 4 0,-1 3-2,-1 6 1,-8 11-1,13-16 1,-13 16 0,0 0-2,0 0 0,10-7 1,-10 7 1,0 0-2,4 19 2,-1-7-1,2 4 0,1 4 0,2 6 0,2 3 1,0 3-1,2 3 1,4 2 0,0 2 0,0-2 0,2 0 0,-2-6 0,-1-1 0,-2-6 0,-1-4 0,-5-5 0,0-4-1,-7-11-2,6 10-3,-6-10-6,0 0-10,0 0-4,0 0 0,-20-24 1</inkml:trace>
  <inkml:trace contextRef="#ctx0" brushRef="#br0" timeOffset="1444">609 445 11,'0'0'16,"0"0"1,15-4-4,2 3-1,0-6 0,9 4 0,2-4-2,5 2-3,4-1-3,-1 2-3,0 2-5,-2 0-7,3 6-11,-10-6 2,3 6-1,-11-11 0</inkml:trace>
  <inkml:trace contextRef="#ctx0" brushRef="#br0" timeOffset="1819">1192 191 11,'0'0'13,"0"0"0,0 0-4,0 0-1,0 0 0,0 0-1,0 0 1,0 0-2,0 0 1,0 0-2,-3 13 0,3-13-1,0 14 0,0-3 0,-1 5 0,1 3 0,-3 5-1,1 4-1,-3 5 0,0 3 0,1 2 1,-2-2-1,1 0 0,2-3 1,0-3-1,3-6 0,4-6 1,3-4 0,7-4 0,5-5-1,7-4 1,3-4-1,5-1 0,0-3 0,1-2 0,-2 1-1,-4 1-1,-6 0 0,-7 1 1,-4 3-3,-12 3-3,10-5-7,-10 5-9,0 0-5,0 0-2,-1-14 2,1 14-1</inkml:trace>
  <inkml:trace contextRef="#ctx0" brushRef="#br0" timeOffset="2325">1704 305 19,'-8'13'16,"8"-13"0,-12 3 0,12-3-8,-13 13-3,13-13 3,-8 22 0,4-5 0,2 3 0,1 6 1,2 3-1,1 2 0,3 3-2,2 2 0,2-2-2,3 0 0,3-6-2,4-2 2,1-8-1,4-4 2,-1-7-2,1-8 1,-1-8 0,0-5-1,-3-6 1,-1-3-2,-4-8 1,-4-3-2,-4-6 1,-2-1-1,-5-1 0,-1-1 0,-4 1 0,-1 3 0,-1 5 0,0 6 0,2 7-1,-1 6 0,6 15-1,-7-17-1,7 17-2,0 0-2,0 0-5,0 0-11,0 12-8,0-12 0,13 12-1,0-5 2</inkml:trace>
  <inkml:trace contextRef="#ctx0" brushRef="#br0" timeOffset="2833">2235 254 19,'0'0'16,"11"-6"0,-11 6-1,0 0-9,0 0 0,0 0 2,2 15-2,-2-1 0,0 4 0,-1 5 1,0 7 0,0 4 0,0 3-1,0-1-1,1 3 0,2 1 0,1-4-1,2-3-1,3-3 1,4-5-2,4-4 2,4-5-2,5-3 1,4-7 1,5-1-1,5-8-1,3-4 0,3-4 1,0-5-3,-2-1 2,-2-1-2,-3-2 1,-4 3-1,-5 0-1,-6 3-2,-1 6-4,-9 0-7,-13 8-11,15-9-4,-15 9-1,0 0 2</inkml:trace>
  <inkml:trace contextRef="#ctx0" brushRef="#br0" timeOffset="3318">2234 496 38,'0'0'18,"0"0"2,19-1-1,1-5-11,8-1-1,5-2 1,7 1-1,2-3 0,4 2 0,-1-2-3,-4 3-1,-5 0-1,-7 2-1,-5 1-3,-8 1-6,-4 2-7,-12 2-9,0 0-1,-9-14 0,9 14 0</inkml:trace>
  <inkml:trace contextRef="#ctx0" brushRef="#br0" timeOffset="3645">2185 267 26,'0'0'16,"26"-6"3,-12-2 0,7 2-8,5-1-3,3 0 1,3 0 1,2-1-1,0-1 0,2 0-1,0 2-1,-5-1-3,1 2 0,-5 0-1,-2 2-2,-6 0 1,1 2-1,-5 0 0,-4 2-1,-11 0 0,17 2-1,-17-2-3,0 0-3,7 11-13,-10 0-7,-11-9 0,-1 6 0,-19-11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7T23:37:35.689"/>
    </inkml:context>
    <inkml:brush xml:id="br0">
      <inkml:brushProperty name="width" value="0.05292" units="cm"/>
      <inkml:brushProperty name="height" value="0.05292" units="cm"/>
      <inkml:brushProperty name="color" value="#00B050"/>
      <inkml:brushProperty name="fitToCurve" value="1"/>
    </inkml:brush>
    <inkml:brush xml:id="br1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1081 216 11,'-1'-14'7,"-4"4"1,5 10 2,-13-17-1,13 17 0,-20-17-2,9 8-1,-3 0-1,-3 1-1,-2 2-1,0-1-2,-6 5 1,-2 0-1,-2 2 1,-2 4-1,-6 1 0,-1 5-1,-1 2 1,-3 3-1,-1 4 1,0 1-1,-5 3 0,2 3 0,1 5 0,1 0 0,-2 3 0,2 4 0,2 1 0,2 2 1,3 1-1,3 0 1,1 2-1,5 0 0,2 1 1,4-5-1,3 1 1,3-3-1,3 1 0,3 0 0,3 1 1,2-1-1,3-1 0,2 4 0,2 0 1,4 0-1,1 0 1,3 0 0,3-1 0,2-1 1,2 0 1,3 1 0,0 0 0,-2-1 1,3 0-1,0 2 1,0-3 0,1 1-1,2-2-1,-2-4 1,1-3 0,2 0-1,-2-5-1,3-2 1,-2-3 0,1-2-1,1-1 1,-2-3-1,3-1 1,0-1-1,0 0 0,0-1 1,-1-1-1,4 2 0,-2 0 0,0-1 0,-2 0 0,1-2 0,0 0 0,-1-2 0,1 0 0,-2-3 0,1-1 1,1-2-1,0-1 1,0-2-1,-2-2 1,2 0 0,-2-1-1,-2-1 1,0 0-1,-2-1 0,2-1 0,-2-2 0,-2 0-1,1 0 1,-1-2-1,0 1 1,-1-1-1,0-1 0,-2 2 0,1-2 1,-2 0-1,2 1 0,-3-2 0,3 1 1,-3-1-1,0 1 0,-2 1 1,1-2-1,-1-1 1,0-2-1,0 0 0,-1-2 1,1-1-1,1 0 0,1-5 0,2 1 0,0-1 0,3 0 1,-2-1-1,2 1 0,0-1 1,-1 0-1,0-1 0,-3 2 0,0-2 0,0-1 0,1 0 0,-1-1 0,-2-2-1,1 0 2,0-2-1,-1 0 0,-1 2 0,-2-2 1,-2 1-1,-3-1 1,-2 2-1,-1 0 0,0-1 0,-4 0 0,1-1 0,-2-1 0,0-2 0,-1-1-2,-2-2 2,-1 0-1,-1 2 0,-3 0 0,1-1 1,-3 2 0,0 1-1,0 2 2,-2 1-2,-1-1 1,0-1 0,-1 0 0,-2 1 0,1-1 0,-3 1 0,-2 1 0,2 1 0,-2 1 0,0 2-1,-4 2 1,-2 0 0,-1 4-1,-1 0 1,-2 2-1,-3 3 1,-2 2 0,-5 2-1,3 4 1,-4 1 0,-1 1 0,-3 4-1,1 3 1,-1 1 0,3 4-2,-1 1 0,1 6-2,0 0-7,3 9-10,0 8-9,-9-2 0,1 5 0,-13-4 0</inkml:trace>
  <inkml:trace contextRef="#ctx0" brushRef="#br1" timeOffset="8123">3666 46 3,'0'0'10,"0"0"-2,-10-10 0,10 10 0,0 0-1,-12-9 0,12 9-2,-11-8 1,11 8-1,-19-8-1,8 3-1,-1 1-1,-3 0 0,-3 1-1,0 0 0,-2 2 0,0 2 0,-1 0-1,1 3 0,-1-1 1,-2 5-1,2-3 2,-3 2-2,0 0 1,-1 2 0,0-2 0,-2 1 0,-1 1 0,1-2 0,-2 5 0,-2-1 0,3 2 0,-2 2 0,0 0 1,1 1-1,0 1 0,3 1-1,0-3 1,4 1 0,0-1 0,2 0 0,2-1 0,1 1 0,-1 1 1,3 1-1,-1 0 1,0 3-1,1 0 0,1 4 0,1-1 0,-1 2 0,4 1-1,-1-2 1,3 1-1,-1-1 0,0 1 0,-2-3 1,2 1-1,-1-1 1,1 0-1,0 1 0,-2 2 1,2 1-1,2 0 2,1 0-1,3 0 1,-1-1-1,1 0 1,0 0 0,2-3 0,0 0 0,-1 2-1,-1-1 1,1 3-1,0 0 0,-2 1-1,2 0 1,-1 1 0,1 0 1,-2 2-1,3-2 1,-1-1 0,1 0-1,1-1 1,1-1 0,0-2-1,3 0 0,-2-3 0,3 1-1,-1 0 1,2 0 0,-1-1 0,1 2-1,1-1 1,-1 0 0,1 1-1,0 2 1,0-5-1,0 0 1,0 0 0,0-1 0,2-2-1,-1-1 1,1 1 0,3-1 0,0-2 0,2 2 1,0 0-1,2 0 0,-2 2 0,4 1 0,-2-2-1,0 2 1,1-1 0,0 0-1,1-1 1,0 2 0,2-4-1,1 1 1,-1-2-1,1 1 1,1-2-1,0 1 1,3-2 0,0 1-1,-2-1 1,1-1-1,2 1 1,1-1-1,-1 0 1,-1-1-1,1 0 0,1 0 1,0 0-1,0-1 1,-2 0-1,2 1 1,-1-1 0,-1 0-1,0-1 1,0 0 0,1-3-1,2 3 0,-1-4 1,1 1-1,3-1 0,-2 0 0,0-1 0,-1-1-1,0-1 2,-1 0-1,0 0 0,1-1 0,-3 0 0,1-2 2,0 1-2,-1-1 1,0-1-1,-2 1 0,-2-1 0,2-2 0,-4 3 0,2-3 0,-3-1 0,-1 1 0,1-1 0,-2-1 0,2-1 0,-2 4 0,2-4 0,-2 2 0,0 0 0,2 0 0,-1-1 0,1 1 0,-3-1 1,-1 0-1,0-3 1,0 2-1,-1-4 1,0 1-1,-2-3 1,1 1-1,0-3 1,0 2-1,-2-2 0,1 2 0,-2 0 0,0 0 0,-1 1 1,2 0-1,-2-2 0,2 0 0,-1-2 0,1 1 0,-1-3 0,1 0 0,-2-1 1,-1 0-1,0-1 0,-1 3 0,-2-1 1,2 1-1,-2 0 0,0 1 0,0 1 0,1-2 0,-1 0 0,1 0 0,-2 0 0,1-1 0,-1-3 0,0 1 0,-1-1 0,-2 0 0,0 1 1,0-1-1,-1-1 0,0 1 0,0 0 0,-1 0 0,0-1 0,0 2 1,-1 0-1,0-1 0,-1-1 0,1 1 0,-3-1 1,0-1-1,0 0 0,1 1 0,-2-1 1,0 3-1,-2 1 0,1 1 0,1 1-1,-1 0 1,0 1-1,-1 0 1,-1 0-1,0 0 1,-1-1-1,0-2 0,-2-2 1,-2 2 0,-1-2 0,0-1 0,1 1 0,-2 1 0,2-1 0,-1 3 0,0 0 0,-1 2 0,0 1 0,-2 1 0,-1-2 0,-2-1 0,-1-1 0,-2-1 0,1 0 0,-2 0 0,0 0 0,2 0 0,-1 2 0,1 3 0,2 2 0,-2 1 0,3 2 0,-1 1-1,1 0 2,-1 1-2,1-1 2,-1 1-1,-1 0 0,1 0 0,-1 0-1,1-3 1,-2 4 0,-1-1 0,-1 0-1,-3 2 0,0 4 0,-3-2 1,1 4 0,-3 5 0,2-2-1,-3 3 1,4 3-2,-1-2-2,5 4-7,-1 5-18,1-3-3,5 2 0,-5-8-1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7T23:37:48.787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134 759 4,'0'0'15,"0"0"-3,0 0-2,0 0 1,0 0-1,0 0 0,0 0-2,0 0 1,-4 11-3,4-11-1,-5 14-1,3-3-1,-1 4 0,-1 2-1,1 6 1,-1 4-1,2 4 0,-2 7 0,1 3 0,0 2-1,0 2 0,-1 0 0,2 1 0,0-3 1,2-4-1,0-5 1,1-4-1,1-5 0,1-4 0,0-3 0,1-8-4,-4-10-4,0 0-10,10 7-7,-12-21-2,6 0 2</inkml:trace>
  <inkml:trace contextRef="#ctx0" brushRef="#br0" timeOffset="450">0 788 14,'0'0'17,"0"0"-3,0 0-7,-7-18 1,7 18 0,14-19 2,-1 7-2,4-4-1,4 1-2,2-3 1,6 0-2,4 1 0,0 3-1,1 1-2,1 2 0,-1 4-1,-3 3 0,-1 2-1,-4 6 1,-1 1 0,-5 3 0,-3 2 1,-5 3-2,-3 1 0,-1 4 1,-3 1-1,-1-2 1,-3 4-1,-1-2 2,-1-1-1,-1 1 2,-3-3 1,-3 2 1,-2-3 0,-3 0-1,-4-1 1,-5-1 1,-1 0-2,-2-1 0,-1 0-1,-1-3 0,-1 0 0,1-3 0,0 0-1,1-1 1,0 0 0,0-3-1,0 0 0,3-2 0,2 1-1,4-1-4,3-1-5,14 1-13,0 0-5,-9-13-2,9 13 2</inkml:trace>
  <inkml:trace contextRef="#ctx0" brushRef="#br0" timeOffset="1800">568 937 0,'0'0'14,"0"0"0,0 0-5,-2 11-3,2-11 0,0 0-1,0 0 0,3 14 0,-3-14-1,3 19 0,0-5-1,0 4 1,0 5 0,1 4-1,0 3-1,-1 4 0,1 1-1,-1 1 1,1 0 0,-2-5-1,0-3 1,0-4 0,-2-8 1,0-3 1,0-13 2,0 13 1,0-13-1,0 0-1,-6-12 1,2-2-2,1-2 1,-3-5-3,1-5-1,-2-2-2,2-4 1,0-1 0,1 0-1,3 2 1,2-1 0,5 3 0,1-3-1,4 4 1,1 0-1,5 3 0,1 3 0,2 4 0,1 4 0,0 3 1,-2 6-1,0 2 0,-3 3 1,-2 5-1,-2 1 1,-12-6-1,13 19 1,-11-7 0,-2 4 1,-4-1 0,-3 1 0,-5 2 1,-1-2 0,-3-2 0,-1 1 0,-3-4-1,3-1 1,-1-3 0,4-1-1,4-3 0,10-3-1,-14 4 1,14-4-1,0 0 0,0 0-1,0 0 0,0 0 0,0 0-1,-7 10 1,7-10-1,5 19 1,4-6 0,-1 5 0,5 2 1,1 2 0,2 1 0,2 2 0,2 1 0,-2-2 1,1 1 1,-1-1-1,-3-2 0,-2-2 0,-3-1 0,-2-2 0,-2-4 1,-1-1-3,-2-1 2,-3-11-2,3 15 1,-3-15-3,0 0-7,3 10-16,-3-10 0,5-17 0,-6-4-2</inkml:trace>
  <inkml:trace contextRef="#ctx0" brushRef="#br0" timeOffset="2735">977 980 9,'0'0'15,"0"0"0,0 0-4,7 15-4,-7-15 0,-1 18 1,-1-6 1,0 4 0,0 2 0,1 2-2,-1 3-2,-1 2 0,2 3-1,0 3-1,0-2 1,0 1 0,1 1-1,1-3-1,1-3 0,0-3 0,5-4 0,-1-6 1,5-1-2,0-5 1,6-4-1,2-4 1,4-1 1,3-2 0,1-1-1,3 0-2,-1-1 0,-2 3-3,-2 0-3,-3 3-5,-3 1-5,-8-5-12,3 7 0,-14-2 1,0 0 2</inkml:trace>
  <inkml:trace contextRef="#ctx0" brushRef="#br0" timeOffset="3184">855 1238 5,'13'7'16,"7"-3"0,-3-6 0,7 2-10,4-2-1,5 2 1,-3-2 0,2 0-1,-3-2 1,-4 2-1,-4-2-1,-5 2-2,-4-2-5,-12 4-10,19-5-7,-19 5 0,1-12-1,-9 0 1</inkml:trace>
  <inkml:trace contextRef="#ctx0" brushRef="#br0" timeOffset="3456">905 1033 13,'0'0'17,"0"0"3,0 0 0,16-5-9,-16 5-1,21-6 0,-6 4 0,3-2 0,4 2-1,4-1-2,4 0-1,2 0-1,4-1-2,-2 1-1,1 0-1,-1 0 0,-3-1-5,0 1-10,-1 4-12,-10-8-2,1 7 0,-7-11 1</inkml:trace>
  <inkml:trace contextRef="#ctx0" brushRef="#br0" timeOffset="3959">1354 975 7,'0'0'16,"0"0"0,0 0-4,0 0-5,0 0-2,0 0-1,11 10-1,-11-10-1,10 16 1,-4-2 1,2 5 0,2 2 2,1 4 0,2 4 0,1 3-1,2 2 0,0 2-1,0 0 0,-1-5 0,-1 0-1,-1-4 0,-3-6-1,-3-5 3,0-3 0,-7-13 2,0 0-1,0 0-1,13-6 2,-10-10-1,1-4-1,1-7-3,1-6 0,4-4-3,2-8 1,3 0 0,0 1-1,2 4 1,-1 1 0,1 6 0,-3 6-1,-4 6 1,-2 7-1,-8 14-1,8-11-1,-8 11-3,0 0-3,-1 18-8,1-3-13,0-15 0,-3 23 1,3-23 1</inkml:trace>
  <inkml:trace contextRef="#ctx0" brushRef="#br0" timeOffset="4483">1932 993 30,'0'0'20,"8"13"2,-8-13 2,-3 13-13,2 1-5,-1 1 1,0 5 1,0 2 0,1 7-1,0 0-1,2 4-1,0 0-2,3 0 0,-2-4 0,3-2-1,-2-6-1,1-5-6,1-5-6,-5-11-16,0 0 0,10-20-4,-12-7 2</inkml:trace>
  <inkml:trace contextRef="#ctx0" brushRef="#br0" timeOffset="4771">1975 712 61,'12'7'27,"-12"-7"-4,18 17-3,-18-17-21,18 21-12,-4-7-7,-4-2-7,7 10 2,-7-5 0</inkml:trace>
  <inkml:trace contextRef="#ctx0" brushRef="#br0" timeOffset="4975">2313 1301 27,'-8'16'21,"-3"-20"4,11 4-1,-16-15-13,5 1-1,4-1-1,-2-5 0,4-2-3,-1-4-1,6 1-3,4-1 0,1 3-2,3 1 0,0 3 0,2 5-1,2 2 0,1 5 1,0 3-1,0 7 0,3 2 0,2 5 0,3 3 1,-1 3-1,1 4 1,-1 0 0,-4 4 2,-2-1 0,-5 3 2,-6-1-1,-6 2 3,-6-3 0,-5 1 1,-5-3-1,-2-2-1,-3-3 0,-2-5-1,-2-5 1,3-4-3,-1-4-1,5-4 0,4-3-3,2-7 0,6-3-8,6-4-8,5-8-17,12 3 2,0-7-1,9 3 1</inkml:trace>
  <inkml:trace contextRef="#ctx0" brushRef="#br0" timeOffset="5470">2594 1047 8,'0'0'17,"3"15"1,-3-15 1,-3 11-8,3-11-5,-2 16 2,1-4 0,1 2 2,1 5-2,2 1 0,0 5 0,2 1-2,2 6 1,4-2-2,1-1 0,5-5-2,3-1 1,3-9 0,3-5-1,1-9-1,2-7 1,-2-7-2,0-1 1,-5-6-1,-1 0 0,-6-4 0,-3 0 0,-6-2 1,-2 2-2,-4-1 2,-2 0 0,-1 0-1,-2 0 0,0 4 0,-1 1-1,2 3 1,-1 5-1,0 3 0,5 10-1,-6-13-2,6 13-2,0 0-4,0 0-8,0 0-14,-7 10 0,7-10-1,0 0 2</inkml:trace>
  <inkml:trace contextRef="#ctx0" brushRef="#br0" timeOffset="6094">3266 1101 8,'0'0'20,"5"-20"1,-5 20 2,2-12-9,-2 12-1,0 0 1,-13-12 0,13 12-2,-20-3-3,8 4-2,-6 0-3,-1 4-1,-3 1-1,-1 3-2,-3 1 0,1 4 0,0 0 0,0 1 0,3-2 0,2 0-1,7-2 1,3-2-1,10-9 1,0 14-1,11-8 1,9-1-1,7-1 1,5 3 1,2 0-1,3 2 0,-1 0 0,-2 2 0,-2 3 0,-5 1 1,-5 0-1,-5 2 1,-2-2 0,-4 1 1,-4 1-1,-3-1 0,-5-3 3,-4 0-4,-7 1 3,-2 0-1,-7 0 0,-6 2 1,-6-2 0,-3 0 0,-5-1 0,-2 0-1,0-3 0,1-3-3,3 1-12,4-1-18,-3-9 0,8 1-1,-5-10-1</inkml:trace>
  <inkml:trace contextRef="#ctx0" brushRef="#br0" timeOffset="56910">1324 616 15,'0'0'8,"0"0"0,-1-14 0,1 14-2,0-16-2,0 4 0,0-3-1,0-3 0,1-5-1,1-3 0,-2-6-1,0-2 0,-2-6 1,0-3-1,1-2 0,-4-1 0,2 3 0,-3 2 0,2 3 1,2 5 0,1 5 1,1 5-1,-1 4 0,2 6 1,0 2-1,-1 11-1,1-10 0,-1 10-2,0 0 0,0 0-1,0 0-1,0 0 0,0 0-2,0 0-3,7 11-9,-7-11 1,14 7-1,-8-17 1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7T23:38:10.598"/>
    </inkml:context>
    <inkml:brush xml:id="br0">
      <inkml:brushProperty name="width" value="0.05292" units="cm"/>
      <inkml:brushProperty name="height" value="0.05292" units="cm"/>
      <inkml:brushProperty name="color" value="#C0504D"/>
      <inkml:brushProperty name="fitToCurve" value="1"/>
    </inkml:brush>
  </inkml:definitions>
  <inkml:trace contextRef="#ctx0" brushRef="#br0">693 10 1,'0'0'5,"0"0"0,-12-5-1,12 5 0,0 0-1,-12 1 1,12-1-1,-10 1 0,10-1 0,-13 3-1,13-3 1,-15 3-1,3-2 0,0 3 0,-2-1 0,-1 2-1,-3 0 1,1 0-1,-1 1 0,-1 0 0,3 0 0,-2 0-1,3 0 1,1 1-1,0-2 1,0 4-1,1-1 0,-1 1 0,0 2 1,-1 0-1,-1 1 1,2 2 0,-2 0 1,1 1-1,-1 0 1,0 3 0,-1-1 0,1 2 0,0 1-1,-2-1 1,0 0 0,1 1-1,-1 1 0,3-2 0,1 1 0,0-1-1,4 0 1,1 1-1,2 0 0,1 2 1,1 2 2,1 0-2,-1 3 1,0 0 0,-2 1 0,0 1-1,0 0 1,-2-1 0,2 0-1,0-1 0,2-1 0,2-1 0,0-1 1,3 1-1,1 0 1,2 2-1,1 1 1,2 0-1,0 0 0,2 2 0,1-1 0,-1-2 0,1-1 0,-1 0-1,2-4 1,-2 1 0,0-2 0,-1 0 0,1-1 0,0 0 0,-1-2 0,1 0 0,0 2 0,1-2 0,1 1 1,0 1-1,2 1 0,1 1 1,1 0-1,0 3 1,1-3 0,-2 3-1,1-3 1,0-1-1,-2-3 1,-1 0-1,0-1 1,1 0-1,0-2 0,-2-2 0,2 0 0,0-2 0,1 1 0,-1-3 0,-1 2 0,1-3 0,0 0 1,0-1-1,0 1 0,0-1 0,1-1 1,0 0-1,1 0 0,2-1 0,1-1 0,0 0 0,0-1 0,1-2 0,0 2 1,0-2-2,-1 0 1,-1-1 0,-1-1 0,1-1 0,1-1 0,-1 0-1,2-2 1,1 0-1,1 0 1,-2-1-1,3-1 1,1 0-1,0-1 1,-1-2-1,1 1 1,-1-3 0,-1-1-1,0-1 1,0 0-1,-2-2 1,-1-3 0,-1-1 0,0 1-1,-2-4 1,1-1 0,-3-3 0,1-2-1,-2-1 1,-1 0 0,-2-1-1,1 1 1,-2-1-1,-1 0 0,-2 1 0,1 1-1,0 1 1,-2 1 0,1-1-1,0 0 1,0-1 0,-2 1-1,1-1 1,-2-3 0,-1 1 1,-3-2-1,0 1 0,-3-3 1,-2 0-1,0 0 0,-2 0 0,1 2 0,-2-1 0,2 1 0,-2 2-1,2-1 0,-3 3 0,2 0 0,-3 1 0,0-1 0,-1 1 1,-2 0-1,-1-3 0,-3 0 1,-1-3 0,-1 0 0,-1 0 0,0 3 0,-2-2 0,0 5 0,2 1 0,1 5 0,1 3 0,-1 1 0,1 1 0,0 2 0,0 1 0,1 2 1,1 2-1,3 2 0,2 1 1,1 1-1,13 6 0,-19-7 0,19 7 0,-11-5 0,11 5-2,-11 3-2,11-3-6,-20 22-9,5-2-11,-2 5 0,-10-1-1,5 5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0:06:12.329"/>
    </inkml:context>
    <inkml:brush xml:id="br0">
      <inkml:brushProperty name="width" value="0.05292" units="cm"/>
      <inkml:brushProperty name="height" value="0.05292" units="cm"/>
      <inkml:brushProperty name="color" value="#00B050"/>
      <inkml:brushProperty name="fitToCurve" value="1"/>
    </inkml:brush>
  </inkml:definitions>
  <inkml:trace contextRef="#ctx0" brushRef="#br0">62 137 7,'0'0'9,"0"0"0,0 0-1,0 0 0,0 0-3,0 0-1,0 0-2,0 0-1,0 0 0,0 0-1,-2 11-1,2-11 1,-2 12 0,1 0 0,0 1-1,0 5 1,-1 6 0,-2 1 0,-1 4 0,1 3 0,-3-1 2,1 3-2,1-3 2,-2-3-2,4-4 1,-1-4-1,1-5 1,0-4-1,3-11 1,-2 10-1,2-10 1,0 0 0,0 0-1,0-14-1,1 3-1,0-6 1,2-1-3,-2-6 2,2-2-2,-2-5 2,4-2-1,-1-2 2,3 0 0,-3 1 1,5 3 0,-2 2 0,1 3 0,-1 5 1,0 4 0,-4 5 1,-3 12-1,5-11 1,-5 11 0,0 0-1,0 0 0,0 0 0,0 0-1,0 13 0,0-13 0,3 16-1,1-5 1,2 3 0,2 3-1,1 2 1,3 2 0,1 6 0,2 2 0,0 5 0,1 1 1,0 3-1,1 0 0,1 0 0,0-4 0,0-3 0,0-5 0,-2-7 0,-2-4 1,0-7 2,-1-7 2,-1-5 1,-3-8 2,-2-5 0,0-9 2,-1-5-1,0-5-2,-4-6-2,2-3-1,-2-2-1,-1 3-2,0 1 1,2 5-3,-2 4 2,1 4-1,1 9 0,-1 4-1,-1 7-2,-1 10-4,4-10-3,-4 10-7,0 0-7,5 20 1,-5-20-1</inkml:trace>
  <inkml:trace contextRef="#ctx0" brushRef="#br0" timeOffset="995">744 151 2,'0'0'3,"0"0"0,4 14 1,-4-14 0,3 15 1,-3-15 0,6 25 0,-4-8-1,0 4 2,1 2-1,-2 5-1,0 1 0,0 5-1,0-1 1,2 1-1,-1-3 0,1 0-2,2-3 0,0-3 0,0-3 0,0-4-1,0-3 0,0-2 1,-5-13 0,11 17 1,-11-17 0,14 12 0,-14-12 1,22 7 1,-8-5-1,4-2 0,1-1-1,4 0 1,3-2-2,1 1 1,2-2-1,2 2-1,-1-1 0,-1 0 0,1 2-5,-5 0 0,0 0-4,-5-3-6,2 5-5,-22-1 0,22-8-1</inkml:trace>
  <inkml:trace contextRef="#ctx0" brushRef="#br0" timeOffset="1556">684 451 2,'0'0'16,"18"9"-1,-18-9 2,23-15-11,-8 10-4,6-2 2,2 2-1,2-1 1,1 1-1,4 1 0,0 1-2,1 2 2,0 0-1,-2 1-1,-2 0 0,-2 0-1,-1 0-3,-7-2-6,3 4-9,-20-2-1,19-11 1</inkml:trace>
  <inkml:trace contextRef="#ctx0" brushRef="#br0" timeOffset="1913">650 223 12,'0'0'13,"25"-13"-7,-8 6-1,8 3 1,-2-3 0,6 3 0,2 0 0,2 1-1,-2 1-1,4 2-2,-1-1 1,-1 2-2,-1 0 0,-2 1 0,-3 0-3,-1-2-6,2 3-9,-12-8-1,4 4 1</inkml:trace>
  <inkml:trace contextRef="#ctx0" brushRef="#br0" timeOffset="2406">1373 232 13,'0'0'13,"0"11"-7,0-11-1,2 17 0,1-4 1,-2 3-1,2 5 1,0 4 0,0 5 0,1 2 0,-1 3-1,0 0 0,0 0-2,1-4 0,0-3-1,2-7 0,2-9-1,5-10 0,2-8 0,5-10 2,4-7-1,-1-5 0,3-5 0,-2 0-1,0-5 0,-4 5 0,-4 1-1,-3 7-1,-5 3 2,0 3 0,-3 5-1,-2 4 1,-3 10-1,4-11 0,-4 11-1,0 0 1,0 0 0,9 14 0,-3-3 0,0 4 0,2 2 0,3 5 1,-1 6 0,2 1 1,0 0-2,-1 0 2,2-3-2,-1-3 0,-1-3 0,0-4 1,0-7 0,-11-9 0,18 7 2,-18-7 1,19-10 0,-9-4 2,1-7-2,4-6 0,-1-5 0,3-6-1,0-5-2,2-5-1,-2 1 1,3 2-2,-2 2 1,-3 4 0,-2 5-4,-1 5-11,-8 2-12,7 12-1,-11-7 0,4 8 1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0:06:26.976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0 1225 2,'47'-31'4,"3"3"-2,0-4 2,6-1-2,1-1 0,3-2 0,2-4 0,3-1-1,4-5 0,2-3-1,4 0 0,1-2 1,3 0 0,0-1-1,2 0 1,1 1-1,-1 2 0,0 2 1,-3 2-1,-1 0 0,-2 2 0,-2 0 0,0 2 0,-6 3 0,-2 2 0,-5 3 0,-2 3 0,-9 3 0,-6 5 0,-8 4 1,-8 6-1,-6 3 0,-7 2 0,-14 7 1,14-4-1,-14 4 0,0 0-1,0 0-1,0 0-2,0 0-5,0 0-2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0:06:27.846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163 1326 4,'0'0'7,"-15"-18"-2,8 6 0,-3-2-1,2 0 0,-2-5-1,0-3 0,-1 0-1,-2-2 1,0-4-1,1-1 1,0-5 0,0 0 0,1-3-1,3-2 0,1-2 0,4 0-1,0-3 0,5 2-1,0 0 1,5 0-1,0 0 0,3 1-1,3 1 0,1 0 1,3 0-2,1 3 1,2 0 0,0 1 0,2 2 0,1 1 1,3 2 0,0 0 0,1 2 0,-1 2-1,1 2 1,0-1 0,0 5 0,0 1 0,-2 3 0,1 2 0,1 2 0,-1 1 0,0 3 0,0 1-1,1 1 1,-3 1 0,2 1 0,1 0 0,0 1 0,2-1 0,2 2 0,3-2 0,1 0 0,4 1 0,0 0 0,1 1 0,-1 0 0,3 1-1,-3 0 1,2 0 0,1 4 0,-2-1 0,1 0 0,0 2 0,1 1-1,-3 1 1,0 0 0,-1 1 0,1 1 0,2 1 0,1 1 0,-2 0-1,2 0 1,3 2 0,-3-2 0,-1 3 0,-3-1-1,-3 2 1,-3 0 0,-3 1-1,-4 2 1,-1 2 0,-2 4-1,0-1 1,0 2 0,-2 2-1,-1 2 1,-2 1 0,-2 1-1,-3-1 1,0 1 0,-3 2 0,-3 1 1,0 1-1,0 0 1,-3 2 0,1 3 0,-2 4-1,-2 0 1,-2 3 0,-2 4-2,-3 1 2,-3 4-2,-2-1 1,-4 0 0,-3-1 1,-2 2-1,-1-3 0,-2 1 1,-1-1-1,-1-1 1,-1 0-1,2-1 0,-3-1 1,-2-1-1,-1-3 0,-3-1 0,0-8 0,-3-2 0,-3-5 1,-2-4-1,-2-4 1,-4-5-1,-3-4 0,-4-5 1,-3-5-1,-7-5 1,-2-5 0,-4-4-1,-5-3 1,0-3 0,-5-3-1,1 0 1,-4-3-1,0 1 1,-3 0-1,5-2-2,1-2-7,9 2-5,-3-10 0,14 2-1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0:06:35.472"/>
    </inkml:context>
    <inkml:brush xml:id="br0">
      <inkml:brushProperty name="width" value="0.05292" units="cm"/>
      <inkml:brushProperty name="height" value="0.05292" units="cm"/>
      <inkml:brushProperty name="color" value="#C0504D"/>
      <inkml:brushProperty name="fitToCurve" value="1"/>
    </inkml:brush>
  </inkml:definitions>
  <inkml:trace contextRef="#ctx0" brushRef="#br0">0 0 0,'0'0'1,"11"-3"0,-11 3 0,4 11-1,-4-11 1,5 18-1,-2-4 1,-1 2-1,1 6 2,-2 4-1,0 4 0,-1 4 0,-1 4 0,0 1-1,-2 0 1,1-3-1,-1-1 1,2-6-1,0-6 0,0-3 0,-1-7 0,2-13-1,-2 13-3,2-13-4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0:06:35.825"/>
    </inkml:context>
    <inkml:brush xml:id="br0">
      <inkml:brushProperty name="width" value="0.05292" units="cm"/>
      <inkml:brushProperty name="height" value="0.05292" units="cm"/>
      <inkml:brushProperty name="color" value="#C0504D"/>
      <inkml:brushProperty name="fitToCurve" value="1"/>
    </inkml:brush>
  </inkml:definitions>
  <inkml:trace contextRef="#ctx0" brushRef="#br0">0 138 4,'14'9'6,"-14"-9"0,17 19-1,-5-4 0,-3-1 0,4 7 0,-1-1-1,2 4-1,-1 1 0,2 2 0,-1-1-1,3 3 1,-2-3-2,1 0 1,1-5-1,-1-1 0,2-4 1,-2-3 0,0-6 0,-1-3 1,-1-7 1,0-3 0,-1-8 0,0-5 2,-2-6 0,-1-5 0,0-4-1,-3-4 0,-3-4 0,0-1-3,-2 1 2,-2 0-3,0 4 0,-2 4-1,1 4 0,0 5-1,-1 6 0,1 5 1,1 14-3,0-15 0,0 15-2,0 0-3,0 0-2,0 0-6,14 10-4,-14-10-2,0 0 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0:06:36.490"/>
    </inkml:context>
    <inkml:brush xml:id="br0">
      <inkml:brushProperty name="width" value="0.05292" units="cm"/>
      <inkml:brushProperty name="height" value="0.05292" units="cm"/>
      <inkml:brushProperty name="color" value="#C0504D"/>
      <inkml:brushProperty name="fitToCurve" value="1"/>
    </inkml:brush>
  </inkml:definitions>
  <inkml:trace contextRef="#ctx0" brushRef="#br0">0 0 2,'11'7'11,"-11"-7"-6,9 12-1,-9-12 0,12 14 2,-12-14-2,10 15-1,-3-5 1,-3 2-1,1 3 0,-3 2 0,0 6 0,-3 4-1,1 4 1,-2 1 1,1 6 0,-2 0 0,3 1 1,-1-3-1,3-4 1,3-4-1,2-5 0,1-3-1,5-5 0,2-7 0,6-4 1,4-4-2,4-3 1,4-5 0,1-4-1,2-2 0,-1-1 0,0-2-1,-7 1-2,-2 1-1,-9 3-6,0 5-8,-11-4-7,-6 11 1,5-10-1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0:06:36.967"/>
    </inkml:context>
    <inkml:brush xml:id="br0">
      <inkml:brushProperty name="width" value="0.05292" units="cm"/>
      <inkml:brushProperty name="height" value="0.05292" units="cm"/>
      <inkml:brushProperty name="color" value="#C0504D"/>
      <inkml:brushProperty name="fitToCurve" value="1"/>
    </inkml:brush>
  </inkml:definitions>
  <inkml:trace contextRef="#ctx0" brushRef="#br0">0 127 13,'12'-5'16,"11"4"-3,-2-5-5,5 3 0,2-4-1,2 1 0,-2-2-1,1 1-1,-3 0-1,0-2-2,0 1-5,-3-3-8,3 5-6,-10-11-1,8 8-1,-14-8 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0:06:37.237"/>
    </inkml:context>
    <inkml:brush xml:id="br0">
      <inkml:brushProperty name="width" value="0.05292" units="cm"/>
      <inkml:brushProperty name="height" value="0.05292" units="cm"/>
      <inkml:brushProperty name="color" value="#C0504D"/>
      <inkml:brushProperty name="fitToCurve" value="1"/>
    </inkml:brush>
  </inkml:definitions>
  <inkml:trace contextRef="#ctx0" brushRef="#br0">0 96 8,'0'0'16,"0"0"2,0 0-3,21 1-8,-1-11 1,7 3-1,4-6 2,7 2-5,4-1 0,1-2-1,2 3-1,-2 1 0,-3 4-2,1 1-1,-3 5-5,-6-1-4,1 8-11,-11-5 0,4 6 0,-13-9 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0:06:37.588"/>
    </inkml:context>
    <inkml:brush xml:id="br0">
      <inkml:brushProperty name="width" value="0.05292" units="cm"/>
      <inkml:brushProperty name="height" value="0.05292" units="cm"/>
      <inkml:brushProperty name="color" value="#C0504D"/>
      <inkml:brushProperty name="fitToCurve" value="1"/>
    </inkml:brush>
  </inkml:definitions>
  <inkml:trace contextRef="#ctx0" brushRef="#br0">0 238 7,'8'23'5,"4"7"1,-3-1 0,5 3 0,-2-3 1,3 4-1,-3-4 1,3 1 0,-2-5-1,3-2-1,-2-4-1,-1-3 0,-1-3 1,-1-3 2,0-7-1,-11-3-1,17-6 1,-9-4 0,1-7 0,0-5-2,2-6 0,1-8-1,1-5-1,1-5 0,3-4 1,-2-1-3,-1 0 1,-1 2 0,-1 7-1,-2 5 0,-1 6 0,-4 7 0,0 6-2,-1 8 2,-4 10-3,3-13-2,-3 13-6,0 0-11,0 0-5,0 0 2,0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7T23:37:55.952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109 26 15,'12'2'15,"-12"-2"0,0 0-2,-7 10-6,7-10-1,-8 19 0,2-4 0,-2 2 2,0 6-1,-2 4 0,-1 5-1,-1 4 0,1 2-1,-1 3 0,2-3-1,1-1-1,4-3-1,1-4-1,4-4 0,4-6 2,3-4-1,7-6 2,7-7-2,9-3 0,8-6 1,5-2-2,5-5-1,2 0-4,-1-4-3,-2 2-7,-10-3-11,0 6-1,-16-6 1,-2 6 0</inkml:trace>
  <inkml:trace contextRef="#ctx0" brushRef="#br0" timeOffset="404">56 294 36,'0'0'19,"0"0"0,0 0 3,13 7-14,-3-8-1,6-2 0,2 0 0,5-1 1,8 0-2,3-1 0,3 1-3,1-1-3,2 0-3,-1 0-5,-6-4-8,4 6-8,-16-9-2,1 5 2,-15-10-1</inkml:trace>
  <inkml:trace contextRef="#ctx0" brushRef="#br0" timeOffset="689">68 64 48,'0'0'21,"11"13"1,-11-13 1,28-9-15,-5 5-5,6-3 1,6 1 0,3-2 1,5 0-3,3 1-4,0 1-9,0-3-12,5 7-1,-10-5 0,5 9 1</inkml:trace>
  <inkml:trace contextRef="#ctx0" brushRef="#br0" timeOffset="930">855 48 49,'11'-9'24,"-11"9"1,0-10-2,0 10-12,-13-6-2,0 7-1,-5 1-1,-1 5-1,-5 3-3,-1 2 0,-3 3 0,3 3-1,2 0-1,3 1-1,4-2-1,4 1 1,6-4-1,6-1 1,8-1 0,5 0 0,7-2 0,4 2 0,7 0 0,0 2 1,3 0-1,0 1 0,-1 1 0,-4 1 0,-1-1 0,-6 1 0,-3-2 0,-4-1 0,-5 0 0,-3-2 1,-3-2-1,-7 0 2,3-10 0,-19 18 0,0-12 1,-4 1 0,-7-3 0,-1 0-1,-4-2 0,1-1-1,0-2 0,2-1-2,4-1-2,4-1-8,7-4-14,17 8-4,-15-20-1,18 7-1,3-10 1</inkml:trace>
  <inkml:trace contextRef="#ctx0" brushRef="#br0" timeOffset="1484">1361 32 35,'0'0'18,"11"27"1,-15-12 1,2 9-12,0 5-3,-3 6 2,0 3 0,-1 2 0,1 0-1,0 1-1,-1-4-1,0-5-1,2-4-1,0-7 0,1-6-1,-1-5-5,4-10-8,0 0-10,-8-13-2,1-6-1,3 0 1</inkml:trace>
  <inkml:trace contextRef="#ctx0" brushRef="#br0" timeOffset="1759">898 52 46,'0'0'20,"0"0"1,14 6 0,5-7-16,8-3 1,6 1 1,9-2 1,9-1 0,3-1-2,6 0-1,-2 2-1,2 0-2,-5 0 0,-5 2-1,-7 0-1,-6 3 1,-6 0-1,-8 0 0,-6 3 0,-5-1-3,-12-2-5,15 11-7,-15-11-11,-2 10 0,2-10-1,-15 10 1</inkml:trace>
  <inkml:trace contextRef="#ctx0" brushRef="#br0" timeOffset="2191">1765 153 39,'0'0'15,"0"0"1,0 0-4,0 0-8,-1 11 1,0 0 2,-2 3 1,1 3 2,0 6 1,-2 3 0,2 4-2,-2 3-2,2 2-2,0 2-1,2-2-1,1-4-2,0-3 0,5-6-8,0-5-10,-6-17-9,19 9 0,-10-20-2,5 2 1</inkml:trace>
  <inkml:trace contextRef="#ctx0" brushRef="#br0" timeOffset="2567">1934 615 23,'0'0'22,"0"0"1,0 0 0,-5-12-9,5-1-3,3-3 0,0-4-1,1-5-2,0-5-4,2-4 0,0-2 0,0-2 0,1 0-2,0 0 0,0 2 0,0 2 1,0 4-1,-1 5 0,-1 4-1,0 4 1,0 6-1,-5 11 0,0 0-1,0 0 0,0 0 0,0 0 0,8 20 0,-6-4 1,1 4 0,0-1 0,3 3 0,0-3 0,2-2 0,4-4 0,4-6 0,3-8 0,3-6 0,3-4 0,3-1 0,0-6 0,-2 2-1,-3 1 1,-4 2 0,-5 4-1,-3 3 0,-11 6 1,0 0-2,0 0 1,0 0-1,0 0 0,10 11 0,-9 4 0,0 3 0,1 7 1,-1 2 1,0 6-1,-1 0 1,-1 1 0,-2-3-1,2-2-2,0-7-2,2-1-8,0-5-12,-1-16-5,11 12-1,-11-12 0,19-9 1</inkml:trace>
  <inkml:trace contextRef="#ctx0" brushRef="#br0" timeOffset="3299">2522 578 6,'-11'5'15,"11"-5"4,0 0 1,14-8-6,-7-2-1,3-4 0,-1-5 1,3-3-1,2-5-2,1-7-2,2-4-4,0-3 1,-1 2-3,0 0 0,1 0-1,-2 4 2,-1 3-3,-3 7 1,0 4-1,-3 6 0,0 3-1,-8 12 1,7-11-2,-7 11 1,0 0-1,0 0 1,0 0 1,5 16-1,-4-3 1,1 2 0,1 6 0,-1 4 1,3 7 0,-2 4 0,2 4-1,1-2 0,-2 2 0,2 1 0,0-2 0,-1-4-1,1-4 0,-2-6-1,2-6 1,-2-2-2,-1-7 0,-3-10-1,0 0-8,0 0-7,0 0-3,-7-12-3,0 0-3,-9-8 1,2 3 0</inkml:trace>
  <inkml:trace contextRef="#ctx0" brushRef="#br0" timeOffset="3756">2600 417 10,'-24'-8'14,"12"6"2,-4-1 0,16 3-2,0 0 1,0 0-2,0 0-2,19-1-2,0 1 0,6 0-2,6 0-2,6 2-3,4-1-7,5-3-9,5 5-10,-6-10-1,6 4 1,-11-11 0</inkml:trace>
  <inkml:trace contextRef="#ctx0" brushRef="#br0" timeOffset="4025">3273 172 45,'0'0'19,"-7"22"2,-2-10 1,1 3-14,-2 6-1,0 3 1,-2 3 1,-1 3 0,3 2-1,-3 2-1,4 1 0,-1-3-5,4-2-1,1-4 0,1-4-1,3-6-3,0-5-2,1-11-6,1 11-12,-1-11-3,-2-16-2,-7-4 1</inkml:trace>
  <inkml:trace contextRef="#ctx0" brushRef="#br0" timeOffset="4286">2881 164 33,'0'0'22,"-14"-6"0,14 6 3,0 0-6,18-2-9,0 0-1,4-4 0,10 3-2,3-4 0,10 2 0,4-1-3,5 0-1,1 1-2,1 0 0,-5-1-1,1 2-3,-6 0-8,-6 2-9,-10-4-7,1 6-1,-15-7-2,2 8 2</inkml:trace>
  <inkml:trace contextRef="#ctx0" brushRef="#br0" timeOffset="4659">3703 157 16,'0'0'16,"9"19"1,-9-19 0,-3 16-6,1-2-1,-2 3 0,-3 4 0,-2 5-1,-3 1 0,-4 5 0,-3 1 0,-3 2-2,1 1 1,-1-5-3,3 0 0,2-4 0,3-4-3,4-5 0,4-5-1,6-13 0,6 14 0,5-12 1,7-2 0,3-3-1,3 2 1,2-2 0,3 1-1,-1 1-1,0 1 1,-2 1-1,-1 1 0,0 0 0,-2-1-2,0 0-2,-2-3-1,-1 0-5,-2-2-14,-9-6-5,4-1 0,-11-6-1,3 2 2</inkml:trace>
  <inkml:trace contextRef="#ctx0" brushRef="#br0" timeOffset="5096">3610 405 58,'1'19'24,"-1"-19"1,18 7-1,-7-5-12,7-3-8,4 0 1,4-3 0,3 1 0,0-3 0,4 1 0,-3-2-5,0 0-5,1 2-5,-3-1-10,-7-6-8,2 4-1,-10-8 2,2 3-1</inkml:trace>
  <inkml:trace contextRef="#ctx0" brushRef="#br0" timeOffset="5396">3654 206 41,'0'0'22,"21"-1"3,-8-6-1,11 1-11,5 0-3,3-1 1,6 2-1,1-2-1,6 1-2,1 2-6,2 2-15,-5-3-13,5 5 0,-9-10-2,-1 6 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0:06:39.184"/>
    </inkml:context>
    <inkml:brush xml:id="br0">
      <inkml:brushProperty name="width" value="0.05292" units="cm"/>
      <inkml:brushProperty name="height" value="0.05292" units="cm"/>
      <inkml:brushProperty name="color" value="#C0504D"/>
      <inkml:brushProperty name="fitToCurve" value="1"/>
    </inkml:brush>
  </inkml:definitions>
  <inkml:trace contextRef="#ctx0" brushRef="#br0">1168 1908 4,'0'0'12,"0"0"-1,-6-10-1,6 10-1,-7-13 0,7 13-1,-12-20 0,4 9 0,-4-6-1,-3-5-2,-4-7-1,-3-9-1,-4-7-1,-5-8-1,-3-9 1,-5-4-1,-3-4-1,-3-1 2,-3 4-2,0 0 1,0 1 3,2 2-3,0 3 1,2-1 0,5 2 0,2 0-1,6-1 0,0 2 0,3 4-1,1 2 0,3 1 1,1 4-1,2 5 0,3 5 1,-1 4-1,4 4 0,2 4 0,2 5 0,2 2 0,1 5 0,1 3 0,0-1 0,7 12 0,-13-20 0,13 20 1,-13-20-1,7 9 0,0-1 1,-1 0-1,1 0 0,0 0 1,0-1-1,-1 1 0,2 0 0,-1 0 0,-1 0 1,1 2-1,-1-2 0,-1 1 0,-1-1 0,0 1 0,1 1 1,-2-2-1,1 2 0,9 10 0,-17-18 0,17 18 0,-15-14 0,15 14 0,-8-10 0,8 10 0,0 0 0,0 0 0,0 0-1,-10-10-1,10 10-3,0 0-3,0 0-10,8 24-5,-9-11 0,4 4 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0:12:23.252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  <inkml:brush xml:id="br1">
      <inkml:brushProperty name="width" value="0.05292" units="cm"/>
      <inkml:brushProperty name="height" value="0.05292" units="cm"/>
      <inkml:brushProperty name="color" value="#C0504D"/>
      <inkml:brushProperty name="fitToCurve" value="1"/>
    </inkml:brush>
    <inkml:brush xml:id="br2">
      <inkml:brushProperty name="width" value="0.05292" units="cm"/>
      <inkml:brushProperty name="height" value="0.05292" units="cm"/>
      <inkml:brushProperty name="color" value="#00B050"/>
      <inkml:brushProperty name="fitToCurve" value="1"/>
    </inkml:brush>
  </inkml:definitions>
  <inkml:trace contextRef="#ctx0" brushRef="#br0">6510 229 3,'0'0'5,"-21"-12"0,9 6-2,-3 0 1,0 2-2,-1-2 2,2 1 0,-4-1 0,5 0 1,-3-1 0,2 2 0,-1-2-1,1 2 0,-2-1-1,-1 1-1,-4 2-1,0 1 0,-2-2 0,-3 3 0,-2-1 1,-1 2-1,-1-1 0,-2 1 0,0 0 0,-1 1-1,-3 0 1,-2 1-1,0 2 0,-4 0 0,1 2 1,-3 2-1,2 0 0,-3 2 0,1 0 1,1 2-1,2 1 1,0-2-1,1 3 0,2-2 1,-3 2-1,4 0 0,1 0 1,-2 0-1,0 1 1,-1 0 0,1-1 0,-1 2 1,2 1 0,1 0 0,1 2-1,2-1 1,0 3-1,2 0 0,2 0-1,1 3 1,0-2 1,0 0-1,0 1 1,2 3-1,0-3 1,3 3-1,0 1 0,2-2 0,0 1 0,3 2-1,1-1 1,0-1-1,2 1 0,2 0 0,-1 0 1,1 1-1,2 0 0,-1 0 0,0 1 0,3 1 0,-1 1 0,-2 4 1,3 1-1,-3 3 1,0-1-1,1 0 1,-1-1-1,0-1 1,2-1 0,-1-3 0,1-1 0,2-2 0,1-1 1,1-1-1,2 1 0,1-2 0,2 1 0,2-1-1,0-1 1,2 1-1,1-2 0,-1 1 1,2-1-1,0 0 0,1-2 0,-1 1 0,1-1 0,2 2 1,-1-1-1,4 0 0,-2 2 0,4-2 1,-1 1-1,2 0 0,-1-2 0,1-1 0,2-3 1,-1 1-2,0-2 2,2 0-1,0-2 0,1-1 0,0-1 0,2 0 1,0-1-1,1 1 0,0-1 0,1-2 0,1 2 1,0-2-1,1 2 1,1-1-1,2-1 1,-2 0-1,2 0 1,-1 0 0,1 0-1,1-1 1,-2 0-1,0 1 1,1-2-1,2 2 0,0-2 1,2 2-1,-1-1 0,1 1 0,2 0 1,0-2-1,1 1 1,-3-2-1,2 1 1,-2-3 1,1 1-1,2-5 1,-2 0-1,2-1 1,-1 0-1,1-1 1,-2 0-1,1 0 0,1 0-1,-3-1 1,2 2-1,-2-1 1,0 1-1,2-1 1,-2 0-1,2-1 1,-2-1-1,1 1 0,-2 0 1,3 0-1,-1-1 1,3 2 0,2 0-1,-1 1 1,1 0-1,2 1 1,-1 1-1,1-1 0,-1 2 1,-2-2 0,-1 2-1,3 0 1,-3-1 0,0-2 0,0 2 1,-3-1-2,0 1 1,-1 0 1,0-1-2,-3 1 0,-2 1 1,0 0-1,1 2 0,-2-1 0,0 0 0,0 1 1,0-2-1,1 1 0,1-2 0,0 0 1,0-1-1,1 2 0,0-3 0,2 1 1,0 0-1,1 0 0,-1 0 0,0-1 1,-1 2-1,-1-2 0,0 0 0,-1 1 0,0-1 0,0 1 0,-3 0 0,3 0 0,-1 2 0,0-2 0,-2 1-1,1-1 1,-2 0 0,-1-1 0,1 0 0,0 0 0,-2 0 0,1-1 0,0 1 1,-1 0-1,1-1 0,-1 0 0,0 1 0,0-1 0,-1 0 0,0-1 0,0 1 0,0-1 0,-3 1 0,2 0 0,-1-1-1,1 2 1,1-1 0,-1 1 0,-1-1 0,2 0 0,0 1 0,1-2 0,0 0 0,0-1-1,0 1 1,1-3 0,-1 1 0,1-1-1,-1 0 1,0 0 0,-2 1-1,2 0 1,-2 0 0,-1 0 0,0 1 0,-1 0 0,-2-1 0,-1-2 0,0 1 0,-3-2 0,1 1 0,-2-1-1,1 1 1,-11 6 0,19-15 0,-8 6 0,-1 1 0,1-1 0,-11 9 0,19-20 0,-12 9 0,0 1 0,-7 10 0,10-20 0,-5 9 0,-2 1 0,0 0 0,0-1 0,-3 11 0,5-20 0,-3 7 0,-1 2 0,3-1 0,-3-2 0,2 0 0,0 0 0,1-1 0,1 0 1,0 1-1,1-2 1,-2 0-1,2 1 1,0 0-1,0-1 0,1 0 0,-1-1 0,1 1 0,-2 0 0,2-1-1,-1 1 1,-1 0 0,0-2 0,-1 2 0,0-1 0,0-3 0,0 0 0,-1-1 0,2-1 0,0 1 0,-2-2 0,2 0 0,-2 0 0,1 1 1,-2-1-1,2 2 0,-2 0 0,0-1 0,1 1 0,-2-1 0,0 1 0,-1-2 0,0 1 1,-1 0-1,-1 0 1,0 1-1,-1 0 1,1 0-1,-2 1 0,2 1 0,-2-2 0,1-1-1,-1-1 1,0-1 0,-1 1 0,0-2 0,-1 1 0,2-1 0,-2 0 0,1 1 0,1 1 0,-1 0 0,0-1 0,1 2 0,-2 1 0,-1 0 0,0 0 0,-1-1 0,-2 3 0,0-2 0,-2-2-1,-2 0 0,0 1 0,-1-1 0,-3 1 0,1 1 1,1-2-3,-3 3 3,-1 1-1,1-1 1,-3 3 0,-1-2-1,0 2 1,-3-2 0,-2 3 0,-2 0-1,-1 1 1,-3 1 0,-1 2-1,-1 0 1,-1-1 0,-3 3-1,-1-3 1,1 0-1,-5 1 1,0 1 0,-2-1 0,-1 0-1,-1 3 1,-1 1-1,0 1 0,-2 1 1,0 0-1,1 0 1,-1 2 0,-1-3 0,-1 0-1,-1-1 1,-1-1 1,0 0-2,2-1 1,1-1 0,-2 1 0,2 0 0,1 1 0,-1 1 0,1 0-1,-4-2 1,1 3-1,-3-1-2,-1 3-1,0-1-5,-4 3-8,3 10-8,-11-5-2,5 9 1,-20-7 1</inkml:trace>
  <inkml:trace contextRef="#ctx0" brushRef="#br0" timeOffset="4597">22620 2503 9,'0'0'11,"-22"12"-3,11-5-2,-4-5 0,2 3 1,-3-5-1,1 3 0,-4-2 0,-1 2-3,-2 0-1,-3 1 0,1-1 0,-5 2 1,-4-2 0,0 2 2,-3-2-2,-1 1 1,-5 1 0,1 0-1,-2 0-1,0 0-1,0-1 0,1 1 0,-3 0-1,1-1 0,-1 0 1,1-2 0,-1-1-1,0 1 1,-1-1 0,0-1 0,1 0 0,-1-1-1,2-1 1,-2 1-1,3 0 1,0 0 0,0-3 0,1 2 1,1-3-1,1 2 1,1-3-1,1 0 1,1-1-1,0-1 0,3 0-1,-1 0 1,1 0-1,2 0 0,0 1 1,2-2 0,2 1 0,4-2 1,1 2 0,3-3 0,3 1 0,1-3 0,4 0 0,1-1 0,1 0-1,0-1 0,2 1-1,-2 0 0,1 1 1,1 0-1,0 2 0,-2-1 1,3 2-1,7 10 0,-17-19 0,17 19 0,-16-19 0,16 19 0,-19-18 1,8 8-1,2-1 0,-1 1 1,1-2-1,1-1 1,0 0 0,0 0-1,2-1 1,0 1-1,0 1 0,2-2 1,-2 2-1,0 0 0,1-1 0,1 1 0,-1-1 0,-1 0 0,3-1 0,-2 0 1,2-1-2,-2-3 1,-1-1 0,3-1 0,-2-1 0,0-1 0,2-3 0,-2 0 0,3 0 0,-1 1 0,0 1 1,1-2-1,-2 3 0,-1 0 1,1 3-1,-1 1 0,-1 1 0,2 1 0,-1 0 0,1-1 0,3-3 0,2 2 0,3-2 0,-1-1-1,3 1 1,0 1-1,1-1 1,-1 2 0,-3 2 0,2 1-1,-4 2 2,0 0-1,-1 3 0,0-1 0,0 1 0,0 10 0,0-18 0,0 18 0,0-17 0,0 17 0,3-18 0,-2 8 0,1-3 0,2 0 0,0-3 0,3 0-1,0-2 1,0-1 0,2-1 0,-2-3 0,1 2 0,-2 0 0,-1 2 0,0 0 0,0 2 0,-2-2 0,1 4 1,-2 1-1,0 1 0,0 0 1,-1 2 0,-1-1-1,0 1 1,0 0-1,0 0 0,0 0 1,0-2-2,0 0 2,1-2-2,1-1 1,-1-1 0,1 1-1,0 0 1,0 1 0,-1 3 1,2-1-2,-3 13 2,4-19-2,-4 19 1,6-17 0,-6 17 0,10-20 0,-5 9 0,2-1-1,-1-2 1,1 0 0,1 0 0,-3 1 0,1-1 0,0-1 0,0 0 0,-2 1 0,3-1 0,-1-2 0,1 2 0,1 0 0,-1 0 0,1 1-1,2 1 1,-1 0 0,-1 1 0,3 1-1,-1-1 1,1 1 0,2-1 0,1 1-1,0 0 1,3-1 0,-1 2 0,2-1-1,2 1 1,0 1 0,-1-1 0,2 2 0,2 1 0,-2 0 0,1 0 0,0 1 0,-2 1 0,-1-1 0,-1 2 0,-1 0 0,-3 0 0,0 2 0,-2-2 0,0 2 0,-1 0 0,-1-1 0,1 1 0,-1 0 0,-10 2 0,21-5 0,-9 3 0,1-1 0,1-1 0,0 0 0,0 1 0,2-1 0,-1 0 0,-1 1 0,2-1 0,0 0 0,-2 1 0,2-1 0,-1 1 0,0-2 0,0 1 1,1 0 0,-1 0-1,0 0 1,0 0-1,0 1 1,2-1 0,-2 2-1,2-2 0,0 2 0,-2-2 0,0 1 0,-1-1 0,-1 2 0,0 0 0,-1 1 0,0-2 0,0 2 0,-1 0 1,0 0-1,1-2 0,-12 3 0,19-2 0,-19 2 0,18-3 0,-18 3 0,14-3 0,-14 3 0,13-3 0,-13 3 0,0 0 0,11-4 0,-11 4 0,0 0 0,11-1 0,-11 1 0,0 0-1,13-2 1,-13 2 1,10-2-2,-10 2 2,0 0-2,14-4 1,-14 4 0,0 0 0,12-1 0,-12 1 0,0 0 0,0 0 0,14-2 0,-14 2 0,12-3 0,-12 3 0,15-3 0,-15 3 0,17-4 0,-17 4 0,20-3 0,-9 0 0,-11 3 0,18-5 0,-7 2 0,1 0 0,-1 0 0,0 0 0,2-1 0,1 1 0,0-1 0,1 1 0,2 1 0,1-2 0,0 1 0,3-1 0,-1 2 0,4-2-1,-1 2 1,0-2 0,2 2 0,-1-1 0,3 0 0,0 1 0,3 0 0,-2-1 0,3 1-1,-1 0 1,3 1 0,-1-2 0,1 2 0,0 0 0,-2 0 0,3 1 0,-3-1 0,4 1 1,0-2-1,-1 1-1,1 0 1,1 0 0,1 1 0,-1-1 0,1 1 0,-1-1 0,-1 1 0,2 0 0,0 0 0,1 0 0,0 1 1,0-1-1,1 1 0,-2 0 0,2 0 0,0 2 0,0-1 0,-1 1 0,2 1 0,-3-1 0,2 1 0,-2-1 0,-2 1 0,-1-1 0,-4 1 0,1 0 0,-2 0 0,-1-1 0,-1 1 0,-1-1 1,0 1-1,-1-1 0,-1 1 0,-1-2 1,-2 1-2,1-1 2,-3 0-1,0 2-1,0-2 1,-1 2 0,3-1 0,0 2 0,-1 1-1,2-1 1,2 2 0,-1 0 0,4 0-1,0 1 1,-2-1-1,2 0 1,2 2 0,1-2 0,-2 1-1,2-1 0,-1 2 1,1-2 0,0 2 0,-1 2-1,-1-2 2,-4 2-2,0-3 2,-3 1-1,-2 0 0,-2 1 0,-1-1-1,-1 0 1,3 1 0,-3-1 0,4 0 0,-1 2-1,3-1 1,-2 0 0,2 0 0,-1 1 0,-3 0-1,0 1 1,-3 1 0,-2 0 0,-1 0 0,-1 1-1,-1 0 1,-2 2 0,1-1 0,1 0 0,-2 1 0,2 0 0,1 2 0,-1-1 0,1 1-1,0-2 1,-1 2 0,0-2 0,-1 0 0,0 2 0,-2-2 0,0 2 0,-2-1 0,0 2 0,-1 2 0,3-2 0,-2 5 0,-2-1 0,1 0 1,0 3-1,0-2 0,0 2 0,-2-2-1,0 3 1,1-1 0,-1 1 0,-2-2 0,2 4 0,-1 0 0,-2 1 0,1 1 0,-1 0 1,-1 2-1,0 0 0,-1 0 0,0-1 0,-3 1 0,0-1 0,-2 2 0,0 0-1,-1-2 1,-2 1-1,-1 0 1,-1-1-1,0 1 1,-1-1-1,0-3 0,-1 2 0,1-1 0,-1-1 0,0 0 0,-2-1 0,1 0-1,-3-2 1,0-1 0,-1-1 0,-2-2 0,-2-2 0,1-2 0,-3 1 1,-2-3-1,-1 1 1,-1-1 0,-3-1 0,0 2 0,0 0 0,-1-1-1,-2 0 1,-1 1-1,-1-2 1,2 1 0,-5-1-1,-3-2 1,1 1 1,-1-2-1,0 0 0,-1 1 1,0-1-1,0 1 0,3-2 0,2 2 0,1 0 0,-1 0 0,0-2 0,1 1 0,2 0 0,-1-2 0,0 2 1,-2 0-1,1-1 0,-2 0 0,2-1 1,-2-1-1,-3 2 0,-2-2 0,1-2 1,-2 0 0,-4-1 0,-1 1-1,-3 0 1,-1 1 0,-2 0 0,1 2-1,-2 0 1,1-1-1,2 1 0,2-2 0,3 0 0,1-1-2,3-1-3,0-1-5,6 4-11,-5-8-4,7 6 2,-8-13-1</inkml:trace>
  <inkml:trace contextRef="#ctx0" brushRef="#br1" timeOffset="21725">10624 478 1,'0'0'9,"0"0"0,0 0 0,0 0-4,0 0-2,0 0 1,0 0 0,0 0 0,0 0-1,0 0 0,0 0-1,0 0 0,-12 4-1,12-4-1,0 0 0,-14 6 0,14-6 0,-13 6 0,13-6 0,-14 11 0,14-11 0,-17 12 0,17-12 0,-18 18 0,8-8 0,1 2 1,-1-2-1,0 2 0,1 0 0,1-1 1,0 0-1,-1 0 0,1 0 0,0 1 0,0-1 0,0 2 0,-2 0 1,2 1-1,-1 1 0,2 0 0,-1 0 0,1 0 1,0 1 0,-3 2 1,3 0 1,0 0 0,-1 1-1,1-2 1,0 2 0,1 1 0,1-2-1,0-1 0,0 0-1,2 0 1,0-1-1,1 1 0,0 1 0,1 0 0,-1 0 0,1 1 0,1-1 0,-1 2 0,1 0 1,-1 0-1,0-1 0,0 0 1,-1 1 0,2-2 0,-1 1 0,1-1 0,0-1 1,1-1-1,1 1 0,-2-1 1,1 0-1,0-1 0,0 2 1,0-2-2,2 1 1,-1 0-1,1 0 0,1 0 0,-1 1 0,1 1-1,-1-1 1,1 1 1,-2 0-1,-1 0 0,2 1 0,-2-3 0,1-1 0,-1 0 0,2 0 0,0-1 0,2 0 0,0 0 0,0-1-1,4 1 1,-2-2 0,0 2 0,2-3-1,0 1 1,1 0 0,-1-2-1,0 2 1,-9-12-1,19 19 1,-9-9-1,-10-10 1,21 17 0,-21-17-1,21 20 1,-9-12 0,-1 2-1,-1-2 1,1 1 0,-1 0 0,-10-9 0,19 17-1,-19-17 1,18 15 0,-18-15 0,17 13 0,-17-13 1,14 11-2,-14-11 1,11 10 0,-11-10-1,0 0 1,14 10 0,-14-10 0,0 0 0,13 8 0,-13-8 0,0 0 0,0 0 0,13 6 1,-13-6-1,0 0 0,0 0 0,12 3 0,-12-3-1,0 0 1,0 0-1,0 0 0,10 5 1,-10-5-1,0 0 0,0 0 0,0 0 1,12 6-1,-12-6 0,0 0 1,12 5-1,-12-5 1,12 3-1,-12-3 1,16 5-1,-6-3 0,-10-2 1,19 5 0,-9-3-1,1 0 1,-11-2-1,21 4 1,-10-3 0,2-1 0,1 1 0,3-1 0,-1 0 0,3-1-1,1 1 1,-1-1 0,2 0-1,0 0 0,0-1 1,0 2-1,3-2 1,-1 2-1,0-1 1,1 1-1,-1 0 0,0 0 1,1 0-1,-1 0 0,-1 1 0,0 0 1,1 0-1,-2 1 0,0-1 0,-2 1 0,2 0 0,0 1 0,-2-1 0,0 2 0,-2-1 0,1 1 1,-1-1-1,0 2 0,-3-1-1,1 1 1,-1 0 0,0-1 0,0 1 0,0 0 0,0-1 0,0 1 0,0 0 0,1 0 1,0 1-1,0 0 0,0 1 1,2-1-1,1 2 0,1-2 0,2 2 0,0-2 0,1 0 0,2 1 0,1-2 1,2 2-2,-1-3 2,2 2-1,-2-2 0,0 1 0,1 0 0,1-2 1,0 0-1,0-1 0,0 0 1,0-1-1,0 2 0,0-2 1,-2 0-1,-2 0 0,-1 2 1,-4 0-1,-1-1 0,-3 1 0,0 0 0,-2 0-1,-1-1 1,-1 0-3,3 2-3,-1-3-9,5-2-18,5 1 1,-1-11-1,9 1 0</inkml:trace>
  <inkml:trace contextRef="#ctx0" brushRef="#br1" timeOffset="24188">14103 2531 9,'0'0'17,"12"-5"0,0 7-2,-1-9-1,9 4-4,0-1 1,6-1-2,2 0-1,4 1-1,2 1 0,1-1-1,3 1 1,0 0-1,2 0 0,-1 0-1,3 1-1,2-3 0,2 3-1,-1-2-1,3 1 2,0 0-2,2 0 0,-1 2 0,3-2 0,-2 2 0,-2-1 0,-1 2 0,-1-1-1,-3-2 1,-2 2-1,0-1 0,-2 2 1,-1-2-1,-1 2 0,-1 0 1,2 1-1,1-1 1,3 2-1,-1-1 0,2 3 0,2-2-1,-1 0 1,0 1 0,1-1-1,-3-2 0,1 1 1,-1-1-1,0-1 1,0-1-1,0-1 1,0 0-1,2 1 0,2-2 1,0-1-1,3 1 0,2-2 0,0 1 1,1-1-1,2-1 0,0 0 0,-1 0 0,1 0 1,-1 2-1,0-1 0,-1 0 0,1 0 1,-1 2-1,-1-1 1,-1 0-1,-2 1 0,0-1 0,-4 0 1,2 1-1,-4-1 0,-3 0 1,0 1-1,-2-1 0,-1 0 0,-1 1 1,2-1-1,-2 0 0,-2 1 0,4-1 0,-1 0 0,1 2 0,0-1 0,0 1 1,-1-1-1,-1 2 0,1 0 0,-1-1 0,0 0 1,-2 1-1,-2-1 0,1 0 1,-2 0-1,0 1 0,3-1 1,-3 0-1,2 0 0,-1 0 0,2 0 0,1-2 0,2-1 0,0 2 0,0-3 1,2 0-1,-1 0 1,0 0-1,3 1 1,0-1-1,-2 2 1,0-2-1,0 3 1,-1-2-1,0 0 0,0-1 1,0-2-1,-1 1 0,1-1 0,-2 1 0,-3 0 0,1 0 0,-4 1 0,-1 1 0,-2-1 0,-3 1 0,-1-1 0,-3 2 0,0-2 0,-4 0 0,-1 1 0,-2 0 0,-12 6 0,17-11 0,-17 11 0,11-7 0,-11 7 0,0 0 0,12-11 0,-12 11 0,0 0 0,13-14 0,-13 14 0,11-12 0,-11 12-1,13-13 1,-13 13 0,14-14 1,-14 14-1,16-14 0,-16 14 0,16-14 0,-16 14 0,17-16 0,-17 16 0,18-17 0,-18 17 0,20-19 0,-8 11-1,-1-1 1,0 2 0,1 0 0,-12 7 0,17-12 0,-17 12 0,14-8 0,-14 8 0,12-8 0,-12 8 0,0 0 0,14-12 0,-14 12 0,0 0 0,13-10 0,-13 10 0,0 0 0,9-13 0,-9 13 0,8-12 0,-8 12 0,8-15 0,-8 15 0,12-18 0,-5 8 0,1-1-1,0 1 1,2-2 0,0 0 0,1 0-1,-2-1 1,-1-1-1,1 1 1,1-1 0,-2 0-1,0 0 1,0 0 0,0-1-1,1-1 1,-1 0 0,-1 0-1,0 0 2,-1 1-2,-2-1 1,0 1-1,-2 1 1,-1 0 0,-1 0 0,0-1-1,-2 1 1,0-2 0,-2 1 0,1 0-1,-1 0 1,-1 1 0,1-1 0,-2 1 0,1 0-1,-1 0 1,1 1 0,-1-1 0,0 1 0,0-1 0,0 0 0,2-1-1,-2 0 1,0-1 0,0-2 0,0 3 0,-1 0 0,1-1 1,-2 2-1,0 0 0,1 2 0,-1 1 0,1 0 0,-1 1 0,1-2 0,0 1 0,0 1 0,-1-2 0,1 1 0,0-1 0,-2-2 0,1-1-1,-2 0 1,-1 1 0,1 0 0,-2 0-1,0 0 1,0 1-1,-1 3 2,0-2-1,0 1-1,1 1 1,-2-3 0,0 0 0,2 0 0,-4 0 0,1-1 0,-1-2-1,-2 0 1,0 2 0,0-1-1,0 2 1,-2-1-1,0 1 1,0 2 0,-1 0-1,-1 1 1,1-1 0,-1 3-1,0-2 1,-3 2 0,1 1-1,-4 0 1,-1 1-1,0 0 1,0 0-1,-2-1 1,-1 2-1,1 0 1,-1-4-1,-2 2 1,2-1-1,-3 0 1,0 1 0,-2-1-1,-1 0 0,-3 1 1,-1 0-1,-1 0 1,-1 1 0,-2 0-1,1 0 1,-1 1 0,1 0 0,-1-1 0,-1 1 0,2 1-1,1-1 1,-2 0 0,2 1 0,-4-1 0,0 0 0,-2 1 0,0 0 0,-2 1 0,-1-1 0,-5 2 0,0 0 0,0-1 0,-3 2 0,0 1 0,-2 0 0,-3 0 0,-1 0-1,0 0 1,-2 1 0,-2 1 1,-3-1-1,-1 1 0,0 0 0,-4 1 0,-1-1 0,-2 2 0,-1-2 0,-1 1 0,0 0 1,-3-1-1,-1 1 0,0 1 0,0-1 0,1 0 0,-2 0 0,3 0 1,-2-1-1,1 0 0,-1-1 0,1 1 1,-2-1-1,-3-1 0,1 1 0,-3-1 0,-1 1 0,-3 0 1,-3 0-1,1 1 0,0-1 0,-2-1 1,-1 0-1,1 0 0,0-1 0,4-2 1,1 1-1,2-3 0,0 1 1,3-1-1,0-2 0,2 1 1,1 0-1,1 1 0,-1 0 1,4 0-1,-2 3 0,1 1 1,1 3-1,1 2 0,1 3 0,0 1 0,3 2 0,1 1 1,5 0-1,4 0 0,2-1 0,4 0 1,6-2-1,-1-1 0,5 0 0,2 0 1,1 0-1,0 0 0,2 0 1,3 0-1,-2 0 0,4 1 0,-1-2 0,3 2 0,0-2 1,3 2-1,0-4 0,4 2 1,1-2-1,2-1 0,0 1 1,3-3-1,0 2 0,2-3 1,1 3-1,2-3 0,-1 1 0,2-1 1,1 0-1,0 1 0,-2-1 1,0 0-1,-2 0 0,0 1 1,-1 0-1,1 0 1,-1 1-1,-1 0 0,1 0 1,0-1-1,1 2 1,1-2-1,-1 1 0,2-1 0,1 1 1,4-1-1,0-1 0,4 1 0,4 0-1,11-1-2,-13 2-6,13-2-15,0 0-10,0 0 1,-15-31-2,2 3 2</inkml:trace>
  <inkml:trace contextRef="#ctx0" brushRef="#br2" timeOffset="32831">3573 990 12,'0'0'10,"0"0"-1,0 0 1,0 0 0,0 0-2,0 0 0,0 0-1,0 0 0,0 0 1,0 0-1,0 0 0,0 0-1,0 0 1,0 0 1,0 0-1,0 0-1,0 0 0,1-11 0,-1 11-1,-7-19-1,1 5-1,3-2-1,-3-2 0,1-2 0,-3-1 1,2-1-2,-1-1 0,0 0 0,-2-2 0,0 3-1,-1-4 1,-1 2-1,0 0 0,0-2 1,-2 0-1,-1 2 1,-1-1-1,-1 1 1,-2-2 0,-1 2-1,-2-1 1,-1 4 0,-1-1 0,-3 1 0,-1-1 0,-1 4 0,-2-1 0,1 1-1,-4 1 1,1 1-1,-3-2 0,0 3 1,0 0-1,2 0 1,-1 1-1,0 0 1,-1 1-1,0 0 2,0 3-2,0-1 1,0 2-1,-4 1 1,2 2-1,-2 0 0,1 0 1,1 2-1,-2-1 0,-1 0 0,1 2 0,1-1 0,1 1 0,1-1 0,1 1 0,0 1 0,2-2 0,1 1 0,1-2 0,-1 0 0,0 1-1,1-1 1,0 1 0,-1 0 0,1 0 0,1 1 0,0 0 0,0 1-1,1-1 1,0 0 0,1 1 0,-2 1 0,-1-2 0,1 1 0,-2 1 0,0 0 0,-2 0 0,-1 1 0,-2 0 0,-2 1 0,2 0 0,-2 1 0,2 2 0,0 0-1,0 1 1,1 0 0,2-1 0,4 2 0,-1 0 0,-1 0 0,-1 0 0,3 0 0,-1 1 0,-1-2 0,1 4 0,-2-2 0,-2 0 0,2 1 0,-2 0 0,-1 0 0,0 2 0,1 0-1,1 0 0,1 3 0,3-1 1,1 1-1,3-2 0,3 2 0,-1-3 1,3 2 0,-1-1 0,4-1 0,-2 1 0,1-1 0,-1 3 0,-1-2 0,0 2 0,0 1 0,1 0 1,1 0-1,-1 1 1,2-1-1,2 1 0,2-1 0,0-1 0,1 1 0,1-2 0,2 0 0,1-1 0,-1 0 0,1-1 0,1 1 0,0 0 0,8-11-1,-13 19 1,13-19 0,-12 15 0,12-15 0,-7 12 0,7-12 0,0 0 0,0 0 0,0 0-1,-8 10 1,8-10 0,0 0-1,0 11 1,0-11 0,-2 14-1,0-4 0,-1 3-2,-3 1-3,3 2-7,-4 4-13,-4-1-3,3 4-2,-13-7 1</inkml:trace>
  <inkml:trace contextRef="#ctx0" brushRef="#br2" timeOffset="34780">0 2236 10,'19'7'10,"-19"-7"0,17 9 0,-17-9-1,17 10 0,-17-10-1,15 16-2,-7-5-1,1 0-1,1 2 0,-1 2-1,0-2 0,1 2-1,0 0 1,1 1 0,0-1 0,0 0 0,3 0 0,-1 0 0,3 2 1,2-4-2,1 4 2,1-3-1,5 1 0,-2-1 1,4 0-1,0-3-1,1 2 1,-1-2-1,1-2 0,0 0-1,-2 0 1,1-2-1,1 0 1,0-2-1,1 1 1,-1-1-1,2 0 1,-2-2-1,0 1 0,0-1 0,-3-1 0,0 1 0,-2-1 0,-1-1 0,1-1 0,0 0-1,0-1 1,2-3 0,-1 2 0,2-2 0,0-1 0,-1 0 1,2 2-1,-1-1-1,-1 2 1,3 0-1,0 0 1,2 1-1,0-1 0,3 1 0,-1-2 1,1 1-1,2-1 0,-2-1 0,-1 1 0,2-2 1,-1 1-1,-1 0 0,1-2 0,-4 0 0,0 1 0,-2 0 0,-1 0 0,-3 0 0,1 2 0,-3-1 0,-2 3 0,4 0 0,0 1-2,3 2-3,-1-1-9,2-1-14,8 6-1,-11-10-1,0 2 1</inkml:trace>
  <inkml:trace contextRef="#ctx0" brushRef="#br2" timeOffset="36051">2797 2524 6,'0'0'11,"0"0"-1,0 0-4,11 6 0,-11-6 1,0 0 1,11 5 1,-11-5 1,0 0-1,17 5 2,-17-5-2,14 4-1,-14-4 0,22 2-2,-9-2-1,3-1 0,3-1-1,1-3-1,1-2 0,1-1-1,1-1 1,0-4-1,2-1 0,-1-3 1,2 0-1,1-4 0,0 0 0,0-2-1,-1 0 0,0-2 0,0 2 0,-3-1 0,-1 1-1,-3-1 1,0 0 1,-3 2-1,-2-1 0,0-3 0,-1 0 0,-2-2 0,1 1-1,-3-1 1,2 0-1,-1-1 0,1-1 0,-1 3 0,0 1 0,-1 3 0,-1 1 0,0 0 0,-2 3 1,0 0-1,-2 4 1,-2 2 0,0 2-1,-1 0 1,-1 11 0,2-15 0,-2 15-1,0 0 1,0 0-1,-2-10 1,2 10-1,0 0 0,0 0 0,0 0-1,0 0 0,0 0-1,0 0-1,0 0-2,0 0-6,0 0-13,6 16-4,-6-16-2,0 0 2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0:12:06.344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-1 4259 2,'0'0'6,"0"0"-1,0 0 0,0 0-2,-3-12 0,3 12-1,0 0 0,2-15 0,-2 15 0,3-19 0,3 6-1,-1 1 0,1-6 0,1-1 2,1-2-1,1-5 2,2-1 0,0-3 0,0-4 0,2-1-1,-2-3 0,5 0-1,-3-2 0,2 2-1,0-5 0,0 1 1,2 0 1,-1-3 0,2 2 1,-2 0 1,2 0-1,-1 1 1,1-1-1,-1 3 1,1-1-2,-1 2 1,0-2-2,0 0 1,0 0-2,-2 3 1,1-1-1,-2 1 0,0-1-1,0 2 1,-1 0 1,0 2-1,-2-3 1,2 0-1,-2-1 0,1 3 1,0 0-1,1 1 0,1 0 1,-1 0-2,1 1 2,0 2-2,-1 1 2,-1-1-2,2-1 1,-1 1-1,0 1 0,1 0 0,-2-1 0,2 1 0,-1-1 0,1 2 0,-2-1 0,2 2 0,0-2 0,0-2 0,1 0 0,0 2 1,0-2-1,2 0 0,-2 0 1,1 0-1,0 1 1,-2 0-1,2 1 0,-1-1 0,2 1 0,-2-3 0,1 0 0,1-1 0,-1 0 0,2 0 0,-2-1 0,-1 0 0,2 0 0,-2 1 0,0 0 0,2 0 0,-1 1 0,-1 0 0,0 2 0,1 1 0,-2-2 0,1 2 1,-1 1-1,-1-1 0,1 0-1,0-2 1,1-1 0,-1 2-1,0-2 1,1 0 0,-1 1-1,1 1 1,-5 0 0,1 1 0,-3 0 0,0 3 1,-1 2-1,0 0 1,-1 3-1,1-1 1,0 3-1,1 1 1,0 1-1,1-2 0,0 0 0,0-2 0,-1 0 0,1-3 0,0 2 0,-2-2 0,2 2 0,-2-1 0,2 3 0,-1 1 0,-1 1 0,-1 3-1,0-1 1,1 3 0,-3-1 0,2 2 0,-1-1 0,-1 2 0,2-1 0,0 1 0,0 0 0,0 0 0,-1 2 0,0-2 0,-1 2 0,1 1 0,-2-2 0,1 1 1,-2 0-1,-2 11 0,4-16 0,-4 16 0,3-17 0,-3 17 0,2-12 0,-2 12-1,2-11 1,-2 11 0,0 0 0,0-13 0,0 13 0,0 0 0,0 0 0,0 0 0,-2-10-1,2 10 0,0 0-1,0 0-2,0 0-5,0 0-8,0 0-7,0 0-1,0 0 0,0 0 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0:12:08.685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4964 0,'0'0'6,"3"-13"-2,-3 13 2,4-12 0,-4 12 2,6-13-2,-6 13 2,7-17-1,-3 6 0,1-1-1,2-1-1,-1-2 0,3-2-1,-2-1 0,4-3 1,0 0-2,1-3 0,2-4-1,-4 3 1,5-7 0,-2-2-1,2-3 1,-1-1-1,3-2 0,0-1 0,1-2-1,0-2 0,1 1 0,2 3 1,0 1-1,-3 2 0,3 2 1,-2 0-1,-2 1 1,1 2-1,-2-1 1,0-1-1,-1 1 1,1-1-1,-2 0 0,1 0 0,0 4-1,-2-3 0,1 2 1,-1 3-1,-1 0 0,0 0 1,0 2-1,-2 0 1,1 1 0,-1 1 0,-1 1-1,1 1 1,-2 1 0,1-2 0,-1 3-1,1-1 1,-1 1 0,0 1-1,0-1 1,-1 0 0,0 2 2,2-1-2,-2 1 2,1 0-2,-1 2 1,2-2-1,-1 2 1,0-2-2,0 2 0,-3-3 0,3-1 0,-2-1 0,3-1 0,-3-2 0,1 1 0,1 0 0,-1-1 0,2 0 0,-1 1 0,0 0 1,2-2-1,0 3 0,0-3 1,0 0-1,0-2 0,2-1 0,1 0 1,-1 0 0,2 0 0,-2 0 0,2 1 0,-1 0 0,0 2 0,-3 0 2,2 2-3,-1 0 1,-1 0 0,-1-1 0,1 2 0,-2 0 0,1-2 0,2 1-1,-1-1 1,-1 2-1,1 1 0,-2-1 0,1 4 0,-2-1 0,0 1 0,-1 3 1,-1-1-1,0 2 0,0 0 0,0 0 0,-1 0 0,1-2 1,1 0-1,0-3 0,-1 1 1,1-2-1,0 0 0,1 0 0,0-2 1,1 1-1,-1 1 0,1-1 0,-1 1 0,1 0 0,1 0-1,-4 0 1,1 1 0,-1-1 0,0 1 0,-1 1 0,1-1 0,-2 1 0,2-2 0,-1-2 0,1 2 0,1 0 0,-1-2 0,0 0 0,0-1 0,0 1 0,0 2 0,-2 0 0,1 2 0,-1-1 0,-2 1 0,2 0 0,-1-1 1,-1 1-1,0 1 0,1-1 0,0-1 1,-1 2-1,3-1 0,-3 0 0,1-1 0,3 1 0,-3-1-1,3-4 1,-3 1 0,4-1 0,-3-2-1,3 0 1,1 1 0,-1-2 0,2 1-1,-1 1 1,2 3 0,1 0 0,-1 2-1,1 2 1,0 0 0,-2 2 0,1 1 0,1-1 0,-2 1 0,0 1 0,-1-1 0,-1 1 0,-1-1 0,1 1 0,0 0 1,0-1-1,0-2 1,1 1-1,-1 2 1,1-2-1,1 1 1,-3 1-1,2 0 0,0 0 0,-1 2 0,0 0 0,0-1 0,-1 2 0,-2-1 0,2-2 0,-1 0 1,-1 0-1,0-1 0,1-3 0,-2 1 0,1-2 0,1-1 0,-1 2 1,0-1-1,1 1 0,-1 1 0,0 1 1,0 0-1,-2 2 0,0 2 0,-1 0 0,1 0 0,-1 1 0,0 0 0,0 11 0,-1-19 0,1 19 0,1-15 0,-1 15 0,-1-13 0,1 13 0,0 0 0,0-12 0,0 12 0,0 0 0,0 0 1,0 0-1,1-12 0,-1 12 0,0 0 0,-1-11 0,1 11 0,0-10 0,0 10 0,0-14 0,0 14 0,-1-15 1,1 15-1,0-12 0,0 12 0,0-10 0,0 10 1,0 0-1,0 0-1,-1-12 1,1 12 0,0 0 0,0 0-1,2-12 0,-2 12-3,0 0-7,7-11-18,-6 0 0,-1 11-3,8-33 1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0:16:38.289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68 4 8,'0'0'14,"0"0"-2,0 0-1,0 0-1,0 0-1,0 0-1,0 0 1,0 0-1,0 0-2,-12-6 0,12 6-2,0 0 0,0 0 0,0 0-1,0 0 0,0 0 0,0 0-1,0 0 1,0 0-1,0 0 1,0 0-1,0 0 0,0 0 0,0 0-1,0 0 1,0 0-1,0 0 0,0 0 0,0 0-1,0 0 1,0 0 0,0 0-1,0 0 1,0 0 0,0 0-1,0 0 1,0 13 0,0-13 0,0 0 0,-1 10 1,1-10-1,0 0 0,1 13 1,-1-13-1,1 11 1,-1-11-1,6 11 1,-6-11 0,5 13-1,-5-13 0,5 14 2,-5-14-2,6 12 0,-6-12 0,2 11-1,-2-11 1,0 0-1,5 13 1,-5-13-1,0 0 1,1 11 0,-1-11-1,0 0 1,0 0-1,0 0 1,6 11-1,-6-11 1,0 0-1,0 0 1,5 10-1,-5-10 0,0 0 0,0 0 1,2 12-1,-2-12 0,0 0 0,0 0 0,1 14 1,-1-14-1,0 0 0,6 17 0,-6-17 0,6 14 1,-6-14-1,7 15 0,-7-15 0,10 16 1,-10-16-1,8 14 0,-8-14 0,6 12 0,-6-12 0,0 0 0,9 13 1,-9-13-1,0 0 0,0 0 0,6 13 0,-6-13 1,0 0-1,0 0 1,3 12-1,-3-12 1,0 0-1,0 0 1,2 12-1,-2-12 1,0 0-1,0 0 0,2 10 0,-2-10 1,0 0-1,2 11 0,-2-11 0,0 0 0,3 13 0,-3-13 0,2 10 0,-2-10 0,4 12 0,-4-12 1,5 12-1,-5-12 0,3 11 0,-3-11 0,0 0 0,6 13 0,-6-13 0,0 0 0,5 10 0,-5-10 0,0 0 0,1 13 0,-1-13 0,0 0 0,0 12 0,0-12 0,0 0 0,-1 13 0,1-13 0,0 0 0,-2 13 0,2-13 1,-4 12-2,4-12 1,-2 12 0,2-12 0,-4 13 0,4-13 0,-4 14 0,4-14 0,-4 14 0,4-14 1,-6 17-1,6-17 0,-6 15 0,6-15 1,-8 17-1,8-17 0,-6 16 0,6-16 0,-6 16 0,6-16 0,-6 13 0,6-13 0,-3 13 0,3-13 0,-5 13 0,5-13 0,-4 13 0,4-13 1,-4 14-1,4-14 0,-5 14 0,5-14 0,-6 12 0,6-12 0,-8 12 1,8-12-1,-6 10 0,6-10 1,0 0-1,-11 15 0,11-15 0,0 0 1,-10 13-1,10-13 0,0 0 0,-7 13 0,7-13 0,0 0 0,-6 14 0,6-14 0,0 0 0,-7 13 1,7-13-1,0 0 0,0 0 0,-10 14 0,10-14 1,0 0-1,0 0 0,-12 10 0,12-10 1,0 0-1,-9 11 0,9-11 0,0 0 0,-6 11 0,6-11 0,0 0 0,0 0 0,-6 12 0,6-12 0,0 0 0,0 0 1,0 0-1,0 0 0,0 0 1,0 0-1,0 0 1,0 0 0,0 0-1,0 0 1,0 0 0,0 0-1,0 0 1,0 0-1,0 0-1,0 0-9,0 0-24,0 0 1,0 0 0,-18-26-2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0:16:50.15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10 79 6,'0'0'4,"0"0"1,0 0-1,0 0 0,0 0 0,0 0 0,0 0-1,-10-10 0,10 10 0,0 0-1,0 0 1,0 0 0,0 0 0,0 0 0,0 0 0,0 0-1,0 0 1,0 0-2,0 0 1,0 0-1,0 0 0,0 0-1,12-6 1,-12 6-1,0 0 0,15-6 1,-15 6-1,15-4 0,-15 4 0,19-4 1,-7 3-1,0 0 0,1 0 0,-1-1 0,2 1 0,2 0 0,-1 0 0,-1 0 0,2 0 0,0-1 0,0 1 0,-1 0 0,2 0 1,-2 1-1,0 0 0,-1 0 0,0-1 0,0 1 0,2-1 1,-1-2-1,0 2 0,1-2 1,2 1-1,0-1 0,0 2 1,0-2-1,-1 3 0,2-1 1,-1 1-1,0-1 0,1 0 0,0 0 1,-1 0-2,0-2 2,1 2-1,-3-1 0,0 1 0,-2-1 1,-1 1-1,-2 1 0,0 0 0,-11 0 0,19 1 0,-19-1 0,16 2 1,-16-2-1,16 1 0,-16-1 0,17 0 1,-17 0-2,16 1-1,-16-1-3,15 5-5,-4 3-6,-11-8-1,8 10-1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0:16:51.22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0 1,'0'0'7,"0"0"-3,0 0-1,0 0-2,0 0-1,0 0 0,0 0 0,0 0 0,0 0 1,0 0 1,17 4 0,-17-4 1,18 3 0,-6-2 1,3 1-1,2-1-1,1 1 1,1-1-1,2 0 0,2-1 0,0 1-1,0-1 1,2 0-1,-2-1 0,3 0 1,0 0-2,-2-1 1,1 1 0,0 0-1,-2 1 0,2 0 1,-3-1-1,0 1 0,-1-1 1,-1 1-1,-1 0 0,-3-1 0,1 1 1,-5 0-1,0-1 0,-1 1 0,-11 0 0,16 1 0,-16-1 0,13 1-2,-13-1-2,13 1-5,-13-1-5,14 3 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0:16:52.03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7 2,'21'0'3,"-1"-1"0,1 1-1,-1 0 2,2 0-1,-1 0 1,3 1 0,-2-2 0,2 1 0,0-1 0,1 1 0,0-1-1,0 1 0,0-2-1,-1 2 0,0-2-1,2 4 0,-2-2 0,1 1-1,-2 1 1,0 0-1,1 1 1,-3 2-1,1 0 1,-2 1-1,-1-2 1,0 3 0,0-1 0,-2 0-1,0 1 1,0-4 0,-2 3 0,1-2 0,-2-1 0,0 1 1,-2-1-1,2-1 1,-2 0-1,1 0 1,-1-1-1,0 1 1,0 1-1,0-2-1,1 1 1,-3-1 0,2 0-1,-1 1 0,0-1 1,-1 0-1,-10-1 1,18 2-1,-18-2-2,13 1-3,-13-1-7,0 0-6,13 11 1,-13-11-1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0:16:53.49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13 56 16,'0'0'14,"-2"-11"1,2 11 0,0 0-3,0 0-3,0 0 1,0 0-2,-11-6-1,11 6-2,0 0-2,0 0 0,0 0-2,0 0 1,0 0-1,16-4 0,-16 4 0,21-3 1,-6 1-1,3 2 0,3 2 1,3 1-1,1-1 0,5 0-1,-1 0 1,5 0-1,1-1 1,1-1-1,1-1 1,-1-1-1,0 0 1,0-2-1,-4-2 1,0 2-1,-7 0 0,-1 0 1,-2-1-1,-6 3 1,-2-1-1,-3 3-1,-11 0-1,12-1-5,-12 1-3,0 0-7,0 0-7,0 0 1,-17 13 1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0:16:54.15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39 5,'0'0'10,"23"-5"-2,-9 0-1,5 0-3,-2 1 0,5-1 1,-3 0 0,2 2 0,-4-1 1,3 3 1,-2 0-1,1 2 0,0 0-2,3 3 1,2-1-2,0 1 0,4 0-1,2 1 1,1 0-1,0-2 1,-1 1-1,2-1 0,-4 0 0,0-2 0,-4 1-1,-3-1 0,-3 0 0,-3 2 0,-2-2-1,-13-1-2,16 2-2,-16-2-3,0 0-8,0 0-5,-6 11 0,-10-13 0,1 7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7T23:38:24.184"/>
    </inkml:context>
    <inkml:brush xml:id="br0">
      <inkml:brushProperty name="width" value="0.05292" units="cm"/>
      <inkml:brushProperty name="height" value="0.05292" units="cm"/>
      <inkml:brushProperty name="color" value="#C0504D"/>
      <inkml:brushProperty name="fitToCurve" value="1"/>
    </inkml:brush>
  </inkml:definitions>
  <inkml:trace contextRef="#ctx0" brushRef="#br0">-2 152 24,'0'0'17,"0"0"-1,0 0-2,0 0-5,0 0 1,0 0-1,-11 4-2,11-4-1,0 0-2,0 0 1,0 0-1,0 0-1,0 0-2,0 0 0,0 0-1,9 13 0,-9-13 0,12 19 0,-4-5 1,3 6-1,2 4-1,1 2 1,2 0 0,1 5 0,-1 0 0,1 1 0,-1-1 0,-2-6 0,-1 0 0,1-4 0,-3-1 0,-2-6 0,-1-2 0,-8-12 0,13 14 0,-13-14 1,0 0 0,12 7 3,-12-7 0,0 0 1,0 0 1,7-14-1,-1 1 0,-3-4 0,6-6 1,-2-6-4,2-5-1,-1-4 0,3-3 0,-1-2 0,1 1 0,1 1-2,1 2 2,1 3-2,0 1 1,1 7-1,-1 2 2,-1 5-3,-4 3 0,0 7 1,-9 11-4,8-12 2,-8 12-2,0 0-3,-6 13-7,6-13-10,-12 23 0,0-12-2,5 4 3</inkml:trace>
  <inkml:trace contextRef="#ctx0" brushRef="#br0" timeOffset="887">530 605 11,'0'0'14,"0"0"0,0 0 1,0 0 1,0 0 0,0 0-2,-2-12-1,2 12-1,9-21-1,1 4-2,0-5-3,3-5-2,3-4-2,-1-4 1,0-2-1,0-3 0,1 0-1,-4 1 1,1 4-2,-2 2 1,0 4 1,-2 5-1,1 4 0,-1 3-2,-1 6 1,-8 11-1,13-16 1,-13 16 0,0 0-2,0 0 0,10-7 1,-10 7 1,0 0-2,4 19 2,-1-7-1,2 4 0,1 4 0,2 6 0,2 3 1,0 3-1,2 3 1,4 2 0,0 2 0,0-2 0,2 0 0,-2-6 0,-1-1 0,-2-6 0,-1-4 0,-5-5 0,0-4-1,-7-11-2,6 10-3,-6-10-6,0 0-10,0 0-4,0 0 0,-20-24 1</inkml:trace>
  <inkml:trace contextRef="#ctx0" brushRef="#br0" timeOffset="1444">609 445 11,'0'0'16,"0"0"1,15-4-4,2 3-1,0-6 0,9 4 0,2-4-2,5 2-3,4-1-3,-1 2-3,0 2-5,-2 0-7,3 6-11,-10-6 2,3 6-1,-11-11 0</inkml:trace>
  <inkml:trace contextRef="#ctx0" brushRef="#br0" timeOffset="1819">1192 191 11,'0'0'13,"0"0"0,0 0-4,0 0-1,0 0 0,0 0-1,0 0 1,0 0-2,0 0 1,0 0-2,-3 13 0,3-13-1,0 14 0,0-3 0,-1 5 0,1 3 0,-3 5-1,1 4-1,-3 5 0,0 3 0,1 2 1,-2-2-1,1 0 0,2-3 1,0-3-1,3-6 0,4-6 1,3-4 0,7-4 0,5-5-1,7-4 1,3-4-1,5-1 0,0-3 0,1-2 0,-2 1-1,-4 1-1,-6 0 0,-7 1 1,-4 3-3,-12 3-3,10-5-7,-10 5-9,0 0-5,0 0-2,-1-14 2,1 14-1</inkml:trace>
  <inkml:trace contextRef="#ctx0" brushRef="#br0" timeOffset="2325">1704 305 19,'-8'13'16,"8"-13"0,-12 3 0,12-3-8,-13 13-3,13-13 3,-8 22 0,4-5 0,2 3 0,1 6 1,2 3-1,1 2 0,3 3-2,2 2 0,2-2-2,3 0 0,3-6-2,4-2 2,1-8-1,4-4 2,-1-7-2,1-8 1,-1-8 0,0-5-1,-3-6 1,-1-3-2,-4-8 1,-4-3-2,-4-6 1,-2-1-1,-5-1 0,-1-1 0,-4 1 0,-1 3 0,-1 5 0,0 6 0,2 7-1,-1 6 0,6 15-1,-7-17-1,7 17-2,0 0-2,0 0-5,0 0-11,0 12-8,0-12 0,13 12-1,0-5 2</inkml:trace>
  <inkml:trace contextRef="#ctx0" brushRef="#br0" timeOffset="2833">2235 254 19,'0'0'16,"11"-6"0,-11 6-1,0 0-9,0 0 0,0 0 2,2 15-2,-2-1 0,0 4 0,-1 5 1,0 7 0,0 4 0,0 3-1,0-1-1,1 3 0,2 1 0,1-4-1,2-3-1,3-3 1,4-5-2,4-4 2,4-5-2,5-3 1,4-7 1,5-1-1,5-8-1,3-4 0,3-4 1,0-5-3,-2-1 2,-2-1-2,-3-2 1,-4 3-1,-5 0-1,-6 3-2,-1 6-4,-9 0-7,-13 8-11,15-9-4,-15 9-1,0 0 2</inkml:trace>
  <inkml:trace contextRef="#ctx0" brushRef="#br0" timeOffset="3318">2234 496 38,'0'0'18,"0"0"2,19-1-1,1-5-11,8-1-1,5-2 1,7 1-1,2-3 0,4 2 0,-1-2-3,-4 3-1,-5 0-1,-7 2-1,-5 1-3,-8 1-6,-4 2-7,-12 2-9,0 0-1,-9-14 0,9 14 0</inkml:trace>
  <inkml:trace contextRef="#ctx0" brushRef="#br0" timeOffset="3645">2185 267 26,'0'0'16,"26"-6"3,-12-2 0,7 2-8,5-1-3,3 0 1,3 0 1,2-1-1,0-1 0,2 0-1,0 2-1,-5-1-3,1 2 0,-5 0-1,-2 2-2,-6 0 1,1 2-1,-5 0 0,-4 2-1,-11 0 0,17 2-1,-17-2-3,0 0-3,7 11-13,-10 0-7,-11-9 0,-1 6 0,-19-11 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8T00:16:54.67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12 11,'25'-8'12,"-25"8"-1,19-5-1,-19 5-4,15 0 1,-15 0-1,14 3 1,-14-3 0,13 4-1,-13-4 2,14 6-3,-14-6 1,20 5-2,-6-1-1,3-2 0,2 2-1,5-1 1,2-1-1,4 2-1,2 1 1,2-1-1,1-1 0,-2 1 1,1-1-1,-2 0 0,-1-1 1,-2-2 0,-2-2 0,0 0 0,-2-2 0,0-1 0,0-1 0,-2-2-1,-1 3 0,-4-1 0,-1 1 0,-3 0 0,-3 1 0,-11 4 1,13-4 0,-13 4 1,0 0 0,0 0 0,0 0 1,0 0-1,0 0 0,0 0-3,0 0-4,0 0-7,-3 14-10,3-14-6,-13 10-2,-1-11 2,3 2-1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32767" units="dev"/>
        </inkml:traceFormat>
        <inkml:channelProperties>
          <inkml:channelProperty channel="X" name="resolution" value="3971.75757" units="1/in"/>
          <inkml:channelProperty channel="Y" name="resolution" value="5295.24854" units="1/in"/>
          <inkml:channelProperty channel="F" name="resolution" value="0" units="1/dev"/>
        </inkml:channelProperties>
      </inkml:inkSource>
      <inkml:timestamp xml:id="ts0" timeString="2014-01-20T16:21:47.707"/>
    </inkml:context>
    <inkml:brush xml:id="br0">
      <inkml:brushProperty name="width" value="0.05292" units="cm"/>
      <inkml:brushProperty name="height" value="0.05292" units="cm"/>
      <inkml:brushProperty name="color" value="#C0504D"/>
    </inkml:brush>
  </inkml:definitions>
  <inkml:trace contextRef="#ctx0" brushRef="#br0">16653 6242 129,'0'0'645,"0"0"258,0 0 0,0 0-129,0 0 0,0 0-258,0 0-129,0 0-129,0 0 129,0 0 0,0 0 387,0 0-129,0 0 129,0 0-129,0 0 0,0 0-258,0 0-129,0 0-129,0 0 0,0 0 129,-9 4 0,9-4-129,0 0 129,0 0 129,0 0-129,0 0-129,0 0 129,0 15-258,0-15 129,6 12 129,-6-12-129,12 12 129,-12-12-129,13 19 129,-13-19 129,14 17-258,-14-17 129,11 21-129,-5-10 0,0 6 0,-1-3 0,1 1-129,-1-1 0,1 1 258,-1 2-258,0-3 129,2-2 0,-2 0-129,-5-12 129,10 21 0,-10-21-129,10 18 129,-10-18 0,11 13-129,-11-13 0,9 11 0,-9-11-129,10 18 129,-10-18 0,9 14 0,-9-14 0,10 14 0,-10-14 0,9 14 0,-9-14 0,10 6 0,-10-6 0,10 9 0,-10-9 0,7 7 0,-7-7 0,8 7 0,-8-7-129,0 0 258,0 0-129,0 0 0,0 0 0,0 0 129,0 0-129,0 0 0,0 0 0,0 0 0,0 0 0,0 0-129,0 0 129,0 0 0,9 9-129,-9-9 129,0 0 0,0 0 0,0 0 129,0 0-129,0 0 0,0 0 0,0 0 0,0 0 0,0 0-129,0 0 0,0 0 129,0 0 0,0 0 129,0 0 0,5-6 0,-5 6 129,8-17-129,-2 6 129,5-6-258,1 1 0,3-10 0,2-2 0,3-2 129,1-2-258,-1-1 258,1-1-129,-3-1 129,-1 2-129,1 4-516,-4-4-1032,-2 3-2451,5 11-645,-8-10 258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09-01-29T18:26:11.097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0 25 5,'0'0'2,"0"0"-1,0 0-2,0 0 0,0 0 0,0 0-1,10-8 0</inkml:trace>
  <inkml:trace contextRef="#ctx0" brushRef="#br0" timeOffset="110">30 0 2,'0'0'4,"0"0"0,0 0-1,0 0 0,0 0 0,0 0-1,0 0 0,0 0-1,0 0 0,0 0-1,0 0 0,0 0 0,0 0-1,0 0-2,0 0-6,0 0-3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4570" units="in"/>
          <inkml:channel name="Y" type="integer" max="18428" units="in"/>
          <inkml:channel name="F" type="integer" max="255" units="dev"/>
        </inkml:traceFormat>
        <inkml:channelProperties>
          <inkml:channelProperty channel="X" name="resolution" value="2978.18188" units="1/in"/>
          <inkml:channelProperty channel="Y" name="resolution" value="2978.02197" units="1/in"/>
          <inkml:channelProperty channel="F" name="resolution" value="INF" units="1/dev"/>
        </inkml:channelProperties>
      </inkml:inkSource>
      <inkml:timestamp xml:id="ts0" timeString="2009-03-25T23:51:25.133"/>
    </inkml:context>
    <inkml:brush xml:id="br0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42 65 0,'8'-9'1,"-2"-3"1,-6 12-2,8-17 1,-8 17-1,-11-11 0,11 11 0,-14-9 0,14 9-1,-18-3 0,8 2 0,10 1 1,-11-3 0,11 3 0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2" units="1/cm"/>
          <inkml:channelProperty channel="Y" name="resolution" value="42" units="1/cm"/>
        </inkml:channelProperties>
      </inkml:inkSource>
      <inkml:timestamp xml:id="ts0" timeString="2008-01-08T17:04:58.571"/>
    </inkml:context>
    <inkml:brush xml:id="br0">
      <inkml:brushProperty name="width" value="0.05292" units="cm"/>
      <inkml:brushProperty name="height" value="0.05292" units="cm"/>
      <inkml:brushProperty name="color" value="#000080"/>
      <inkml:brushProperty name="fitToCurve" value="1"/>
      <inkml:brushProperty name="ignorePressure" value="1"/>
    </inkml:brush>
  </inkml:definitions>
  <inkml:trace contextRef="#ctx0" brushRef="#br0">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7T23:37:35.689"/>
    </inkml:context>
    <inkml:brush xml:id="br0">
      <inkml:brushProperty name="width" value="0.05292" units="cm"/>
      <inkml:brushProperty name="height" value="0.05292" units="cm"/>
      <inkml:brushProperty name="color" value="#00B050"/>
      <inkml:brushProperty name="fitToCurve" value="1"/>
    </inkml:brush>
    <inkml:brush xml:id="br1">
      <inkml:brushProperty name="width" value="0.05292" units="cm"/>
      <inkml:brushProperty name="height" value="0.05292" units="cm"/>
      <inkml:brushProperty name="color" value="#1F497D"/>
      <inkml:brushProperty name="fitToCurve" value="1"/>
    </inkml:brush>
  </inkml:definitions>
  <inkml:trace contextRef="#ctx0" brushRef="#br0">1081 216 11,'-1'-14'7,"-4"4"1,5 10 2,-13-17-1,13 17 0,-20-17-2,9 8-1,-3 0-1,-3 1-1,-2 2-1,0-1-2,-6 5 1,-2 0-1,-2 2 1,-2 4-1,-6 1 0,-1 5-1,-1 2 1,-3 3-1,-1 4 1,0 1-1,-5 3 0,2 3 0,1 5 0,1 0 0,-2 3 0,2 4 0,2 1 0,2 2 1,3 1-1,3 0 1,1 2-1,5 0 0,2 1 1,4-5-1,3 1 1,3-3-1,3 1 0,3 0 0,3 1 1,2-1-1,3-1 0,2 4 0,2 0 1,4 0-1,1 0 1,3 0 0,3-1 0,2-1 1,2 0 1,3 1 0,0 0 0,-2-1 1,3 0-1,0 2 1,0-3 0,1 1-1,2-2-1,-2-4 1,1-3 0,2 0-1,-2-5-1,3-2 1,-2-3 0,1-2-1,1-1 1,-2-3-1,3-1 1,0-1-1,0 0 0,0-1 1,-1-1-1,4 2 0,-2 0 0,0-1 0,-2 0 0,1-2 0,0 0 0,-1-2 0,1 0 0,-2-3 0,1-1 1,1-2-1,0-1 1,0-2-1,-2-2 1,2 0 0,-2-1-1,-2-1 1,0 0-1,-2-1 0,2-1 0,-2-2 0,-2 0-1,1 0 1,-1-2-1,0 1 1,-1-1-1,0-1 0,-2 2 0,1-2 1,-2 0-1,2 1 0,-3-2 0,3 1 1,-3-1-1,0 1 0,-2 1 1,1-2-1,-1-1 1,0-2-1,0 0 0,-1-2 1,1-1-1,1 0 0,1-5 0,2 1 0,0-1 0,3 0 1,-2-1-1,2 1 0,0-1 1,-1 0-1,0-1 0,-3 2 0,0-2 0,0-1 0,1 0 0,-1-1 0,-2-2-1,1 0 2,0-2-1,-1 0 0,-1 2 0,-2-2 1,-2 1-1,-3-1 1,-2 2-1,-1 0 0,0-1 0,-4 0 0,1-1 0,-2-1 0,0-2 0,-1-1-2,-2-2 2,-1 0-1,-1 2 0,-3 0 0,1-1 1,-3 2 0,0 1-1,0 2 2,-2 1-2,-1-1 1,0-1 0,-1 0 0,-2 1 0,1-1 0,-3 1 0,-2 1 0,2 1 0,-2 1 0,0 2-1,-4 2 1,-2 0 0,-1 4-1,-1 0 1,-2 2-1,-3 3 1,-2 2 0,-5 2-1,3 4 1,-4 1 0,-1 1 0,-3 4-1,1 3 1,-1 1 0,3 4-2,-1 1 0,1 6-2,0 0-7,3 9-10,0 8-9,-9-2 0,1 5 0,-13-4 0</inkml:trace>
  <inkml:trace contextRef="#ctx0" brushRef="#br1" timeOffset="8123">3666 46 3,'0'0'10,"0"0"-2,-10-10 0,10 10 0,0 0-1,-12-9 0,12 9-2,-11-8 1,11 8-1,-19-8-1,8 3-1,-1 1-1,-3 0 0,-3 1-1,0 0 0,-2 2 0,0 2 0,-1 0-1,1 3 0,-1-1 1,-2 5-1,2-3 2,-3 2-2,0 0 1,-1 2 0,0-2 0,-2 1 0,-1 1 0,1-2 0,-2 5 0,-2-1 0,3 2 0,-2 2 0,0 0 1,1 1-1,0 1 0,3 1-1,0-3 1,4 1 0,0-1 0,2 0 0,2-1 0,1 1 0,-1 1 1,3 1-1,-1 0 1,0 3-1,1 0 0,1 4 0,1-1 0,-1 2 0,4 1-1,-1-2 1,3 1-1,-1-1 0,0 1 0,-2-3 1,2 1-1,-1-1 1,1 0-1,0 1 0,-2 2 1,2 1-1,2 0 2,1 0-1,3 0 1,-1-1-1,1 0 1,0 0 0,2-3 0,0 0 0,-1 2-1,-1-1 1,1 3-1,0 0 0,-2 1-1,2 0 1,-1 1 0,1 0 1,-2 2-1,3-2 1,-1-1 0,1 0-1,1-1 1,1-1 0,0-2-1,3 0 0,-2-3 0,3 1-1,-1 0 1,2 0 0,-1-1 0,1 2-1,1-1 1,-1 0 0,1 1-1,0 2 1,0-5-1,0 0 1,0 0 0,0-1 0,2-2-1,-1-1 1,1 1 0,3-1 0,0-2 0,2 2 1,0 0-1,2 0 0,-2 2 0,4 1 0,-2-2-1,0 2 1,1-1 0,0 0-1,1-1 1,0 2 0,2-4-1,1 1 1,-1-2-1,1 1 1,1-2-1,0 1 1,3-2 0,0 1-1,-2-1 1,1-1-1,2 1 1,1-1-1,-1 0 1,-1-1-1,1 0 0,1 0 1,0 0-1,0-1 1,-2 0-1,2 1 1,-1-1 0,-1 0-1,0-1 1,0 0 0,1-3-1,2 3 0,-1-4 1,1 1-1,3-1 0,-2 0 0,0-1 0,-1-1-1,0-1 2,-1 0-1,0 0 0,1-1 0,-3 0 0,1-2 2,0 1-2,-1-1 1,0-1-1,-2 1 0,-2-1 0,2-2 0,-4 3 0,2-3 0,-3-1 0,-1 1 0,1-1 0,-2-1 0,2-1 0,-2 4 0,2-4 0,-2 2 0,0 0 0,2 0 0,-1-1 0,1 1 0,-3-1 1,-1 0-1,0-3 1,0 2-1,-1-4 1,0 1-1,-2-3 1,1 1-1,0-3 1,0 2-1,-2-2 0,1 2 0,-2 0 0,0 0 0,-1 1 1,2 0-1,-2-2 0,2 0 0,-1-2 0,1 1 0,-1-3 0,1 0 0,-2-1 1,-1 0-1,0-1 0,-1 3 0,-2-1 1,2 1-1,-2 0 0,0 1 0,0 1 0,1-2 0,-1 0 0,1 0 0,-2 0 0,1-1 0,-1-3 0,0 1 0,-1-1 0,-2 0 0,0 1 1,0-1-1,-1-1 0,0 1 0,0 0 0,-1 0 0,0-1 0,0 2 1,-1 0-1,0-1 0,-1-1 0,1 1 0,-3-1 1,0-1-1,0 0 0,1 1 0,-2-1 1,0 3-1,-2 1 0,1 1 0,1 1-1,-1 0 1,0 1-1,-1 0 1,-1 0-1,0 0 1,-1-1-1,0-2 0,-2-2 1,-2 2 0,-1-2 0,0-1 0,1 1 0,-2 1 0,2-1 0,-1 3 0,0 0 0,-1 2 0,0 1 0,-2 1 0,-1-2 0,-2-1 0,-1-1 0,-2-1 0,1 0 0,-2 0 0,0 0 0,2 0 0,-1 2 0,1 3 0,2 2 0,-2 1 0,3 2 0,-1 1-1,1 0 2,-1 1-2,1-1 2,-1 1-1,-1 0 0,1 0 0,-1 0-1,1-3 1,-2 4 0,-1-1 0,-1 0-1,-3 2 0,0 4 0,-3-2 1,1 4 0,-3 5 0,2-2-1,-3 3 1,4 3-2,-1-2-2,5 4-7,-1 5-18,1-3-3,5 2 0,-5-8-1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7T23:38:10.598"/>
    </inkml:context>
    <inkml:brush xml:id="br0">
      <inkml:brushProperty name="width" value="0.05292" units="cm"/>
      <inkml:brushProperty name="height" value="0.05292" units="cm"/>
      <inkml:brushProperty name="color" value="#C0504D"/>
      <inkml:brushProperty name="fitToCurve" value="1"/>
    </inkml:brush>
  </inkml:definitions>
  <inkml:trace contextRef="#ctx0" brushRef="#br0">693 10 1,'0'0'5,"0"0"0,-12-5-1,12 5 0,0 0-1,-12 1 1,12-1-1,-10 1 0,10-1 0,-13 3-1,13-3 1,-15 3-1,3-2 0,0 3 0,-2-1 0,-1 2-1,-3 0 1,1 0-1,-1 1 0,-1 0 0,3 0 0,-2 0-1,3 0 1,1 1-1,0-2 1,0 4-1,1-1 0,-1 1 0,0 2 1,-1 0-1,-1 1 1,2 2 0,-2 0 1,1 1-1,-1 0 1,0 3 0,-1-1 0,1 2 0,0 1-1,-2-1 1,0 0 0,1 1-1,-1 1 0,3-2 0,1 1 0,0-1-1,4 0 1,1 1-1,2 0 0,1 2 1,1 2 2,1 0-2,-1 3 1,0 0 0,-2 1 0,0 1-1,0 0 1,-2-1 0,2 0-1,0-1 0,2-1 0,2-1 0,0-1 1,3 1-1,1 0 1,2 2-1,1 1 1,2 0-1,0 0 0,2 2 0,1-1 0,-1-2 0,1-1 0,-1 0-1,2-4 1,-2 1 0,0-2 0,-1 0 0,1-1 0,0 0 0,-1-2 0,1 0 0,0 2 0,1-2 0,1 1 1,0 1-1,2 1 0,1 1 1,1 0-1,0 3 1,1-3 0,-2 3-1,1-3 1,0-1-1,-2-3 1,-1 0-1,0-1 1,1 0-1,0-2 0,-2-2 0,2 0 0,0-2 0,1 1 0,-1-3 0,-1 2 0,1-3 0,0 0 1,0-1-1,0 1 0,0-1 0,1-1 1,0 0-1,1 0 0,2-1 0,1-1 0,0 0 0,0-1 0,1-2 0,0 2 1,0-2-2,-1 0 1,-1-1 0,-1-1 0,1-1 0,1-1 0,-1 0-1,2-2 1,1 0-1,1 0 1,-2-1-1,3-1 1,1 0-1,0-1 1,-1-2-1,1 1 1,-1-3 0,-1-1-1,0-1 1,0 0-1,-2-2 1,-1-3 0,-1-1 0,0 1-1,-2-4 1,1-1 0,-3-3 0,1-2-1,-2-1 1,-1 0 0,-2-1-1,1 1 1,-2-1-1,-1 0 0,-2 1 0,1 1-1,0 1 1,-2 1 0,1-1-1,0 0 1,0-1 0,-2 1-1,1-1 1,-2-3 0,-1 1 1,-3-2-1,0 1 0,-3-3 1,-2 0-1,0 0 0,-2 0 0,1 2 0,-2-1 0,2 1 0,-2 2-1,2-1 0,-3 3 0,2 0 0,-3 1 0,0-1 0,-1 1 1,-2 0-1,-1-3 0,-3 0 1,-1-3 0,-1 0 0,-1 0 0,0 3 0,-2-2 0,0 5 0,2 1 0,1 5 0,1 3 0,-1 1 0,1 1 0,0 2 0,0 1 0,1 2 1,1 2-1,3 2 0,2 1 1,1 1-1,13 6 0,-19-7 0,19 7 0,-11-5 0,11 5-2,-11 3-2,11-3-6,-20 22-9,5-2-11,-2 5 0,-10-1-1,5 5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in"/>
          <inkml:channel name="Y" type="integer" max="16320" units="in"/>
          <inkml:channel name="F" type="integer" max="255" units="dev"/>
        </inkml:traceFormat>
        <inkml:channelProperties>
          <inkml:channelProperty channel="X" name="resolution" value="2540.07764" units="1/in"/>
          <inkml:channelProperty channel="Y" name="resolution" value="2540.07764" units="1/in"/>
          <inkml:channelProperty channel="F" name="resolution" value="1.58169E-7" units="1/dev"/>
        </inkml:channelProperties>
      </inkml:inkSource>
      <inkml:timestamp xml:id="ts0" timeString="2011-11-07T23:39:01.81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79 109 2,'0'0'7,"-12"-1"-1,12 1-1,-12-3 0,12 3 2,-10-6 0,10 6 1,-12-8 1,12 8 0,-12-8 0,12 8-1,-10-6 0,10 6-2,-11-3-1,11 3-1,0 0-1,0 0-1,0 0-1,0 0 1,0 0-1,0 0 0,0 0 0,0 0 0,0 0 1,0 0-1,0 0 0,15-9 0,-4 8-1,3 1 1,2-1 0,3 1-1,1-2 0,0 4 1,0-4-1,1 4 1,-1-2-1,0 1-1,-2-1 1,1 1 0,-1-1 0,0 0 0,2 0 1,-1-1-1,1 1 0,1 0 0,-1 1 0,1-1 1,-1 0 0,0 1 0,-3-1 0,3 0 0,-2 0 0,-1 0 0,2 0 0,-2-1 0,3 0-1,-1 0 1,0-1-1,0 1 1,0 0-1,0 1 0,0-1 1,0 0-1,0 1 0,3 0 0,0-1 1,-1 2-1,1-1 1,1 0-1,0 0 1,-1 1-1,-1-1 1,0 0-1,-1 0 1,-1 0 0,3 0 0,0-1 0,0 1-1,3 0 1,-2 0 0,3 0-1,0 1 0,2 0 1,-1 1-1,1 0 0,1 0 0,0-1 0,4 1 1,0-2-1,1 2 0,1-2 1,-1 0-1,0 0 1,0-2 0,1 2 0,-1 0-1,0 0 1,-2 0 0,1 0-1,-2 0 1,0 0-1,0 0 0,-1-1 1,-1 1 0,1-1-1,1-1 1,1 1 0,2-2 0,1 1 0,1 0 0,3-2 0,-2 0-1,1 2 1,-3 0-1,2-1 1,1 1-1,-1 0 0,-1-1 0,1 2 0,-1-1 0,1-1 0,4 1 0,-1 0 0,0-1 0,0 1 0,1-1 0,1 1 0,0 0 0,-1 1 0,-1-2 1,-2 2-2,2-1 1,0 0 0,-3 0 0,2 1 0,-2 1 0,2 0 0,-2 0 0,2 0 0,-3 1 0,-1-1 0,2 1 0,-2-1 0,0 1 0,-2-1 0,-1 2 0,0-2 0,-2 1 0,0-1 0,-5 1 0,0-1 0,-4 0 0,-1 0 0,-4 0 0,1 1 0,-2-1 0,-1 0 0,0 1 0,-1-1 0,0 2 0,-2-1 0,0 1 0,1-1 0,-12-1 0,15 3 1,-15-3-2,11 3-3,-11-3-10,17 6-12,-17-6-1,0 0-1,-8-25 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11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7" tIns="46219" rIns="92437" bIns="4621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8102" y="0"/>
            <a:ext cx="298211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7" tIns="46219" rIns="92437" bIns="4621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7600" y="696913"/>
            <a:ext cx="4646613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182" y="4415791"/>
            <a:ext cx="550545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7" tIns="46219" rIns="92437" bIns="462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298211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7" tIns="46219" rIns="92437" bIns="4621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8102" y="8829967"/>
            <a:ext cx="298211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7" tIns="46219" rIns="92437" bIns="4621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C969FC-0861-4D8B-9270-A6664A3F92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4089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F7FFEF-73F4-45E3-8028-11B3B8C60BB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="1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How do you merge it</a:t>
            </a:r>
            <a:r>
              <a:rPr lang="en-CA" baseline="0" dirty="0"/>
              <a:t> with the previous estimate?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C969FC-0861-4D8B-9270-A6664A3F926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Alpha-k can</a:t>
            </a:r>
            <a:r>
              <a:rPr lang="en-CA" baseline="0" dirty="0"/>
              <a:t> actually be a constant but then you do not have assurance of convergence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C969FC-0861-4D8B-9270-A6664A3F926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8181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1874" eaLnBrk="0" hangingPunct="0">
              <a:defRPr sz="2800" b="1">
                <a:solidFill>
                  <a:schemeClr val="tx1"/>
                </a:solidFill>
                <a:latin typeface="Times New Roman" pitchFamily="18" charset="0"/>
              </a:defRPr>
            </a:lvl1pPr>
            <a:lvl2pPr marL="738762" indent="-284139" defTabSz="921874" eaLnBrk="0" hangingPunct="0">
              <a:defRPr sz="28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36557" indent="-227312" defTabSz="921874" eaLnBrk="0" hangingPunct="0">
              <a:defRPr sz="2800" b="1">
                <a:solidFill>
                  <a:schemeClr val="tx1"/>
                </a:solidFill>
                <a:latin typeface="Times New Roman" pitchFamily="18" charset="0"/>
              </a:defRPr>
            </a:lvl3pPr>
            <a:lvl4pPr marL="1591180" indent="-227312" defTabSz="921874" eaLnBrk="0" hangingPunct="0">
              <a:defRPr sz="28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45802" indent="-227312" defTabSz="921874" eaLnBrk="0" hangingPunct="0">
              <a:defRPr sz="28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00425" indent="-227312" defTabSz="921874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55048" indent="-227312" defTabSz="921874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09670" indent="-227312" defTabSz="921874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64293" indent="-227312" defTabSz="921874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4E7FDDC-CD4E-4F50-B18C-9DF42FD61542}" type="slidenum">
              <a:rPr lang="en-US" altLang="en-US" sz="1200" b="0"/>
              <a:pPr eaLnBrk="1" hangingPunct="1"/>
              <a:t>17</a:t>
            </a:fld>
            <a:endParaRPr lang="en-US" altLang="en-US" sz="1200" b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81D515-4199-45D3-A393-90DB6DC07827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10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8ED0FC-D273-43BE-80DF-16D0F76019F2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CA" dirty="0" err="1"/>
              <a:t>POMDPs</a:t>
            </a:r>
            <a:r>
              <a:rPr lang="en-CA" dirty="0"/>
              <a:t> were initially formalized by the control theory and operations research communities</a:t>
            </a:r>
          </a:p>
          <a:p>
            <a:r>
              <a:rPr lang="en-CA" dirty="0"/>
              <a:t>to optimally control stochastic dynamical systems.</a:t>
            </a:r>
          </a:p>
          <a:p>
            <a:r>
              <a:rPr lang="en-CA" dirty="0"/>
              <a:t>More recently, the </a:t>
            </a:r>
            <a:r>
              <a:rPr lang="en-CA" dirty="0" err="1"/>
              <a:t>articial</a:t>
            </a:r>
            <a:r>
              <a:rPr lang="en-CA" dirty="0"/>
              <a:t> intelligence community also considered </a:t>
            </a:r>
            <a:r>
              <a:rPr lang="en-CA" dirty="0" err="1"/>
              <a:t>POMDPs</a:t>
            </a:r>
            <a:r>
              <a:rPr lang="en-CA" dirty="0"/>
              <a:t> for planning</a:t>
            </a:r>
          </a:p>
          <a:p>
            <a:r>
              <a:rPr lang="en-CA" dirty="0"/>
              <a:t>under uncertainty. To date, a wide range of sequential decision problems</a:t>
            </a:r>
          </a:p>
          <a:p>
            <a:r>
              <a:rPr lang="en-CA" dirty="0"/>
              <a:t>such as robot navigation, preference elicitation, stochastic resource</a:t>
            </a:r>
          </a:p>
          <a:p>
            <a:r>
              <a:rPr lang="en-CA" dirty="0"/>
              <a:t>allocation, maintenance scheduling, spoken-dialog systems</a:t>
            </a:r>
          </a:p>
          <a:p>
            <a:r>
              <a:rPr lang="en-CA" dirty="0"/>
              <a:t>and many others have been modeled using </a:t>
            </a:r>
            <a:r>
              <a:rPr lang="en-CA" dirty="0" err="1"/>
              <a:t>POMDPs</a:t>
            </a:r>
            <a:r>
              <a:rPr lang="en-CA" dirty="0"/>
              <a:t>.</a:t>
            </a: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8642"/>
            <a:fld id="{C8A58DF1-F0B9-4CDF-A014-980B1A97EBBF}" type="slidenum">
              <a:rPr lang="en-US">
                <a:solidFill>
                  <a:prstClr val="black"/>
                </a:solidFill>
              </a:rPr>
              <a:pPr defTabSz="918642"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3752" indent="-223752" eaLnBrk="1" hangingPunct="1"/>
            <a:r>
              <a:rPr lang="en-CA" dirty="0"/>
              <a:t>Breadth</a:t>
            </a:r>
            <a:r>
              <a:rPr lang="en-CA" baseline="0" dirty="0"/>
              <a:t> and Depth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2964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8ED0FC-D273-43BE-80DF-16D0F76019F2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/>
              <a:t>R(s, s’, a)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C969FC-0861-4D8B-9270-A6664A3F926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0371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24371"/>
            <a:r>
              <a:rPr lang="en-GB" dirty="0"/>
              <a:t>Here the agent is evaluated as a whole, based on how it survives</a:t>
            </a:r>
            <a:endParaRPr lang="en-CA" dirty="0"/>
          </a:p>
          <a:p>
            <a:r>
              <a:rPr lang="en-GB" dirty="0"/>
              <a:t>use of experiences is wasteful: cannot directly take into account locally good/bad </a:t>
            </a:r>
            <a:r>
              <a:rPr lang="en-GB" dirty="0" err="1"/>
              <a:t>behavior</a:t>
            </a:r>
            <a:r>
              <a:rPr lang="en-GB" dirty="0"/>
              <a:t>, since  policies are evaluated as a whole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C969FC-0861-4D8B-9270-A6664A3F926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21C66F98-FBDB-4FB4-9CF6-8BBCBC4BC841}" type="slidenum">
              <a:rPr lang="en-GB" smtClean="0">
                <a:solidFill>
                  <a:prstClr val="white"/>
                </a:solidFill>
              </a:rPr>
              <a:pPr>
                <a:defRPr/>
              </a:pPr>
              <a:t>7</a:t>
            </a:fld>
            <a:endParaRPr lang="en-GB">
              <a:solidFill>
                <a:prstClr val="white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24371"/>
            <a:r>
              <a:rPr lang="en-GB" dirty="0"/>
              <a:t>One of the main elements of Q-learning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C969FC-0861-4D8B-9270-A6664A3F926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62185" indent="-462185" eaLnBrk="1" hangingPunct="1">
              <a:lnSpc>
                <a:spcPct val="90000"/>
              </a:lnSpc>
            </a:pPr>
            <a:r>
              <a:rPr lang="en-US" dirty="0">
                <a:cs typeface="Times New Roman" pitchFamily="18" charset="0"/>
              </a:rPr>
              <a:t>It intuitively makes sense</a:t>
            </a:r>
          </a:p>
          <a:p>
            <a:pPr marL="847340" lvl="1" indent="-385155" eaLnBrk="1" hangingPunct="1">
              <a:lnSpc>
                <a:spcPct val="80000"/>
              </a:lnSpc>
            </a:pPr>
            <a:r>
              <a:rPr lang="en-US" dirty="0">
                <a:cs typeface="Times New Roman" pitchFamily="18" charset="0"/>
              </a:rPr>
              <a:t>If the new value </a:t>
            </a:r>
            <a:r>
              <a:rPr lang="en-GB" i="1" dirty="0" err="1"/>
              <a:t>v</a:t>
            </a:r>
            <a:r>
              <a:rPr lang="en-GB" i="1" baseline="-25000" dirty="0" err="1"/>
              <a:t>k</a:t>
            </a:r>
            <a:r>
              <a:rPr lang="en-US" dirty="0">
                <a:cs typeface="Times New Roman" pitchFamily="18" charset="0"/>
              </a:rPr>
              <a:t>  is higher  than the average at </a:t>
            </a:r>
            <a:r>
              <a:rPr lang="en-US" i="1" dirty="0">
                <a:cs typeface="Times New Roman" pitchFamily="18" charset="0"/>
              </a:rPr>
              <a:t>k-1</a:t>
            </a:r>
            <a:r>
              <a:rPr lang="en-US" dirty="0">
                <a:cs typeface="Times New Roman" pitchFamily="18" charset="0"/>
              </a:rPr>
              <a:t>, than the old average was too small</a:t>
            </a:r>
          </a:p>
          <a:p>
            <a:pPr marL="1309525" lvl="2" indent="-385155" eaLnBrk="1" hangingPunct="1">
              <a:lnSpc>
                <a:spcPct val="80000"/>
              </a:lnSpc>
            </a:pPr>
            <a:r>
              <a:rPr lang="en-US" dirty="0">
                <a:cs typeface="Times New Roman" pitchFamily="18" charset="0"/>
              </a:rPr>
              <a:t>the new average is generated by increasing the old average by a measure proportional  to the error</a:t>
            </a:r>
          </a:p>
          <a:p>
            <a:pPr marL="847340" lvl="1" indent="-385155" eaLnBrk="1" hangingPunct="1">
              <a:lnSpc>
                <a:spcPct val="80000"/>
              </a:lnSpc>
            </a:pPr>
            <a:r>
              <a:rPr lang="en-US" dirty="0">
                <a:cs typeface="Times New Roman" pitchFamily="18" charset="0"/>
              </a:rPr>
              <a:t>Do the opposite if the new </a:t>
            </a:r>
            <a:r>
              <a:rPr lang="en-GB" i="1" dirty="0" err="1"/>
              <a:t>v</a:t>
            </a:r>
            <a:r>
              <a:rPr lang="en-GB" i="1" baseline="-25000" dirty="0" err="1"/>
              <a:t>k</a:t>
            </a:r>
            <a:r>
              <a:rPr lang="en-US" dirty="0">
                <a:cs typeface="Times New Roman" pitchFamily="18" charset="0"/>
              </a:rPr>
              <a:t>  is smaller than the average at </a:t>
            </a:r>
            <a:r>
              <a:rPr lang="en-US" i="1" dirty="0">
                <a:cs typeface="Times New Roman" pitchFamily="18" charset="0"/>
              </a:rPr>
              <a:t>k-1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C969FC-0861-4D8B-9270-A6664A3F926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422, Lecture 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597C9F4-D277-48C8-B1F1-A1FA282508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422, Lecture 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6A52D9-5770-4EE3-88F5-DE9463D50D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562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562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422, Lecture 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2DB6252-C2A7-40E9-B9C4-7D8B331AE1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1219200"/>
            <a:ext cx="4152900" cy="2171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0100" y="3543300"/>
            <a:ext cx="4152900" cy="2171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422, Lecture 7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4D3078-6092-43AB-B7DA-4990DDD99E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219200"/>
            <a:ext cx="8458200" cy="4495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422, Lecture 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EB80-F8AC-4E1A-BA1F-EE6792C24E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8249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CPSC 422, Lecture 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7597C9F4-D277-48C8-B1F1-A1FA2825088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4081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CPSC 422, Lecture 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38B5A9E0-7EB5-4FF0-AEB5-1FBEA79D2A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3946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CPSC 422, Lecture 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EEA4F305-9193-42A4-85D9-EEECBDF852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0960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CPSC 422, Lecture 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923DC875-25F3-4B98-B29A-145DD351EDE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09111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CPSC 422, Lecture 8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C6842080-8267-49D3-A51E-31FBCEF5ADB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2221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CPSC 422, Lecture 8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42CFED80-5205-497D-A57F-EAEBD5BF73E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630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422, Lecture 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8B5A9E0-7EB5-4FF0-AEB5-1FBEA79D2A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CPSC 422, Lecture 8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2AD99C34-7C11-4721-9FED-B5532851C34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242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CPSC 422, Lecture 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401EF3B6-53F5-4F18-B7AB-5A13C34059C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3742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CPSC 422, Lecture 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BE0E7CC5-623D-444E-8611-37731736AA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8393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CPSC 422, Lecture 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0D6A52D9-5770-4EE3-88F5-DE9463D50DC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7254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562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562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CPSC 422, Lecture 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F2DB6252-C2A7-40E9-B9C4-7D8B331AE1B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3866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1219200"/>
            <a:ext cx="4152900" cy="2171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0100" y="3543300"/>
            <a:ext cx="4152900" cy="2171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CPSC 422, Lecture 8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D34D3078-6092-43AB-B7DA-4990DDD99E8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061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219200"/>
            <a:ext cx="8458200" cy="4495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CPSC 422, Lecture 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2572EB80-F8AC-4E1A-BA1F-EE6792C24E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847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422, Lecture 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EA4F305-9193-42A4-85D9-EEECBDF852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422, Lecture 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23DC875-25F3-4B98-B29A-145DD351ED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422, Lecture 7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842080-8267-49D3-A51E-31FBCEF5AD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422, Lecture 7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2CFED80-5205-497D-A57F-EAEBD5BF73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422, Lecture 7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AD99C34-7C11-4721-9FED-B5532851C3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422, Lecture 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1EF3B6-53F5-4F18-B7AB-5A13C34059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422, Lecture 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E0E7CC5-623D-444E-8611-37731736AA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CPSC 422, Lecture 7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8DBDFAFE-9810-4C5B-B31E-6BDE79F8E5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700" r:id="rId1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2000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CPSC 422, Lecture 8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Slide </a:t>
            </a:r>
            <a:fld id="{8DBDFAFE-9810-4C5B-B31E-6BDE79F8E5E3}" type="slidenum">
              <a:rPr lang="en-US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4513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2000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image" Target="../media/image12.png"/><Relationship Id="rId18" Type="http://schemas.openxmlformats.org/officeDocument/2006/relationships/image" Target="../media/image11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9.wmf"/><Relationship Id="rId1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3.png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5" Type="http://schemas.openxmlformats.org/officeDocument/2006/relationships/image" Target="../media/image10.wmf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8.bin"/><Relationship Id="rId14" Type="http://schemas.openxmlformats.org/officeDocument/2006/relationships/oleObject" Target="../embeddings/oleObject10.bin"/></Relationships>
</file>

<file path=ppt/slides/_rels/slide11.xml.rels><?xml version="1.0" encoding="UTF-8" standalone="yes"?>
<Relationships xmlns="http://schemas.openxmlformats.org/package/2006/relationships"><Relationship Id="rId26" Type="http://schemas.openxmlformats.org/officeDocument/2006/relationships/customXml" Target="../ink/ink13.xml"/><Relationship Id="rId21" Type="http://schemas.openxmlformats.org/officeDocument/2006/relationships/image" Target="../media/image18.emf"/><Relationship Id="rId42" Type="http://schemas.openxmlformats.org/officeDocument/2006/relationships/customXml" Target="../ink/ink21.xml"/><Relationship Id="rId47" Type="http://schemas.openxmlformats.org/officeDocument/2006/relationships/image" Target="../media/image250.emf"/><Relationship Id="rId63" Type="http://schemas.openxmlformats.org/officeDocument/2006/relationships/image" Target="../media/image16.png"/><Relationship Id="rId68" Type="http://schemas.openxmlformats.org/officeDocument/2006/relationships/customXml" Target="../ink/ink34.xml"/><Relationship Id="rId7" Type="http://schemas.openxmlformats.org/officeDocument/2006/relationships/image" Target="../media/image27.emf"/><Relationship Id="rId2" Type="http://schemas.openxmlformats.org/officeDocument/2006/relationships/slideLayout" Target="../slideLayouts/slideLayout2.xml"/><Relationship Id="rId16" Type="http://schemas.openxmlformats.org/officeDocument/2006/relationships/customXml" Target="../ink/ink8.xml"/><Relationship Id="rId29" Type="http://schemas.openxmlformats.org/officeDocument/2006/relationships/image" Target="../media/image38.emf"/><Relationship Id="rId11" Type="http://schemas.openxmlformats.org/officeDocument/2006/relationships/image" Target="../media/image29.emf"/><Relationship Id="rId24" Type="http://schemas.openxmlformats.org/officeDocument/2006/relationships/customXml" Target="../ink/ink12.xml"/><Relationship Id="rId32" Type="http://schemas.openxmlformats.org/officeDocument/2006/relationships/customXml" Target="../ink/ink16.xml"/><Relationship Id="rId37" Type="http://schemas.openxmlformats.org/officeDocument/2006/relationships/image" Target="../media/image42.emf"/><Relationship Id="rId40" Type="http://schemas.openxmlformats.org/officeDocument/2006/relationships/customXml" Target="../ink/ink20.xml"/><Relationship Id="rId45" Type="http://schemas.openxmlformats.org/officeDocument/2006/relationships/image" Target="../media/image24.emf"/><Relationship Id="rId53" Type="http://schemas.openxmlformats.org/officeDocument/2006/relationships/image" Target="../media/image34.emf"/><Relationship Id="rId58" Type="http://schemas.openxmlformats.org/officeDocument/2006/relationships/customXml" Target="../ink/ink29.xml"/><Relationship Id="rId66" Type="http://schemas.openxmlformats.org/officeDocument/2006/relationships/customXml" Target="../ink/ink33.xml"/><Relationship Id="rId5" Type="http://schemas.openxmlformats.org/officeDocument/2006/relationships/image" Target="../media/image14.wmf"/><Relationship Id="rId61" Type="http://schemas.openxmlformats.org/officeDocument/2006/relationships/image" Target="../media/image15.png"/><Relationship Id="rId19" Type="http://schemas.openxmlformats.org/officeDocument/2006/relationships/image" Target="../media/image17.emf"/><Relationship Id="rId14" Type="http://schemas.openxmlformats.org/officeDocument/2006/relationships/customXml" Target="../ink/ink7.xml"/><Relationship Id="rId22" Type="http://schemas.openxmlformats.org/officeDocument/2006/relationships/customXml" Target="../ink/ink11.xml"/><Relationship Id="rId27" Type="http://schemas.openxmlformats.org/officeDocument/2006/relationships/image" Target="../media/image37.emf"/><Relationship Id="rId30" Type="http://schemas.openxmlformats.org/officeDocument/2006/relationships/customXml" Target="../ink/ink15.xml"/><Relationship Id="rId35" Type="http://schemas.openxmlformats.org/officeDocument/2006/relationships/image" Target="../media/image41.emf"/><Relationship Id="rId43" Type="http://schemas.openxmlformats.org/officeDocument/2006/relationships/image" Target="../media/image23.emf"/><Relationship Id="rId48" Type="http://schemas.openxmlformats.org/officeDocument/2006/relationships/customXml" Target="../ink/ink24.xml"/><Relationship Id="rId56" Type="http://schemas.openxmlformats.org/officeDocument/2006/relationships/customXml" Target="../ink/ink28.xml"/><Relationship Id="rId64" Type="http://schemas.openxmlformats.org/officeDocument/2006/relationships/customXml" Target="../ink/ink32.xml"/><Relationship Id="rId69" Type="http://schemas.openxmlformats.org/officeDocument/2006/relationships/image" Target="../media/image19.png"/><Relationship Id="rId8" Type="http://schemas.openxmlformats.org/officeDocument/2006/relationships/customXml" Target="../ink/ink4.xml"/><Relationship Id="rId51" Type="http://schemas.openxmlformats.org/officeDocument/2006/relationships/image" Target="../media/image33.emf"/><Relationship Id="rId3" Type="http://schemas.openxmlformats.org/officeDocument/2006/relationships/notesSlide" Target="../notesSlides/notesSlide9.xml"/><Relationship Id="rId12" Type="http://schemas.openxmlformats.org/officeDocument/2006/relationships/customXml" Target="../ink/ink6.xml"/><Relationship Id="rId17" Type="http://schemas.openxmlformats.org/officeDocument/2006/relationships/image" Target="../media/image32.emf"/><Relationship Id="rId25" Type="http://schemas.openxmlformats.org/officeDocument/2006/relationships/image" Target="../media/image21.emf"/><Relationship Id="rId33" Type="http://schemas.openxmlformats.org/officeDocument/2006/relationships/image" Target="../media/image40.emf"/><Relationship Id="rId38" Type="http://schemas.openxmlformats.org/officeDocument/2006/relationships/customXml" Target="../ink/ink19.xml"/><Relationship Id="rId46" Type="http://schemas.openxmlformats.org/officeDocument/2006/relationships/customXml" Target="../ink/ink23.xml"/><Relationship Id="rId59" Type="http://schemas.openxmlformats.org/officeDocument/2006/relationships/image" Target="../media/image43.emf"/><Relationship Id="rId67" Type="http://schemas.openxmlformats.org/officeDocument/2006/relationships/image" Target="../media/image18.png"/><Relationship Id="rId20" Type="http://schemas.openxmlformats.org/officeDocument/2006/relationships/customXml" Target="../ink/ink10.xml"/><Relationship Id="rId41" Type="http://schemas.openxmlformats.org/officeDocument/2006/relationships/image" Target="../media/image22.emf"/><Relationship Id="rId54" Type="http://schemas.openxmlformats.org/officeDocument/2006/relationships/customXml" Target="../ink/ink27.xml"/><Relationship Id="rId62" Type="http://schemas.openxmlformats.org/officeDocument/2006/relationships/customXml" Target="../ink/ink31.xml"/><Relationship Id="rId1" Type="http://schemas.openxmlformats.org/officeDocument/2006/relationships/vmlDrawing" Target="../drawings/vmlDrawing4.vml"/><Relationship Id="rId6" Type="http://schemas.openxmlformats.org/officeDocument/2006/relationships/customXml" Target="../ink/ink3.xml"/><Relationship Id="rId15" Type="http://schemas.openxmlformats.org/officeDocument/2006/relationships/image" Target="../media/image31.emf"/><Relationship Id="rId23" Type="http://schemas.openxmlformats.org/officeDocument/2006/relationships/image" Target="../media/image19.emf"/><Relationship Id="rId28" Type="http://schemas.openxmlformats.org/officeDocument/2006/relationships/customXml" Target="../ink/ink14.xml"/><Relationship Id="rId36" Type="http://schemas.openxmlformats.org/officeDocument/2006/relationships/customXml" Target="../ink/ink18.xml"/><Relationship Id="rId49" Type="http://schemas.openxmlformats.org/officeDocument/2006/relationships/image" Target="../media/image26.emf"/><Relationship Id="rId57" Type="http://schemas.openxmlformats.org/officeDocument/2006/relationships/image" Target="../media/image36.emf"/><Relationship Id="rId10" Type="http://schemas.openxmlformats.org/officeDocument/2006/relationships/customXml" Target="../ink/ink5.xml"/><Relationship Id="rId31" Type="http://schemas.openxmlformats.org/officeDocument/2006/relationships/image" Target="../media/image39.emf"/><Relationship Id="rId44" Type="http://schemas.openxmlformats.org/officeDocument/2006/relationships/customXml" Target="../ink/ink22.xml"/><Relationship Id="rId52" Type="http://schemas.openxmlformats.org/officeDocument/2006/relationships/customXml" Target="../ink/ink26.xml"/><Relationship Id="rId60" Type="http://schemas.openxmlformats.org/officeDocument/2006/relationships/customXml" Target="../ink/ink30.xml"/><Relationship Id="rId65" Type="http://schemas.openxmlformats.org/officeDocument/2006/relationships/image" Target="../media/image17.png"/><Relationship Id="rId4" Type="http://schemas.openxmlformats.org/officeDocument/2006/relationships/oleObject" Target="../embeddings/oleObject12.bin"/><Relationship Id="rId9" Type="http://schemas.openxmlformats.org/officeDocument/2006/relationships/image" Target="../media/image28.emf"/><Relationship Id="rId13" Type="http://schemas.openxmlformats.org/officeDocument/2006/relationships/image" Target="../media/image30.emf"/><Relationship Id="rId18" Type="http://schemas.openxmlformats.org/officeDocument/2006/relationships/customXml" Target="../ink/ink9.xml"/><Relationship Id="rId39" Type="http://schemas.openxmlformats.org/officeDocument/2006/relationships/image" Target="../media/image20.emf"/><Relationship Id="rId34" Type="http://schemas.openxmlformats.org/officeDocument/2006/relationships/customXml" Target="../ink/ink17.xml"/><Relationship Id="rId50" Type="http://schemas.openxmlformats.org/officeDocument/2006/relationships/customXml" Target="../ink/ink25.xml"/><Relationship Id="rId55" Type="http://schemas.openxmlformats.org/officeDocument/2006/relationships/image" Target="../media/image35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20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2.wmf"/><Relationship Id="rId4" Type="http://schemas.openxmlformats.org/officeDocument/2006/relationships/oleObject" Target="../embeddings/oleObject15.bin"/></Relationships>
</file>

<file path=ppt/slides/_rels/slide1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9.emf"/><Relationship Id="rId18" Type="http://schemas.openxmlformats.org/officeDocument/2006/relationships/customXml" Target="../ink/ink40.xml"/><Relationship Id="rId26" Type="http://schemas.openxmlformats.org/officeDocument/2006/relationships/customXml" Target="../ink/ink44.xml"/><Relationship Id="rId39" Type="http://schemas.openxmlformats.org/officeDocument/2006/relationships/image" Target="../media/image64.emf"/><Relationship Id="rId21" Type="http://schemas.openxmlformats.org/officeDocument/2006/relationships/image" Target="../media/image55.emf"/><Relationship Id="rId34" Type="http://schemas.openxmlformats.org/officeDocument/2006/relationships/customXml" Target="../ink/ink48.xml"/><Relationship Id="rId42" Type="http://schemas.openxmlformats.org/officeDocument/2006/relationships/customXml" Target="../ink/ink52.xml"/><Relationship Id="rId47" Type="http://schemas.openxmlformats.org/officeDocument/2006/relationships/image" Target="../media/image68.emf"/><Relationship Id="rId50" Type="http://schemas.openxmlformats.org/officeDocument/2006/relationships/customXml" Target="../ink/ink56.xml"/><Relationship Id="rId55" Type="http://schemas.openxmlformats.org/officeDocument/2006/relationships/image" Target="../media/image72.emf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6" Type="http://schemas.openxmlformats.org/officeDocument/2006/relationships/customXml" Target="../ink/ink39.xml"/><Relationship Id="rId29" Type="http://schemas.openxmlformats.org/officeDocument/2006/relationships/image" Target="../media/image59.emf"/><Relationship Id="rId11" Type="http://schemas.openxmlformats.org/officeDocument/2006/relationships/image" Target="../media/image28.emf"/><Relationship Id="rId24" Type="http://schemas.openxmlformats.org/officeDocument/2006/relationships/customXml" Target="../ink/ink43.xml"/><Relationship Id="rId32" Type="http://schemas.openxmlformats.org/officeDocument/2006/relationships/customXml" Target="../ink/ink47.xml"/><Relationship Id="rId37" Type="http://schemas.openxmlformats.org/officeDocument/2006/relationships/image" Target="../media/image63.emf"/><Relationship Id="rId40" Type="http://schemas.openxmlformats.org/officeDocument/2006/relationships/customXml" Target="../ink/ink51.xml"/><Relationship Id="rId45" Type="http://schemas.openxmlformats.org/officeDocument/2006/relationships/image" Target="../media/image67.emf"/><Relationship Id="rId53" Type="http://schemas.openxmlformats.org/officeDocument/2006/relationships/image" Target="../media/image71.emf"/><Relationship Id="rId58" Type="http://schemas.openxmlformats.org/officeDocument/2006/relationships/customXml" Target="../ink/ink60.xml"/><Relationship Id="rId5" Type="http://schemas.openxmlformats.org/officeDocument/2006/relationships/image" Target="../media/image23.wmf"/><Relationship Id="rId61" Type="http://schemas.openxmlformats.org/officeDocument/2006/relationships/image" Target="../media/image230.emf"/><Relationship Id="rId19" Type="http://schemas.openxmlformats.org/officeDocument/2006/relationships/image" Target="../media/image32.emf"/><Relationship Id="rId14" Type="http://schemas.openxmlformats.org/officeDocument/2006/relationships/customXml" Target="../ink/ink38.xml"/><Relationship Id="rId22" Type="http://schemas.openxmlformats.org/officeDocument/2006/relationships/customXml" Target="../ink/ink42.xml"/><Relationship Id="rId27" Type="http://schemas.openxmlformats.org/officeDocument/2006/relationships/image" Target="../media/image58.emf"/><Relationship Id="rId30" Type="http://schemas.openxmlformats.org/officeDocument/2006/relationships/customXml" Target="../ink/ink46.xml"/><Relationship Id="rId35" Type="http://schemas.openxmlformats.org/officeDocument/2006/relationships/image" Target="../media/image62.emf"/><Relationship Id="rId43" Type="http://schemas.openxmlformats.org/officeDocument/2006/relationships/image" Target="../media/image66.emf"/><Relationship Id="rId48" Type="http://schemas.openxmlformats.org/officeDocument/2006/relationships/customXml" Target="../ink/ink55.xml"/><Relationship Id="rId56" Type="http://schemas.openxmlformats.org/officeDocument/2006/relationships/customXml" Target="../ink/ink59.xml"/><Relationship Id="rId8" Type="http://schemas.openxmlformats.org/officeDocument/2006/relationships/customXml" Target="../ink/ink35.xml"/><Relationship Id="rId51" Type="http://schemas.openxmlformats.org/officeDocument/2006/relationships/image" Target="../media/image70.emf"/><Relationship Id="rId3" Type="http://schemas.openxmlformats.org/officeDocument/2006/relationships/notesSlide" Target="../notesSlides/notesSlide11.xml"/><Relationship Id="rId12" Type="http://schemas.openxmlformats.org/officeDocument/2006/relationships/customXml" Target="../ink/ink37.xml"/><Relationship Id="rId17" Type="http://schemas.openxmlformats.org/officeDocument/2006/relationships/image" Target="../media/image31.emf"/><Relationship Id="rId25" Type="http://schemas.openxmlformats.org/officeDocument/2006/relationships/image" Target="../media/image57.emf"/><Relationship Id="rId33" Type="http://schemas.openxmlformats.org/officeDocument/2006/relationships/image" Target="../media/image61.emf"/><Relationship Id="rId38" Type="http://schemas.openxmlformats.org/officeDocument/2006/relationships/customXml" Target="../ink/ink50.xml"/><Relationship Id="rId46" Type="http://schemas.openxmlformats.org/officeDocument/2006/relationships/customXml" Target="../ink/ink54.xml"/><Relationship Id="rId59" Type="http://schemas.openxmlformats.org/officeDocument/2006/relationships/image" Target="../media/image74.emf"/><Relationship Id="rId20" Type="http://schemas.openxmlformats.org/officeDocument/2006/relationships/customXml" Target="../ink/ink41.xml"/><Relationship Id="rId41" Type="http://schemas.openxmlformats.org/officeDocument/2006/relationships/image" Target="../media/image24.png"/><Relationship Id="rId54" Type="http://schemas.openxmlformats.org/officeDocument/2006/relationships/customXml" Target="../ink/ink58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7.bin"/><Relationship Id="rId15" Type="http://schemas.openxmlformats.org/officeDocument/2006/relationships/image" Target="../media/image30.emf"/><Relationship Id="rId23" Type="http://schemas.openxmlformats.org/officeDocument/2006/relationships/image" Target="../media/image56.emf"/><Relationship Id="rId28" Type="http://schemas.openxmlformats.org/officeDocument/2006/relationships/customXml" Target="../ink/ink45.xml"/><Relationship Id="rId36" Type="http://schemas.openxmlformats.org/officeDocument/2006/relationships/customXml" Target="../ink/ink49.xml"/><Relationship Id="rId49" Type="http://schemas.openxmlformats.org/officeDocument/2006/relationships/image" Target="../media/image69.emf"/><Relationship Id="rId57" Type="http://schemas.openxmlformats.org/officeDocument/2006/relationships/image" Target="../media/image73.emf"/><Relationship Id="rId10" Type="http://schemas.openxmlformats.org/officeDocument/2006/relationships/customXml" Target="../ink/ink36.xml"/><Relationship Id="rId31" Type="http://schemas.openxmlformats.org/officeDocument/2006/relationships/image" Target="../media/image60.emf"/><Relationship Id="rId44" Type="http://schemas.openxmlformats.org/officeDocument/2006/relationships/customXml" Target="../ink/ink53.xml"/><Relationship Id="rId52" Type="http://schemas.openxmlformats.org/officeDocument/2006/relationships/customXml" Target="../ink/ink57.xml"/><Relationship Id="rId60" Type="http://schemas.openxmlformats.org/officeDocument/2006/relationships/customXml" Target="../ink/ink61.xml"/><Relationship Id="rId4" Type="http://schemas.openxmlformats.org/officeDocument/2006/relationships/oleObject" Target="../embeddings/oleObject16.bin"/><Relationship Id="rId9" Type="http://schemas.openxmlformats.org/officeDocument/2006/relationships/image" Target="../media/image27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ustomXml" Target="../ink/ink6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5.emf"/><Relationship Id="rId5" Type="http://schemas.openxmlformats.org/officeDocument/2006/relationships/customXml" Target="../ink/ink63.xml"/><Relationship Id="rId4" Type="http://schemas.openxmlformats.org/officeDocument/2006/relationships/image" Target="../media/image294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ispace.org/exercises/exercise11-a-1.shtml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48.emf"/><Relationship Id="rId4" Type="http://schemas.openxmlformats.org/officeDocument/2006/relationships/customXml" Target="../ink/ink6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00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422, Lecture 7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CA5DE21-EB39-4D7A-8358-F4A5BC11EB68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ChangeArrowheads="1"/>
          </p:cNvSpPr>
          <p:nvPr/>
        </p:nvSpPr>
        <p:spPr bwMode="auto">
          <a:xfrm>
            <a:off x="0" y="908050"/>
            <a:ext cx="8763000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dirty="0">
                <a:solidFill>
                  <a:schemeClr val="accent2"/>
                </a:solidFill>
                <a:latin typeface="Arial Unicode MS" pitchFamily="34" charset="-128"/>
              </a:rPr>
              <a:t>Intelligent Systems (AI-2)</a:t>
            </a:r>
          </a:p>
          <a:p>
            <a:pPr algn="ctr">
              <a:spcBef>
                <a:spcPct val="50000"/>
              </a:spcBef>
            </a:pPr>
            <a:endParaRPr lang="en-US" sz="2400" b="1" dirty="0"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r>
              <a:rPr lang="en-US" sz="3200" b="1" dirty="0">
                <a:latin typeface="Arial Unicode MS" pitchFamily="34" charset="-128"/>
              </a:rPr>
              <a:t>Computer Science cpsc422, Lecture 7</a:t>
            </a:r>
          </a:p>
          <a:p>
            <a:pPr algn="ctr">
              <a:spcBef>
                <a:spcPct val="50000"/>
              </a:spcBef>
            </a:pPr>
            <a:endParaRPr lang="en-US" sz="2400" b="1" dirty="0"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r>
              <a:rPr lang="en-US" sz="2400" b="1" dirty="0">
                <a:latin typeface="Arial Unicode MS" pitchFamily="34" charset="-128"/>
              </a:rPr>
              <a:t>Sep, 18, 2019</a:t>
            </a:r>
          </a:p>
        </p:txBody>
      </p:sp>
      <p:sp>
        <p:nvSpPr>
          <p:cNvPr id="1031" name="AutoShape 7" descr="tatsuro_picture.jpg"/>
          <p:cNvSpPr>
            <a:spLocks noChangeAspect="1" noChangeArrowheads="1"/>
          </p:cNvSpPr>
          <p:nvPr/>
        </p:nvSpPr>
        <p:spPr bwMode="auto">
          <a:xfrm>
            <a:off x="180975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679316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Average Through Time </a:t>
            </a:r>
          </a:p>
        </p:txBody>
      </p:sp>
      <p:graphicFrame>
        <p:nvGraphicFramePr>
          <p:cNvPr id="54784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0710121"/>
              </p:ext>
            </p:extLst>
          </p:nvPr>
        </p:nvGraphicFramePr>
        <p:xfrm>
          <a:off x="304800" y="861320"/>
          <a:ext cx="2526525" cy="7677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088" name="Equation" r:id="rId3" imgW="1295280" imgH="393480" progId="Equation.3">
                  <p:embed/>
                </p:oleObj>
              </mc:Choice>
              <mc:Fallback>
                <p:oleObj name="Equation" r:id="rId3" imgW="1295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861320"/>
                        <a:ext cx="2526525" cy="7677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784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5561912"/>
              </p:ext>
            </p:extLst>
          </p:nvPr>
        </p:nvGraphicFramePr>
        <p:xfrm>
          <a:off x="-1588" y="1773238"/>
          <a:ext cx="7890676" cy="5045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089" name="Equation" r:id="rId5" imgW="3429000" imgH="228600" progId="Equation.3">
                  <p:embed/>
                </p:oleObj>
              </mc:Choice>
              <mc:Fallback>
                <p:oleObj name="Equation" r:id="rId5" imgW="34290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588" y="1773238"/>
                        <a:ext cx="7890676" cy="5045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784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356236"/>
              </p:ext>
            </p:extLst>
          </p:nvPr>
        </p:nvGraphicFramePr>
        <p:xfrm>
          <a:off x="48152" y="2446625"/>
          <a:ext cx="9124877" cy="46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090" name="Equation" r:id="rId7" imgW="4508280" imgH="228600" progId="Equation.3">
                  <p:embed/>
                </p:oleObj>
              </mc:Choice>
              <mc:Fallback>
                <p:oleObj name="Equation" r:id="rId7" imgW="45082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52" y="2446625"/>
                        <a:ext cx="9124877" cy="463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784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2641858"/>
              </p:ext>
            </p:extLst>
          </p:nvPr>
        </p:nvGraphicFramePr>
        <p:xfrm>
          <a:off x="406399" y="3085938"/>
          <a:ext cx="6604001" cy="499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091" name="Equation" r:id="rId9" imgW="2946240" imgH="228600" progId="Equation.3">
                  <p:embed/>
                </p:oleObj>
              </mc:Choice>
              <mc:Fallback>
                <p:oleObj name="Equation" r:id="rId9" imgW="29462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399" y="3085938"/>
                        <a:ext cx="6604001" cy="499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784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8377460"/>
              </p:ext>
            </p:extLst>
          </p:nvPr>
        </p:nvGraphicFramePr>
        <p:xfrm>
          <a:off x="395288" y="3644900"/>
          <a:ext cx="2576512" cy="7829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092" name="Equation" r:id="rId11" imgW="1295280" imgH="393480" progId="Equation.3">
                  <p:embed/>
                </p:oleObj>
              </mc:Choice>
              <mc:Fallback>
                <p:oleObj name="Equation" r:id="rId11" imgW="1295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3644900"/>
                        <a:ext cx="2576512" cy="7829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47850" name="Object 10"/>
              <p:cNvSpPr txBox="1"/>
              <p:nvPr/>
            </p:nvSpPr>
            <p:spPr bwMode="auto">
              <a:xfrm>
                <a:off x="285750" y="5143500"/>
                <a:ext cx="3829050" cy="571500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CA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CA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CA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CA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=(1−</m:t>
                      </m:r>
                      <m:sSub>
                        <m:sSubPr>
                          <m:ctrlPr>
                            <a:rPr lang="en-CA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CA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CA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CA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sSub>
                        <m:sSubPr>
                          <m:ctrlPr>
                            <a:rPr lang="en-CA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CA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CA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CA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en-CA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CA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CA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CA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sSub>
                        <m:sSubPr>
                          <m:ctrlPr>
                            <a:rPr lang="en-CA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CA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CA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CA" sz="2400" dirty="0"/>
              </a:p>
            </p:txBody>
          </p:sp>
        </mc:Choice>
        <mc:Fallback>
          <p:sp>
            <p:nvSpPr>
              <p:cNvPr id="547850" name="Object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5750" y="5143500"/>
                <a:ext cx="3829050" cy="57150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noFill/>
              </a:ln>
              <a:extLst/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" name="Object 8"/>
          <p:cNvGraphicFramePr>
            <a:graphicFrameLocks noChangeAspect="1"/>
          </p:cNvGraphicFramePr>
          <p:nvPr/>
        </p:nvGraphicFramePr>
        <p:xfrm>
          <a:off x="571472" y="4572008"/>
          <a:ext cx="2790566" cy="357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093" name="Equation" r:id="rId14" imgW="1460160" imgH="228600" progId="Equation.3">
                  <p:embed/>
                </p:oleObj>
              </mc:Choice>
              <mc:Fallback>
                <p:oleObj name="Equation" r:id="rId14" imgW="14601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472" y="4572008"/>
                        <a:ext cx="2790566" cy="3571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3" name="Object 10"/>
              <p:cNvSpPr txBox="1"/>
              <p:nvPr/>
            </p:nvSpPr>
            <p:spPr bwMode="auto">
              <a:xfrm>
                <a:off x="3943750" y="5143512"/>
                <a:ext cx="6705600" cy="762000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CA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CA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CA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CA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CA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CA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en-CA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CA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CA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CA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sSub>
                        <m:sSubPr>
                          <m:ctrlPr>
                            <a:rPr lang="en-CA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CA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CA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CA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en-CA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CA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CA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CA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sSub>
                        <m:sSubPr>
                          <m:ctrlPr>
                            <a:rPr lang="en-CA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CA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CA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CA" sz="2400" dirty="0"/>
              </a:p>
            </p:txBody>
          </p:sp>
        </mc:Choice>
        <mc:Fallback>
          <p:sp>
            <p:nvSpPr>
              <p:cNvPr id="3" name="Object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43750" y="5143512"/>
                <a:ext cx="6705600" cy="76200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noFill/>
              </a:ln>
              <a:extLst/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Slide Number Placeholder 10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58CC72-EA20-440E-BD71-EF09ADC8CC22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CPSC 422, Lecture 7</a:t>
            </a:r>
          </a:p>
        </p:txBody>
      </p:sp>
      <p:graphicFrame>
        <p:nvGraphicFramePr>
          <p:cNvPr id="14" name="Object 10">
            <a:extLst>
              <a:ext uri="{FF2B5EF4-FFF2-40B4-BE49-F238E27FC236}">
                <a16:creationId xmlns:a16="http://schemas.microsoft.com/office/drawing/2014/main" id="{0976DE0F-3864-4FCF-999A-2E820CF2872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6793695"/>
              </p:ext>
            </p:extLst>
          </p:nvPr>
        </p:nvGraphicFramePr>
        <p:xfrm>
          <a:off x="762000" y="5715000"/>
          <a:ext cx="3054993" cy="5143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094" name="Equation" r:id="rId17" imgW="1358640" imgH="228600" progId="Equation.3">
                  <p:embed/>
                </p:oleObj>
              </mc:Choice>
              <mc:Fallback>
                <p:oleObj name="Equation" r:id="rId17" imgW="1358640" imgH="228600" progId="Equation.3">
                  <p:embed/>
                  <p:pic>
                    <p:nvPicPr>
                      <p:cNvPr id="3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715000"/>
                        <a:ext cx="3054993" cy="51436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1530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Estimate by Temporal Differences </a:t>
            </a:r>
          </a:p>
        </p:txBody>
      </p:sp>
      <p:sp>
        <p:nvSpPr>
          <p:cNvPr id="548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5900" y="3471069"/>
            <a:ext cx="8851900" cy="2305050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</a:pPr>
            <a:r>
              <a:rPr lang="en-GB" sz="3200" i="1" dirty="0"/>
              <a:t>(</a:t>
            </a:r>
            <a:r>
              <a:rPr lang="en-GB" sz="3200" i="1" dirty="0" err="1"/>
              <a:t>v</a:t>
            </a:r>
            <a:r>
              <a:rPr lang="en-GB" sz="3200" i="1" baseline="-25000" dirty="0" err="1"/>
              <a:t>k</a:t>
            </a:r>
            <a:r>
              <a:rPr lang="en-GB" sz="3200" i="1" baseline="-25000" dirty="0"/>
              <a:t> </a:t>
            </a:r>
            <a:r>
              <a:rPr lang="en-GB" sz="3200" i="1" dirty="0"/>
              <a:t>- A</a:t>
            </a:r>
            <a:r>
              <a:rPr lang="en-GB" sz="3200" i="1" baseline="-25000" dirty="0"/>
              <a:t>k-1</a:t>
            </a:r>
            <a:r>
              <a:rPr lang="en-GB" sz="3200" dirty="0"/>
              <a:t>) </a:t>
            </a:r>
            <a:r>
              <a:rPr lang="en-GB" dirty="0"/>
              <a:t>is called a </a:t>
            </a:r>
            <a:r>
              <a:rPr lang="en-GB" b="1" i="1" dirty="0"/>
              <a:t>temporal difference error</a:t>
            </a:r>
            <a:r>
              <a:rPr lang="en-GB" dirty="0"/>
              <a:t>  or </a:t>
            </a:r>
            <a:r>
              <a:rPr lang="en-GB" b="1" i="1" dirty="0"/>
              <a:t>TD-error</a:t>
            </a:r>
          </a:p>
          <a:p>
            <a:pPr marL="838200" lvl="1" indent="-381000" eaLnBrk="1" hangingPunct="1">
              <a:lnSpc>
                <a:spcPct val="80000"/>
              </a:lnSpc>
            </a:pPr>
            <a:r>
              <a:rPr lang="en-GB" sz="2400" dirty="0"/>
              <a:t>it specifies how different the new value </a:t>
            </a:r>
            <a:r>
              <a:rPr lang="en-GB" sz="2400" i="1" dirty="0" err="1"/>
              <a:t>v</a:t>
            </a:r>
            <a:r>
              <a:rPr lang="en-GB" sz="2400" i="1" baseline="-25000" dirty="0" err="1"/>
              <a:t>k</a:t>
            </a:r>
            <a:r>
              <a:rPr lang="en-GB" sz="2400" dirty="0"/>
              <a:t> is from the prediction given by the previous  running average </a:t>
            </a:r>
            <a:r>
              <a:rPr lang="en-GB" sz="2400" i="1" dirty="0"/>
              <a:t>A</a:t>
            </a:r>
            <a:r>
              <a:rPr lang="en-GB" sz="2400" i="1" baseline="-25000" dirty="0"/>
              <a:t>k-1</a:t>
            </a:r>
          </a:p>
          <a:p>
            <a:pPr marL="457200" indent="-457200" eaLnBrk="1" hangingPunct="1">
              <a:lnSpc>
                <a:spcPct val="90000"/>
              </a:lnSpc>
            </a:pPr>
            <a:r>
              <a:rPr lang="en-GB" dirty="0"/>
              <a:t>The new estimate (average) is obtained by updating the previous  average by </a:t>
            </a:r>
            <a:r>
              <a:rPr lang="el-GR" i="1" dirty="0">
                <a:cs typeface="Times New Roman" pitchFamily="18" charset="0"/>
              </a:rPr>
              <a:t>α</a:t>
            </a:r>
            <a:r>
              <a:rPr lang="en-US" i="1" baseline="-25000" dirty="0">
                <a:cs typeface="Times New Roman" pitchFamily="18" charset="0"/>
              </a:rPr>
              <a:t>k</a:t>
            </a:r>
            <a:r>
              <a:rPr lang="en-US" dirty="0">
                <a:cs typeface="Times New Roman" pitchFamily="18" charset="0"/>
              </a:rPr>
              <a:t> times the TD error</a:t>
            </a:r>
          </a:p>
          <a:p>
            <a:pPr marL="457200" indent="-457200" eaLnBrk="1" hangingPunct="1">
              <a:lnSpc>
                <a:spcPct val="90000"/>
              </a:lnSpc>
            </a:pPr>
            <a:endParaRPr lang="en-US" dirty="0">
              <a:cs typeface="Times New Roman" pitchFamily="18" charset="0"/>
            </a:endParaRPr>
          </a:p>
          <a:p>
            <a:pPr marL="838200" lvl="1" indent="-381000" eaLnBrk="1" hangingPunct="1">
              <a:lnSpc>
                <a:spcPct val="80000"/>
              </a:lnSpc>
            </a:pPr>
            <a:endParaRPr lang="el-GR" dirty="0">
              <a:cs typeface="Times New Roman" pitchFamily="18" charset="0"/>
            </a:endParaRPr>
          </a:p>
        </p:txBody>
      </p:sp>
      <p:graphicFrame>
        <p:nvGraphicFramePr>
          <p:cNvPr id="547850" name="Object 10"/>
          <p:cNvGraphicFramePr>
            <a:graphicFrameLocks noChangeAspect="1"/>
          </p:cNvGraphicFramePr>
          <p:nvPr/>
        </p:nvGraphicFramePr>
        <p:xfrm>
          <a:off x="2209800" y="1143000"/>
          <a:ext cx="3815156" cy="5778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647" name="Equation" r:id="rId4" imgW="1511280" imgH="228600" progId="Equation.3">
                  <p:embed/>
                </p:oleObj>
              </mc:Choice>
              <mc:Fallback>
                <p:oleObj name="Equation" r:id="rId4" imgW="15112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143000"/>
                        <a:ext cx="3815156" cy="5778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58CC72-EA20-440E-BD71-EF09ADC8CC22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CPSC 422, Lecture 7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567299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76263" y="1698625"/>
              <a:ext cx="1676400" cy="731838"/>
            </p14:xfrm>
          </p:contentPart>
        </mc:Choice>
        <mc:Fallback xmlns="">
          <p:pic>
            <p:nvPicPr>
              <p:cNvPr id="567299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67620" y="1691017"/>
                <a:ext cx="1690445" cy="75067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567300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938463" y="1782763"/>
              <a:ext cx="1204912" cy="557212"/>
            </p14:xfrm>
          </p:contentPart>
        </mc:Choice>
        <mc:Fallback xmlns="">
          <p:pic>
            <p:nvPicPr>
              <p:cNvPr id="567300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932343" y="1775228"/>
                <a:ext cx="1222912" cy="57551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567303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852738" y="2536825"/>
              <a:ext cx="1497012" cy="220663"/>
            </p14:xfrm>
          </p:contentPart>
        </mc:Choice>
        <mc:Fallback xmlns="">
          <p:pic>
            <p:nvPicPr>
              <p:cNvPr id="567303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842657" y="2525306"/>
                <a:ext cx="1512133" cy="23974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567304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087938" y="2479675"/>
              <a:ext cx="1017587" cy="258763"/>
            </p14:xfrm>
          </p:contentPart>
        </mc:Choice>
        <mc:Fallback xmlns="">
          <p:pic>
            <p:nvPicPr>
              <p:cNvPr id="567304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078219" y="2468158"/>
                <a:ext cx="1035585" cy="28251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567305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092325" y="1027113"/>
              <a:ext cx="1644650" cy="777875"/>
            </p14:xfrm>
          </p:contentPart>
        </mc:Choice>
        <mc:Fallback xmlns="">
          <p:pic>
            <p:nvPicPr>
              <p:cNvPr id="567305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084764" y="1020274"/>
                <a:ext cx="1666252" cy="79803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567306" name="Ink 1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500563" y="1112838"/>
              <a:ext cx="427037" cy="642937"/>
            </p14:xfrm>
          </p:contentPart>
        </mc:Choice>
        <mc:Fallback xmlns="">
          <p:pic>
            <p:nvPicPr>
              <p:cNvPr id="567306" name="Ink 1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492288" y="1100238"/>
                <a:ext cx="448263" cy="66741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567307" name="Ink 1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92894" y="3451225"/>
              <a:ext cx="1341438" cy="39688"/>
            </p14:xfrm>
          </p:contentPart>
        </mc:Choice>
        <mc:Fallback xmlns="">
          <p:pic>
            <p:nvPicPr>
              <p:cNvPr id="567307" name="Ink 1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77053" y="3387724"/>
                <a:ext cx="1373120" cy="16669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567308" name="Ink 1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83369" y="3592513"/>
              <a:ext cx="1374775" cy="53975"/>
            </p14:xfrm>
          </p:contentPart>
        </mc:Choice>
        <mc:Fallback xmlns="">
          <p:pic>
            <p:nvPicPr>
              <p:cNvPr id="567308" name="Ink 1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267530" y="3528757"/>
                <a:ext cx="1406454" cy="18148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567309" name="Ink 1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96069" y="3698875"/>
              <a:ext cx="1411288" cy="71438"/>
            </p14:xfrm>
          </p:contentPart>
        </mc:Choice>
        <mc:Fallback xmlns="">
          <p:pic>
            <p:nvPicPr>
              <p:cNvPr id="567309" name="Ink 1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280228" y="3635375"/>
                <a:ext cx="1442970" cy="19843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567310" name="Ink 1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80207" y="3835400"/>
              <a:ext cx="1227137" cy="23813"/>
            </p14:xfrm>
          </p:contentPart>
        </mc:Choice>
        <mc:Fallback xmlns="">
          <p:pic>
            <p:nvPicPr>
              <p:cNvPr id="567310" name="Ink 1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364368" y="3771899"/>
                <a:ext cx="1258814" cy="15081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567311" name="Ink 1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562475" y="1309688"/>
              <a:ext cx="1185863" cy="28575"/>
            </p14:xfrm>
          </p:contentPart>
        </mc:Choice>
        <mc:Fallback xmlns="">
          <p:pic>
            <p:nvPicPr>
              <p:cNvPr id="567311" name="Ink 1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4546280" y="1246027"/>
                <a:ext cx="1217894" cy="15589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567312" name="Ink 1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638675" y="1511300"/>
              <a:ext cx="1158875" cy="19050"/>
            </p14:xfrm>
          </p:contentPart>
        </mc:Choice>
        <mc:Fallback xmlns="">
          <p:pic>
            <p:nvPicPr>
              <p:cNvPr id="567312" name="Ink 1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4622835" y="1456024"/>
                <a:ext cx="1190916" cy="12929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567313" name="Ink 1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575175" y="1393825"/>
              <a:ext cx="1238250" cy="58738"/>
            </p14:xfrm>
          </p:contentPart>
        </mc:Choice>
        <mc:Fallback xmlns="">
          <p:pic>
            <p:nvPicPr>
              <p:cNvPr id="567313" name="Ink 1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4559337" y="1330402"/>
                <a:ext cx="1269926" cy="18594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567314" name="Ink 1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308600" y="2178050"/>
              <a:ext cx="669925" cy="258763"/>
            </p14:xfrm>
          </p:contentPart>
        </mc:Choice>
        <mc:Fallback xmlns="">
          <p:pic>
            <p:nvPicPr>
              <p:cNvPr id="567314" name="Ink 1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5302840" y="2169053"/>
                <a:ext cx="687924" cy="27819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567315" name="Ink 1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176713" y="1149350"/>
              <a:ext cx="1724025" cy="1092200"/>
            </p14:xfrm>
          </p:contentPart>
        </mc:Choice>
        <mc:Fallback xmlns="">
          <p:pic>
            <p:nvPicPr>
              <p:cNvPr id="567315" name="Ink 1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4174193" y="1146469"/>
                <a:ext cx="1729065" cy="109760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567316" name="Ink 2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963613" y="1873250"/>
              <a:ext cx="579437" cy="215900"/>
            </p14:xfrm>
          </p:contentPart>
        </mc:Choice>
        <mc:Fallback xmlns="">
          <p:pic>
            <p:nvPicPr>
              <p:cNvPr id="567316" name="Ink 2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958574" y="1867493"/>
                <a:ext cx="590234" cy="22957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2" name="Ink 1"/>
              <p14:cNvContentPartPr/>
              <p14:nvPr/>
            </p14:nvContentPartPr>
            <p14:xfrm>
              <a:off x="6022440" y="5529240"/>
              <a:ext cx="14400" cy="4608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6010560" y="5490000"/>
                <a:ext cx="30960" cy="122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3" name="Ink 2"/>
              <p14:cNvContentPartPr/>
              <p14:nvPr/>
            </p14:nvContentPartPr>
            <p14:xfrm>
              <a:off x="6084720" y="5481720"/>
              <a:ext cx="955440" cy="4212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6077160" y="5425920"/>
                <a:ext cx="972720" cy="133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4" name="Ink 3"/>
              <p14:cNvContentPartPr/>
              <p14:nvPr/>
            </p14:nvContentPartPr>
            <p14:xfrm>
              <a:off x="6138000" y="5591160"/>
              <a:ext cx="972000" cy="4212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6131160" y="5535360"/>
                <a:ext cx="986400" cy="14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7" name="Ink 6"/>
              <p14:cNvContentPartPr/>
              <p14:nvPr/>
            </p14:nvContentPartPr>
            <p14:xfrm>
              <a:off x="6271200" y="5680800"/>
              <a:ext cx="922680" cy="45000"/>
            </p14:xfrm>
          </p:contentPart>
        </mc:Choice>
        <mc:Fallback xmlns="">
          <p:pic>
            <p:nvPicPr>
              <p:cNvPr id="7" name="Ink 6"/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6261840" y="5626080"/>
                <a:ext cx="937080" cy="136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8" name="Ink 7"/>
              <p14:cNvContentPartPr/>
              <p14:nvPr/>
            </p14:nvContentPartPr>
            <p14:xfrm>
              <a:off x="6306840" y="5735160"/>
              <a:ext cx="871560" cy="51480"/>
            </p14:xfrm>
          </p:contentPart>
        </mc:Choice>
        <mc:Fallback xmlns="">
          <p:pic>
            <p:nvPicPr>
              <p:cNvPr id="8" name="Ink 7"/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6299280" y="5686200"/>
                <a:ext cx="884160" cy="14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">
            <p14:nvContentPartPr>
              <p14:cNvPr id="9" name="Ink 8"/>
              <p14:cNvContentPartPr/>
              <p14:nvPr/>
            </p14:nvContentPartPr>
            <p14:xfrm>
              <a:off x="6030000" y="5747400"/>
              <a:ext cx="6840" cy="7920"/>
            </p14:xfrm>
          </p:contentPart>
        </mc:Choice>
        <mc:Fallback xmlns="">
          <p:pic>
            <p:nvPicPr>
              <p:cNvPr id="9" name="Ink 8"/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6023520" y="5722200"/>
                <a:ext cx="19080" cy="58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0">
            <p14:nvContentPartPr>
              <p14:cNvPr id="10" name="Ink 9"/>
              <p14:cNvContentPartPr/>
              <p14:nvPr/>
            </p14:nvContentPartPr>
            <p14:xfrm>
              <a:off x="6033960" y="5716800"/>
              <a:ext cx="378720" cy="41400"/>
            </p14:xfrm>
          </p:contentPart>
        </mc:Choice>
        <mc:Fallback xmlns="">
          <p:pic>
            <p:nvPicPr>
              <p:cNvPr id="10" name="Ink 9"/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6026400" y="5661720"/>
                <a:ext cx="392400" cy="136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2">
            <p14:nvContentPartPr>
              <p14:cNvPr id="11" name="Ink 10"/>
              <p14:cNvContentPartPr/>
              <p14:nvPr/>
            </p14:nvContentPartPr>
            <p14:xfrm>
              <a:off x="7100640" y="5681520"/>
              <a:ext cx="257040" cy="33840"/>
            </p14:xfrm>
          </p:contentPart>
        </mc:Choice>
        <mc:Fallback xmlns="">
          <p:pic>
            <p:nvPicPr>
              <p:cNvPr id="11" name="Ink 10"/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7087680" y="5630040"/>
                <a:ext cx="278280" cy="138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4">
            <p14:nvContentPartPr>
              <p14:cNvPr id="12" name="Ink 11"/>
              <p14:cNvContentPartPr/>
              <p14:nvPr/>
            </p14:nvContentPartPr>
            <p14:xfrm>
              <a:off x="7008120" y="5598720"/>
              <a:ext cx="348120" cy="18360"/>
            </p14:xfrm>
          </p:contentPart>
        </mc:Choice>
        <mc:Fallback xmlns="">
          <p:pic>
            <p:nvPicPr>
              <p:cNvPr id="12" name="Ink 11"/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6997680" y="5547960"/>
                <a:ext cx="374760" cy="12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6">
            <p14:nvContentPartPr>
              <p14:cNvPr id="13" name="Ink 12"/>
              <p14:cNvContentPartPr/>
              <p14:nvPr/>
            </p14:nvContentPartPr>
            <p14:xfrm>
              <a:off x="6919200" y="5541480"/>
              <a:ext cx="355680" cy="48960"/>
            </p14:xfrm>
          </p:contentPart>
        </mc:Choice>
        <mc:Fallback xmlns="">
          <p:pic>
            <p:nvPicPr>
              <p:cNvPr id="13" name="Ink 12"/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6910560" y="5481360"/>
                <a:ext cx="377280" cy="14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8">
            <p14:nvContentPartPr>
              <p14:cNvPr id="14" name="Ink 13"/>
              <p14:cNvContentPartPr/>
              <p14:nvPr/>
            </p14:nvContentPartPr>
            <p14:xfrm>
              <a:off x="6872040" y="5517720"/>
              <a:ext cx="437400" cy="26280"/>
            </p14:xfrm>
          </p:contentPart>
        </mc:Choice>
        <mc:Fallback xmlns="">
          <p:pic>
            <p:nvPicPr>
              <p:cNvPr id="14" name="Ink 13"/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6865560" y="5454000"/>
                <a:ext cx="459360" cy="14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0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79A641B6-0BDF-486F-9EF4-AEB4400AC6E1}"/>
                  </a:ext>
                </a:extLst>
              </p14:cNvPr>
              <p14:cNvContentPartPr/>
              <p14:nvPr/>
            </p14:nvContentPartPr>
            <p14:xfrm>
              <a:off x="979667" y="5184973"/>
              <a:ext cx="2287080" cy="96840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79A641B6-0BDF-486F-9EF4-AEB4400AC6E1}"/>
                  </a:ext>
                </a:extLst>
              </p:cNvPr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889667" y="5005333"/>
                <a:ext cx="2466720" cy="456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2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D18EC1C4-D104-44EA-AE83-AC2AB8AC76AA}"/>
                  </a:ext>
                </a:extLst>
              </p14:cNvPr>
              <p14:cNvContentPartPr/>
              <p14:nvPr/>
            </p14:nvContentPartPr>
            <p14:xfrm>
              <a:off x="1379627" y="5623813"/>
              <a:ext cx="2629440" cy="83160"/>
            </p14:xfrm>
          </p:contentPart>
        </mc:Choice>
        <mc:Fallback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D18EC1C4-D104-44EA-AE83-AC2AB8AC76AA}"/>
                  </a:ext>
                </a:extLst>
              </p:cNvPr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1289627" y="5444173"/>
                <a:ext cx="2809080" cy="442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4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752B52AF-41DF-4963-B099-948E466F5032}"/>
                  </a:ext>
                </a:extLst>
              </p14:cNvPr>
              <p14:cNvContentPartPr/>
              <p14:nvPr/>
            </p14:nvContentPartPr>
            <p14:xfrm>
              <a:off x="3060827" y="1027693"/>
              <a:ext cx="624600" cy="715680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752B52AF-41DF-4963-B099-948E466F5032}"/>
                  </a:ext>
                </a:extLst>
              </p:cNvPr>
              <p:cNvPicPr/>
              <p:nvPr/>
            </p:nvPicPr>
            <p:blipFill>
              <a:blip r:embed="rId65"/>
              <a:stretch>
                <a:fillRect/>
              </a:stretch>
            </p:blipFill>
            <p:spPr>
              <a:xfrm>
                <a:off x="3052187" y="1018693"/>
                <a:ext cx="642240" cy="73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6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2BB24941-2A41-4599-8B01-67DA3027698A}"/>
                  </a:ext>
                </a:extLst>
              </p14:cNvPr>
              <p14:cNvContentPartPr/>
              <p14:nvPr/>
            </p14:nvContentPartPr>
            <p14:xfrm>
              <a:off x="2972627" y="2286613"/>
              <a:ext cx="1162440" cy="112320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2BB24941-2A41-4599-8B01-67DA3027698A}"/>
                  </a:ext>
                </a:extLst>
              </p:cNvPr>
              <p:cNvPicPr/>
              <p:nvPr/>
            </p:nvPicPr>
            <p:blipFill>
              <a:blip r:embed="rId67"/>
              <a:stretch>
                <a:fillRect/>
              </a:stretch>
            </p:blipFill>
            <p:spPr>
              <a:xfrm>
                <a:off x="2963987" y="2277973"/>
                <a:ext cx="1180080" cy="129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8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4E98FEA2-52CD-4BD7-9913-33588D9E73D0}"/>
                  </a:ext>
                </a:extLst>
              </p14:cNvPr>
              <p14:cNvContentPartPr/>
              <p14:nvPr/>
            </p14:nvContentPartPr>
            <p14:xfrm>
              <a:off x="2918987" y="2781613"/>
              <a:ext cx="1436040" cy="105480"/>
            </p14:xfrm>
          </p:contentPart>
        </mc:Choice>
        <mc:Fallback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4E98FEA2-52CD-4BD7-9913-33588D9E73D0}"/>
                  </a:ext>
                </a:extLst>
              </p:cNvPr>
              <p:cNvPicPr/>
              <p:nvPr/>
            </p:nvPicPr>
            <p:blipFill>
              <a:blip r:embed="rId69"/>
              <a:stretch>
                <a:fillRect/>
              </a:stretch>
            </p:blipFill>
            <p:spPr>
              <a:xfrm>
                <a:off x="2909987" y="2772973"/>
                <a:ext cx="1453680" cy="123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912050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Q-learning: General Idea </a:t>
            </a:r>
          </a:p>
        </p:txBody>
      </p:sp>
      <p:sp>
        <p:nvSpPr>
          <p:cNvPr id="558087" name="Rectangle 7"/>
          <p:cNvSpPr>
            <a:spLocks noChangeArrowheads="1"/>
          </p:cNvSpPr>
          <p:nvPr/>
        </p:nvSpPr>
        <p:spPr bwMode="auto">
          <a:xfrm>
            <a:off x="214282" y="928670"/>
            <a:ext cx="8929718" cy="2305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57200" indent="-457200" defTabSz="457200">
              <a:spcBef>
                <a:spcPts val="1800"/>
              </a:spcBef>
              <a:buClr>
                <a:srgbClr val="000000"/>
              </a:buClr>
              <a:buSzPct val="100000"/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Learn from the </a:t>
            </a:r>
            <a:r>
              <a:rPr lang="en-US" sz="2400" b="1" i="1" dirty="0">
                <a:solidFill>
                  <a:srgbClr val="000000"/>
                </a:solidFill>
                <a:latin typeface="+mn-lt"/>
              </a:rPr>
              <a:t>history</a:t>
            </a:r>
            <a:r>
              <a:rPr lang="en-US" sz="2400" dirty="0">
                <a:solidFill>
                  <a:srgbClr val="000000"/>
                </a:solidFill>
                <a:latin typeface="+mn-lt"/>
              </a:rPr>
              <a:t> of interaction with the environment, </a:t>
            </a:r>
            <a:r>
              <a:rPr lang="en-US" sz="2400" i="1" dirty="0">
                <a:solidFill>
                  <a:srgbClr val="000000"/>
                </a:solidFill>
                <a:latin typeface="+mn-lt"/>
              </a:rPr>
              <a:t>i.e.</a:t>
            </a:r>
            <a:r>
              <a:rPr lang="en-US" sz="2400" dirty="0">
                <a:solidFill>
                  <a:srgbClr val="000000"/>
                </a:solidFill>
                <a:latin typeface="+mn-lt"/>
              </a:rPr>
              <a:t>, a sequence of state-action-rewards</a:t>
            </a:r>
          </a:p>
          <a:p>
            <a:pPr marL="838200" lvl="1" indent="-381000" algn="ctr" defTabSz="457200">
              <a:lnSpc>
                <a:spcPct val="90000"/>
              </a:lnSpc>
              <a:spcBef>
                <a:spcPts val="15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GB" sz="2400" i="1" dirty="0">
                <a:solidFill>
                  <a:srgbClr val="000000"/>
                </a:solidFill>
                <a:latin typeface="+mn-lt"/>
              </a:rPr>
              <a:t>&lt;s</a:t>
            </a:r>
            <a:r>
              <a:rPr lang="en-GB" sz="2400" i="1" baseline="-25000" dirty="0">
                <a:solidFill>
                  <a:srgbClr val="000000"/>
                </a:solidFill>
                <a:latin typeface="+mn-lt"/>
              </a:rPr>
              <a:t>0</a:t>
            </a:r>
            <a:r>
              <a:rPr lang="en-GB" sz="2400" i="1" dirty="0">
                <a:solidFill>
                  <a:srgbClr val="000000"/>
                </a:solidFill>
                <a:latin typeface="+mn-lt"/>
              </a:rPr>
              <a:t>,  a</a:t>
            </a:r>
            <a:r>
              <a:rPr lang="en-GB" sz="2400" i="1" baseline="-25000" dirty="0">
                <a:solidFill>
                  <a:srgbClr val="000000"/>
                </a:solidFill>
                <a:latin typeface="+mn-lt"/>
              </a:rPr>
              <a:t>0</a:t>
            </a:r>
            <a:r>
              <a:rPr lang="en-GB" sz="2400" i="1" dirty="0">
                <a:solidFill>
                  <a:srgbClr val="000000"/>
                </a:solidFill>
                <a:latin typeface="+mn-lt"/>
              </a:rPr>
              <a:t>, r</a:t>
            </a:r>
            <a:r>
              <a:rPr lang="en-GB" sz="2400" i="1" baseline="-25000" dirty="0">
                <a:solidFill>
                  <a:srgbClr val="000000"/>
                </a:solidFill>
                <a:latin typeface="+mn-lt"/>
              </a:rPr>
              <a:t>1</a:t>
            </a:r>
            <a:r>
              <a:rPr lang="en-GB" sz="2400" i="1" dirty="0">
                <a:solidFill>
                  <a:srgbClr val="000000"/>
                </a:solidFill>
                <a:latin typeface="+mn-lt"/>
              </a:rPr>
              <a:t>, s</a:t>
            </a:r>
            <a:r>
              <a:rPr lang="en-GB" sz="2400" i="1" baseline="-25000" dirty="0">
                <a:solidFill>
                  <a:srgbClr val="000000"/>
                </a:solidFill>
                <a:latin typeface="+mn-lt"/>
              </a:rPr>
              <a:t>1</a:t>
            </a:r>
            <a:r>
              <a:rPr lang="en-GB" sz="2400" i="1" dirty="0">
                <a:solidFill>
                  <a:srgbClr val="000000"/>
                </a:solidFill>
                <a:latin typeface="+mn-lt"/>
              </a:rPr>
              <a:t>,  a</a:t>
            </a:r>
            <a:r>
              <a:rPr lang="en-GB" sz="2400" i="1" baseline="-25000" dirty="0">
                <a:solidFill>
                  <a:srgbClr val="000000"/>
                </a:solidFill>
                <a:latin typeface="+mn-lt"/>
              </a:rPr>
              <a:t>1</a:t>
            </a:r>
            <a:r>
              <a:rPr lang="en-GB" sz="2400" i="1" dirty="0">
                <a:solidFill>
                  <a:srgbClr val="000000"/>
                </a:solidFill>
                <a:latin typeface="+mn-lt"/>
              </a:rPr>
              <a:t>, r</a:t>
            </a:r>
            <a:r>
              <a:rPr lang="en-GB" sz="2400" i="1" baseline="-25000" dirty="0">
                <a:solidFill>
                  <a:srgbClr val="000000"/>
                </a:solidFill>
                <a:latin typeface="+mn-lt"/>
              </a:rPr>
              <a:t>2</a:t>
            </a:r>
            <a:r>
              <a:rPr lang="en-GB" sz="2400" i="1" dirty="0">
                <a:solidFill>
                  <a:srgbClr val="000000"/>
                </a:solidFill>
                <a:latin typeface="+mn-lt"/>
              </a:rPr>
              <a:t>, s</a:t>
            </a:r>
            <a:r>
              <a:rPr lang="en-GB" sz="2400" i="1" baseline="-25000" dirty="0">
                <a:solidFill>
                  <a:srgbClr val="000000"/>
                </a:solidFill>
                <a:latin typeface="+mn-lt"/>
              </a:rPr>
              <a:t>2</a:t>
            </a:r>
            <a:r>
              <a:rPr lang="en-GB" sz="2400" i="1" dirty="0">
                <a:solidFill>
                  <a:srgbClr val="000000"/>
                </a:solidFill>
                <a:latin typeface="+mn-lt"/>
              </a:rPr>
              <a:t>,  a</a:t>
            </a:r>
            <a:r>
              <a:rPr lang="en-GB" sz="2400" i="1" baseline="-25000" dirty="0">
                <a:solidFill>
                  <a:srgbClr val="000000"/>
                </a:solidFill>
                <a:latin typeface="+mn-lt"/>
              </a:rPr>
              <a:t>2</a:t>
            </a:r>
            <a:r>
              <a:rPr lang="en-GB" sz="2400" i="1" dirty="0">
                <a:solidFill>
                  <a:srgbClr val="000000"/>
                </a:solidFill>
                <a:latin typeface="+mn-lt"/>
              </a:rPr>
              <a:t>, r</a:t>
            </a:r>
            <a:r>
              <a:rPr lang="en-GB" sz="2400" i="1" baseline="-25000" dirty="0">
                <a:solidFill>
                  <a:srgbClr val="000000"/>
                </a:solidFill>
                <a:latin typeface="+mn-lt"/>
              </a:rPr>
              <a:t>3</a:t>
            </a:r>
            <a:r>
              <a:rPr lang="en-GB" sz="2400" i="1" dirty="0">
                <a:solidFill>
                  <a:srgbClr val="000000"/>
                </a:solidFill>
                <a:latin typeface="+mn-lt"/>
              </a:rPr>
              <a:t>,.....&gt;</a:t>
            </a:r>
            <a:endParaRPr lang="en-US" sz="2400" i="1" dirty="0">
              <a:solidFill>
                <a:srgbClr val="000000"/>
              </a:solidFill>
              <a:latin typeface="+mn-lt"/>
            </a:endParaRPr>
          </a:p>
          <a:p>
            <a:pPr marL="457200" indent="-457200" defTabSz="457200">
              <a:spcBef>
                <a:spcPts val="1800"/>
              </a:spcBef>
              <a:buClr>
                <a:srgbClr val="000000"/>
              </a:buClr>
              <a:buSzPct val="100000"/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History is seen as sequence of </a:t>
            </a:r>
            <a:r>
              <a:rPr lang="en-US" sz="2400" b="1" i="1" dirty="0">
                <a:solidFill>
                  <a:srgbClr val="000000"/>
                </a:solidFill>
                <a:latin typeface="+mn-lt"/>
              </a:rPr>
              <a:t>experiences</a:t>
            </a:r>
            <a:r>
              <a:rPr lang="en-US" sz="2400" dirty="0">
                <a:solidFill>
                  <a:srgbClr val="000000"/>
                </a:solidFill>
                <a:latin typeface="+mn-lt"/>
              </a:rPr>
              <a:t>, i.e., </a:t>
            </a:r>
            <a:r>
              <a:rPr lang="en-US" sz="2400" dirty="0" err="1">
                <a:solidFill>
                  <a:srgbClr val="000000"/>
                </a:solidFill>
                <a:latin typeface="+mn-lt"/>
              </a:rPr>
              <a:t>tuples</a:t>
            </a:r>
            <a:endParaRPr lang="en-US" sz="2400" dirty="0">
              <a:solidFill>
                <a:srgbClr val="000000"/>
              </a:solidFill>
              <a:latin typeface="+mn-lt"/>
            </a:endParaRPr>
          </a:p>
          <a:p>
            <a:pPr marL="838200" lvl="1" indent="-381000" defTabSz="457200">
              <a:lnSpc>
                <a:spcPct val="90000"/>
              </a:lnSpc>
              <a:spcBef>
                <a:spcPts val="15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GB" sz="2000" i="1" dirty="0">
                <a:solidFill>
                  <a:srgbClr val="000000"/>
                </a:solidFill>
                <a:latin typeface="+mn-lt"/>
              </a:rPr>
              <a:t>     </a:t>
            </a:r>
            <a:r>
              <a:rPr lang="en-GB" sz="2400" i="1" dirty="0">
                <a:solidFill>
                  <a:srgbClr val="000000"/>
                </a:solidFill>
                <a:latin typeface="+mn-lt"/>
              </a:rPr>
              <a:t>&lt;s, a, r, s’&gt;</a:t>
            </a:r>
            <a:endParaRPr lang="en-GB" sz="2000" i="1" dirty="0">
              <a:solidFill>
                <a:srgbClr val="000000"/>
              </a:solidFill>
              <a:latin typeface="+mn-lt"/>
            </a:endParaRPr>
          </a:p>
          <a:p>
            <a:pPr marL="838200" lvl="1" indent="-381000" defTabSz="457200">
              <a:lnSpc>
                <a:spcPct val="90000"/>
              </a:lnSpc>
              <a:spcBef>
                <a:spcPts val="1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  <a:latin typeface="+mn-lt"/>
              </a:rPr>
              <a:t>agent doing action </a:t>
            </a:r>
            <a:r>
              <a:rPr lang="en-GB" sz="2400" i="1" dirty="0">
                <a:solidFill>
                  <a:srgbClr val="000000"/>
                </a:solidFill>
                <a:latin typeface="+mn-lt"/>
              </a:rPr>
              <a:t>a</a:t>
            </a:r>
            <a:r>
              <a:rPr lang="en-GB" sz="2400" dirty="0">
                <a:solidFill>
                  <a:srgbClr val="000000"/>
                </a:solidFill>
                <a:latin typeface="+mn-lt"/>
              </a:rPr>
              <a:t> in state </a:t>
            </a:r>
            <a:r>
              <a:rPr lang="en-GB" sz="2400" i="1" dirty="0">
                <a:solidFill>
                  <a:srgbClr val="000000"/>
                </a:solidFill>
                <a:latin typeface="+mn-lt"/>
              </a:rPr>
              <a:t>s</a:t>
            </a:r>
            <a:r>
              <a:rPr lang="en-GB" sz="2400" dirty="0">
                <a:solidFill>
                  <a:srgbClr val="000000"/>
                </a:solidFill>
                <a:latin typeface="+mn-lt"/>
              </a:rPr>
              <a:t>, </a:t>
            </a:r>
          </a:p>
          <a:p>
            <a:pPr marL="838200" lvl="1" indent="-381000" defTabSz="457200">
              <a:lnSpc>
                <a:spcPct val="90000"/>
              </a:lnSpc>
              <a:spcBef>
                <a:spcPts val="1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  <a:latin typeface="+mn-lt"/>
              </a:rPr>
              <a:t>receiving reward </a:t>
            </a:r>
            <a:r>
              <a:rPr lang="en-GB" sz="2400" i="1" dirty="0">
                <a:solidFill>
                  <a:srgbClr val="000000"/>
                </a:solidFill>
                <a:latin typeface="+mn-lt"/>
              </a:rPr>
              <a:t>r</a:t>
            </a:r>
            <a:r>
              <a:rPr lang="en-GB" sz="2400" dirty="0">
                <a:solidFill>
                  <a:srgbClr val="000000"/>
                </a:solidFill>
                <a:latin typeface="+mn-lt"/>
              </a:rPr>
              <a:t> and ending up in </a:t>
            </a:r>
            <a:r>
              <a:rPr lang="en-GB" sz="2400" i="1" dirty="0">
                <a:solidFill>
                  <a:srgbClr val="000000"/>
                </a:solidFill>
                <a:latin typeface="+mn-lt"/>
              </a:rPr>
              <a:t>s’</a:t>
            </a:r>
          </a:p>
          <a:p>
            <a:pPr marL="457200" indent="-457200" defTabSz="457200">
              <a:spcBef>
                <a:spcPts val="1800"/>
              </a:spcBef>
              <a:buClr>
                <a:srgbClr val="000000"/>
              </a:buClr>
              <a:buSzPct val="100000"/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These experiences are used to estimate the value of  </a:t>
            </a:r>
            <a:r>
              <a:rPr lang="en-US" sz="2400" i="1" dirty="0">
                <a:solidFill>
                  <a:srgbClr val="000000"/>
                </a:solidFill>
                <a:latin typeface="+mn-lt"/>
              </a:rPr>
              <a:t>Q (</a:t>
            </a:r>
            <a:r>
              <a:rPr lang="en-US" sz="2400" i="1" dirty="0" err="1">
                <a:solidFill>
                  <a:srgbClr val="000000"/>
                </a:solidFill>
                <a:latin typeface="+mn-lt"/>
              </a:rPr>
              <a:t>s,a</a:t>
            </a:r>
            <a:r>
              <a:rPr lang="en-US" sz="2400" i="1" dirty="0">
                <a:solidFill>
                  <a:srgbClr val="000000"/>
                </a:solidFill>
                <a:latin typeface="+mn-lt"/>
              </a:rPr>
              <a:t>) </a:t>
            </a:r>
            <a:r>
              <a:rPr lang="en-US" sz="2400" dirty="0">
                <a:solidFill>
                  <a:srgbClr val="000000"/>
                </a:solidFill>
                <a:latin typeface="+mn-lt"/>
              </a:rPr>
              <a:t>expressed as</a:t>
            </a:r>
          </a:p>
          <a:p>
            <a:pPr marL="457200" indent="-457200" defTabSz="457200">
              <a:spcBef>
                <a:spcPts val="18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400" i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58CC72-EA20-440E-BD71-EF09ADC8CC22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CPSC 422, Lecture 7</a:t>
            </a:r>
          </a:p>
        </p:txBody>
      </p:sp>
    </p:spTree>
    <p:extLst>
      <p:ext uri="{BB962C8B-B14F-4D97-AF65-F5344CB8AC3E}">
        <p14:creationId xmlns:p14="http://schemas.microsoft.com/office/powerpoint/2010/main" val="3825200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Q-learning: General Idea </a:t>
            </a:r>
          </a:p>
        </p:txBody>
      </p:sp>
      <p:sp>
        <p:nvSpPr>
          <p:cNvPr id="558087" name="Rectangle 7"/>
          <p:cNvSpPr>
            <a:spLocks noChangeArrowheads="1"/>
          </p:cNvSpPr>
          <p:nvPr/>
        </p:nvSpPr>
        <p:spPr bwMode="auto">
          <a:xfrm>
            <a:off x="214282" y="928670"/>
            <a:ext cx="9463118" cy="250033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57200" indent="-457200" defTabSz="457200">
              <a:spcBef>
                <a:spcPts val="18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800" dirty="0">
                <a:solidFill>
                  <a:srgbClr val="000000"/>
                </a:solidFill>
                <a:latin typeface="+mn-lt"/>
              </a:rPr>
              <a:t>But ..</a:t>
            </a:r>
          </a:p>
          <a:p>
            <a:pPr marL="457200" indent="-457200" defTabSz="457200">
              <a:spcBef>
                <a:spcPts val="18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 dirty="0">
              <a:solidFill>
                <a:srgbClr val="000000"/>
              </a:solidFill>
              <a:latin typeface="+mn-lt"/>
            </a:endParaRPr>
          </a:p>
          <a:p>
            <a:pPr marL="457200" indent="-457200" defTabSz="457200">
              <a:spcBef>
                <a:spcPts val="18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800" dirty="0">
                <a:solidFill>
                  <a:srgbClr val="000000"/>
                </a:solidFill>
                <a:latin typeface="+mn-lt"/>
              </a:rPr>
              <a:t>Is an </a:t>
            </a:r>
            <a:r>
              <a:rPr lang="en-US" sz="2800" b="1" dirty="0">
                <a:solidFill>
                  <a:srgbClr val="000000"/>
                </a:solidFill>
                <a:latin typeface="+mn-lt"/>
              </a:rPr>
              <a:t>approximation</a:t>
            </a:r>
            <a:r>
              <a:rPr lang="en-US" sz="2800" dirty="0">
                <a:solidFill>
                  <a:srgbClr val="000000"/>
                </a:solidFill>
                <a:latin typeface="+mn-lt"/>
              </a:rPr>
              <a:t>. </a:t>
            </a:r>
          </a:p>
          <a:p>
            <a:pPr marL="457200" indent="-457200" defTabSz="457200">
              <a:spcBef>
                <a:spcPts val="18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800" dirty="0">
                <a:solidFill>
                  <a:srgbClr val="000000"/>
                </a:solidFill>
                <a:latin typeface="+mn-lt"/>
              </a:rPr>
              <a:t>The real link  between Q(</a:t>
            </a:r>
            <a:r>
              <a:rPr lang="en-US" sz="2800" dirty="0" err="1">
                <a:solidFill>
                  <a:srgbClr val="000000"/>
                </a:solidFill>
                <a:latin typeface="+mn-lt"/>
              </a:rPr>
              <a:t>s,a</a:t>
            </a:r>
            <a:r>
              <a:rPr lang="en-US" sz="2800" dirty="0">
                <a:solidFill>
                  <a:srgbClr val="000000"/>
                </a:solidFill>
                <a:latin typeface="+mn-lt"/>
              </a:rPr>
              <a:t>) and Q(</a:t>
            </a:r>
            <a:r>
              <a:rPr lang="en-US" sz="2800" dirty="0" err="1">
                <a:solidFill>
                  <a:srgbClr val="000000"/>
                </a:solidFill>
                <a:latin typeface="+mn-lt"/>
              </a:rPr>
              <a:t>s’,a</a:t>
            </a:r>
            <a:r>
              <a:rPr lang="en-US" sz="2800" dirty="0">
                <a:solidFill>
                  <a:srgbClr val="000000"/>
                </a:solidFill>
                <a:latin typeface="+mn-lt"/>
              </a:rPr>
              <a:t>’) is</a:t>
            </a:r>
          </a:p>
        </p:txBody>
      </p:sp>
      <p:graphicFrame>
        <p:nvGraphicFramePr>
          <p:cNvPr id="9933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0609346"/>
              </p:ext>
            </p:extLst>
          </p:nvPr>
        </p:nvGraphicFramePr>
        <p:xfrm>
          <a:off x="1387475" y="3810000"/>
          <a:ext cx="6140450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2762" name="Equation" r:id="rId3" imgW="2552400" imgH="342720" progId="Equation.3">
                  <p:embed/>
                </p:oleObj>
              </mc:Choice>
              <mc:Fallback>
                <p:oleObj name="Equation" r:id="rId3" imgW="2552400" imgH="342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7475" y="3810000"/>
                        <a:ext cx="6140450" cy="82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8085" name="Object 5"/>
          <p:cNvGraphicFramePr>
            <a:graphicFrameLocks noChangeAspect="1"/>
          </p:cNvGraphicFramePr>
          <p:nvPr/>
        </p:nvGraphicFramePr>
        <p:xfrm>
          <a:off x="2057400" y="1524000"/>
          <a:ext cx="4678363" cy="7248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2763" name="Equation" r:id="rId5" imgW="1803240" imgH="279360" progId="Equation.3">
                  <p:embed/>
                </p:oleObj>
              </mc:Choice>
              <mc:Fallback>
                <p:oleObj name="Equation" r:id="rId5" imgW="180324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524000"/>
                        <a:ext cx="4678363" cy="7248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58CC72-EA20-440E-BD71-EF09ADC8CC22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CPSC 422, Lecture 7</a:t>
            </a:r>
          </a:p>
        </p:txBody>
      </p:sp>
    </p:spTree>
    <p:extLst>
      <p:ext uri="{BB962C8B-B14F-4D97-AF65-F5344CB8AC3E}">
        <p14:creationId xmlns:p14="http://schemas.microsoft.com/office/powerpoint/2010/main" val="27022081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3991" name="Object 7"/>
          <p:cNvGraphicFramePr>
            <a:graphicFrameLocks noChangeAspect="1"/>
          </p:cNvGraphicFramePr>
          <p:nvPr/>
        </p:nvGraphicFramePr>
        <p:xfrm>
          <a:off x="1143000" y="4343400"/>
          <a:ext cx="4283075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3717" name="Equation" r:id="rId4" imgW="1828800" imgH="279360" progId="Equation.3">
                  <p:embed/>
                </p:oleObj>
              </mc:Choice>
              <mc:Fallback>
                <p:oleObj name="Equation" r:id="rId4" imgW="182880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343400"/>
                        <a:ext cx="4283075" cy="65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Q-learning: Main steps</a:t>
            </a:r>
          </a:p>
        </p:txBody>
      </p:sp>
      <p:sp>
        <p:nvSpPr>
          <p:cNvPr id="553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5538"/>
            <a:ext cx="8569325" cy="2305050"/>
          </a:xfrm>
        </p:spPr>
        <p:txBody>
          <a:bodyPr/>
          <a:lstStyle/>
          <a:p>
            <a:pPr marL="457200" indent="-457200" eaLnBrk="1" hangingPunct="1">
              <a:buNone/>
            </a:pPr>
            <a:r>
              <a:rPr lang="en-US" dirty="0"/>
              <a:t>Store </a:t>
            </a:r>
            <a:r>
              <a:rPr lang="en-US" b="1" i="1" dirty="0"/>
              <a:t>Q[S, A], </a:t>
            </a:r>
            <a:r>
              <a:rPr lang="en-US" dirty="0"/>
              <a:t>for every state</a:t>
            </a:r>
            <a:r>
              <a:rPr lang="en-US" i="1" dirty="0"/>
              <a:t> S </a:t>
            </a:r>
            <a:r>
              <a:rPr lang="en-US" dirty="0"/>
              <a:t>and action</a:t>
            </a:r>
            <a:r>
              <a:rPr lang="en-US" i="1" dirty="0"/>
              <a:t> A </a:t>
            </a:r>
            <a:r>
              <a:rPr lang="en-US" dirty="0"/>
              <a:t>in the world</a:t>
            </a:r>
          </a:p>
          <a:p>
            <a:pPr marL="457200" indent="-457200" eaLnBrk="1" hangingPunct="1"/>
            <a:r>
              <a:rPr lang="en-US" dirty="0"/>
              <a:t>Start with </a:t>
            </a:r>
            <a:r>
              <a:rPr lang="en-US" b="1" dirty="0"/>
              <a:t>arbitrary estimates </a:t>
            </a:r>
            <a:r>
              <a:rPr lang="en-US" dirty="0"/>
              <a:t>in </a:t>
            </a:r>
            <a:r>
              <a:rPr lang="en-US" i="1" dirty="0"/>
              <a:t>Q </a:t>
            </a:r>
            <a:r>
              <a:rPr lang="en-US" i="1" baseline="30000" dirty="0"/>
              <a:t>(0)</a:t>
            </a:r>
            <a:r>
              <a:rPr lang="en-US" i="1" dirty="0"/>
              <a:t>[S, A], </a:t>
            </a:r>
            <a:endParaRPr lang="en-US" dirty="0"/>
          </a:p>
          <a:p>
            <a:pPr marL="457200" indent="-457200" eaLnBrk="1" hangingPunct="1"/>
            <a:r>
              <a:rPr lang="en-US" dirty="0"/>
              <a:t>Update them by using experiences</a:t>
            </a:r>
          </a:p>
          <a:p>
            <a:pPr marL="838200" lvl="1" indent="-381000" eaLnBrk="1" hangingPunct="1"/>
            <a:r>
              <a:rPr lang="en-US" sz="2400" dirty="0"/>
              <a:t>Each  </a:t>
            </a:r>
            <a:r>
              <a:rPr lang="en-US" sz="2400" b="1" dirty="0"/>
              <a:t>experience</a:t>
            </a:r>
            <a:r>
              <a:rPr lang="en-US" sz="2400" dirty="0"/>
              <a:t> </a:t>
            </a:r>
            <a:r>
              <a:rPr lang="en-US" sz="2400" i="1" dirty="0"/>
              <a:t>&lt;s, a, r, s’&gt;  </a:t>
            </a:r>
            <a:r>
              <a:rPr lang="en-US" sz="2400" dirty="0"/>
              <a:t>provides one new data point on the actual value of  </a:t>
            </a:r>
            <a:r>
              <a:rPr lang="en-US" sz="2400" i="1" dirty="0"/>
              <a:t>Q[s, a]</a:t>
            </a:r>
          </a:p>
          <a:p>
            <a:pPr marL="838200" lvl="1" indent="-381000" eaLnBrk="1" hangingPunct="1">
              <a:buFont typeface="Wingdings" pitchFamily="2" charset="2"/>
              <a:buAutoNum type="arabicPeriod"/>
            </a:pPr>
            <a:endParaRPr lang="en-US" dirty="0"/>
          </a:p>
        </p:txBody>
      </p:sp>
      <p:sp>
        <p:nvSpPr>
          <p:cNvPr id="553998" name="AutoShape 14"/>
          <p:cNvSpPr>
            <a:spLocks noChangeArrowheads="1"/>
          </p:cNvSpPr>
          <p:nvPr/>
        </p:nvSpPr>
        <p:spPr bwMode="auto">
          <a:xfrm>
            <a:off x="5688012" y="4038600"/>
            <a:ext cx="3455988" cy="1524000"/>
          </a:xfrm>
          <a:prstGeom prst="wedgeRectCallout">
            <a:avLst>
              <a:gd name="adj1" fmla="val -67409"/>
              <a:gd name="adj2" fmla="val -12252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current </a:t>
            </a:r>
            <a:r>
              <a:rPr lang="en-US" sz="2400" i="1" dirty="0">
                <a:solidFill>
                  <a:srgbClr val="000000"/>
                </a:solidFill>
                <a:latin typeface="Times New Roman" pitchFamily="18" charset="0"/>
              </a:rPr>
              <a:t>estimated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 value of Q[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</a:rPr>
              <a:t>s’,a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’], where s’ is the state the agent arrives  to in the current experience</a:t>
            </a:r>
          </a:p>
        </p:txBody>
      </p:sp>
      <p:sp>
        <p:nvSpPr>
          <p:cNvPr id="17" name="AutoShape 14"/>
          <p:cNvSpPr>
            <a:spLocks noChangeArrowheads="1"/>
          </p:cNvSpPr>
          <p:nvPr/>
        </p:nvSpPr>
        <p:spPr bwMode="auto">
          <a:xfrm>
            <a:off x="1143000" y="5562600"/>
            <a:ext cx="2514600" cy="762000"/>
          </a:xfrm>
          <a:prstGeom prst="wedgeRectCallout">
            <a:avLst>
              <a:gd name="adj1" fmla="val -32315"/>
              <a:gd name="adj2" fmla="val -161801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New value of Q[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</a:rPr>
              <a:t>s,a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], </a:t>
            </a: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58CC72-EA20-440E-BD71-EF09ADC8CC22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  <p:sp>
        <p:nvSpPr>
          <p:cNvPr id="20" name="Footer Placeholder 19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CPSC 422, Lecture 7</a:t>
            </a:r>
          </a:p>
        </p:txBody>
      </p:sp>
    </p:spTree>
    <p:extLst>
      <p:ext uri="{BB962C8B-B14F-4D97-AF65-F5344CB8AC3E}">
        <p14:creationId xmlns:p14="http://schemas.microsoft.com/office/powerpoint/2010/main" val="3839237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998" grpId="0" animBg="1"/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Q-learning: Update step</a:t>
            </a:r>
          </a:p>
        </p:txBody>
      </p:sp>
      <p:sp>
        <p:nvSpPr>
          <p:cNvPr id="553992" name="Rectangle 8"/>
          <p:cNvSpPr>
            <a:spLocks noChangeArrowheads="1"/>
          </p:cNvSpPr>
          <p:nvPr/>
        </p:nvSpPr>
        <p:spPr bwMode="auto">
          <a:xfrm>
            <a:off x="381000" y="3124200"/>
            <a:ext cx="8569325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57200" indent="-457200" defTabSz="457200">
              <a:spcBef>
                <a:spcPts val="1800"/>
              </a:spcBef>
              <a:buClr>
                <a:srgbClr val="000000"/>
              </a:buClr>
              <a:buSzPct val="100000"/>
              <a:buFont typeface="Wingdings" pitchFamily="2" charset="2"/>
              <a:buChar char=""/>
            </a:pPr>
            <a:r>
              <a:rPr lang="en-US" sz="2400" i="1" dirty="0">
                <a:solidFill>
                  <a:srgbClr val="000000"/>
                </a:solidFill>
                <a:latin typeface="Times New Roman" pitchFamily="18" charset="0"/>
              </a:rPr>
              <a:t>TD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 formula applied to Q[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</a:rPr>
              <a:t>s,a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]</a:t>
            </a:r>
          </a:p>
          <a:p>
            <a:pPr marL="457200" indent="-457200" defTabSz="457200">
              <a:spcBef>
                <a:spcPts val="1800"/>
              </a:spcBef>
              <a:buClr>
                <a:srgbClr val="000000"/>
              </a:buClr>
              <a:buSzPct val="100000"/>
              <a:buFont typeface="Wingdings" pitchFamily="2" charset="2"/>
              <a:buChar char=""/>
            </a:pPr>
            <a:endParaRPr lang="en-US" sz="2400" i="1" dirty="0">
              <a:solidFill>
                <a:srgbClr val="000000"/>
              </a:solidFill>
              <a:latin typeface="Times New Roman" pitchFamily="18" charset="0"/>
            </a:endParaRPr>
          </a:p>
          <a:p>
            <a:pPr marL="838200" lvl="1" indent="-381000" defTabSz="457200">
              <a:lnSpc>
                <a:spcPct val="90000"/>
              </a:lnSpc>
              <a:spcBef>
                <a:spcPts val="1500"/>
              </a:spcBef>
              <a:buClr>
                <a:srgbClr val="000000"/>
              </a:buClr>
              <a:buSzPct val="100000"/>
              <a:buFont typeface="Wingdings" pitchFamily="2" charset="2"/>
              <a:buAutoNum type="arabicPeriod"/>
            </a:pPr>
            <a:endParaRPr lang="en-US" sz="2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graphicFrame>
        <p:nvGraphicFramePr>
          <p:cNvPr id="55399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6313146"/>
              </p:ext>
            </p:extLst>
          </p:nvPr>
        </p:nvGraphicFramePr>
        <p:xfrm>
          <a:off x="-34925" y="4038600"/>
          <a:ext cx="923925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808" name="Equation" r:id="rId4" imgW="3924000" imgH="291960" progId="Equation.3">
                  <p:embed/>
                </p:oleObj>
              </mc:Choice>
              <mc:Fallback>
                <p:oleObj name="Equation" r:id="rId4" imgW="392400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4925" y="4038600"/>
                        <a:ext cx="923925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999" name="AutoShape 15"/>
          <p:cNvSpPr>
            <a:spLocks noChangeArrowheads="1"/>
          </p:cNvSpPr>
          <p:nvPr/>
        </p:nvSpPr>
        <p:spPr bwMode="auto">
          <a:xfrm>
            <a:off x="5306291" y="5846618"/>
            <a:ext cx="2362200" cy="990600"/>
          </a:xfrm>
          <a:prstGeom prst="wedgeRectCallout">
            <a:avLst>
              <a:gd name="adj1" fmla="val -172392"/>
              <a:gd name="adj2" fmla="val -15235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400" dirty="0">
                <a:solidFill>
                  <a:schemeClr val="accent2"/>
                </a:solidFill>
                <a:latin typeface="Times New Roman" pitchFamily="18" charset="0"/>
              </a:rPr>
              <a:t>Previous </a:t>
            </a:r>
            <a:r>
              <a:rPr lang="en-US" sz="2400" i="1" dirty="0">
                <a:solidFill>
                  <a:schemeClr val="accent2"/>
                </a:solidFill>
                <a:latin typeface="Times New Roman" pitchFamily="18" charset="0"/>
              </a:rPr>
              <a:t>estimated</a:t>
            </a:r>
            <a:r>
              <a:rPr lang="en-US" sz="2400" dirty="0">
                <a:solidFill>
                  <a:schemeClr val="accent2"/>
                </a:solidFill>
                <a:latin typeface="Times New Roman" pitchFamily="18" charset="0"/>
              </a:rPr>
              <a:t> value of Q[</a:t>
            </a:r>
            <a:r>
              <a:rPr lang="en-US" sz="2400" dirty="0" err="1">
                <a:solidFill>
                  <a:schemeClr val="accent2"/>
                </a:solidFill>
                <a:latin typeface="Times New Roman" pitchFamily="18" charset="0"/>
              </a:rPr>
              <a:t>s,a</a:t>
            </a:r>
            <a:r>
              <a:rPr lang="en-US" sz="2400" dirty="0">
                <a:solidFill>
                  <a:schemeClr val="accent2"/>
                </a:solidFill>
                <a:latin typeface="Times New Roman" pitchFamily="18" charset="0"/>
              </a:rPr>
              <a:t>]</a:t>
            </a:r>
          </a:p>
        </p:txBody>
      </p:sp>
      <p:sp>
        <p:nvSpPr>
          <p:cNvPr id="554000" name="AutoShape 16"/>
          <p:cNvSpPr>
            <a:spLocks noChangeArrowheads="1"/>
          </p:cNvSpPr>
          <p:nvPr/>
        </p:nvSpPr>
        <p:spPr bwMode="auto">
          <a:xfrm>
            <a:off x="0" y="5181600"/>
            <a:ext cx="2514600" cy="838200"/>
          </a:xfrm>
          <a:prstGeom prst="wedgeRectCallout">
            <a:avLst>
              <a:gd name="adj1" fmla="val -5556"/>
              <a:gd name="adj2" fmla="val -13094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400" dirty="0">
                <a:solidFill>
                  <a:srgbClr val="00B050"/>
                </a:solidFill>
                <a:latin typeface="Times New Roman" pitchFamily="18" charset="0"/>
              </a:rPr>
              <a:t>updated </a:t>
            </a:r>
            <a:r>
              <a:rPr lang="en-US" sz="2400" i="1" dirty="0">
                <a:solidFill>
                  <a:srgbClr val="00B050"/>
                </a:solidFill>
                <a:latin typeface="Times New Roman" pitchFamily="18" charset="0"/>
              </a:rPr>
              <a:t>estimated</a:t>
            </a:r>
            <a:r>
              <a:rPr lang="en-US" sz="2400" dirty="0">
                <a:solidFill>
                  <a:srgbClr val="00B050"/>
                </a:solidFill>
                <a:latin typeface="Times New Roman" pitchFamily="18" charset="0"/>
              </a:rPr>
              <a:t> value of Q[</a:t>
            </a:r>
            <a:r>
              <a:rPr lang="en-US" sz="2400" dirty="0" err="1">
                <a:solidFill>
                  <a:srgbClr val="00B050"/>
                </a:solidFill>
                <a:latin typeface="Times New Roman" pitchFamily="18" charset="0"/>
              </a:rPr>
              <a:t>s,a</a:t>
            </a:r>
            <a:r>
              <a:rPr lang="en-US" sz="2400" dirty="0">
                <a:solidFill>
                  <a:srgbClr val="00B050"/>
                </a:solidFill>
                <a:latin typeface="Times New Roman" pitchFamily="18" charset="0"/>
              </a:rPr>
              <a:t>]</a:t>
            </a:r>
          </a:p>
        </p:txBody>
      </p:sp>
      <p:sp>
        <p:nvSpPr>
          <p:cNvPr id="21" name="AutoShape 14"/>
          <p:cNvSpPr>
            <a:spLocks noChangeArrowheads="1"/>
          </p:cNvSpPr>
          <p:nvPr/>
        </p:nvSpPr>
        <p:spPr bwMode="auto">
          <a:xfrm>
            <a:off x="4572000" y="4876800"/>
            <a:ext cx="3352800" cy="762000"/>
          </a:xfrm>
          <a:prstGeom prst="wedgeRectCallout">
            <a:avLst>
              <a:gd name="adj1" fmla="val -17686"/>
              <a:gd name="adj2" fmla="val -7346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400" dirty="0">
                <a:solidFill>
                  <a:srgbClr val="C00000"/>
                </a:solidFill>
                <a:latin typeface="Times New Roman" pitchFamily="18" charset="0"/>
              </a:rPr>
              <a:t>New value for Q[</a:t>
            </a:r>
            <a:r>
              <a:rPr lang="en-US" sz="2400" dirty="0" err="1">
                <a:solidFill>
                  <a:srgbClr val="C00000"/>
                </a:solidFill>
                <a:latin typeface="Times New Roman" pitchFamily="18" charset="0"/>
              </a:rPr>
              <a:t>s,a</a:t>
            </a:r>
            <a:r>
              <a:rPr lang="en-US" sz="2400" dirty="0">
                <a:solidFill>
                  <a:srgbClr val="C00000"/>
                </a:solidFill>
                <a:latin typeface="Times New Roman" pitchFamily="18" charset="0"/>
              </a:rPr>
              <a:t>] from &lt;</a:t>
            </a:r>
            <a:r>
              <a:rPr lang="en-US" sz="2400" dirty="0" err="1">
                <a:solidFill>
                  <a:srgbClr val="C00000"/>
                </a:solidFill>
                <a:latin typeface="Times New Roman" pitchFamily="18" charset="0"/>
              </a:rPr>
              <a:t>s,a,r,s</a:t>
            </a:r>
            <a:r>
              <a:rPr lang="en-US" sz="2400" dirty="0">
                <a:solidFill>
                  <a:srgbClr val="C00000"/>
                </a:solidFill>
                <a:latin typeface="Times New Roman" pitchFamily="18" charset="0"/>
              </a:rPr>
              <a:t>’&gt;</a:t>
            </a:r>
          </a:p>
        </p:txBody>
      </p:sp>
      <p:graphicFrame>
        <p:nvGraphicFramePr>
          <p:cNvPr id="547850" name="Object 10"/>
          <p:cNvGraphicFramePr>
            <a:graphicFrameLocks noChangeAspect="1"/>
          </p:cNvGraphicFramePr>
          <p:nvPr/>
        </p:nvGraphicFramePr>
        <p:xfrm>
          <a:off x="2209800" y="1143000"/>
          <a:ext cx="3814763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809" name="Equation" r:id="rId6" imgW="1511280" imgH="228600" progId="Equation.3">
                  <p:embed/>
                </p:oleObj>
              </mc:Choice>
              <mc:Fallback>
                <p:oleObj name="Equation" r:id="rId6" imgW="15112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143000"/>
                        <a:ext cx="3814763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Slide Number Placeholder 1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58CC72-EA20-440E-BD71-EF09ADC8CC22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idx="11"/>
          </p:nvPr>
        </p:nvSpPr>
        <p:spPr>
          <a:xfrm>
            <a:off x="2286000" y="6096000"/>
            <a:ext cx="2892425" cy="454025"/>
          </a:xfrm>
        </p:spPr>
        <p:txBody>
          <a:bodyPr/>
          <a:lstStyle/>
          <a:p>
            <a:pPr>
              <a:defRPr/>
            </a:pPr>
            <a:r>
              <a:rPr lang="en-GB"/>
              <a:t>CPSC 422, Lecture 7</a:t>
            </a:r>
            <a:endParaRPr lang="en-GB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568324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76263" y="1698625"/>
              <a:ext cx="1676400" cy="731838"/>
            </p14:xfrm>
          </p:contentPart>
        </mc:Choice>
        <mc:Fallback xmlns="">
          <p:pic>
            <p:nvPicPr>
              <p:cNvPr id="568324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67620" y="1691017"/>
                <a:ext cx="1690445" cy="75067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568325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938463" y="1782763"/>
              <a:ext cx="1204912" cy="557212"/>
            </p14:xfrm>
          </p:contentPart>
        </mc:Choice>
        <mc:Fallback xmlns="">
          <p:pic>
            <p:nvPicPr>
              <p:cNvPr id="568325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932343" y="1775228"/>
                <a:ext cx="1222912" cy="57551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568328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852738" y="2536825"/>
              <a:ext cx="1497012" cy="220663"/>
            </p14:xfrm>
          </p:contentPart>
        </mc:Choice>
        <mc:Fallback xmlns="">
          <p:pic>
            <p:nvPicPr>
              <p:cNvPr id="568328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842657" y="2525306"/>
                <a:ext cx="1512133" cy="23974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568329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087938" y="2479675"/>
              <a:ext cx="1017587" cy="258763"/>
            </p14:xfrm>
          </p:contentPart>
        </mc:Choice>
        <mc:Fallback xmlns="">
          <p:pic>
            <p:nvPicPr>
              <p:cNvPr id="568329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078219" y="2468158"/>
                <a:ext cx="1035585" cy="28251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568330" name="Ink 1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092325" y="1027113"/>
              <a:ext cx="1644650" cy="777875"/>
            </p14:xfrm>
          </p:contentPart>
        </mc:Choice>
        <mc:Fallback xmlns="">
          <p:pic>
            <p:nvPicPr>
              <p:cNvPr id="568330" name="Ink 1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084764" y="1020274"/>
                <a:ext cx="1666252" cy="79803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568331" name="Ink 1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500563" y="1112838"/>
              <a:ext cx="427037" cy="642937"/>
            </p14:xfrm>
          </p:contentPart>
        </mc:Choice>
        <mc:Fallback xmlns="">
          <p:pic>
            <p:nvPicPr>
              <p:cNvPr id="568331" name="Ink 1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4492288" y="1100238"/>
                <a:ext cx="448263" cy="66741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568336" name="Ink 1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27088" y="1851025"/>
              <a:ext cx="742950" cy="233363"/>
            </p14:xfrm>
          </p:contentPart>
        </mc:Choice>
        <mc:Fallback xmlns="">
          <p:pic>
            <p:nvPicPr>
              <p:cNvPr id="568336" name="Ink 1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821329" y="1847064"/>
                <a:ext cx="754109" cy="24488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568337" name="Ink 1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471988" y="1639888"/>
              <a:ext cx="738187" cy="441325"/>
            </p14:xfrm>
          </p:contentPart>
        </mc:Choice>
        <mc:Fallback xmlns="">
          <p:pic>
            <p:nvPicPr>
              <p:cNvPr id="568337" name="Ink 1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469469" y="1635928"/>
                <a:ext cx="744665" cy="44780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568338" name="Ink 1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154613" y="1127125"/>
              <a:ext cx="762000" cy="636588"/>
            </p14:xfrm>
          </p:contentPart>
        </mc:Choice>
        <mc:Fallback xmlns="">
          <p:pic>
            <p:nvPicPr>
              <p:cNvPr id="568338" name="Ink 1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5148857" y="1122070"/>
                <a:ext cx="772793" cy="64705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568339" name="Ink 1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483225" y="2284413"/>
              <a:ext cx="11113" cy="163512"/>
            </p14:xfrm>
          </p:contentPart>
        </mc:Choice>
        <mc:Fallback xmlns="">
          <p:pic>
            <p:nvPicPr>
              <p:cNvPr id="568339" name="Ink 1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5480716" y="2281892"/>
                <a:ext cx="16849" cy="16891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568340" name="Ink 2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480050" y="2235200"/>
              <a:ext cx="139700" cy="180975"/>
            </p14:xfrm>
          </p:contentPart>
        </mc:Choice>
        <mc:Fallback xmlns="">
          <p:pic>
            <p:nvPicPr>
              <p:cNvPr id="568340" name="Ink 2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5477530" y="2226565"/>
                <a:ext cx="149061" cy="19572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568341" name="Ink 2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700713" y="2257425"/>
              <a:ext cx="161925" cy="179388"/>
            </p14:xfrm>
          </p:contentPart>
        </mc:Choice>
        <mc:Fallback xmlns="">
          <p:pic>
            <p:nvPicPr>
              <p:cNvPr id="568341" name="Ink 2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5698183" y="2254903"/>
                <a:ext cx="169154" cy="19055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568342" name="Ink 2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727700" y="2305050"/>
              <a:ext cx="134938" cy="46038"/>
            </p14:xfrm>
          </p:contentPart>
        </mc:Choice>
        <mc:Fallback xmlns="">
          <p:pic>
            <p:nvPicPr>
              <p:cNvPr id="568342" name="Ink 2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5724461" y="2302532"/>
                <a:ext cx="140695" cy="5179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568343" name="Ink 2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700713" y="2247900"/>
              <a:ext cx="200025" cy="34925"/>
            </p14:xfrm>
          </p:contentPart>
        </mc:Choice>
        <mc:Fallback xmlns="">
          <p:pic>
            <p:nvPicPr>
              <p:cNvPr id="568343" name="Ink 2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5695317" y="2240339"/>
                <a:ext cx="207940" cy="4860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568344" name="Ink 2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916613" y="2209800"/>
              <a:ext cx="139700" cy="209550"/>
            </p14:xfrm>
          </p:contentPart>
        </mc:Choice>
        <mc:Fallback xmlns="">
          <p:pic>
            <p:nvPicPr>
              <p:cNvPr id="568344" name="Ink 2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5913733" y="2200455"/>
                <a:ext cx="151942" cy="22680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568345" name="Ink 2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826000" y="1662113"/>
              <a:ext cx="420688" cy="687387"/>
            </p14:xfrm>
          </p:contentPart>
        </mc:Choice>
        <mc:Fallback xmlns="">
          <p:pic>
            <p:nvPicPr>
              <p:cNvPr id="568345" name="Ink 2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4816643" y="1652751"/>
                <a:ext cx="434003" cy="70071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568346" name="Ink 2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23157" y="3840163"/>
              <a:ext cx="9013825" cy="958850"/>
            </p14:xfrm>
          </p:contentPart>
        </mc:Choice>
        <mc:Fallback>
          <p:pic>
            <p:nvPicPr>
              <p:cNvPr id="568346" name="Ink 2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213797" y="3830805"/>
                <a:ext cx="9032545" cy="97756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568347" name="Ink 2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734300" y="4579938"/>
              <a:ext cx="603250" cy="1533525"/>
            </p14:xfrm>
          </p:contentPart>
        </mc:Choice>
        <mc:Fallback xmlns="">
          <p:pic>
            <p:nvPicPr>
              <p:cNvPr id="568347" name="Ink 2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7730341" y="4569499"/>
                <a:ext cx="617647" cy="154756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568348" name="Ink 2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720013" y="4575175"/>
              <a:ext cx="619125" cy="1787525"/>
            </p14:xfrm>
          </p:contentPart>
        </mc:Choice>
        <mc:Fallback xmlns="">
          <p:pic>
            <p:nvPicPr>
              <p:cNvPr id="568348" name="Ink 2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7717137" y="4570135"/>
                <a:ext cx="629552" cy="179544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568349" name="Ink 2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9047163" y="4197350"/>
              <a:ext cx="71437" cy="304800"/>
            </p14:xfrm>
          </p:contentPart>
        </mc:Choice>
        <mc:Fallback xmlns="">
          <p:pic>
            <p:nvPicPr>
              <p:cNvPr id="568349" name="Ink 2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9039624" y="4186541"/>
                <a:ext cx="92258" cy="3296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">
            <p14:nvContentPartPr>
              <p14:cNvPr id="568350" name="Ink 3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048125" y="1319213"/>
              <a:ext cx="295275" cy="28575"/>
            </p14:xfrm>
          </p:contentPart>
        </mc:Choice>
        <mc:Fallback xmlns="">
          <p:pic>
            <p:nvPicPr>
              <p:cNvPr id="568350" name="Ink 3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4032281" y="1255552"/>
                <a:ext cx="326963" cy="15625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0">
            <p14:nvContentPartPr>
              <p14:cNvPr id="568351" name="Ink 3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048125" y="1439863"/>
              <a:ext cx="236538" cy="6350"/>
            </p14:xfrm>
          </p:contentPart>
        </mc:Choice>
        <mc:Fallback xmlns="">
          <p:pic>
            <p:nvPicPr>
              <p:cNvPr id="568351" name="Ink 3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4032284" y="1374122"/>
                <a:ext cx="268220" cy="13820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2">
            <p14:nvContentPartPr>
              <p14:cNvPr id="568352" name="Ink 3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065588" y="1538288"/>
              <a:ext cx="342900" cy="41275"/>
            </p14:xfrm>
          </p:contentPart>
        </mc:Choice>
        <mc:Fallback xmlns="">
          <p:pic>
            <p:nvPicPr>
              <p:cNvPr id="568352" name="Ink 3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4049756" y="1475119"/>
                <a:ext cx="374563" cy="16761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4">
            <p14:nvContentPartPr>
              <p14:cNvPr id="568353" name="Ink 3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543300" y="4238625"/>
              <a:ext cx="228600" cy="19050"/>
            </p14:xfrm>
          </p:contentPart>
        </mc:Choice>
        <mc:Fallback xmlns="">
          <p:pic>
            <p:nvPicPr>
              <p:cNvPr id="568353" name="Ink 3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3527534" y="4174148"/>
                <a:ext cx="260131" cy="14800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6">
            <p14:nvContentPartPr>
              <p14:cNvPr id="568354" name="Ink 3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548063" y="4325938"/>
              <a:ext cx="231775" cy="23812"/>
            </p14:xfrm>
          </p:contentPart>
        </mc:Choice>
        <mc:Fallback xmlns="">
          <p:pic>
            <p:nvPicPr>
              <p:cNvPr id="568354" name="Ink 3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3532227" y="4262439"/>
                <a:ext cx="263446" cy="15117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8">
            <p14:nvContentPartPr>
              <p14:cNvPr id="568355" name="Ink 3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533775" y="4424363"/>
              <a:ext cx="273050" cy="22225"/>
            </p14:xfrm>
          </p:contentPart>
        </mc:Choice>
        <mc:Fallback xmlns="">
          <p:pic>
            <p:nvPicPr>
              <p:cNvPr id="568355" name="Ink 3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3517925" y="4362274"/>
                <a:ext cx="304750" cy="14640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0">
            <p14:nvContentPartPr>
              <p14:cNvPr id="2" name="Ink 1"/>
              <p14:cNvContentPartPr/>
              <p14:nvPr/>
            </p14:nvContentPartPr>
            <p14:xfrm>
              <a:off x="5991840" y="2226960"/>
              <a:ext cx="178560" cy="16524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5983920" y="2223720"/>
                <a:ext cx="189720" cy="177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20565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992" grpId="0"/>
      <p:bldP spid="554000" grpId="0" animBg="1"/>
      <p:bldP spid="2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Q-learning: algorithm </a:t>
            </a:r>
          </a:p>
        </p:txBody>
      </p:sp>
      <p:pic>
        <p:nvPicPr>
          <p:cNvPr id="44035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713" y="1052513"/>
            <a:ext cx="5676900" cy="530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58CC72-EA20-440E-BD71-EF09ADC8CC22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CPSC 422, Lecture 7</a:t>
            </a:r>
          </a:p>
        </p:txBody>
      </p:sp>
    </p:spTree>
    <p:extLst>
      <p:ext uri="{BB962C8B-B14F-4D97-AF65-F5344CB8AC3E}">
        <p14:creationId xmlns:p14="http://schemas.microsoft.com/office/powerpoint/2010/main" val="7388668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422, Lecture 7</a:t>
            </a:r>
          </a:p>
        </p:txBody>
      </p:sp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F7A79F7-0EB0-412C-A7D3-641362BF2031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5368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214313"/>
            <a:ext cx="8572500" cy="900112"/>
          </a:xfrm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en-US" altLang="en-US"/>
              <a:t>Learning Goals for today’s class</a:t>
            </a:r>
          </a:p>
        </p:txBody>
      </p:sp>
      <p:sp>
        <p:nvSpPr>
          <p:cNvPr id="153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76400"/>
            <a:ext cx="8839200" cy="4214813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en-US" altLang="en-US" sz="3200" b="1" dirty="0"/>
              <a:t>You can:</a:t>
            </a:r>
            <a:endParaRPr lang="en-US" alt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dirty="0"/>
              <a:t>Describe and criticize search-based approaches to RL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altLang="en-US" dirty="0"/>
              <a:t>Motivate Q-learning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altLang="en-US" dirty="0"/>
              <a:t>Justify Estimate by Temporal Differences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altLang="en-US" dirty="0"/>
              <a:t>Explain, trace and implement Q-learning</a:t>
            </a:r>
            <a:endParaRPr lang="en-CA" dirty="0"/>
          </a:p>
          <a:p>
            <a:endParaRPr lang="en-CA" dirty="0"/>
          </a:p>
          <a:p>
            <a:pPr eaLnBrk="1" hangingPunct="1">
              <a:spcAft>
                <a:spcPts val="600"/>
              </a:spcAft>
              <a:buFontTx/>
              <a:buChar char="•"/>
            </a:pPr>
            <a:endParaRPr lang="en-US" altLang="en-US" b="1" dirty="0"/>
          </a:p>
          <a:p>
            <a:pPr eaLnBrk="1" hangingPunct="1">
              <a:spcAft>
                <a:spcPts val="600"/>
              </a:spcAft>
            </a:pPr>
            <a:endParaRPr lang="en-US" altLang="en-US" sz="3200" b="1" dirty="0"/>
          </a:p>
          <a:p>
            <a:pPr eaLnBrk="1" hangingPunct="1">
              <a:spcAft>
                <a:spcPts val="600"/>
              </a:spcAft>
            </a:pPr>
            <a:endParaRPr lang="en-US" altLang="en-US" sz="3200" b="1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5362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82638" y="6386513"/>
              <a:ext cx="11112" cy="9525"/>
            </p14:xfrm>
          </p:contentPart>
        </mc:Choice>
        <mc:Fallback xmlns="">
          <p:pic>
            <p:nvPicPr>
              <p:cNvPr id="15362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79770" y="6382483"/>
                <a:ext cx="17923" cy="1648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5363" name="Ink 2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278688" y="1912938"/>
              <a:ext cx="22225" cy="23812"/>
            </p14:xfrm>
          </p:contentPart>
        </mc:Choice>
        <mc:Fallback xmlns="">
          <p:pic>
            <p:nvPicPr>
              <p:cNvPr id="15363" name="Ink 2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276179" y="1910412"/>
                <a:ext cx="27244" cy="28863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211725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422, Lecture 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42FC9772-D8FD-465D-8B29-C034841F48F1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843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257800"/>
            <a:ext cx="8424936" cy="1368152"/>
          </a:xfrm>
        </p:spPr>
        <p:txBody>
          <a:bodyPr/>
          <a:lstStyle/>
          <a:p>
            <a:pPr algn="l" eaLnBrk="1" hangingPunct="1"/>
            <a:br>
              <a:rPr lang="en-US" sz="3200" dirty="0">
                <a:solidFill>
                  <a:schemeClr val="accent6"/>
                </a:solidFill>
              </a:rPr>
            </a:br>
            <a:br>
              <a:rPr lang="en-US" sz="3200" dirty="0">
                <a:solidFill>
                  <a:schemeClr val="tx1"/>
                </a:solidFill>
                <a:latin typeface="Arial Unicode MS" pitchFamily="34" charset="-128"/>
              </a:rPr>
            </a:b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676400" y="0"/>
            <a:ext cx="5105400" cy="6858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b="1" kern="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TODO for Fri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228600" y="1676400"/>
            <a:ext cx="86868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buFont typeface="Arial" pitchFamily="34" charset="0"/>
              <a:buChar char="•"/>
              <a:defRPr/>
            </a:pPr>
            <a:endParaRPr lang="en-CA" sz="3200" b="1" kern="0" dirty="0">
              <a:solidFill>
                <a:srgbClr val="000000"/>
              </a:solidFill>
              <a:latin typeface="Arial Unicode MS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CA" sz="3200" b="1" kern="0" dirty="0">
                <a:solidFill>
                  <a:srgbClr val="000000"/>
                </a:solidFill>
                <a:latin typeface="Arial Unicode MS"/>
              </a:rPr>
              <a:t> Do Practice  Ex. On </a:t>
            </a:r>
            <a:r>
              <a:rPr lang="en-CA" sz="3200" b="1" dirty="0"/>
              <a:t>Reinforcement Learning:</a:t>
            </a:r>
            <a:br>
              <a:rPr lang="en-CA" sz="3200" dirty="0"/>
            </a:br>
            <a:r>
              <a:rPr lang="en-CA" sz="3200" dirty="0">
                <a:hlinkClick r:id="rId3"/>
              </a:rPr>
              <a:t>Exercise 11.A</a:t>
            </a:r>
            <a:r>
              <a:rPr lang="en-CA" sz="3200" dirty="0"/>
              <a:t>: Q-learning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CA" sz="3200" kern="0" dirty="0">
                <a:solidFill>
                  <a:srgbClr val="000000"/>
                </a:solidFill>
                <a:latin typeface="Arial Unicode MS"/>
              </a:rPr>
              <a:t>http://www.aispace.org/exercises.shtml</a:t>
            </a:r>
          </a:p>
          <a:p>
            <a:pPr>
              <a:defRPr/>
            </a:pPr>
            <a:endParaRPr lang="en-US" sz="3600" dirty="0">
              <a:solidFill>
                <a:schemeClr val="accent6"/>
              </a:solidFill>
            </a:endParaRPr>
          </a:p>
          <a:p>
            <a:pPr>
              <a:defRPr/>
            </a:pPr>
            <a:r>
              <a:rPr lang="en-US" sz="3600" dirty="0">
                <a:solidFill>
                  <a:schemeClr val="accent6"/>
                </a:solidFill>
              </a:rPr>
              <a:t>Keep working on assignment 1 !</a:t>
            </a:r>
          </a:p>
          <a:p>
            <a:pPr>
              <a:defRPr/>
            </a:pPr>
            <a:br>
              <a:rPr lang="en-US" sz="3600" dirty="0">
                <a:solidFill>
                  <a:schemeClr val="accent6"/>
                </a:solidFill>
              </a:rPr>
            </a:br>
            <a:endParaRPr lang="en-US" sz="3200" b="1" kern="0" dirty="0">
              <a:solidFill>
                <a:schemeClr val="accent6"/>
              </a:solidFill>
              <a:latin typeface="+mj-lt"/>
              <a:ea typeface="+mj-ea"/>
              <a:cs typeface="+mj-cs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44386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78758850" y="177307875"/>
              <a:ext cx="0" cy="0"/>
            </p14:xfrm>
          </p:contentPart>
        </mc:Choice>
        <mc:Fallback xmlns="">
          <p:pic>
            <p:nvPicPr>
              <p:cNvPr id="144386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78758850" y="177307875"/>
                <a:ext cx="0" cy="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14164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CPSC 422, Lecture 8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2488EA-2613-4553-A16A-4521158E598A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Course Announcements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99592" y="1302913"/>
            <a:ext cx="6003776" cy="24861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3200" u="sng" kern="0" dirty="0">
                <a:solidFill>
                  <a:srgbClr val="000000"/>
                </a:solidFill>
                <a:latin typeface="Arial Unicode MS"/>
                <a:ea typeface="Arial Unicode MS" pitchFamily="34" charset="-128"/>
                <a:cs typeface="Arial Unicode MS" pitchFamily="34" charset="-128"/>
              </a:rPr>
              <a:t>Assignment 1 has been posted (due Sept  27)</a:t>
            </a:r>
          </a:p>
          <a:p>
            <a: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800" kern="0" dirty="0" err="1">
                <a:solidFill>
                  <a:srgbClr val="000000"/>
                </a:solidFill>
                <a:latin typeface="Arial Unicode MS"/>
                <a:ea typeface="Arial Unicode MS" pitchFamily="34" charset="-128"/>
                <a:cs typeface="Arial Unicode MS" pitchFamily="34" charset="-128"/>
              </a:rPr>
              <a:t>ValueOf</a:t>
            </a:r>
            <a:r>
              <a:rPr lang="en-US" sz="2800" kern="0" dirty="0">
                <a:solidFill>
                  <a:srgbClr val="000000"/>
                </a:solidFill>
                <a:latin typeface="Arial Unicode MS"/>
                <a:ea typeface="Arial Unicode MS" pitchFamily="34" charset="-128"/>
                <a:cs typeface="Arial Unicode MS" pitchFamily="34" charset="-128"/>
              </a:rPr>
              <a:t> Info  and </a:t>
            </a:r>
            <a:r>
              <a:rPr lang="en-US" sz="2800" kern="0" dirty="0" err="1">
                <a:solidFill>
                  <a:srgbClr val="000000"/>
                </a:solidFill>
                <a:latin typeface="Arial Unicode MS"/>
                <a:ea typeface="Arial Unicode MS" pitchFamily="34" charset="-128"/>
                <a:cs typeface="Arial Unicode MS" pitchFamily="34" charset="-128"/>
              </a:rPr>
              <a:t>ValueOfControl</a:t>
            </a:r>
            <a:endParaRPr lang="en-US" sz="2800" kern="0" dirty="0">
              <a:solidFill>
                <a:srgbClr val="000000"/>
              </a:solidFill>
              <a:latin typeface="Arial Unicode MS"/>
              <a:ea typeface="Arial Unicode MS" pitchFamily="34" charset="-128"/>
              <a:cs typeface="Arial Unicode MS" pitchFamily="34" charset="-128"/>
            </a:endParaRPr>
          </a:p>
          <a:p>
            <a: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800" kern="0" dirty="0">
                <a:solidFill>
                  <a:srgbClr val="000000"/>
                </a:solidFill>
                <a:latin typeface="Arial Unicode MS"/>
                <a:ea typeface="Arial Unicode MS" pitchFamily="34" charset="-128"/>
                <a:cs typeface="Arial Unicode MS" pitchFamily="34" charset="-128"/>
              </a:rPr>
              <a:t>MDPs: Value Iteration</a:t>
            </a:r>
          </a:p>
          <a:p>
            <a: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800" kern="0" dirty="0">
                <a:solidFill>
                  <a:srgbClr val="000000"/>
                </a:solidFill>
                <a:latin typeface="Arial Unicode MS"/>
                <a:ea typeface="Arial Unicode MS" pitchFamily="34" charset="-128"/>
                <a:cs typeface="Arial Unicode MS" pitchFamily="34" charset="-128"/>
              </a:rPr>
              <a:t>POMDPs: Belief State Update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3200" kern="0" dirty="0">
              <a:solidFill>
                <a:srgbClr val="000000"/>
              </a:solidFill>
              <a:latin typeface="Arial Unicode MS"/>
              <a:ea typeface="Arial Unicode MS" pitchFamily="34" charset="-128"/>
              <a:cs typeface="Arial Unicode MS" pitchFamily="34" charset="-128"/>
            </a:endParaRPr>
          </a:p>
          <a:p>
            <a:pPr>
              <a:spcBef>
                <a:spcPct val="20000"/>
              </a:spcBef>
              <a:defRPr/>
            </a:pPr>
            <a:endParaRPr lang="en-US" sz="3200" kern="0" dirty="0">
              <a:solidFill>
                <a:srgbClr val="000000"/>
              </a:solidFill>
              <a:latin typeface="Arial Unicode MS"/>
              <a:ea typeface="Arial Unicode MS" pitchFamily="34" charset="-128"/>
              <a:cs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US" sz="3200" kern="0" dirty="0">
              <a:solidFill>
                <a:srgbClr val="808080"/>
              </a:solidFill>
              <a:latin typeface="Arial Unicode MS"/>
              <a:ea typeface="Arial Unicode MS" pitchFamily="34" charset="-128"/>
              <a:cs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3200" kern="0" dirty="0">
              <a:solidFill>
                <a:srgbClr val="808080"/>
              </a:solidFill>
              <a:latin typeface="Arial Unicode MS"/>
              <a:ea typeface="Arial Unicode MS" pitchFamily="34" charset="-128"/>
              <a:cs typeface="Arial Unicode MS" pitchFamily="34" charset="-128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8953560" y="5269320"/>
              <a:ext cx="10440" cy="2304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946000" y="5263920"/>
                <a:ext cx="22320" cy="31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69286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38" name="Rectangle 6"/>
          <p:cNvSpPr>
            <a:spLocks noChangeArrowheads="1"/>
          </p:cNvSpPr>
          <p:nvPr/>
        </p:nvSpPr>
        <p:spPr bwMode="auto">
          <a:xfrm>
            <a:off x="323850" y="765175"/>
            <a:ext cx="27368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spcBef>
                <a:spcPct val="20000"/>
              </a:spcBef>
            </a:pPr>
            <a:endParaRPr lang="en-US" b="1">
              <a:solidFill>
                <a:srgbClr val="000000"/>
              </a:solidFill>
              <a:latin typeface="Arial Unicode MS" pitchFamily="34" charset="-128"/>
            </a:endParaRPr>
          </a:p>
        </p:txBody>
      </p:sp>
      <p:sp>
        <p:nvSpPr>
          <p:cNvPr id="59" name="Rectangle 2"/>
          <p:cNvSpPr txBox="1">
            <a:spLocks noChangeArrowheads="1"/>
          </p:cNvSpPr>
          <p:nvPr/>
        </p:nvSpPr>
        <p:spPr bwMode="auto">
          <a:xfrm>
            <a:off x="0" y="186701"/>
            <a:ext cx="5105400" cy="807254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200" b="1" kern="0" dirty="0">
                <a:solidFill>
                  <a:srgbClr val="3333CC"/>
                </a:solidFill>
                <a:latin typeface="Arial Unicode MS"/>
              </a:rPr>
              <a:t>422 big picture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4711" y="-59705"/>
            <a:ext cx="9324528" cy="6657609"/>
            <a:chOff x="0" y="349058"/>
            <a:chExt cx="9104211" cy="6337510"/>
          </a:xfrm>
        </p:grpSpPr>
        <p:sp>
          <p:nvSpPr>
            <p:cNvPr id="17437" name="Rectangle 37"/>
            <p:cNvSpPr>
              <a:spLocks noChangeArrowheads="1"/>
            </p:cNvSpPr>
            <p:nvPr/>
          </p:nvSpPr>
          <p:spPr bwMode="auto">
            <a:xfrm>
              <a:off x="898055" y="1907269"/>
              <a:ext cx="174962" cy="377743"/>
            </a:xfrm>
            <a:prstGeom prst="rect">
              <a:avLst/>
            </a:prstGeom>
            <a:solidFill>
              <a:schemeClr val="bg1"/>
            </a:solidFill>
            <a:ln w="9525" algn="ctr">
              <a:noFill/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2000" b="1">
                <a:solidFill>
                  <a:srgbClr val="000000"/>
                </a:solidFill>
              </a:endParaRPr>
            </a:p>
          </p:txBody>
        </p:sp>
        <p:sp>
          <p:nvSpPr>
            <p:cNvPr id="17439" name="Rectangle 9"/>
            <p:cNvSpPr>
              <a:spLocks noChangeArrowheads="1"/>
            </p:cNvSpPr>
            <p:nvPr/>
          </p:nvSpPr>
          <p:spPr bwMode="auto">
            <a:xfrm>
              <a:off x="0" y="3286125"/>
              <a:ext cx="1512888" cy="503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lnSpc>
                  <a:spcPct val="75000"/>
                </a:lnSpc>
                <a:spcBef>
                  <a:spcPct val="20000"/>
                </a:spcBef>
              </a:pPr>
              <a:r>
                <a:rPr lang="en-US" sz="2000" b="1" dirty="0">
                  <a:solidFill>
                    <a:srgbClr val="000000"/>
                  </a:solidFill>
                  <a:latin typeface="Arial Unicode MS" pitchFamily="34" charset="-128"/>
                </a:rPr>
                <a:t>Query</a:t>
              </a:r>
              <a:endParaRPr lang="en-US" sz="1800" b="1" dirty="0">
                <a:solidFill>
                  <a:srgbClr val="000000"/>
                </a:solidFill>
                <a:latin typeface="Arial Unicode MS" pitchFamily="34" charset="-128"/>
              </a:endParaRPr>
            </a:p>
          </p:txBody>
        </p:sp>
        <p:sp>
          <p:nvSpPr>
            <p:cNvPr id="17440" name="Rectangle 10"/>
            <p:cNvSpPr>
              <a:spLocks noChangeArrowheads="1"/>
            </p:cNvSpPr>
            <p:nvPr/>
          </p:nvSpPr>
          <p:spPr bwMode="auto">
            <a:xfrm>
              <a:off x="0" y="4786313"/>
              <a:ext cx="1601788" cy="419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lnSpc>
                  <a:spcPct val="75000"/>
                </a:lnSpc>
                <a:spcBef>
                  <a:spcPct val="20000"/>
                </a:spcBef>
              </a:pPr>
              <a:r>
                <a:rPr lang="en-US" sz="2000" b="1" dirty="0">
                  <a:solidFill>
                    <a:srgbClr val="000000"/>
                  </a:solidFill>
                  <a:latin typeface="Arial Unicode MS" pitchFamily="34" charset="-128"/>
                </a:rPr>
                <a:t>Planning</a:t>
              </a:r>
              <a:endParaRPr lang="en-US" sz="1800" b="1" dirty="0">
                <a:solidFill>
                  <a:srgbClr val="000000"/>
                </a:solidFill>
                <a:latin typeface="Arial Unicode MS" pitchFamily="34" charset="-128"/>
              </a:endParaRPr>
            </a:p>
          </p:txBody>
        </p:sp>
        <p:sp>
          <p:nvSpPr>
            <p:cNvPr id="17441" name="Rectangle 11"/>
            <p:cNvSpPr>
              <a:spLocks noChangeArrowheads="1"/>
            </p:cNvSpPr>
            <p:nvPr/>
          </p:nvSpPr>
          <p:spPr bwMode="auto">
            <a:xfrm>
              <a:off x="1143000" y="1571625"/>
              <a:ext cx="2159000" cy="503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sz="2000" b="1" dirty="0">
                  <a:solidFill>
                    <a:srgbClr val="00B050"/>
                  </a:solidFill>
                  <a:latin typeface="Arial Unicode MS" pitchFamily="34" charset="-128"/>
                </a:rPr>
                <a:t>Deterministic</a:t>
              </a:r>
              <a:endParaRPr lang="en-US" sz="1800" b="1" dirty="0">
                <a:solidFill>
                  <a:srgbClr val="00B050"/>
                </a:solidFill>
                <a:latin typeface="Arial Unicode MS" pitchFamily="34" charset="-128"/>
              </a:endParaRPr>
            </a:p>
          </p:txBody>
        </p:sp>
        <p:sp>
          <p:nvSpPr>
            <p:cNvPr id="17442" name="Rectangle 12"/>
            <p:cNvSpPr>
              <a:spLocks noChangeArrowheads="1"/>
            </p:cNvSpPr>
            <p:nvPr/>
          </p:nvSpPr>
          <p:spPr bwMode="auto">
            <a:xfrm>
              <a:off x="3598859" y="1576330"/>
              <a:ext cx="2159000" cy="503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sz="2000" b="1" dirty="0">
                  <a:solidFill>
                    <a:srgbClr val="00B050"/>
                  </a:solidFill>
                  <a:latin typeface="Arial Unicode MS" pitchFamily="34" charset="-128"/>
                </a:rPr>
                <a:t>Stochastic</a:t>
              </a:r>
              <a:endParaRPr lang="en-US" sz="1800" b="1" dirty="0">
                <a:solidFill>
                  <a:srgbClr val="00B050"/>
                </a:solidFill>
                <a:latin typeface="Arial Unicode MS" pitchFamily="34" charset="-128"/>
              </a:endParaRPr>
            </a:p>
          </p:txBody>
        </p:sp>
        <p:sp>
          <p:nvSpPr>
            <p:cNvPr id="17443" name="Rectangle 13"/>
            <p:cNvSpPr>
              <a:spLocks noChangeArrowheads="1"/>
            </p:cNvSpPr>
            <p:nvPr/>
          </p:nvSpPr>
          <p:spPr bwMode="auto">
            <a:xfrm>
              <a:off x="928688" y="1907269"/>
              <a:ext cx="6000766" cy="422206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 b="1">
                <a:solidFill>
                  <a:srgbClr val="000000"/>
                </a:solidFill>
              </a:endParaRPr>
            </a:p>
          </p:txBody>
        </p:sp>
        <p:sp>
          <p:nvSpPr>
            <p:cNvPr id="17444" name="Line 14"/>
            <p:cNvSpPr>
              <a:spLocks noChangeShapeType="1"/>
            </p:cNvSpPr>
            <p:nvPr/>
          </p:nvSpPr>
          <p:spPr bwMode="auto">
            <a:xfrm>
              <a:off x="3494804" y="2140761"/>
              <a:ext cx="24710" cy="3860006"/>
            </a:xfrm>
            <a:prstGeom prst="lin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b="1">
                <a:solidFill>
                  <a:srgbClr val="000000"/>
                </a:solidFill>
              </a:endParaRPr>
            </a:p>
          </p:txBody>
        </p:sp>
        <p:sp>
          <p:nvSpPr>
            <p:cNvPr id="17445" name="Rectangle 23"/>
            <p:cNvSpPr>
              <a:spLocks noChangeArrowheads="1"/>
            </p:cNvSpPr>
            <p:nvPr/>
          </p:nvSpPr>
          <p:spPr bwMode="auto">
            <a:xfrm>
              <a:off x="3945226" y="5107781"/>
              <a:ext cx="2517487" cy="642938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Font typeface="Arial" panose="020B0604020202020204" pitchFamily="34" charset="0"/>
                <a:buChar char="•"/>
              </a:pPr>
              <a:r>
                <a:rPr lang="en-US" sz="1800" b="1" dirty="0">
                  <a:solidFill>
                    <a:srgbClr val="3333CC"/>
                  </a:solidFill>
                  <a:latin typeface="Arial Unicode MS" pitchFamily="34" charset="-128"/>
                </a:rPr>
                <a:t>Value Iteration</a:t>
              </a:r>
            </a:p>
            <a:p>
              <a:pPr marL="342900" indent="-342900">
                <a:spcBef>
                  <a:spcPct val="20000"/>
                </a:spcBef>
                <a:buFont typeface="Arial" panose="020B0604020202020204" pitchFamily="34" charset="0"/>
                <a:buChar char="•"/>
              </a:pPr>
              <a:r>
                <a:rPr lang="en-US" sz="1800" b="1" dirty="0">
                  <a:solidFill>
                    <a:srgbClr val="3333CC"/>
                  </a:solidFill>
                  <a:latin typeface="Arial Unicode MS" pitchFamily="34" charset="-128"/>
                </a:rPr>
                <a:t>Approx. Inference</a:t>
              </a:r>
            </a:p>
          </p:txBody>
        </p:sp>
        <p:sp>
          <p:nvSpPr>
            <p:cNvPr id="17446" name="Rectangle 24"/>
            <p:cNvSpPr>
              <a:spLocks noChangeArrowheads="1"/>
            </p:cNvSpPr>
            <p:nvPr/>
          </p:nvSpPr>
          <p:spPr bwMode="auto">
            <a:xfrm>
              <a:off x="1071536" y="3652158"/>
              <a:ext cx="2143125" cy="714375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273050" indent="-342900">
                <a:buFont typeface="Arial" panose="020B0604020202020204" pitchFamily="34" charset="0"/>
                <a:buChar char="•"/>
              </a:pPr>
              <a:r>
                <a:rPr lang="en-US" sz="1800" b="1" dirty="0">
                  <a:solidFill>
                    <a:srgbClr val="3333CC"/>
                  </a:solidFill>
                  <a:latin typeface="Arial Unicode MS" pitchFamily="34" charset="-128"/>
                </a:rPr>
                <a:t>Full Resolution</a:t>
              </a:r>
            </a:p>
            <a:p>
              <a:pPr marL="273050" indent="-342900">
                <a:buFont typeface="Arial" panose="020B0604020202020204" pitchFamily="34" charset="0"/>
                <a:buChar char="•"/>
              </a:pPr>
              <a:r>
                <a:rPr lang="en-US" sz="1800" b="1" dirty="0">
                  <a:solidFill>
                    <a:srgbClr val="3333CC"/>
                  </a:solidFill>
                  <a:latin typeface="Arial Unicode MS" pitchFamily="34" charset="-128"/>
                </a:rPr>
                <a:t>SAT</a:t>
              </a:r>
            </a:p>
          </p:txBody>
        </p:sp>
        <p:sp>
          <p:nvSpPr>
            <p:cNvPr id="17448" name="Rectangle 9"/>
            <p:cNvSpPr>
              <a:spLocks noChangeArrowheads="1"/>
            </p:cNvSpPr>
            <p:nvPr/>
          </p:nvSpPr>
          <p:spPr bwMode="auto">
            <a:xfrm>
              <a:off x="826617" y="2264456"/>
              <a:ext cx="1512888" cy="503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lnSpc>
                  <a:spcPct val="75000"/>
                </a:lnSpc>
                <a:spcBef>
                  <a:spcPct val="20000"/>
                </a:spcBef>
              </a:pPr>
              <a:r>
                <a:rPr lang="en-US" sz="1800" b="1" i="1" dirty="0">
                  <a:solidFill>
                    <a:srgbClr val="000000"/>
                  </a:solidFill>
                  <a:latin typeface="Arial Unicode MS" pitchFamily="34" charset="-128"/>
                </a:rPr>
                <a:t>Logics</a:t>
              </a: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857250" y="4357688"/>
              <a:ext cx="5500688" cy="1587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452" name="Rectangle 9"/>
            <p:cNvSpPr>
              <a:spLocks noChangeArrowheads="1"/>
            </p:cNvSpPr>
            <p:nvPr/>
          </p:nvSpPr>
          <p:spPr bwMode="auto">
            <a:xfrm>
              <a:off x="3694161" y="2002470"/>
              <a:ext cx="2000250" cy="503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lnSpc>
                  <a:spcPct val="75000"/>
                </a:lnSpc>
                <a:spcBef>
                  <a:spcPct val="20000"/>
                </a:spcBef>
              </a:pPr>
              <a:r>
                <a:rPr lang="en-US" sz="1800" b="1" i="1" dirty="0">
                  <a:solidFill>
                    <a:srgbClr val="000000"/>
                  </a:solidFill>
                  <a:latin typeface="Arial Unicode MS" pitchFamily="34" charset="-128"/>
                </a:rPr>
                <a:t>Belief Nets</a:t>
              </a:r>
            </a:p>
          </p:txBody>
        </p:sp>
        <p:sp>
          <p:nvSpPr>
            <p:cNvPr id="17454" name="Rectangle 9"/>
            <p:cNvSpPr>
              <a:spLocks noChangeArrowheads="1"/>
            </p:cNvSpPr>
            <p:nvPr/>
          </p:nvSpPr>
          <p:spPr bwMode="auto">
            <a:xfrm>
              <a:off x="3500430" y="4429132"/>
              <a:ext cx="3429024" cy="714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lnSpc>
                  <a:spcPct val="75000"/>
                </a:lnSpc>
                <a:spcBef>
                  <a:spcPct val="20000"/>
                </a:spcBef>
              </a:pPr>
              <a:r>
                <a:rPr lang="en-US" sz="1800" b="1" i="1" dirty="0">
                  <a:solidFill>
                    <a:srgbClr val="000000"/>
                  </a:solidFill>
                  <a:latin typeface="Arial Unicode MS" pitchFamily="34" charset="-128"/>
                </a:rPr>
                <a:t>Markov Decision Processes  and  </a:t>
              </a:r>
            </a:p>
            <a:p>
              <a:pPr marL="342900" indent="-342900">
                <a:lnSpc>
                  <a:spcPct val="75000"/>
                </a:lnSpc>
                <a:spcBef>
                  <a:spcPct val="20000"/>
                </a:spcBef>
              </a:pPr>
              <a:r>
                <a:rPr lang="en-US" sz="1800" b="1" i="1" dirty="0">
                  <a:solidFill>
                    <a:srgbClr val="000000"/>
                  </a:solidFill>
                  <a:latin typeface="Arial Unicode MS" pitchFamily="34" charset="-128"/>
                </a:rPr>
                <a:t>Partially Observable MDP</a:t>
              </a:r>
            </a:p>
          </p:txBody>
        </p:sp>
        <p:sp>
          <p:nvSpPr>
            <p:cNvPr id="17456" name="Rectangle 9"/>
            <p:cNvSpPr>
              <a:spLocks noChangeArrowheads="1"/>
            </p:cNvSpPr>
            <p:nvPr/>
          </p:nvSpPr>
          <p:spPr bwMode="auto">
            <a:xfrm>
              <a:off x="3596625" y="2642805"/>
              <a:ext cx="3214688" cy="503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lnSpc>
                  <a:spcPct val="75000"/>
                </a:lnSpc>
                <a:spcBef>
                  <a:spcPct val="20000"/>
                </a:spcBef>
              </a:pPr>
              <a:r>
                <a:rPr lang="en-US" sz="1800" b="1" i="1" dirty="0">
                  <a:solidFill>
                    <a:srgbClr val="000000"/>
                  </a:solidFill>
                  <a:latin typeface="Arial Unicode MS" pitchFamily="34" charset="-128"/>
                </a:rPr>
                <a:t>Markov Chains and HMMs</a:t>
              </a:r>
            </a:p>
          </p:txBody>
        </p:sp>
        <p:sp>
          <p:nvSpPr>
            <p:cNvPr id="17458" name="Rectangle 9"/>
            <p:cNvSpPr>
              <a:spLocks noChangeArrowheads="1"/>
            </p:cNvSpPr>
            <p:nvPr/>
          </p:nvSpPr>
          <p:spPr bwMode="auto">
            <a:xfrm>
              <a:off x="1326680" y="2550206"/>
              <a:ext cx="2143125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lnSpc>
                  <a:spcPct val="75000"/>
                </a:lnSpc>
                <a:spcBef>
                  <a:spcPct val="20000"/>
                </a:spcBef>
              </a:pPr>
              <a:r>
                <a:rPr lang="en-US" sz="1800" b="1" i="1" dirty="0">
                  <a:solidFill>
                    <a:srgbClr val="000000"/>
                  </a:solidFill>
                  <a:latin typeface="Arial Unicode MS" pitchFamily="34" charset="-128"/>
                </a:rPr>
                <a:t>First Order Logics</a:t>
              </a:r>
            </a:p>
          </p:txBody>
        </p:sp>
        <p:sp>
          <p:nvSpPr>
            <p:cNvPr id="17460" name="Rectangle 9"/>
            <p:cNvSpPr>
              <a:spLocks noChangeArrowheads="1"/>
            </p:cNvSpPr>
            <p:nvPr/>
          </p:nvSpPr>
          <p:spPr bwMode="auto">
            <a:xfrm>
              <a:off x="947917" y="2994705"/>
              <a:ext cx="2643188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lnSpc>
                  <a:spcPct val="75000"/>
                </a:lnSpc>
                <a:spcBef>
                  <a:spcPct val="20000"/>
                </a:spcBef>
              </a:pPr>
              <a:r>
                <a:rPr lang="en-US" sz="1800" b="1" i="1" dirty="0">
                  <a:solidFill>
                    <a:srgbClr val="000000"/>
                  </a:solidFill>
                  <a:latin typeface="Arial Unicode MS" pitchFamily="34" charset="-128"/>
                </a:rPr>
                <a:t>Ontologies</a:t>
              </a:r>
            </a:p>
          </p:txBody>
        </p:sp>
        <p:sp>
          <p:nvSpPr>
            <p:cNvPr id="61" name="Rectangle 2"/>
            <p:cNvSpPr txBox="1">
              <a:spLocks noChangeArrowheads="1"/>
            </p:cNvSpPr>
            <p:nvPr/>
          </p:nvSpPr>
          <p:spPr bwMode="auto">
            <a:xfrm>
              <a:off x="857224" y="6000768"/>
              <a:ext cx="4714875" cy="685800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/>
            <a:lstStyle/>
            <a:p>
              <a:pPr algn="ctr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/>
              </a:pPr>
              <a:r>
                <a:rPr lang="en-GB" sz="3600" b="1" i="1" kern="0" dirty="0">
                  <a:solidFill>
                    <a:srgbClr val="3333CC"/>
                  </a:solidFill>
                  <a:latin typeface="Arial Unicode MS"/>
                </a:rPr>
                <a:t>Applications of AI</a:t>
              </a:r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64515" name="Ink 68"/>
                <p14:cNvContentPartPr>
                  <a14:cpLocks xmlns:a14="http://schemas.microsoft.com/office/drawing/2010/main" noRot="1" noChangeAspect="1" noEditPoints="1" noChangeArrowheads="1" noChangeShapeType="1"/>
                </p14:cNvContentPartPr>
                <p14:nvPr/>
              </p14:nvContentPartPr>
              <p14:xfrm>
                <a:off x="6651626" y="2279762"/>
                <a:ext cx="3175" cy="1588"/>
              </p14:xfrm>
            </p:contentPart>
          </mc:Choice>
          <mc:Fallback xmlns="">
            <p:pic>
              <p:nvPicPr>
                <p:cNvPr id="64515" name="Ink 68"/>
                <p:cNvPicPr>
                  <a:picLocks noRot="1" noChangeAspect="1" noEditPoints="1" noChangeArrowheads="1" noChangeShapeType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6648098" y="2276983"/>
                  <a:ext cx="9172" cy="8337"/>
                </a:xfrm>
                <a:prstGeom prst="rect">
                  <a:avLst/>
                </a:prstGeom>
              </p:spPr>
            </p:pic>
          </mc:Fallback>
        </mc:AlternateContent>
        <p:sp>
          <p:nvSpPr>
            <p:cNvPr id="54" name="Rectangle 23"/>
            <p:cNvSpPr>
              <a:spLocks noChangeArrowheads="1"/>
            </p:cNvSpPr>
            <p:nvPr/>
          </p:nvSpPr>
          <p:spPr bwMode="auto">
            <a:xfrm>
              <a:off x="3741911" y="2268629"/>
              <a:ext cx="2214563" cy="321469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sz="1800" b="1" dirty="0">
                  <a:solidFill>
                    <a:srgbClr val="3333CC"/>
                  </a:solidFill>
                  <a:latin typeface="Arial Unicode MS" pitchFamily="34" charset="-128"/>
                </a:rPr>
                <a:t>Approx. : Gibbs</a:t>
              </a:r>
            </a:p>
            <a:p>
              <a:pPr marL="342900" indent="-342900">
                <a:spcBef>
                  <a:spcPct val="20000"/>
                </a:spcBef>
              </a:pPr>
              <a:endParaRPr lang="en-US" sz="1800" b="1" dirty="0">
                <a:solidFill>
                  <a:srgbClr val="3333CC"/>
                </a:solidFill>
                <a:latin typeface="Arial Unicode MS" pitchFamily="34" charset="-128"/>
              </a:endParaRPr>
            </a:p>
          </p:txBody>
        </p:sp>
        <p:sp>
          <p:nvSpPr>
            <p:cNvPr id="55" name="Rectangle 9"/>
            <p:cNvSpPr>
              <a:spLocks noChangeArrowheads="1"/>
            </p:cNvSpPr>
            <p:nvPr/>
          </p:nvSpPr>
          <p:spPr bwMode="auto">
            <a:xfrm>
              <a:off x="3644441" y="3615207"/>
              <a:ext cx="3644025" cy="503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lnSpc>
                  <a:spcPct val="75000"/>
                </a:lnSpc>
                <a:spcBef>
                  <a:spcPct val="20000"/>
                </a:spcBef>
              </a:pPr>
              <a:r>
                <a:rPr lang="en-US" sz="1800" b="1" i="1" dirty="0">
                  <a:solidFill>
                    <a:srgbClr val="000000"/>
                  </a:solidFill>
                  <a:latin typeface="Arial Unicode MS" pitchFamily="34" charset="-128"/>
                </a:rPr>
                <a:t>Undirected Graphical Models</a:t>
              </a:r>
            </a:p>
            <a:p>
              <a:pPr marL="342900" indent="-342900">
                <a:lnSpc>
                  <a:spcPct val="75000"/>
                </a:lnSpc>
                <a:spcBef>
                  <a:spcPct val="20000"/>
                </a:spcBef>
              </a:pPr>
              <a:r>
                <a:rPr lang="en-US" sz="1800" b="1" i="1" dirty="0">
                  <a:solidFill>
                    <a:srgbClr val="000000"/>
                  </a:solidFill>
                  <a:latin typeface="Arial Unicode MS" pitchFamily="34" charset="-128"/>
                </a:rPr>
                <a:t>	Markov Networks</a:t>
              </a:r>
            </a:p>
            <a:p>
              <a:pPr marL="342900" indent="-342900">
                <a:lnSpc>
                  <a:spcPct val="75000"/>
                </a:lnSpc>
                <a:spcBef>
                  <a:spcPct val="20000"/>
                </a:spcBef>
              </a:pPr>
              <a:r>
                <a:rPr lang="en-US" sz="1800" b="1" i="1" dirty="0">
                  <a:solidFill>
                    <a:srgbClr val="000000"/>
                  </a:solidFill>
                  <a:latin typeface="Arial Unicode MS" pitchFamily="34" charset="-128"/>
                </a:rPr>
                <a:t>  Conditional Random Fields</a:t>
              </a:r>
            </a:p>
          </p:txBody>
        </p:sp>
        <p:sp>
          <p:nvSpPr>
            <p:cNvPr id="56" name="Rectangle 9"/>
            <p:cNvSpPr>
              <a:spLocks noChangeArrowheads="1"/>
            </p:cNvSpPr>
            <p:nvPr/>
          </p:nvSpPr>
          <p:spPr bwMode="auto">
            <a:xfrm>
              <a:off x="3695700" y="5766748"/>
              <a:ext cx="2983947" cy="357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lnSpc>
                  <a:spcPct val="75000"/>
                </a:lnSpc>
                <a:spcBef>
                  <a:spcPct val="20000"/>
                </a:spcBef>
              </a:pPr>
              <a:r>
                <a:rPr lang="en-US" sz="1800" b="1" i="1" dirty="0">
                  <a:solidFill>
                    <a:srgbClr val="FF0000"/>
                  </a:solidFill>
                  <a:latin typeface="Arial Unicode MS" pitchFamily="34" charset="-128"/>
                </a:rPr>
                <a:t>Reinforcement Learning</a:t>
              </a:r>
            </a:p>
          </p:txBody>
        </p:sp>
        <p:sp>
          <p:nvSpPr>
            <p:cNvPr id="57" name="Rectangle 9"/>
            <p:cNvSpPr>
              <a:spLocks noChangeArrowheads="1"/>
            </p:cNvSpPr>
            <p:nvPr/>
          </p:nvSpPr>
          <p:spPr bwMode="auto">
            <a:xfrm>
              <a:off x="3735388" y="3396661"/>
              <a:ext cx="3214688" cy="503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lnSpc>
                  <a:spcPct val="75000"/>
                </a:lnSpc>
                <a:spcBef>
                  <a:spcPct val="20000"/>
                </a:spcBef>
              </a:pPr>
              <a:endParaRPr lang="en-US" sz="1800" b="1" i="1" dirty="0">
                <a:solidFill>
                  <a:srgbClr val="000000"/>
                </a:solidFill>
                <a:latin typeface="Arial Unicode MS" pitchFamily="34" charset="-128"/>
              </a:endParaRPr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6961114" y="5637308"/>
              <a:ext cx="2143097" cy="1043005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 b="1">
                <a:solidFill>
                  <a:srgbClr val="000000"/>
                </a:solidFill>
              </a:endParaRPr>
            </a:p>
          </p:txBody>
        </p:sp>
        <p:sp>
          <p:nvSpPr>
            <p:cNvPr id="52" name="Rectangle 9"/>
            <p:cNvSpPr>
              <a:spLocks noChangeArrowheads="1"/>
            </p:cNvSpPr>
            <p:nvPr/>
          </p:nvSpPr>
          <p:spPr bwMode="auto">
            <a:xfrm>
              <a:off x="6961115" y="5708744"/>
              <a:ext cx="2081865" cy="3067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lnSpc>
                  <a:spcPct val="75000"/>
                </a:lnSpc>
                <a:spcBef>
                  <a:spcPct val="20000"/>
                </a:spcBef>
              </a:pPr>
              <a:r>
                <a:rPr lang="en-US" sz="2000" b="1" i="1" dirty="0">
                  <a:solidFill>
                    <a:srgbClr val="000000"/>
                  </a:solidFill>
                  <a:latin typeface="Arial Unicode MS" pitchFamily="34" charset="-128"/>
                </a:rPr>
                <a:t>Representation</a:t>
              </a:r>
            </a:p>
          </p:txBody>
        </p:sp>
        <p:sp>
          <p:nvSpPr>
            <p:cNvPr id="53" name="Rectangle 20"/>
            <p:cNvSpPr>
              <a:spLocks noChangeArrowheads="1"/>
            </p:cNvSpPr>
            <p:nvPr/>
          </p:nvSpPr>
          <p:spPr bwMode="auto">
            <a:xfrm>
              <a:off x="7088115" y="6031009"/>
              <a:ext cx="1836940" cy="613532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/>
              <a:r>
                <a:rPr lang="en-US" sz="2000" b="1" dirty="0">
                  <a:solidFill>
                    <a:srgbClr val="3333CC"/>
                  </a:solidFill>
                  <a:latin typeface="Arial Unicode MS" pitchFamily="34" charset="-128"/>
                </a:rPr>
                <a:t>Reasoning</a:t>
              </a:r>
            </a:p>
            <a:p>
              <a:pPr marL="342900" indent="-342900" algn="ctr"/>
              <a:r>
                <a:rPr lang="en-US" sz="2000" b="1" dirty="0">
                  <a:solidFill>
                    <a:srgbClr val="3333CC"/>
                  </a:solidFill>
                  <a:latin typeface="Arial Unicode MS" pitchFamily="34" charset="-128"/>
                </a:rPr>
                <a:t>Technique</a:t>
              </a:r>
            </a:p>
          </p:txBody>
        </p:sp>
        <p:sp>
          <p:nvSpPr>
            <p:cNvPr id="38" name="Rectangle 9"/>
            <p:cNvSpPr>
              <a:spLocks noChangeArrowheads="1"/>
            </p:cNvSpPr>
            <p:nvPr/>
          </p:nvSpPr>
          <p:spPr bwMode="auto">
            <a:xfrm>
              <a:off x="5766975" y="1058413"/>
              <a:ext cx="3214688" cy="503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lnSpc>
                  <a:spcPct val="75000"/>
                </a:lnSpc>
                <a:spcBef>
                  <a:spcPct val="20000"/>
                </a:spcBef>
              </a:pPr>
              <a:r>
                <a:rPr lang="en-US" sz="2000" b="1" i="1" dirty="0" err="1">
                  <a:solidFill>
                    <a:srgbClr val="000000"/>
                  </a:solidFill>
                  <a:latin typeface="Arial Unicode MS" pitchFamily="34" charset="-128"/>
                </a:rPr>
                <a:t>Prob</a:t>
              </a:r>
              <a:r>
                <a:rPr lang="en-US" sz="2000" b="1" i="1" dirty="0">
                  <a:solidFill>
                    <a:srgbClr val="000000"/>
                  </a:solidFill>
                  <a:latin typeface="Arial Unicode MS" pitchFamily="34" charset="-128"/>
                </a:rPr>
                <a:t> CFG</a:t>
              </a:r>
            </a:p>
            <a:p>
              <a:pPr marL="342900" indent="-342900">
                <a:lnSpc>
                  <a:spcPct val="75000"/>
                </a:lnSpc>
                <a:spcBef>
                  <a:spcPct val="20000"/>
                </a:spcBef>
              </a:pPr>
              <a:r>
                <a:rPr lang="en-US" sz="2000" b="1" i="1" dirty="0" err="1">
                  <a:solidFill>
                    <a:srgbClr val="000000"/>
                  </a:solidFill>
                  <a:latin typeface="Arial Unicode MS" pitchFamily="34" charset="-128"/>
                </a:rPr>
                <a:t>Prob</a:t>
              </a:r>
              <a:r>
                <a:rPr lang="en-US" sz="2000" b="1" i="1" dirty="0">
                  <a:solidFill>
                    <a:srgbClr val="000000"/>
                  </a:solidFill>
                  <a:latin typeface="Arial Unicode MS" pitchFamily="34" charset="-128"/>
                </a:rPr>
                <a:t>  Relational Models</a:t>
              </a:r>
            </a:p>
            <a:p>
              <a:pPr marL="342900" indent="-342900">
                <a:lnSpc>
                  <a:spcPct val="75000"/>
                </a:lnSpc>
                <a:spcBef>
                  <a:spcPct val="20000"/>
                </a:spcBef>
              </a:pPr>
              <a:r>
                <a:rPr lang="en-US" sz="2000" b="1" i="1" dirty="0">
                  <a:solidFill>
                    <a:srgbClr val="000000"/>
                  </a:solidFill>
                  <a:latin typeface="Arial Unicode MS" pitchFamily="34" charset="-128"/>
                </a:rPr>
                <a:t>Markov Logics</a:t>
              </a:r>
            </a:p>
          </p:txBody>
        </p:sp>
        <p:sp>
          <p:nvSpPr>
            <p:cNvPr id="34" name="Rectangle 12"/>
            <p:cNvSpPr>
              <a:spLocks noChangeArrowheads="1"/>
            </p:cNvSpPr>
            <p:nvPr/>
          </p:nvSpPr>
          <p:spPr bwMode="auto">
            <a:xfrm>
              <a:off x="5080000" y="349058"/>
              <a:ext cx="3814058" cy="795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sz="2000" b="1" u="sng" dirty="0" err="1">
                  <a:solidFill>
                    <a:srgbClr val="00B050"/>
                  </a:solidFill>
                  <a:latin typeface="Arial Unicode MS" pitchFamily="34" charset="-128"/>
                </a:rPr>
                <a:t>StarAI</a:t>
              </a:r>
              <a:r>
                <a:rPr lang="en-US" sz="2000" b="1" u="sng" dirty="0">
                  <a:solidFill>
                    <a:srgbClr val="00B050"/>
                  </a:solidFill>
                  <a:latin typeface="Arial Unicode MS" pitchFamily="34" charset="-128"/>
                </a:rPr>
                <a:t> (statistical relational AI)</a:t>
              </a:r>
              <a:endParaRPr lang="en-US" sz="1800" b="1" u="sng" dirty="0">
                <a:solidFill>
                  <a:srgbClr val="00B050"/>
                </a:solidFill>
                <a:latin typeface="Arial Unicode MS" pitchFamily="34" charset="-128"/>
              </a:endParaRPr>
            </a:p>
            <a:p>
              <a:pPr marL="342900" indent="-342900">
                <a:spcBef>
                  <a:spcPct val="20000"/>
                </a:spcBef>
              </a:pPr>
              <a:r>
                <a:rPr lang="en-US" sz="2000" b="1" dirty="0">
                  <a:solidFill>
                    <a:srgbClr val="00B050"/>
                  </a:solidFill>
                  <a:latin typeface="Arial Unicode MS" pitchFamily="34" charset="-128"/>
                </a:rPr>
                <a:t>Hybrid: </a:t>
              </a:r>
              <a:r>
                <a:rPr lang="en-US" sz="2000" b="1" dirty="0" err="1">
                  <a:solidFill>
                    <a:srgbClr val="00B050"/>
                  </a:solidFill>
                  <a:latin typeface="Arial Unicode MS" pitchFamily="34" charset="-128"/>
                </a:rPr>
                <a:t>Det</a:t>
              </a:r>
              <a:r>
                <a:rPr lang="en-US" sz="2000" b="1" dirty="0">
                  <a:solidFill>
                    <a:srgbClr val="00B050"/>
                  </a:solidFill>
                  <a:latin typeface="Arial Unicode MS" pitchFamily="34" charset="-128"/>
                </a:rPr>
                <a:t> +</a:t>
              </a:r>
              <a:r>
                <a:rPr lang="en-US" sz="2000" b="1" dirty="0" err="1">
                  <a:solidFill>
                    <a:srgbClr val="00B050"/>
                  </a:solidFill>
                  <a:latin typeface="Arial Unicode MS" pitchFamily="34" charset="-128"/>
                </a:rPr>
                <a:t>Sto</a:t>
              </a:r>
              <a:endParaRPr lang="en-US" sz="2000" b="1" dirty="0">
                <a:solidFill>
                  <a:srgbClr val="00B050"/>
                </a:solidFill>
                <a:latin typeface="Arial Unicode MS" pitchFamily="34" charset="-128"/>
              </a:endParaRPr>
            </a:p>
          </p:txBody>
        </p:sp>
        <p:sp>
          <p:nvSpPr>
            <p:cNvPr id="35" name="Rectangle 23"/>
            <p:cNvSpPr>
              <a:spLocks noChangeArrowheads="1"/>
            </p:cNvSpPr>
            <p:nvPr/>
          </p:nvSpPr>
          <p:spPr bwMode="auto">
            <a:xfrm>
              <a:off x="3684016" y="2894423"/>
              <a:ext cx="3188415" cy="626396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sz="1800" b="1" dirty="0">
                  <a:solidFill>
                    <a:srgbClr val="3333CC"/>
                  </a:solidFill>
                  <a:latin typeface="Arial Unicode MS" pitchFamily="34" charset="-128"/>
                </a:rPr>
                <a:t>Forward, Viterbi….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sz="1800" b="1" dirty="0">
                  <a:solidFill>
                    <a:srgbClr val="3333CC"/>
                  </a:solidFill>
                  <a:latin typeface="Arial Unicode MS" pitchFamily="34" charset="-128"/>
                </a:rPr>
                <a:t>Approx. : Particle Filtering</a:t>
              </a:r>
            </a:p>
            <a:p>
              <a:pPr marL="342900" indent="-342900">
                <a:spcBef>
                  <a:spcPct val="20000"/>
                </a:spcBef>
              </a:pPr>
              <a:endParaRPr lang="en-US" sz="1800" b="1" dirty="0">
                <a:solidFill>
                  <a:srgbClr val="3333CC"/>
                </a:solidFill>
                <a:latin typeface="Arial Unicode MS" pitchFamily="34" charset="-128"/>
              </a:endParaRPr>
            </a:p>
          </p:txBody>
        </p:sp>
        <p:sp>
          <p:nvSpPr>
            <p:cNvPr id="37" name="Rectangle 20">
              <a:extLst>
                <a:ext uri="{FF2B5EF4-FFF2-40B4-BE49-F238E27FC236}">
                  <a16:creationId xmlns:a16="http://schemas.microsoft.com/office/drawing/2014/main" id="{74EF13F5-EEE5-4751-913C-AB9C894850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40920" y="948118"/>
              <a:ext cx="1836940" cy="6135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/>
              <a:r>
                <a:rPr lang="en-US" sz="2000" b="1" dirty="0">
                  <a:solidFill>
                    <a:srgbClr val="3333CC"/>
                  </a:solidFill>
                  <a:latin typeface="Arial Unicode MS" pitchFamily="34" charset="-128"/>
                </a:rPr>
                <a:t>Parsing</a:t>
              </a:r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865412" y="6597904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CPSC 422, Lecture 35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19107" y="6597904"/>
            <a:ext cx="1905000" cy="45720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4DF6BE34-90F6-4567-805D-EBA463FCCE5C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3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694896" y="1678675"/>
            <a:ext cx="3229880" cy="165551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202933" y="0"/>
            <a:ext cx="3906356" cy="1721368"/>
          </a:xfrm>
          <a:prstGeom prst="rect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3393F79-F897-486D-8A54-152F57AFB1EB}"/>
              </a:ext>
            </a:extLst>
          </p:cNvPr>
          <p:cNvCxnSpPr/>
          <p:nvPr/>
        </p:nvCxnSpPr>
        <p:spPr>
          <a:xfrm flipH="1">
            <a:off x="4932040" y="1107104"/>
            <a:ext cx="1045780" cy="586440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35E84D18-1BCA-482F-8FEB-15572A87F6B3}"/>
              </a:ext>
            </a:extLst>
          </p:cNvPr>
          <p:cNvCxnSpPr>
            <a:cxnSpLocks/>
          </p:cNvCxnSpPr>
          <p:nvPr/>
        </p:nvCxnSpPr>
        <p:spPr>
          <a:xfrm flipH="1">
            <a:off x="6135328" y="1560736"/>
            <a:ext cx="1463027" cy="2142051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1543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CPSC 422, Lecture 7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2488EA-2613-4553-A16A-4521158E598A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Lecture Overview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00891" y="1447800"/>
            <a:ext cx="8742218" cy="2209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kern="0" dirty="0">
                <a:latin typeface="+mn-lt"/>
              </a:rPr>
              <a:t>Start Reinforcement Learning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kern="0" dirty="0">
                <a:latin typeface="+mn-lt"/>
              </a:rPr>
              <a:t>Start Q-learning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kern="0" dirty="0">
                <a:latin typeface="+mn-lt"/>
              </a:rPr>
              <a:t>Estimate by Temporal Differences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3200" kern="0" dirty="0">
              <a:latin typeface="+mn-lt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sz="32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1431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MDP and Reinforcement Learning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81075"/>
            <a:ext cx="8569325" cy="2305050"/>
          </a:xfrm>
        </p:spPr>
        <p:txBody>
          <a:bodyPr/>
          <a:lstStyle/>
          <a:p>
            <a:pPr eaLnBrk="1" hangingPunct="1"/>
            <a:r>
              <a:rPr lang="en-GB" sz="2800" b="1" dirty="0"/>
              <a:t>Markov decision process</a:t>
            </a:r>
          </a:p>
          <a:p>
            <a:pPr lvl="1" eaLnBrk="1" hangingPunct="1"/>
            <a:r>
              <a:rPr lang="en-GB" sz="2400" dirty="0"/>
              <a:t>Set of </a:t>
            </a:r>
            <a:r>
              <a:rPr lang="en-GB" sz="2400" b="1" dirty="0"/>
              <a:t>states</a:t>
            </a:r>
            <a:r>
              <a:rPr lang="en-GB" sz="2400" dirty="0"/>
              <a:t> S, set of </a:t>
            </a:r>
            <a:r>
              <a:rPr lang="en-GB" sz="2400" b="1" dirty="0"/>
              <a:t>actions</a:t>
            </a:r>
            <a:r>
              <a:rPr lang="en-GB" sz="2400" dirty="0"/>
              <a:t> A</a:t>
            </a:r>
          </a:p>
          <a:p>
            <a:pPr lvl="1" eaLnBrk="1" hangingPunct="1"/>
            <a:r>
              <a:rPr lang="en-GB" sz="2400" b="1" dirty="0"/>
              <a:t>Transition</a:t>
            </a:r>
            <a:r>
              <a:rPr lang="en-GB" sz="2400" dirty="0"/>
              <a:t> probabilities to next states P(s’| s, a′)</a:t>
            </a:r>
          </a:p>
          <a:p>
            <a:pPr lvl="1" eaLnBrk="1" hangingPunct="1"/>
            <a:r>
              <a:rPr lang="en-GB" sz="2400" b="1" dirty="0"/>
              <a:t>Reward</a:t>
            </a:r>
            <a:r>
              <a:rPr lang="en-GB" sz="2400" dirty="0"/>
              <a:t> </a:t>
            </a:r>
            <a:r>
              <a:rPr lang="en-GB" dirty="0"/>
              <a:t>function R(s) or </a:t>
            </a:r>
            <a:r>
              <a:rPr lang="en-GB" sz="2400" dirty="0"/>
              <a:t>R(s, a) or R(s, a, s’)</a:t>
            </a:r>
          </a:p>
          <a:p>
            <a:pPr eaLnBrk="1" hangingPunct="1"/>
            <a:r>
              <a:rPr lang="en-GB" sz="2800" b="1" dirty="0"/>
              <a:t>RL is based on </a:t>
            </a:r>
            <a:r>
              <a:rPr lang="en-GB" sz="2800" b="1" dirty="0" err="1"/>
              <a:t>MDPs</a:t>
            </a:r>
            <a:r>
              <a:rPr lang="en-GB" sz="2800" b="1" dirty="0"/>
              <a:t>, but</a:t>
            </a:r>
          </a:p>
          <a:p>
            <a:pPr lvl="1" eaLnBrk="1" hangingPunct="1"/>
            <a:r>
              <a:rPr lang="en-GB" sz="2400" dirty="0"/>
              <a:t>Transition model is </a:t>
            </a:r>
            <a:r>
              <a:rPr lang="en-GB" sz="2400" b="1" dirty="0"/>
              <a:t>not known</a:t>
            </a:r>
          </a:p>
          <a:p>
            <a:pPr lvl="1" eaLnBrk="1" hangingPunct="1"/>
            <a:r>
              <a:rPr lang="en-GB" sz="2400" dirty="0"/>
              <a:t>Reward model is </a:t>
            </a:r>
            <a:r>
              <a:rPr lang="en-GB" sz="2400" b="1" dirty="0"/>
              <a:t>not known</a:t>
            </a:r>
          </a:p>
          <a:p>
            <a:pPr eaLnBrk="1" hangingPunct="1"/>
            <a:r>
              <a:rPr lang="en-GB" sz="2800" dirty="0"/>
              <a:t>While for </a:t>
            </a:r>
            <a:r>
              <a:rPr lang="en-GB" sz="2800" b="1" dirty="0" err="1"/>
              <a:t>MDPs</a:t>
            </a:r>
            <a:r>
              <a:rPr lang="en-GB" sz="2800" dirty="0"/>
              <a:t> we can </a:t>
            </a:r>
            <a:r>
              <a:rPr lang="en-GB" sz="2800" b="1" i="1" dirty="0">
                <a:solidFill>
                  <a:schemeClr val="accent2"/>
                </a:solidFill>
              </a:rPr>
              <a:t>compute </a:t>
            </a:r>
            <a:r>
              <a:rPr lang="en-GB" sz="2800" dirty="0"/>
              <a:t>an optimal policy</a:t>
            </a:r>
          </a:p>
          <a:p>
            <a:pPr eaLnBrk="1" hangingPunct="1"/>
            <a:r>
              <a:rPr lang="en-GB" sz="2800" b="1" dirty="0"/>
              <a:t>RL</a:t>
            </a:r>
            <a:r>
              <a:rPr lang="en-GB" sz="2800" dirty="0"/>
              <a:t> </a:t>
            </a:r>
            <a:r>
              <a:rPr lang="en-GB" sz="2800" b="1" i="1" dirty="0">
                <a:solidFill>
                  <a:schemeClr val="accent2"/>
                </a:solidFill>
              </a:rPr>
              <a:t>learns</a:t>
            </a:r>
            <a:r>
              <a:rPr lang="en-GB" sz="2800" i="1" dirty="0"/>
              <a:t>  </a:t>
            </a:r>
            <a:r>
              <a:rPr lang="en-GB" sz="2800" dirty="0"/>
              <a:t>an optimal policy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58CC72-EA20-440E-BD71-EF09ADC8CC22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CPSC 422, Lecture 7</a:t>
            </a:r>
          </a:p>
        </p:txBody>
      </p:sp>
    </p:spTree>
    <p:extLst>
      <p:ext uri="{BB962C8B-B14F-4D97-AF65-F5344CB8AC3E}">
        <p14:creationId xmlns:p14="http://schemas.microsoft.com/office/powerpoint/2010/main" val="775657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Search-Based Approaches to RL</a:t>
            </a:r>
          </a:p>
        </p:txBody>
      </p:sp>
      <p:sp>
        <p:nvSpPr>
          <p:cNvPr id="543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81075"/>
            <a:ext cx="8569325" cy="2305050"/>
          </a:xfrm>
        </p:spPr>
        <p:txBody>
          <a:bodyPr/>
          <a:lstStyle/>
          <a:p>
            <a:pPr marL="457200" indent="-457200" eaLnBrk="1" hangingPunct="1"/>
            <a:r>
              <a:rPr lang="en-GB" sz="2800" b="1" dirty="0"/>
              <a:t>Policy Search (</a:t>
            </a:r>
            <a:r>
              <a:rPr lang="en-GB" dirty="0"/>
              <a:t>stochastic local search</a:t>
            </a:r>
            <a:r>
              <a:rPr lang="en-GB" sz="2800" dirty="0"/>
              <a:t>)</a:t>
            </a:r>
            <a:endParaRPr lang="en-GB" sz="2800" b="1" dirty="0"/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GB" dirty="0"/>
              <a:t>Start </a:t>
            </a:r>
            <a:r>
              <a:rPr lang="en-GB" sz="2400" dirty="0"/>
              <a:t>with an arbitrary policy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GB" sz="2400" dirty="0"/>
              <a:t>To evaluate a policy, try it out in the world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GB" dirty="0"/>
              <a:t>Generate some neighbours…..</a:t>
            </a:r>
            <a:endParaRPr lang="en-GB" sz="2400" dirty="0"/>
          </a:p>
          <a:p>
            <a:pPr marL="838200" lvl="1" indent="-381000" eaLnBrk="1" hangingPunct="1">
              <a:buFont typeface="Times New Roman" pitchFamily="18" charset="0"/>
              <a:buAutoNum type="alphaLcParenR"/>
            </a:pPr>
            <a:endParaRPr lang="en-GB" sz="2400" dirty="0"/>
          </a:p>
          <a:p>
            <a:pPr marL="457200" indent="-457200" eaLnBrk="1" hangingPunct="1"/>
            <a:r>
              <a:rPr lang="en-GB" sz="2800" b="1" dirty="0"/>
              <a:t>Problems with evolutionary algorithms</a:t>
            </a:r>
          </a:p>
          <a:p>
            <a:pPr marL="838200" lvl="1" indent="-381000" eaLnBrk="1" hangingPunct="1"/>
            <a:r>
              <a:rPr lang="en-GB" sz="2400" b="1" dirty="0"/>
              <a:t>Policy space can be huge</a:t>
            </a:r>
            <a:r>
              <a:rPr lang="en-GB" sz="2400" dirty="0"/>
              <a:t>: with </a:t>
            </a:r>
            <a:r>
              <a:rPr lang="en-GB" sz="2400" i="1" dirty="0"/>
              <a:t>n</a:t>
            </a:r>
            <a:r>
              <a:rPr lang="en-GB" sz="2400" dirty="0"/>
              <a:t> states and </a:t>
            </a:r>
            <a:r>
              <a:rPr lang="en-GB" sz="2400" i="1" dirty="0"/>
              <a:t>m</a:t>
            </a:r>
            <a:r>
              <a:rPr lang="en-GB" sz="2400" dirty="0"/>
              <a:t> actions there are …… policies</a:t>
            </a:r>
          </a:p>
          <a:p>
            <a:pPr marL="838200" lvl="1" indent="-381000" eaLnBrk="1" hangingPunct="1"/>
            <a:endParaRPr lang="en-GB" sz="2400" dirty="0">
              <a:solidFill>
                <a:srgbClr val="FF0000"/>
              </a:solidFill>
            </a:endParaRPr>
          </a:p>
          <a:p>
            <a:pPr marL="838200" lvl="1" indent="-381000" eaLnBrk="1" hangingPunct="1"/>
            <a:r>
              <a:rPr lang="en-GB" sz="2400" b="1" dirty="0"/>
              <a:t>Policies are evaluated as a whole</a:t>
            </a:r>
            <a:r>
              <a:rPr lang="en-GB" sz="2400" dirty="0"/>
              <a:t>: cannot directly take into account locally good/bad behaviours</a:t>
            </a:r>
          </a:p>
          <a:p>
            <a:pPr marL="838200" lvl="1" indent="-381000" eaLnBrk="1" hangingPunct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58CC72-EA20-440E-BD71-EF09ADC8CC22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CPSC 422, Lecture 7</a:t>
            </a:r>
          </a:p>
        </p:txBody>
      </p:sp>
    </p:spTree>
    <p:extLst>
      <p:ext uri="{BB962C8B-B14F-4D97-AF65-F5344CB8AC3E}">
        <p14:creationId xmlns:p14="http://schemas.microsoft.com/office/powerpoint/2010/main" val="3810188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Q-learning 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785813"/>
            <a:ext cx="8569325" cy="2305050"/>
          </a:xfrm>
        </p:spPr>
        <p:txBody>
          <a:bodyPr/>
          <a:lstStyle/>
          <a:p>
            <a:pPr marL="457200" indent="-457200" eaLnBrk="1" hangingPunct="1"/>
            <a:r>
              <a:rPr lang="en-GB" dirty="0"/>
              <a:t>Contrary to search-based approaches</a:t>
            </a:r>
            <a:r>
              <a:rPr lang="en-GB" b="1" dirty="0"/>
              <a:t>, Q-learning learns after every action</a:t>
            </a:r>
          </a:p>
          <a:p>
            <a:pPr marL="457200" indent="-457200" eaLnBrk="1" hangingPunct="1"/>
            <a:r>
              <a:rPr lang="en-GB" b="1" dirty="0"/>
              <a:t>Learns components  of a policy</a:t>
            </a:r>
            <a:r>
              <a:rPr lang="en-GB" dirty="0"/>
              <a:t>, rather than the policy itself</a:t>
            </a:r>
          </a:p>
          <a:p>
            <a:pPr marL="457200" indent="-457200" eaLnBrk="1" hangingPunct="1"/>
            <a:r>
              <a:rPr lang="en-GB" b="1" i="1" dirty="0"/>
              <a:t>Q(</a:t>
            </a:r>
            <a:r>
              <a:rPr lang="en-GB" b="1" i="1" dirty="0" err="1"/>
              <a:t>s,a</a:t>
            </a:r>
            <a:r>
              <a:rPr lang="en-GB" b="1" i="1" dirty="0"/>
              <a:t>)</a:t>
            </a:r>
            <a:r>
              <a:rPr lang="en-GB" dirty="0"/>
              <a:t> = expected value of doing action </a:t>
            </a:r>
            <a:r>
              <a:rPr lang="en-GB" b="1" i="1" dirty="0"/>
              <a:t>a</a:t>
            </a:r>
            <a:r>
              <a:rPr lang="en-GB" dirty="0"/>
              <a:t> in state </a:t>
            </a:r>
            <a:r>
              <a:rPr lang="en-GB" b="1" i="1" dirty="0"/>
              <a:t>s</a:t>
            </a:r>
            <a:r>
              <a:rPr lang="en-GB" dirty="0"/>
              <a:t> and then following the </a:t>
            </a:r>
            <a:r>
              <a:rPr lang="en-GB" b="1" dirty="0"/>
              <a:t>optimal policy </a:t>
            </a:r>
          </a:p>
          <a:p>
            <a:pPr marL="457200" indent="-457200" eaLnBrk="1" hangingPunct="1">
              <a:buFont typeface="Wingdings" pitchFamily="2" charset="2"/>
              <a:buNone/>
            </a:pPr>
            <a:endParaRPr lang="en-GB" dirty="0"/>
          </a:p>
          <a:p>
            <a:pPr marL="457200" indent="-457200" eaLnBrk="1" hangingPunct="1">
              <a:buFont typeface="Wingdings" pitchFamily="2" charset="2"/>
              <a:buNone/>
            </a:pPr>
            <a:endParaRPr lang="en-GB" dirty="0"/>
          </a:p>
          <a:p>
            <a:pPr marL="457200" indent="-457200" eaLnBrk="1" hangingPunct="1"/>
            <a:endParaRPr lang="en-GB" dirty="0"/>
          </a:p>
          <a:p>
            <a:pPr marL="838200" lvl="1" indent="-381000" eaLnBrk="1" hangingPunct="1"/>
            <a:endParaRPr lang="en-GB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58CC72-EA20-440E-BD71-EF09ADC8CC22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16" name="Footer Placeholder 1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CPSC 422, Lecture 7</a:t>
            </a:r>
          </a:p>
        </p:txBody>
      </p:sp>
    </p:spTree>
    <p:extLst>
      <p:ext uri="{BB962C8B-B14F-4D97-AF65-F5344CB8AC3E}">
        <p14:creationId xmlns:p14="http://schemas.microsoft.com/office/powerpoint/2010/main" val="4025210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Q values 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785813"/>
            <a:ext cx="8569325" cy="2305050"/>
          </a:xfrm>
        </p:spPr>
        <p:txBody>
          <a:bodyPr/>
          <a:lstStyle/>
          <a:p>
            <a:pPr marL="457200" indent="-457200" eaLnBrk="1" hangingPunct="1">
              <a:buFont typeface="Wingdings" pitchFamily="2" charset="2"/>
              <a:buNone/>
              <a:defRPr/>
            </a:pPr>
            <a:endParaRPr lang="en-GB" sz="2400" dirty="0"/>
          </a:p>
          <a:p>
            <a:pPr marL="457200" indent="-457200" eaLnBrk="1" hangingPunct="1">
              <a:buFont typeface="Wingdings" pitchFamily="2" charset="2"/>
              <a:buNone/>
              <a:defRPr/>
            </a:pPr>
            <a:endParaRPr lang="en-GB" sz="2400" dirty="0"/>
          </a:p>
          <a:p>
            <a:pPr marL="457200" indent="-457200" eaLnBrk="1" hangingPunct="1">
              <a:defRPr/>
            </a:pPr>
            <a:r>
              <a:rPr lang="en-GB" sz="2400" b="1" i="1" dirty="0"/>
              <a:t>Q(</a:t>
            </a:r>
            <a:r>
              <a:rPr lang="en-GB" sz="2400" b="1" i="1" dirty="0" err="1"/>
              <a:t>s,a</a:t>
            </a:r>
            <a:r>
              <a:rPr lang="en-GB" sz="2400" b="1" i="1" dirty="0"/>
              <a:t>)</a:t>
            </a:r>
            <a:r>
              <a:rPr lang="en-GB" sz="2400" dirty="0"/>
              <a:t> are known as </a:t>
            </a:r>
            <a:r>
              <a:rPr lang="en-GB" sz="2400" b="1" dirty="0"/>
              <a:t>Q-values</a:t>
            </a:r>
            <a:r>
              <a:rPr lang="en-GB" sz="2400" dirty="0"/>
              <a:t>, and  are related to the utility of state </a:t>
            </a:r>
            <a:r>
              <a:rPr lang="en-GB" sz="2400" b="1" i="1" dirty="0"/>
              <a:t>s</a:t>
            </a:r>
            <a:r>
              <a:rPr lang="en-GB" sz="2400" dirty="0"/>
              <a:t> as follows</a:t>
            </a:r>
          </a:p>
          <a:p>
            <a:pPr marL="457200" indent="-457200" eaLnBrk="1" hangingPunct="1">
              <a:defRPr/>
            </a:pPr>
            <a:endParaRPr lang="en-GB" sz="2400" dirty="0"/>
          </a:p>
          <a:p>
            <a:pPr marL="857250" lvl="1" indent="-457200" eaLnBrk="1" hangingPunct="1">
              <a:defRPr/>
            </a:pPr>
            <a:endParaRPr lang="en-GB" sz="2000" dirty="0"/>
          </a:p>
          <a:p>
            <a:pPr marL="457200" indent="-457200" eaLnBrk="1" hangingPunct="1">
              <a:defRPr/>
            </a:pPr>
            <a:r>
              <a:rPr lang="en-GB" sz="2400" dirty="0"/>
              <a:t>From (1) and (2) we obtain a constraint between the </a:t>
            </a:r>
            <a:r>
              <a:rPr lang="en-GB" sz="2400" i="1" dirty="0"/>
              <a:t>Q</a:t>
            </a:r>
            <a:r>
              <a:rPr lang="en-GB" sz="2400" dirty="0"/>
              <a:t> value in state </a:t>
            </a:r>
            <a:r>
              <a:rPr lang="en-GB" sz="2400" i="1" dirty="0"/>
              <a:t>s</a:t>
            </a:r>
            <a:r>
              <a:rPr lang="en-GB" sz="2400" dirty="0"/>
              <a:t> and the </a:t>
            </a:r>
            <a:r>
              <a:rPr lang="en-GB" sz="2400" i="1" dirty="0"/>
              <a:t>Q</a:t>
            </a:r>
            <a:r>
              <a:rPr lang="en-GB" sz="2400" dirty="0"/>
              <a:t> value of the states reachable from </a:t>
            </a:r>
            <a:r>
              <a:rPr lang="en-GB" sz="2400" i="1" dirty="0"/>
              <a:t>a</a:t>
            </a:r>
            <a:r>
              <a:rPr lang="en-GB" sz="2400" dirty="0"/>
              <a:t> </a:t>
            </a:r>
          </a:p>
          <a:p>
            <a:pPr marL="438150" indent="-381000" eaLnBrk="1" hangingPunct="1">
              <a:defRPr/>
            </a:pPr>
            <a:endParaRPr lang="en-GB" sz="2400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7617649"/>
              </p:ext>
            </p:extLst>
          </p:nvPr>
        </p:nvGraphicFramePr>
        <p:xfrm>
          <a:off x="2374630" y="2555505"/>
          <a:ext cx="6800850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83" name="Equation" r:id="rId3" imgW="2565360" imgH="228600" progId="Equation.3">
                  <p:embed/>
                </p:oleObj>
              </mc:Choice>
              <mc:Fallback>
                <p:oleObj name="Equation" r:id="rId3" imgW="25653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4630" y="2555505"/>
                        <a:ext cx="6800850" cy="606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909587"/>
              </p:ext>
            </p:extLst>
          </p:nvPr>
        </p:nvGraphicFramePr>
        <p:xfrm>
          <a:off x="990600" y="930139"/>
          <a:ext cx="7536420" cy="8232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84" name="Equation" r:id="rId5" imgW="3136680" imgH="342720" progId="Equation.3">
                  <p:embed/>
                </p:oleObj>
              </mc:Choice>
              <mc:Fallback>
                <p:oleObj name="Equation" r:id="rId5" imgW="3136680" imgH="342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930139"/>
                        <a:ext cx="7536420" cy="8232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0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49162"/>
              </p:ext>
            </p:extLst>
          </p:nvPr>
        </p:nvGraphicFramePr>
        <p:xfrm>
          <a:off x="533400" y="4724400"/>
          <a:ext cx="2157045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85" name="Equation" r:id="rId7" imgW="711000" imgH="203040" progId="Equation.3">
                  <p:embed/>
                </p:oleObj>
              </mc:Choice>
              <mc:Fallback>
                <p:oleObj name="Equation" r:id="rId7" imgW="7110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724400"/>
                        <a:ext cx="2157045" cy="61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58CC72-EA20-440E-BD71-EF09ADC8CC22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CPSC 422, Lecture 7</a:t>
            </a:r>
          </a:p>
        </p:txBody>
      </p:sp>
    </p:spTree>
    <p:extLst>
      <p:ext uri="{BB962C8B-B14F-4D97-AF65-F5344CB8AC3E}">
        <p14:creationId xmlns:p14="http://schemas.microsoft.com/office/powerpoint/2010/main" val="10853362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Average Through Time 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825"/>
            <a:ext cx="8991600" cy="2305050"/>
          </a:xfrm>
        </p:spPr>
        <p:txBody>
          <a:bodyPr/>
          <a:lstStyle/>
          <a:p>
            <a:pPr marL="457200" indent="-457200" eaLnBrk="1" hangingPunct="1">
              <a:spcAft>
                <a:spcPts val="600"/>
              </a:spcAft>
            </a:pPr>
            <a:r>
              <a:rPr lang="en-GB" dirty="0"/>
              <a:t>Suppose we have a sequence of values (your sample data):</a:t>
            </a:r>
          </a:p>
          <a:p>
            <a:pPr marL="838200" lvl="1" indent="-381000" eaLnBrk="1" hangingPunct="1">
              <a:spcAft>
                <a:spcPts val="600"/>
              </a:spcAft>
              <a:buFont typeface="Times New Roman" pitchFamily="18" charset="0"/>
              <a:buNone/>
            </a:pPr>
            <a:r>
              <a:rPr lang="en-GB" dirty="0"/>
              <a:t>                                   </a:t>
            </a:r>
            <a:r>
              <a:rPr lang="en-GB" sz="3200" i="1" dirty="0"/>
              <a:t>v</a:t>
            </a:r>
            <a:r>
              <a:rPr lang="en-GB" sz="3200" i="1" baseline="-25000" dirty="0"/>
              <a:t>1</a:t>
            </a:r>
            <a:r>
              <a:rPr lang="en-GB" sz="3200" i="1" dirty="0"/>
              <a:t>,  v</a:t>
            </a:r>
            <a:r>
              <a:rPr lang="en-GB" sz="3200" i="1" baseline="-25000" dirty="0"/>
              <a:t>2</a:t>
            </a:r>
            <a:r>
              <a:rPr lang="en-GB" sz="3200" i="1" dirty="0"/>
              <a:t>, .., </a:t>
            </a:r>
            <a:r>
              <a:rPr lang="en-GB" sz="3200" i="1" dirty="0" err="1"/>
              <a:t>v</a:t>
            </a:r>
            <a:r>
              <a:rPr lang="en-GB" sz="3200" i="1" baseline="-25000" dirty="0" err="1"/>
              <a:t>k</a:t>
            </a:r>
            <a:endParaRPr lang="en-GB" i="1" dirty="0"/>
          </a:p>
          <a:p>
            <a:pPr marL="457200" indent="-457200" eaLnBrk="1" hangingPunct="1">
              <a:spcAft>
                <a:spcPts val="600"/>
              </a:spcAft>
            </a:pPr>
            <a:r>
              <a:rPr lang="en-GB" dirty="0"/>
              <a:t>And want a running approximation of their expected value</a:t>
            </a:r>
          </a:p>
          <a:p>
            <a:pPr marL="838200" lvl="1" indent="-381000" eaLnBrk="1" hangingPunct="1">
              <a:spcAft>
                <a:spcPts val="600"/>
              </a:spcAft>
            </a:pPr>
            <a:r>
              <a:rPr lang="en-GB" dirty="0"/>
              <a:t>e.g., given sequence of grades, estimate expected value of next grade</a:t>
            </a:r>
          </a:p>
          <a:p>
            <a:pPr marL="457200" indent="-457200" eaLnBrk="1" hangingPunct="1">
              <a:spcAft>
                <a:spcPts val="600"/>
              </a:spcAft>
            </a:pPr>
            <a:r>
              <a:rPr lang="en-GB" dirty="0"/>
              <a:t>A reasonable </a:t>
            </a:r>
            <a:r>
              <a:rPr lang="en-GB" b="1" dirty="0">
                <a:solidFill>
                  <a:schemeClr val="accent2"/>
                </a:solidFill>
              </a:rPr>
              <a:t>estimate</a:t>
            </a:r>
            <a:r>
              <a:rPr lang="en-GB" dirty="0"/>
              <a:t> is the average of  the first </a:t>
            </a:r>
            <a:r>
              <a:rPr lang="en-GB" i="1" dirty="0"/>
              <a:t>k</a:t>
            </a:r>
            <a:r>
              <a:rPr lang="en-GB" dirty="0"/>
              <a:t> values:</a:t>
            </a:r>
          </a:p>
          <a:p>
            <a:pPr marL="838200" lvl="1" indent="-381000" eaLnBrk="1" hangingPunct="1">
              <a:spcAft>
                <a:spcPts val="600"/>
              </a:spcAft>
            </a:pPr>
            <a:endParaRPr lang="en-GB" dirty="0"/>
          </a:p>
        </p:txBody>
      </p:sp>
      <p:graphicFrame>
        <p:nvGraphicFramePr>
          <p:cNvPr id="54682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7169304"/>
              </p:ext>
            </p:extLst>
          </p:nvPr>
        </p:nvGraphicFramePr>
        <p:xfrm>
          <a:off x="2418008" y="5029200"/>
          <a:ext cx="3601792" cy="109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596" name="Equation" r:id="rId4" imgW="1295280" imgH="393480" progId="Equation.3">
                  <p:embed/>
                </p:oleObj>
              </mc:Choice>
              <mc:Fallback>
                <p:oleObj name="Equation" r:id="rId4" imgW="1295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8008" y="5029200"/>
                        <a:ext cx="3601792" cy="1093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58CC72-EA20-440E-BD71-EF09ADC8CC22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CPSC 422, Lecture 7</a:t>
            </a:r>
          </a:p>
        </p:txBody>
      </p:sp>
    </p:spTree>
    <p:extLst>
      <p:ext uri="{BB962C8B-B14F-4D97-AF65-F5344CB8AC3E}">
        <p14:creationId xmlns:p14="http://schemas.microsoft.com/office/powerpoint/2010/main" val="2002932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808080"/>
      </a:hlink>
      <a:folHlink>
        <a:srgbClr val="B2B2B2"/>
      </a:folHlink>
    </a:clrScheme>
    <a:fontScheme name="1_Default Design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8080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1_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808080"/>
      </a:hlink>
      <a:folHlink>
        <a:srgbClr val="B2B2B2"/>
      </a:folHlink>
    </a:clrScheme>
    <a:fontScheme name="1_Default Design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8080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37371</TotalTime>
  <Words>1163</Words>
  <Application>Microsoft Office PowerPoint</Application>
  <PresentationFormat>On-screen Show (4:3)</PresentationFormat>
  <Paragraphs>206</Paragraphs>
  <Slides>18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Arial Unicode MS</vt:lpstr>
      <vt:lpstr>Cambria Math</vt:lpstr>
      <vt:lpstr>Times New Roman</vt:lpstr>
      <vt:lpstr>Wingdings</vt:lpstr>
      <vt:lpstr>1_Default Design</vt:lpstr>
      <vt:lpstr>2_Default Design</vt:lpstr>
      <vt:lpstr>Equation</vt:lpstr>
      <vt:lpstr>PowerPoint Presentation</vt:lpstr>
      <vt:lpstr>Course Announcements</vt:lpstr>
      <vt:lpstr>PowerPoint Presentation</vt:lpstr>
      <vt:lpstr>Lecture Overview</vt:lpstr>
      <vt:lpstr>MDP and Reinforcement Learning</vt:lpstr>
      <vt:lpstr>Search-Based Approaches to RL</vt:lpstr>
      <vt:lpstr>Q-learning </vt:lpstr>
      <vt:lpstr>Q values </vt:lpstr>
      <vt:lpstr>Average Through Time </vt:lpstr>
      <vt:lpstr>Average Through Time </vt:lpstr>
      <vt:lpstr>Estimate by Temporal Differences </vt:lpstr>
      <vt:lpstr>Q-learning: General Idea </vt:lpstr>
      <vt:lpstr>Q-learning: General Idea </vt:lpstr>
      <vt:lpstr>Q-learning: Main steps</vt:lpstr>
      <vt:lpstr>Q-learning: Update step</vt:lpstr>
      <vt:lpstr>Q-learning: algorithm </vt:lpstr>
      <vt:lpstr>Learning Goals for today’s class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Carenini</dc:creator>
  <cp:lastModifiedBy>Giuseppe Carenini</cp:lastModifiedBy>
  <cp:revision>500</cp:revision>
  <cp:lastPrinted>2014-01-20T16:49:24Z</cp:lastPrinted>
  <dcterms:created xsi:type="dcterms:W3CDTF">2008-04-07T17:41:19Z</dcterms:created>
  <dcterms:modified xsi:type="dcterms:W3CDTF">2019-09-18T22:26:20Z</dcterms:modified>
</cp:coreProperties>
</file>