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09.xml" ContentType="application/inkml+xml"/>
  <Override PartName="/ppt/notesSlides/notesSlide6.xml" ContentType="application/vnd.openxmlformats-officedocument.presentationml.notesSlide+xml"/>
  <Override PartName="/ppt/ink/ink210.xml" ContentType="application/inkml+xml"/>
  <Override PartName="/ppt/ink/ink21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12.xml" ContentType="application/inkml+xml"/>
  <Override PartName="/ppt/ink/ink213.xml" ContentType="application/inkml+xml"/>
  <Override PartName="/ppt/notesSlides/notesSlide9.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notesSlides/notesSlide10.xml" ContentType="application/vnd.openxmlformats-officedocument.presentationml.notesSlide+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notesSlides/notesSlide11.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2.xml" ContentType="application/vnd.openxmlformats-officedocument.presentationml.notesSlide+xml"/>
  <Override PartName="/ppt/ink/ink226.xml" ContentType="application/inkml+xml"/>
  <Override PartName="/ppt/ink/ink227.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28.xml" ContentType="application/inkml+xml"/>
  <Override PartName="/ppt/notesSlides/notesSlide16.xml" ContentType="application/vnd.openxmlformats-officedocument.presentationml.notesSlide+xml"/>
  <Override PartName="/ppt/ink/ink229.xml" ContentType="application/inkml+xml"/>
  <Override PartName="/ppt/ink/ink230.xml" ContentType="application/inkml+xml"/>
  <Override PartName="/ppt/notesSlides/notesSlide17.xml" ContentType="application/vnd.openxmlformats-officedocument.presentationml.notesSlide+xml"/>
  <Override PartName="/ppt/ink/ink2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6" r:id="rId2"/>
    <p:sldMasterId id="2147483688" r:id="rId3"/>
  </p:sldMasterIdLst>
  <p:notesMasterIdLst>
    <p:notesMasterId r:id="rId32"/>
  </p:notesMasterIdLst>
  <p:handoutMasterIdLst>
    <p:handoutMasterId r:id="rId33"/>
  </p:handoutMasterIdLst>
  <p:sldIdLst>
    <p:sldId id="407" r:id="rId4"/>
    <p:sldId id="342" r:id="rId5"/>
    <p:sldId id="346" r:id="rId6"/>
    <p:sldId id="438" r:id="rId7"/>
    <p:sldId id="372" r:id="rId8"/>
    <p:sldId id="439" r:id="rId9"/>
    <p:sldId id="432" r:id="rId10"/>
    <p:sldId id="433" r:id="rId11"/>
    <p:sldId id="402" r:id="rId12"/>
    <p:sldId id="403" r:id="rId13"/>
    <p:sldId id="404" r:id="rId14"/>
    <p:sldId id="420" r:id="rId15"/>
    <p:sldId id="435" r:id="rId16"/>
    <p:sldId id="426" r:id="rId17"/>
    <p:sldId id="427" r:id="rId18"/>
    <p:sldId id="383" r:id="rId19"/>
    <p:sldId id="384" r:id="rId20"/>
    <p:sldId id="385" r:id="rId21"/>
    <p:sldId id="441" r:id="rId22"/>
    <p:sldId id="416" r:id="rId23"/>
    <p:sldId id="417" r:id="rId24"/>
    <p:sldId id="386" r:id="rId25"/>
    <p:sldId id="409" r:id="rId26"/>
    <p:sldId id="436" r:id="rId27"/>
    <p:sldId id="410" r:id="rId28"/>
    <p:sldId id="391" r:id="rId29"/>
    <p:sldId id="431" r:id="rId30"/>
    <p:sldId id="440" r:id="rId3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7513" autoAdjust="0"/>
    <p:restoredTop sz="96292" autoAdjust="0"/>
  </p:normalViewPr>
  <p:slideViewPr>
    <p:cSldViewPr>
      <p:cViewPr>
        <p:scale>
          <a:sx n="109" d="100"/>
          <a:sy n="109" d="100"/>
        </p:scale>
        <p:origin x="366" y="63"/>
      </p:cViewPr>
      <p:guideLst>
        <p:guide orient="horz" pos="2160"/>
        <p:guide pos="2880"/>
      </p:guideLst>
    </p:cSldViewPr>
  </p:slideViewPr>
  <p:notesTextViewPr>
    <p:cViewPr>
      <p:scale>
        <a:sx n="3" d="2"/>
        <a:sy n="3" d="2"/>
      </p:scale>
      <p:origin x="0" y="0"/>
    </p:cViewPr>
  </p:notesTextViewPr>
  <p:sorterViewPr>
    <p:cViewPr varScale="1">
      <p:scale>
        <a:sx n="1" d="1"/>
        <a:sy n="1" d="1"/>
      </p:scale>
      <p:origin x="0" y="-34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7.wmf"/><Relationship Id="rId1" Type="http://schemas.openxmlformats.org/officeDocument/2006/relationships/image" Target="../media/image14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8.wmf"/><Relationship Id="rId1" Type="http://schemas.openxmlformats.org/officeDocument/2006/relationships/image" Target="../media/image14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0.wmf"/><Relationship Id="rId1" Type="http://schemas.openxmlformats.org/officeDocument/2006/relationships/image" Target="../media/image1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37" tIns="46219" rIns="92437" bIns="46219" rtlCol="0"/>
          <a:lstStyle>
            <a:lvl1pPr algn="r">
              <a:defRPr sz="1200"/>
            </a:lvl1pPr>
          </a:lstStyle>
          <a:p>
            <a:pPr>
              <a:defRPr/>
            </a:pPr>
            <a:fld id="{5577F56C-C0E6-441B-B0C6-FCA1448F4889}" type="datetimeFigureOut">
              <a:rPr lang="en-US"/>
              <a:pPr>
                <a:defRPr/>
              </a:pPr>
              <a:t>9/16/2019</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37" tIns="46219" rIns="92437" bIns="4621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37" tIns="46219" rIns="92437" bIns="46219" rtlCol="0" anchor="b"/>
          <a:lstStyle>
            <a:lvl1pPr algn="r">
              <a:defRPr sz="1200"/>
            </a:lvl1pPr>
          </a:lstStyle>
          <a:p>
            <a:pPr>
              <a:defRPr/>
            </a:pPr>
            <a:fld id="{81B5A273-CBF6-4F9D-B654-CC32B9985E64}" type="slidenum">
              <a:rPr lang="en-US"/>
              <a:pPr>
                <a:defRPr/>
              </a:pPr>
              <a:t>‹#›</a:t>
            </a:fld>
            <a:endParaRPr lang="en-US"/>
          </a:p>
        </p:txBody>
      </p:sp>
    </p:spTree>
    <p:extLst>
      <p:ext uri="{BB962C8B-B14F-4D97-AF65-F5344CB8AC3E}">
        <p14:creationId xmlns:p14="http://schemas.microsoft.com/office/powerpoint/2010/main" val="3631060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1:18:56.8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25 0 23,'-10'2'6,"10"-2"-4,-14 16-2,11-5-5,5-1-4,-2-10 0</inkml:trace>
</inkml:ink>
</file>

<file path=ppt/ink/ink1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9.7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82 894 26,'0'0'15,"0"0"-2,0 0 0,0 0-5,0 0-4,0 0-2,0 0 0,0 0 0,0 0 0,0 0 1,0 0 2,0 0 0,0 0 2,0 0 0,0 0 0,0 0 0,0 0 0,0 0-2,0 0-1,0 0-1,0 0-1,-5-14-1,5 14-1,-2-16 1,2 16-1,-2-23 0,1 9 2,1-1-1,-3-1 0,2-3 2,-2 0-1,-1 1 1,0-5-1,0 2 1,-4-2 0,2 1-2,-1 0 1,1-1-1,-1 0-1,2 1 0,-1 2 0,3-1 1,0 1-1,1-1 0,2-1 0,1 1 0,0 0 0,3-1 0,-2-3 1,2 3-1,-2-3 1,1 3-1,0 0 1,-2 1 0,0-1 0,-1 1 0,0 0 1,1 1 0,-1 0-1,0 4 1,-1-1-1,2 3 0,-1 0 0,1 4 1,-1 10-2,2-14 1,-2 14-1,0 0 1,1-13-1,-1 13 0,0 0 0,0 0 0,0 0-1,0 0-1,0 0-1,0 0-2,0 0-5,0 0-13,8-12-7,-8 12 0,8-23 0,-6 4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01.712"/>
    </inkml:context>
    <inkml:brush xml:id="br0">
      <inkml:brushProperty name="width" value="0.05" units="cm"/>
      <inkml:brushProperty name="height" value="0.05" units="cm"/>
      <inkml:brushProperty name="color" value="#00A0D7"/>
    </inkml:brush>
  </inkml:definitions>
  <inkml:trace contextRef="#ctx0" brushRef="#br0">25 1 4160,'-11'4'8509,"6"-1"-8805,4-1 435,0 0-1,0 1 1,0-1 0,0 0 0,0 1-1,0-1 1,0 1 0,1-1 0,0 1-1,-1-1 1,1 1 0,0-1 0,0 1-1,0-1 1,0 1 0,1-1-1,-1 1 1,1-1 0,0 1 0,-1-1-1,1 0 1,1 1-139,2 18 468,20 73 508,9 16-523,-31-101-592,8 15-1823,-1-18-2811,-6-8-171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02.714"/>
    </inkml:context>
    <inkml:brush xml:id="br0">
      <inkml:brushProperty name="width" value="0.05" units="cm"/>
      <inkml:brushProperty name="height" value="0.05" units="cm"/>
      <inkml:brushProperty name="color" value="#00A0D7"/>
    </inkml:brush>
  </inkml:definitions>
  <inkml:trace contextRef="#ctx0" brushRef="#br0">0 75 6560,'17'-14'3400,"8"-5"-3408,77-12 2216,-9 20-1462,-87 12-616,-1 0-1,1 0 0,-1 1 0,0-1 0,1 1 1,-1 1-1,0-1 0,0 1 0,0-1 1,-1 1-1,1 1 0,-1-1 0,4 4-129,-6-3 43,-1 0-1,1 0 1,-1 0-1,0 1 1,0-1-1,-1 0 1,1 1-1,-1-1 1,0 1-1,0-1 1,0 0-1,-1 1 1,1-1-1,-1 0 1,0 1-1,0-1 1,-1 0-1,0 0 1,1 0-1,-2 1-42,3-3 9,-66 179 1020,59-167-918,-19 67 983,26-79-1077,0-1-1,0 1 0,0-1 1,0 0-1,0 1 0,0-1 1,1 1-1,-1-1 0,1 1 1,-1-1-1,1 0 0,0 1 1,-1-1-1,1 0 0,0 0 1,0 1-1,0-1 0,0 0 1,0 0-1,0 0 0,0 0 0,0 0 1,0 0-1,0 0 0,1-1 1,-1 1-1,0 0 0,1-1 1,-1 1-1,0-1 0,1 1 1,-1-1-1,1 0 0,-1 1 1,1-1-1,-1 0 0,1 0 1,-1 0-17,63-8-22,-49 5 31,113-38-1491,-103 19-3542,-22 13-1093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03.804"/>
    </inkml:context>
    <inkml:brush xml:id="br0">
      <inkml:brushProperty name="width" value="0.05" units="cm"/>
      <inkml:brushProperty name="height" value="0.05" units="cm"/>
      <inkml:brushProperty name="color" value="#00A0D7"/>
    </inkml:brush>
  </inkml:definitions>
  <inkml:trace contextRef="#ctx0" brushRef="#br0">1 103 7552,'5'-3'3646,"27"-12"-4274,116-39 3924,-116 44-3303,-19 6 53,1 0-1,0 0 1,0 1 0,0 1 0,0 0 0,0 1 0,1 0 0,-1 2 0,2 0-46,-14-1 5,0 1 0,-1-1 1,1 1-1,0-1 0,-1 1 1,1 0-1,-1 0 0,1 0 1,-1 0-1,0 0 0,1 0 1,-1 1-1,0-1 0,0 0 1,0 1-1,0-1 0,0 0 1,0 1-1,0-1 0,0 1 1,-1 0-1,1-1 0,-1 1 1,1 0-1,-1-1 0,1 1 1,-1 0-1,0-1 0,0 1 1,0 0-1,0 0 0,0-1 1,0 1-1,-1 0 0,1-1 1,-1 2-6,-31 55 592,-25 0-230,47-50-326,11-8-33,-1 0 1,0 0-1,1 0 0,-1 0 0,0 0 1,0 0-1,1 1 0,-1-1 0,0 0 0,0 0 1,1 0-1,-1 1 0,0-1 0,0 0 0,1 0 1,-1 1-1,0-1 0,0 0 0,0 1 1,0-1-1,1 0 0,-1 0 0,0 1 0,0-1 1,0 0-1,0 1 0,0-1 0,0 0 1,0 1-1,0-1 0,0 0 0,0 1 0,0-1 1,0 0-1,0 1 0,0-1 0,0 0 1,0 1-1,-1-1 0,1 0 0,0 0 0,0 1 1,0-1-1,0 0 0,-1 1 0,1-1 1,0 0-1,0 0 0,0 0 0,-1 1 0,1-1 1,0 0-1,-1 0 0,1 0 0,0 1 1,0-1-1,-1 0 0,1 0 0,0 0 0,-1 0 1,1 0-1,0 0 0,-1 0 0,1 0 1,0 0-4,43 8 570,-38-7-599,-1-1 0,1 1 0,-1 0 0,0 0-1,1 0 1,-1 1 0,0-1 0,0 1 0,0 0 0,0 0 0,0 1-1,0-1 1,-1 1 0,1 0 0,-1 0 0,0 0 0,0 0 0,0 1-1,0-1 1,-1 1 0,1-1 0,-1 1 0,0 0 0,0 0 0,0 0-1,0 1 1,-1-1 0,1 3 29,-4 3 102,-1-1 0,0 1 0,0-1 0,-1 1-1,0-1 1,-1 0 0,0-1 0,0 1 0,-1-1 0,0 0 0,0 0 0,-1-1-1,0 0 1,0 0 0,-1-1 0,0 1 0,0-2 0,-1 1 0,1-1-1,-2 0-101,-13 12-794,16-13-231,-6 7-3571,12-8 2580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05.165"/>
    </inkml:context>
    <inkml:brush xml:id="br0">
      <inkml:brushProperty name="width" value="0.05" units="cm"/>
      <inkml:brushProperty name="height" value="0.05" units="cm"/>
      <inkml:brushProperty name="color" value="#00A0D7"/>
    </inkml:brush>
  </inkml:definitions>
  <inkml:trace contextRef="#ctx0" brushRef="#br0">22 0 7040,'0'0'2282,"0"0"-1386,0 0-458,0 0-188,0 0-180,-13 7 607,12-5-543,0 1 0,0-1 0,0 0 0,0 0 0,0 0 1,1 1-1,-1-1 0,1 0 0,-1 1 0,1-1 0,0 0 0,0 1 0,0-1 0,0 1 0,0-1 0,0 0 1,1 1-1,-1-1 0,1 0 0,0 1 0,0-1 0,0 0 0,0 0 0,0 0 0,0 0 0,0 0 0,1 0 1,-1 0-135,7 6 171,-1 1 1,0 0 0,-1 0 0,0 0-1,-1 1 1,0 0 0,0 0 0,-1 0-1,0 1 1,-1-1 0,0 1 0,-1 0-1,0 4-171,22 62 77,-16-55-819,-5-9 13,3-7-2829,-2-6 2198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06.224"/>
    </inkml:context>
    <inkml:brush xml:id="br0">
      <inkml:brushProperty name="width" value="0.05" units="cm"/>
      <inkml:brushProperty name="height" value="0.05" units="cm"/>
      <inkml:brushProperty name="color" value="#00A0D7"/>
    </inkml:brush>
  </inkml:definitions>
  <inkml:trace contextRef="#ctx0" brushRef="#br0">1 99 7136,'17'-19'3900,"-5"1"-4019,-3 11 305,0 1 0,0 0-1,1 0 1,0 1 0,0 0 0,1 0-1,-1 2 1,1-1 0,0 1 0,-1 1-1,1-1 1,8 1-186,-15 1-12,-1 0-1,0 0 0,1 1 1,-1-1-1,1 1 1,-1 0-1,1 0 0,-1 0 1,1 0-1,0 0 1,-1 1-1,0 0 0,1 0 1,-1 0-1,1 0 1,-1 0-1,0 1 0,0-1 1,0 1-1,0 0 1,0 0-1,0 0 0,0 0 1,-1 1-1,1-1 1,-1 1-1,1-1 0,-1 1 1,0 0-1,0 0 0,0 0 1,-1 0-1,1 1 13,-3 0-2,0 1 0,0 0 0,-1 0-1,1-1 1,-1 1 0,0-1-1,-1 1 1,1-1 0,-1 0 0,0 0-1,1 0 1,-2 0 0,1-1 0,0 1-1,-1-1 1,0 0 0,0 0 0,0 0-1,-3 2 3,-7 7 161,-91 79 1380,104-90-1510,1 0 0,-1-1 0,1 1 0,-1 0 0,1 0 0,0-1 0,-1 1 0,1 0 0,0 0 0,0 0 0,-1 0 0,1-1 0,0 1 0,0 0 0,0 0 0,0 0 0,0 0 0,0 0 0,0-1 0,1 1 0,-1 0 0,0 0 0,0 0 0,1 0 0,-1-1 1,0 1-1,1 0 0,-1 0 0,1-1 0,-1 1 0,1 0 0,-1-1 0,1 1 0,-1 0 0,1-1 0,0 1 0,-1-1 0,1 1 0,0-1 0,0 1 0,-1-1 0,1 0 0,0 1 0,0-1 0,0 0 0,-1 1 0,1-1 0,0 0 0,0 0-31,42 8 304,105-30 101,-37 19-1298,-36 6-2672,-47 0 2285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07.364"/>
    </inkml:context>
    <inkml:brush xml:id="br0">
      <inkml:brushProperty name="width" value="0.05" units="cm"/>
      <inkml:brushProperty name="height" value="0.05" units="cm"/>
      <inkml:brushProperty name="color" value="#00A0D7"/>
    </inkml:brush>
  </inkml:definitions>
  <inkml:trace contextRef="#ctx0" brushRef="#br0">1 51 5888,'8'-19'3984,"33"-3"-1835,95 12-1088,-134 11-1064,1-1-1,0 1 0,0 0 1,0 0-1,0 0 1,-1 0-1,1 1 1,0-1-1,-1 1 0,1-1 1,-1 1-1,0 0 1,0 0-1,1 0 0,-1 0 1,-1 1-1,1-1 1,0 0-1,0 1 0,-1-1 1,1 1-1,-1 0 1,0-1-1,0 1 0,0 0 1,0 0-1,-1 0 1,1 0-1,-1-1 0,1 1 1,-1 0-1,0 0 1,0 0-1,0 0 0,-1 0 1,1 0-1,-1 0 1,0 0-1,1 0 1,-1 0-1,-1-1 0,1 1 1,0 0-1,-1-1 1,1 1-1,-2 1 4,-3 6 61,-1-1 1,0 0 0,0-1-1,-1 1 1,0-1-1,0-1 1,-1 0-1,0 0 1,0 0-1,-1-1 1,0-1-1,0 0 1,-8 3-62,51 0 677,69 3-799,12 36-284,-113-46 418,0 0-1,-1-1 1,1 1-1,0-1 1,0 1-1,0 0 0,-1 0 1,1 0-1,0-1 1,-1 1-1,1 0 1,-1 0-1,1 0 1,-1 0-1,1 0 1,-1 0-1,0 0 0,1 0 1,-1 0-1,0 0 1,0 0-1,0 0 1,0 0-1,0 0 1,0 0-1,0 1 1,0-1-1,0 0 0,0 0 1,-1 0-1,1 0 1,0 0-1,-1 0 1,1 0-1,-1 0 1,1 0-1,-1-1 1,0 1-1,1 0 0,-1 0 1,0 0-1,1-1 1,-1 1-1,0 0 1,0-1-1,-1 2-11,-43 28 855,32-25-626,1 0 1,-1-1-1,0 0 1,0-1 0,0-1-1,-1 0 1,-12 0-230,-54 0-4587,69-2 3087,9-1-879,-1-5-2106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08.303"/>
    </inkml:context>
    <inkml:brush xml:id="br0">
      <inkml:brushProperty name="width" value="0.05" units="cm"/>
      <inkml:brushProperty name="height" value="0.05" units="cm"/>
      <inkml:brushProperty name="color" value="#00A0D7"/>
    </inkml:brush>
  </inkml:definitions>
  <inkml:trace contextRef="#ctx0" brushRef="#br0">51 8 4640,'-2'-4'1877,"2"4"-1641,1 0 0,-1-1 0,0 1-1,0 0 1,0 0 0,0 0 0,0 0 0,1 0 0,-1 0 0,0-1 0,0 1 0,0 0 0,0 0 0,0 0 0,0 0 0,0-1 0,0 1 0,0 0 0,0 0 0,0 0 0,0-1-236,8 41 1968,-12 1-763,-18 37-1035,7-43 81,13-28-101,0-3-79,0 0 0,0-1 0,0 1 0,0 0 0,1 0 0,0 0 0,0 0 0,0 0 0,1 0 0,-1 1 0,1-1 0,0 0 0,0 0-1,0 0 1,1 1 0,-1-1 0,1 0 0,0 0 0,0 0 0,1 0 0,-1 0 0,1 0 0,0 0 0,0-1 0,0 1 0,2 1-71,1-2-18,1 0 0,0-1 0,0 0 0,1 0 1,-1-1-1,0 1 0,1-1 0,-1-1 0,1 1 0,-1-1 1,1 0-1,-1-1 0,1 1 0,-1-1 0,5-2 18,-6 3 6,30-5-754,0 3 0,0 0-1,0 2 1,1 2-1,-1 1 1,7 4 748,-21-4-2837,-12-3-1067</inkml:trace>
  <inkml:trace contextRef="#ctx0" brushRef="#br0" timeOffset="467.566">208 209 8064,'20'19'4076,"-4"20"-3054,-11 22 712,-6-34-1428,-1-1 1,-2 0 0,0 0-1,-2 0 1,-1 0-1,-2 3-306,-3 48-970,8-60-2662,3-16 2283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14.442"/>
    </inkml:context>
    <inkml:brush xml:id="br0">
      <inkml:brushProperty name="width" value="0.05" units="cm"/>
      <inkml:brushProperty name="height" value="0.05" units="cm"/>
      <inkml:brushProperty name="color" value="#00A0D7"/>
    </inkml:brush>
  </inkml:definitions>
  <inkml:trace contextRef="#ctx0" brushRef="#br0">9 73 5312,'0'0'1701,"0"0"-1024,0 0-330,0 0-43,0 0-91,-9 19 2689,34 36-1377,-24-51-1449,0 0 0,0 0-1,0 0 1,1 0 0,0 0 0,-1 0 0,1-1 0,1 1-1,-1-1 1,0 1 0,1-1 0,0 0 0,0 0-1,0 0 1,0 0 0,0 0 0,0-1 0,1 1 0,-1-1-1,1 0 1,0 0 0,0 0 0,1 0-76,-2-1 49,0-1 1,0 1 0,0-1-1,0 1 1,0-1-1,0 0 1,0 0-1,0 0 1,0 0 0,0-1-1,1 0 1,-1 1-1,0-1 1,-1 0-1,1 0 1,0 0 0,0-1-1,0 1 1,-1-1-1,1 0 1,-1 1-1,1-1 1,-1 0-1,0-1 1,0 1 0,1 0-1,-2 0 1,1-1-1,0 0 1,0 1-1,-1-1 1,1 0 0,-1 1-1,0-2-49,4-75-245,-17 25-987,7 14-949,5 39 1653,0-2-1158,0 2 876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13.210"/>
    </inkml:context>
    <inkml:brush xml:id="br0">
      <inkml:brushProperty name="width" value="0.05" units="cm"/>
      <inkml:brushProperty name="height" value="0.05" units="cm"/>
      <inkml:brushProperty name="color" value="#00A0D7"/>
    </inkml:brush>
  </inkml:definitions>
  <inkml:trace contextRef="#ctx0" brushRef="#br0">14 514 6656,'-6'-23'3528,"-1"0"-3232,7 19-277,-1-1 0,1 1 0,0 0 0,0 0 0,1-1 0,-1 1 0,1 0 0,0 0 0,0 0 0,0 0 0,0 0 0,1 0 0,0 0 0,0 0 0,0 0 0,0 1 0,0-1 0,1 1 0,0-1 0,-1 1 0,1 0 0,0 0 0,3-1-19,71-41 1022,-74 43-1006,0 1 1,1 1-1,-1-1 0,0 0 1,1 1-1,-1-1 0,0 1 0,1 0 1,-1 1-1,1-1 0,-1 0 1,0 1-1,1 0 0,-1-1 0,0 2 1,1-1-1,-1 0 0,0 0 1,0 1-1,0 0 0,0 0 0,-1 0 1,1 0-1,0 0 0,0 1-16,-1 0 42,1 0 0,-1 0-1,0 1 1,0-1 0,0 1 0,0-1-1,-1 1 1,0 0 0,1 0 0,-1 0-1,-1-1 1,1 1 0,-1 0-1,1 0 1,-1 0 0,0 0 0,0 0-1,-1 4-41,1-2 151,-1-2-72,-1-1 1,1 0 0,-1 1 0,0-1 0,0 0-1,0 0 1,0 0 0,0 0 0,-1-1-1,1 1 1,-1-1 0,0 1 0,1-1 0,-1 0-1,0 0 1,-1 0 0,1 0 0,0-1 0,0 1-1,-1-1 1,1 0 0,-1 0 0,1 0-1,-1 0 1,0-1-80,-2 1-318,1 0 0,-1 0-1,0-1 1,0 0-1,0 0 1,0-1 0,1 0-1,-1 0 1,0 0 0,0-1-1,1 1 1,-1-1 0,-1-1 318,-10-5-3568,9 5-384</inkml:trace>
  <inkml:trace contextRef="#ctx0" brushRef="#br0" timeOffset="615.54">301 19 5568,'3'-4'2252,"-2"3"-2192,-1 0-1,0 0 1,0 0 0,1 1-1,-1-1 1,1 0-1,-1 0 1,1 1-1,-1-1 1,1 0-1,-1 1 1,1-1-1,0 1 1,-1-1-1,1 1 1,0-1-1,-1 1 1,1-1-1,0 1 1,0 0-1,0-1 1,-1 1-1,1 0 1,0 0-1,0-1 1,0 1 0,0 0-1,-1 0 1,1 0-1,0 0 1,0 0-1,0 0 1,0 1-1,-1-1 1,2 0-60,3 69 4048,19 127-3424,-37-53 1002,6-57-3082,11-90-1488,-1-2 1510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11.765"/>
    </inkml:context>
    <inkml:brush xml:id="br0">
      <inkml:brushProperty name="width" value="0.05" units="cm"/>
      <inkml:brushProperty name="height" value="0.05" units="cm"/>
      <inkml:brushProperty name="color" value="#00A0D7"/>
    </inkml:brush>
  </inkml:definitions>
  <inkml:trace contextRef="#ctx0" brushRef="#br0">311 14 4576,'-18'-13'7700,"3"12"-5918,7 7-1658,0-1 1,0 2-1,0-1 0,1 1 0,0 0 0,1 0 1,0 1-1,0 0 0,0 0 0,1 1 0,1-1 0,-1 1 1,-1 7-125,1-6 39,-117 244 1491,73-115-575,46-127-951,0 0 0,1 0 0,1 0 0,-1 0 0,2 1 0,0-1 0,0 0 0,1 1 0,1-1 0,0 0 0,0 0 0,2 0 0,-1 0 0,1 0 0,1-1 0,0 0 0,1 0 0,0 0 0,1 0-4,3 4 39,0-1 0,1 0 1,1 0-1,0-1 1,1 0-1,1-1 1,-1-1-1,2 0 1,0-1-1,0-1 1,1 0-1,13 5-39,73 20-21,-61-20-33,-40-14-410,-1 0-474,0 0-182,-2-2-1525,-5-6 789</inkml:trace>
  <inkml:trace contextRef="#ctx0" brushRef="#br0" timeOffset="842.004">487 387 6144,'0'0'1978,"-14"-11"2348,11 10-4288,-1 1 0,0 0 0,1 1 0,-1-1 0,0 1 0,1-1 0,-1 1 0,1 0 0,-1 1 0,1-1 0,-1 0 0,1 1 0,0 0 0,-1 0 0,1 0 0,0 0 0,1 0 0,-1 1 0,0-1 0,1 1 0,-1 0 0,1 0 0,0 0 0,-1 1-38,0 0 45,0-1 1,0 1 0,0 0 0,1 0 0,-1 0 0,1 0 0,0 1 0,0-1-1,1 1 1,0-1 0,-1 1 0,1-1 0,1 1 0,-1 0 0,1 0-1,0-1 1,0 1 0,0 0 0,0 0 0,1-1 0,0 1 0,0 0 0,0-1-1,1 1 1,0-1 0,-1 0 0,2 1 0,-1-1 0,0 0 0,1 0-1,0 0 1,0 0 0,0-1 0,0 1 0,3 1-46,1-2 19,0 0 1,-1-1-1,1 0 0,1 0 1,-1-1-1,0 0 1,0 0-1,0-1 0,1 1 1,-1-2-1,1 1-19,44 3-1504,-40-2-479,2 2-5068,-7-3 4299</inkml:trace>
</inkml:ink>
</file>

<file path=ppt/ink/ink1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2.5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216 2641 12,'-6'13'10,"6"-13"1,0 0 0,0 0-2,0 0-1,0 0-1,0 0 1,0 0 1,0 0 0,0 0-2,0 0 2,0 0-2,0 0 0,0 0-1,0 0-1,0 0 0,0 0-2,0 0 1,-3-11 0,3 11-2,-2-12 1,2 12 0,-4-13-1,4 13 1,-5-17-1,5 17 0,-5-19 1,1 8-1,1-2 0,-2 0 0,0-4 0,1 1-1,-2-3 0,0-1 0,0-1-1,0-1 0,-1-1 1,0-2 0,0 1-1,-1-2 1,1-1 0,-1 1 1,1-1-1,0 2 1,-1-2 0,2 1-1,-1-1 0,2-1-1,-1-1 1,-1 0 1,3-3-2,-2-1 1,2-2-1,0-2 1,-1-2 0,-1 2 2,1-2-2,3-1-1,-3 2 1,3-1-1,-1 2 1,0-1 0,3 2 0,1-4-1,1 2 0,0 0 0,4 1 2,0 0-2,1 1 1,1 1-1,0 3 1,1 0 0,1 2 0,-1 0-1,-2 0 0,0 2 1,0 0-1,-1 0 0,1 0 0,-1 2 0,1 0 1,0-1-1,1 2-1,1-2 1,3-1 0,2 0 0,1 0 0,3-3-1,-1 2 2,1 0-2,-1-1 2,1 3-1,-1 2 0,-2-1 0,-2 3 0,1 3 0,-2 0 0,1 1 0,0 2 0,-1-2-1,1 3 1,2-3 0,2 0 0,0 0 0,2 2 0,1-1 0,1 0 0,1-2 0,0 2 0,0 1-1,1 0 1,3 0 0,3-1 0,-1 2-1,2 2 1,0-1 0,2 2-1,1-1 1,0 2 0,0 0 0,1 2 0,4-1 0,6 1 0,0 2 0,4-2 0,2 1 0,4-1 0,3-1 0,-1-1 0,-1 0 0,-5 2 0,1-1 0,-4 1 1,-3 0-1,-7 3 0,-3 3 0,-6 0 0,-2 1 0,-4 0 0,-1 3 0,-3-1 0,1 1 0,0 0 0,1 0 0,2 0-1,1 1 1,1-1 0,-2-1 0,-1 1 0,-1 0 0,-1 0-1,-4 1 1,-4-1 0,-11 0 0,14 2 0,-14-2 0,0 0 0,0 0 0,0 0 1,0 0-1,0 0 0,0 0-1,0 0 2,0 0-2,11 2 1,-11-2 0,0 0 0,13 2-1,-13-2-2,10 3-4,-10-3-7,13 4-8,-13-4-10,0 0 0,5-22-1,-5 1 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15.919"/>
    </inkml:context>
    <inkml:brush xml:id="br0">
      <inkml:brushProperty name="width" value="0.05" units="cm"/>
      <inkml:brushProperty name="height" value="0.05" units="cm"/>
      <inkml:brushProperty name="color" value="#00A0D7"/>
    </inkml:brush>
  </inkml:definitions>
  <inkml:trace contextRef="#ctx0" brushRef="#br0">1 45 5824,'0'0'3974,"0"0"-3372,20 15 1632,-17-9-2058,1 0 0,-1 0 0,0 1 0,-1-1 0,0 1 0,0 0 0,0-1 0,-1 1 0,0 0 0,0 0 0,0 0 0,-1 5-176,0-11 34,-1 0-1,1 0 0,0 0 1,0 0-1,0 0 1,1 0-1,-1 0 0,0 0 1,0 0-1,0 0 0,1 0 1,-1 0-1,1-1 1,-1 1-1,0 0 0,1 0 1,0 0-1,-1 0 0,1-1 1,-1 1-1,1 0 1,0 0-1,0-1 0,-1 1 1,1-1-1,0 1 1,0 0-1,0-1 0,0 0 1,0 1-1,-1-1 0,1 0 1,0 1-1,0-1 1,0 0-1,0 0 0,0 0 1,0 0-1,0 0 0,0 0 1,0 0-1,0 0 1,0 0-1,0 0 0,0 0 1,0-1-1,0 1 1,0 0-1,0-1 0,0 1 1,0-1-1,0 1 0,-1-1 1,2 0-34,15-35 277,51-47-405,-53 66 153,-13 14-40,0 0 0,0 1 0,0-1 0,0 1-1,1 0 1,-1 0 0,1 0 0,-1 0 0,1 0 0,0 0-1,-1 0 1,1 1 0,0 0 0,0-1 0,0 1 0,0 0-1,1 1 1,-1-1 0,0 0 0,0 1 0,1 0 15,17 33 24,-18-25 21,18 75 430,-2-39-491,-18-44 30,0 0-1,0 0 1,0 0 0,0 0 0,0-1-1,0 1 1,0 0 0,0-1-1,0 1 1,0-1 0,0 1 0,0-1-1,0 1 1,0-1 0,-1 0 0,1 1-1,0-1 1,0 0 0,-1 0 0,1 1-1,0-1 1,-1 0 0,1 0 0,-1 0-1,1 0 1,-1 0 0,1 0 0,-1 0-1,0 0 1,0 0 0,1 0 0,-1 0-1,0 0 1,0-1-14,2-3 7,5-4-7,0-1 0,1 1 0,0 0 0,0 1 0,1 0 0,0 0 0,1 1 0,0 0 0,0 1 0,0 0 0,4-2 0,-11 8 8,-1-1 0,1 1-1,0 0 1,-1 0-1,1 0 1,0 0-1,0 0 1,-1 0 0,1 1-1,-1-1 1,1 1-1,0 0 1,-1 0-1,1 0 1,-1 0-1,0 0 1,1 0 0,-1 1-1,0-1 1,0 1-1,0 0 1,0 0-1,0 0 1,0-1 0,0 2-1,-1-1 1,1 0-1,-1 0 1,1 0-1,-1 1 1,0-1-1,0 1 1,0-1 0,0 3-8,16 19 153,-13-18-245,-1 0 0,1 0-1,-1 1 1,-1-1 0,1 1-1,-1 0 1,0 0 0,0 0-1,-1 0 1,0 0 0,0 0-1,-1 0 1,0 1 92,0-8-874,0 0-726,0 0-416,2-1-4599,0-2 5741,-2 2 22,5-9-1655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16.896"/>
    </inkml:context>
    <inkml:brush xml:id="br0">
      <inkml:brushProperty name="width" value="0.05" units="cm"/>
      <inkml:brushProperty name="height" value="0.05" units="cm"/>
      <inkml:brushProperty name="color" value="#00A0D7"/>
    </inkml:brush>
  </inkml:definitions>
  <inkml:trace contextRef="#ctx0" brushRef="#br0">0 28 2976,'9'-4'1981,"-9"4"-1865,1-1 0,-1 1 1,1-1-1,-1 1 0,1-1 1,0 1-1,-1-1 0,1 1 1,0 0-1,-1-1 1,1 1-1,0 0 0,-1 0 1,1 0-1,0-1 0,-1 1 1,1 0-1,0 0 0,-1 0 1,1 0-1,0 0 0,0 0 1,-1 0-1,1 0 1,0 1-1,-1-1 0,1 0 1,0 0-1,-1 0 0,1 1 1,0-1-1,-1 0 0,1 1 1,0-1-1,-1 1 0,1-1 1,-1 1-1,1-1 1,-1 1-1,1-1 0,-1 1 1,0-1-1,1 1 0,-1 0 1,1-1-1,-1 1-116,12 87 3691,-11-75-3082,-1-13-586,1 0 0,-1 0 0,0-1 0,0 1 1,0 0-1,1 0 0,-1 0 0,0 0 1,0 0-1,1 0 0,-1 0 0,0 0 0,0 0 1,0 0-1,1 0 0,-1 0 0,0 0 1,0 0-1,1 0 0,-1 0 0,0 0 0,0 0 1,1 0-1,-1 0 0,0 0 0,0 1 1,0-1-1,1 0 0,-1 0 0,0 0 0,0 0 1,0 0-1,1 1 0,-1-1 0,0 0 1,0 0-1,0 0 0,0 1 0,0-1-23,71-106-224,-69 104 237,1-1 0,0 1-1,0 0 1,0 0 0,0 0 0,0 0-1,1 0 1,-1 1 0,0-1 0,1 1-1,-1 0 1,1 0 0,-1 1 0,1-1 0,0 1-1,-1-1 1,1 1 0,0 0 0,-1 1-1,1-1 1,0 0 0,-1 1 0,2 0-13,-3 0 31,1 0 0,-1 0 0,0 1 0,1-1 0,-1 0 0,0 1 0,0 0 0,0-1 0,0 1 0,0 0 0,0 0 0,0 0 0,-1 0 0,1 1 0,-1-1 0,1 0 0,-1 1 0,0-1 0,0 0 1,0 1-1,-1 0 0,1-1 0,0 1-31,3 9 43,4 111 202,-3-111-2757,-2-7-2269,-2-4 3936,3 3-3699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17.390"/>
    </inkml:context>
    <inkml:brush xml:id="br0">
      <inkml:brushProperty name="width" value="0.05" units="cm"/>
      <inkml:brushProperty name="height" value="0.05" units="cm"/>
      <inkml:brushProperty name="color" value="#00A0D7"/>
    </inkml:brush>
  </inkml:definitions>
  <inkml:trace contextRef="#ctx0" brushRef="#br0">17 0 7808,'3'11'3677,"2"4"-2954,-18 149 306,1-25-2394,12-122-107,0-2-2688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5:18.889"/>
    </inkml:context>
    <inkml:brush xml:id="br0">
      <inkml:brushProperty name="width" value="0.05" units="cm"/>
      <inkml:brushProperty name="height" value="0.05" units="cm"/>
      <inkml:brushProperty name="color" value="#00A0D7"/>
    </inkml:brush>
  </inkml:definitions>
  <inkml:trace contextRef="#ctx0" brushRef="#br0">4 501 7968,'-3'-5'3416,"2"-7"-3206,1 12-535,0 0-22,0 0 230,0 0 352,0 0 42,0 0 246,0 0-123,0 0 74,0 0-116,0 0 84,0 0-138,5 13 454,3 0-732,-1 0 1,0 1-1,0 0 1,-2 0-1,0 0 1,0 0-1,-1 1 1,-1 0-1,1 10-26,2 3 34,-2 34 1464,-17-77-1263,-15-25-70,8-14-389,19 48 206,0 0 1,0 0-1,0 0 0,1 0 1,0-1-1,0 1 0,0 0 1,1 0-1,0 0 0,0 0 1,1 0-1,0 0 0,0 0 1,0 0-1,0 0 0,1 1 1,0-1-1,0 1 0,3-2 18,-3 1 5,1 1 0,0 0 0,1 1-1,-1-1 1,1 1 0,0 0 0,0 0-1,1 0 1,-1 1 0,1 0 0,-1 0 0,1 0-1,0 0 1,0 1 0,1 0 0,-1 1-1,0-1 1,0 1 0,1 1 0,-1-1 0,1 1-1,-1 0 1,1 0 0,-1 1 0,0 0-1,1 0 1,-1 0 0,0 1 0,6 2-5,58 22-5029,-66-26 3973</inkml:trace>
  <inkml:trace contextRef="#ctx0" brushRef="#br0" timeOffset="2967.081">479 750 2400,'0'0'779,"0"0"-481,0 0-202,0 0-176,0 0 0,0 0 182,0 0 330,-12-1 4298,-29-25-1973,9-21-2015,30 44-789,1 0 0,0 0 1,0 0-1,0 0 1,0 0-1,0 0 0,1-1 1,-1 1-1,1 0 1,0-1-1,0 1 0,0 0 1,1 0-1,-1-1 1,1 1-1,0 0 0,-1 0 1,2 0-1,-1 0 0,0 0 1,0 0-1,1 0 1,1-2 46,10-12 26,-11 12-6,0 1-1,0 0 1,0 0-1,1 0 0,-1 0 1,1 1-1,0-1 0,0 1 1,1 0-1,-1-1 1,1 1-1,-1 1 0,1-1 1,0 1-1,0-1 0,0 1 1,0 0-1,1 0 1,-1 1-1,0-1 0,1 1 1,0 0-1,-1 0 0,1 1 1,-1 0-1,1-1 1,0 1-1,-1 1 0,1-1 1,2 1-20,-4 0 8,1 0 0,-1 0 0,0 0 0,0 0 0,0 1 0,0-1 0,0 1 0,0 0 0,0 0 0,0 0 0,-1 0 0,1 0 1,-1 0-1,1 1 0,-1 0 0,0-1 0,0 1 0,0 0 0,-1 0 0,1 0 0,-1 0 0,1 0 0,-1 0 0,0 0 0,0 1 0,-1-1 0,1 0 1,0 1-1,-1-1 0,0 1 0,0-1 0,0 0 0,0 1 0,-1-1 0,1 0 0,-1 1 0,0-1 0,0 0 0,-1 2-8,-43 49 1547,39-49-1356,0 0-145,0 0 0,0-1-1,0 1 1,-1-1 0,0 0 0,0-1 0,0 0 0,0 0 0,0 0 0,-1-1-1,1 0 1,-1-1 0,0 1 0,1-2 0,-1 1 0,0-1 0,-5 0-46,-22-14-1456,36-10-5654,0 10 3820</inkml:trace>
  <inkml:trace contextRef="#ctx0" brushRef="#br0" timeOffset="3251.429">705 637 2656,'-3'-4'960,"-2"0"-736,5-3-64,0 7-2112</inkml:trace>
  <inkml:trace contextRef="#ctx0" brushRef="#br0" timeOffset="4007.959">681 582 4576,'-4'-62'6400,"15"96"-5004,-7-19-1093,0 0-1,1-1 1,1 0 0,0 0 0,1 0 0,0-1-1,1 1 1,4 2-303,-11-15 13,0 1-1,0-1 0,1 0 0,-1 0 1,1 0-1,-1 0 0,1 0 1,-1 0-1,1 0 0,0 0 1,-1-1-1,1 1 0,0-1 0,0 1 1,-1-1-1,1 0 0,0 1 1,0-1-1,0 0 0,0 0 1,-1 0-1,1-1 0,0 1 1,0 0-1,-1-1 0,1 1 0,0-1 1,0 0-1,-1 1 0,1-1 1,-1 0-1,1 0 0,0 0 1,-1 0-1,0 0 0,1-1 0,-1 1 1,0 0-1,1-1-12,2-2 52,0 0 1,0 0-1,-1 0 1,1-1-1,-1 1 1,0-1-1,0 0 1,-1 0-1,0 0 1,1 0-1,-2 0 1,2-4-53,9-45-219,-12 54 213,0-1 0,0 1 1,0 0-1,0-1 0,0 1 0,0 0 0,0-1 1,0 1-1,0 0 0,0-1 0,0 1 0,0 0 1,0-1-1,0 1 0,1 0 0,-1 0 1,0-1-1,0 1 0,0 0 0,1 0 0,-1-1 1,0 1-1,0 0 0,1 0 0,-1-1 1,0 1-1,0 0 0,1 0 0,-1 0 0,0 0 1,0-1-1,1 1 0,-1 0 0,0 0 0,1 0 1,-1 0-1,0 0 0,1 0 0,-1 0 1,0 0-1,1 0 0,-1 0 0,0 0 0,1 0 1,-1 0-1,0 0 0,1 0 0,-1 0 1,0 1-1,0-1 0,1 0 0,-1 0 0,0 0 1,1 0-1,-1 1 0,0-1 0,0 0 0,1 0 1,-1 1-1,0-1 0,0 0 0,0 0 1,1 1-1,-1-1 0,0 0 0,0 1 6,19 18 275,30 42-189,-9-19 612,-38-41-659,0-2 0,0 1 0,0 0 0,0 0-1,0-1 1,0 1 0,0-1 0,0 1 0,-1-1 0,1 0 0,0 0-1,0 0 1,0 0 0,-1 0 0,1 0 0,-1 0 0,1 0 0,-1-1-1,1 1 1,-1-1 0,0 1 0,1-1 0,-1 0 0,0 1 0,0-1-1,0 0 1,-1 0 0,1-1-39,25-94 329,13-35-1810,-25 106-2129,-11 22 2250</inkml:trace>
  <inkml:trace contextRef="#ctx0" brushRef="#br0" timeOffset="5110.213">1074 6 5824,'-7'-5'5124,"20"17"-3544,84 47 745,-82-50-2276,0 1 0,-1 1 0,0 1 0,-1 0 0,0 1 0,-1 0 0,-1 0 0,0 2 0,0-1 0,-2 1 0,8 15-49,-2 6 296,-1 1 1,-2 1-1,-1 0 1,-2 1-1,-2-1 1,-2 2-1,-1-1 1,-2 0-1,-2 1 1,-4 39-297,-3-44 204,-2 1 0,-1-1 0,-2 0 0,-1-1 0,-2-1 0,-17 28-204,7-10-270,-16 27 41,34-53-913,5-7-2510,-5-9-5308,-2-14 5648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9:40.388"/>
    </inkml:context>
    <inkml:brush xml:id="br0">
      <inkml:brushProperty name="width" value="0.05" units="cm"/>
      <inkml:brushProperty name="height" value="0.05" units="cm"/>
      <inkml:brushProperty name="color" value="#E71224"/>
    </inkml:brush>
  </inkml:definitions>
  <inkml:trace contextRef="#ctx0" brushRef="#br0">1 37 5568,'25'-37'6560,"-19"37"-6403,0 0 1,0 1 0,0 0 0,0 0 0,0 0 0,-1 1 0,1-1 0,0 1-1,-1 1 1,1-1 0,-1 1 0,0 0 0,0 0 0,0 0 0,0 1-1,-1 0 1,1 0 0,-1 0 0,0 0 0,0 1 0,-1 0 0,1-1-1,-1 1 1,0 1 0,0 0-158,7 9 100,-1 1-1,0-1 0,-2 2 0,0-1 1,0 1-1,-2 0 0,0 0 1,1 13-100,-5-26 0,-1 0 0,0 0 0,0 0 0,-1 1 0,1-1 0,-1 0 0,0 0 0,0 0 0,0 0 0,-1 0 0,1 0 0,-1 0 0,0-1 0,0 1 0,0 0 0,-1-1 0,1 0 0,-1 1 0,0-1 0,0 0 0,0-1 0,0 1 0,0 0 0,-1-1 0,1 0 0,-1 0 0,1 0 0,-1 0 0,0 0 0,0-1 0,0 0 0,0 1 0,0-2 0,-1 1 0,2 1-1,-1-1 0,1 1 0,0-1-1,-1 0 1,1-1 0,-1 1 0,1 0 0,-1-1 0,0 0 0,1 0 0,-1 0 0,1 0 0,-1-1-1,1 1 1,-1-1 0,1 0 0,-1 0 0,1 0 0,-1 0 0,1-1 0,0 1 0,0-1 0,0 0-1,0 0 1,0 0 0,0-1 0,1 1 0,-1-1 0,0 1 0,1-1 0,0 0 0,0 0 0,0 0-1,-2-3 2,3 2-24,0 0 0,-1 0 0,1 0 0,0 0 0,1-1 0,-1 1 0,1 0 0,0-1 0,0 1 0,0 0 0,1-1 0,0 1 0,-1 0 0,1-1 1,1 1-1,-1 0 0,1 0 0,-1 0 0,1 0 0,0 1 0,1-1 0,1-3 24,-1 4-145,0 1 0,0-1 0,-1 0 0,1 1 1,1 0-1,-1 0 0,0 0 0,0 0 1,1 1-1,-1-1 0,1 1 0,0 0 1,-1 0-1,1 0 0,0 0 0,0 1 1,-1-1-1,1 1 0,0 0 0,0 0 1,0 1-1,-1-1 0,1 1 0,0 0 1,-1 0-1,1 0 0,0 0 0,0 1 145,13 1-1909,3-2 624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9:43.733"/>
    </inkml:context>
    <inkml:brush xml:id="br0">
      <inkml:brushProperty name="width" value="0.05" units="cm"/>
      <inkml:brushProperty name="height" value="0.05" units="cm"/>
      <inkml:brushProperty name="color" value="#E71224"/>
    </inkml:brush>
  </inkml:definitions>
  <inkml:trace contextRef="#ctx0" brushRef="#br0">10 41 3808,'0'0'1227,"-8"0"420,8 2 3878,-1 7-4490,1 28 1408,13 78-1201,18 20-58,-30-134-1174,-1-1 0,1 0 0,-1 1-1,1-1 1,-1 0 0,1 1-1,-1-1 1,1 0 0,0 0-1,-1 0 1,1 0 0,-1 1 0,1-1-1,-1 0 1,1 0 0,0 0-1,-1 0 1,1 0 0,-1-1-1,1 1 1,0 0 0,-1 0 0,1 0-1,-1 0 1,1-1 0,-1 1-1,1 0 1,-1 0 0,1-1-1,-1 1 1,1 0 0,-1-1 0,1 1-1,-1-1 1,1 1 0,-1-1-1,0 1 1,1-1 0,-1 1-1,0-1 1,0 1 0,1-1 0,-1 1-1,0-1 1,0 1 0,0-1-1,1 0 1,-1 1 0,0-1-1,0 1 1,0-1 0,0 1 0,0-1-1,0 0 1,0 1 0,-1-1-1,1 1 1,0-1 0,0 0-10,0 1-2,15-31 23,1 1 1,1 0-1,2 1 0,1 1 1,16-16-22,-26 33-21,0 0 0,1 0 1,0 1-1,1 0 0,0 1 0,1 0 1,0 1-1,0 1 0,9-4 21,-20 10 6,-1 0-1,0 0 1,1 1-1,-1-1 1,1 1-1,-1-1 1,1 1-1,-1 0 1,1-1-1,-1 1 0,1 0 1,-1 0-1,1 0 1,-1 0-1,1 0 1,-1 1-1,1-1 1,-1 0-1,1 1 1,-1-1-1,1 1 1,-1-1-1,1 1 1,-1 0-1,0-1 1,1 1-1,-1 0 1,0 0-1,0 0 1,0 0-1,0 0 1,0 1-1,0-1 1,1 1-6,11 48 272,-1 20 149,-12 49 70,20-153-390,-12 15-123,1 1-1,1 0 1,0 0-1,1 1 1,1 0 0,1 1-1,0 1 1,1 0-1,1 1 1,6-5 22,-9 10-76,-8 5 93,0 1 1,0 0-1,0 0 1,0 1-1,0-1 1,1 1-1,-1 0 1,1 0 0,-1 0-1,1 0 1,0 1-1,0 0 1,0 0-1,0 0 1,2 1-18,-5 0 6,0-1 1,1 1-1,-1 0 1,0 1 0,0-1-1,0 0 1,0 1-1,0-1 1,1 1-1,-1-1 1,0 1 0,0 0-1,0 0 1,-1 0-1,1 0 1,0 1 0,0-1-1,-1 0 1,1 1-1,0-1 1,-1 1-1,1-1 1,-1 1 0,0 0-1,0 0 1,1-1-1,-1 1 1,0 0-1,-1 0 1,1 1-7,11 130 677,-10-123-687,-1 0-1,0 0 0,-1 1 1,0-1-1,0 0 0,-1 0 1,0 0-1,-1 0 0,-3 9 11,-13 8-3925,21-24 2875</inkml:trace>
  <inkml:trace contextRef="#ctx0" brushRef="#br0" timeOffset="856.621">899 99 5408,'7'4'6151,"16"-9"-4348,-15 3-1048,73-21 829,4-24-1291,-85 46-294,0 0 0,0 0 0,-1 0 0,1 0 0,0-1 0,0 1 0,0 0 0,-1 0 0,1 0 0,-1 0 0,1 0 0,-1 0 0,1 1 0,-1-1 0,1 0 0,-1 0 0,0 0 0,0 0 0,1 1 0,-1-1 0,0 0 0,0 1 0,0-1 0,0 0 0,0 1 0,0-1 0,0 1 0,0 0 0,0-1 0,0 1 0,0 0 0,0-1 0,0 1 0,0 0 0,0 0 0,0 0 0,0 0 0,0 0 0,0 0 0,0 0 0,0 1 0,-1-1 1,-130 32 69,128-30-8,0-1 0,0 1 0,0 0 0,0 0 0,0 1 0,0-1 0,0 1 0,1 0 0,-1 0 0,1 0 1,0 0-1,0 1 0,0-1 0,0 1 0,1 0 0,-1-1 0,1 1 0,0 0 0,0 1 0,1-1 0,-1 0 0,1 1 0,0-1 0,0 0 0,0 1 0,1-1 1,-1 1-1,1 3-61,0 0 106,0 1 0,0-1 0,1 0 0,0 1 0,0-1 0,1 0 0,0 0 0,0 0 0,1 0 1,0 0-1,1-1 0,-1 1 0,1-1 0,1 0 0,3 4-106,-3-5 49,0 0-1,0-1 1,1 0 0,0 0-1,0-1 1,0 1 0,1-1-1,-1 0 1,1-1 0,0 0-1,0 0 1,0 0 0,1-1-1,-1 0 1,1-1 0,2 1-49,105 13-2155,-100-10-146,-6 0-2406,-4-2-1111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9:41.065"/>
    </inkml:context>
    <inkml:brush xml:id="br0">
      <inkml:brushProperty name="width" value="0.05" units="cm"/>
      <inkml:brushProperty name="height" value="0.05" units="cm"/>
      <inkml:brushProperty name="color" value="#E71224"/>
    </inkml:brush>
  </inkml:definitions>
  <inkml:trace contextRef="#ctx0" brushRef="#br0">159 37 5152,'9'-24'4986,"-34"12"-1130,-32 40-3068,36-13-653,-44 25 393,65-39-511,0 1 0,0-1 0,1 0 1,-1 1-1,0-1 0,0 0 0,1 0 0,-1 0 1,1 1-1,-1-1 0,1 0 0,-1 0 1,1 0-1,0 0 0,0 0 0,0 0 0,-1 0 1,1 0-1,0 0 0,0 0 0,0 0 0,0-1 1,0 1-1,0 0 0,1-1 0,-1 1 0,0-1 1,0 1-1,0-1 0,1 0 0,0 1-17,5 1 45,-2-1-29,1-1-1,-1 1 1,0 0-1,0 0 0,0 1 1,0 0-1,-1 0 0,1 0 1,0 0-1,-1 1 1,1-1-1,-1 1 0,0 0 1,0 1-1,0-1 1,0 1-1,-1-1 0,0 1 1,1 0-1,-1 1 0,-1-1 1,1 0-1,0 1 1,-1 0-1,0-1 0,0 1 1,-1 0-1,1 0 0,-1 0 1,0 1-16,-1-1 42,0 1 1,0-1 0,0 1-1,-1-1 1,0 1 0,0-1-1,0 0 1,0 1 0,-1-1-1,0 0 1,0 0 0,-1 0-1,1 0 1,-1-1 0,0 1-1,-1-1 1,1 1 0,-1-1-1,1 0 1,-1-1 0,0 1-1,-1-1 1,-3 4-43,7-6-36,0 0-1,0 0 1,0 0 0,0 0-1,0-1 1,0 1 0,-1 0-1,1 0 1,0-1 0,0 1-1,-1 0 1,1-1 0,0 1-1,-1-1 1,1 0-1,0 1 1,-1-1 0,1 0-1,-1 0 1,1 0 0,0 0-1,-1 0 1,1 0 0,-1 0-1,1-1 1,0 1 0,-1 0-1,1-1 1,0 1 0,-1-1-1,1 0 1,0 1-1,0-1 1,-1 0 0,1 0-1,0 0 1,0 0 0,0 0-1,0 0 1,0 0 0,0 0-1,0 0 1,1 0 0,-1 0-1,0 0 1,1-1-1,-1 1 1,1 0 0,-1-1-1,1 1 1,-1 0 0,1-1-1,0 1 1,0-1 0,0 1-1,0 0 1,0-1 0,0 1-1,0-1 1,0 1 36,29-58-6640,-18 45 4971</inkml:trace>
  <inkml:trace contextRef="#ctx0" brushRef="#br0" timeOffset="673.263">474 84 4480,'-12'-18'4261,"13"9"-2112,-1 8-2061,0 1 0,0-1 0,-1 0 0,1 1 0,0-1 0,0 1-1,-1-1 1,1 0 0,0 1 0,-1-1 0,1 1 0,-1-1 0,1 1-1,-1 0 1,1-1 0,-1 1 0,1-1 0,-1 1 0,1 0 0,-1-1-1,0 1 1,1 0 0,-1 0 0,1 0 0,-1-1 0,0 1 0,1 0 0,-1 0-1,0 0 1,1 0 0,-1 0 0,0 0 0,1 0 0,-1 0 0,0 0-1,1 0 1,-1 1 0,1-1 0,-1 0 0,0 0 0,1 1 0,-1-1-1,0 0-87,-6 1 329,-8 1-207,-1 1 0,1 0 0,0 1 0,0 1 0,1 0 0,-1 1 0,1 1 0,-2 1-122,15-8 0,1 0 0,-1 0 0,0 0 0,0 0 0,1 0 0,-1 0 0,0 0 0,0 0 1,0 0-1,1 0 0,-1 0 0,0 1 0,0-1 0,1 0 0,-1 1 0,0-1 0,1 0 0,-1 1 0,0-1 0,1 1 1,-1-1-1,1 1 0,-1-1 0,1 1 0,-1 0 0,1-1 0,-1 1 0,1 0 0,-1-1 0,1 1 0,0 0 0,-1-1 1,1 1-1,0 0 0,0 0 0,0-1 0,-1 1 0,1 0 0,0 0 0,0 0 0,0-1 0,0 1 0,0 0 0,1 0 0,-1-1 1,0 1-1,0 0 0,0 0 0,1-1 0,-1 1 0,0 0 0,1 0 0,-1-1 0,1 1 0,-1 0 0,1-1 0,-1 1 1,1-1-1,-1 1 0,1-1 0,-1 1 0,1-1 0,0 1 0,-1-1 0,1 1 0,0-1 0,73 21-48,-65-18 81,0 0 0,-1 1-1,1 0 1,-1 0 0,1 1-1,-1 0 1,-1 1 0,1 0 0,-1 0-1,0 0 1,0 1 0,-1 0-1,0 0 1,0 1 0,1 2-33,-6-5 52,0-1 0,0 1 0,0-1 0,-1 1 0,0-1 0,0 1 0,0 0 0,0-1 0,-1 1 0,0-1 0,0 1 0,0-1 0,0 1 0,-1-1 0,0 0 0,0 0 0,0 0 0,0 0 0,-1 0 0,1 0 0,-1 0 0,0-1 0,0 0 0,0 1 0,-1-1 0,1 0 0,-1-1 0,-1 2-52,0 1-22,0 0 0,0 0 0,-1-1 0,0 1 0,0-1 0,0 0 0,-1-1 0,1 0 0,-1 0 0,0 0 0,0-1 0,0 0 0,0 0 0,0-1 0,0 0 0,-1 0 0,-5 0 22,12-2-168,-1 1-1,1-1 0,0 1 0,0-1 0,-1 0 0,1 1 1,0-1-1,0 0 0,0 0 0,0 0 0,0 0 0,0 0 1,0 0-1,0 0 0,1 0 0,-1 0 0,0-1 0,1 1 0,-1 0 1,1 0-1,-1-1 0,1 1 0,-1 0 0,1-1 0,0 1 1,0 0-1,0-1 0,-1 1 0,1-1 0,1 1 0,-1 0 1,0-1-1,0 1 0,0 0 0,1-1 0,-1 1 0,1 0 1,-1-1-1,1 1 0,0 0 0,0-1 169,7-15-1749</inkml:trace>
  <inkml:trace contextRef="#ctx0" brushRef="#br0" timeOffset="1379.008">693 92 3968,'0'0'1285,"-8"-7"544,7-4 4918,-7 18-6374,2 8-168,0 1-1,2 0 1,-1 0-1,2 0 1,0 0 0,1 1-1,1-1 1,0 1-1,1-1 1,1 1-1,0-1 1,1 0 0,1 1-1,1-1-204,-2-11 18,0 0 0,0-1 1,0 0-1,0 0 0,1 1 0,0-1 0,0-1 0,0 1 1,0 0-1,0-1 0,1 1 0,0-1 0,-1 0 0,1-1 1,1 1-1,-1 0 0,0-1 0,0 0 0,1 0 0,-1-1 1,1 1-1,0-1 0,0 0 0,-1 0 0,1 0 0,0-1 1,0 1-1,0-1 0,0-1 0,-1 1 0,1-1 0,4 0-18,0-2 10,-1 0-1,1-1 0,-1 1 0,0-2 0,0 1 0,0-1 0,0 0 0,-1-1 0,0 0 0,0 0 0,-1-1 0,1 1 0,-2-1 0,1-1 0,-1 1 1,0-1-1,0 0 0,-1 0 0,0 0 0,0-1 0,-1 1 0,0-1 0,-1 0 0,0 0 0,0 0 0,-1 0 0,0 0 0,-1 0 0,0-1 0,0-1-9,-17-48-149,13 49-1263,4 14-8168,3 6 5938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9:36.165"/>
    </inkml:context>
    <inkml:brush xml:id="br0">
      <inkml:brushProperty name="width" value="0.05" units="cm"/>
      <inkml:brushProperty name="height" value="0.05" units="cm"/>
      <inkml:brushProperty name="color" value="#E71224"/>
    </inkml:brush>
  </inkml:definitions>
  <inkml:trace contextRef="#ctx0" brushRef="#br0">161 107 3488,'0'2'6627,"0"-12"-5329,0 8-685,0-3 294,-1 4 2021,-29 56-1944,23-38-880,-58 205 696,28-25 64,17-77 133,21-119-990,0 1-1,1-1 1,-1 0-1,1 0 1,-1 0 0,1 0-1,-1-1 1,1 1-1,0 0 1,-1-1-1,1 1 1,0-1 0,0 1-1,-1-1 1,1 0-1,0 0 1,0 0 0,0 0-1,-1 0 1,1 0-1,0 0 1,0-1-1,-1 1 1,1-1 0,0 1-1,0-1 1,-1 0-1,1 1 1,-1-1 0,1 0-1,-1 0 1,1 0-1,0-1-6,3 0 12,44-12-20,0 2-1,0 1 0,21 1 9,-58 8-6,0 0 0,1 1-1,-1 1 1,0 0 0,1 0 0,-1 1 0,8 2 6,-14-2-415,-5-8-8331,-2 3 7598,4-4-3929</inkml:trace>
  <inkml:trace contextRef="#ctx0" brushRef="#br0" timeOffset="752.263">467 567 4992,'40'-11'5954,"-34"8"-5652,105-52 2610,-101 49-2810,0 1 1,-1-2-1,0 1 1,-1-1-1,0-1 1,0 1-1,0-1 1,-1-1-1,1 0-102,-8 8 9,0 0 0,0-1 0,1 1 0,-1 0 0,0 0 0,0 0-1,0 0 1,-1-1 0,1 1 0,0 0 0,0 0 0,-1 0 0,1 0 0,0 0 0,-1-1-1,1 1 1,-1 0 0,1 0 0,-1 0 0,0 0 0,0 0 0,1 1 0,-1-1 0,0 0-1,0 0 1,0 0 0,0 1 0,0-1 0,0 0 0,0 1 0,0-1 0,0 1 0,0-1-1,0 1 1,0 0 0,0-1 0,0 1 0,-1 0 0,1 0 0,0 0 0,0 0 0,0 0-1,0 0 1,-1 0 0,1 0 0,0 0 0,0 1 0,0-1 0,0 0 0,0 1 0,-1-1-1,1 1 1,0-1 0,0 1-9,-13 2 33,0 1-1,0 1 1,0 0-1,1 1 1,0 0-1,0 1 1,0 1-1,1 0 1,0 0-1,1 1 1,-1 2-33,10-10 14,-2 2 69,0-1-1,1 1 1,-1 0-1,1 0 0,0 0 1,0 1-1,0-1 0,0 1 1,1 0-1,-1 0 0,1-1 1,0 2-1,0-1 0,0 2-82,0 2 85,0-1 0,1 1 1,0-1-1,1 1 0,0-1 0,0 1 0,1-1 0,-1 1 0,2-1 0,-1 1 0,1-1 0,0 0 0,1 0 0,-1 0 0,1 0 0,1 0 0,-1 0 0,1-1 0,4 5-85,-5-6 26,1 0 1,-1-1 0,1 1-1,0-1 1,0 0 0,0 0 0,1 0-1,0-1 1,-1 0 0,1 0-1,0 0 1,1 0 0,-1-1-1,0 0 1,1 0 0,-1 0-1,1 0 1,-1-1 0,1 0 0,0-1-1,0 1 1,0-1 0,-1 0-1,1 0 1,0-1 0,0 0-27,14-5-84,-1-1 1,0-2 0,0 0-1,0 0 1,-2-2 0,1 0-1,-1-1 1,7-7 83,50-47-6922,-66 55 746</inkml:trace>
  <inkml:trace contextRef="#ctx0" brushRef="#br0" timeOffset="1405.197">1103 141 5568,'-1'0'3419,"-8"4"274,2 16-2341,8 33-243,-6 49-165,18 6 16,36-9-630,-42-87-354,0 0 0,-1 1 0,0-1 0,-1 1 0,0 1 0,-1-1 0,-1 0 0,1 5 24,-4-18-40,0 1 0,0-1-1,0 1 1,0-1-1,0 0 1,0 1-1,0-1 1,0 1-1,0-1 1,0 1-1,1-1 1,-1 0-1,0 1 1,0-1-1,0 0 1,1 1-1,-1-1 1,0 0-1,0 1 1,1-1-1,-1 0 1,0 1 0,1-1-1,-1 0 1,1 0-1,-1 1 1,0-1-1,1 0 1,-1 0-1,0 0 1,1 0-1,-1 0 1,1 1-1,-1-1 1,1 0-1,-1 0 1,0 0-1,1 0 1,-1 0-1,1 0 1,-1 0-1,1 0 1,-1-1 0,0 1-1,1 0 1,-1 0-1,1 0 1,-1 0-1,0-1 1,1 1-1,-1 0 1,1 0-1,-1-1 1,0 1-1,0 0 1,1 0-1,-1-1 1,0 1-1,1 0 1,-1-1-1,0 1 1,0 0-1,0-1 1,1 1-1,-1-1 1,0 1 0,0-1-1,0 1 1,0-1 40,20-29-3336,-19 29 3054,11-27-5067,-4 16 2293</inkml:trace>
  <inkml:trace contextRef="#ctx0" brushRef="#br0" timeOffset="1925.156">948 348 5152,'-15'12'8793,"13"-6"-7992,19-9 874,119-36-507,46 6-694,-107 18-239,-66 14-124,-6-6-3832,-6 1 1011,2 2 844</inkml:trace>
  <inkml:trace contextRef="#ctx0" brushRef="#br0" timeOffset="2553.167">1534 2 5728,'5'-2'7624,"1"7"-4106,9 21-4268,-12-18 1675,5 7-988,-2 1 0,0-1 0,-1 1 0,0 0 0,-2 1 0,0-1 0,0 1 0,-2 0 0,0-1 0,-1 1-1,0 1 65,0-19-93,0 1 0,0 0 0,0 0 0,0 0 0,0 0 0,1 0 0,-1 0 0,0-1 0,0 1 0,0 0 1,1 0-1,-1 0 0,0 0 0,0 0 0,0 0 0,1 0 0,-1 0 0,0 0 0,0 0 0,0 0 0,1 0 1,-1 0-1,0 0 0,0 0 0,0 0 0,1 0 0,-1 0 0,0 0 0,0 0 0,0 0 0,1 0 0,-1 0 1,0 1-1,0-1 0,0 0 0,0 0 0,1 0 0,-1 0 0,0 0 0,0 0 0,0 1 0,0-1 0,0 0 1,0 0-1,1 0 0,-1 1 0,0-1 0,0 0 0,0 0 0,0 0 0,0 0 0,0 1 0,0-1 0,0 0 1,0 0-1,0 1 0,0-1 0,0 0 0,0 0 0,0 0 92,4-6-1749</inkml:trace>
  <inkml:trace contextRef="#ctx0" brushRef="#br0" timeOffset="3232.178">1842 469 4320,'0'-11'5790,"-25"10"-3890,22 2-1521,-5-1-258,0 1 0,1 1 0,-1 0 0,0 0 0,1 0 1,-1 1-1,1 0 0,0 0 0,0 1 0,0 0 0,1 0 0,-4 3-121,-4 2 88,13-9-82,1 0 1,0 1-1,-1-1 0,1 0 0,0 0 1,-1 0-1,1 0 0,-1 0 0,1 1 0,0-1 1,-1 0-1,1 0 0,0 1 0,0-1 0,-1 0 1,1 1-1,0-1 0,-1 0 0,1 1 0,0-1 1,0 0-1,0 1 0,0-1 0,-1 0 1,1 1-1,0-1 0,0 1 0,0-1 0,0 0 1,0 1-1,0-1 0,0 1 0,0-1 0,0 0 1,0 1-1,0-1 0,0 1 0,0-1 1,0 0-1,0 1 0,1-1 0,-1 1 0,0-1 1,0 0-1,0 1 0,1-1 0,-1 0 0,0 1 1,0-1-1,1 0 0,-1 0 0,0 1 1,1-1-1,-1 0 0,0 0 0,1 1 0,-1-1 1,0 0-1,1 0 0,-1 0 0,0 0 0,1 1 1,-1-1-7,32 10 309,-25-8-380,23 7 1,-16-6 109,1 1-1,-1 0 1,0 2-1,0-1 1,0 2-1,-1 0 1,0 0-1,0 1 1,0 1-39,-11-6 30,0-1-1,0 0 1,0 0 0,-1 1-1,1-1 1,-1 1-1,1-1 1,-1 1 0,0-1-1,0 1 1,0 0 0,0 0-1,0 0 1,-1 0 0,1-1-1,-1 1 1,0 0 0,0 0-1,0 0 1,0 0 0,0 0-1,-1 0 1,0 0 0,1 0-1,-1-1 1,0 1 0,0 0-1,-1 0-29,-45 71 871,41-70-893,0 1-1,1-1 1,-1 0-1,-1-1 0,1 1 1,-1-1-1,1-1 1,-1 1-1,0-1 1,0 0-1,0-1 1,0 0-1,0 0 1,0 0-1,0-1 1,0 0-1,0 0 1,-1-1-1,1 0 0,0 0 1,0 0-1,0-1 1,1 0-1,-1-1 1,0 0-1,1 0 1,-1 0-1,1-1 1,0 1-1,0-2 1,-4-3 22,-3-20-2491,13 16 1334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9:51.292"/>
    </inkml:context>
    <inkml:brush xml:id="br0">
      <inkml:brushProperty name="width" value="0.05" units="cm"/>
      <inkml:brushProperty name="height" value="0.05" units="cm"/>
      <inkml:brushProperty name="color" value="#E71224"/>
    </inkml:brush>
  </inkml:definitions>
  <inkml:trace contextRef="#ctx0" brushRef="#br0">131 62 4384,'25'-25'3456,"-9"-11"2890,-16 35-5551,-29 5 613,17 1-1319,-1 1 0,1 0-1,0 1 1,1 0 0,-1 1 0,1 0 0,1 1 0,0 0 0,-9 10-89,18-18 8,-1 1 1,0-1-1,1 0 1,0 1-1,-1-1 1,1 1-1,0-1 0,0 1 1,-1 0-1,2-1 1,-1 1-1,0 0 1,0 0-1,0 0 1,1 0-1,-1-1 1,1 1-1,-1 0 0,1 0 1,0 0-1,0 0 1,0 0-1,0 0 1,0 0-1,0 0 1,1 0-1,-1 0 1,1 0-1,-1 0 0,1 0 1,0 0-1,0 0 1,0-1-1,0 1 1,0 0-1,0-1 1,0 1-1,0-1 1,1 1-1,-1-1 0,1 1-8,116 85-74,-112-82 91,-4-5-8,-1 0 0,1 1 0,-1-1 0,1 1 0,-1-1 0,1 1 0,-1 0 0,1 0 0,-1 0 1,0 0-1,1 0 0,-1 0 0,0 0 0,0 0 0,0 0 0,0 0 0,0 1 0,0-1 0,0 1 0,0-1 0,0 0 0,-1 1 1,1-1-1,-1 1 0,1-1 0,-1 1 0,1 0 0,-1-1 0,0 1 0,0 0 0,0-1 0,0 1 0,0-1 0,0 1 1,0 0-1,-1-1 0,1 1 0,0-1 0,-1 1 0,1-1 0,-1 1 0,0-1 0,0 1 0,1-1 0,-1 1 0,0-1 0,0 0 1,0 0-1,0 1 0,-1-1 0,1 0-9,-3 2 19,-1 0 0,1-1 0,-1 1 0,0-1 0,0 0 1,0 0-1,0-1 0,0 0 0,0 1 0,0-2 0,-1 1 0,1-1 0,0 1 1,0-1-1,-1-1 0,1 1 0,0-1 0,0 0 0,0 0 0,-1-1 0,1 1 1,1-1-1,-1 0 0,0-1 0,0 1 0,1-1 0,-1 0 0,1 0 0,-3-2-19,6 4-88,1 0 0,-1 0 0,1 1 0,0-1 0,-1 0 0,1 0-1,0 0 1,0 0 0,-1 1 0,1-1 0,0 0 0,0 0-1,0 0 1,0 0 0,0 0 0,0 0 0,0 0 0,0 1 0,0-1-1,1 0 1,-1 0 0,0 0 0,1 0 0,-1 1 0,0-1 0,1 0-1,-1 0 1,1 1 0,-1-1 0,1 0 0,-1 0 0,1 1 0,0-1-1,-1 1 1,1-1 0,0 1 0,0-1 0,-1 1 0,1-1-1,0 1 1,0 0 0,-1-1 0,2 1 88,36-16-4711,3 13-2478,-16 3 5312</inkml:trace>
  <inkml:trace contextRef="#ctx0" brushRef="#br0" timeOffset="1350.93">316 198 5408,'-19'0'4080,"18"-4"-2550,50-15 1446,101-21-2144,-142 37-829,1-1 1,-1 0-1,0 0 0,0-1 0,0 0 0,-1 0 1,1-1-1,-1 0 0,-1 0 0,3-4-3,-8 10 1,-1-1 0,0 1-1,1-1 1,-1 1 0,0-1-1,1 1 1,-1-1 0,0 1 0,0-1-1,0 1 1,1-1 0,-1 1-1,0-1 1,0 1 0,0-1-1,0 1 1,0-1 0,0 1 0,0-1-1,0 0 1,0 1 0,0-1-1,-1 1 1,1-1 0,0 1-1,0-1 1,0 1 0,-1-1 0,1 1-1,0-1 1,0 1 0,-1-1-1,1 1 1,0 0 0,-1-1 0,1 1-1,-1-1 1,1 1 0,-1 0-1,1-1 1,-1 1 0,1 0-1,0 0 1,-1-1 0,0 1 0,1 0-1,-1 0 1,1 0 0,-1 0-1,1 0 1,-1 0 0,0 0-1,-30-7 43,21 6-12,0 1 1,1 0-1,-1 1 0,0 0 0,1 0 0,-1 1 1,1 0-1,0 1 0,-1 0 0,1 1 1,0 0-1,1 0 0,-1 0 0,1 2 0,0-1 1,0 1-1,0 0 0,1 0 0,0 1 0,0 0 1,1 0-1,0 0 0,0 1 0,1 0 0,0 1 1,0-1-1,-3 8-31,7-9 68,-1-1 0,1 1-1,0 0 1,0 1 0,1-1 0,0 0 0,0 0 0,1 0 0,0 0-1,0 0 1,0 0 0,1 0 0,0 0 0,1-1 0,-1 1-1,1-1 1,1 1 0,3 4-68,-3-4 30,0 0 0,0-1 1,1 1-1,-1-1 0,2-1 0,-1 1 0,1-1 0,0 1 1,0-2-1,0 1 0,0-1 0,1 0 0,0 0 0,0-1 1,0 1-1,0-2 0,1 1 0,-1-1 0,1 0 0,0-1 0,-1 0 1,1 0-1,0 0 0,0-1 0,-1 0 0,1-1 0,0 0 1,0 0-1,2-1-30,6-5 24,0-1 0,-1-1 0,0 0 0,0 0 0,-1-2 0,0 0 0,-1 0 0,-1-1 0,0-1 0,6-8-24,84-77-182,-101 97 183,-1 0-1,1 0 0,0 0 0,0 0 0,-1 0 1,1 1-1,0-1 0,0 0 0,0 0 0,0 0 1,0 1-1,0-1 0,0 1 0,0-1 0,0 1 1,0-1-1,0 1 0,0 0 0,0-1 0,0 1 1,1 0-1,-1 0 0,0 0 0,0 0 0,0 0 1,0 0-1,1 0 0,-1 0 0,0 0 0,0 1 1,0-1-1,0 0 0,0 1 0,0-1 0,0 1 1,0-1-1,0 1 0,0-1 0,0 1 1,0 0-1,0 0 0,0-1 0,0 1 0,0 0 1,-1 0-1,1 0 0,0 0 0,-1 0 0,1 0 1,-1 0-1,1 0 0,-1 0 0,1 0 0,-5 144 1008,4-144-995,0-1 0,0 1 0,0-1-1,-1 1 1,1-1 0,0 1 0,0-1 0,0 0-1,0 1 1,0-1 0,1 1 0,-1-1 0,0 1-1,0-1 1,0 1 0,0-1 0,0 0 0,1 1-1,-1-1 1,0 1 0,0-1 0,1 0 0,-1 1-1,0-1 1,1 1 0,-1-1 0,0 0 0,1 0-1,-1 1 1,0-1 0,1 0 0,-1 0 0,1 1-1,-1-1 1,0 0 0,1 0 0,-1 0 0,1 0-1,-1 0 1,1 1 0,-1-1 0,1 0 0,-1 0-1,1 0 1,-1 0 0,0 0 0,1-1 0,-1 1 0,1 0-1,-1 0 1,1 0 0,-1 0 0,1 0 0,-1-1-1,0 1 1,1 0 0,-1 0-13,28-19 80,-23 15-95,162-108-92,-165 111 109,0 0 0,-1 0 1,1 0-1,0 1 0,-1-1 0,1 1 0,0-1 1,0 1-1,0 0 0,-1-1 0,1 1 0,0 0 1,0 0-1,0 0 0,-1 1 0,1-1 0,0 0 1,0 1-1,0-1 0,-1 1 0,1-1 0,0 1 1,-1 0-1,1 0 0,-1 0 0,1 0 0,-1 0 1,1 0-1,-1 0 0,1 1 0,-1-1 0,0 0 1,0 1-1,1 0-2,0 6-19,-1 0 1,0 0 0,0 0-1,-1 0 1,0 0 0,0 0-1,-1 1 1,0-1-1,0 0 1,-1-1 0,0 1-1,-2 3 19,-3 18-1422,7-26 506,-1 6-950,4-2-2669,5 0 2098</inkml:trace>
  <inkml:trace contextRef="#ctx0" brushRef="#br0" timeOffset="2093.087">1472 99 5312,'4'-30'3936,"-4"29"-3799,-1 0 1,1 1-1,-1-1 1,1 0-1,0 1 0,-1-1 1,1 0-1,-1 1 1,1-1-1,-1 0 1,0 1-1,1-1 1,-1 1-1,0-1 1,1 1-1,-1-1 1,0 1-1,0 0 0,1-1 1,-1 1-1,0 0 1,0 0-1,0-1 1,1 1-1,-1 0 1,0 0-1,0 0 1,0 0-1,0 0 1,1 0-1,-1 0 0,0 0 1,0 1-1,0-1 1,1 0-1,-1 0 1,0 1-1,0-1 1,0 1-138,-41 13 441,33-9-334,0 1 1,1-1-1,0 1 0,-1 1 0,2 0 1,-1 0-1,1 0 0,0 1 1,-2 3-108,9-10 8,-1 0 1,1-1 0,-1 1-1,1 0 1,0 0 0,-1 0 0,1-1-1,0 1 1,0 0 0,0 0-1,0 0 1,0-1 0,-1 1 0,1 0-1,1 0 1,-1 0 0,0 0-1,0-1 1,0 1 0,0 0 0,1 0-1,-1 0 1,0-1 0,1 1 0,-1 0-1,0 0 1,1-1 0,-1 1-1,1 0 1,-1-1 0,1 1 0,-1 0-1,1-1 1,0 1 0,-1-1-1,1 1 1,0-1 0,0 1 0,-1-1-1,1 0 1,0 1 0,0-1-1,-1 0 1,1 0 0,0 0 0,0 1-1,0-1-8,42 9 102,-37-9-86,1 1 0,-1-1-1,1 2 1,-1-1 0,1 0-1,-1 1 1,0 1 0,0-1-1,0 1 1,0 0 0,0 0-1,0 0 1,-1 1 0,1 0-1,-1 0 1,0 1-16,-5-3 35,1-1 0,-1 1 0,1 0 0,-1 0 0,0 0 0,0 0 0,0 0 1,0 0-1,0 0 0,0 0 0,0 0 0,-1 0 0,1 0 0,-1 0 0,1 0 0,-1 0 0,0 0 0,0 0 0,0-1 0,0 1 0,0 0 0,0-1 0,0 1 0,-1-1 0,1 1 0,-1-1 0,1 1 0,-1-1 0,1 0 1,-1 0-1,0 0 0,1 0 0,-1 0 0,0 0 0,0 0-35,-30 22 43,25-16 16,0 0 0,-1-1 0,0 0 0,0-1 0,-1 0 0,0 0 0,0-1 0,0 0 0,0 0 0,0-1 0,-1 0 0,0-1 0,-5 1-59,13-3-106,1 0 0,0 0 0,0-1-1,0 1 1,0 0 0,0-1 0,-1 1-1,1 0 1,0-1 0,0 1-1,0-1 1,0 0 0,0 1 0,0-1-1,1 0 1,-1 0 0,0 1 0,0-1-1,0 0 1,1 0 0,-1 0 0,0 0-1,1 0 1,-1 0 0,1 0-1,-1 0 1,1 0 0,0-1 0,-1 1-1,1 0 1,0 0 0,0 0 0,0 0-1,0 0 1,0-1 0,0 1 0,0 0-1,0 0 1,0 0 0,1 0-1,-1 0 1,0-1 0,1 1 0,-1 0-1,1 0 1,-1 0 0,1 0 0,-1 0-1,1 0 1,0 0 0,-1 0-1,1 1 1,0-1 0,0 0 106,44-36-9184,-21 30 6763</inkml:trace>
  <inkml:trace contextRef="#ctx0" brushRef="#br0" timeOffset="2790.241">1620 278 5152,'0'0'1648,"0"0"-987,0 0-170,0 0 543,-5-3 2396,4 3-3358,-1 0 1,1 0 0,0 1-1,0-1 1,0 0 0,0 0-1,0 0 1,-1 0-1,1 0 1,0 0 0,0-1-1,0 1 1,0 0 0,0-1-1,0 1 1,-1 0 0,1-1-1,0 0 1,0 1 0,0-1-1,1 1 1,-1-1 0,0 0-1,0 0 1,0 1 0,0-1-1,1 0 1,-1 0 0,0 0-1,1 0 1,-1 0-1,1 0 1,-1 0 0,1 0-1,-1 0 1,1 0 0,0-1-1,-1 1 1,1 0 0,0 0-1,0 0 1,0 0 0,0 0-1,0-1 1,0 1 0,0 0-1,0 0 1,1 0 0,-1 0-1,0 0 1,1 0 0,-1-1-1,1 1-72,62-51 299,-48 42-337,-10 7 51,-2 0-3,0 0 0,0 0 0,0 0 0,0 1 0,0-1 0,0 1 0,1 0 0,-1 0 0,1 0 0,-1 0 0,1 1 0,0-1 0,0 1 0,0 0 0,0 0 0,0 1 0,0-1 0,0 1 0,0 0 0,0 0 0,0 0 0,0 0 0,0 1 0,0 0 0,0 0 0,0 0 0,-1 0 0,1 0 0,0 1 0,-1 0 0,1 0 0,-1 0 0,1 0-1,1 2-9,-3-2 12,0 0 0,-1 1 0,1-1-1,-1 1 1,0-1 0,0 1-1,0 0 1,0-1 0,0 1-1,-1 0 1,1 0 0,-1-1 0,0 1-1,0 0 1,0 0 0,0 0-1,0-1 1,0 1 0,-1 0-1,1 0 1,-1 0 0,0-1 0,0 1-1,0-1 1,0 1 0,-1 0-1,1-1 1,0 0 0,-1 1 0,0-1-1,0 0-11,-3 5 138,0-1 0,0 0 1,-1-1-1,0 1 0,0-1 0,0 0 0,-1-1 0,0 1 0,1-1 0,-5 1-138,7-3 18,0 0-1,1 0 1,-1 0 0,0-1-1,0 0 1,0 0-1,0 0 1,0 0-1,-1-1 1,1 1-1,0-1 1,0 0-1,0-1 1,0 1-1,0-1 1,0 1-1,-1-1 1,1 0-1,1-1 1,-1 1-1,-3-2-17,-1-2-292,-32-23-1114,28 4-2943,16 20-2249,3 3 3388</inkml:trace>
  <inkml:trace contextRef="#ctx0" brushRef="#br0" timeOffset="3914.853">1997 103 4160,'5'-7'9454,"16"28"-7596,-1 60-1202,-16 125 1322,-4-205-1959,1-1 1,-1 1-1,0 0 0,0-1 1,0 1-1,0 0 0,0-1 1,1 1-1,-1 0 0,0-1 1,0 1-1,-1-1 0,1 1 0,0 0 1,0-1-1,0 1 0,0 0 1,0-1-1,-1 1 0,1-1 1,0 1-1,-1 0 0,1-1 1,0 1-1,-1-1 0,1 1 1,0-1-1,-1 1 0,1-1 0,-1 0 1,1 1-1,-1-1 0,1 1 1,-1-1-1,0 0 0,1 0 1,-1 1-1,1-1 0,-1 0 1,0 0-1,1 0 0,-1 1 1,0-1-1,1 0 0,-1 0 0,1 0 1,-1 0-1,0 0 0,1 0 1,-1-1-1,0 1 0,1 0 1,-1 0-1,1 0 0,-1 0 1,0-1-1,1 1 0,-1 0 1,1-1-1,-1 1 0,1 0 0,-1-1 1,1 1-1,-1-1 0,1 1 1,-1-1-20,-2-4 6,1-1 1,-1 1 0,1-1-1,1 0 1,-1 1 0,1-1-1,0 0 1,0 0 0,1 0-1,-1 0 1,1 0 0,1 0-1,-1 0 1,1 0 0,0 1-1,0-1 1,1 0 0,0 0-1,0 1 1,1-3-7,61-53-171,-10 38 198,99-14 160,-97 22 58,-36 16-224,-19-1-90,-9 0-59,-11 0-1595,18 3 1099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9:46.574"/>
    </inkml:context>
    <inkml:brush xml:id="br0">
      <inkml:brushProperty name="width" value="0.05" units="cm"/>
      <inkml:brushProperty name="height" value="0.05" units="cm"/>
      <inkml:brushProperty name="color" value="#E71224"/>
    </inkml:brush>
  </inkml:definitions>
  <inkml:trace contextRef="#ctx0" brushRef="#br0">1 142 4064,'6'-29'7792,"-1"-15"-5584,-3 40-1658,-3 12-130,23 122 93,-7-67-268,38 181 752,-17-103-736,-35-115-261,-1-25 91,-4-9 154,-41-105-682,34 84 334,1-1-1,1 0 1,1-1 0,2 0-1,1 0 1,2 0 0,1-1 0,1 1-1,2-1 1,1 1 0,1-4 103,-1 28-2,1 0 1,-1 0 0,1 1-1,0-1 1,1 1-1,0 0 1,-1 0 0,2 0-1,-1 0 1,1 1-1,0-1 1,0 1 0,1 0-1,-1 1 1,1 0 0,0-1-1,0 2 1,0-1-1,1 1 1,0 0 0,-1 0-1,1 1 1,0 0-1,0 0 1,0 1 0,0-1-1,1 2 1,-1-1-1,0 1 1,0 0 0,0 0-1,1 1 1,-1 0-1,0 1 1,0-1 0,0 1-1,0 1 1,0-1-1,-1 1 1,1 0 0,-1 1-1,4 2 2,-4-3 32,-1 1 0,0-1 0,0 1 0,-1 0-1,1 0 1,-1 1 0,0 0 0,0-1 0,0 1 0,-1 0-1,0 1 1,0-1 0,0 1 0,0-1 0,-1 1 0,0 0-1,0 0 1,-1 0 0,0 0 0,0 0 0,0 0-1,-1 0 1,1 1 0,-2-1 0,1 0 0,-1 0 0,1 0-1,-2 0 1,1 0 0,-1 0 0,0 0 0,-1 2-32,-2 0 52,-1 0 0,-1 0 0,0-1 0,0 0 0,0 0 0,0 0 0,-1-1 0,0 0 1,-1-1-1,1 0 0,-1 0 0,0-1 0,0 0 0,-1 0 0,1-1 0,-1-1 0,-8 2-52,10-1-8,-1-1 0,1 0 0,0-1 0,0 0 0,-1 0 0,1-1 0,0 0 0,-1 0 0,1-1 0,-1 0 0,1-1 0,0 1 0,0-2 0,0 1 0,0-1 0,0 0 0,1-1 0,-6-3 8,12 5-147,0 0 0,0 0 0,0-1 1,1 1-1,-1-1 0,0 1 0,1 0 0,0-1 0,0 1 0,-1-1 0,2 1 0,-1-1 0,0 1 0,0-1 1,1 1-1,-1-1 0,1 1 0,0 0 0,0-1 0,0 1 0,0 0 0,0-1 0,0 1 0,0 0 1,1 0-1,-1 0 0,1 0 0,0 1 0,-1-1 0,1 0 0,0 1 0,0-1 0,2 0 147,12-10-1050</inkml:trace>
  <inkml:trace contextRef="#ctx0" brushRef="#br0" timeOffset="1038.895">485 281 4064,'-6'7'3493,"12"3"-1040,-1-10-2276,1 0-1,-1 0 1,1-1-1,-1 1 1,1-1-1,-1-1 0,0 1 1,1-1-1,-1 1 1,0-2-1,0 1 1,0 0-1,0-1 0,-1 0 1,1 0-1,-1-1 1,4-3-177,3 0 190,1 0-158,-1 0 0,-1-1 1,1 0-1,-1 0 1,-1-1-1,1 0 1,-2-1-1,1 0 1,-1-1-1,-1 0 0,0 0 1,3-5-33,-10 15 12,1 0 0,0-1 0,-1 1-1,1 0 1,-1 0 0,0 0 0,1 0 0,-1-1 0,0 1 0,1 0 0,-1 0-1,0-1 1,0 1 0,0 0 0,0 0 0,0-1 0,-1 1 0,1 0 0,0 0-1,0 0 1,-1-1 0,1 1 0,-1 0 0,1 0 0,-1 0 0,0 0 0,1 0 0,-1 0-1,0 0 1,0 0 0,0 0 0,1 0 0,-1 0 0,0 0 0,0 1 0,0-1-1,0 0 1,-1 1 0,1-1 0,0 1 0,0-1 0,0 1 0,0-1 0,-1 1-1,1 0 1,0 0 0,0 0 0,-2-1-12,-63 7-186,55-2 261,-1 1 0,1 0 0,0 1 0,0 1 1,1-1-1,-1 2 0,2-1 0,-1 2 0,1-1 0,0 1 0,1 0 0,0 1 1,1 0-1,0 0 0,0 1 0,1 0 0,0 0 0,1 0 0,0 1 0,1-1 1,1 1-1,0 0 0,0 2-75,2-8 23,0 1-1,0-1 1,1 0 0,0 0-1,1 0 1,-1 0 0,1 0-1,0 0 1,0 0 0,1 0-1,0 0 1,0 0 0,0 0-1,1-1 1,0 1 0,0-1-1,0 0 1,1 0 0,0 0-1,3 3-22,-2-5 20,1-1-1,-1 0 0,0-1 1,1 1-1,0-1 1,-1 0-1,1-1 0,0 1 1,-1-1-1,1 0 1,0 0-1,-1-1 0,1 0 1,-1 0-1,1 0 1,5-2-20,-4 1 30,14-2-68,-1-1-1,1-1 0,-1-1 0,-1-1 0,1-1 0,-2 0 0,1-1 0,-1-2 0,0 1 0,-1-2 0,-1 0 0,0-1 0,11-13 39,5-39-363,-36 65-117,2 6 485,1 0 0,0-1 0,0 1 0,1 0 0,-1 0 0,1 0 0,0 0 0,0 0-1,1-1 1,0 1 0,-1 0 0,2 0 0,-1 0 0,0-1 0,1 1 0,0-1 0,0 1 0,0-1 0,1 0 0,1 2-5,2 7-8,55 101 760,-61-114-735,0 0 0,-1 0 0,1 0 1,-1 0-1,1 0 0,0 0 0,-1 0 1,1 0-1,0 0 0,-1 0 0,1 0 0,0 0 1,-1 0-1,1 1 0,0-1 0,-1 0 0,1 0 1,0 0-1,-1 1 0,1-1 0,0 0 0,-1 0 1,1 1-1,0-1 0,0 0 0,0 0 1,-1 1-1,1-1 0,0 0 0,0 1 0,0-1 1,-1 0-1,1 1 0,0-1 0,0 0 0,0 1 1,0-1-1,0 1 0,0-1 0,0 0 1,0 1-1,0-1 0,0 0 0,0 1 0,0-1 1,0 0-1,0 1 0,1-1 0,-1 1 0,0-1 1,0 0-1,0 1 0,0-1 0,1 0 1,-1 0-1,0 1 0,0-1 0,1 0 0,-1 1 1,0-1-1,0 0 0,1 0 0,-1 0 0,0 1 1,1-1-1,-1 0-17,-28-52 224,25 45-233,0 0 0,1 0 1,0-1-1,0 1 0,1-1 1,0 1-1,0-1 0,1 1 1,0-1-1,0 0 0,1 1 1,0-1-1,0 1 0,1-1 1,-1 1-1,2 0 0,-1 0 1,1-1-1,0 2 0,1-1 1,0 0-1,0 1 0,0-1 1,3-2 8,-1 3 0,0-1 0,0 1 0,1 1 0,0-1 0,0 1 0,0 0 0,0 1 0,1-1 0,0 2 0,0-1 0,0 1 0,0 0-1,0 1 1,1 0 0,3-1 0,46 17-2724,-46-6 1716</inkml:trace>
  <inkml:trace contextRef="#ctx0" brushRef="#br0" timeOffset="2543.653">1427 0 6720,'-4'6'6222,"-2"21"-4727,9 44-631,5 137 698,12 29-1562,-6-69 144,-13-163-589,-5-20-587,-1-4 72,-2-1 0,0 1-1,-2 1 1,0-1 0,-1 1-1,0 1 1,-2 0 0,-6-7 960,9 13 119,0 1 1,-1 0 0,0 0-1,-1 1 1,0 0 0,0 1-1,-1 1 1,-4-2-120,-25-14 1920,48 20-939,28 1-315,0-2 0,-1-1 1,1-2-1,1-2-666,36-6 381,164-20-13,-84 27-235,-149 8-148,0-1 0,-1 1 0,1-1 0,0 0 0,0 0 0,-1 0 0,1 0 0,0-1 0,-1 1 0,1-1 0,-1 0 0,0 1-1,0-1 1,1 0 0,-1 0 0,0 0 0,-1-1 0,1 1 0,0 0 0,-1-1 0,1 1 0,-1-1 0,0 0 0,0 1 0,0-1 0,0 0 0,0 0 0,0 1 0,-1-1 0,0 0 0,1 0 0,-1 0 0,0-1 15,-17-75-37,4 53 21,13 23 506,0 3-472,0 1 0,0 0 0,0-1 0,0 1 0,0 0-1,0 0 1,0-1 0,0 1 0,0 0 0,0 0 0,0-1 0,1 1 0,-1 0 0,0-1-1,0 1 1,1 0 0,-1-1 0,1 1 0,-1 0 0,1-1 0,-1 1 0,1-1-1,-1 1 1,1-1 0,-1 1 0,1-1 0,-1 1 0,1-1 0,0 0 0,-1 1 0,1-1-1,0 0 1,-1 0 0,1 1 0,0-1 0,0 0 0,-1 0 0,1 0 0,0 0-1,0 0 1,-1 0 0,1 0 0,0 0 0,-1 0 0,1 0 0,0 0 0,0-1 0,-1 1-1,1 0 1,0 0 0,0-1-18,3-1 5,-1 1 0,1-1 1,-1 0-1,1 0 0,-1 0 0,0-1 0,0 1 0,0-1 1,0 0-1,0 0 0,-1 0 0,0 0 0,1 0 0,-1 0 0,0-1 1,0 1-1,-1-1 0,1 0 0,-1 1 0,1-1 0,-1 0 0,-1 0 1,1 0-1,0 0 0,-1 0 0,0 0 0,0 1 0,0-1 1,0-1-6,-2 4 0,0 0 0,0 0 0,0 0 0,0 0 0,0 0 0,0 0 0,0 1 0,0-1 0,0 1 0,0 0 0,0-1 0,-1 1 0,1 0 0,0 0 0,0 0 0,0 1 0,0-1 0,-1 0 0,1 1 0,0-1 0,0 1 0,0 0 0,0 0 0,0 0 0,0 0 0,0 0 0,0 0 0,-10 7 20,0 1 0,1 0 0,0 0 0,0 1 0,1 1 0,1 0 0,-1 0 0,2 1-1,-1 0 1,2 0 0,0 1 0,-5 13-20,9-20 46,0 0-1,1 0 1,-1 0-1,1 1 1,1-1-1,-1 1 1,1 0-1,1-1 1,-1 1-1,1 0 1,0-1-1,1 1 1,-1 0-1,1-1 1,1 1-1,-1 0 1,1-1-1,0 0 1,1 1-1,-1-1 1,1 0-1,0 0 1,1-1-1,0 1 1,0-1-1,0 1 0,0-1 1,1 0-1,0-1 1,0 1-1,0-1 1,0 0-1,1 0 1,0-1-1,-1 0 1,3 1-46,5 2-167,0-1-1,0 0 1,1 0 0,0-2 0,0 0 0,0 0 0,14 0 167,58 0-6814,-49-3 4025</inkml:trace>
  <inkml:trace contextRef="#ctx0" brushRef="#br0" timeOffset="3705.296">2412 233 4800,'-24'-7'5952,"16"8"-5672,0 0 0,0 1 0,0 0 0,1 1 0,-1-1 1,1 1-1,-1 1 0,1-1 0,0 1 0,0 1 0,1-1 0,-1 1 1,-4 5-281,-2 0 278,5-5-176,0 0 1,1 1 0,0 0 0,0 0 0,1 0 0,-1 1 0,2 0 0,-1 1 0,1-1 0,0 1 0,0 0 0,1 0 0,0 1 0,1-1 0,-1 1-1,2 0 1,-1 0 0,1 0 0,1 0 0,-1 9-103,4-13 19,1 0-1,-1 0 1,1 0-1,0 0 1,1 0 0,-1 0-1,1-1 1,0 0-1,0 0 1,0 0-1,1 0 1,-1-1 0,1 1-1,0-1 1,0 0-1,0-1 1,0 1-1,1-1 1,-1 0 0,0 0-1,1-1 1,0 0-1,-1 0 1,1 0-1,0 0 1,0-1-1,0 0-18,5 2-175,0 0 0,0-1-1,0 0 1,0 0-1,0-2 1,0 1 0,0-1-1,0-1 1,0 0-1,0 0 1,0-1 0,-1-1-1,0 0 1,1 0-1,-1-1 1,0 0 0,-1-1-1,8-5 176,13-16-686,-2 0 0,-1-2 0,-2-1-1,0 0 1,-2-2 0,6-13 686,-18 29 313,-1-1 0,-1 0 0,0 0 0,-2-1-1,0 0 1,2-6-313,4-34 1782,-28 58-593,12 6-1072,0 0 1,0 0-1,0 1 0,1-1 1,0 1-1,0-1 0,1 1 1,0-1-1,0 1 0,1 0 1,0 0-1,0-1 0,0 1-117,2 36 297,3 0-1,1-1 1,2 0-1,1 0 1,12 29-297,3 8-992,-35-84-672,-61-53-3472,24 24 3901,29 20 1667,0 0 1,0 1 0,-2 2-1,1 0 1,-17-6-433,17 12 2059,41-9-395,6 1-1379,0 1 1,1 1 0,1 1 0,-1 2 0,20-3-286,23-8 138,61-15-799,-91 26 155</inkml:trace>
</inkml:ink>
</file>

<file path=ppt/ink/ink1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23.8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718 641 18,'0'0'10,"0"0"0,0 0 0,0 0-2,0 0-4,0 0-1,0 0 0,0 0-2,0 0 1,0 0 1,0 0 0,0 0 1,0 0 0,0 0 1,0 0-1,0 0-1,6-15 1,-6 15-2,1-13 0,-1 3 0,1-2 0,-1-2 1,1 0 0,1-1 0,-2-2 0,1-2 0,0 1 0,1-6-1,1 2 1,-1 0-1,-1-4 1,1 0 0,0 0-1,-5-2 1,1 2-2,-3 1 1,1 0-1,-2 0 1,0 3-3,0 1 1,1 0 1,1 3-1,0 1 1,0 2 0,0 1 1,-2 1-1,3 0 1,-3 2-1,6 11 0,-9-17 0,9 17 0,-8-14-1,8 14 0,-5-11 0,5 11 0,0 0 0,0 0-1,-5-12 1,5 12 0,0 0 0,0 0 0,0 0 0,0 0 0,0 0 0,0 0 0,0 0 0,0 0 0,0 0 0,0 0 0,0 0 0,0 0 0,0 0 0,-11 8-1,11-8 2,0 0-1,0 0 0,-12 12 0,12-12 0,-11 7 0,11-7 0,-17 11 0,5-3 0,0 0 0,-2 2 0,0 1 0,-2 1-1,1 0 1,0 1 0,0 0 0,0-2 0,1 2 0,-1-1 0,1 0 0,0-1 1,-1 0-1,1-2 0,0 2 0,-1-1 0,-2 0 0,1 1 0,0 1 0,-2 1 0,1 0 2,-2 2-2,1 0 2,-1-1-2,0 2 1,1-3 1,0 1-1,2-5 0,2 2-2,1-3 2,1-1-2,12-7 2,-18 12-2,18-12 1,-15 12-1,15-12 1,-18 13 0,18-13 0,-15 14 0,15-14 0,-15 13 0,15-13-1,-13 12 1,13-12 0,0 0 0,-10 11 0,10-11 0,0 0 0,0 0 0,0 0 0,0 0-1,0 0 1,0 0 0,0 0 0,0 0 0,0 0 0,0 0 0,0 0 0,0 0 0,0 0-1,0 0 1,0 0 0,0 0-1,0 0 1,0 0 0,0 0 0,12 5 0,-12-5 0,17 2 0,-6-1 0,1-1 0,2 1 0,1 0 0,0 0 0,2 0 0,0 2 0,2-1 1,-2 2-1,2-1 0,1 3 0,-1-1 0,4 2 0,-3-1 0,3 1 0,-1 0 0,-1 1 0,0 0 0,-2 0 0,0-1 1,-3 2-1,2-1 0,-4 1 0,1-1 0,-1-1 0,1 0 1,1 0-1,1 0 0,0-2 1,2 1-1,-1-2 0,2-1 0,-2 2 1,-2-3-1,-1 3 0,-1-3 0,-1 2 0,-3-3 0,2 1 0,-2 2 1,1-2-1,-1 2 0,-10-4 0,20 7 0,-20-7-1,17 7 2,-17-7-1,11 7 0,-11-7 0,0 0 0,11 7 0,-11-7 2,0 0-2,0 0-4,0 0-7,21 4-16,-17-15 1,9-5-2,-6-19 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1:47.335"/>
    </inkml:context>
    <inkml:brush xml:id="br0">
      <inkml:brushProperty name="width" value="0.05" units="cm"/>
      <inkml:brushProperty name="height" value="0.05" units="cm"/>
      <inkml:brushProperty name="color" value="#E71224"/>
    </inkml:brush>
  </inkml:definitions>
  <inkml:trace contextRef="#ctx0" brushRef="#br0">1 8 1984,'6'-4'997,"-5"4"-1002,15-4 1248,84 23 148,64 2-868,-62-9 184,0-4-1,2-5-706,781 0 1110,-393-14-892,-66 10-372,145 9 554,-2-3-502,-134 5 209,118-13-144,140 11-129,-381 7-223,12 16 389,-189-13-1061,-72-7-1035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1:48.555"/>
    </inkml:context>
    <inkml:brush xml:id="br0">
      <inkml:brushProperty name="width" value="0.05" units="cm"/>
      <inkml:brushProperty name="height" value="0.05" units="cm"/>
      <inkml:brushProperty name="color" value="#E71224"/>
    </inkml:brush>
  </inkml:definitions>
  <inkml:trace contextRef="#ctx0" brushRef="#br0">0 25 2816,'67'-22'2794,"175"19"-831,450 11-352,-100-5-1515,222-14-176,-215 11-32,468 62 122,-579-26-26,203-2 15,-423-24 8,-64-7-584,-85-3-767,0 5 1,30 9 1343,-99-6-3008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8:15.755"/>
    </inkml:context>
    <inkml:brush xml:id="br0">
      <inkml:brushProperty name="width" value="0.05" units="cm"/>
      <inkml:brushProperty name="height" value="0.05" units="cm"/>
      <inkml:brushProperty name="color" value="#66CC00"/>
    </inkml:brush>
    <inkml:brush xml:id="br1">
      <inkml:brushProperty name="width" value="0.05" units="cm"/>
      <inkml:brushProperty name="height" value="0.05" units="cm"/>
      <inkml:brushProperty name="color" value="#E71224"/>
    </inkml:brush>
  </inkml:definitions>
  <inkml:trace contextRef="#ctx0" brushRef="#br0">1 654 1472,'49'1'2762,"21"8"828,-57-5-3249,0-1 0,1 0 1,-1-1-1,0 0 0,1-1 1,0-1-1,7 0-341,389 0 1776,-135-15-1424,-124 11 187,59-2-358,69 3-5,-33 16-224,-113-8 43,122 23 5,222 4 693,-136-13-618,118-15 143,-143 3-180,262-10-12,-86-1-68,50 15 116,146 16-145,-659-25 84,850 42 83,-187-12-187,-35 12 86,141-22-118,363-25 251,-702-9-219,62 1 49,-278 2 190,37-14-148,-31 1 17,-20 7-44,125-10 145,52-5-209,111 2 54,-9 19 255,13-20 812,-21 19-1030,-430-1-470,-52 11 506,46 8-274,-58-3 75,-12 7-10682,2-8 8509</inkml:trace>
  <inkml:trace contextRef="#ctx0" brushRef="#br0" timeOffset="1514.499">14991 281 4800,'45'33'3056,"-16"-14"-923,-28-18-2077,-1-1 0,1 1 0,-1 0 0,1 0 0,-1 0 0,0 0 0,0 0 0,1 0 0,-1 0 0,0-1 0,0 1 0,0 0 0,0 0 0,0 0 0,0 0 0,0 0 0,0 0 0,-1 0 0,1 0 0,0 0 1,0 0-1,-1 0 0,1 0 0,-1-1 0,1 1 0,-1 0 0,1 0 0,-1 0 0,1-1 0,-1 1 0,0 0-56,-4 14 471,6-10-406,0 0 0,1 0 0,0 0 0,0 0 0,0 0 1,0-1-1,1 1 0,0-1 0,0 1 0,0-1 0,1 0 0,-1 0 0,1 0 0,2 1-65,11 14-15,-2-4 67,0-1-1,1 0 1,1-1 0,0-1-1,0-1 1,2 0-1,-1-1 1,1-1 0,1-1-1,6 2-51,86 44 129,-38 1-166,-49-22 624,-22-28-441,-3-5-144,1 1 0,-1-1 0,0 1 1,1-1-1,-1 1 0,0-1 1,0 1-1,1-1 0,-1 1 0,0 0 1,0-1-1,0 1 0,0-1 0,0 1 1,0 0-1,0-1 0,0 1 1,0-1-1,0 1 0,0 0 0,0-1 1,0 1-1,0-1 0,0 1 0,-1 0 1,1-1-1,0 1 0,0-1 1,-1 1-1,1-1 0,0 1 0,-1-1 1,1 1-1,-1-1 0,1 1 0,-1-1 1,1 0-1,-1 1 0,1-1-2,-66 37-37,-56 39-22,-72 62 59,46-18 272,58-73 416,54-28 144,47-22-4880,-11 3 2310</inkml:trace>
  <inkml:trace contextRef="#ctx0" brushRef="#br0" timeOffset="31206.674">3881 354 7232,'-9'-7'2656,"9"7"-2048,0 0-192,0 0-288,4 0-160,1 4-128,-1-1 96,0 1-1024,4 0 608,-4 3-4192,5 3 2592,-9-6 480</inkml:trace>
  <inkml:trace contextRef="#ctx0" brushRef="#br0" timeOffset="37147.645">5009 19 1888,'3'4'5165,"8"-11"-4059,-5 3-476,23-4 778,4 5-533,196 3 703,-151 26-1322,-46 6-176,-23 0 214,12 46-262,-1 45 234,-16-36 444,-21-29-700,-15 8 118,24-56-121,-41 35 205,33-40-156,1 0 1,-1-1-1,0-1 1,0 0-1,0-1 1,0-1-1,0 0 1,-16-3-57,19 2 7,7 0-6,0-1 1,0 0 0,0 0 0,0-1 0,1 1 0,-1-1 0,1-1 0,-1 1 0,1-1 0,0 0 0,0 0 0,0-1 0,0 1 0,1-1 0,-1 0 0,1 0 0,0-1 0,0 1 0,-2-4-2,1 1 26,3 6-30,0-1 0,0 0 1,1 0-1,-1 0 0,1 0 0,0 0 0,0 0 0,-1 0 0,1 0 0,1-1 0,-1 1 0,0 0 0,0-1 0,1 1 1,0 0-1,-1-1 0,1 1 0,0-1 0,0 0 4,1-106-139,2 100 116,0 1-1,1 0 1,0-1-1,0 1 1,1 1-1,0-1 1,0 1-1,1 0 1,0 0-1,0 0 1,0 1-1,1 0 1,0 1-1,0-1 1,1 1-1,0 0 0,0 1 1,0 0-1,0 0 1,1 1-1,-1 0 1,4 0 23,54-13 64,65 13-101,-98 7-91,4 8 138,-26 5 38,2 5 272,-9-19-318,-2 0 0,1 1-1,0-1 1,-1 1 0,1-1-1,-1 1 1,0 0 0,0 0-1,-1 0 1,1 0 0,-1 0 0,0 0-1,0 0 1,0 0 0,0 1-1,-1 2-1,6 20 96,22 72 661,10-30-234,-35-66-507,-1-1-5,0 0-1,0 0 1,1 0 0,-1 0-1,0-1 1,0 1 0,1-1-1,-1 0 1,1 1 0,-1-1-1,1 0 1,0-1 0,-1 1-1,1 0 1,0-1 0,0 1-1,0-1 1,-1 0 0,2 0-11,93-29 58,-47 14-68,-50 16-76,-1-1 0,1 0 0,0 0 0,0 0 0,0 0 0,0 1 0,0-1 0,-1 0-1,1 0 1,0 1 0,0-1 0,0 0 0,0 0 0,0 0 0,0 1 0,0-1 0,0 0 0,0 0 0,0 1 0,0-1 0,0 0 0,0 0 0,0 0 0,0 1 0,0-1 0,0 0 0,0 0 0,1 1 86,-4 0-343,-3 2-806,-5 3-8502,7-11 7587</inkml:trace>
  <inkml:trace contextRef="#ctx0" brushRef="#br0" timeOffset="38942.976">6239 438 3072,'0'-1'136,"1"0"-1,-1 0 1,0 0 0,1 0 0,-1 0 0,1 1-1,-1-1 1,1 0 0,-1 0 0,1 0-1,0 1 1,-1-1 0,1 0 0,0 1 0,-1-1-1,1 1 1,0-1 0,0 1 0,0-1-1,-1 1 1,1 0 0,0-1 0,0 1-1,0 0 1,0-1 0,0 1 0,0 0 0,0 0-1,0 0 1,0 0 0,0 0 0,-1 0-1,1 0 1,0 0 0,0 1 0,0-1 0,0 0-1,0 1 1,0-1 0,0 0 0,0 1-1,-1-1 1,1 1 0,0-1 0,0 1-1,-1-1 1,1 1 0,0 0-136,3 6 134,-1 1 0,0-1 1,0 1-1,0 0 0,-1 0 0,-1 0 0,1 0 0,-1 0 1,-1 0-1,1 0 0,-1 0 0,-1 0 0,0 0 0,0 0 1,0 0-1,-1 0 0,0 0 0,0 0 0,-4 5-134,-7 23 128,-2-1 0,-1 0 0,-2-2 0,-2 0 0,-8 10-128,-8-11-485,35-31 160,1-1-161,0 0 17,0 0-448,1-14-3387,3 7 1232</inkml:trace>
  <inkml:trace contextRef="#ctx0" brushRef="#br0" timeOffset="40663.089">6948 140 2240,'-20'13'4560,"20"5"-1248,0-17-3152,8 2-6,-8-2-84,0-1 100,0 0-10,0 0 112,0 0-80,0 0 43,0 0-91,0 0-75,12 15 507,50 24 784,-54-36-1319,-1-1 1,1 0-1,-1 0 0,1 0 0,0-1 1,0-1-1,0 1 0,0-1 0,-1-1 1,1 1-1,0-1 0,0-1 0,-1 1 0,1-1 1,0-1-1,-1 1 0,0-1 0,0-1 1,0 1-1,0-1 0,0 0 0,-1-1 1,1 0-1,-1 0 0,-1 0 0,6-6-41,42-46 139,-52 55-151,0-1 0,0 1 0,0 0 1,-1 0-1,1 0 0,-1-1 0,1 1 0,-1 0 0,0-1 1,0 1-1,0 0 0,0-1 0,0 1 0,-1 0 0,1-1 0,-1 1 1,1 0-1,-1 0 0,0-1 0,0 1 0,0 0 0,0 0 1,0 0-1,0 0 0,-1 0 0,1 0 0,-1 1 0,1-1 1,-1 0-1,-1 0 12,-60-37-568,53 36 573,1 0-1,0 1 0,-1 0 1,1 0-1,-1 2 0,0-1 1,1 1-1,-1 0 0,0 1 1,1 0-1,-1 1 0,1 0 1,-1 0-1,1 1 0,0 0 1,-8 4-5,-212 94 629,224-98-603,1-1-1,0 0 1,-1 1-1,1 0 1,1 0 0,-1 0-1,0 1 1,1-1 0,-1 1-1,1 0 1,0 0 0,0 0-1,1 0 1,-1 0 0,1 1-1,0-1 1,0 1 0,0 0-1,1-1 1,0 1 0,-1 1-26,3 8 46,1 0 1,0-1 0,1 1 0,1-1 0,0 1 0,0-1 0,1-1 0,1 1 0,0-1-1,1 0 1,0 0 0,1-1 0,0 0 0,1 0 0,0-1 0,1 0 0,0 0 0,0-1-1,1-1 1,0 0 0,1 0 0,0-1 0,0-1 0,12 5-47,-21-9 12,16 10 64,1-1 0,1-1 0,-1-1-1,2 0 1,-1-2 0,1 0 0,0-1-1,1-2 1,-1 0 0,1-1 0,0-2-1,0 0 1,21-3-76,-9-4 45,-1-1-1,-1-2 0,1-2 1,-1-1-1,-1-1 1,20-13-45,-44 22 27,-1 0 0,-1-1 0,1 0 0,0 0 0,-1-1 0,0 1 1,-1-1-1,1-1 0,-1 1 0,0-1 0,-1 0 0,3-5-27,5-4-86,-8 33-1897,-6 21-5217,-8-33 2587</inkml:trace>
  <inkml:trace contextRef="#ctx0" brushRef="#br0" timeOffset="41864.95">6788 223 2560,'3'-3'-1110,"-2"-1"3691,2 1 4471,3 2-5570,329 1 347,-281-13-1887,-439 67 223,315-45-224,46-5 374,40 3-603,37 4-6448,-36-14 2523</inkml:trace>
  <inkml:trace contextRef="#ctx0" brushRef="#br1" timeOffset="56227.858">4036 1123 1664,'8'-4'1024,"-7"4"-85,-1 0-209,0 0 65,0 0-337,0 0-207,-10-21 3461,-17 34-2363,11 6 70,8 26-1248,16 86 74,16 193 896,-24-157-714,-9-94 181,10-70-667,2-17-1263,-3-7-1505,-3 10-1210</inkml:trace>
  <inkml:trace contextRef="#ctx0" brushRef="#br1" timeOffset="57121.138">4332 1597 4480,'2'3'263,"1"-1"0,0 1 1,0-1-1,-1 0 0,1 0 0,1 0 0,-1-1 1,0 1-1,0-1 0,1 1 0,-1-1 0,0 0 1,1 0-1,-1-1 0,1 1 0,-1-1 1,1 0-264,6 1 179,-1-1 1,1 0 0,-1-1-1,1 0 1,-1 0 0,0-1 0,1 0-1,-1-1 1,0 0 0,0 0-180,72-51 416,-79 53-387,1-1 0,0 0 1,-1 0-1,1 0 0,-1 0 1,0 0-1,0-1 0,1 1 1,-1-1-1,-1 0 0,1 1 1,0-1-1,-1 0 0,0 0 1,1 0-1,-1 0 0,0 0 1,0 0-1,-1 0 0,1 0 1,-1-1-1,0 1 0,1 0 1,-2-3-30,-1 4-25,0 0 0,0 0 0,-1 0 0,1 0 0,-1 1 0,1-1 0,-1 1 1,0 0-1,1-1 0,-1 1 0,0 0 0,0 1 0,0-1 0,0 1 0,0-1 0,0 1 1,0 0-1,0 0 0,0 0 0,0 0 0,0 0 0,0 1 0,0 0 0,1-1 0,-1 1 1,0 0-1,0 0 25,-7 2 73,0 0 0,0 0 0,1 0 0,-1 2 0,1-1 0,0 1 0,0 0 0,0 1 1,1 0-1,0 0 0,0 1 0,0 0 0,1 0 0,0 1 0,1 0 0,-1 0 0,-1 4-73,-16 43 694,22-50-633,0 0 0,0-1 0,1 2 0,-1-1 0,1 0 0,1 0 0,-1 0 0,1 0 1,0 1-1,0-1 0,0 0 0,1 0 0,-1 0 0,1 0 0,1 1 0,-1-1 0,1 0 0,0-1 1,0 1-1,0 0 0,1-1 0,-1 1 0,1-1 0,0 0 0,1 1 0,-1-2 0,1 1 0,0 0 1,0-1-1,0 1 0,0-1 0,0-1 0,1 1 0,-1 0 0,4 0-61,-1-1 65,0 0-1,1-1 0,-1 0 1,1 0-1,-1-1 1,1 0-1,-1 0 0,1-1 1,-1 0-1,0 0 1,1-1-1,-1 0 1,3-1-65,21-16-141,-21 9-2454,-10 10 1256,0 0-1178,0 0 298,0 0-1722</inkml:trace>
  <inkml:trace contextRef="#ctx0" brushRef="#br1" timeOffset="57983.534">4779 1149 5728,'5'-7'2587,"-5"7"-2564,-2 7-164,-4 41 424,14 1 239,3-1 1,2-1 0,1 0-1,6 6-522,-7-15 96,0-5-41,-1 0 1,-3 2 0,0-1-1,-2 1 1,-2 1-56,-1-15 113,-2 1 1,-1-1 0,0 1-1,-2-1 1,0 1-1,-1-1 1,-2 1 0,0-1-1,-1 0 1,-1-1 0,-1 1-1,-1-1 1,-2 3-114,9-21-22,0 1 0,0-1-1,-1 0 1,1 1 0,-1-1 0,0 0 0,1 0 0,-1 0-1,0-1 1,0 1 0,0 0 0,-1-1 0,1 1 0,0-1 0,-1 1-1,1-1 1,0 0 0,-1 0 0,1-1 0,-1 1 0,0 0-1,1-1 1,-1 1 0,0-1 0,1 0 0,-1 0 0,0 0-1,1 0 1,-1 0 0,0-1 0,1 1 0,-1-1 0,1 0-1,-1 0 1,1 0 0,-1 0 0,1 0 0,0 0 0,-1-1-1,1 1 1,0-1 0,0 0 0,0 1 0,0-1 0,-2-2 22,-1-7-239,-1 0 0,2 0 1,-1 0-1,1 0 0,1-1 1,0 1-1,1-1 0,-1-9 239,2 16-42,-2-15-16,1-1 0,1 1 0,0 0 1,2 0-1,0-1 0,3-10 58,-3 26 37,-1 0-1,1 0 1,0 0-1,0 0 1,0 0-1,1 0 1,-1 0-1,1 0 1,1 0-1,-1 1 1,1-1-1,-1 1 1,1 0-1,0-1 1,1 2-1,-1-1 1,1 0-1,0 0 1,0 1 0,0 0-1,0 0 1,1 0-1,-1 1 1,1-1-1,-1 1 1,1 0-1,0 0 1,0 1-1,0-1 1,0 1-1,0 0 1,0 1-1,5-1-36,145 17 2198,-142-17-2315,0 0 0,-1 0 0,1-2 0,-1 1 0,1-2 1,-1 0-1,0 0 0,-1-1 0,1 0 0,-1-1 0,7-5 117,-7-3-2768,-10 7-1610</inkml:trace>
  <inkml:trace contextRef="#ctx0" brushRef="#br1" timeOffset="58534.852">5206 1149 5728,'-15'27'3026,"12"26"-3332,4-38 679,-4 367 2603,1-375-2872,1 1 1,0-1-1,0 1 1,1 0-1,0 0 1,1-1-1,-1 1 1,1 0-1,1-1 1,0 1-1,0-1 0,0 1 1,1-1-1,0 0 1,0 0-1,1 0 1,0 0-1,0-1 1,1 0-1,0 0 1,0 0-1,0 0 0,1-1 1,-1 1-1,1-2 1,1 1-1,-1-1 1,1 1-1,0-1-104,4-2-111,0 1-1,1-2 1,-1 1-1,0-2 1,1 1-1,-1-2 1,0 0 0,1 0-1,-1-1 1,0 0-1,0 0 1,0-2-1,0 1 1,-1-2-1,1 1 1,-1-1-1,0-1 1,0 0-1,-1 0 1,2-2 111,34-39-2816,-35 32-53</inkml:trace>
  <inkml:trace contextRef="#ctx0" brushRef="#br1" timeOffset="58987.581">5144 1451 6976,'16'-11'3679,"41"4"-3396,-11 5 422,-1-3 0,-1-2-1,1-2 1,23-8-705,-52 13 131,216-64 114,-219 72-3386,-16 3 2165</inkml:trace>
  <inkml:trace contextRef="#ctx0" brushRef="#br1" timeOffset="60452.381">6104 1620 2816,'20'-30'1776,"-3"1"357,-5 14 2038,-4 31-3142,-9-7-941,0-1 1,-1 1-1,0-1 1,-1 1-1,0-1 1,0 0-1,0 1 1,-1-2-1,-1 1 1,1 0-89,-18 38 96,-60 195-1125,65-194-3046,9-36 2641</inkml:trace>
  <inkml:trace contextRef="#ctx0" brushRef="#br1" timeOffset="64572.355">6699 1262 3488,'-1'-10'5108,"-1"2"-3746,0-8-862,3 13-442,1-1 0,0 1-1,0 0 1,1 0-1,-1 0 1,1 0 0,-1 0-1,1 1 1,0-1 0,0 1-1,0 0 1,0 0-1,0 0 1,1 0 0,-1 0-1,1 1 1,-1-1 0,1 1-1,0 0 1,-1 0-1,3 0-57,-2 0 54,11-5 5,1 0 0,-1 2-1,1 0 1,0 1 0,0 0-1,0 1 1,1 1 0,-1 1-1,0 0 1,1 1 0,8 2-59,-22-2-3,1 0 0,-1 0 0,1 0 0,-1 1 0,0-1 0,1 1 0,-1 0 0,0 0 0,0 0 0,0 0 0,0 1 0,-1-1 0,1 1 0,-1 0 0,1 0 0,-1 0 1,0 0-1,0 0 0,0 0 0,-1 0 0,1 1 0,-1-1 0,0 1 0,0-1 0,0 1 0,0-1 0,0 1 0,-1 0 0,0-1 0,1 1 0,-2 0 0,1-1 0,0 1 0,-1 0 0,1-1 1,-1 1-1,0 0 0,-1 2 3,-11 27 67,-1-1-1,-1 0 1,-1-1 0,-2 0 0,-2-2 0,0 0 0,-2-1 0,-1-1 0,-1-2 0,-1 0 0,-22 16-67,27-21 170,0 1 1,2 1 0,1 0-1,-12 20-170,29-42 20,-1 1-1,1 0 1,-1-1-1,0 1 1,1-1-1,0 1 1,-1 0-1,1 0 1,-1-1-1,1 1 1,0 0-1,0 0 1,-1-1-1,1 1 1,0 0-1,0 0 1,0-1-1,0 1 1,0 0-1,0 0 1,0 0-1,0 0 1,0-1-1,0 1 1,0 0-1,1 0 1,-1-1-1,0 1 1,1 0-1,-1 0 1,0-1-1,1 1 1,-1 0-1,1-1 1,-1 1-1,1 0 1,-1-1-1,1 1 1,-1-1-1,1 1 1,0-1-1,-1 1 1,1-1-1,0 0 1,0 1-1,-1-1 1,1 0-1,0 1 1,0-1-1,-1 0 1,1 0-1,0 0 1,0 0-1,0 0 1,-1 0-1,1 0 1,0 0-1,0 0 1,0 0-1,-1 0 1,1 0-1,0 0 1,0-1-1,-1 1 1,1 0-1,0-1 1,0 1-20,158-38 736,148-19-613,-274 57-502,-32 0 203,-1 0 32,5 3-887,-3-2-6802,-2 2 4372</inkml:trace>
  <inkml:trace contextRef="#ctx0" brushRef="#br1" timeOffset="65989.887">7383 1451 1312,'0'0'421,"-5"-4"-239,5 3-12,-1-1 0,0 1-1,1-1 1,-1 0 0,1 1 0,-1-1 0,1 0 0,0 1 0,0-1 0,0 0 0,0 1 0,0-1 0,0 0 0,0 1 0,1-1 0,-1 0 0,0 1 0,1-1 0,0 0 0,-1 1 0,1-1 0,0 1-1,0-1 1,-1 1 0,1 0 0,1-1 0,-1 1 0,0 0 0,0 0 0,0-1 0,1 1 0,-1 0 0,0 0 0,1 0 0,-1 1 0,1-1 0,-1 0 0,1 0 0,-1 1 0,1-1 0,0 1 0,-1 0-1,1-1 1,0 1 0,0 0-170,-2 21 1787,-11 143 949,7-145-2592,-3 10 59,2-1-1,1 1 1,1 0 0,1 0-1,2 0 1,1 5-203,18 10 763,8-72-149,-24 23-583,86-140-117,-52 69-58,-37 75 135,0 1-1,0-1 1,0 1-1,0-1 1,0 1-1,0-1 1,0 1-1,0-1 1,1 1-1,-1-1 1,0 1-1,0-1 0,0 1 1,0-1-1,1 1 1,-1 0-1,0-1 1,0 1-1,1-1 1,-1 1-1,0 0 1,1-1-1,-1 1 1,0 0-1,1-1 0,-1 1 1,1 0-1,-1-1 1,0 1-1,1 0 1,-1 0-1,1 0 1,-1 0-1,1-1 1,-1 1-1,1 0 1,-1 0-1,1 0 0,-1 0 1,1 0-1,-1 0 1,1 0-1,-1 0 1,1 0-1,-1 0 1,1 1-1,-1-1 1,1 0-1,-1 0 1,0 0-1,1 0 1,-1 1 9,20 32-128,30 109 485,11-34 272,-60-107-614,-1 0-1,1 0 1,0 0 0,-1 0-1,1-1 1,0 1 0,0 0-1,0-1 1,0 1 0,0-1-1,-1 1 1,1-1-1,0 1 1,0-1 0,0 1-1,0-1 1,0 0 0,0 0-1,0 1 1,1-1 0,-1 0-1,0 0 1,0 0 0,0 0-1,0 0 1,0-1-1,0 1 1,0 0 0,0 0-1,0-1 1,0 1 0,0 0-1,0-1 1,0 1 0,0-1-1,0 0 1,-1 1-1,1-1 1,0 0 0,0 1-1,0-2-14,29-39 394,-25 32-359,64-99 664,-17 24-402,-42 64-588,2 0 0,1 0-1,0 1 1,2 0 0,0 2-1,3-3 292,1 10-5573,-26 13-549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0:08.339"/>
    </inkml:context>
    <inkml:brush xml:id="br0">
      <inkml:brushProperty name="width" value="0.05" units="cm"/>
      <inkml:brushProperty name="height" value="0.05" units="cm"/>
      <inkml:brushProperty name="color" value="#E71224"/>
    </inkml:brush>
  </inkml:definitions>
  <inkml:trace contextRef="#ctx0" brushRef="#br0">46 153 2496,'8'-1'3483,"8"-1"-28,-15 2-3263,12 14 694,101 5 836,230-19-122,-343 0-1552,-1 0-96,0 0-304,-17 0-2176,-1-3-1450,3 2 266</inkml:trace>
  <inkml:trace contextRef="#ctx0" brushRef="#br0" timeOffset="673.703">30 70 4160,'-24'-25'3040,"23"24"-2635,-4-1 1124,11 0 659,141-16-348,127 10-890,-212-5-113,-54 12-1504,-8 2 203,-1 6-4650,-7-2 2703,-7-6-1098</inkml:trace>
  <inkml:trace contextRef="#ctx0" brushRef="#br0" timeOffset="118563.318">936 114 2144,'-3'-15'4885,"26"0"-3845,-23 15-901,-27 7 762,26-7-928,1 0-31,0 0 15,0 0 80,0 0 1,8-11 532,-7 11-572,0 0 0,-1 0-1,1 0 1,0 0 0,-1 0-1,1 0 1,-1 0-1,1 0 1,0 0 0,-1 1-1,1-1 1,-1 0 0,1 0-1,0 1 1,-1-1-1,1 0 1,-1 1 0,1-1-1,-1 0 1,1 1 0,-1-1-1,1 1 1,-1-1-1,0 1 1,1-1 0,-1 1-1,0-1 1,1 1 0,-1-1-1,0 1 1,0-1 0,1 1-1,-1 0 1,0-1-1,0 1 1,0 0 0,0-1-1,0 1 1,0-1 0,0 1-1,0 0 1,0-1-1,0 1 1,0 0 0,0 0 2,-45 14 1029,-20-4-858,65-26 85,0 13-244,1-1 1,0 1-1,0 0 1,0 0-1,0 0 1,0 0-1,0 0 1,0 0-1,1 0 1,-1 0 0,1 0-1,0 1 1,-1-1-1,1 0 1,0 1-1,0 0 1,0-1-1,0 1 1,0 0-1,1 0-12,-3 1-165,0 0 42,0 0 11,-17 19-32,-26 6-90,42-25-748,1 0-218,0 0-1882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2:17.174"/>
    </inkml:context>
    <inkml:brush xml:id="br0">
      <inkml:brushProperty name="width" value="0.05" units="cm"/>
      <inkml:brushProperty name="height" value="0.05" units="cm"/>
      <inkml:brushProperty name="color" value="#E71224"/>
    </inkml:brush>
  </inkml:definitions>
  <inkml:trace contextRef="#ctx0" brushRef="#br0">0 44 2304,'7'-9'1312,"7"1"-443,53 24 1568,10-16-2069,132 1-373,129-15 368,-102 6-97,104-3 102,172 0-400,231 19-26,-356 14 266,103 3-155,-99-7 54,212 10-219,-223-12 234,27-4-143,82 8-102,-228-2-1386,-182-14-704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2:18.478"/>
    </inkml:context>
    <inkml:brush xml:id="br0">
      <inkml:brushProperty name="width" value="0.05" units="cm"/>
      <inkml:brushProperty name="height" value="0.05" units="cm"/>
      <inkml:brushProperty name="color" value="#E71224"/>
    </inkml:brush>
  </inkml:definitions>
  <inkml:trace contextRef="#ctx0" brushRef="#br0">0 51 1248,'17'8'1456,"48"3"2517,61 21-3585,-79-24-333,276 29-143,-162-23 112,335 30 61,157 0-186,380-37 111,-332-30 1057,324-70-683,-138-17-821,-615 81-1707,-222 29 1029,-8 7-1386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3:18.539"/>
    </inkml:context>
    <inkml:brush xml:id="br0">
      <inkml:brushProperty name="width" value="0.05" units="cm"/>
      <inkml:brushProperty name="height" value="0.05" units="cm"/>
      <inkml:brushProperty name="color" value="#E71224"/>
    </inkml:brush>
  </inkml:definitions>
  <inkml:trace contextRef="#ctx0" brushRef="#br0">4 70 2816,'-4'-4'3189,"11"-14"59,10 12-2064,107-2 587,-47 2-1435,10-6-422,-72 11-57,26-9-3778,-40 6 135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3:19.068"/>
    </inkml:context>
    <inkml:brush xml:id="br0">
      <inkml:brushProperty name="width" value="0.05" units="cm"/>
      <inkml:brushProperty name="height" value="0.05" units="cm"/>
      <inkml:brushProperty name="color" value="#E71224"/>
    </inkml:brush>
  </inkml:definitions>
  <inkml:trace contextRef="#ctx0" brushRef="#br0">1 40 5216,'3'-7'1507,"11"2"1253,-6 6-2707,12 1 357,-1-1-1,1-1 1,-1-1 0,1-1 0,-1 0 0,0-2 0,6-2-410,55-7 48,6 9-739,-49 4-2623,-33 0-174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3:19.745"/>
    </inkml:context>
    <inkml:brush xml:id="br0">
      <inkml:brushProperty name="width" value="0.05" units="cm"/>
      <inkml:brushProperty name="height" value="0.05" units="cm"/>
      <inkml:brushProperty name="color" value="#E71224"/>
    </inkml:brush>
  </inkml:definitions>
  <inkml:trace contextRef="#ctx0" brushRef="#br0">17 52 1824,'-16'4'1440,"16"-4"-1040,0 0-32,0 0 267,0 0-134,0 0 59,1-4-459,1 1 0,0 0 0,0 0 0,0 0 0,1 0 0,-1 1 0,1-1 0,-1 0 1,1 1-1,0 0 0,0 0 0,0-1 0,0 2 0,1-1 0,-1 0 0,0 1 0,1 0 0,-1-1 0,1 1 0,-1 1 0,4-2-101,2 0 219,-8 1-194,1 0 0,0 1 0,-1-1-1,1 0 1,0 1 0,0 0 0,0-1 0,-1 1 0,1 0 0,0 0 0,0 0 0,0 0 0,-1 0-1,1 0 1,0 1 0,0-1 0,0 0 0,-1 1 0,1 0 0,0-1 0,0 1-25,-18 17 90,-56 7 1249,71-25-1360,1 0 63,0 0 17,0-5 34,0 4-140,0 0 0,-1 0 0,1 0-1,0 0 1,0 0 0,0 0 0,0 1 0,0-1 0,0 0 0,0 0-1,0 0 1,0 0 0,0 0 0,0 0 0,1 0 0,-1 0-1,0 1 1,0-1 0,1 0 0,-1 0 0,1 0 0,-1 1 0,1-1-1,-1 0 1,1 0 0,0 1 0,-1-1 0,1 0 0,0 1-1,-1-1 1,1 1 0,0-1 0,0 1 0,0-1 0,0 1 47,0 0-768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3:20.874"/>
    </inkml:context>
    <inkml:brush xml:id="br0">
      <inkml:brushProperty name="width" value="0.05" units="cm"/>
      <inkml:brushProperty name="height" value="0.05" units="cm"/>
      <inkml:brushProperty name="color" value="#E71224"/>
    </inkml:brush>
  </inkml:definitions>
  <inkml:trace contextRef="#ctx0" brushRef="#br0">0 33 2080,'0'0'667,"8"-15"2628,9 5-527,-10 3-2373,-7 7-315,2 1 14,-1 1-1,0 0 1,0-1-1,0 1 1,0 0-1,0-1 1,0 1-1,-1 0 1,1 0-1,0 0 1,-1 0-1,0 0 1,1 0-1,-1 0 1,0 0-1,0 0 1,0 0-1,0 0 1,-1 0-1,1 0 1,0 0-1,-1 0 1,0 0-94,1 8 228,-9 52-74,-7 76-138,9 95 944,18-105-85,2-124-1014,-8-4-336,0-1-1573,-3-4-4778,-2-8 4245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1T18:05:37.3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16434 2397 64 0,'-29'4'27'0,"16"-1"-14"0,-4 1-15 16,5 0 4-16,-5 3-5 15,-4 1 2-15,0-1 1 0,0 1 2 16,-4-1-1-16,0 4-1 16,-5-3 1-16,1 3-1 15,-5 4 4-15,1 0 2 16,-5-4 0-16,-4 4 1 15,0-4-4-15,0 4 0 16,0 4 5-16,5 3 3 16,-1 0-4-16,0 1-2 15,5 3 0-15,-1-8-1 16,5 5 2-16,-1 7 3 16,1 3 2-16,0 1 3 0,-1-5-1 15,-3 1 2-15,-5 0-8 16,0-4-4-16,5 0-2 15,-1 0 1-15,0 4 3 0,1 0 0 16,-1 0 0-16,5-4-1 16,0 0 2-16,-1 7-1 15,5-3 0-15,0 4-1 16,0-1 0-16,4 1-2 16,0 7-2-16,0 4 3 15,4-4 0-15,5-4-4 16,-1 0 1-16,-4 8 0 15,5-8 2-15,-1 0-3 16,5-7 0-16,-1 4-1 16,1-1 0-16,-1 1 2 0,5-1 0 15,0 5 0-15,-4-5 2 16,-1 1-1-16,5-1-1 16,0 1 1-16,0 3-1 15,-5-3 0-15,9 3 0 16,-4 0-3-16,4-3 2 15,0-1 1-15,0-3 0 16,0 0-3-16,4 0 2 16,1-4 3-16,3 4 1 15,0-1-4-15,1-3 1 16,-1 1 0-16,0-1 0 16,1 7-3-16,-1 1 2 15,-4-1-1-15,5 1 0 0,-5-1 2 16,9 8 0-16,-5-7 0 15,0 11 0-15,1-8 0 16,3 0 0-16,1-3-3 16,-5-5 2-16,5 1 1 15,-1-4 0-15,1 4 2 16,4-4 1-16,4 0-4 16,4 0 1-16,4-3-2 15,1-1 0-15,3 4 2 16,5 4 2-16,0-4-3 15,-1 4 0-15,1-4 1 16,-4 0 0-16,4-4 0 16,-1 1 2-16,1 3-1 15,0 7-1-15,0-3 1 16,3-4-1-16,1-3 0 0,5 3 2 16,-1-4-3-16,0 1 0 15,4-5 1-15,0 1 0 16,1-1 0-16,-5 1 2 15,0 0-1-15,-4 3-1 16,4 0-2-16,4 1 1 16,-3-5 1-16,3 1 2 15,0 0-3-15,5-1 0 16,-1 5 3-16,9-1 1 16,-4 0-1-16,-5-3-2 15,1 0 1-15,-9 3 1 0,4 0-1 16,1-3 2-16,-5 3-2 15,4-3-1-15,5 0 1 16,3 3-1-16,1-3 0 16,4 3 2-16,-4 0 1 15,-5-7 3-15,1 4-1 16,-5-4 2-16,5 0-4 16,-1 0 0-16,1 0-1 15,4-4-2-15,8 4 1 16,-4 0 1-16,4-1-1 15,-9 5 2-15,1-8-2 16,-4 0-1-16,3 1 5 16,1-5 1-16,-4 4 2 15,7 0 2-15,10-3-3 16,-1 3 1-16,5-4-5 16,-9 1-2-16,0-1 0 0,-4 1-1 15,4 3 0-15,-4 0 2 16,8 0-1-16,-4 1-1 15,0-1 1-15,4 0-1 16,-3 4 0-16,-5 3 0 16,-9-3 0-16,1 0 0 15,-1 0 4-15,1-4 2 16,-5 1 2-16,0-1 2 16,5 0-7-16,4 0-2 15,3 0-1-15,1 0 2 0,0-3-3 16,-4-1 0-16,4 5-1 15,0-5 0-15,0 0 2 16,4 1 2-16,4-1-1 16,5-3 2-16,3 7-2 15,-7 0 2-15,-1-3-4 16,-4-1-2-16,4 1 2 16,1-4 2-16,3 3-2 15,5-3-2-15,-1 7 2 16,1-4 2-16,0 1 0 15,-5-1 2-15,1 1-4 16,-1-1 0-16,5 1 1 16,8-1 0-16,0-3 2 15,-4 0 1-15,0-1-4 16,-9-3-1-16,5 4 1 16,4-4 2-16,4 0 0 15,4 4-1-15,-8-4-2 0,0 3 1 16,-4 1 1-16,-1-4 2 15,1 0-3-15,8 0 0 16,0 0 1-16,-4-4 2 16,-4 1-1-16,-5-1 2 15,-3-3-4-15,-5-1 0 16,4 8 1-16,5-4 0 16,-5-7-3-16,4 0 2 15,-3 0 1-15,-9 3 0 16,-1-7-5-16,-7 1 1 0,-9-1 2 15,-4 0 3 1,4 0-7-16,-8 0-3 0,4 0-4 16,0-4 0-16,0 1 2 15,0-1 5-15,-5-3 3 16,5-4 4-16,-4 0 2 16,0-1 1-16,0-6 2 15,-5 3 1-15,5-3-6 16,0-1 0-16,-1-3-3 15,-3-1 0-15,-5 1 0 16,1-4-2-16,-1-11 0 16,0 0 3-16,-3-4 0 15,3 0 1-15,-4 0 2 16,4-3 3-16,-3 3-2 16,-5 0-2-16,0 0 0 15,0-7-1-15,-5-5-7 0,-3-2 0 16,-5-9-4-16,1 9 0 15,-1-1 3-15,0 7 3 16,1-6 3-16,-1 10 3 16,5-15-5-16,-1 5 1 15,1-5 1-15,-5 1 3 16,1 3-2-16,-1 7 0 16,-4-3-1-16,-4 0-2 15,5 4-11-15,-5-15-2 16,0 3 1-16,0 1 5 15,0-5 1-15,0 9 4 16,0-1 4-16,0 11 3 0,0 0 2 16,0 1 1-16,0-5 4 15,-5 1 5-15,-3 3-1 16,-5 5 1-16,-3-1-10 16,-1 7-3-16,0 5-1 15,0 3 2-15,0 7-7 16,-3-3-3-16,3-1 0 15,-8 5 0-15,4-4 3 16,0 3 2-16,0 1-1 16,0-1 1-16,0 0 5 15,-4-14 1-15,4 3-3 16,-5 4-1-16,-3 0-2 16,-4 4 0-16,-5 0-8 15,-4 3-3-15,-4 1 1 0,0 3 1 16,-1 4-3-1,-3-4-5-15,4 4 9 16,0 0 2-16,0 0 4 16,-5 0 2-16,1 3-1 15,-13 1 4-15,0 0 2 16,-8 3 0-16,-9 0 2 16,-8 1-2-16,-4-1-1 15,0-11-4-15,-9-3-2 16,-12-1-4-16,4 4 1 15,-5 4-2-15,5 8 0 0,5 3-1 16,-6 4 0-16,-3 7 9 16,4-11 4-16,4 4 13 15,13 0 8-15,-4-1-5 16,3 5-2-16,-3-4 0 16,-1 0 3-16,1-1-8 15,-1 5-3-15,1-1-4 16,-9 5 0-16,-4-1-2 15,-8 0 2-15,-5 1-4 16,-4-1 0-16,0 0 1 16,-4 0 0-16,0 1 2 15,-4-1 3-15,13 4 2 16,-5 0 1-16,-4 0 0 16,4 0 2-16,-4 4-1 15,8 3 2-15,-4 1-6 0,-4 3-1 16,0 0-2-16,-4 0 1 15,13 0 0-15,-5 8-1 0,-9-8 1 16,5 4-2-16,0 0 2 16,5 11-2-16,-1-4-1 15,-4 12-2-15,4-1 1 16,0-14 1-16,9-4 2 16,8 0-3-16,-5 4 0 15,1-5 1-15,4 1 0 16,4-3 0-16,9-1 0 15,4 0 0-15,3-4 0 16,-3 5-3-16,0-1 2 0,0 0 3 16,-1 0 1-16,10 4-4 15,11 0 1-15,9 0-2 16,13 3 0-16,4 1-9 16,8-4-5-16,5 0-17 15,-5-4-34 1,0 8 4-16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4:47.203"/>
    </inkml:context>
    <inkml:brush xml:id="br0">
      <inkml:brushProperty name="width" value="0.05" units="cm"/>
      <inkml:brushProperty name="height" value="0.05" units="cm"/>
      <inkml:brushProperty name="color" value="#E71224"/>
    </inkml:brush>
  </inkml:definitions>
  <inkml:trace contextRef="#ctx0" brushRef="#br0">163 219 2080,'-9'1'193,"0"0"0,0 0 0,0-1-1,0 0 1,0-1 0,0 0 0,0 0 0,0-1 0,1 0 0,-4-1-193,-5-1 540,15 4-486,0-1-1,0 1 0,0 0 1,0-1-1,0 0 0,0 1 1,0-1-1,0 0 1,0 0-1,1 0 0,-1 0 1,0 0-1,1 0 0,-1 0 1,0-1-1,1 1 1,0-1-1,-1 1 0,1-1 1,0 1-1,0-1 0,0 0 1,0 0-1,0 1 1,0-1-1,0 0 0,1 0 1,-1 0-1,1 0 0,-1 0 1,1 0-1,0 0 1,0 0-1,0 0 0,0 0 1,0 0-1,0-2-53,2-1 11,-1 0 0,1 0 0,0 0 0,0 0 0,0 0 0,0 0 0,1 0 0,0 1 0,0 0 0,0-1 0,1 1 0,-1 0-1,5-3-10,0-1 28,1 0 0,-1 0 0,2 1 0,-1 0 0,1 1 0,0 0 0,0 0 0,1 1 0,-1 1 0,1 0 0,0 0 0,1 1-1,-1 0 1,1 1 0,-1 1 0,1-1 0,4 2-28,-12 0 4,-1 1 0,1 0-1,-1 0 1,1 0 0,-1 0 0,1 0-1,-1 1 1,0-1 0,0 1 0,0 0-1,0 0 1,0 0 0,0 1 0,0-1-1,-1 1 1,1-1 0,-1 1 0,0 0-1,0 0 1,0 0 0,0 0 0,0 0-1,-1 1 1,1-1 0,-1 0 0,0 1 0,0-1-1,0 1 1,-1-1 0,1 1 0,-1 0-1,0-1 1,0 4-4,1 0 118,-1 1-1,-1 0 1,1 0-1,-1 0 1,-1-1 0,1 1-1,-1-1 1,-1 1-1,1-1 1,-1 0 0,-1 0-1,1 0 1,-1 0-1,0 0 1,-3 2-118,3-4 205,0-1 0,0 1 0,0-1 0,-1 0 0,0 0 0,0 0 0,0-1 0,0 1 0,0-1 0,-1 0 0,0-1 0,1 1 0,-1-1 0,0-1 0,0 1 0,-3 0-205,4-3-8,0 0 1,-1 0-1,1-1 1,0 1-1,0-1 1,1 0-1,-1 0 1,0-1-1,1 1 1,-1-1-1,1 0 0,0-1 1,0 1-1,0-1 1,0 1-1,-3-5 8,-7-5-476,-12-24-1418,33 7-2660,9 9 2373,3-2 282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4:47.704"/>
    </inkml:context>
    <inkml:brush xml:id="br0">
      <inkml:brushProperty name="width" value="0.05" units="cm"/>
      <inkml:brushProperty name="height" value="0.05" units="cm"/>
      <inkml:brushProperty name="color" value="#E71224"/>
    </inkml:brush>
  </inkml:definitions>
  <inkml:trace contextRef="#ctx0" brushRef="#br0">17 44 5632,'0'-7'2112,"0"7"-1664,5-8-96,-5 4-64,4-3-224,-4 3 32,3-2-32,-3 6-128,0 0 32,-3-7-32,3 7 0,-9 0-992,2 3 576,-2 1-2272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4:47.925"/>
    </inkml:context>
    <inkml:brush xml:id="br0">
      <inkml:brushProperty name="width" value="0.05" units="cm"/>
      <inkml:brushProperty name="height" value="0.05" units="cm"/>
      <inkml:brushProperty name="color" value="#E71224"/>
    </inkml:brush>
  </inkml:definitions>
  <inkml:trace contextRef="#ctx0" brushRef="#br0">10 0 4800,'-5'4'1792,"5"-4"-1408,-4 0-96,4 0-64,0 0-192,0 0-1344</inkml:trace>
  <inkml:trace contextRef="#ctx0" brushRef="#br0" timeOffset="237.6">95 47 5824,'4'8'2144,"1"-8"-1664,-5 3-128,0 1 0,4 0-256,-1 0-448,6-1 160,-1 1-1536,0 0 960,1-4-2688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14:50.074"/>
    </inkml:context>
    <inkml:brush xml:id="br0">
      <inkml:brushProperty name="width" value="0.05" units="cm"/>
      <inkml:brushProperty name="height" value="0.05" units="cm"/>
      <inkml:brushProperty name="color" value="#E71224"/>
    </inkml:brush>
  </inkml:definitions>
  <inkml:trace contextRef="#ctx0" brushRef="#br0">95 445 4064,'-4'0'183,"1"-1"0,-1 0-1,1 0 1,-1 0 0,1-1 0,0 1 0,-1-1 0,1 0 0,0 0 0,0 0-1,0 0 1,0 0 0,1-1 0,-1 1 0,1-1 0,-1 0 0,1 0-1,0 0 1,0 0 0,-1-1-183,3 4 33,-4-9 28,0 1-1,0 0 1,1-1-1,1 1 0,-1-1 1,1 0-1,1 0 0,0 0 1,0 0-1,0 0 0,1 0 1,1-1-1,0 1 0,0 0 1,1 0-1,0 1 1,0-1-1,1 0 0,0 1 1,0-1-1,1 1 0,1 0-60,0-7 31,0 2 0,2-1-1,0 1 1,0 0-1,1 0 1,1 1-1,0 0 1,0 0 0,1 1-1,1 0 1,0 1-1,1 1 1,-1-1-1,2 2 1,8-6-31,-18 13-11,1-1 0,-1 1-1,0-1 1,1 1 0,-1 0 0,0 0 0,1 1-1,0-1 1,-1 1 0,1 0 0,-1 0-1,1 0 1,-1 0 0,1 0 0,0 1 0,-1 0-1,1-1 1,-1 1 0,0 1 0,1-1 0,-1 0-1,0 1 1,0 0 0,0 0 0,0 0-1,0 0 1,0 0 0,0 0 0,-1 1 0,1-1-1,-1 1 1,0 0 0,0 0 0,0 0 0,0 0-1,0 0 1,0 0 0,-1 1 0,1 0 11,1 8 41,0 1 1,-1 0-1,0 0 0,-1 0 1,0 0-1,-1 0 1,0 0-1,-1 0 0,-1 0 1,0 0-1,-1 0 1,0 0-1,-1-1 0,0 1 1,-1-1-1,-1 0 1,-1 2-42,1-4 143,0-1 1,0 0 0,-1 0 0,0 0-1,-1-1 1,0 0 0,0 0 0,-1-1-1,0-1 1,0 1 0,0-1 0,-1-1-1,0 1 1,0-2 0,0 0 0,-1 0-1,1 0 1,-1-2 0,0 1 0,0-1-1,-3-1-143,11 0-113,1 0-1,-1-1 1,0 0-1,1 0 0,-1 0 1,0 0-1,0 0 1,0 0-1,1-1 0,-1 1 1,0-1-1,1 0 1,-1 0-1,1 0 1,-1 0-1,1 0 0,-1-1 1,1 1-1,0-1 1,-1 1-1,1-1 0,0 0 1,0 0-1,0 0 1,1 0-1,-1 0 1,0-1-1,1 1 0,-1 0 1,1-1-1,0 1 1,0-1-1,0 1 0,0-1 1,0 0-1,1 1 1,-1-2 113,-3-34-4496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06.241"/>
    </inkml:context>
    <inkml:brush xml:id="br0">
      <inkml:brushProperty name="width" value="0.05" units="cm"/>
      <inkml:brushProperty name="height" value="0.05" units="cm"/>
      <inkml:brushProperty name="color" value="#AB008B"/>
    </inkml:brush>
  </inkml:definitions>
  <inkml:trace contextRef="#ctx0" brushRef="#br0">33 277 6464,'-2'-2'320,"-1"0"0,1 0 0,0 0 0,-1 0 0,1 0 0,0-1 0,0 1 0,0-1 0,1 1 0,-1-1 0,1 0 0,-1 1 0,1-1 0,0 0 0,0 0 0,0 0 0,0 0 0,1 0-320,-1-3 149,1 0 1,-1-1 0,1 1-1,1 0 1,-1 0-1,1 0 1,0 0 0,1 0-1,-1 0 1,1 0 0,0 0-1,1 1 1,-1-1-1,1 1 1,0-1 0,1 1-1,-1 0 1,3-2-150,10-10 203,-10 9-114,0 0-1,0 0 1,1 1-1,0 0 0,0 1 1,1-1-1,-1 1 0,1 1 1,1-1-1,-1 1 1,1 1-1,0 0 0,0 0 1,0 1-1,0 0 0,1 0 1,-1 1-1,1 0 1,9 0-90,-11 4-37,0 1-1,1 0 0,-1 0 1,0 0-1,-1 1 0,1 0 1,-1 1-1,0 0 0,0 0 1,0 0-1,0 1 0,-1 0 1,0 0-1,0 1 0,-1 0 1,0 0 38,0-1 39,0 0-1,-1 0 1,0 1 0,0 0-1,-1-1 1,0 1 0,0 1-1,0-1 1,-1 0-1,0 1 1,-1-1 0,1 1-1,-2-1 1,1 1 0,-1 0-1,0-1 1,0 1 0,-1-1-1,0 1 1,-1 0 0,1-1-1,-2 0 1,1 1 0,-1-1-1,0 0 1,0 0 0,-1 0-1,0-1 1,0 0 0,0 1-1,-1-1 1,-1 1-39,1-1 21,1 0 0,-1-1 0,0 1 0,-1-1-1,1 0 1,-1-1 0,0 1 0,0-1 0,-1 0 0,1-1 0,-1 0 0,0 0-1,0 0 1,0-1 0,0 1 0,0-2 0,-1 1 0,1-1 0,0 0 0,-1-1-1,1 0 1,-1 0 0,0 0-21,-79-32-690,36-1-2801,41 22 2190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07.141"/>
    </inkml:context>
    <inkml:brush xml:id="br0">
      <inkml:brushProperty name="width" value="0.05" units="cm"/>
      <inkml:brushProperty name="height" value="0.05" units="cm"/>
      <inkml:brushProperty name="color" value="#AB008B"/>
    </inkml:brush>
  </inkml:definitions>
  <inkml:trace contextRef="#ctx0" brushRef="#br0">177 239 7296,'-16'-5'3683,"-21"-23"-902,35 26-2706,0 0 1,0 0-1,0 0 1,1 0-1,-1-1 1,0 1-1,1-1 1,0 1-1,0-1 1,0 1-1,0-1 1,0 0-1,0 0 1,1 1-1,-1-1 1,1 0-1,0 0 1,0 0-1,0 1 1,0-1-1,0 0 1,0 0-1,1 0 1,0 0-1,-1 1 1,1-1-1,0 0 1,0 1-1,1-1 1,0-2-76,2-2 28,1 1 1,-1-1-1,1 1 0,0-1 1,0 2-1,1-1 1,0 0-1,0 1 0,0 0 1,4-2-29,-1 0-44,0 1 1,1 0-1,-1 0 1,1 1-1,0 1 1,1-1-1,-1 2 1,1-1-1,0 1 1,0 1-1,0 0 1,0 0 0,0 2-1,0-1 1,0 1-1,0 1 1,1-1-1,-1 2 1,0 0-1,0 0 1,-1 1-1,1 1 1,-1-1-1,1 2 1,-1-1-1,6 5 44,-11-5 55,-1-1 0,0 0 1,0 1-1,0 0 0,-1 0 0,1 0 0,-1 1 0,0-1 0,-1 1 0,1 0 0,-1-1 1,1 1-1,-2 0 0,1 0 0,0 1 0,-1-1 0,0 0 0,0 0 0,-1 1 0,1-1 1,-1 1-1,0-1 0,-1 0 0,1 1 0,-1-1 0,0 0 0,0 0 0,-1 1 0,0-1 0,0 0 1,0 0-1,0-1 0,-1 1 0,0 0 0,0-1 0,0 1 0,0-1 0,-1 0 0,-3 3-55,1 0 107,0-1-1,-1 1 1,0-2-1,0 1 0,0-1 1,-1 0-1,0 0 1,1-1-1,-2 0 0,1 0 1,0-1-1,-1 0 1,0 0-1,1-1 0,-1-1 1,0 1-1,0-1 1,0-1-1,0 0 0,-4 0-106,-179-28-1717,125 11-474,40 4-1335,9-2 1169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08.074"/>
    </inkml:context>
    <inkml:brush xml:id="br0">
      <inkml:brushProperty name="width" value="0.05" units="cm"/>
      <inkml:brushProperty name="height" value="0.05" units="cm"/>
      <inkml:brushProperty name="color" value="#AB008B"/>
    </inkml:brush>
  </inkml:definitions>
  <inkml:trace contextRef="#ctx0" brushRef="#br0">77 188 6976,'-37'-18'5600,"36"15"-5483,0 1 1,0-1-1,0 0 1,0 0 0,1 0-1,-1 0 1,1 0-1,0 0 1,0 0-1,0 0 1,0 0 0,1 0-1,-1 0 1,1 0-1,-1 0 1,1 0 0,0 0-1,0 0 1,1 0-1,-1 1 1,1-1-1,-1 0 1,1 1 0,0-1-1,0 1 1,0 0-1,1-2-117,67-54 202,-62 53-167,0 1 0,1 0 0,-1 0 1,1 1-1,0 0 0,0 1 0,0-1 1,1 2-1,-1 0 0,0 0 0,1 0 1,-1 1-1,0 1 0,1-1 1,-1 1-1,0 1 0,0 0 0,1 0 1,-2 1-1,1 0 0,0 1 0,0 0 1,-1 0-1,0 1 0,0 0 0,0 0 1,-1 1-1,0 0 0,0 0 1,0 1-1,5 6-35,-9-9 17,-1 1 1,1-1 0,-1 1-1,0 0 1,0 0-1,0 0 1,-1 1 0,1-1-1,-1 0 1,-1 0-1,1 1 1,-1-1 0,0 1-1,0-1 1,0 0-1,-1 1 1,0-1 0,0 0-1,0 0 1,-1 1-1,1-1 1,-1 0 0,-1 0-1,1-1 1,-1 1-1,1 0 1,-3 2-18,-8 10 289,0 0-1,0-1 1,-2 0 0,0-1 0,-1 0 0,-6 3-289,11-9 135,-1-1 0,1 0 0,-1 0 0,0-2 0,-1 1 0,0-1 0,0-1 0,0-1 0,-1 0 0,-4 1-135,13-4-46,-1 0 1,1 0-1,-1-1 1,0 0-1,1 0 0,-1 0 1,0-1-1,1 1 1,-1-1-1,1 0 1,-1-1-1,1 0 0,0 0 1,-1 0-1,1 0 1,0-1-1,0 0 1,1 0-1,-1 0 0,1 0 1,-1-1-1,1 0 1,0 0-1,0 0 1,1 0-1,-2-3 46,2 3-267,1-1 0,0 0 0,0 1-1,0-1 1,1 0 0,0 0 0,0 0 0,0 0 0,0 0 0,1 0 0,0 0-1,0 0 1,0 0 0,1 0 0,-1 0 0,1 0 0,1 0 0,-1 0-1,1 0 1,-1 0 0,1 1 0,3-5 267,10-24-1669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09.395"/>
    </inkml:context>
    <inkml:brush xml:id="br0">
      <inkml:brushProperty name="width" value="0.05" units="cm"/>
      <inkml:brushProperty name="height" value="0.05" units="cm"/>
      <inkml:brushProperty name="color" value="#AB008B"/>
    </inkml:brush>
  </inkml:definitions>
  <inkml:trace contextRef="#ctx0" brushRef="#br0">205 350 7232,'-49'-10'5247,"-21"-24"-3097,63 30-2089,1 0 0,0 0 0,0 0 0,1-1-1,-1 1 1,1-1 0,0-1 0,0 1 0,1-1 0,0 0 0,0 0 0,0 0 0,1 0 0,-1-1 0,2 1-1,-1-1 1,1 0 0,0 0 0,0-1-61,2 1-17,0 0 0,0 0 0,1-1 0,0 1 0,0 0 0,1 0 0,0 0 0,0 0 0,1 1 0,0-1 0,0 1 0,1-1 0,-1 1 0,1 0 0,1 0 0,-1 1 0,1-1 0,0 1 0,0 0 0,0 0 0,1 1 0,0 0 0,0 0 0,0 0 0,0 0 0,7-2 17,76-25 351,-85 30-354,-1 1-1,1 0 1,-1-1 0,1 1-1,-1 1 1,1-1-1,0 0 1,-1 1 0,1 0-1,-1 0 1,0 0-1,1 0 1,-1 0 0,0 1-1,1-1 1,-1 1-1,0 0 1,0 0 0,-1 0-1,1 1 1,0-1-1,-1 0 1,1 1 0,-1 0-1,1 1 4,3 7-41,-1 1 0,0 1 0,0-1 0,-1 1-1,-1 0 1,0-1 0,-1 1 0,-1 1 0,1-1 0,-2 0 0,0 0-1,-1 0 1,0 1 0,-1 1 41,1-5 58,0-1 0,-1 1 1,0-1-1,0 0 0,-1 0 0,0 0 0,0 0 0,-1 0 0,0-1 1,-1 0-1,0 0 0,0 0 0,-1 0 0,0-1 0,0 0 0,-1 0 0,1 0 1,-2-1-1,1 0 0,-5 2-58,-90 36 304,28-38-3227,46-11-2143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11.419"/>
    </inkml:context>
    <inkml:brush xml:id="br0">
      <inkml:brushProperty name="width" value="0.05" units="cm"/>
      <inkml:brushProperty name="height" value="0.05" units="cm"/>
      <inkml:brushProperty name="color" value="#AB008B"/>
    </inkml:brush>
  </inkml:definitions>
  <inkml:trace contextRef="#ctx0" brushRef="#br0">316 355 7296,'-3'3'388,"1"-1"1,-1 1 0,1-1-1,-1 0 1,1 0-1,-1 0 1,0 0-1,0 0 1,0-1 0,0 0-1,0 1 1,-1-1-1,1 0 1,0 0-1,-1-1 1,1 1-389,-87-7 3478,84 3-3399,0 1-1,0-1 0,0 0 1,0 0-1,0-1 0,0 0 1,1 0-1,0 0 0,0-1 0,0 1 1,0-1-1,1 0 0,0-1 1,0 1-1,0-1 0,0 0 1,1 0-1,0 0 0,1 0 0,-1 0 1,1-1-1,0 0-78,0-2-2,1-1-1,0 1 1,1-1 0,0 0-1,0 1 1,1-1 0,0 0-1,1 1 1,0-1-1,0 1 1,1 0 0,0-1-1,1 1 1,0 1 0,0-1-1,1 0 1,0 1-1,3-3 3,-1 2-40,-1 1-1,1 1 0,1-1 0,-1 1 0,1 0 0,1 1 0,-1 0 0,1 0 0,0 1 1,0 0-1,1 1 0,1-1 41,-7 4-32,-1 0 0,1 0 1,0 0-1,0 1 0,0-1 0,0 1 0,0 0 1,0 0-1,0 0 0,0 1 0,-1 0 1,1-1-1,0 1 0,0 1 0,0-1 1,-1 0-1,1 1 0,-1 0 0,1 0 1,-1 0-1,0 0 0,3 3 32,61 65-395,-59-59 402,-1 1-1,0-1 0,-1 1 1,0 1-1,-1-1 0,0 1 1,-1 0-1,0 0 0,-1 0 0,-1 1 1,0-1-1,-1 1 0,0-1 1,-1 1-1,0-1 0,-1 1 1,-1-1-1,0 1 0,-1-1 1,-1 0-1,0 0 0,-5 12-6,5-18 60,1-1 1,-2 0-1,1 1 0,-1-1 0,0-1 0,0 1 0,0-1 1,-1 0-1,0 0 0,0 0 0,0-1 0,-1 0 1,1 0-1,-1-1 0,0 0 0,0 0 0,0 0 1,-1-1-1,1 0 0,-1-1 0,1 1 0,-1-1 1,1-1-1,-1 0 0,1 0 0,-1 0 0,0-1 0,1 0 1,-1 0-1,1-1 0,0 0 0,-1 0 0,1-1 1,0 0-1,-1-1-60,-10-4-388,1-1 0,0-1 0,0-1 0,1 0 0,1-1 0,0 0 0,0-2 0,-3-4 388,-6-22-4704,19 15-1349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12.573"/>
    </inkml:context>
    <inkml:brush xml:id="br0">
      <inkml:brushProperty name="width" value="0.05" units="cm"/>
      <inkml:brushProperty name="height" value="0.05" units="cm"/>
      <inkml:brushProperty name="color" value="#AB008B"/>
    </inkml:brush>
  </inkml:definitions>
  <inkml:trace contextRef="#ctx0" brushRef="#br0">284 483 4896,'-7'2'472,"0"-1"1,1 1-1,-1-1 0,0-1 1,1 1-1,-1-1 0,0 0 1,0-1-1,1 0 1,-1 0-1,0 0 0,1-1 1,-1 0-1,1 0 0,0-1 1,-1 1-1,1-2 0,0 1 1,1 0-1,-1-1 1,-2-3-473,0 3 122,1 0 0,0 0 0,0-1 0,0 0 1,1-1-1,0 0 0,0 0 0,0 0 0,1 0 1,-1-1-1,2 0 0,-1 0 0,1 0 0,0-1 1,1 1-1,-1-1 0,1 0 0,1 0 0,0 0 1,0-1-1,1 1 0,0 0 0,0-1-122,0-7 33,1 0 1,0 1-1,1-1 0,1 1 1,0-1-1,2 1 0,-1 0 1,2 0-1,0 0 0,1 1 1,0-1-1,1 1 0,1 1 1,0-1-1,1 2 0,4-6-33,-9 14-27,0 1 0,0-1 0,0 1 0,0 0 0,1 0-1,-1 0 1,1 1 0,0-1 0,-1 1 0,1 0 0,0 1-1,1-1 1,-1 1 0,0 0 0,0 0 0,0 1-1,1-1 1,-1 1 0,0 0 0,1 1 0,-1-1 0,0 1-1,0 0 1,1 1 0,-1-1 0,0 1 0,0 0-1,-1 0 1,1 0 0,3 3 27,3 2-29,1 0 0,-1 1 0,0 0 0,0 1-1,-1 0 1,-1 1 0,1 0 0,-2 0 0,1 1 0,-1 0-1,2 7 30,-4-10 5,-2 0 0,1 1 0,-1 0 0,-1 0 0,1 0-1,-2 0 1,1 0 0,-1 1 0,0-1 0,-1 1 0,0-1-1,-1 1 1,0 0 0,-1-1 0,1 1 0,-2-1 0,0 1-1,0-1 1,0 1 0,-1-1 0,-1 2-5,-3 1 149,-1-1 0,0 0 0,-1 0 0,0-1 0,-1 0 0,0-1 0,0 0 0,-1 0 0,0-1 0,0 0 0,-1-1 1,0-1-1,0 0 0,-1 0 0,0-1 0,0-1 0,0 0 0,0-1 0,-1 0 0,-12 0-149,-48-17-1338,12-30-5089,37 18-122</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1T18:05:40.6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11225 6511 88 0,'-8'-11'35'0,"-5"7"-18"0,0-7 0 0,9 7 16 16,-4 1-15-16,-5-1-7 16,1 0-7-16,-5 0-4 15,-4 1 1-15,-4-1 5 0,-5-3 4 0,-12 3 6 16,0-4 2-16,1 5 4 16,-10-1 1-16,-3-4-1 15,3 5-2-15,1-1-6 16,-4 4-1-16,-1 7-6 15,0 5-2-15,-7-1-2 16,-6 7-3-16,-7 5 1 16,-5 7 1-16,1 7 1 15,3 0 1-15,1 8-5 16,-1-4-1-16,-4 4-2 16,5-1 3-16,-1 1 0 15,1 7 1-15,4 4 4 16,4 4 2-16,8 11 0 15,0-4 1-15,5-4-2 16,3 4 0-16,5 0-3 0,8-4 1 16,1 5-2-16,7 2-1 15,5 5-2-15,4 3 1 16,4-11 1-16,5-3 0 16,3-5 0-16,5 1 0 15,4-4 0-15,4-4 0 16,5 4 0-16,3 0 0 15,1 0 0-15,4 3 0 16,4 5 0-16,4-5 2 16,4-3 1-16,1-4 1 15,3-3-5-15,9-1 1 16,8-3-2-16,9-4 0 16,4-4 4-16,0-3 1 0,0-1-1 15,4-3-2-15,0 0-2 16,9 0 1-16,7-4 1 15,5 0 0-15,1-4 0 16,-1-3 2-16,4 3-1 16,0-3 2-16,13-4-4 15,4 0-2-15,-4-8 2 16,0 1 2-16,4-1 0 16,4 0 2-16,13-3-2 15,-4 0 2-15,-5 0-4 16,0-1 0-16,5 5 1 15,4 3 0-15,0-4 6 16,-5 1 6-16,1-1-4 0,4-3 0 16,8 0-4-16,0 7-1 15,-4-4-3-15,9-7-1 16,7 0 1-16,1 8 0 16,0-4 0-16,-4 7 0 15,-1-4 0-15,39 1 0 16,-22-1 0-16,-12 1 0 15,-1 3 2-15,5-4 1 16,5 1-4-16,-14-1 1 16,-3-3 0-16,-1 0 2 15,5-4 1-15,-1-4 1 16,-3 0-2-16,-9 0 1 0,12 1 0 16,1-1 1-16,-5 0-2 15,-4 1 1-15,5-1-4 16,3 4 0-16,-3-8 1 15,-13 5 0-15,-13-5 0 16,0-3 2-16,0 0-1 16,5-8 2-16,-1 4 4 15,-8-3 4-15,-8-1-6 16,4 0-1-16,8 1-7 16,0-5 0-16,1-3 3 15,-14-4 2-15,-7-7-3 16,3 7-1-16,-8 1-2 15,4-5 3-15,1-3 0 16,-5 3 1-16,-9 1-3 16,-7-1 2-16,-9 1 1 0,-5-5 2 15,-7-6-1-15,-5-1-1 16,0-7-6-16,0-4-1 16,-12 0 1-16,-9 7 3 15,-4 1 0-15,-5 0-1 16,-7 3 0-16,-5 0 0 15,-4 4 0-15,-4 4 3 16,-13-12-2-16,-8 1-1 16,4 0 3-16,-8-1 0 15,-1 4 1-15,-8 4 2 16,-3 0-3-16,-1 4-2 16,-5 0-1-16,-3 0 3 0,-9 7-5 15,1-4 2-15,-1 4 0 16,-4 1 2-16,9-1 1 15,-1 0 3-15,1 0-3 16,-5 0 0-16,0-7 1 16,-4 0 0-16,-8 3 0 15,0 4 2-15,-5 1-3 16,1-1-2-16,-5 4 2 16,9 0 0-16,-13 0-2 15,-9 0 2-15,-3 3-4 16,-5 1-1-16,9 3 0 15,0-3 2-15,-9 7 2 16,-4 0 1-16,-8 0 1 16,-9 4 2-16,9 3-10 15,0 1-4-15,-13-4-1 0,-4 3 0 16,8 1 3-16,5-8 1 16,0 4 3-16,-5 0 4 15,-12-1-1-15,8 5 1 16,4-8 6-16,9 0 2 15,-13 0-5-15,-4 0-2 16,0 0 0-16,4-3 2 16,5-1-2-16,-9 4-2 15,-4-11 2-15,8 4 2 16,4-8-2-16,0 4 0 16,-3 4 1-16,-10-4 0 0,5-1 0 15,5 1 0-15,3 4 2 16,0 3 1-16,-8 4-6 15,4 1 0-15,1 6-4 16,3 4 0-16,-8 4-1 16,-8 0 2-16,3 4 4 15,5 4 3-15,9-1 0 16,-1 0 2-16,-4 1 0 16,5-1 3-16,3 1 6 15,9-1 2-15,4 4 1 16,-4 1 4-16,-4-1-9 15,8 0-1-15,5 8-5 16,7-4-3-16,5 7-3 16,-4 4-1-16,0 0-16 15,8 0-5-15,4 0-23 0,9 0-10 16,8 0-34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46.641"/>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4 12 3328,'0'-1'101,"0"1"1,0 0 0,0 0-1,0 0 1,0 0-1,1 0 1,-1-1-1,0 1 1,0 0-1,0 0 1,0 0-1,0 0 1,0-1 0,0 1-1,0 0 1,0 0-1,0 0 1,0-1-1,0 1 1,0 0-1,0 0 1,0 0-1,0-1 1,0 1 0,0 0-1,0 0 1,0 0-1,0 0 1,0-1-1,0 1 1,-1 0-1,1 0 1,0 0-1,0 0 1,0 0 0,0-1-1,0 1 1,0 0-1,-1 0 1,1 0-1,0 0 1,0 0-1,0 0 1,0 0-1,-1 0 1,1-1 0,0 1-1,0 0 1,0 0-1,0 0 1,-1 0-1,1 0 1,0 0-1,0 0-101,7-4-22,34 12 609,148 22 1333,-64-23-48,126-8-1872,-83-2 426,132 10-223,-71-3-191,19-11-12,-103 3-97,372-7 17,-316 15 16,-198-4-3,0 0 1,0 0-1,1 0 1,-1 1 0,0-1-1,0 1 1,0 0 0,0 0-1,0 0 1,0 0 0,0 0-1,-1 1 1,1 0-1,0-1 1,-1 1 0,1 0-1,-1 0 1,1 0 66,2 10-8117,-11-4 5589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47.529"/>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0 0 2976,'170'40'4304,"13"-1"-2262,-141-32-1505,-1-2-1,1-1 0,0-3 0,27-2-536,-13 0 159,690-23 249,-655 20-309,428-11-200,-280 4 309,-121 15-395,-118-4-288,-3 34-4383,-1-18 1338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54.95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52 110 4160,'-45'-71'2992,"39"65"-569,16 13-1694,57-4 651,-43-6-1187,729-37 874,-209 58 127,-178-3-532,-211-14-3041,-183 3-2634,1 2 997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55.470"/>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15 5824,'14'-10'2938,"22"6"-3066,247 39-960,585 13 4011,-324-4-2816,-382-18-2129,-133-19-2308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0:59.199"/>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347 456 1888,'-64'-84'4176,"64"83"-4141,0 0 1,0 0-1,0-1 1,0 1-1,0 0 0,0 0 1,1 0-1,-1-1 1,0 1-1,1 0 1,-1 0-1,0 0 0,1 0 1,0 0-1,-1 0 1,1 0-1,0 0 1,-1 0-1,1 0 0,0 0 1,0 0-1,0 0 1,0 0-1,0 1 1,0-1-1,0 0 0,0 1 1,0-1-36,68-22 1520,28-6-1196,0 3 0,2 5 0,0 5 0,24 1-324,-1-1 112,60-3-207,104 6 95,-50 4-33,317-48 118,-468 49-247,269-14-732,-290 21 768,-1 4 0,1 2 0,-1 3 1,0 2-1,36 13 126,223 75-2885,-300-91 2961,0 0 1,-1 1 0,-1 1 0,1 1-1,-2 1 1,1 1 0,-1 0 0,-1 2 0,-1 0-1,2 2-76,6 6 160,77 81 176,-77-61-195,-1 1 0,-2 1 0,-2 1 0,-3 0-1,-1 2 1,-2 0 0,-2 1 0,-2 0 0,-3 0-1,-1 3-140,55 554-5,-28-133 122,17 1-74,60 573 1600,-30-93-1143,-78-927-483,7 135 333,-8 0 0,-6 0 1,-12 40-351,-4 26 736,8 163-736,14-169-109,-9 494-156,-29-191 537,36-216 139,-19-131 181,20-172-551,0-1 1,0 1-1,-1-1 1,1 1-1,-1-1 1,0 0-1,-1 1 1,1-1-1,-1 0 1,0 0-1,0 0 1,0 0 0,0 0-1,-1 0 1,1 0-1,-1-1 1,0 0-1,0 1 1,0-1-1,-1 0 1,1 0-1,-1-1 1,-1 1-42,-135 45-982,85-31 847,-1-2 0,0-3 0,-34 2 135,-374 48-1275,-106 73 566,-4 3 1632,400-107-1185,-1-9 1,-1-6 0,0-9 0,-71-9 261,178 2-27,7-4-92,0-2 1,1-3-1,0-3 1,1-2 0,-15-7 118,-73-2 16,70 14-22,-49 14 321,122-8-313,-1 0-1,1-1 1,-1 0 0,1 0-1,0 0 1,0 0 0,1-1-1,0 0 1,-1 0 0,1 0 0,1 0-1,-1-1 1,1 1 0,0-1-1,0 0 1,1 0 0,0 0-1,0 0 1,-1-7-2,-42-137 567,-10-76-567,53 216-2,-77-504-56,66 447 60,-21-113 113,-3-101-115,30 200 124,-16-334 141,20-275-259,3 131-12,7 265-58,30-388 54,-18 340 1103,-18-160-1093,-11 208 169,-1-46-349,17-69 180,2 276 35,16-500 1178,-3-205-2418,-14 720 634,7 1 1,18-73 570,-30 181-130,-1-3-194,2 1 0,0 0 0,0 0 0,1 0 0,0 0 0,1 1 0,0-1 0,0 1 0,2 0 324,13-6-1696,0 16-1722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1:14.299"/>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100 44 2656,'-22'0'848,"-56"8"4885,88-5-5824,133-24 1670,90-12-475,-159 33-779,-50 11-261,-24-11-42,0 0-65,0 0-37,0 0-139,0 0-282,0 0-1152,1 0-155,2 0-2352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21:15.709"/>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18 0 1568,'0'0'501,"-12"6"1137,11-2-1427,0-1 0,0 0 0,0 0 1,1 1-1,-1-1 0,1 0 0,0 0 1,0 1-1,0-1 0,1 0 0,-1 1 1,1-1-1,-1 0 0,1 0 0,0 0 1,0 1-1,1-1 0,0 1-211,51 64 1941,-48-64-1884,-1 0-1,1-1 1,0 1-1,0-1 1,0-1-1,1 1 1,-1-1-1,1 0 1,-1 0-1,1 0 1,0-1-1,0 0 1,0 0-1,3 0-56,22 5 9,47-2 109,-45-4-668,-26 3 433,-10 5-1568,-1-5 997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7:30.189"/>
    </inkml:context>
    <inkml:brush xml:id="br0">
      <inkml:brushProperty name="width" value="0.1" units="cm"/>
      <inkml:brushProperty name="height" value="0.6" units="cm"/>
      <inkml:brushProperty name="color" value="#E71224"/>
      <inkml:brushProperty name="inkEffects" value="pencil"/>
    </inkml:brush>
  </inkml:definitions>
  <inkml:trace contextRef="#ctx0" brushRef="#br0">54 974 2144,'-1'-1'1696,"-1"-1"-1376,-2-3 32,-1 0 32,-1-1 512,-1-1 224,1 2-576,0 0-320,1 1 704,1 1-320,1-2-480,1 1 64,0 1-96,1 1 288,2-1 96,1-1-160,3 0 32,2 2-352,0 0-32,3 0 224,1 2-96,0 0-32,3 1 160,3 0 32,5 1-320,3 0 64,6-2 288,3-2-96,1 0-256,-2 1 32,3 1 32,4 2 96,5 1-64,6 1 256,7 0-192,8 1 96,7-1-352,-3 0 192,-6-1 0,-1-1 0,1-1-32,3 0-128,-2 1 128,-5 0 0,-4 1 64,-4 0-32,5 3 96,0 0-32,-2 1-64,5 0-224,-1-1 160,-1 0 32,5 0 0,10-1 96,1 0-160,-6-1 32,-6 0 224,-6-1-96,-6-1 32,-4 0-64,-1 1-128,-1-1 32,7 2 128,2 0-160,-1 1 32,-2 0 32,-4 0 0,-2 1 128,-3-1-64,5 0-128,10 0 160,10 0 128,8-1-384,4-2 0,0 0 256,-6-3-96,-10 0 32,-3-2-32,-5-1 64,-5 1-32,3 0 0,4 1-32,6-2-128,4 0 224,4-2 224,3-1 64,-3 0-96,-8 0-192,-1 1-128,-5 0-32,-5 2 0,-1 0-64,0 0 416,3-1-192,0-1 0,3-2 128,2 1-64,-2 0-448,-5 2 512,-7 2-128,-9 1-96,-10 1 0,-4 2 96,-6 0-224,-3 2 64,-2 0 96,-1 0 0,-1 0-32,0 1 32,-1-1-32,-1 0 0,0 0-320,-1 0-384,0-1 416,-1 0-13760</inkml:trace>
  <inkml:trace contextRef="#ctx0" brushRef="#br0" timeOffset="885.02">2011 594 6400,'-1'-2'2880,"-1"-1"-2496,0 0-128,1 1-224,0 0-32,0-1 32,0 0 96,1-2-64,0-1 480,1-1-320,1 0 480,0 0-416,3 0 288,0 0-320,2 1 192,2-1-224,2 0 224,2 2-256,0 0 32,0 0-128,-2 2-128,-2 1 0,-3 2 32,-3 2 0,-4 1 64,-4 2-32,-4 0 544,-3 1-320,-2-1 320,1-2-320,0-1-224,3-1-32,4-2-288,4-2 160,5-1-96,4-3 128,3-1 128,3-1 0,1 0 256,-1 2-160,-2 2-32,-1 1-64,-2 2-128,-4 3 64,-4 1-32,-3 1 0,-4 1 192,-1 1-64,-3 1 128,-1 0-128,-1 0-32,1-1 0,2 0-384,1 0 192,3-2-1216,2-1 768,4 0-2272,1-1 1600,2-1-8320</inkml:trace>
  <inkml:trace contextRef="#ctx0" brushRef="#br0" timeOffset="2177.771">2417 299 5056,'0'-2'2304,"-1"-1"-2016,1-3-640,1 0 128,-1-1-320,1-2 288,0 0 160,2 0 64,0-2 800,1 0-416,0 0 640,0 0-576,0 0 416,-1 1 64,-2 0-672,0 4 128,0 1-192,-1 3 64,0 0-128,0 2 96,-1 0-128,1 0 192,0 0-160,0-1-96,0 1-32,0 0 320,0 0-192,-1 0 288,0 2-256,-2 0 96,0 1-128,-2 1 96,0 1-128,-1 2 128,-1 1-128,0 3 480,0 2-320,1 2 64,0 0-192,2 2 96,1-1-128,5-1 128,3-1-128,5-2-160,6-4 32,4-3 32,5-4 32,4-5 64,2-4-32,0-6 64,0-4-64,-3-4 256,-3-4-160,-5-2 256,-6-1-256,-4 0-33,-4 1-63,-5 1 96,-4 3-64,-3 3 32,-3 3-32,-2 3-128,-1 4 32,-1 5 32,-3 5 0,-1 3-288,-2 5 161,-3 4-161,0 4 160,0 4-352,1 3 256,1 2-512,4 0 416,4 0-768,4 0 608,6-3-1120,3-3 928,6-4-832,5-4 864,4-6-160,3-5 480,2-5-32,0-4 224,1-4 640,-1-2-288,-1-2 928,-3-1-672,-3 2 448,-2 0-576,-2 2 256,-3 3-352,-2 1 192,-2 4-224,-1 1 128,-2 4-192,0 0 224,-1 3-256,-1 1 384,-1 1-288,0 1 320,0 3-320,0 1 96,0 2-192,1 3 64,0 2-96,1 3-64,1 3 0,0 3 32,-1 5-32,-1 2 320,-2 3-160,-2 2 160,0-1-192,-3 2 287,0-1-255,-4 7 544,-2 6-384,0 2-320,2-4 0,2-5-32,3-5 0,3-3 0,3 0-224,3-3-224,3-4-384,2-7-3423,-1-7-8033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7:33.827"/>
    </inkml:context>
    <inkml:brush xml:id="br0">
      <inkml:brushProperty name="width" value="0.1" units="cm"/>
      <inkml:brushProperty name="height" value="0.6" units="cm"/>
      <inkml:brushProperty name="color" value="#E71224"/>
      <inkml:brushProperty name="inkEffects" value="pencil"/>
    </inkml:brush>
  </inkml:definitions>
  <inkml:trace contextRef="#ctx0" brushRef="#br0">0 220 1984,'1'-1'896,"0"0"-768,1-1-512,0-1-2240</inkml:trace>
  <inkml:trace contextRef="#ctx0" brushRef="#br0" timeOffset="777.061">173 38 4896,'1'-2'2208,"2"0"-1920,-1 0 1056,1 0-800,-2 1 288,1 0-512,-2 0 32,1 1-224,-1 0-64,0 0-32,0 1 160,-1 1-96,1 0 608,-1 3-416,0 2 320,-3 2-352,-1 4 288,-1 3-320,-2 2-32,-2 3-128,0 1-128,0 2 32,0 2 32,1 2 0,-1 4 96,1 1-96,0-2 32,1 1 256,-1-3-160,1-5-64,1-6 288,1-4-160,1-8 736,3-7-545,3-8-255,3-8 0,2-6-64,3-3-128,2-3 32,0-1 32,2 0 0,0 0 0,0 3 0,-1 1 64,-1 1-32,-1 1-32,-1 3 32,0 2 32,-2 1-32,0 2-32,-2 3 32,0 1 32,-1 2-32,0 2 256,0 0-160,-1 1-96,0 2-64,-2 2 32,0 1 0,-1 1 128,-3 2-64,-1 3-96,-2 3 0,-1 3-192,0 3 128,-1 4-96,1 2 96,1 3 64,1 3 32,2 2-288,0 4 160,0 0-799,1 3 511,1 6-4096,1-3-6240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7:48.380"/>
    </inkml:context>
    <inkml:brush xml:id="br0">
      <inkml:brushProperty name="width" value="0.05" units="cm"/>
      <inkml:brushProperty name="height" value="0.05" units="cm"/>
      <inkml:brushProperty name="color" value="#E71224"/>
    </inkml:brush>
  </inkml:definitions>
  <inkml:trace contextRef="#ctx0" brushRef="#br0">110 66 3904,'0'0'1253,"-13"0"4315,12 0-5528,-1 0 0,1 0 0,0 0 1,0 0-1,0 0 0,0 0 0,-1 0 0,1 0 0,0 0 1,0 0-1,0 1 0,0-1 0,0 0 0,-1 1 0,1-1 1,0 1-1,0-1 0,0 1 0,0 0 0,0-1 0,1 1 1,-1 0-1,0 0 0,0 0 0,0 0 0,1 0 0,-1 0 1,0 0-1,1 0 0,-1 0 0,1 0 0,-1 0 0,1 0 1,-1 0-1,1 0 0,0 0 0,0 0 0,-1 1 0,1-1 0,0 0 1,0 0-1,0 0 0,0 0 0,1 1 0,-1-1 0,0 0 1,0 0-1,1 0 0,-1 1-40,3 88 1621,-2-49-846,-2-37-729,0 0 0,1 1-1,0-1 1,0 0 0,0 1 0,0-1 0,1 0 0,0 1-1,0-1 1,0 0 0,0 0 0,1 0 0,1 3-46,0-4 34,1-1 1,-1 0 0,1 1-1,0-2 1,0 1 0,0 0-1,0-1 1,0 1-1,0-1 1,1 0 0,-1-1-1,0 1 1,0-1-1,1 1 1,-1-1 0,0-1-1,1 1 1,-1-1-1,0 1 1,1-2-35,-1 2 7,4 1 6,-1-1 1,1 0 0,0 0-1,-1-1 1,1 0 0,-1 0 0,1-1-1,-1 0 1,0 0 0,1 0 0,-1-1-1,0-1 1,-1 1 0,1-1 0,-1 0-1,1 0 1,-1-1 0,0 0 0,-1 0-1,1 0 1,-1-1 0,0 0 0,-1 0-1,1 0 1,-1 0 0,3-7-14,-5 5 14,0 0 1,-1-1 0,1 1-1,-2 0 1,1-1-1,-1 1 1,-1-1-1,1 1 1,-1-1-1,-1 1 1,0 0 0,0 0-1,0-1 1,-1 2-1,-1-1 1,1 0-1,-1 0 1,0 1 0,-1 0-1,0 0 1,0 0-1,0 1 1,-1 0-1,0 0 1,0 0-1,-2-1-14,1 5-21,-1 0-1,0 0 0,1 0 0,-1 1 0,0 0 1,0 1-1,0 0 0,1 0 0,-1 1 0,0 0 0,0 0 1,0 0-1,1 1 0,-1 1 0,1-1 0,0 1 1,-1 0-1,1 1 0,1 0 0,-1 0 0,0 0 0,0 1 22,0-1-36,0 0 0,0 1 0,0-1-1,1 1 1,-1 1 0,1-1-1,0 1 1,0 0 0,1 0-1,0 1 1,0-1 0,1 1-1,0 0 1,0 1 0,0-1-1,1 1 1,0 0 0,0-1-1,1 1 1,0 0 0,0 5 36,2-11-35,0 0 0,1 1 0,-1-1 0,1 0 0,-1 0 0,1 0 0,0 0 0,0 0 1,-1 0-1,1 0 0,1-1 0,-1 1 0,0 0 0,0 0 0,1-1 0,-1 1 0,1-1 0,-1 1 0,1-1 0,0 0 0,-1 1 1,1-1-1,0 0 0,0 0 0,0 0 0,0-1 0,0 1 0,0 0 0,0-1 0,0 1 0,0-1 0,0 0 0,1 0 0,-1 1 1,0-2-1,0 1 0,2 0 35,77-25-121,-71 19 87,0 0 0,-1 0 0,0-1 0,0 0 1,0 0-1,-1-1 0,0-1 0,-1 1 1,0-1-1,0 0 0,-1-1 0,0 1 0,-1-1 1,0-1-1,2-4 34,-6 11 16,-1 0-1,1 1 1,-1-1 0,0 0-1,0 1 1,0-1 0,0 0-1,-1 1 1,1-1 0,-1 0-1,0 1 1,0-1 0,-1 1 0,1-1-1,-1 1 1,1 0 0,-1 0-16,1 1 42,-24-1 449,23 3-473,0 1 1,-1-1-1,1 1 1,0 0-1,0 0 0,-1 0 1,1 0-1,0 0 1,0 0-1,0 1 0,0-1 1,0 1-1,1-1 1,-1 1-1,0 0 0,1 0 1,-1 0-1,1-1 1,0 2-1,-1-1 1,1 0-1,0 0 0,0 0 1,0 0-1,1 1 1,-1-1-1,1 0 0,-1 1 1,1-1-1,0 1 1,0-1-1,0 0 0,0 1 1,0-1-1,0 1 1,1-1-1,-1 0 1,1 1-1,-1-1 0,1 0 1,0 0-1,1 1-18,12 53 47,-4-17-33,0 0-1,-3 1 1,-1 0 0,0 34-14,-7-30 89,-2 0 1,-2 0-1,-1-1 1,-3 0 0,-4 12-90,9-42 91,0 0 0,-1 0 0,0-1 0,-1 1 0,0-1 0,-1 0 1,0-1-1,-1 0 0,0 0 0,-1-1 0,-4 5-91,13-33-1221,34-34-2992,-15 25-1803</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1T18:06:01.72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13230 13726 36 0,'-13'0'13'0,"9"0"-6"0,-4 0 5 16,3 0 8-16,-3 0 5 16,0 0 2-16,-5 4-3 15,0-4-1-15,-8 3-3 16,0-3-1-16,-4 0-4 16,0 0-1-16,-4 4-8 15,-1 0-2-15,-3 0 0 0,-9-4 0 0,-4 7 0 16,-5 0-5-16,-3 1-1 15,-1 3 1-15,1 0 0 16,-1 0 1-16,-3 4 2 16,3 0-3-16,-4 4-2 15,-4 0 6-15,-4 7 3 16,-8 0-1-16,4 4 0 16,-5-1-6-16,5 9-1 15,4-1 1-15,4 0 0 16,0 8 1-16,4-8 0 15,-4 0 0-15,5 4 2 0,-1 0-3 16,0 0 0-16,5 0 3 16,3 4 3-16,1 7-4 15,4 0-3-15,4-3 3 16,4-1 1-16,5 1-3 16,3-4-1-16,1-5 1 15,4 9 0-15,-9 11 3 16,9-5 3-16,-4-2-2 15,8 3 0-15,4 7-1 16,-4 0 1-16,4 1-2 16,5-1-1-16,3-3 1 15,1-5-1-15,4 5 0 16,-1-8 0-16,1 0 0 16,13-3 0-16,-5 3 0 0,4 4 2 15,1 0-3-15,3-4 0 16,5-4 1-16,4 1 0 15,4-8-3-15,9 0 2 16,7-4-1-16,1 0-2 16,5-7 0-16,7-4 3 15,9 0-2-15,0 1 1 16,4-1 2-16,-4-8 0 16,-4 1 0-16,-1 0 2 15,5-1-1-15,0-3-1 16,4 0 9-16,9-4 4 15,3 0 2-15,1-3 1 16,0-1-6-16,0-3-2 0,-1 3-4 16,1-7-1-16,12 0-1 15,9 0 1-15,-5-3-4 16,-3-1 0-16,3 0 1 16,1 1 0-16,7-5 0 15,5 4 0-15,0 1 4 16,-8-1 2-16,-9 0 0 15,5 8-1-15,-1-4-1 16,9 4 2-16,0-4-3 16,-9 3 0-16,-7 1 1 15,3 4 0-15,0-1-2 16,9 0 1-16,8 5 0 16,-4-5 3-16,-5 4-1 0,-3-3 0 15,-1-1-3-15,13 4-2 16,5-3 1-16,-1-1 1 15,-4 1-1-15,-4 3-1 16,8 0 3-16,9 0 2 16,3 4 0-16,-7-4 0 15,3 4-3-15,1-4 1 16,16 1 2-16,-3-5 4 16,-10 0 5-16,6-3 1 15,-6 4-4-15,14-8-1 16,-1 0-2-16,-8 0 0 15,0 0-7-15,9-4 0 16,3 0 1-16,1 0 1 0,-17 4-4 16,12 0 1-16,13 0-2 15,-8 0 0-15,-9 0 2 16,4 0 2-16,5 0-3 16,12-3 0-16,-12-1 1 15,-9 0 0-15,4-3 0 16,13-4 0-16,-8-1 0 15,-9-2 0-15,-4 2 0 16,4-3 0-16,9 1 0 16,-13-5 2-16,-4 0-3 15,-9 1 0-15,1-1 1 16,12 0 0-16,-5 1-7 16,-7-1 0-16,-5 1-2 15,-12 3 1-15,-5-4 5 0,5 0 1 16,4 1 2-16,-13-1 0 15,-4 0 0-15,-4 1 0 16,-4-5 0-16,-1 5 2 16,-3-1-3-16,3-7 0 15,10 0-1-15,-14-4 0 16,-8 4 2-16,-4-4 2 16,-4-3-1-16,-5-1-1 15,-3-3-2-15,3 0-1 16,-4 3-1-16,1 1 0 15,-5-1 5-15,0 1 1 16,-4-1 0-16,0-3 1 0,0-1-2 16,-4 1-1-16,-5-11-6 15,-3 3-1-15,-5 0-4 16,-4-11 2-16,-9 0 3 16,1 1 1-16,-5 2 3 15,-4 5 3-15,-4-4 4 16,0 3 2-16,-4 5-3 15,-4-5-1-15,-5-3-1 16,-4 0-2-16,-8-4-2 16,-4-7 1-16,-5 3-4 15,-3 0-1-15,-1 12-2 16,-4-4 0-16,-4 7 2 16,-4 0 2-16,-1 4-3 15,-3 4 2-15,-1 3 3 16,-12-7 1-16,-8 0-2 0,-5 4 2 15,-4 7 3-15,0-3 1 16,-4-1-1-16,0 5-2 16,-17-1-2-16,-4 4 1 15,-4 3-6-15,0 1-3 16,-1 3 1-16,-16 1 3 16,-4-1-6-16,0 0 0 15,0 1 5-15,-1 3 1 16,-16 4 1-16,-4-1 1 15,13 1 5-15,-9 4 1 16,-13-4-3-16,1 3-1 16,12 1 1-16,-5-8 2 0,-11 0 0 15,-1 4-1-15,13 0 1 16,-13-1-1-16,-8 5 0 16,8-1 0-16,0 5 0 15,-8-1 0-15,4 0-9 16,4 1-2-16,1-5 6 15,-10-3 2-15,10-4 9 16,16 0 4-16,0 4-1 16,-9 0 0-16,1 3-3 15,4 1-1-15,8 3-3 16,-4 4-2-16,-4 0-4 16,8 0-2-16,4 0-6 15,-8 4-3-15,-8 0 11 16,4-4 6-16,12-4 4 15,-8 4 2-15,-8 0-4 0,0 0-1 16,12 4-1-16,4-1-2 16,-8 1-17-16,9 4-6 15,3 3-29 1,9 4-53-16,9 0 14 16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7:52.326"/>
    </inkml:context>
    <inkml:brush xml:id="br0">
      <inkml:brushProperty name="width" value="0.05" units="cm"/>
      <inkml:brushProperty name="height" value="0.05" units="cm"/>
      <inkml:brushProperty name="color" value="#E71224"/>
    </inkml:brush>
  </inkml:definitions>
  <inkml:trace contextRef="#ctx0" brushRef="#br0">247 98 576,'7'-7'192,"-2"0"-128,2-1-32,-7 4-96,0 1 32,4-1-128,1 0 96,-1 2 32,-4-2 32,4 0-96,-4 1 64,0 3-128</inkml:trace>
  <inkml:trace contextRef="#ctx0" brushRef="#br0" timeOffset="1169.028">217 44 832,'-36'-4'4421,"36"4"-4266,-17-12 1402,1-8 427,15 19-1765,1 0 111,-52-5 396,47 8-676,1-1 0,0 1 1,0 0-1,0 0 1,0 0-1,0 1 0,0-1 1,0 1-1,1 0 1,-1 0-1,1 0 0,0 1 1,0-1-1,0 1 1,1 0-1,-1 0 0,1-1 1,0 2-1,0-1 1,-1 3-51,-18 77 1146,19-71-1104,1 0 0,0 0 1,1 0-1,0 0 0,1 0 0,1 0 0,0 0 0,1 0 0,1 4-42,21 42 677,-24-56-656,0-1-1,0 1 1,1 0 0,-1-1-1,1 1 1,0-1-1,0 0 1,0 0-1,0 1 1,0-1 0,0 0-1,0-1 1,1 1-1,-1 0 1,1-1-1,-1 1 1,1-1 0,0 0-1,-1 0 1,1 0-1,0 0 1,0 0-1,0-1 1,0 1 0,0-1-1,0 0 1,0 0-1,0 0 1,0 0-1,0 0 1,-1-1 0,1 1-1,0-1 1,0 0-1,3-1-20,-2-1 32,-1-1 0,1 0-1,-1 0 1,1-1 0,-1 1-1,0-1 1,-1 1 0,1-1-1,-1 0 1,0 0 0,0 0-1,0 0 1,-1-1 0,0 1 0,0 0-1,0-1 1,-1-1-32,13-131-789,-13 37 469,0 100 21,0 1 59,0 0 21,0 0 118,0 0 112,0 0 42,-12 11 299,16 51-325,4-18 69,-10-10-44,-2-1 0,-1 1 0,-2-1 0,-10 32-52,-17 111 330,17 6-52,16-153-497,27-51-3802,-6 12-1019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7:58.281"/>
    </inkml:context>
    <inkml:brush xml:id="br0">
      <inkml:brushProperty name="width" value="0.05" units="cm"/>
      <inkml:brushProperty name="height" value="0.05" units="cm"/>
      <inkml:brushProperty name="color" value="#E71224"/>
    </inkml:brush>
  </inkml:definitions>
  <inkml:trace contextRef="#ctx0" brushRef="#br0">17 25 1664,'-8'-3'1132,"4"0"1378,-1 3 3400,10 9-4913,10-6-811,1-2 0,-1 1 1,1-2-1,-1 0 0,1-1 1,-1-1-1,1 0 0,8-3-186,-12 3 73,163-20-857,-154 25-401,-13 1-2825,-8-3-11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7:58.571"/>
    </inkml:context>
    <inkml:brush xml:id="br0">
      <inkml:brushProperty name="width" value="0.05" units="cm"/>
      <inkml:brushProperty name="height" value="0.05" units="cm"/>
      <inkml:brushProperty name="color" value="#E71224"/>
    </inkml:brush>
  </inkml:definitions>
  <inkml:trace contextRef="#ctx0" brushRef="#br0">1 107 416,'7'0'128,"-2"0"-96</inkml:trace>
  <inkml:trace contextRef="#ctx0" brushRef="#br0" timeOffset="418.88">61 73 5888,'0'0'1898,"6"-3"1089,24 2-2308,1-1 1,-1-2-1,0 0 1,0-2-1,27-10-679,62-17 470,-119 33-500,1 0 1,0-1 0,-1 1 0,1-1 0,0 1-1,0 0 1,-1 0 0,1-1 0,0 1 0,0 0 0,0 0-1,-1 0 1,1 0 0,0 0 0,0 0 0,0 0-1,-1 0 1,1 0 0,0 0 0,0 1 0,0-1 0,-1 0-1,1 0 1,0 1 0,-1-1 0,1 1 0,0-1-1,-1 0 1,1 1 0,0-1 0,-1 1 0,1 0 0,-1-1-1,1 1 1,-1-1 0,1 1 0,-1 0 0,1-1-1,-1 1 1,0 0 0,1 0 0,-1-1 0,0 1 0,1 0-1,-1 0 1,0 0 0,0-1 0,0 1 0,0 0-1,0 0 1,0 0 0,0-1 0,0 1 29,12 21-5797,-3-21 1861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02.512"/>
    </inkml:context>
    <inkml:brush xml:id="br0">
      <inkml:brushProperty name="width" value="0.05" units="cm"/>
      <inkml:brushProperty name="height" value="0.05" units="cm"/>
      <inkml:brushProperty name="color" value="#E71224"/>
    </inkml:brush>
  </inkml:definitions>
  <inkml:trace contextRef="#ctx0" brushRef="#br0">97 267 5888,'-21'3'3432,"-11"-21"-2534,27 14-857,1-2 0,0 1 0,0 0 0,0-1 0,1 0 0,0 0 0,0 0-1,0 0 1,1 0 0,0-1 0,0 1 0,1-1 0,0 1 0,0-1 0,0 1 0,1-1-1,0 0 1,0 1 0,1-1 0,0 0 0,0 1 0,0-1 0,1 1 0,0-1 0,0 1-1,1 0 1,-1 0 0,2 0 0,-1 0 0,0 0 0,1 1 0,0-1 0,1 1 0,-1 0-1,1 1 1,0-1-41,-2 2-3,1 0-1,0 0 1,0 0-1,0 0 1,0 1-1,0 0 0,1 0 1,-1 0-1,1 0 1,-1 1-1,1 0 1,0 0-1,-1 0 1,1 0-1,0 1 0,0 0 1,0 0-1,-1 0 1,1 0-1,0 1 1,0 0-1,-1 0 1,1 0-1,0 1 0,-1-1 1,1 1-1,-1 0 1,0 1-1,0-1 1,0 1-1,0-1 1,0 1-1,0 0 0,-1 1 1,1-1-1,-1 1 1,0-1-1,0 1 1,0 0-1,-1 0 1,0 0-1,1 1 4,22 97 587,-25-96-398,-1 1 1,1 0 0,-1-1-1,-1 1 1,1-1 0,-1 1 0,0-1-1,0 1 1,-1-1 0,0 0-1,0 0 1,0-1 0,-1 1 0,0 0-1,0-1 1,0 0 0,-1 0-1,1-1 1,-1 1 0,-1-1 0,0 1-190,-42 15 1052,48-20-1089,-1 0 0,0 0 0,0 0 0,0 1 0,0-1 0,0 0 1,0 0-1,0 0 0,0 0 0,0-1 0,0 1 0,0 0 0,0 0 0,0-1 0,0 1 0,0 0 0,1-1 1,-1 1-1,0-1 0,0 1 0,0-1 0,1 1 0,-1-1 0,0 0 0,0 1 0,1-1 0,-1 0 1,1 0-1,-1 1 0,1-1 0,-1 0 0,1 0 0,-1 0 0,1 0 0,0 0 0,-1 0 0,1 1 0,0-1 1,0 0-1,0 0 0,0 0 0,0 0 0,0 0 0,0 0 0,0 0 0,0-1 37,-3-20-4922,0 14-566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03.074"/>
    </inkml:context>
    <inkml:brush xml:id="br0">
      <inkml:brushProperty name="width" value="0.05" units="cm"/>
      <inkml:brushProperty name="height" value="0.05" units="cm"/>
      <inkml:brushProperty name="color" value="#E71224"/>
    </inkml:brush>
  </inkml:definitions>
  <inkml:trace contextRef="#ctx0" brushRef="#br0">1 0 9056,'0'4'3360,"0"-4"-2624,5 0-192,-5 0-384,3 4-192,1-1-32,0 5 0,4-1-288,-4 1 192,1-1-576,-1 3 416,0 1-128,-4 8 256,0 7-1024,-4 3 672,-5 7-2848,2 8 1888,-2 7-1312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03.324"/>
    </inkml:context>
    <inkml:brush xml:id="br0">
      <inkml:brushProperty name="width" value="0.05" units="cm"/>
      <inkml:brushProperty name="height" value="0.05" units="cm"/>
      <inkml:brushProperty name="color" value="#E71224"/>
    </inkml:brush>
  </inkml:definitions>
  <inkml:trace contextRef="#ctx0" brushRef="#br0">1 0 6464,'5'15'2400,"-5"-11"-1856,0 7-160,0-7-1472,0 0 512,0-1-3936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03.578"/>
    </inkml:context>
    <inkml:brush xml:id="br0">
      <inkml:brushProperty name="width" value="0.05" units="cm"/>
      <inkml:brushProperty name="height" value="0.05" units="cm"/>
      <inkml:brushProperty name="color" value="#E71224"/>
    </inkml:brush>
  </inkml:definitions>
  <inkml:trace contextRef="#ctx0" brushRef="#br0">1 1 8128,'3'18'3008,"-3"-14"-2336,-3 7-160,3-7-224,0 3-256,0 1-576,0-6 288,0 2-1728,0 0 1088,0-1-3264,0 1 2336,3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03.909"/>
    </inkml:context>
    <inkml:brush xml:id="br0">
      <inkml:brushProperty name="width" value="0.05" units="cm"/>
      <inkml:brushProperty name="height" value="0.05" units="cm"/>
      <inkml:brushProperty name="color" value="#E71224"/>
    </inkml:brush>
  </inkml:definitions>
  <inkml:trace contextRef="#ctx0" brushRef="#br0">5 8 8384,'-5'-8'4282,"6"8"-3887,-1 0-283,0 0-213,0 0 106,0 0 315,7 10 1089,5 13-3842,-11 4-1770,-1-7-127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04.137"/>
    </inkml:context>
    <inkml:brush xml:id="br0">
      <inkml:brushProperty name="width" value="0.05" units="cm"/>
      <inkml:brushProperty name="height" value="0.05" units="cm"/>
      <inkml:brushProperty name="color" value="#E71224"/>
    </inkml:brush>
  </inkml:definitions>
  <inkml:trace contextRef="#ctx0" brushRef="#br0">6 1 9632,'0'7'3584,"0"0"-2784,0-7-256,0 0-416,0 4-192,0 0-1152,0-4 640,0 4-1024,0-1 928,0 0-224,0 1 512,-5-1-832,5 1 704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04.471"/>
    </inkml:context>
    <inkml:brush xml:id="br0">
      <inkml:brushProperty name="width" value="0.05" units="cm"/>
      <inkml:brushProperty name="height" value="0.05" units="cm"/>
      <inkml:brushProperty name="color" value="#E71224"/>
    </inkml:brush>
  </inkml:definitions>
  <inkml:trace contextRef="#ctx0" brushRef="#br0">17 1 6720,'-4'15'2496,"4"-15"-1952,-3 10-128,3-10 672,-5 7-672,1 4 256,4 0-384,0-3 384,0 3-384,0 3 0,4-7-160,1 1-96,-2-5 0,-6 1-128,6 0 64,-3 0-1088,0-1 576,-8-6-6240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1T18:06:05.88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16338 239 4 0,'-26'8'2'0,"22"-1"0"0,-17 1-3 0,13-5 4 15,-1 5-4-15,1-1 0 16,-5 4 1-16,1 8 0 16,-5 0 0-16,0-8 0 15,-4 4 0-15,0-4 0 0,-4 8 2 16,-4-8 3-16,4 7 4 15,-5-3 2-15,1 4-3 16,0 0 0-16,-5-1-3 16,1 1 2-16,-1 7-4 15,0 0 0-15,1 4 5 16,-5-8 3-16,5 12-2 16,-5-8 2-16,4 11-4 15,1 0 1-15,-1 1-7 16,1-1-1-16,-1 11 0 15,-4-3 0-15,-4 0 0 16,9-1 0-16,-5-6 0 16,0-5 2-16,1 5-3 15,-1-1 0-15,4-4-1 0,5 5 0 16,0 3 4-16,3-4 1 16,1 4-4-16,4 0 1 15,4 4 0-15,1 3 0 16,-1 0-3-16,4-3 2 15,1 0 1-15,-5-4 2 16,4 4-1-16,1-1 2 16,-1 1-4-16,1 0 0 15,-1 3 1-15,0 1 0 16,5-1 0-16,0 4 0 16,-1 8 0-16,1-12 0 0,0 1 0 15,3-1 0-15,-3-3 0 16,0-4 0-16,3 4 0 15,1-4 0-15,4-4 2 16,0 0 1-16,0 4-1 16,0-11 1-16,4 4 2 15,1-1 2-15,-1 1-1 16,0-5-1-16,4 5-6 16,1-4 1-16,-1 3 0 15,1 5 0-15,-1-12 0 16,0 0 2-16,1 0-3 15,-1 0 0-15,0 0 3 16,5-4 1-16,4 1-4 16,0-1-1-16,-1-3 3 15,1 3 1-15,0 0 2 0,0-3 0 16,-1-4 0-16,1 0 2 16,0 0-1-16,4 3 2 15,-4 1-4-15,4 0 0 16,-4 3-3-16,-1 0-1 15,1 1 1-15,0-1 0 16,0 1-3-16,4 3 2 16,4 0 1-16,4 0 0 15,-4 0 2-15,0 4 1 16,-4-4-4-16,5-4 1 16,-5 0-2-16,4-7 0 15,0 4 4-15,0-4 1 0,-4 0-4 16,4-4 1-16,-4 4 0 15,4 0 2-15,0 0-3 16,-4-4-2-16,5 4-1 16,-1-4 3-16,0 0 0 15,0-3 1-15,4-1 2 16,5 1 1-16,-5 3-4 16,1 0 1-16,3-4 0 15,1-3 0-15,-1 4 0 16,-3-5 0-16,-1 5 0 15,0 3 0-15,-3 0-5 16,-1 0 1-16,0 0 0 16,0-7 2-16,4 4 1 0,5-1 1 15,0 1 0-15,-1-5 0 16,1 1 0-16,3-4 2 16,5 4-3-16,0-1-2 15,-4 1 2-15,4-4 2 16,8 4 0-16,-8 0 2 15,-4-1-4-15,0 5-2 16,0-1-7-16,-5-3-4 16,5 0-3-16,0 3 0 15,-1-3 9-15,1 0 7 16,0-1-1-16,4 1 1 16,4 4 1-16,0-1 0 15,-4 0 0-15,4 1 0 0,0-1 2 16,-4 1 1-16,-4 3-4 15,-5 0 1-15,1 0-2 16,-5 1 0-16,1 2-11 16,3-2-5-16,5-1 1 15,0 0 0-15,0 0 7 16,3-3 6-16,10-1 3 16,-1 8 1-16,-4 0 0 15,9 3 0-15,-5-3 2 16,-4 0 1-16,0-4-4 15,1 1-1-15,3-1-2 16,0 0 3-16,1-4 2 16,3 1 2-16,5-4-1 15,-1-1 1-15,5-3-4 16,0 0 0-16,-8 4 1 0,-1 0 0 16,-3 0 0-16,-1-1 0 15,5 1 0-15,3 0 2 16,-3-4-1-16,3 0-1 15,5 0 1-15,-4 3-1 16,4-3 0-16,-4 4 2 16,-1-4 1-16,-3 4 1 15,-1-8-2-15,9 4-2 16,0 0-2-16,4 0 1 16,5 0 1-16,-1 0 2 15,-4-4 5-15,-4 1 4 0,0-1 0 16,0 0 1-16,4 4-9 15,-4-3-1-15,4 3-2 16,8 0 0-16,1 0 0 16,-1-4 0-16,-3 4-3 15,-5-4 2-15,0 0-1 16,0 1 0-16,0-1 2 16,0 0 2-16,9 0-1 15,-1 1 2-15,-3-1-2 16,3-3 2-16,-8 3-2 15,-4 0 2-15,-4-7 2 16,4 3 4-16,0 1-4 16,8-8-1-16,4 15-4 15,5-4-3-15,-4 1-5 16,-1-1-2-16,-8 0 5 0,0-7 4 16,0 4 2-16,-4-1 2 15,4 4 0-15,5 1 1 16,-9-1-5-16,0 0 1 15,-5 4 0-15,-3-4 2 16,-1 1-1-16,-3 3-1 16,7 0-2-16,-3 0 1 15,-1 3-1-15,5-3 0 16,0 0 0-16,0 0 0 16,-5 0 4-16,-4 0 1 15,-3 0 7-15,-10 0 4 16,1 0-5-16,-4 0-3 15,-1-3-3-15,1 3-3 0,-1-4 1 16,9 0 1-16,-4 1-1 16,0-1-1-16,-1-4-2 15,1 1 1-15,0-4 1 16,4-4 0-16,4 0 2 16,-4 0 3-16,-4 0-4 15,8-3-1-15,-4-1-2 16,-4 4-2-16,-1 0-11 15,1 0-2-15,-4 0-8 16,-1 0 1-16,1 0 8 16,3 4 7-16,-7-7 6 15,-1-8 4-15,5-1 0 16,-1 1-1-16,9 0 1 16,0-4-1-16,0 4-3 15,0 0 0-15,4-11-5 0,-8-8-2 16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22.755"/>
    </inkml:context>
    <inkml:brush xml:id="br0">
      <inkml:brushProperty name="width" value="0.05" units="cm"/>
      <inkml:brushProperty name="height" value="0.05" units="cm"/>
      <inkml:brushProperty name="color" value="#AB008B"/>
    </inkml:brush>
  </inkml:definitions>
  <inkml:trace contextRef="#ctx0" brushRef="#br0">0 130 5568,'10'-8'7948,"18"-12"-6136,22 5-895,-27 7-1100,0 0 1,-1-2 0,0-1-1,0 0 1,7-7 182,-16 7-1600,-4 1 475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23.084"/>
    </inkml:context>
    <inkml:brush xml:id="br0">
      <inkml:brushProperty name="width" value="0.05" units="cm"/>
      <inkml:brushProperty name="height" value="0.05" units="cm"/>
      <inkml:brushProperty name="color" value="#AB008B"/>
    </inkml:brush>
  </inkml:definitions>
  <inkml:trace contextRef="#ctx0" brushRef="#br0">0 95 6144,'17'-4'4933,"114"-54"-64,-68 36-5197,-21 12-6570,-33 10 2146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23.699"/>
    </inkml:context>
    <inkml:brush xml:id="br0">
      <inkml:brushProperty name="width" value="0.05" units="cm"/>
      <inkml:brushProperty name="height" value="0.05" units="cm"/>
      <inkml:brushProperty name="color" value="#AB008B"/>
    </inkml:brush>
  </inkml:definitions>
  <inkml:trace contextRef="#ctx0" brushRef="#br0">53 66 5312,'-1'-13'5314,"8"4"-4570,37-19 2222,-44 28-2946,-1 0 1,1 0-1,0 0 1,0 0-1,-1 0 1,1 0-1,0 0 1,-1 0-1,1 0 1,0 0-1,0 0 1,-1 0-1,1 1 1,0-1 0,0 0-1,-1 0 1,1 0-1,0 0 1,0 1-1,-1-1 1,1 0-1,0 0 1,0 1-1,0-1 1,0 0-1,-1 0 1,1 1-1,0-1 1,0 0 0,0 0-1,0 1 1,0-1-1,0 0 1,0 1-1,0-1 1,0 0-1,0 1 1,0-1-1,0 0 1,0 0-1,0 1 1,0-1-1,0 0 1,0 1 0,0-1-1,0 0 1,0 0-1,1 1 1,-1-1-1,0 0 1,0 0-1,0 1 1,0-1-1,1 0 1,-1 0-1,0 0 1,0 1-1,1-1 1,-1 0 0,0 0-21,-5 4 154,-1 0 0,0-1 0,0 0 0,0 0 0,0 0 1,-1-1-1,1 0 0,-1 0 0,1 0 0,-1-1 0,-5 0-154,19-19-293,45-21 714,-97 64-261,21-8-138,18-11-556,4-5-3391,2-1 3252,0 0 616,4-3-1767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24.465"/>
    </inkml:context>
    <inkml:brush xml:id="br0">
      <inkml:brushProperty name="width" value="0.05" units="cm"/>
      <inkml:brushProperty name="height" value="0.05" units="cm"/>
      <inkml:brushProperty name="color" value="#AB008B"/>
    </inkml:brush>
  </inkml:definitions>
  <inkml:trace contextRef="#ctx0" brushRef="#br0">45 29 4576,'25'4'7376,"-29"11"-5094,-41 32-586,43-45-1663,0-1 0,0 2 0,1-1 0,-1 0 0,1 0 0,-1 0 0,1 1 0,0-1 0,0 0 0,0 1 0,0 0 0,0-1 0,0 1 0,1-1 0,-1 1 0,1 0 0,0-1 0,0 1 0,0 0 0,0-1 0,0 1-1,1 0 1,-1-1 0,1 1 0,0 0 0,-1-1 0,1 1 0,0-1 0,1 0 0,-1 1 0,0-1 0,1 0 0,0 1-33,4 1 45,1 0-1,-1-1 1,1 0 0,0 0-1,0-1 1,0 1 0,0-2-1,1 1 1,-1-1 0,0 0-1,1 0 1,-1-1 0,1 0-1,-1-1 1,0 1 0,1-1-1,-1-1 1,0 1 0,1-1-1,-1-1 1,0 1 0,-1-1-1,1 0 1,0-1 0,-1 0-1,0 0 1,0 0 0,0-1-1,0 1 1,-1-2 0,1 1-1,-1-1-44,-2 3 12,-1 0 0,1 1 0,-1-1 0,0 0-1,0 0 1,0 0 0,0 0 0,-1-1-1,1 1 1,-1-1 0,0 1 0,0 0-1,0-1 1,0 0 0,-1 1 0,1-1 0,-1 1-1,0-1 1,0 0 0,0 1 0,-1-1-1,1 0 1,-1 1 0,0-1 0,0 1 0,0-1-1,-1 1 1,1 0 0,-1-1 0,1 1-1,-1 0 1,0 0 0,-1 0 0,1 0-1,0 1 1,-1-1 0,1 1 0,-1-1 0,0 1-1,0 0 1,0 0 0,0 0 0,0 0-1,-1 1 1,1-1 0,0 1 0,-1 0 0,1 0-1,-1 0 1,0 0 0,1 1 0,-1-1-1,-3 1-11,-111 32-1946,87-15 183,31-17 1690,-1 0-1,1 1 1,-1-1-1,1 0 0,-1 0 1,1 0-1,-1 1 1,1-1-1,0 0 1,-1 1-1,1-1 0,0 0 1,-1 1-1,1-1 1,0 1-1,-1-1 1,1 0-1,0 1 0,0-1 1,-1 1-1,1-1 1,0 1-1,0-1 1,0 1-1,0-1 0,0 1 1,0-1-1,0 1 1,0-1-1,0 0 0,0 1 1,0-1-1,0 1 1,0-1-1,0 1 1,0-1-1,0 1 0,0-1 1,1 1-1,-1-1 1,0 1-1,0-1 1,1 1-1,-1-1 0,0 0 1,1 1-1,-1-1 1,0 0-1,1 1 1,-1-1-1,0 0 0,1 1 1,-1-1-1,1 0 1,-1 0-1,1 1 1,-1-1-1,0 0 0,1 0 1,-1 0-1,1 0 1,-1 0-1,1 0 1,-1 0-1,1 0 0,0 0 74,13 4-1824,4 0-2442</inkml:trace>
  <inkml:trace contextRef="#ctx0" brushRef="#br0" timeOffset="378.566">263 29 4640,'-12'-4'2474,"10"3"-2303,1 1-1,0-1 0,0 1 0,0 0 0,-1-1 0,1 1 1,0 0-1,0 0 0,-1 0 0,1 0 0,0 0 0,0 0 0,-1 0 1,1 0-1,0 1 0,0-1 0,-1 1 0,1-1 0,0 0 1,0 1-1,0 0 0,0-1 0,0 1 0,0 0 0,0 0 0,0-1 1,0 1-1,0 0 0,0 0 0,0 0 0,1 0 0,-1 0 1,0 0-1,1 0 0,-1 0 0,1 1 0,-1-1 0,1 0 0,-1 0 1,1 0-1,0 1 0,-1 0-170,10 104 1723,7 108-1291,-3-44-278,-1-64 219,-12-105-556,-1 0 0,1 0-1,-1 0 1,1-1-1,-1 1 1,1 0 0,-1 0-1,0-1 1,1 1-1,-1 0 1,0-1 0,0 1-1,0-1 1,1 1-1,-1-1 1,0 1-1,0-1 1,0 1 0,0-1-1,0 0 1,0 0-1,0 1 1,0-1 0,0 0-1,1 0 1,-1 0-1,0 0 1,0 0 0,0 0-1,0 0 1,0-1-1,0 1 1,0 0-1,0 0 1,0-1 183,-5 1-1804,-9 0-2884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13.064"/>
    </inkml:context>
    <inkml:brush xml:id="br0">
      <inkml:brushProperty name="width" value="0.05" units="cm"/>
      <inkml:brushProperty name="height" value="0.05" units="cm"/>
      <inkml:brushProperty name="color" value="#AB008B"/>
    </inkml:brush>
  </inkml:definitions>
  <inkml:trace contextRef="#ctx0" brushRef="#br0">362 484 3232,'0'0'1035,"-3"-6"7637,2 4-9217,6 6 837,-20 0 14,-24-1 1022,38-3-1216,1 0 85,13-14 320,24-3-202,-18 33 74,-22-13-309,0-1 0,0 0 0,0 0 0,0-1 0,0 1 0,0-1 0,0 1 0,-1-1 0,1 0 0,-1 0 0,1-1 0,-1 1 0,1-1 0,-1 0 0,1 0 0,-1 0 0,0 0-80,2 0-464,-14-1 1310,9-2-7452,7 3 4708</inkml:trace>
  <inkml:trace contextRef="#ctx0" brushRef="#br0" timeOffset="1048.963">689 90 3392,'4'-11'1867,"-4"11"-1196,0 0-127,0 0 246,0 0-257,-5-14 2960,4 14-3424,0 0 0,0-1 0,0 1 0,0 0-1,0 0 1,0 0 0,0 0 0,0 0 0,0 0-1,0 1 1,0-1 0,0 0 0,0 0-1,0 1 1,0-1 0,0 1 0,0-1 0,0 0-1,0 1 1,0 0 0,1-1 0,-1 1 0,0 0-1,0-1 1,1 1 0,-1 0 0,0 0 0,1-1-1,-1 1 1,1 0 0,-1 0 0,1 0 0,-1 0-1,1 0 1,0 0 0,-1 0 0,1 0 0,0 0-1,0 0 1,0 0-69,-10 28 875,8-26-831,0 1 0,1 0 0,-1 0-1,1 0 1,0 0 0,0-1 0,0 1 0,0 1 0,1-1 0,0 0 0,0 0 0,0 0 0,0 0 0,1 0 0,-1 0 0,1 0 0,1 2-44,-2-3 21,1-1 1,0 0 0,-1 0 0,1 1 0,0-1 0,0 0 0,0 0 0,1 0 0,-1 0 0,0 0 0,1 0 0,-1-1 0,1 1 0,0 0 0,-1-1 0,1 1 0,0-1 0,0 0 0,0 1 0,0-1 0,0 0 0,0 0 0,1 0 0,-1-1 0,0 1-1,0 0 1,1-1 0,-1 0 0,0 1 0,1-1 0,-1 0 0,0 0 0,1 0 0,1-1-22,4-1 35,1 0 0,-1-1 0,0 0 0,0 0 0,0-1-1,0 0 1,-1-1 0,1 0 0,-1 0 0,0 0 0,-1-1 0,1 0-1,4-6-34,-2 3-28,-2-1-1,1 1 0,-1-2 0,-1 1 0,0 0 1,0-1-1,-1 0 0,0-1 0,-1 1 0,2-12 29,-6 21-1,0 0-1,0 1 1,0-1-1,0 1 1,-1-1-1,1 1 1,0-1-1,-1 1 0,1-1 1,-1 1-1,0-1 1,0 1-1,1-1 1,-1 1-1,0 0 0,0 0 1,0-1-1,0 1 1,0 0-1,-1 0 1,1 0-1,0 0 0,0 0 1,-1 0-1,1 1 1,-1-1-1,1 0 1,-1 1-1,1-1 0,-1 1 1,1-1-1,-1 1 1,1 0-1,-1 0 1,1-1-1,-1 1 0,0 0 1,1 1-1,-1-1 1,1 0-1,-1 0 1,0 1-1,1-1 0,-1 1 1,0 0 1,-16-2-79,8 0-59,-1 1-1,0 0 0,1 1 1,-1 0-1,0 1 0,1 0 1,0 1-1,-1 0 0,1 0 1,0 1-1,0 1 0,-1 0 139,10-3-228,-1-1 1,0 1-1,1 0 0,-1 0 0,1 0 1,-1 0-1,1 0 0,0 0 0,0 0 1,0 0-1,0 0 0,0 0 0,1 1 0,-1-1 1,1 0-1,-1 1 0,1-1 0,0 0 1,0 1-1,0-1 0,0 0 0,0 1 1,1-1-1,-1 0 0,1 1 0,-1-1 1,1 0-1,0 0 0,0 1 0,0-1 0,0 0 1,0 0-1,1 0 0,-1 0 0,1-1 1,-1 1-1,1 0 0,-1 0 0,1-1 1,0 1-1,2 0 228,7 2-2864</inkml:trace>
  <inkml:trace contextRef="#ctx0" brushRef="#br0" timeOffset="1568.601">857 3 6400,'8'0'2614,"-7"-1"-2495,0 1 1,0-1 0,0 1 0,-1 0 0,1 0 0,0 0 0,0-1 0,0 1 0,0 0 0,0 0 0,0 0 0,0 0-1,0 0 1,0 1 0,-1-1 0,1 0 0,0 0 0,0 1 0,0-1 0,0 0 0,0 1 0,-1-1 0,1 1-1,0-1 1,0 1 0,-1-1 0,1 1 0,0-1 0,-1 1 0,1 0 0,-1 0 0,1-1 0,-1 1 0,1 0-1,-1 0 1,1-1 0,-1 2-120,16 118 3019,-13-83-2961,-1 1 1,-2-1 0,-2 1-1,-1-1 1,-2 1 0,-5 17-59,-15 15 554,1-20-186,24-50-581,0 0-171,0 0-746,0 0-70,0 0-1227,4 0 758</inkml:trace>
  <inkml:trace contextRef="#ctx0" brushRef="#br0" timeOffset="3382.365">0 998 3968,'47'-23'5680,"-16"2"-3856,2 6-752,-11 4-680,0 2 1,0 0 0,2 1-1,-1 1 1,13-1-393,12-5 687,236-83 1286,46-41-527,-302 125-1440,1 1 1,0 2 0,0 1-1,25-3-6,29-12-21,-80 21-964,-19 5-291,-12 5-1737,12-2 1573</inkml:trace>
  <inkml:trace contextRef="#ctx0" brushRef="#br0" timeOffset="5311.548">148 1610 3712,'-1'-1'197,"0"1"-1,0 0 1,0-1 0,0 1 0,-1-1 0,1 0-1,1 1 1,-1-1 0,0 0 0,0 0 0,0 1-1,0-1 1,0 0 0,1 0 0,-1 0 0,0 0-1,1 0 1,-1 0 0,1 0 0,-1 0 0,1 0-1,-1 0 1,1-1 0,0 1 0,0 0 0,-1 0-1,1 0 1,0 0 0,0-1 0,0 1-1,0 0 1,0 0 0,1 0 0,-1-1 0,0 1-1,1 0 1,-1 0 0,0 0 0,1 0 0,0-1-197,14-9 357,-14 11-378,2 7 138,-42 27 1803,35-28-591,3-12-2,1 6-1365,-3-13-1504,2 11-3491,1 2-199</inkml:trace>
  <inkml:trace contextRef="#ctx0" brushRef="#br0" timeOffset="6389.705">328 1180 4064,'0'0'1307,"-4"-3"2836,-17 28-100,20-21-3919,0 1 0,0-1 0,0 0 0,0 1-1,1-1 1,-1 1 0,1-1 0,0 0 0,1 1 0,-1-1-1,1 1 1,-1-1 0,2 0 0,-1 1 0,0-1 0,1 0-1,0 0 1,0 1-124,1-3 29,0 0 0,0 0 0,0 0 0,0-1-1,0 1 1,0-1 0,1 0 0,-1 0 0,0 0 0,1-1 0,-1 1-1,1-1 1,-1 1 0,1-1 0,-1 0 0,0-1 0,1 1-1,-1 0 1,1-1 0,-1 0 0,1 0 0,1-1-29,1 1 37,1 0-1,-1-1 1,1 0 0,-1 0 0,0-1-1,0 1 1,0-2 0,0 1 0,0 0 0,-1-1-1,1 0 1,-1 0 0,0-1 0,0 0-1,-1 0 1,1 0 0,-1 0 0,0 0-1,0-2-36,-1 3-9,-1 0-1,1 0 0,-1 1 1,0-1-1,0-1 0,0 1 0,0 0 1,-1 0-1,0-1 0,0 1 0,0-1 1,-1 1-1,1-1 0,-1 1 0,0-1 1,0 1-1,-1-1 0,1 1 1,-1-1-1,0 1 0,0-1 0,0 1 1,-1 0-1,0 0 0,0-1 0,0 1 1,0 0-1,0 1 0,-1-1 1,0 0-1,0 1 0,0-1 0,0 1 1,0 0-1,-1 0 0,1 1 0,-1-1 1,0 0-1,0 1 0,-2-1 10,-4 2-231,-1 0 0,1 1 1,0 0-1,-1 1 0,1 0 0,0 0 0,0 1 0,0 1 1,0 0-1,0 0 0,0 1 0,1 0 0,0 0 0,-4 3 231,-6 7-1731,28-1-655,81-14-61,-71-2 2323,109-22 4679,-127 24-4508,-1 1 0,1 0 0,-1 0-1,0 0 1,1-1 0,-1 1 0,1 0 0,-1 0 0,1 0-1,-1 0 1,1 0 0,-1 0 0,1 0 0,-1 0 0,0 0-1,1 0 1,-1 0 0,1 0 0,-1 0 0,1 1 0,-1-1 0,1 0-1,-1 0 1,0 0 0,1 1 0,-1-1 0,1 0 0,-1 0-1,0 1 1,1-1 0,-1 0 0,0 1 0,0-1 0,1 1-1,-1-1 1,0 0 0,0 1 0,1-1 0,-1 1 0,0-1 0,0 0-1,0 1 1,0-1 0,0 1 0,1-1 0,-1 1 0,0-1-1,0 1-46,-8 27 1527,1-7-742,6 125 228,9 7-997,-15-22-101,2-92-294,4-32-237,1-6-2682,0-1 1986</inkml:trace>
  <inkml:trace contextRef="#ctx0" brushRef="#br0" timeOffset="6848.724">816 1203 5888,'5'-4'1570,"21"-11"3661,-26 15-5170,1 0-1,0 0 1,0 0 0,0 0-1,0 0 1,0 0-1,0 0 1,0 0 0,0 0-1,-1 1 1,1-1 0,0 0-1,0 1 1,0-1-1,0 1 1,-1-1 0,1 1-1,0-1 1,-1 1-1,1 0 1,0-1 0,-1 1-1,1 0 1,-1-1 0,1 1-1,-1 0 1,1 0-1,-1 0 1,1-1 0,-1 1-1,0 0 1,1 0-61,11 71 795,0 147-2843,-12-219 1934,0 0 1,0 1 0,0-1 0,0 1-1,0-1 1,0 1 0,-1-1 0,1 0-1,0 1 1,0-1 0,0 0 0,-1 1-1,1-1 1,0 0 0,-1 1 0,1-1-1,0 0 1,-1 1 0,1-1 0,0 0-1,-1 0 1,1 1 0,0-1 0,-1 0-1,1 0 1,-1 0 0,1 0 0,0 1-1,-1-1 1,1 0 0,-1 0 0,1 0-1,-1 0 1,1 0 0,-1 0 0,1 0-1,0 0 1,-1 0 0,1 0 0,-1-1-1,1 1 1,0 0 0,-1 0 0,1 0-1,-1 0 1,1-1 0,0 1 0,-1 0-1,1 0 1,0-1 0,-1 1 0,1 0-1,0-1 1,-1 1 0,1 0 0,0-1-1,0 1 1,-1 0 0,1-1 0,0 1-1,0-1 1,0 1 0,0-1 0,-1 1-1,1 0 1,0-1 0,0 1-1,0-1 114,-8-9-3050</inkml:trace>
  <inkml:trace contextRef="#ctx0" brushRef="#br0" timeOffset="7115.229">718 1388 5888,'10'-4'5498,"180"-48"-1428,-79-5-3388,-104 55-3516,-13 11-2193,2-5 622</inkml:trace>
  <inkml:trace contextRef="#ctx0" brushRef="#br0" timeOffset="7717.945">1194 1355 5632,'-13'-15'7056,"12"13"-6634,0 2-372,1 0 0,-1-1 1,1 1-1,-1-1 0,0 1 0,1-1 0,-1 1 0,1-1 0,-1 1 0,1-1 1,0 1-1,-1-1 0,1 0 0,0 1 0,-1-1 0,1 1 0,0-1 0,-1 0 1,1 0-1,0 1 0,0-1 0,0 0 0,0 1 0,0-1 0,0 0 1,0 1-1,0-1 0,0 0 0,0 0 0,0 1 0,0-1 0,1 0 0,-1 1 1,0-1-1,0 0 0,1 1 0,-1-1 0,0 0 0,1 1 0,-1-1 0,1 1 1,-1-1-1,1 1 0,-1-1 0,1 1 0,-1-1 0,1 1 0,0-1 0,-1 1 1,1 0-1,-1-1 0,1 1-50,1 0 1,-1 1 1,1-1-1,-1 1 1,1-1-1,-1 1 1,0-1-1,1 1 1,-1 0-1,0 0 1,0 0-1,1 0 1,-1 0-1,0 0 1,0 0 0,0 0-1,0 0 1,0 0-1,0 1 1,-1-1-1,1 0 1,0 1-1,-1-1 1,1 0-1,-1 1 1,1-1-1,-1 1 1,1 1-2,3 7 220,-4-9-172,0-1 0,0 1 1,0 0-1,0 0 0,0-1 0,-1 1 0,1 0 0,0 0 0,0-1 1,-1 1-1,1 0 0,0 0 0,-1-1 0,1 1 0,-1-1 0,1 1 1,-1 0-1,1-1 0,-1 1 0,1-1 0,-1 1 0,0-1 0,1 1 1,-1-1-1,0 0 0,1 1 0,-1-1 0,0 0 0,1 1 0,-1-1 0,0 0 1,0 0-1,1 0 0,-1 0 0,0 0 0,0 1 0,0-2 0,0 1-48,-3-22 182,4-16-326,-17 36-1099,-18 13-4613,33-10 262</inkml:trace>
  <inkml:trace contextRef="#ctx0" brushRef="#br0" timeOffset="8570.968">1284 990 4160,'-4'-32'5840,"8"-5"-1099,25 12-2944,-17 36-1589,26 62-96,-26-50-28,-1 1 0,-1 0 0,-1 1-1,-1 0 1,-2 1 0,0-1 0,1 21-84,14 122 245,-6-128-437,-14-55-2485,-1-1-550,0-7 977</inkml:trace>
  <inkml:trace contextRef="#ctx0" brushRef="#br0" timeOffset="9297.147">1092 572 4224,'1'0'269,"1"-1"-1,-1 1 1,1-1 0,-1 1 0,1-1-1,-1 1 1,0-1 0,1 0 0,-1 1-1,0-1 1,0 0 0,1 0 0,-1 0 0,0 0-1,0 0 1,0 0 0,0-1 0,0 1-1,0 0 1,-1 0 0,1-1 0,0 1-1,-1 0 1,1-1 0,0 0-269,15-18 2011,24-12 139,50 5-679,29-16-543,-102 36-538,-17 7-310,-12 3-795,-21 7-2821,5 10-6911,23-16 8164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35.160"/>
    </inkml:context>
    <inkml:brush xml:id="br0">
      <inkml:brushProperty name="width" value="0.05" units="cm"/>
      <inkml:brushProperty name="height" value="0.05" units="cm"/>
      <inkml:brushProperty name="color" value="#AB008B"/>
    </inkml:brush>
  </inkml:definitions>
  <inkml:trace contextRef="#ctx0" brushRef="#br0">1 59 8224,'0'0'3040,"0"0"-2368,0-3-160,0-1 544,0 4-672,0-4 256,4 4-352,1-4 256,2 4-320,5-7 384,1 3-353,-1-3-191,4 4-64,-3-4-351,-1 3 191,-3-3-800,-2 3 544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35.446"/>
    </inkml:context>
    <inkml:brush xml:id="br0">
      <inkml:brushProperty name="width" value="0.05" units="cm"/>
      <inkml:brushProperty name="height" value="0.05" units="cm"/>
      <inkml:brushProperty name="color" value="#AB008B"/>
    </inkml:brush>
  </inkml:definitions>
  <inkml:trace contextRef="#ctx0" brushRef="#br0">0 102 8480,'9'-4'3136,"-9"4"-2432,16-3-224,-7-5 960,-2 4-896,10-2 192,0 2-416,3-7 287,1 4-351,-5-8 288,4 7-288,-3-1-224,-1 1-32,-8 1-1279,1 3 703,-9 0-2432,3 8 1664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36.254"/>
    </inkml:context>
    <inkml:brush xml:id="br0">
      <inkml:brushProperty name="width" value="0.05" units="cm"/>
      <inkml:brushProperty name="height" value="0.05" units="cm"/>
      <inkml:brushProperty name="color" value="#AB008B"/>
    </inkml:brush>
  </inkml:definitions>
  <inkml:trace contextRef="#ctx0" brushRef="#br0">73 12 7136,'0'0'2309,"-7"-6"496,1 4-234,22-1 101,-15 3-2678,-1 0-36,0 0 20,0 0 65,-34 4 2052,-2-1-3321,30-3-4811,8 0 3595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37.077"/>
    </inkml:context>
    <inkml:brush xml:id="br0">
      <inkml:brushProperty name="width" value="0.05" units="cm"/>
      <inkml:brushProperty name="height" value="0.05" units="cm"/>
      <inkml:brushProperty name="color" value="#AB008B"/>
    </inkml:brush>
  </inkml:definitions>
  <inkml:trace contextRef="#ctx0" brushRef="#br0">1 15 6720,'26'-15'8512,"-1"31"-4897,-3 32-2961,-21-42-428,16 71-98,-5 2-67,-3 2-1,-4 0 1,-3 19-61,-1-63-6,1 0 1,2 0 0,2 0-1,1 0 6,-2 4-197,-5-41-96,-16 0-5963,11 0 3899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27.157"/>
    </inkml:context>
    <inkml:brush xml:id="br0">
      <inkml:brushProperty name="width" value="0.05" units="cm"/>
      <inkml:brushProperty name="height" value="0.05" units="cm"/>
      <inkml:brushProperty name="color" value="#AB008B"/>
    </inkml:brush>
  </inkml:definitions>
  <inkml:trace contextRef="#ctx0" brushRef="#br0">335 551 4160,'79'-65'7205,"-50"55"-4912,-62 49 123,30-37-2339,1-1 0,-1 0-1,0 1 1,1-1 0,-1 0-1,0-1 1,0 1 0,1 0-1,-1-1 1,0 0 0,0 1-1,0-1 1,0 0 0,0-1-1,0 1 1,1 0 0,-1-1 0,0 0-1,0 1 1,0-1 0,1 0-1,-1-1 1,1 1 0,-1 0-1,1-1 1,-1 1 0,1-1-1,0 0 1,-1 0-77,2 0-5,0-1-1,0 1 1,0 0 0,0-1-1,1 1 1,-1-1 0,1 1-1,0-1 1,-1 1 0,1-1-1,0 0 1,0 1 0,1-1-1,-1 1 1,1-1 0,-1 1-1,1-1 1,0 1 0,-1 0-1,1-1 1,1 1 0,-1 0-1,1-1 6,14-21-85,-9 26 26,-34 24-181,20-18 215,11-8-11283,2-5 9335,7-5-880</inkml:trace>
  <inkml:trace contextRef="#ctx0" brushRef="#br0" timeOffset="616.437">479 1 4736,'0'0'1530,"2"-1"4915,-1 2-6676,12 43 3959,0 41-2587,84 289-629,-88-342-102,-12-48-4265,3 11 2463</inkml:trace>
  <inkml:trace contextRef="#ctx0" brushRef="#br0" timeOffset="1365.949">340 453 4800,'8'5'6570,"8"5"-5652,-16-8-837,0 0 1,0 0 0,0 0 0,0 0 0,-1 0-1,1 0 1,-1 0 0,1 0 0,-1 0-1,0 0 1,0 0 0,1 0 0,-1 0-1,-1 0 1,1-1 0,0 1 0,0-1 0,-1 1-1,1-1 1,-1 1 0,1-1 0,-1 1-1,0-1 1,1 0 0,-1 0 0,0 0 0,0 0-1,0 0 1,0-1 0,1 1 0,-1-1-1,0 1 1,-1-1 0,1 1 0,0-1 0,0 0-1,0 0 1,0 0 0,0 0 0,0-1-1,0 1 1,0 0 0,0-1 0,0 1-1,-1-2-80,-24-12-465,26 13 304,1 1-139,0 0 54,0 0-113,12 0-2170,-12 0 1750</inkml:trace>
  <inkml:trace contextRef="#ctx0" brushRef="#br0" timeOffset="2265.886">4 1175 4320,'-4'4'2264,"11"-10"-827,76-57 734,-20 20-1156,2 3 0,2 2 1,2 3-1,1 4 0,1 2 1,68-17-1016,26-13 1609,-117 40-809,0-1 0,-1-3 0,43-28-800,-7-10 165,-71 53-378,-12 18-603,-4-6 154,0 0 198</inkml:trace>
  <inkml:trace contextRef="#ctx0" brushRef="#br0" timeOffset="3297.539">217 1493 4224,'8'8'7404,"-20"27"-5768,11-34-1552,0 1 4,1-1 0,0 0-1,-1 0 1,1 1 0,-1-1 0,0 0-1,1 0 1,-1 0 0,0 0 0,0 0-1,0 0 1,0 0 0,0 0 0,0 0 0,0 0-1,0-1 1,0 1 0,0 0 0,0-1-1,0 1 1,-1-1 0,1 1 0,0-1-1,-1 1 1,1-1 0,0 0 0,0 0 0,-1 0-1,1 1 1,0-1 0,-1-1-88,3-3 100,1-1 1,0 1-1,0 0 1,0 0-1,0 0 1,1 0-1,0 0 1,0 0-1,0 1 1,0-1-1,0 1 1,1 0-1,0-1-100,8 0-218,-12 19 388,-3-10-99,-1 0-1,0 0 0,0-1 0,0 0 0,-1 0 0,0 0 0,1-1 0,-1 1 0,-1-1 0,1 0 1,0 0-1,-1-1 0,1 0 0,-5 1-70,0-5-259,13-2-96,10-14-4412,-2 7 2943</inkml:trace>
  <inkml:trace contextRef="#ctx0" brushRef="#br0" timeOffset="4138.225">429 1248 4800,'-27'-29'6208,"17"30"-2502,-24 28-2164,32-28-1528,1 1 1,0-1 0,0 1-1,-1 0 1,1 0 0,0 0 0,1-1-1,-1 1 1,0 0 0,1 0-1,-1 0 1,1 0 0,-1 0 0,1 0-1,0 1 1,0-1 0,0 0 0,0 0-1,0 0 1,1 0 0,-1 0-1,0 0 1,1 0 0,0 0 0,-1 0-1,1 0 1,0 0 0,0-1 0,0 1-1,0 0 1,0 0 0,1-1-1,-1 1 1,1-1 0,-1 1 0,1-1-1,-1 1 1,1-1 0,0 0-1,-1 0 1,1 0 0,0 0 0,0 0-1,0 0 1,0-1 0,2 1-15,3 1 6,0-1-1,1 1 1,-1-2 0,1 1-1,0-1 1,-1 0 0,1-1 0,-1 0-1,1 0 1,-1-1 0,0 0-1,0 0 1,1 0 0,-1-1 0,0 0-1,-1-1 1,1 1 0,-1-1-1,0-1 1,1 1 0,-2-1 0,1 0-1,-1 0 1,1-1 0,-2 0-1,1 1 1,0-2 0,-1 0-6,-2 4-48,0 0-1,0-1 1,0 1 0,0-1-1,-1 0 1,0 0 0,0 0-1,0 1 1,0-1 0,0 0-1,-1 0 1,1 0 0,-1 0-1,-1 0 1,1 0 0,0 0-1,-1 0 1,0 0 0,0 0 0,0 0-1,0 0 1,0 1 0,-1-1-1,0 0 1,0 1 0,0-1-1,0 1 1,0 0 0,-1 0-1,0 0 1,1 0 0,-1 0 0,0 0-1,-2 0 49,-1 0-246,-1 1 1,1 1-1,-1-1 0,0 1 1,1 0-1,-1 1 0,0-1 1,0 1-1,0 1 0,1-1 0,-1 1 1,0 0-1,1 1 0,-4 1 246,-9 3-746</inkml:trace>
  <inkml:trace contextRef="#ctx0" brushRef="#br0" timeOffset="4438.395">557 1146 5408,'9'2'824,"10"14"3194,-10 71 121,11 20-3440,25 122 330,-37-150-3941,-11-75-107,-2 0 897</inkml:trace>
  <inkml:trace contextRef="#ctx0" brushRef="#br0" timeOffset="5234.267">812 1412 3968,'-9'11'4389,"9"-11"-3077,0-16 3323,2 13-4457,0 0 1,0 0 0,1 1 0,-1-1 0,1 1 0,-1-1 0,1 1 0,0 0 0,0 0-1,0 0 1,0 0 0,0 1 0,0-1 0,1 1 0,-1 0 0,0 0 0,1 0-1,0 0-178,11-5 258,30-10 251,9-4-1337,-25-1-7098,-26 20 5558</inkml:trace>
  <inkml:trace contextRef="#ctx0" brushRef="#br0" timeOffset="5554.396">812 1255 6144,'0'0'1978,"-4"-3"38,5 24 2462,14 23-2535,45 134-1457,-50-137-2353,-6-30 1249</inkml:trace>
  <inkml:trace contextRef="#ctx0" brushRef="#br0" timeOffset="6377.721">1238 1190 3072,'0'-3'-590,"-4"-8"13761,1 11-12392,-32 13-428,22-10-51,18-6-151,26-10-133,-21 9-59,-4 2-137,-14 8 858,-18 8 248,-2 0-6243,27-14 3781</inkml:trace>
  <inkml:trace contextRef="#ctx0" brushRef="#br0" timeOffset="6957.819">1259 825 6464,'7'-5'7562,"-7"6"-6682,0-1 1520,25 82-1403,-12-53-906,106 287 74,-91-240 411,-27-60-1351,-6-17-4801,1-3 3448</inkml:trace>
  <inkml:trace contextRef="#ctx0" brushRef="#br0" timeOffset="7640.02">1049 643 5568,'3'-1'288,"0"0"1,-1 0 0,1 0-1,0 0 1,-1-1-1,1 1 1,-1-1-1,0 0 1,1 1 0,-1-1-1,0 0 1,0-1-1,0 1 1,0 0-1,-1-1 1,1 1 0,0-1-289,10-12 496,6-3 260,0 1 0,0 2 0,2 0-1,0 0 1,0 2 0,1 1 0,1 0-756,36-17 613,-43 17-202,-40 16-1131,11 4-962,9 3-2188,4-4 1657</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1T18:06:07.026"/>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24088 608 24 0,'-75'-33'11'0,"41"29"-6"0,-16-11-6 0,25 8 2 16,-17-1-1-16,-9-3 0 16,-12 3 6-16,-4-10 4 15,-12 3 8-15,3 0 3 16,1 0 1-16,-1-7 1 15,1 3-9-15,-5-7-3 16,0 0-6-16,5 0-2 0,-1 0 5 16,-3 3 5-16,3-6 2 15,5 3 0-15,-5 3-5 16,5 1-4-16,-4 3-3 16,-1 1-3-16,9-1 1 0,4 4-10 15,0 4-4-15,9-8 2 16,3 8 2-16,-3 4 5 15,3-8 2-15,-7 11 6 16,-1 4 2-16,-8-8 6 16,-4 5 5-16,4 3-7 15,-5-4-3-15,5 0-7 16,0 4 0-16,4-11 0 16,-12 11 0-16,-5 0 0 15,-4 0 0-15,-4-4 2 0,-4 4 1 16,-5 4-4-16,-3 7 1 15,-9-7 0-15,-5 11 0 16,-33-4 0-16,13 15 2 16,8-7-3-16,-4 7-2 15,-4 0-1-15,0-4 0 16,12-3 0-16,1 0 3 16,-5-1 0-16,-8-3 3 15,0 4-1-15,12-1-1 16,0 1-2-16,-4 3 1 15,-8 1-10-15,4-5-5 16,9-6-14-16,3-1-26 16,-3 4 10-16,-10-8 17 15,6 4 10-15,3-3 13 16,9-5 5-16,-5 5 13 16,5-8 4-16,4 0-3 15,13 0 0-15,-5 0-6 16,13-8-2-16,8 5-2 15,1-1-3-15,-1 0 1 16,4 4 1-16,5-7 1 16,4-1 1-16,0 5-2 15,4-5 1-15,0 4-2 16,4 1-1-16,9-1 1 16,0 4 1-16,-1 0-3 15,-7 4 0-15,-1-1-15 0,0 1-4 16,-4 4-6-16,5-5-1 15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39.918"/>
    </inkml:context>
    <inkml:brush xml:id="br0">
      <inkml:brushProperty name="width" value="0.05" units="cm"/>
      <inkml:brushProperty name="height" value="0.05" units="cm"/>
      <inkml:brushProperty name="color" value="#AB008B"/>
    </inkml:brush>
  </inkml:definitions>
  <inkml:trace contextRef="#ctx0" brushRef="#br0">6 41 2560,'-4'3'-1195,"3"0"5732,1-5 1305,1-3-4717,6-27 288,-2 28-1573,11 1 694,-16 3-444,0 0 65,-13 15 2399,10-15-2374,-5 3 347,14-6-381,4-1 25,-1 7 260,-23 15-2152,7-10-1207,6-4 1307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41.204"/>
    </inkml:context>
    <inkml:brush xml:id="br0">
      <inkml:brushProperty name="width" value="0.05" units="cm"/>
      <inkml:brushProperty name="height" value="0.05" units="cm"/>
      <inkml:brushProperty name="color" value="#AB008B"/>
    </inkml:brush>
  </inkml:definitions>
  <inkml:trace contextRef="#ctx0" brushRef="#br0">4 102 3648,'-1'-12'630,"1"10"-379,-1 1 0,1 0 0,-1-1 0,1 1 0,0-1 0,-1 0 0,1 1 0,0-1 0,0 1 0,0-1-1,0 1 1,0-1 0,1 1 0,-1-1 0,0 1 0,1-1 0,-1 1 0,1-1 0,-1 1 0,1-1 0,0 1 0,0 0-1,-1-1 1,1 1 0,0 0 0,0 0 0,0 0 0,1 0 0,-1 0 0,0 0 0,0 0 0,0 0 0,1 0-1,-1 0 1,1 1 0,-1-1 0,1 0-251,0 3 100,0 0-1,1 0 1,-1 0-1,0 0 0,0 1 1,0-1-1,-1 1 1,1-1-1,0 1 1,-1 0-1,0-1 0,0 1 1,0 0-1,0 0 1,0 0-1,0 0 1,-1 0-1,1 0 1,-1 0-1,0 0 0,0 0 1,0 0-1,0 0 1,-1 2-100,2 5 200,21 81 530,-21-88-727,1 0 0,0 0 0,0-1-1,0 1 1,0-1 0,0 1 0,0-1-1,1 0 1,-1 0 0,1 0 0,0 0-1,-1 0 1,1-1 0,0 1 0,0-1-1,0 1 1,0-1 0,0 0-1,0-1 1,1 1 0,-1 0 0,0-1-1,0 0 1,1 0 0,-1 0 0,0 0-1,0 0 1,1-1 0,-1 1 0,0-1-1,0 0 1,0 0 0,0 0-1,0 0 1,0-1 0,0 1 0,0-1-1,0 0 1,1-1-3,0-1-1,0 0-1,-1-1 1,0 1-1,0-1 1,0 0-1,0 1 1,-1-1 0,0-1-1,0 1 1,0 0-1,0 0 1,-1-1-1,0 1 1,0-1-1,-1 1 1,1-1-1,-1 0 1,0 1 0,-1-1-1,1 1 1,-1-1-1,-1-1 2,0-8 98,2 7-160,-1 0 0,0-1 0,-1 1-1,0 0 1,0 0 0,-1 0 0,0 0-1,0 0 1,-1 1 0,0-1-1,-2-1 64,3 8-25,-1 0 0,1 0 1,-1 1-1,1-1 1,-1 1-1,1 0 0,-1 0 1,0 1-1,1-1 1,-1 0-1,1 1 0,-1 0 1,1 0-1,0 0 1,-1 1-1,1-1 0,0 1 1,0-1-1,0 1 1,0 0-1,0 0 1,0 0-1,0 1 0,1-1 1,-1 1-1,-1 2 24,4-5-93,-1 1 0,1-1 0,0 1-1,0-1 1,-1 0 0,1 1 0,0-1-1,0 1 1,0-1 0,-1 1 0,1-1 0,0 1-1,0-1 1,0 1 0,0-1 0,0 1 0,0-1-1,0 1 1,0-1 0,0 1 0,1 0-1,-1-1 1,0 0 0,0 1 0,0-1 0,0 1-1,1-1 1,-1 1 0,0-1 0,1 1 0,-1-1-1,0 0 1,1 1 0,-1-1 0,0 1-1,1-1 1,-1 0 0,1 1 0,-1-1 0,0 0-1,1 0 1,-1 0 0,1 1 0,-1-1 0,1 0-1,-1 0 1,1 0 0,-1 0 0,1 0-1,-1 0 1,1 0 0,-1 0 0,1 0 0,-1 0-1,1 0 94,34 4-4910,-28-4 3897,23-1 1697,-8-9 4669,-17 15 505,-4 39-5694,-1-34 347,-7 134-187,3-97-69,1 1 0,3 0 0,2 0 0,6 31-255,-2-51-94,2-1 0,0 0-1,2 0 1,2-1 0,0-1 0,6 9 94,-6-15-3403,-17-20 2193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42.302"/>
    </inkml:context>
    <inkml:brush xml:id="br0">
      <inkml:brushProperty name="width" value="0.05" units="cm"/>
      <inkml:brushProperty name="height" value="0.05" units="cm"/>
      <inkml:brushProperty name="color" value="#AB008B"/>
    </inkml:brush>
  </inkml:definitions>
  <inkml:trace contextRef="#ctx0" brushRef="#br0">1 38 7968,'-1'2'3802,"1"-12"-3071,20-20 469,-19 42-123,-1 69 1830,49-125-2822,-49 44-89,0 1 0,0-1 0,0 0 0,-1 0-1,1 0 1,0 0 0,0 0 0,0 0 0,0 1 0,-1-1 0,1 0-1,0 0 1,0 0 0,0 1 0,0-1 0,0 0 0,0 0 0,-1 0 0,1 1-1,0-1 1,0 0 0,0 0 0,0 0 0,0 1 0,0-1 0,0 0-1,0 0 1,0 1 0,0-1 0,0 0 0,0 0 0,0 0 0,0 1-1,0-1 1,0 0 0,1 0 0,-1 1 0,0-1 0,0 0 0,0 0 0,0 0-1,0 1 1,0-1 0,1 0 0,-1 0 0,0 0 0,0 0 0,0 0-1,1 1 5,-38 39-1050,35-39-1291,4 2 709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6T21:38:42.886"/>
    </inkml:context>
    <inkml:brush xml:id="br0">
      <inkml:brushProperty name="width" value="0.05" units="cm"/>
      <inkml:brushProperty name="height" value="0.05" units="cm"/>
      <inkml:brushProperty name="color" value="#AB008B"/>
    </inkml:brush>
  </inkml:definitions>
  <inkml:trace contextRef="#ctx0" brushRef="#br0">57 19 6304,'-4'-12'3802,"4"13"-3711,1-8 341,-5 7 672,4 61 2864,-3 21-2734,-3-1 1,-11 41-1235,-5 45 1163,20-93-1931,2-71 602</inkml:trace>
</inkml:ink>
</file>

<file path=ppt/ink/ink1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9-20T20:49:42.341"/>
    </inkml:context>
    <inkml:brush xml:id="br0">
      <inkml:brushProperty name="width" value="0.05292" units="cm"/>
      <inkml:brushProperty name="height" value="0.05292" units="cm"/>
      <inkml:brushProperty name="color" value="#FF0000"/>
    </inkml:brush>
  </inkml:definitions>
  <inkml:trace contextRef="#ctx0" brushRef="#br0">6110 15753 16 0,'0'-13'8'0,"0"10"-4"0,0-7-9 0,0 7 1 0,0-2-3 0,0-3 2 15</inkml:trace>
  <inkml:trace contextRef="#ctx0" brushRef="#br0" timeOffset="26.067">6157 15420 216 0,'-3'13'82'0,"6"-13"-44"0,-3 0-31 0,0-2 18 16,0 4-7-16,-3-2 2 15,0 0-7-15,0 0-3 16,0 5-5 0,-2-2 3-16,-1 0 2 0,-3-1 1 0,0-2 3 15,0 0-1-15,0 0 2 16,-3 0-2-1,0 0 0-15,0 0 1 0,-3 6 2 16,-3-6-3-16,1 0 0 16,-1 0 1-16,0 0 2 15,0-8-7-15,0 10-3 0,0-2-3 16,3 0 0 0,-3-5 2-16,4-3 2 0,-4 6-1 15,3-4 1-15,-6 1-4 16,-3-3 0-16,-3 5-3 15,1-5-1-15,-1 0 1 16,0 3 2-16,-6 0-3 16,1-3 0-16,-1 0 1 15,0 0 2 17,-3 0-1-32,4 0 2 0,-1 0-7 0,-6 3 1 0,1 0 3 15,-1 2 4-15,0 0-1 16,0 1-2-1,-5-1-3-15,-1 3 1 16,0 0 3-16,-2 3 1 0,2-1-4 16,-5 4-1-16,2-1 1 15,3 0 2-15,4 6-2 16,-7-3 0-16,3 5 1 0,1-2 2 16,-1 4 1-16,-3 1 1 15,7-2-2-15,-1 1-2 16,-3 1 1-16,4 3 1 15,2-1-3-15,-3 4 0 0,1 7 1 16,-4-3 2 0,3 3-3-16,-2 0 0 0,2 0-1 31,3 1 0-31,4-1 2 0,-1 2 2 0,0 6-3 16,6-2 0-1,4-1 1-15,2 3 0 16,0 3-3-1,3 0 2-15,3 5-1 0,4-3 0 0,2 0 2 16,3 1 0-16,3 4 0 16,3 1 2-1,0-1-6-15,3 6 1 0,3-2-1 16,3 7 2 0,0-5-1-16,3 0 1 0,0 0 2 15,8-3 0 1,1 0 2-16,0-8 1 0,6 11-1 0,3-8-2 15,11 14 1 1,1-6-1 0,0-9-5-16,2 1 1 0,1-5 0 0,3 5-1 15,5-5 1-15,-2-8 0 16,0-1 0 0,2-4 3-16,1-6 0 0,2 11 1 15,1-6 0-15,0 6 0 16,8-11 0-1,-2 3 0-15,2-8-3 0,4 8 2 16,5-3 1 0,0-3 0-16,-2 1-3 0,-1-3 2 15,1-3-1-15,2 0 0 16,7 6 2-16,-4-9 0 0,-2 3-3 16,2 1 2-1,-3-6 1 1,1 0 2-16,-1-3-1 0,1 0 2 15,-4 3 0-15,4-8 1 0,-4-5-2 16,3-3 1-16,4 3-4 16,-4 2 0-16,-5-2 1 15,-1-3 0-15,1-3 0 16,-7 3 2-16,-2-2-1 16,-1-4 2-16,1 1-2 15,-6-3-1-15,-1-2 3 16,1-1 0-16,-15 6-1 15,11-13 1-15,-14 12-2 0,20-17-1 16,-8 1-2 0,0 1-1-16,-7 0-1 15,-2-8 3-15,-6-3-2 0,-3 9 1 32,5-4-3-32,-5-2 1 0,-6-2 2 15,-3-9 1-15,-3 3 1 16,-3 0 0-16,-6 0 2 15,0 0 1-15,-6 0-1 0,-3 3 1 16,0-1-2-16,-12 1 2 16,-3 0-2-16,0-14 2 0,-3 3-4 31,-3 3 0-31,-2-13-4 0,-1 2 1 16,3 8 0-16,-15 0-1 0,4-3 4 15,-4 1 0-15,-3 2-2 16,-8 5 2-16,-4 1-1 15,1-9 0-15,-1 8 4 16,-12 9 1-16,4-1-4 16,-10 8 1-16,-2 0 0 15,-3-2 2-15,-4 10-1 16,-2-13 2-16,3 5-2 31,-10 1-1-31,4 4 1 0,0 6-1 0,-4 3 0 0,4-1 2 16,-3 11-1-16,-1-5-1 15,4 5-2 1,-3 3-1-16,0 2 2 16,-4 3 0-16,7 0-13 15,3 0-5-15,-4 0-23 0,10-3-11 16,5 1-49-16,-11-1-22 16,9 0 18-1</inkml:trace>
  <inkml:trace contextRef="#ctx0" brushRef="#br0" timeOffset="962.56">6940 15261 236 0,'-6'-2'90'0,"9"-1"-48"0,-3-5-36 0,3 5 20 0,0-2-16 15,0-6-3 1,3 3-12-16,6-5-2 0,0 3 4 15,6-4-1-15,3 4 0 16,2-1 9-16,4 1 4 0,0 2 7 0,0 2 4 16,0 1 3-1,-4 0 3-15,-2 0-1 16,-3 2 2-16,-3 0-2 16,-3 3 2-16,-6 0-2 0,-6 0 0 15,-6 0-12 1,-9-2-3-16,-6 2-6 0,-9 0-3 15,-5 0 2-15,-7 0 0 16,-12-3-1-16,-11 3-2 16,-1 0-2-1,-8 3 1-15,-3-1-1 0,-13 1-2 16,-2 0 3-16,-6 5 2 16,0 5 2-16,-7 3 3 0,-5 0-1 15,0-3 2-15,6 0 0 16,-6 0 1-1,-3 3-4-15,0-3-1 16,3 3 1-16,-4-3 0 16,4 3 2-16,0-2 1 0,6-1-3 15,6 0-3-15,5-2 2 16,7-1 0-16,6 3-1 16,5-2 1-16,10 0-2 15,5 2 2-15,10-5-2 16,5 0-1-16,6-3 1 15,7 0 1-15,-1 1 1 0,3-4 1 16,3 3-5-16,4-2 1 16,5 0 0-16,3-1 2 15,3-2-6-15,3 0-1 16,3 0-3-16,3 0-2 16,0-5 1-1,6-3 3-15,3 8 1 16,6-2 0-16,3-1 1 15,3 0 0-15,3 1 0 16,5-4-2-16,7-2-1 16,-6 3-5-16,26 0-3 15,7-1-7-15,2 1-1 16,10 0-1-16,8 2-1 0,4 1-3 16,11 2 0-16,-3-3-31 15,9-2-12-15,-5-1-53 16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5:51.381"/>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2 1 3488,'-1'0'180,"0"0"2924,15 5-3076,37 10 644,13-14 1514,-26 1-1569,-1 2-1,0 1 0,36 11-616,-56-12 39,7-1 145,0 0 0,0-2-1,0-1 1,0 0-1,0-2 1,6-2-184,66-2 381,122 21 424,-75-5-223,-49 4-662,147-3 339,-207-11-193,76 11-183,-30-17 293,-34-9-262,0 4 22,12 6-37,46 5 10,-70 10 27,58 6 16,6-5-16,40-1 54,-91 2-56,89 11 228,-50-18-242,-56 1 117,-24-1-69,11 5-96,17-5 224,-33-5-64,-1 0 21,11 6 22,-7-1-4406,-8 0-783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5:56.44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18 2656,'0'-1'127,"1"1"0,-1-1 0,0 0 0,1 0 0,-1 0 0,1 0 0,-1 0 0,1 0 0,-1 0 0,1 1 0,0-1 0,-1 0 0,1 0 0,0 1 0,0-1 0,-1 1 0,1-1 0,0 0 0,0 1 0,0 0 1,0-1-1,0 1 0,0-1 0,0 1 0,0 0 0,0 0 0,0 0 0,0 0 0,0-1 0,0 1 0,0 0 0,0 1 0,0-1 0,0 0 0,0 0 0,0 0 0,0 1-127,46 6 1342,-9 7-1219,192 42 1760,-12-45-603,-39 5-1078,-92-11-4,33 0 68,76-15 1,-70 5-128,7 4-267,-23 12 117,32-1 539,-37-14-437,113-1-1,-201 3-78,0 1-1,0 0 1,1 1-1,-1 2 1,0-1 0,11 4-12,43 5 58,73-10-68,-60-5-28,6-1 157,-58 7-62,135-5-94,79 3 144,-130-4-219,33-6 261,-32 1-314,187 10 447,-195-11-250,-57 6-90,24-6 298,37-2-6,-37 8-340,67 4 362,-85 7-123,-36-1-186,-15-10 207,12 9-271,13-8 21,-8 4 192,27-5-197,13 3-75,-62 1 95,18 2-164,-19 0 293,9-1-565,-8 16-48,26-8-934,-22-6 155,5 2 411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15.124"/>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59 5 1824,'-5'-5'2715,"-8"5"-1862,-13 5-203,25-5-586,-6 11 267,7-11-276,-1 0 0,1 0-1,0 1 1,-1-1 0,1 0 0,-1 1 0,1-1-1,0 0 1,-1 1 0,1-1 0,0 0 0,0 1-1,-1-1 1,1 0 0,0 1 0,0-1 0,-1 1-1,1-1 1,0 1 0,0-1 0,0 1-1,0-1 1,0 1 0,0-1 0,0 0 0,0 1-1,0-1 1,0 1 0,0-1 0,0 1 0,0-1-1,0 1 1,0-1 0,0 1 0,0-1-1,1 1 1,-1-1 0,0 0 0,0 1 0,1-1-1,-1 1 1,0-1 0,0 0 0,1 1 0,-1-1-1,1 0 1,-1 1 0,0-1 0,1 0-1,-1 0 1,0 1 0,1-1 0,-1 0 0,1 0-1,-1 0 1,1 1 0,-1-1 0,1 0 0,-1 0-1,1 0 1,-1 0 0,1 0 0,-1 0-1,1 0 1,-1 0 0,1 0-55,28 5 736,18-1 496,32-3-171,35 8-1045,36-9 422,-79 5-156,54-5-394,-91 5 283,18 1-182,179 3-31,-42-8 42,-101 9-192,2 6 261,4-10 29,-60-7-79,80 6 56,-21 0-267,27 0 368,18-9-336,-62-1 240,67-6 37,13 1-207,-65 4 170,87-4-32,-147 4-73,0 1 0,0 2 1,0 1-1,1 1 1,0 2 24,-6-1-5,49-5 223,155 5-250,-109 16 139,57-16-54,-87 5 102,13-9-32,-7 8-299,-38 1 170,66-5 12,-38 11-49,-7-2 208,-27-4-245,32-3 107,-62 8-32,18-5 63,28-4 70,0-2 38,-52 1-257,47-4 91,-41 2-5,29 3 5,-25-1-11,-26 0 91,-1 0 5,0 0-10,0 0 5,0 0-53,0 0-70,0 0-5,-4 8-213,3-7 191,-18-1-2570,-14 13-2448,10-16 1382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19.95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24 33 2240,'-18'0'2768,"12"0"1552,13-5-3808,27 9 490,19-3-303,309-1 1472,-294 0-1766,47-5-170,-32 21-6,-16-11 315,198-5-379,-104-10-95,242 24-86,-306-9-96,94 0 122,3 15 156,-31-9-86,129-11 10,-80 16 28,-131-11-12,121-14 92,-110 3-332,-23 0 246,115-3-85,-115 4 26,24-3-21,-42-1 6,53-1-38,73-4 245,-130 9-101,22 0 58,5-7-399,-16 2 186,24 4-60,-54 7 73,28-1-18,-33 10-26,47-4-102,-47-2 16,41-13-176,-19 8 224,-11 1-102,-22 5 236,-12-4-124,0 0 33,0 2 16,0-2-49,0-1 54,0 0 107,0 0-43,0 0-112,-6 11 21,-28 18-938,27-18-1659,-4-1-2181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29.452"/>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11 0 3392,'-11'1'1915,"19"1"-1251,17 1-209,126-3 3588,-100 19-3115,132-19-165,-125-5-673,425 5-170,-408 15 32,-53-4 219,-21-11-118,5 5-2362,-1 0 1488</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1T18:06:08.122"/>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23539 493 64 0,'25'-4'24'0,"-4"0"-12"0,8 4-14 16,-12 0 4-16,4 4-2 16,8-4 0-16,1 4 0 15,-1-1 0-15,5 5 2 16,-1-4 3-16,-3 3 9 0,-1 0 5 15,4 5 2-15,1-5-1 16,0 8-8-16,3 7-5 16,1-3-2-16,4 0 1 15,0-1-1-15,0 8 0 16,0 4-3-16,0 4 1 0,0 3 0 16,0 8-1-16,0 11 1 15,-5-1-2-15,1-2 2 16,0 3-2-16,-5-1-1 15,1 5 1-15,-5 7 1 16,1 0-3-16,-5 8-2 16,0-1 2-16,4 1 0 15,-3-4 1-15,-1-1 0 0,0-2 2 16,-4 2 3-16,-4 16 7 16,-1-4 2-16,-7 7-1 15,-5 1 0-15,-4-1-3 16,-8 1 1-16,-9 7-6 15,-4 11-3-15,0-4 1 16,-4-11 0-16,-13 12 5 16,0-8 5-16,5-8-7 15,3 4-3-15,-3 11-13 16,-1-7-4-16,1-11-64 16,-14-4-45-1,-11-19 45-15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31.641"/>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11 5 3552,'-11'-5'4037,"15"20"-2154,-3-15-1371,-1 0-128,0 0 128,41 16 586,-31-16-900,-3 5-214,113-15 224,19-6-416,-71 11 96,129 6 197,-71 13-400,70 6 459,-116-15-309,-38 0 309,-39-5-137,-1 0-7,-1-1 1,0 1-1,0 0 0,0-1 1,1 1-1,-1 0 1,0 0-1,0 0 1,1 0-1,-1 1 1,0-1-1,0 0 0,0 0 1,1 1-1,-1-1 1,0 0-1,0 1 1,0 0-1,0-1 1,0 1-1,0-1 0,0 1 1,0 0-1,0 0 1,0 0-1,0 0 1,0-1-1,-1 1 1,1 0-1,0 0 0,-1 1 1,1-1-1,-1 0 0,14 9-442,13-4-3510,-22 0 2976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34.036"/>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1 72 2304,'6'1'1163,"-7"-2"-1259,1 0-6,0 0 255,0-1 1,0 1-1,0-1 0,0 1 0,0-1 0,0 1 0,0-1 0,1 1 1,-1 0-1,0-1 0,1 1 0,0-1 0,-1 1 0,1 0 1,0 0-1,-1-1 0,1 1 0,0 0 0,0 0 0,0 0 0,0 0 1,0 0-1,0 0 0,1 0 0,0 0-153,5-6 651,21 5 533,-24 0-1048,0-1-1,0 1 1,0 0 0,0 0-1,1 0 1,-1 1-1,1-1 1,-1 1 0,1 0-1,0 0 1,-1 1-1,1-1 1,0 1 0,2 0-136,230-3 1632,-152-2-1227,112 5 368,-112 8-847,-38-2 143,217-6-58,-194-6-81,-13 6-346,-57-4-10,0 5 431,-6 8-2074,2-4 826,3 0 390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36.508"/>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83 41 2144,'-42'-19'3013,"20"-1"-272,21 19-2906,1 1 32,0 0-27,0 0 69,0 0 102,-17 1 2362,46 8-1701,41 16 85,28-10 363,-1 1-1093,5-10 66,-66-7-69,171 1-24,-120 16-10,-19-6 68,30-10 422,-41-5-506,151 5 154,-179 5 176,79-5-955,-106 0 560,-2 0-175,0 0 26,0 0-118,0 0 102,0 0-10,0 0 106,0 0 42,0 0 17,-18 11-1590,4-6 198,-7 4-2464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49.206"/>
    </inkml:context>
    <inkml:brush xml:id="br0">
      <inkml:brushProperty name="width" value="0.5" units="cm"/>
      <inkml:brushProperty name="height" value="1" units="cm"/>
      <inkml:brushProperty name="color" value="#A2D762"/>
      <inkml:brushProperty name="tip" value="rectangle"/>
      <inkml:brushProperty name="rasterOp" value="maskPen"/>
    </inkml:brush>
  </inkml:definitions>
  <inkml:trace contextRef="#ctx0" brushRef="#br0">63 0 3392,'-62'29'4122,"61"-28"-3914,14-1 667,106 0 768,-43-11-1243,171 6 960,-28 11-1019,-76-1-133,-119-5-152,131 10 11,-74 5-30,62-14 64,93-1-213,-98 16 187,24-21-64,-24 4-75,-106 2 42,1 0 24,0-2 0,-1-1 1,1-1-1,-1-2 0,2-1-2,81 0-469,-114 7 335,0-1 1,0 0 0,0 0 0,0 0 0,0 1 0,0-1 0,0 0 0,0 1-1,0-1 1,0 1 0,0-1 0,-1 1 0,1 0 0,0-1 0,0 1-1,-1 0 1,1-1 0,0 1 0,-1 0 0,1 0 0,-1 0 0,1-1 0,-1 1-1,1 0 1,-1 0 0,0 0 0,1 0 0,-1 0 0,0 0 0,0 0-1,0 0 1,0 0 0,0 0 0,0 0 0,0 0 0,0 0 0,0 0-1,0 0 1,0 0 0,-1 0 0,1 0 0,0 0 0,-1 0 0,1-1 0,0 1-1,-1 0 1,1 0 0,-1 0 0,0 0 0,1-1 0,-1 1 0,0 0-1,1-1 1,-1 1 0,-1 0 133,-14 13-2773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6:50.808"/>
    </inkml:context>
    <inkml:brush xml:id="br0">
      <inkml:brushProperty name="width" value="0.5" units="cm"/>
      <inkml:brushProperty name="height" value="1" units="cm"/>
      <inkml:brushProperty name="color" value="#A2D762"/>
      <inkml:brushProperty name="tip" value="rectangle"/>
      <inkml:brushProperty name="rasterOp" value="maskPen"/>
    </inkml:brush>
  </inkml:definitions>
  <inkml:trace contextRef="#ctx0" brushRef="#br0">0 77 2560,'0'0'832,"0"0"-517,0 0-11,0 0 453,0 0-165,0-21 1621,2 19-2008,-1 1 1,0 0-1,0 0 0,0-1 1,1 1-1,-1 0 0,0 0 1,1 0-1,-1 1 0,1-1 1,-1 0-1,1 0 0,0 1 1,-1-1-1,1 1 0,0 0 1,-1-1-1,1 1 0,0 0 1,-1 0-1,1 0 0,0 0-205,33-5 310,40-8 495,63-4-90,-104 15-690,-28 1-31,-1 0 0,1 1 0,0 0 0,0 0 0,-1 0 0,1 0-1,0 1 1,0 0 0,-1 1 0,1-1 0,-1 1 0,2 0 6,39 10 256,-6 10-128,-40-21-59,0 0-170,0 3 37,-15 18-2598,-7 18-3705,-4-20 3444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8:44.101"/>
    </inkml:context>
    <inkml:brush xml:id="br0">
      <inkml:brushProperty name="width" value="0.1" units="cm"/>
      <inkml:brushProperty name="height" value="0.6" units="cm"/>
      <inkml:brushProperty name="color" value="#66CC00"/>
      <inkml:brushProperty name="inkEffects" value="pencil"/>
    </inkml:brush>
  </inkml:definitions>
  <inkml:trace contextRef="#ctx0" brushRef="#br0">1166 47 2400,'-10'-5'2080,"-5"-2"-2080,-2 0 128,0 0-64,0 0 320,-1 1-192,1 2 32,0 2-128,0 1 512,1 0-352,1 1 256,0 0-288,1 1 352,1-1-320,0 0 96,0 0-224,0 1 224,-1 2-224,1 0 256,-2 1-256,0 1 160,0 1-160,0 0 64,-1 1-96,0 1 160,-2 1-160,-1 1 192,-2 3-192,-3 0 384,-2 2-256,-3 0-128,-2 0-32,-1 2 128,-2-1-96,0 1 256,1 0-224,0 1 160,1-1-160,3 0-128,1 1-32,3 0 96,0 0-32,3 1 128,1-1-96,2 0 256,0-1-192,1 1 32,0 0-96,-1 0-64,2 2 32,0 0-32,1 0 0,1 1 128,1 2-64,1 2 32,1 1-32,-1 3 160,2 1-128,-1 2 32,2 0-64,2-1 96,1 1-96,2 0 32,1-2-32,0-1 96,3-1-96,0-3-32,0 0 0,2-1-32,1-2 0,0 1 0,-1-1 0,1-2 64,0 0-32,0-2 64,1 2 96,0 1-128,1-2 128,1 0-128,-1-2-32,2 0 0,-1 0-32,2 1 0,-1 0 128,1 1-65,0 0-31,0 1 0,0 1-32,1-1 0,-1 1 0,1-1 0,1 1 128,-1-1-64,1 1-32,-1-2 0,1 1 96,0-1-64,0-2-96,2 0 0,-1-1 96,1-1-32,1 1 128,-1-1-96,1 0 128,1 0-128,0-1-32,1 0 0,1-2 384,1 0-224,3 0-160,2 0-32,0 0 64,2 0-32,0-1-160,0 0 64,1 0-32,-1-1 32,1 0 352,0 0-192,1 0-64,-1 1-64,0-1 160,-1-1-64,1 1 32,-2-2-32,2-1 96,-1-1-96,-1 1 32,-1-1-32,1 0-128,0-1 32,0-1 160,1-2-64,0-1-32,-1 0 0,1-1-192,0 0 96,1 0 96,2-1 0,0 1 64,2 0-64,0 0-96,1 0 32,1 0 96,1-1-32,2-1 128,0-1-96,0 1-96,0-2 0,-2 0 96,-1-1-32,0 0-96,-1-1 32,-1-1-32,-2 0 0,-1-1 192,-1-1-64,-1 0-32,0-1 0,0-1 96,0 0-64,0-1-160,-1-1 32,2-2 32,1 0 32,2 0 64,0 0-32,2-2 64,-1 0-64,1-2-32,0-1 32,0-2 32,-1-3-32,-1-1 64,-2-4-64,0-2 64,-3-2-64,-1 0-32,-1-2 32,-3 1-32,-2 0 0,-2 2-96,-2 2 64,-2 1 160,0 3-64,-1-1-32,0 1 0,-3 0 32,0 1-32,-2-1-96,0-1 32,-2 0 160,0 0-64,-2 0 32,-1-3-32,1-1-64,-1-1 32,-1-2-32,-1 0 0,-2-1-96,-2 0 64,-1 0 96,-1 2-32,-2 1 128,-3 2-96,-3 2-32,-2 2 0,-2 1-128,-3 2 64,-2 2 32,-2 1 0,-2 0 0,-3 0 0,-2 0 0,-2 0 0,0-1 64,0 0-32,0 0-32,0 1 32,-1 0 32,-1 1-32,-1 2-96,-2-1 32,-3 1 96,-4 1-32,-2 1-96,-4 0 32,-2 2-32,-1 0 0,1 3 128,1 2-32,-1 1 64,3 3-64,2 2-96,2 1 32,1 1 96,-1 2-32,0 1-96,1 3 32,-2 1 32,1 2 0,0 3 0,2 1 0,3 1-96,3 3 64,5 1 32,3 2 0,4 1 0,3 2 0,4 1 0,1 0 0,3 2 0,1 0 0,1 0 0,1 2 0,0 1-96,1 2 64,1 2-32,1 5 0,3 3 128,1 5-32,4 3 64,0 1-64,2 0-96,2-1 32,0-2-32,2-2 0,1-2 128,1-3-32,0-1-32,1-1 32,-1-2 32,0-1-32,0 1-96,1 0 32,1 2 96,3 2-32,3 3-32,2 1 32,4 2 32,2-1-32,4 0-32,2-3 32,3-3 32,4-3-32,2-3 64,4-4-64,1-4 64,1-4-64,1-1-32,1-4 32,0-2-128,-2-2 64,0 0-32,-3-1 0,-3 0-1344,-4 0 768,-3-1-4895,-6 2 3071,-8-3-3872,-8-2 1728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8:54.164"/>
    </inkml:context>
    <inkml:brush xml:id="br0">
      <inkml:brushProperty name="width" value="0.05" units="cm"/>
      <inkml:brushProperty name="height" value="0.05" units="cm"/>
      <inkml:brushProperty name="color" value="#66CC00"/>
    </inkml:brush>
  </inkml:definitions>
  <inkml:trace contextRef="#ctx0" brushRef="#br0">1 10 1824,'18'-9'7504,"-14"8"-5830,2 16-266,-17 67 587,22 62-1131,-4-25 44,-8-102-811,1 1 0,0-1-1,1 1 1,1-1-1,1 1 1,2 7-97,6 16 261,-9-30 34,7 0-819,-7-33-3807,3 7 1851,1-5-2794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8:55.361"/>
    </inkml:context>
    <inkml:brush xml:id="br0">
      <inkml:brushProperty name="width" value="0.05" units="cm"/>
      <inkml:brushProperty name="height" value="0.05" units="cm"/>
      <inkml:brushProperty name="color" value="#66CC00"/>
    </inkml:brush>
  </inkml:definitions>
  <inkml:trace contextRef="#ctx0" brushRef="#br0">1 116 6400,'0'-2'2058,"2"-2"-1950,-1 0 0,2 1-1,-1-1 1,0 1-1,1-1 1,-1 1-1,1 0 1,0 0-1,0 0 1,0 0-1,1 1 1,-1-1 0,1 1-1,-1 0 1,1 0-1,0 0 1,-1 1-1,3-1-107,11-8 393,1 2-1,1 0 0,-1 1 0,1 1 1,0 0-1,1 2 0,-1 0 1,1 1-1,12 0-392,-13 3 119,-13-1-70,0 1-1,0-1 1,1 1 0,-1 0-1,0 1 1,0 0 0,0 0-1,0 0 1,0 1 0,0-1 0,0 2-1,0-1 1,5 3-49,2 43 912,-13-42-862,-1 0 0,1 1-1,-1-1 1,0 0 0,-1 0 0,0 0 0,1-1 0,-2 1-1,1 0 1,-1-1 0,0 1 0,0-1 0,0 0 0,-1 0-1,-2 3-49,-11 20 101,-65 79-16,-48 41 278,113-128-240,11-16-102,1 1-1,0 1 0,1-1 0,-1 1 0,1 0 0,0 0 1,1 0-1,-1 0 0,1 1 0,-1 3-20,5-8 15,-1 0 0,1 0 1,0 0-1,0 0 0,0 0 0,0-1 0,0 1 0,0 0 0,0-1 1,1 1-1,-1-1 0,1 1 0,-1-1 0,1 0 0,-1 0 0,1 1 1,0-1-1,0 0 0,-1-1 0,1 1 0,0 0 0,0 0 0,0-1 1,0 1-1,0-1 0,0 0 0,0 1 0,0-1 0,0 0 0,0 0 1,0 0-1,0-1 0,0 1 0,0 0 0,0-1 0,0 1 0,0-1 1,1 0-16,4 1 43,58-3 85,-1-3 0,1-3 0,3-3-128,34 7-2256,-100 7-207,1 2 1166,2-6-3956,5-4 2277,6-8 512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8:56.372"/>
    </inkml:context>
    <inkml:brush xml:id="br0">
      <inkml:brushProperty name="width" value="0.05" units="cm"/>
      <inkml:brushProperty name="height" value="0.05" units="cm"/>
      <inkml:brushProperty name="color" value="#66CC00"/>
    </inkml:brush>
  </inkml:definitions>
  <inkml:trace contextRef="#ctx0" brushRef="#br0">1 131 4800,'5'-3'2949,"-5"0"-2426,0 3 138,12-10 1638,7-4-1670,1 0 0,0 1 1,1 2-1,0 0 0,1 1 1,0 1-1,23-6-629,47-1 709,-86 15-705,0 0-1,0 1 1,-1 0-1,1 0 1,0 1 0,0 0-1,0 0 1,-1 0-1,1 0 1,-1 1-1,1 0 1,-1 0-1,1 1 1,-1-1 0,0 1-1,0 0 1,0 1-1,-1-1 1,1 1-1,-1 0 1,0 0-1,0 0 1,0 1-1,2 4-3,-5-4 29,0 0 0,-1 0 0,0 0 0,0 0 0,-1 0 0,1 0 0,-1 0 0,0 0 0,-1 0 0,1-1-1,-1 1 1,0 0 0,0-1 0,0 1 0,0-1 0,-1 1 0,0-1 0,0 0 0,0 0 0,-1-1-1,1 1 1,-1-1 0,0 1 0,0-1 0,0 0 0,0-1 0,-3 2-29,-6 9-61,-61 37-67,74-50 127,0 0 0,1 1 0,-1-1 0,0 0 0,0 0 0,1 1 0,-1-1 0,0 0 0,0 0 0,1 1 0,-1-1 0,0 0 0,0 1 0,0-1 0,0 0 0,1 1 0,-1-1-1,0 0 1,0 1 0,0-1 0,0 0 0,0 1 0,0-1 0,0 0 0,0 1 0,0-1 0,0 0 0,0 1 0,0-1 0,0 0 0,0 1 0,-1-1 0,1 1 0,0-1 0,0 0-1,0 0 1,0 1 0,-1-1 0,1 0 0,0 1 0,0-1 0,0 0 0,-1 0 0,1 1 0,0-1 0,-1 0 0,1 0 0,0 0 0,-1 1 0,1-1 0,0 0 0,0 0-1,-1 0 1,1 0 0,-1 0 0,1 0 0,0 0 0,-1 0 0,1 0 0,0 0 0,-1 0 0,1 0 0,0 0 0,-1 0 0,1 0 1,34 1-54,-18 0-42,-9-1 96,0 1 0,-1 0 1,1 1-1,0-1 0,-1 1 0,0 1 1,1-1-1,-1 1 0,0 0 0,0 1 0,-1-1 1,1 1-1,-1 0 0,0 0 0,0 1 1,0 0-1,0 0 0,-1 0 0,0 0 1,0 1-1,0-1 0,0 3 0,-1-1-3,-1 0 1,0 1-1,-1-1 0,1 0 1,-1 1-1,-1-1 0,0 0 1,0 1-1,0-1 0,-1 0 1,0 1-1,0-1 0,-1 0 1,0 0-1,0 0 1,0 0-1,-1 0 0,0 0 1,-1-1-1,0 1 0,0-1 1,0 0-1,0 0 0,-1 0 1,0-1-1,0 0 0,-1 0 1,-4 4 1,-7 1 154,1-1 0,-2 0 0,1-1 0,-1-1 0,0-1 0,-1 0 0,1-1 0,-1-1-1,-10 0-152,22-2-108,0 0-1,0-1 0,0 1 0,0-1 0,0-1 0,0 0 0,0 0 0,0 0 0,-1-1 0,1 0 0,0 0 0,0 0 0,0-1 1,1 0-1,-1-1 0,0 0 0,1 0 0,0 0 0,0-1 0,0 0 0,0 0 0,0 0 0,1-1 0,-1 1 0,1-2 1,-3-3 108,7 6-304,0 0 1,0 0-1,0 0 1,0 0-1,0 0 1,1 0 0,0-1-1,0 1 1,-1 0-1,2 0 1,-1 0-1,0 0 1,1-1 0,-1 1-1,1 0 1,0 0-1,0 0 1,0 0-1,1 0 304,13-28-2090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8:57.324"/>
    </inkml:context>
    <inkml:brush xml:id="br0">
      <inkml:brushProperty name="width" value="0.05" units="cm"/>
      <inkml:brushProperty name="height" value="0.05" units="cm"/>
      <inkml:brushProperty name="color" value="#66CC00"/>
    </inkml:brush>
  </inkml:definitions>
  <inkml:trace contextRef="#ctx0" brushRef="#br0">258 58 4320,'0'-57'4853,"-16"72"-2864,-31 62 443,21-44-2102,4-7-121,2 1 0,0 0 0,2 2 0,1 0 0,1 1 0,0 4-209,12-24 47,-3 5 73,2 1-1,-1-1 1,2 1 0,0 0 0,0 0 0,2 0 0,0 1 0,1-1 0,1 16-120,1-29 22,0 1 0,0-1 0,0 0 0,0 1 0,1-1 0,0 0 0,-1 0 0,1 0 1,0 0-1,1 0 0,-1 0 0,0 0 0,1-1 0,-1 1 0,1-1 0,0 0 0,0 0 1,0 0-1,0 0 0,0-1 0,1 1 0,-1-1 0,0 1 0,1-1 0,-1 0 1,1-1-1,-1 1-22,101 10 266,55-21 1,25-1-155,-183 11-173,0 0 0,0 0 0,0 0 0,0 0 0,0 0 0,-1 0-1,1 0 1,0 1 0,0-1 0,0 0 0,0 0 0,-1 1 0,1-1 0,0 0 0,0 1 0,0-1-1,-1 1 1,1-1 0,0 1 0,-1-1 0,1 1 0,0 0 0,-1-1 0,1 1 0,-1 0 0,1-1-1,-1 1 1,1 0 0,-1 0 0,1-1 0,-1 1 0,0 0 0,0 0 0,1 0 0,-1 0 0,0 0-1,0-1 1,0 1 0,0 0 0,0 0 0,0 0 0,0 0 0,0 0 0,0 0 0,-1-1 0,1 2 61,-1-2-199,-1 1 0,1 0 1,-1-1-1,1 1 0,-1-1 1,1 1-1,-1-1 1,1 0-1,-1 0 0,0 0 1,1 0-1,-1 0 1,1 0-1,-1 0 0,0 0 1,1 0-1,-1-1 0,1 1 1,-1-1-1,1 1 1,-1-1-1,1 0 0,-1 1 1,1-1-1,0 0 1,-1 0-1,1 0 0,0 0 1,-1-1 198,-20-18-3765,10 10 1594</inkml:trace>
  <inkml:trace contextRef="#ctx0" brushRef="#br0" timeOffset="458.734">408 431 5312,'21'-10'3408,"-20"9"-2998,11-3 2310,1 34-2037,4 51 816,-24 59-529,-27 44-79,28-21 85,6-162-994,0 0 0,0-1 1,0 1-1,0 0 0,0 0 1,0-1-1,1 1 0,-1 0 1,0 0-1,0-1 0,1 1 1,-1 0-1,0 0 0,1-1 1,-1 1-1,1 0 0,-1-1 1,1 1-1,-1-1 0,1 1 1,0-1-1,-1 1 0,1-1 1,-1 1-1,1-1 0,0 0 1,-1 1-1,1-1 0,0 0 1,0 1-1,-1-1 0,1 0 1,0 0-1,0 0 0,0 0 18,-1-10-2373,0 1 1168</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21T18:03:03.510"/>
    </inkml:context>
    <inkml:brush xml:id="br0">
      <inkml:brushProperty name="width" value="0.05292" units="cm"/>
      <inkml:brushProperty name="height" value="0.05292" units="cm"/>
      <inkml:brushProperty name="color" value="#FF0000"/>
    </inkml:brush>
    <inkml:context xml:id="ctx1">
      <inkml:inkSource xml:id="inkSrc39">
        <inkml:traceFormat>
          <inkml:channel name="X" type="integer" max="4016" units="cm"/>
          <inkml:channel name="Y" type="integer" max="1824" units="cm"/>
          <inkml:channel name="T" type="integer" max="2.14748E9" units="dev"/>
        </inkml:traceFormat>
        <inkml:channelProperties>
          <inkml:channelProperty channel="X" name="resolution" value="154.46153" units="1/cm"/>
          <inkml:channelProperty channel="Y" name="resolution" value="105.43353" units="1/cm"/>
          <inkml:channelProperty channel="T" name="resolution" value="1" units="1/dev"/>
        </inkml:channelProperties>
      </inkml:inkSource>
      <inkml:timestamp xml:id="ts1" timeString="2016-09-21T18:03:39.225"/>
    </inkml:context>
  </inkml:definitions>
  <inkml:trace contextRef="#ctx0" brushRef="#br0">16627 2647 72 0,'17'-8'27'0,"-1"1"-14"0,-3 3-13 0,-9 0 5 16,9 1-1-16,-5-1 2 16,1 0 3-16,-1 0 5 15,-4 1 3-15,0-1 2 0,-4 0-2 16,0 4 0-16,-4 0-3 16,0 4-1-16,-4 0 1 15,-1-1 4-15,-3 1-10 16,-1 0 0-16,0 3-1 0,-3 1-3 15,-1-1-1-15,-4 1-1 16,-4 3-2-16,4 4 1 16,-4-8-1-16,-1 4 0 15,6 1 0-15,-1-1 4 16,4 0 2-16,0 0 2 16,4-3 2-16,1-1-3 15,3 0-2-15,1 1-2 16,4-1-3-16,0 1-2 0,4-1-1 15,4 1 2-15,0-1 2 16,4 1 0-16,5-1-1 16,0 4-2-16,3 0 1 15,1-3 1-15,4-1 2 16,0 8-6-16,4-4 1 16,0 4 3-16,5-3 2 15,3-5-3-15,-7 4-1 16,-1 0 3-16,-4 4 1 15,0 0-3-15,0 0-1 16,-5-4 3-16,-3 4-3 16,0 0-1-16,-5-4 2 15,-4 0 2-15,-8 1 0 16,0-1-1-16,-5-4 3 16,-3 4 0-16,-9 1 1 15,0-5 0-15,0 0-2 16,-4 1 1-16,0-4-2 15,-5 3 2-15,-3-3-2 16,3 0 2-16,5-4-4 16,0 7-2-16,4-14 2 15,4 7 0-15,5-4-2 16,-1 4 0-16,5 0-20 16,3 0-8-16,5 0-26 15,5-4-44 1,7-3 21-16</inkml:trace>
  <inkml:trace contextRef="#ctx0" brushRef="#br0" timeOffset="794.824">17034 2915 72 0,'8'-4'27'0,"-4"-14"-14"0,1 6-15 0,-5 12 4 15,0 0 11-15,4 0 8 16,-4 0 3-16,0 0 3 16,0 0-9-16,0 0 0 15,0 0-5-15,0 0 2 16,8 8-2-16,0-1 2 15,-3 1-8-15,-1 3-2 16,0 0-3-16,4 0 1 16,-3-3 0-16,-1 3 1 15,0 0-2-15,0 4 1 0,-4 0-2 16,0 0-1-16,-4 0 3 16,0 7 0-16,-5 0 3 15,1 1 3-15,-5-1 5 16,1 1 3-16,4 3-3 15,-1-8 0-15,5 1-6 16,4-4-3-16,0 0-2 16,4 0 0-16,0-4-2 15,5 0-1-15,-1 0 3 16,5-3 0-16,3-5-4 16,1-3-1-16,4-3 1 15,0-1 0-15,4 0-6 16,-4 0 0-16,0 1-15 15,4-5-3-15,1 1-20 0,-5-4-9 16,-5-1-31 0</inkml:trace>
  <inkml:trace contextRef="#ctx0" brushRef="#br0" timeOffset="1201.961">16941 3172 188 0,'0'-4'71'0,"5"1"-38"0,-1-1-30 16,-4 4 17-16,8 0-14 16,5 0-6-16,-5 0-20 15,5-4-8-15,-1 4 15 16,1-4-3-16,0 4 4 0,-1-3 7 16,5-1 2-16,0-3 3 15,4 3 2-15,0 0 3 16,0-3 4-16,0-1-2 15,0 8-2-15,0 0-2 0,-5 4-3 16,-3-4-8-16,-1 0-5 16,-3 4-44-1,-1-4-29-15,5 0 34 16</inkml:trace>
  <inkml:trace contextRef="#ctx0" brushRef="#br0" timeOffset="1786.443">17415 3131 132 0,'-12'0'52'0,"8"-4"-28"0,8 8-28 0,-4-4 10 15,0 0-5-15,0 0-1 16,8 0 1-16,1 0 1 15,-1 0-1-15,0 0-3 0,5 0 1 16,0-4 1-16,-1 4 2 16,1 0-1-16,-1 0-1 15,1 0 5-15,-1 0 4 0,5 0 1 16,-4 0-4 0,-5 0-6-1,1-3-1-15,-1 3-6 16,-8 0-3-16,0 0-87 31,-4 0 26-31</inkml:trace>
  <inkml:trace contextRef="#ctx0" brushRef="#br0" timeOffset="2207.221">17743 2978 160 0,'-9'4'60'0,"9"0"-32"0,-4-4-17 0,4 0 15 15,0 3-14-15,-4 1-7 16,0 4-3-16,-1-1 0 16,1 1-1-16,0 3-3 0,0-4-1 15,4 4 2-15,0-3 2 16,0 3 0-16,0 4 2 16,4 0 2-16,0 0 4 0,0 0-4 15,1 0-3-15,3 7-1 16,0-3 1-16,1 3-3 15,-5-3-2-15,0-1-7 16,-4 1-4-16,0-4-8 16,0-4-3-16,0 0-27 15,0-7-35 1,0-4 21-16</inkml:trace>
  <inkml:trace contextRef="#ctx0" brushRef="#br0" timeOffset="3031.798">19827 2434 120 0,'-4'0'46'0,"4"-4"-24"0,-4 8-15 15,-1-4 15-15,1 4-13 16,-4 0-2-16,-5-1-3 15,-4 9 0-15,-3-5-2 16,-6 4 1-16,-3 4 0 0,-5 0 10 16,-3 0 6-16,-1 4-4 0,-4 3 2 15,0 0-8-15,4 4-3 16,5 0 1-16,3 1 0 16,1-5-3-16,0 0-1 15,8-3 1-15,4 0 0 16,4-5-2-16,9 1 1 15,4 4-2-15,9 3-1 16,-1-3 3-16,9 0 0 16,4-4-4-16,4-1 1 15,8 1-2-15,5 0 0 16,4 0 2-16,8 0 0 16,1-4-7-16,-1 4 0 15,-8 0-2-15,-4 0 1 0,-9-4 5 16,-8 0 3-16,-4-3 3 15,-9-1 1-15,-8 1 2 16,-8-1 3-16,-9 1 0 16,-12-1 2-16,-5 4-4 15,-4-3 1-15,-3 3-7 16,-1-4-1-16,0 1 0 16,4-1 0-16,0-3-9 15,9 0-2-15,4-4-16 16,4 0-6-16,4 0-24 15,8 0-46 1,9 0 19-16</inkml:trace>
  <inkml:trace contextRef="#ctx0" brushRef="#br0" timeOffset="3527.178">19940 2989 140 0,'-4'4'55'0,"4"-4"-30"0,0 0-18 16,0 0 15-16,0 0-15 15,0 4-4-15,0 0-4 16,0 3-3-16,0 1 3 16,0-1 0-16,4-3 1 0,0 3 0 15,1 1 2-15,-1 3 10 16,0 4 4-16,0 0 4 15,0 3 2-15,-4 1-8 16,5 7-3-16,-5 0-4 16,4 0-2-16,0 0-6 15,4 0 1-15,-3 0 0 16,3 1 2-16,-4-9-1 0,5 1-1 16,-5-4 1-16,4-8-1 15,1-3-9-15,3-4-2 16,5-4-23-16,4-3-8 15,4-1-42 1</inkml:trace>
  <inkml:trace contextRef="#ctx0" brushRef="#br0" timeOffset="4007.267">19978 3168 100 0,'0'-3'38'0,"0"3"-20"0,0-4-12 0,0 4 9 16,0 0-2-16,4-4 2 15,-4 4 7-15,0 0 4 16,9 0-1-16,-1 0 0 15,0 0-14-15,1 0 2 0,3 0 3 16,1 0-6-16,4 0-1 16,4 0-7-16,4 0-4 15,0 0 1-15,-4 0 2 16,4 0-5-16,0 0 1 16,0 0-15-16,1-4-3 15,-1 1-44 1,4-1-47-16</inkml:trace>
  <inkml:trace contextRef="#ctx0" brushRef="#br0" timeOffset="4924.511">22134 2397 108 0,'-25'0'44'0,"8"0"-24"0,-17 4-6 15,22-1 15-15,-5 5-16 16,-4-1-7-16,-4 4-2 16,-9-3-1-16,-4 7-1 15,-3 0 14-15,-6 0 9 0,-3 3-4 16,0-3 0-16,8 4-8 16,4-4-3-16,0 0-5 0,5 3-4 15,8 1 2-15,-1 0 0 16,10 3-4-16,-1-3-1 15,8-1 1-15,9 1 2 16,9-1-2-16,3 1 0 16,9-4 1-16,9 0 0 15,8 0 0-15,3 7 2 16,6 1-3-16,3-1 0 16,0-3-10-16,1-1-5 15,3 1 1-15,1-1 1 16,-9-3 0-16,-4 0 1 15,-5 0 5-15,-7-4 4 0,-9 0 12 16,-9 1 4-16,-3-5 8 16,-18 1 2-16,-7-1-7 15,-1 0-4-15,-8 1-4 16,-5-1-2-16,-3 1-3 16,-5-1 1-16,0 1-2 15,1-1 2-15,-1-3-2 16,4 3 2-16,1 1-13 15,3-1-3-15,1-3-25 16,8 0-8-16,4-1-40 16</inkml:trace>
  <inkml:trace contextRef="#ctx0" brushRef="#br0" timeOffset="11875.384">16866 2281 16 0,'0'-3'8'0,"4"3"-4"0,-4 0-5 16,0 0 4-16,0 0 0 16,0 0 1-16,-4 3-5 15,-4-3 1-15,-1 4 13 16,1-4 6-16,-5 4 8 15,1 0 4-15,-1-4-6 16,-8 0-3-16,0 0-10 16,-4 7-3-16,-4-3-5 15,-1 0-1-15,1-1-1 16,-5 5-2-16,-3-1 1 16,3 1 1-16,0-1-6 0,5 1 1 15,-4-1 3 1,-5 0 2-16,4 8 0 0,1-7-2 15,3 3 7-15,1 0 5 16,0 4-6-16,-1 0 3 0,5 0 2 16,0 0-2-16,0 7 0 15,-5 4-1-15,5 0 0 16,4 0 2-16,0 4 1 16,5 0-1-16,-1 0-1 15,4 0-5-15,1-1-3 16,3 5 0-16,1 0-1 15,-1-1-3-15,1 1 2 0,0-5 1 16,-1 1 0-16,1 0 2 16,0 0 3-16,-1-4 0 15,1 7 0-15,4-6-1 16,-1-1 2-16,5 0-1 16,0 0 0-16,5 7-1 15,3-3 2-15,0 0 1 16,5 0 1-16,4-4-2 15,4 0-1-15,4 0-3 16,-4-4-2-16,0 5 1 16,0 2 1-16,0-3-3 15,0-3 0-15,4-1 3 16,0 0 1-16,0 1-4 16,5-5 1-16,3 1 2 15,1 0 1-15,3-4-1 0,1 0 1 16,4-1-2-16,4-2 2 15,-4-1-2-15,4 0 2 16,0 0-4-16,1-3 0 16,-10 3 1-16,1 0 2 15,0 0-1-15,-5-3-1 16,5-1-2-16,0 4 1 16,0 0 3-16,-1-3 1 15,5-1-4-15,0 1 1 16,4-1 0-16,0 4 0 15,-4-7 0-15,0 0 0 16,4-4 0-16,-4 0 2 16,-4 0-1-16,0 0-1 0,-5 0 5 15,-3-4 1-15,-1 0-2 16,13-3-1-16,-4 7-3 16,-5 0-1-16,1-4 1 15,-5 4 0-15,5-3 0 16,-1-5 0-16,9 1-3 15,0-1 2-15,-4-3 1 16,0 0 0-16,-5 0-3 16,5-1 2-16,-4-2 3 15,-1-5 1-15,-3 0-4 16,-1 1-1-16,4-1 1 16,-3-3 2-16,-5-8-5 15,4-4 1-15,5 1-6 0,-5-1 1 16,1-7-3-16,-1-7 2 15,-4-1 3-15,0 5 3 16,-8-5 2-16,-4 4 1 16,-9 1 0-16,-8-1 0 15,-5 4-3-15,-3-7 2 16,-1-8 3-16,-4 4 1 16,1-1-4-16,-10-3 1 15,1 4 0-15,-4 4 2 16,-5 7-3-16,-3 0-2 15,-10 0-1-15,-7 4 3 16,-9 3-2-16,-8-3 1 16,4 7 4-16,-9-4 3 0,5 8 0 15,4-15 0-15,4 0-1 16,-4 8 2-16,0 3-5 16,-5 4-1-16,1 4 2 15,0 7 1-15,-5 3-4 16,5 5 1-16,0 7 0 15,4 7 0-15,-13 1 0 16,-4 11 0-16,0 7 0 16,-4-4 0-16,4-3 0 15,9 3 0-15,3 0-9 16,9 1-4-16,0-1-15 16,5 0-8-16,7 1-35 15,5-5-42-15,9-3 36 16</inkml:trace>
  <inkml:trace contextRef="#ctx0" brushRef="#br0" timeOffset="13555.2">19806 2147 108 0,'-25'0'44'0,"8"4"-24"0,-12 0-19 15,16-1 11-15,-4 1-2 16,-4 0 2-16,0 0 2 15,-8 7 2-15,-4 0 2 16,-1 4 3-16,0 0-11 16,1-4 3-16,-5 0 3 0,-4 4-4 15,0 0-2-15,4 0-3 16,1 0 0-16,3 0-4 16,1 0 0-16,-1 0-1 15,1-1 1-15,3 1-2 16,1 4-1-16,-1 0 1 15,5 7 1-15,4-4-1 16,0 0-1-16,5 12 3 0,-1-1 0 16,-4 5 1-16,-4 3 2 15,0 0-3-15,4 7 0 16,0 1-1-16,4-5-2 16,0-3 1-16,4 0-1 15,1 0 0-15,-5 0 0 16,4-7 0-16,5-1 2 15,0-3-3-15,-1-4 0 16,5 0 3-16,0 4 1 16,0-4 3-16,4 0 1 15,0 0-3-15,4 4-1 0,4 8-1 16,1-5-2-16,3-3 1 16,1 0 1-16,12 3-1 15,0 1 2-15,0-8-2 16,1-4-1-16,-1 1 1 15,4-5-1-15,5 1 0 16,3-1 2-16,1 1-1 16,4-4 2-16,0 0-2 15,0 0 2-15,0-4-2 16,-9 0 2-16,1-3-2 16,0-1-1-16,-5 1 1 15,4-1-1-15,5-3 2 16,0-1 1-16,0 5-1 15,8-1-2-15,4-10 1 16,0-1-1-16,-3 4-3 0,-5 0 2 16,-1-4 1-16,1 0 2 15,-4 1 1-15,0-1 1 16,4 0-5-16,-9 1 1 16,1-5 0-16,4 1 2 15,-5-5-1-15,5 5-1 16,0 0-4-16,4-1-2 15,4-3 0-15,-4 0 4 16,0 0-1-16,0-1 1 16,-5 1 0-16,1-4-2 15,-4-11 3-15,-1-4 0 0,-3-3 1 16,-1-1 0-16,-4-3 0 16,0-4 2-16,-4 0-1 15,0 0-1-15,-4 0-2 16,-4 4 1-16,-1-4 1 15,-3-4 0-15,-1 4 0 16,-4 0 2-16,0-4-1 16,1-7-1-16,-1 0 1 15,-4 0-1-15,0 0 0 16,-4 0 2-16,-1 3-3 16,-3 8-2-16,-5-4 2 15,1 4 0-15,-5 0 1 16,0 0 0-16,-4 4-3 15,-4 4 0-15,-8 7-3 0,-5-12-1 16,-4 8 1-16,-4-3 4 16,0 7 3-16,-1 3 4 15,-3 9-2-15,0-1 0 16,-1 0-3-16,5 0-1 16,4 4 3-16,0-1 1 15,-4 5-4-15,0 3 1 16,0 4-7-16,-8 8-3 15,-5 3-16-15,0 22-9 16,-4-3-25 0,0 0-54-16,5-8 21 15</inkml:trace>
  <inkml:trace contextRef="#ctx0" brushRef="#br0" timeOffset="15462.063">21886 2125 116 0,'-16'-4'46'0,"7"8"-24"0,-12-4-17 0,13 4 13 16,-5-1-4-16,1 5 0 16,-5-8-2-16,0 4 2 15,-4-1-7-15,-4 5 0 0,-4-1 3 16,-1 1-6-16,1-1 0 15,0 4 4-15,-1 0 3 16,5 8-4-16,-9 3 1 16,5-3-1-16,0-4 1 15,4 4 0-15,-1 3 2 16,5 0-3-16,0 4-2 16,0 8 0-16,0-8-1 15,5 8-2-15,-5 3-2 0,0 11 1 16,-4 1-1-16,4-1-3 15,4 1 2-15,4 3 1 16,1-7 0-16,3-4 2 16,5-4 1-16,0-7 3 15,4 3 1-15,4-3-3 16,0 0-1-16,1 0-1 16,3-4 1-16,4 3 0 15,1 1 1-15,0 4 0 16,-1 3 0-16,5-3 0 15,0-1 0-15,4 1 0 16,0-1 0-16,0-3-2 16,4 4 1-16,4-8 0 0,1 7 3 15,-1-3-1-15,9-4 0 16,4 0-6-16,4 0 1 16,0-3 0-16,-4-1 2 15,4-3-1-15,-4 3-1 16,0-3 1-16,0-1 1 15,0-7-3-15,-5 1 0 16,5 3 1-16,-4-4 0 16,0-4 0-16,4 1 2 15,4-1-3-15,4-3 0 16,-4 0 1-16,1-1 0 0,-1 1 0 16,-4 0 2-16,0-1-3 15,0-3-2-15,4 0 2 16,-4 0 0-16,4 0-2 15,0 0 0-15,0-3 2 16,0-1 0-16,0-3 3 16,5 3 1-16,-5-4-4 15,0 5-1-15,-4-5-4 16,0 1 1-16,-4-1-2 16,-1 1 0-16,1-1-1 15,0 1 2-15,0-4-1 16,3 0 2-16,6 3 3 15,-10 1 3-15,1-1 0 16,0 1-1-16,-5-1 1 16,5-3 1-16,0 0-3 15,-5 0-2-15,-3 0 2 16,-1-8 2-16,0 0 0 0,-3-3-1 16,-1 0-2-16,-4 3 1 15,0 0 1-15,-4-3 2 16,4 0 1-16,-5-4 1 15,1-4-2-15,0 0-2 16,0 4 1-16,-5 0-1 16,1 0-3-16,-5 0 0 15,1-4-1-15,-1 4 3 16,0-4 0-16,1 0 3 16,-5 0-1-16,0 0-1 15,-4 1-2-15,0-9 1 16,-4-3 3-16,-4 0 3 0,-1 4-2 15,-3 0-2-15,-1-4 2 16,-8 4 0-16,-4-1-4 16,-9 5 1-16,-3-5 0 15,-5 5 2-15,-5-4-1 16,1 7-1-16,-4-4-2 16,-5 1-1-16,5 3 2 15,4 0 0-15,0 4 1 16,0 0 0-16,-5-4 0 15,5-3 0-15,-4 3-7 16,-9 7 0-16,1-10 3 16,-1 3 4-16,0-3 5 15,-4-1 2-15,4 0-3 0,1 1-3 16,-1-1 0-16,0 8-1 16,1 8 0-16,-10 3 0 15,-3 4 0-15,0 7 0 16,-5 0 0-16,5 8 2 15,-4 7-1-15,-1-4 2 16,1 8-4-16,-9 4-2 16,-9 3-16-16,5-3-5 15,5 0-61 1,7-1-50-16,5-7 45 16</inkml:trace>
  <inkml:trace contextRef="#ctx0" brushRef="#br0" timeOffset="16331.942">20708 3086 168 0,'-4'0'66'0,"4"-3"-36"0,0-1-24 0,0 4 15 15,0 0-13-15,0 0-2 16,8 0-4-16,0 0-2 16,1-4 1-16,-1 4-4 0,5-4 0 15,-1 4 6-15,5 0 5 16,0 0 5-16,4-3 2 16,0-1-2-16,4 4 0 15,0-4-1-15,4 1 0 16,-3-1-4-16,-1 0-3 15,0 0 0-15,0 4-1 0,4 0-5 16,-8 0-1-16,-4-3-26 16,0 3-11-16,-4 0-57 15,-1 0-35 1,-12 0 62-16</inkml:trace>
  <inkml:trace contextRef="#ctx0" brushRef="#br0" timeOffset="16873.707">20859 2859 124 0,'4'0'46'0,"0"0"-24"0,5 4-21 0,-1 0 8 15,0-1-10-15,5 1-4 16,-1 7-4-16,5-3 0 15,0-1 5-15,4 1 2 16,0-5 2-16,0 5 2 0,4-1-1 16,-8 1 2-16,0-1 0 15,-5 1 3-15,1-1 6 16,-5 0 2-16,1 5-7 16,-1-1-2-16,0 4-5 15,-3-4-1-15,-1 4 1 16,-4 0-3-16,-4 3 2 15,-5 1 1-15,1 0 0 16,-5-1 2-16,1 1 5 16,-5 3 6-16,0-3-3 15,0-1 2-15,5 1-3 16,-5 0 2-16,4-4-6 16,1 0-3-16,3-1-21 15,1-2-10-15,0-1-45 16</inkml:trace>
  <inkml:trace contextRef="#ctx0" brushRef="#br0" timeOffset="17835.256">18326 2922 72 0,'-5'0'30'0,"1"0"-16"0,0 4-3 16,4-4 10-16,0 0 2 16,0 0 3-16,0 0-3 15,0 0 0-15,0 0-8 16,0 0-2-16,0 0-7 16,0 0 0-16,0 4 1 0,0 0-8 15,-4-1-1-15,0 1 2 16,4 0 4-16,0-4-1 0,0 0-2 15,-5 0 2-15,5 0 2 16,0 4 0-16,0-4 2 16,-4 0-2-16,4 0 0 15,0 0-1-15,0 0 2 16,0 0-1-16,4 3 2 16,1 1-2-16,3 0 2 15,5-4-2-15,3 0 0 16,9-4-3-16,5 0-2 15,3 4 1-15,5-3 1 16,0-1-6-16,-5 0 1 0,-7 0-12 16,-1 4-6-1,-4-3-17-15,-4 3-8 0,-5 0-34 16</inkml:trace>
  <inkml:trace contextRef="#ctx0" brushRef="#br0" timeOffset="18509.757">18648 2747 108 0,'0'0'41'0,"0"4"-22"0,5-4-18 0,-5 0 8 16,0 0-8-16,0 0 0 15,0 0 8-15,4 4 3 0,4-1-3 16,1 1-1-16,-1 0 0 16,0 0 2-16,1-1-5 15,3 1 1-15,1 0 4 0,0 0-4 16,-1-1-1-16,1 1-2 15,-1 3-3-15,1 5 1 16,-5-5 1-16,13 4-3 16,-8 0 0-16,-5 4 1 15,-8-7 0-15,9 3 0 16,-5-4 0-16,-8 1 0 16,-1-1 0-16,1 1 2 15,0-1 3-15,-4 1 0 16,-1 3 0-16,-8 0-3 15,5 0-2-15,-1 0 3 0,-3 4 2 16,-1 0-4-16,0 0-1 16,-4 0 0-16,4 0 2 15,-4 4-1-15,0 3 2 16,5-3-2-16,-1-5-1 16,0 1-15-16,4-3-5 15,1 2-17-15,-1-2-4 16,1-5-22-1</inkml:trace>
  <inkml:trace contextRef="#ctx0" brushRef="#br0" timeOffset="19890.754">17394 3809 96 0,'-12'4'38'0,"8"0"-20"0,-1 3-15 0,5-3 12 16,0 3-11-16,0 5-5 0,0-1 1 16,0 0 1-16,0 0-2 15,5 4-2-15,-1 4 4 16,0-1 1-16,-4 5 0 15,4-1-2-15,-4 8 9 16,0 7 6-16,0 0 4 16,0 4 1-16,-4 0-5 15,4-3-1-15,0-1-8 16,-4-4 0-16,-5 1 4 0,1-8-6 16,0 0-2-16,-1 0-6 15,1-3 0-15,0-8-27 16,-1-4-9-16,5 0-31 15</inkml:trace>
  <inkml:trace contextRef="#ctx0" brushRef="#br0" timeOffset="20402.025">17034 4394 160 0,'4'8'63'0,"0"-16"-34"0,5 16-27 0,-5-4 14 0,4-1-12 16,0 1-5-16,5 4 1 15,0-1 1-15,-1 8 0 16,5 0-3-16,0 3-1 0,4 5-1 16,0-1 0-16,0 4 5 15,-5 0 1-15,5-3 0 16,-4-1-2-16,0-3 9 16,4 3 4-16,-4-3 2 15,0 3 1-15,-5-11-6 16,1 4-4-16,-1 0-3 15,1-15-3-15,-1 0 1 16,1-11 1-16,0-4-1 16,-1-7 2-16,5-8-2 15,0-4-1-15,0 1 5 0,-5-1 4 16,1 4-5-16,-1 1 0 16,-3 6-4-16,3 5-1 15,-3 3-19-15,-1 0-9 16,0 7-45-1,-3 1-39-15,-10 3 37 16</inkml:trace>
  <inkml:trace contextRef="#ctx0" brushRef="#br0" timeOffset="20854.553">17428 4827 60 0,'-21'7'24'0,"8"-3"-12"0,-3 7-25 0,7-3 1 16,-8-1-11-16,1 0-2 15</inkml:trace>
  <inkml:trace contextRef="#ctx0" brushRef="#br0" timeOffset="22608.92">17524 5233 104 0,'-4'-4'41'0,"8"4"-22"0,-4 0-22 16,0 0 8-16,0 0-2 16,0 0 1-16,0 0 11 15,0 0 5-15,9 0-2 16,-1 0 2-16,1 0-2 16,-1 0 0-16,0 4-9 15,1 0-1-15,-5 3 2 0,0 1 0 16,5-1 2-16,-1 0-4 15,0 1 0-15,1-1-1 16,-1-3 1-16,5 0-2 16,-1-4 1-16,5 0-4 15,4-4-2-15,8-3 0 16,-3-5-1-16,-1-2 0 16,0-1 2-16,-4 0-1 0,0 0 2 15,-4 0 0-15,-5 0 3 16,-3 0-5-16,-5 0-1 15,-4 0 0-15,0 4 2 16,-4 0-3-16,-1 0 0 16,-3 3-1-16,-5 1 0 15,-3-4 0-15,-5 7-2 16,0 4-2-16,-4 4-1 16,-1 7 4-16,-3-4 1 15,-5 4 2-15,5 4 2 16,0 0-3-16,4 4 0 15,-1 0 1-15,5-1 0 16,0 5 0-16,5-5 0 0,-1 8 0 16,4-3 2-16,1 3-1 15,3-4-1-15,5-3-2 16,4-1 1-16,0 1 1 16,4 0 0-16,1-1 0 15,3 1 2-15,5-4-1 16,-1 0 2-16,1 0-4 15,3 0 0-15,1-1-1 16,4-2 0-16,0-1 2 16,-4-4 2-16,0-3-10 15,0 0-4-15,-1-4-12 16,5 0-3-16,-4 0-53 16,8-4-34-16,-8 0 52 15</inkml:trace>
  <inkml:trace contextRef="#ctx0" brushRef="#br0" timeOffset="23614.228">18053 5375 104 0,'-4'-15'38'0,"8"15"-20"0,0-4-17 15,-4 4 8-15,4 0-3 16,0 0 3 0,-4 0-1-16,5-4 3 15,-5 4 3-15,0 0 1 16,0 0 0-16,0 0 1 16,0 4 0-16,0 0-8 15,-5-4 1-15,1 0 2 0,0 7-4 16,0-7-4-1,0 8 1-15,0-1-5 0,4 0-2 16,-5 1 2-16,1-1 2 16,0 1 0-16,0 3-1 15,-5 0 1-15,1 4 1 16,0-4-1-16,3 4-1 16,1 0 3-16,0 4 2 15,0-4-2-15,0 3 0 16,-1 1 1-16,1 0 2 15,4-5-5-15,0 1-1 16,0 0 2-16,4-4 1 0,5-3-1 16,-1-1-2-1,1 1 1-15,3-5-1 0,-3 1-9 16,7-4-28 0,-3 0-5-16,-1 0-42 15</inkml:trace>
  <inkml:trace contextRef="#ctx0" brushRef="#br0" timeOffset="23930.316">17910 5516 200 0,'5'0'77'0,"-1"0"-42"0,8 0-30 0,-3 0 19 16,3 0-17-16,5-4-4 15,4 1-18-15,0-1-7 16,4 0 11-16,0 1-6 0,0-1 0 15,5 0-9-15,-5 4-4 16,0 0-12-16,0 4-28 16,-4 0 13-16</inkml:trace>
  <inkml:trace contextRef="#ctx0" brushRef="#br0" timeOffset="26286.738">19965 3761 168 0,'5'15'66'0,"-5"-11"-36"0,4 10-31 0,0-2 15 16,4 3-10-16,-3 7-2 15,-1 8 1-15,0 3 0 16,0 12-1-16,-4 3-4 0,0 5 1 16,0-1 1-16,-4 0 0 15,0-4 0-15,-5 1 0 16,1-4 4-16,0-4 5 16,-1 0 1-16,5-8 2 15,-4 4-6-15,3-11-4 0,-3-3-6 16,0-5-2-16,-1-3-138 31,9-15 47-31</inkml:trace>
  <inkml:trace contextRef="#ctx0" brushRef="#br0" timeOffset="26752.168">19689 4473 204 0,'0'7'77'0,"8"4"-42"0,0 1-41 0,1-5 14 15,-1 8-12-15,1 4 1 16,3 3-15-16,1 0-3 16,3 1 11-16,1 6-4 0,4 5 2 15,0-8 5-15,0-7 1 16,-4-1 4-16,0-3 1 16,-5-4 12-16,9-11 9 15,-4-3-8-15,0-5-6 16,-5-3-1-16,5 0-9 15,-4 0 1-15,-1-1-4 16,-3 1 0-16,-1 0 1 16,5-4 2-16,-5 0 4 15,0-3 2-15,1-1 4 16,-1 0 3-16,-4 1-2 16,1-1 1-16,-5 4-18 15,0 4-8-15,4 4-55 16</inkml:trace>
  <inkml:trace contextRef="#ctx0" brushRef="#br0" timeOffset="27202.388">19995 4816 128 0,'-9'-8'49'0,"5"8"-26"0,0 0-20 0,0 0 12 16</inkml:trace>
  <inkml:trace contextRef="#ctx0" brushRef="#br0" timeOffset="27953.232">19961 4812 213 0,'-12'7'-9'16,"-1"1"4"-16,-4-1 2 15,-4 4 20-15,5 1 9 16,-5-1 2-16,0 4 1 16,-5 3-10-16,-3 5-4 15,0 3-8-15,-1 4-3 0,1 7 2 16,0 8-3-16,-1 7-2 16,5-4-3-16,4 8 1 15,0-4 1-15,4 0 2 16,1 1 1-16,7-1 1 0,5 0-5 15,0 0 1-15,4 4 2 16,0 7 3-16,0 1-4 16,8-1-1-16,5 0 0 15,4-7 0-15,4-4 4 16,4-7 5-16,8-4-5 16,5-4 0-16,0-7 2 15,4 4 3-15,4-8-4 16,0 0-3-16,4-4 1 15,9 1 0-15,-4-5-6 16,3 1 0-16,9-4-1 16,9 0 2-16,-5-8 1 15,0-3 3-15,-3-8 1 16,-6-3 1-16,6-4-2 0,-1-8 1 16,0 0-2-16,8-7 2 15,1-4 0-15,-5-11 1 16,0-3-2-16,-4-12 1 15,-4-11-4-15,-8 0 0 16,-5 0-12-16,-8 3-7 16,0-3 2-16,-8 7 0 15,-9-3 13-15,-13 0 7 16,-3-4 9-16,-9-4 3 16,-4 0-3-16,-5 0 1 15,-3 8-5-15,-5 7-2 16,0 4-2-16,-4 0 0 0,-4 7 0 15,-4-3 1-15,-5-1 2 16,-8 8 1-16,-8 4-1 16,-5 0 1-16,-3-1-6 15,-1 5-1-15,0 3 2 16,0 0 3-16,1 4-4 16,-5 4-1-16,-4 7 0 15,-5 4 0-15,-3 3-3 16,4 8 2-16,-1 8-1 15,9 3-2-15,5 7-6 16,3 12-2-16,5 4-13 16,4 7-4-16,0 0-34 15,-1 3-11-15,-7 16-13 16</inkml:trace>
  <inkml:trace contextRef="#ctx0" brushRef="#br0" timeOffset="28703.117">20142 5356 184 0,'0'0'71'0,"4"0"-38"0,0 4-32 15,-4-4 16-15,0 0-13 16,13 3-5-16,-1 1 1 16,1 0 1-16,3-4 0 15,5 0-3-15,5 0 1 0,3 0 1 16,5-8 0-16,3 1 6 16,-3-1 6-16,4-3 3 15,-1-4 3-15,-3-3-6 0,-5-5-2 16,1 1-8-16,-9 0-1 15,-5-1-3-15,-3 1 0 16,0 3-3-16,-13 1 1 16,0 3 2-16,-9 4 1 15,-3 7-2-15,-9 4 2 16,0 4-1-16,-9 3-2 16,-3 4 3-16,-1 0 0 15,1 4 1-15,-1 0 0 16,0 4 0-16,5-1 0 15,4-3 0-15,4 0 2 0,-4 0-1 16,4 8 2-16,4-1-2 16,4 4 2-16,-3 0-4 15,3-4 0-15,1 5 1 16,3 2 2-16,1 1 1 16,4 0 1-16,4 4 0 15,4-5 0-15,0-3-2 16,4 1 1-16,1-5 2 15,-1-4 2-15,5-3-6 16,-1-3 0-16,5-1-10 16,4-4-4-16,4-3-33 15,5 0-13-15,-1-1-31 16</inkml:trace>
  <inkml:trace contextRef="#ctx0" brushRef="#br0" timeOffset="29168.855">20687 5546 212 0,'-9'0'82'0,"9"4"-44"0,-4-1-36 15,4 1 17-15,0 4-15 16,0-1-1-16,-4 8-8 15,4 0-1-15,0 4 3 16,0-1-1-16,0 1 0 0,0-1 3 16,0 5 2-16,0-1 0 15,0 4-1-15,4 0 7 16,0 0 5-16,5-3-2 16,-1-5 2-16,5-3-7 15,-1 0-1-15,5-7-11 0,4-5-5 16,0 1-21-16,-4-4-8 15,0-4-34 1,-5-3-30-16,1-1 38 16</inkml:trace>
  <inkml:trace contextRef="#ctx0" brushRef="#br0" timeOffset="29408.775">20628 5691 220 0,'8'0'82'0,"5"0"-44"0,4-3-42 15,-5 3 13-15,1 0-23 16,4-4-7-16,4 4-39 15,4 0-14-15,4 0 6 16,9 0 5-16</inkml:trace>
  <inkml:trace contextRef="#ctx0" brushRef="#br0" timeOffset="30068.642">22771 3899 208 0,'-8'4'79'0,"8"-1"-42"0,0-3-30 0,0 0 20 15,0 0-16-15,0 0-4 16,0 0-4-16,0 0-3 16,0 4 1-16,0 3-1 15,-4 1 0-15,-1 3-3 0,1 8 2 16,-4 3-1-16,4 12 0 16,-5 7 2-16,1 7 2 15,-5 4-1-15,1 0-1 16,3-3 1-16,1-1-1 15,0 1-5-15,-1-5-1 16,-3 5-13-16,3-12-5 16,1-7-12-16,-1-11-4 15,1-8-39-15</inkml:trace>
  <inkml:trace contextRef="#ctx0" brushRef="#br0" timeOffset="30474.29">22406 4495 192 0,'-4'4'71'0,"8"0"-38"0,1 3-21 16,-1 0 19-16,0 1-16 15,0 3-6-15,0 4-8 16,5 4-1-16,-1-1 0 15,1 1-3-15,-1-1 0 0,4-3-1 0,1 0 3 16,0-4 0-16,-1-3 1 16,1-1-5-16,-1 1 1 15,1 3 0-15,4-4 2 16,0 1-1-16,-1-8 1 16,1-4 2-16,0 0 2 15,0-3-6-15,4-4-1 16,0-4-3-16,0 0 0 15,0-4 0-15,-1-3 0 16,-3 0 7-16,0 3 2 16,-4 4 1-16,-1 0 1 0,-3 4-9 15,-1 4-3-15,0 3-26 16,-3 0-10-16,-1 0-23 16</inkml:trace>
  <inkml:trace contextRef="#ctx0" brushRef="#br0" timeOffset="31557.23">22620 4864 120 0,'-4'-15'46'0,"0"11"-24"0,0 4-15 15,4 0 13-15,-4 0-15 16,-1 0-4-16,1 4 1 16,-4 0 0-16,-5 3 0 15,1 4 3-15,-1 1 1 0,-4 3 9 16,0-1 4-16,-4 13 0 16,-4-1-2-16,0 0-5 15,-4 4 0-15,-1 7-5 16,1 7 1-16,0 1-5 15,4 4-2-15,8 7 0 16,4-1-1-16,1-2 2 0,3 6 1 16,9-7 10-16,4-3 3 15,5 3-7-15,8 8-3 16,4-1-4-16,4-3 1 16,4-7-4-16,0 3-2 15,5-4-1-15,4 1 3 16,4 3-2-16,4-7-1 15,4 3 5-15,9-3 3 16,12-8-3-16,5-3-3 16,-1-8-15-16,1-8-4 15,-1-10 13-15,5-8 8 16,-1-8 6-16,10-3 4 0,-1-8-1 16,-4-3 2-16,-1-8-4 15,-3-3 1-15,-4-4-5 16,3-4-2-16,1-4-11 15,4-11-6-15,0-4-6 16,-9 4-1-16,-12-3 8 16,-4-8 6-16,-9 3 8 15,-12-3 5-15,-9-4 14 16,1-7 6-16,-14 0-1 16,-7 3-2-16,-9 5-7 15,-4 6-1-15,-5 5-8 16,-12 3-1-16,-12 11-7 15,-5 4 0-15,-8 0-1 16,-5 7 2-16,-3 1 1 16,-1 7 3-16,-3 3 1 0,-5 5 1 15,-9 3 2-15,-11 4 3 16,-1 3-4-16,-4 8-3 16,0 11-4-16,0 1-1 15,-1 6-5-15,-3 1 0 16,-8 3-7-16,11 1-1 15,1-1-7-15,9-3-2 16,7-1-38 0,14 1-56-16,7 3 23 15</inkml:trace>
  <inkml:trace contextRef="#ctx0" brushRef="#br0" timeOffset="32681.067">22616 5356 168 0,'-4'0'63'0,"4"0"-34"0,0 0-19 16,0 0 17-16,0 0-18 15,0 0-4-15,0 0-2 16,0 0 0-16,4 4 16 15,9 3-10-15,-1 1 3 16,5-1 1-16,4 0-3 16,4-7 2-16,5-3-5 15,7-5 1-15,9 1-3 0,1-4 0 16,-1-1-8 0,-4-2 0-16,0-1-6 0,-5-4 1 15,-3-3 2-15,-5-1 1 16,-8 1 3-16,-4 3 1 15,0 1 1-15,-5 3 0 16,-7 0 0-16,-1 0 0 16,-4 4 0-16,-4 0 0 15,-5-1-3-15,-3 1 2 16,-1 7 1-16,0 1 2 16,-3-1-3-16,-5 4 0 15,-9 7-1-15,-3 5-2 0,-1-1 0 16,1 4 0-16,-1 3 3 15,5 5 0-15,-1-1 1 16,1 0 2-16,0 1 8 16,3-1 3-16,1-3 0 15,4 7 2-15,5-4-2 16,3 1 0-16,0-5-7 16,5 5-2-16,0-1 0 15,3-3 0-15,1-1-2 16,4 5-2-16,9-5 3 15,3 1 0-15,5 3-4 16,0-3 1-16,4 3-2 16,0-3 0-16,0-4 2 15,0-4 2-15,4 0-1 0,0-3-1 16,0-1-2-16,0-3 1 16,0-4-4-16,1 0-1 15,-1-4-2-15,-4 0 2 16,-4 1-7-16,-1-1-4 15,-3 0-31 1,-5 0-29 0,1 1-46-16,-1-5 33 15</inkml:trace>
  <inkml:trace contextRef="#ctx0" brushRef="#br0" timeOffset="33222.074">23321 5501 124 0,'-5'0'46'0,"5"4"-24"0,0-8-15 0,0 4 13 16,0 0-15-16,0 0-10 15,0 8-3 1,0-1 3-16,0 4 12 0,0-3 5 15,0-1 14-15,0 1 6 16,-4 3-5-16,0 0-2 16,0-3-3-16,-4 6 1 15,-1 1-11-15,1 0-4 16,-5 4-3-16,1-1-1 16,3 1-2-16,-3 0-2 0,3-1 1 15,5 5 1 1,0-5-3-16,4-3-2 0,0 0 4 15,4-4 3-15,0-3-1 16,5-1 0-16,3 1-6 16,1-1-2-16,-1 1-20 15,1-1-9-15,4-3-15 16,-1 0-5-16,1-4-28 16</inkml:trace>
  <inkml:trace contextRef="#ctx0" brushRef="#br0" timeOffset="33465.239">23228 5635 208 0,'5'0'77'0,"11"8"-42"0,-7-12-32 0,-1 4 15 16,1 0-29-16,-1 0-9 15</inkml:trace>
  <inkml:trace contextRef="#ctx0" brushRef="#br0" timeOffset="33568.338">23308 5639 233 0,'21'0'-45'0,"0"0"17"15,0-4 16-15,0 4 11 16,0-3 3-16,0 3-18 16,0 0-7-16,0 0-12 15,0 0-6-15</inkml:trace>
  <inkml:trace contextRef="#ctx0" brushRef="#br0" timeOffset="33975.994">23660 5628 220 0,'0'0'82'0,"0"0"-44"0,0 0-36 0,0 4 17 15,0-4-12-15,-4 7-2 16,-4 1-12-16,-1-1-5 16,1 0 6-16,0 1 5 0,-1-1 3 15,1 5 6-15,-1-1 5 16,1 4 4-16,4 3 4 0,0 1-7 15,0 3-1-15,4 1-9 16,0-1-5-16,0 0-20 16,0-3-7-16,0-4-20 15,0-4-10-15,-5-3-27 16,1-8-19 0,-4 0 48-16</inkml:trace>
  <inkml:trace contextRef="#ctx0" brushRef="#br0" timeOffset="34197.666">23405 5747 104 0,'-5'-7'38'0,"10"3"-20"0,-1 0-19 16,-4 4 7-16,8-7 4 16,1 3 6-16,-1 0 12 0,5 1 4 15,3 3 3-15,1 0 1 16,4 0-19-16,0 0-1 0,0 0-2 15,0 0-10-15,0 0-1 16,0 0-10-16,-4 3-3 16,-1 1-32-16,-3 0-15 15,0 3-30 1</inkml:trace>
  <inkml:trace contextRef="#ctx0" brushRef="#br0" timeOffset="34499.875">23849 5613 220 0,'-4'4'82'0,"8"0"-44"0,0-1-27 16,-4-3 21-16,0 0-19 15,0 8-5-15,0 3-16 16,0 0-5-16,-4 4 6 16,0 4-10-16,-4 3-3 0,-1 11-11 15,1-3-4-15,-5 0-49 16</inkml:trace>
  <inkml:trace contextRef="#ctx1" brushRef="#br0">20838 6738 0</inkml:trace>
  <inkml:trace contextRef="#ctx1" brushRef="#br0" timeOffset="495.112">20838 6738 0</inkml:trace>
  <inkml:trace contextRef="#ctx1" brushRef="#br0" timeOffset="6410.754">16924 7385 0</inkml:trace>
  <inkml:trace contextRef="#ctx0" brushRef="#br0" timeOffset="44570.712">17483 4864 100 0,'0'-11'38'0,"0"15"-20"0,0-4-23 0,0 0 6 16,0 0-3-16,0 0 0 15,0 0 2-15,0 0 2 16,0 0-3-16,0 0 0 16,0 0 7-16,0 0 4 15,-5 0 8-15,1 0 3 16,0 0 1-16,0 0-2 16,-5 3-2-16,1 1-1 0,-5 0-9 15,1-1-1-15,-1 5 0 0,-4-4-1 16,1 3 1-16,3 4-4 15,-4-3-2-15,1-1-3 16,-5 1 1-16,0-1 1 16,0 4 0-16,0 4-3 15,0-4 2-15,-4 4 3 16,4 0 1-16,0 0 3 16,4-4 3-16,0 0-2 15,4 4-2-15,1 0-2 16,3 4 0-16,1-1-2 15,0 5-1-15,-1 3-2 16,5 0 1-16,-4 0 1 16,4-4 2-16,-1 8 3 0,1-7 2 15,0 10 12 1,4-3-8-16,0-4-3 16,0-4-3-16,4 1 1 15,0-5 1-15,5 1 1 16,-1 0-2-16,5-1 1 15,-1-3-4-15,1 4 0 16,-1-4-1-16,1 0-2 16,0 3 1-16,-1-3 1 15,1 4-1-15,-1-4-1 16,1-4 1-16,0 0 1 0,-1 0 3 16,1 0 2-16,-1 1-3 15,1-1-3-15,4 0 2 16,-5 4 0-16,1 0-4 15,-5 3 1-15,5-3-2 16,-1 0 0-16,1 0 2 16,-1-4 2-16,1 1-1 15,0-1-1-15,-1-4 3 16,1 1 0-16,4-1-1 16,-5 1-2-16,5-1 1 15,-4 0-1-15,-1 5 0 16,1-1 0-16,-1 0-3 15,1 0 2-15,4 0-1 16,-5 4 0-16,1-4 4 0,4 1 1 16,-1-1-1-1,1 4 1-15,0-8-4 0,4 8-2 16,0-4-1-16,4 0 3 16,4-3 0-16,-3 3 3 15,-1 0-1-15,0-3 2 16,0-1-4-16,4-3 0 15,1 0 1-15,-1-1 2 16,-4 1-6-16,0 4 1 16,1-1 1-16,-1-3 1 15,-4 3-2-15,0-3 2 16,0 0 1-16,0-1 2 0,-5-3-3 16,1 0 0-1,0 0 3-15,4 0 1 0,-4-3-4 16,4-1 1-16,0 0-5 15,4 0 1-15,0 1 2 16,4-5 1-16,1 1-2 16,-1 3 0-16,-4 0-1 15,0 1 0-15,1-5 3 16,-1 1 2-16,0-4 0 16,0-1-1-16,0 1 1 15,0-4 1-15,1 0-3 16,-5 0-2-16,-5 1 4 15,1-5 1-15,-4 0 0 16,-1-3-2-16,1 0-2 16,-1-5-1-16,1 1 2 15,0 0 0-15,-1 0-2 0,5-4 0 16,-4 4-1-16,-1-4 3 16,1 1-2-16,-1-1 1 15,1 0 2-15,-5 0 2 16,-4 0-1-16,1 1-1 15,-5-5 1-15,-5 1-1 16,5-1 0-16,-4 0 2 16,0 1-1-16,0-1-1 15,-5 1-2-15,5-1 1 16,0 1 1-16,-4-1 0 16,-1 4 0-16,1 1 0 0,-5 2-5 15,-3-2 1-15,-10 6 0 16,1 1 2-16,-4 3 1 15,0-3 1-15,-1 3 2 16,1 1 3-16,-1-1-2 16,1 0-2-16,0-3 0 15,-1 3 1-15,1-7-1 16,0 4-1-16,-5-4 1 16,1 4 1-16,-1 3-3 15,0 4 0-15,1 0 1 16,-1 4 2-16,-3 3-3 15,-1 1 0-15,0 0 3 16,0-1 3-16,-4 1 0 16,0-5 0-16,1 1 1 0,-6-4 1 15,5 0-3-15,-8 1-3 16,0 6 0-16,-5 8-1 16,9 8-5-16,0 3-1 15,0 4-2-15,4 3 2 16,-4 5 2-16,0-1-1 15,4 4 1-15,4-4 0 16,4 1-6-16,5-5-2 16,4 1-44-16,4-4-18 15,8 0-22 1</inkml:trace>
  <inkml:trace contextRef="#ctx0" brushRef="#br0" timeOffset="45609.895">18196 5643 112 0,'0'0'44'0,"16"4"-24"0,-3-8-19 0,-5 4 11 16,5 0-8-16,-5 0 0 16,1-4-2-16,-1 4 1 15,0-4 0-15,1 4 3 16,-9 0 19-16,4 0 10 16,-4 0-17-16,8 0 4 0,1 0 1 15,-1 0-6-15,1 0 1 16,-1 0-11-16,0 0-4 0,1 0-2 15,-1 0-1-15,0 0 0 16,1 0 2-16,-1 0-1 16,1 0 2-16,-1 0 0 15,-4 0 1-15,0 0 2 16,1 0 3-16,-5-3-2 16,0 3-2-16,0 0 2 15,-5-8-4 1,1 8-2-16,0 0 0 15,0 0-1-15,4 0 0 16,0 4 0-16,-4-4 2 16,4 0 1-16,0 0-6 15,-5 7-2-15,1-7-12 16,4 8-1-16,0-4-31 16,0-1-10-16,0-3-36 15</inkml:trace>
  <inkml:trace contextRef="#ctx0" brushRef="#br0" timeOffset="46332.898">18669 5389 56 0,'0'0'24'0,"0"0"-12"0,5 4-14 15,-5-4 4-15,0 0-2 16,-5 4 0-16,5-4 0 16,0 4 0-16,0 3 2 15,0 1 1-15,0-1 12 16,0 4 5-16,0 0-4 16,0 1-1-16</inkml:trace>
  <inkml:trace contextRef="#ctx0" brushRef="#br0" timeOffset="46479.558">18669 5483 186 0,'0'15'19'0,"-4"3"-7"15,4-3-3-15,0 4-5 0,0-1-3 16,0-3 0-16,0 0-4 0,0-4 0 16,0 1-12-16,0-1-2 15,0-4-8 1,0 1-23-16,-4-1 6 16,4-3 8-16,-4-4 8 15</inkml:trace>
  <inkml:trace contextRef="#ctx1" brushRef="#br0" timeOffset="14389.638">18660 5193 0</inkml:trace>
  <inkml:trace contextRef="#ctx1" brushRef="#br0" timeOffset="15438.051">19102 515 0</inkml:trace>
  <inkml:trace contextRef="#ctx0" brushRef="#br0" timeOffset="52471.515">17675 291 64 0,'0'-7'27'0,"5"7"-14"0,-5 0-18 16,0 0 6-16,0 0-1 15,0 0 2-15</inkml:trace>
  <inkml:trace contextRef="#ctx0" brushRef="#br0" timeOffset="52500.268">17680 299 134 0,'-5'11'30'15</inkml:trace>
  <inkml:trace contextRef="#ctx0" brushRef="#br0" timeOffset="53970.452">17667 347 210 0,'-4'19'25'16,"-9"-8"-8"-16,5 8-7 15,0-1-6-15,-1 1-3 0,1 3 0 16,4 1 3-16,-9 7 5 16,0 3-5-16,1 12 0 15,3 0-2-15,1 10 1 16,-5 9 0-16,5 3 1 15,0-4 0-15,-1 1 0 16,5-9 0-16,0-10 2 16,0 4-3-16,-1-5 0 0,-3 1-1 15,4 4-2-15,0-5 3 16,-5 1 0-16,5-4-1 16,-4 0-2-16,-1 0-2 15,5 4 1-15,0-1 5 16,0-6 2-16,0-5-2 15,-1 1-1-15,1-1 1 16,0-14 2-16,4 0 1 16,0-1 1-16,0-10-2 15,0 3-1-15,0 0-1 16,0-4 0-16,0-3 0 16,0-4 0-16,0 4-2 0,-4 0-2 15,4-4 1 1,0 0 1-16,-4 0-3 0,4 0 0 15,0 0 1-15,0 0 2 16,0-4-1-16,0 4-1 16,0-4 3-16,0 4 0 15,4-4-1-15,-4 4 1 16,4 0-2-16,0 0-1 16,-4 0-2-16,9 0 1 15,-1 0 1-15,0 0 2 16,5 0-1-16,0 0-1 15,3 0-2-15,5 4 1 16,4-4 3-16,5 0 1 0,8 0-1 16,8 0 1-16,8-4 0 15,-3 1 1-15,3-1-2 16,-4-3-2-16,1 3 1 16,3 0-1-16,5 0 0 15,4 4 0-15,0-3 0 16,8-1 0-16,0 0 0 15,5-3 0-15,-9-1 0 16,-8 5 0-16,-5 3 0 16,-3-8 0-16,-5 4-3 15,-9 1 2-15,1 3 1 16,-4 0 2-16,-1 0-1 16,1 0-1-16,-9 0 1 15,-4 0 1-15,-4 0-3 16,0 0 0-16,-5 0 1 0,1 0 0 15,-5 3-3-15,0-3 2 16,-8 0 1-16,0 0 2 16,5 4-1-16,-1-4-1 15,0 0-2-15,0 0 1 16,0 0-6-16,1 0-3 16,-1 0 8-16,0 0 5 15,0-4-3-15,0 1-2 16,5-20 3-1,-1-7-1-15,5 1 0 16,-1-5 3-16,5-7 0 0,4-4-4 16,4-3-1-16,0-1 3 15,1-3 1-15,-1-4-3 16,0 1-1-16,-4-16 3 16,-4 0 1-16,-1 0-3 15,-3-3-1-15,0 10 1 16,-5-3 0-16,0 15-2 15,1-4 0-15,-1 4-1 16,1 3 0-16,-1 1 3 16,0 3 2-16,1 1 0 15,-1-5-1-15,0 16 1 16,1-5-1-16,-1 8 0 16,-4 8 0-16,1 3-3 15,-5 5 2-15,0 6-1 16,-5 1-2-16,1-1-2 15,0 8 1-15,0 0 1 0,0 8-1 16,-1-8 1-16,1 7 3 16,0-7 0-16,0 4 1 15,-5 0 0-15,1-1 0 16,-9 5 0-16,-4-8 2 16,-4 7-3-16,-4 4 0 15,-5-3-1-15,-8 3 0 16,0-4 2-16,-8 5 0 15,-4-12 0-15,-1 0 0 16,1 0 0-16,-1 0 0 16,-12-12 0-16,0 9 2 15,-5-1 1-15,1 4 1 0,0-7-2 16,0 7 1-16,8 7-7 16,4-3 1-16,9-1 1 15,3 1 3-15,6 4 0 16,-1-8 2-16,8 3-4 15,0 12 0-15,5-4-4 16,8-3-1-16,0 3-11 16,4 4-1-16,1-8-9 15,3 5-3-15,0-1-12 16,1 0-43 0,4 4 6-16</inkml:trace>
  <inkml:trace contextRef="#ctx0" brushRef="#br0" timeOffset="54840.946">17852 1346 96 0,'0'-4'35'0,"0"4"-18"0,4 0-11 16,-4 0 11-16,0 0 4 0,4-3 2 15,0-1-4 1,0 0-1-16,1-3 1 0,3-4 2 16,0-8-11-16,1 0 3 0,3-11 1 15,1 1-3-15,4-9-1 16,-1-3-4-16,5-7-1 16,0-4-3-16,0 3-2 15,0 5-2-15,0-1 1 16,-4 0 3-16,0 8 3 15,0 3-2-15,-5 12-2 16,1-8 0-16,-1 12 1 16,-3-1-1-16,-1 4 2 15,9 4-4-15,-4 11 0 0,-1-8-1 16,1 16 0-16,-1-8 4 16,-12 0 3-16,4 7 2 15,-4 4 1-15,0 8 0 16,0 0 2-16,0-1-5 15,0 8-3-15,0 4-1 16,0 7 1-16,5 8-1 16,-5-4-1-16,8 0-2 15,0-4 1-15,1-7 1 16,-1 4 0-16,1-8 0 16,-1 4 2-16,0-8-1 15,1 0 2-15,-5 1-4 16,0-8 0-16,-4 3 3 15,0 1 1-15,0-12-10 0,-4 5-3 16,0-12-8-16,0 0-2 16,-9 0-16-16,0 0-6 15,-3 0-11 1,3-12-42-16,-4 5 12 16</inkml:trace>
  <inkml:trace contextRef="#ctx0" brushRef="#br0" timeOffset="55068.149">18019 1100 140 0,'0'0'52'0,"9"0"-28"0,3 0-13 0,-3 0 15 0,3 0-3 16,1 0 0-16,4 0-8 15,4 0-2-15,4 4-7 16,8 0-2-16,-3-1 2 0,3 5-3 15,1-8-2-15,-5 7-5 16,-4-3 0-16,0 3-25 16,1-7-10-16,-5 4-46 15</inkml:trace>
  <inkml:trace contextRef="#ctx0" brushRef="#br0" timeOffset="55605.619">18560 891 108 0,'-12'0'44'0,"12"8"-24"0,-4-4-15 15,4-4 11-15,4 3-1 16,0 1 8-1,0 11-4-15,0 4-10 16,1-1 4-16,-5 5 0 0,0-5 0 16,0 1 2-16,-5 3-2 15,1 4 0-15,0-3-5 16,0 3-3-16,0 4 0 16,-1-1-1-16,1 5-2 15,0-8 1-15,4 0 0 16,0 4 1-16,0-11 0 15,0 3 2-15,4-4-1 16,0-3 0-16,5-3-3 0,3-9 1 16,1-3-7-16,4-3 1 15,0-1-19-15,-1-4-8 16,-3 1-24-16,-1-1-9 16,1 1-15-1</inkml:trace>
  <inkml:trace contextRef="#ctx0" brushRef="#br0" timeOffset="55983.479">18326 1156 156 0,'8'-7'57'0,"0"14"-30"0,1-7-29 16,-1 0 11-16,0 0-6 15,5 0-2-15,4 0 2 16,4 0 0-16,0 4-1 15,0-4-4-15,-4 0-1 0,-1 0 4 16,5 0 3-16,0 0-6 16,-4 0 0-16,4 0-5 0,-4 0 0 15,0 0-7-15,-1 0-4 16,-3 0-15 0,-1 0-34-16,1 0 6 15</inkml:trace>
  <inkml:trace contextRef="#ctx0" brushRef="#br0" timeOffset="56446.153">18690 1227 116 0,'9'4'46'0,"-9"-8"-24"0,8 4-24 15,-4 0 9-15,5 0-1 0,-1 4 1 16,1-4 1-16,-1 0 2 16,0 0-1-16,1 0 2 15,-1 0-6-15,0 0-3 0,-3 0 1 16,-1 0-4-16,-4 0 0 15,4 0 1-15,0 0 2 16,-4 0-6-16,0 0-1 16,4 7-27-1,-4-7-46-15,0 0 5 16</inkml:trace>
  <inkml:trace contextRef="#ctx0" brushRef="#br0" timeOffset="56852.429">18925 1085 132 0,'0'4'49'0,"0"0"-26"0,4 3-16 0,-4-7 15 15,0 4-11-15,0 3-1 16,0 1-2-16,5-1 2 15,-5 4-5-15,4-3-1 0,0 3 2 16,-4 0 1-16,4 4 3 16,0 0-3-16,1 7-2 15,-5-3-5-15,0-8-2 16,0 0-21-16,0 4-10 16,0 4-47-1</inkml:trace>
  <inkml:trace contextRef="#ctx0" brushRef="#br0" timeOffset="58114.812">18502 1763 112 0,'-5'-3'44'0,"5"3"-24"0,-4 0-10 16,4 0 14-16,0 0-4 15,-4 0 0-15,4 0 2 16,0 0 1-16,0-4-12 16,0 4 2-16,4 0 3 0,0-4-2 0,5 1 2 15,-1 3-3-15,1 0 0 16,-1 3-7-16,0 1-2 15,1 0 0-15,3 3 0 16,1 4-2-16,4 1-2 16,0 6 1-16,-1 1 1 15,1-1 1-15,4 9 3 16,0 2-3-16,-4 5 0 16,4 3-3-16,0 0-1 15,0 8 3-15,4 4 1 16,0-5-4-16,-8-3 1 0,4-3 0 15,-4-5 0-15,-1 1-3 16,1-8 2-16,-4-4 1 16,-1-3 0-16,-3-1 0 15,-1 1 0-15,0-12 0 16,1 5 2-16,-5-5-1 16,0-3-1-16,0-1-2 15,-4-3 1-15,0 0-4 16,0 0 1-16,0 4 0 15,-4-4-1-15,0 0-3 16,0 0-2-16,0 0-2 16,-1 0 0-16,1 0 0 15,0 0 2-15,0 0 8 16,0 0 1 0,-9 0 1-16,5 0 3 0,-9 0 2 15,0 0 2 1,5 0-1-16,-5-4 1 15,0 1 0-15,0-5 1 16,-4 1-4-16,4-1-1 16,-3 1-3-16,3 0-3 15,0-1 2-15,0 4 2 16,5-7-2-16,-5 4-4 16,4 3 0-1,5 0 3-15,-1 1 1 16,5-1-2-16,0 0 2 15,0 0 1-15,4 1 0 0,4 3-5 16,-4 0-1-16,8 0-11 16,1 3-1-16,-1 1-7 15,5 0 1-15,4 0-11 16,-1-1-6-16,5 1-13 16,0 0-17-1,4 3 28-15</inkml:trace>
  <inkml:trace contextRef="#ctx0" brushRef="#br0" timeOffset="58400.656">19068 2401 176 0,'-13'-11'66'0,"9"3"-36"0,-4-7-26 0,4 8 15 15,-1-4-11-15,1-1-4 16,-4-6-3-16,-1-8-1 15,1 0 0-15,4 3 0 0,0 1 2 16,-1-1-3-16,1 5-2 16,0-1-1-16,0 1 3 15,4-5 0-15,0 5 3 16,0-1-1-16,0 0-1 16,-4 4 1-16,-1 0-1 15,1 4 0-15,0 4 0 16,0 3-25-16,4 0-8 15,0 4-43 1</inkml:trace>
  <inkml:trace contextRef="#ctx0" brushRef="#br0" timeOffset="60380.455">20850 399 68 0,'-4'-3'27'0,"4"3"-14"0,0 3-9 16,0-3 8-16,0 0 4 16,-4 4 2-16,0 4 2 15,0-8 0-15,-1 7-3 16,5 4 0-16,0-3-3 16,0 7 1-16,0 0-8 15,0 3 0-15,0 5 0 0,-4 6-3 16,4 9-1-16,-4 3-1 15,0 11-2-15,0 4 1 16,-5 11-1-16,-3 4 0 0,3-1 2 16,-3 1-1-16,-1-4-1 15,1 0 3-15,3 4 0 16,-3-11 10-16,3-4 3 16,1 0-1-16,-1-1-1 15,1-2-11-15,0-9-1 16,3-6-4-16,1-9 0 15,4-2 2-15,0-9 2 16,0-3-1-16,4-4 2 16,1 0-2-16,-1-3-1 15,0-1 1-15,4-3-1 0,1-4 0 16,-1 0 0-16,1 0-3 16,-1 0 2-16,0 0-1 15,5 0 0-15,-1 0 2 16,5 8 0-16,0-8-3 15,0 0 2-15,4 0 1 16,4 3 2-16,9 1-3 16,3-4 0-16,1 4 5 15,8-4 2-15,9 0 0 16,-5 0-1-16,0 0-1 16,1 7 0-16,7-7-5 15,-3 4 1-15,4 0 0 16,4-4 0-16,-1 0-3 0,1-4 2 15,-4 4 1-15,-9-4 0 16,-3 4 0-16,-10 0 2 16,-3 0-1-16,-5 0-1 15,-4 0-2-15,-4 0 1 16,0 0 1-16,-4 0 0 16,-4 0-3-16,-5-7 2 15,-4 3 1-15,-4 0 2 16,0 1-3-16,-4-9 0 15,0 5-4-15,0-4 1 16,-1-23-9 0,5 1 2-16,0-8 4 0,5-8 2 15,-1 1 0-15,4-4 4 16,-4-4 0-16,5 4-2 16,-1-12 2-16,1-10 1 15,-1 3 2-15,0 4-1 16,1-4 2-16,8 8-4 15,-1 3-2-15,5 0 2 16,0 8 0-16,0 7 1 16,0-7 0-16,0 8 0 15,-4-9 2-15,-4 5 1 16,-1 7 1-16,-4 4 0 16,1 11 0-16,-5-4-5 15,0 7 1-15,-4 8 0 16,0 1 0-16,-4 2-3 15,0 5 2-15,0-1 1 0,-5 5 0 16,1-5 0-16,0 5 0 16,-9 3 0-16,-4 0 0 15,-9 0 0-15,1 0 2 16,0 0-3-16,-9 3 0 16,-12 5 1-16,-9-8 0 15,-8 7-5-15,-5 8-1 16,-7 4 3-16,3-1 1 15,5-3 2-15,-4 4 0 16,-1-8-3-16,5 4 2 16,-5-8 3-16,9 5 1 15,4-9 1-15,4 5 2 16,1-1-8-16,12-7 0 0,12 4-9 16,5 0-1-16,16 7-42 15,5-7-49 1,12 3 22-16</inkml:trace>
  <inkml:trace contextRef="#ctx0" brushRef="#br0" timeOffset="61206.462">20901 1413 92 0,'12'-11'35'0,"1"3"-18"0,4-6-13 16,-9 10 10-16,5-11-2 16,-1 4 3-16,1-4-4 15,-1-4-1-15,5-3-4 16,4-4 1-16,-4-4 2 16,0-11 5-16,4-7-8 15,0-8 3-15,4 0 4 0,-4 0-3 16,0-4 2-16,-5 12-3 15,1 7 0-15,0 7-5 16,0 1-3-16,0 10 0 16,-1-3 1-16,-3 8-3 15,0 6-2-15,-1-2 2 0,1 10 0 16,-5-4 1-16,0 8 0 16,1 8 0-16,-5-4 2 15,0 10 3-15,0-2 2 16,-4 6 1-16,0 8 0 15,0-3-2-15,0 10 1 16,0 1-2-16,0 14 2 16,0-7-2-16,-4 4 0 15,0-4-6-15,0-4 1 0,0 0 0 16,-1 1 0-16,1-8 0 16,0-1 2-1,0 1-3-15,0 0-2 0,-1-11-5 16,1-1 0-16,0 1-9 15,0-8-4-15,0 0 0 16,0-3 2-16,-1-1 2 16,1-3 3-16,0 0-23 15,0-4-46 1,0 0 9-16</inkml:trace>
  <inkml:trace contextRef="#ctx0" brushRef="#br0" timeOffset="61627.426">21119 1074 200 0,'0'-4'77'0,"4"1"-42"0,0 3-32 0,-4 0 17 0,0 0-12 16,0 0-2-16,9 3-6 15,-1-3-1-15,0 4 1 16,1 0-3-16,-5 3 2 0,0 1 1 15,9-1 2-15,-1-7 1 16,1 4 1-16,4-4 0 16,-1 4 2-16,1-4-3 15,0 0-2-15,0 0-7 16,0 3-4-16,-5-3-14 16,1 8-7-16,-5-8-26 15,0 7-44 1,1 4 23-16</inkml:trace>
  <inkml:trace contextRef="#ctx0" brushRef="#br0" timeOffset="62271.354">21484 1137 100 0,'0'-7'38'0,"0"7"-20"0,-13 7-10 15,13-7 11-15,-4 4 0 16,0 0 3-16,-5 7-1 16,1-7 2-16,0 3-7 0,-1 1 1 15,1-5-10-15,4 1 5 0,-1 7 1 16,5-7 2-16,-4 11 4 16,4-4-7-16,0 4-2 15,9-8 1-15,-1 5 0 16,0-1-8-16,5 4-3 15,-5-4-1-15,1 0 0 16,-1 0 1-16,5-3 2 16,-5-1-6-16,5 1 1 15,-1-5 3-15,1 1 4 16,-1 0-6-16,1-4 0 16,4 0 2-16,0 0 4 0,4-4-14 15,-1 4-6-15,1 0-34 16,0-4-15-16,-4 4-26 15</inkml:trace>
  <inkml:trace contextRef="#ctx0" brushRef="#br0" timeOffset="63982.58">21450 1219 76 0,'-4'-3'30'0,"4"6"-16"0,0-3-17 0,0 0 8 15,0 0-11-15,0 0-1 16,-4 4-1-16,0-4 0 15,-1 4 7-15,5-4 2 0,0 0 16 16,0 0 8-16,5 0 1 16,3-4 2-16,5 0-7 15,-1 4-3-15,1 0-4 16,-1 0-1-16,1 0-7 16,4 0-2-16,4-3 0 0,4-1-2 15,4 0-2-15,0 4 1 16,-3-7-1-16,-1 3-3 15,0 4 0-15,-4 0 2 16,-4-4 0-16,-5 4 3 16,1 0 3-16,-13 0 2 15,0 0-6 1,-4 0-2-16,-5 4-22 16,1 0-10-16,0 3-36 15</inkml:trace>
  <inkml:trace contextRef="#ctx0" brushRef="#br0" timeOffset="64660.589">21454 1260 32 0,'-4'-3'13'0,"4"3"-6"0,0 0-4 0,0 0 4 15,0 0 12-15,0 0 5 16,0 0 5-16,0 0 2 16,0-12-5-16,0 9-4 0,0-1-10 15,0-3-3-15,4-1-5 16,5 1-3-16,-9-1 0 16,8-3-1-16,-4 7 0 0,0-7-3 15,1 4 0-15,3-1-16 16,-4 1-7-16,0 3-29 15,1-3-15 1,3 3 33-16</inkml:trace>
  <inkml:trace contextRef="#ctx0" brushRef="#br0" timeOffset="65577.108">21496 1361 4 0,'4'-4'0'0</inkml:trace>
  <inkml:trace contextRef="#ctx0" brushRef="#br0" timeOffset="65828.909">21488 1342 104 0,'-4'-3'41'0,"4"3"-22"0,0-4-18 0,0 4 8 16,4 0-3-16,-4-4-1 15,0 4-6-15,0-7-1 0,0 3 1 16,-4-3 2-16,-1-1 0 16,1 1-1-16,0-5 7 15,0 1 3-15,0 0-1 16,0-4 0-16,-1 4-1 15,5-8 0-15,0 1-4 16,0 3-5-16,9 4-2 0,-1-1-7 16,0 5-4-16,5-8-23 15,0 11-33 1,3-11 12-16</inkml:trace>
  <inkml:trace contextRef="#ctx0" brushRef="#br0" timeOffset="67390.443">21215 1786 132 0,'-4'-11'49'0,"4"14"-26"0,0-10-7 0,0 3 16 16,0 0-9-16,0-3-3 15,-4 3-11-15,0 1-6 16,-1-1-2-16,5 0-1 0,0 0 2 15,-4 1-3-15,4 3 0 16,0 0 1-16,0 0 0 16,0 0 0-16,0 0 2 15,9 3 8-15,-1 5 5 0,0-4-1 16,1 3 0 0,-1 4-2-16,5 0 0 0,-1 1-9 15,5 6-1-15,0-7-2 16,4 8 2-16,0 7-1 15,4 0 2-15,0 8-4 16,0 7 0-16,-4-4-4 16,0 0-1-16,-4 8-2 15,-4 0 0-15,-1-4 5 16,1-4 1-16,-5-4-3 16,1-10 1-16,-1-5-25 15,-4-3-10-15,0-3-49 16,1-5-23-1,-5-7 58-15</inkml:trace>
  <inkml:trace contextRef="#ctx0" brushRef="#br0" timeOffset="67842.069">21341 2326 160 0,'-4'-4'60'0,"8"4"-32"0,-8-3-15 0,4 3 17 0,-4 0-13 16,-1-4-4-16,1 0-6 15,-4 1 0-15,0-1-4 16,-5 0 3-16,-4-3 3 0,-4-5-1 16,-4 5 1-16,0-8-5 15,-4 0-1-15,-1 4-1 16,-3 0-2-16,3 3 1 16,1 1 1-16,0-1-3 15,-1 1 0-15,9 3 1 16,4 1 2-16,5-1-3 15,-1 0 0-15,5 0-4 16,4 1-1-16,8 3-6 16,4 0-3-16,9 0-13 15,8 0-8-15,5 0-42 16,7 0-26-16,5 0 47 16</inkml:trace>
  <inkml:trace contextRef="#ctx0" brushRef="#br0" timeOffset="67994.979">21500 2166 80 0,'-4'-8'33'0,"4"8"-18"0,0-3-29 0,0 3 3 15,0 0-20-15,0 0-8 0</inkml:trace>
  <inkml:trace contextRef="#ctx0" brushRef="#br0" timeOffset="68231.911">21509 2121 124 0,'0'0'49'0,"0"0"-26"0,4-7-7 15,-4 3 16-15,4 0-9 16,0 1 0-16,5-12-12 16,3 3-4-16,1-2-4 15,4-1-3-15,0-4 1 0,-1 0-1 16,1 1 2-16,0-1-1 15,-5 0 2-15,1-7 0 16,-5 4 3-16,1 3-3 16,-1 1 0-16,1 3-3 15,-5-4-1-15,0 12-10 16,0-1-5-16,0 5-23 0,1 3-10 16</inkml:trace>
  <inkml:trace contextRef="#ctx0" brushRef="#br0" timeOffset="69417.17">20033 3347 108 0,'0'0'44'0,"0"0"-24"0,0 0-15 0,0 0 11 15,0 0-7-15,0 0-3 16,0 0-3-16,0 0 0 16,0 0-2-16,0 0-1 0,0 4 1 15,0-4 1-15,0 7 1 16,0-3 5-16,4 4 3 0,-4-1-2 15,0-3 0-15,0-4 1 16,0 7 4-16,4 1-2 16,-4-8 3-16,0 7-6 15,4 4-1-15,0-7-2 16,0 7-1-16,5-3-6 16,-5-1-1-16,0 1 1 15,5-1 2-15,-1-3-2 16,0 0 0-16,-3-1 1 15,16-6 0 1,-5-1 2-16,1 0-3 16,4-3-2-16,-4-1-7 15,0 1-2-15,-1 3 7 16,1-3 2-16,-4 3 3 0,-5 0 0 16,1-3 0-16,-5 3 0 15,0 0 0-15,0 0 2 16,0 1-10-16,1-1-2 15,-5 0-24-15,0 4-8 16,0 0-27 0</inkml:trace>
  <inkml:trace contextRef="#ctx0" brushRef="#br0" timeOffset="76502.905">14547 3165 160 0,'-17'0'63'0,"13"0"-34"0,4 0-27 0,0 0 12 16,0 0-7-16,8 3 1 16,5-3 6-16,3 0 3 15,10 0-8-15,7-3 6 0,9-1 4 16,4 0-1-16,0 0 1 16,0 1-6-16,5-1 0 15,3-3-4-15,5 3 0 16,4-4-5-16,4 8-1 15,9-3-1-15,-1-1-2 16,-4 0 3-16,-4 0 2 16,1 1-4-16,-6-5-3 0,-7 5 1 15,-5-1 2-15,-4 0-9 16,-8 4-2-16,-4 0-17 16,-9 8-8-16,-4-1-32 15,-4 0-15-15,-1 1 0 16</inkml:trace>
  <inkml:trace contextRef="#ctx0" brushRef="#br0" timeOffset="77029.61">15553 2852 156 0,'-29'0'60'0,"16"0"-32"0,1-4-26 0,8 4 12 16,-1 0-9-16,1 0-1 15,-4 0 0-15,4 4 0 16,-1-1-2-16,5 1-2 0,0 4 1 0,9-1 3 16,8 4 5-16,-5 0 1 15,5-3 4-15,8-1-3 16,4 4 1-16,1 1-7 16,3-1-3-16,1 0-4 15,4 0 1-15,-1 0 1 16,1 4 2-16,-4-4-1 15,-5 1 2-15,-4-1-2 16,-4 7-1-16,-8 1-4 16,-5 0 0-16,-12-1 2 15,-4 1 1-15,-9 7 1 16,-4-4 2-16,-4 4-3 16,-1 4 0-16,1 0 1 15,4 0 2-15,0 0-6 0,0-4-1 16,9 4-23-1,8-8-8-15,8 0-48 16</inkml:trace>
  <inkml:trace contextRef="#ctx0" brushRef="#br0" timeOffset="80047.291">23979 3027 124 0,'-8'-4'49'0,"4"4"-26"0,-5 7-23 0,5-7 13 16,0 4-5-16,0 0 3 16,-5-4 11-16,1 4 6 15,4-4-14-15,-1 0-4 0,1 0-2 16,4 0-2-16,0 0 1 15,0 0 0-15,9 3 3 0,3 1 1 16,9 0 3-16,4 0-1 16,13-4 2-16,4 0-8 15,4 0-2-15,5 0-3 16,-1 0 1-16,0 3-4 16,0 1 0-16,1 0-1 15,-5-1 0-15,-8-3-9 16,-1 0-3-16,1 4-13 15,-8-4-3-15,-5 0-15 16,-4 0-6-16,-5 0-24 16</inkml:trace>
  <inkml:trace contextRef="#ctx0" brushRef="#br0" timeOffset="80543.017">24428 2915 156 0,'0'-11'57'0,"8"11"-30"0,1-8-16 16,-5 8 18-16,4 0-17 15,1 4-4-15,3 0-3 16,5 0 1-16,4-1-3 16,0 1-4-16,4 0 0 0,9-1 1 15,-1 1 0-15,5-4 2 16,-4 0 3-16,-1 0 4 16,1 0 5-16,-5 0-6 15,-4 0 0-15,-4 4-4 16,-4 0-1-16,-5-1-3 15,-3 5-1-15,-9-1-1 16,-9 4 0-16,-7 1 2 16,-9 2 0-16,-5 5 0 15,-8 3 2-15,1 5 1 0,-1-5 1 16,0 4 2-16,0-4 1 16,1 4-1-16,3-3 1 15,5-1-6-15,4-3-1 16,4-1-2-16,4-3-2 15,4-3-24-15,5-5-11 16</inkml:trace>
  <inkml:trace contextRef="#ctx0" brushRef="#br0" timeOffset="87312.276">16614 2166 52 0,'0'-8'22'0,"0"5"-12"0,5-5 1 15,-5 5 10-15,0-1 0 16,0-4-1-16,0 1 1 15,0 3-1-15,0-11 0 16,-5 4 0-16,1 0-7 16,0-8 0-16,0 1-8 15,0-1-3-15,-1-3 1 0,5-1 2 0,0-10 2 16,5 3-1-16,-1 0-1 16,0-3-1-16,0 3 2 15,0-4 1-15,1 1 3 16,-1 3-3-16,0-4-2 15,-4 8-2-15,4 0 0 16,-4 8-2-16,0 3 2 16,0 0-2-16,0 7-1 15,0-3-2-15,0 4 1 16,0 7 1-16,0-8 2 16,0 4-3-16,0 4 0 15,-4 0 1-15,0 4 0 0,0 4 2 16,-1-1 3-1,-3 4 0-15,0-7 0 16,-5 11-1-16,5 0-5 16,3-4 1-16,-3-4 2 15,0 5 1-15,3-5-1 16,1 4 1-16,0-11 0 16,0 4 1-16,0 0-2 15,-5-4 1-15,1 0 0 16,-1-4 3-16,1-7 1 15,0 3 3-15,-1 1-5 16,1-8-3-16,-5 0-1 16,1-4 1-16,-1-3-1 0,1-4-1 15,-9-11 1-15,0 3-1 16,-5-3 0-16,1 7 2 16,4 0-1-16,5 4 2 15,-5 0-2-15,0-4 2 16,0 4-2-16,4 8 2 15,0-1-2-15,0-7-1 16,5 0 1-16,-1 7-1 16,5-3 0-16,-1 3 2 15,1 1-1-15,4 3-1 16,4 0 1-16,0-4-1 16,4 0-3-16,0 5 2 0,-4-1 3 15,4-4 1 1,1 8-1-16,-1-4-6 15,0 11 0-15,0-7 2 16,-4 11 3-16,0 0 0 16,9 0-1-16,-1 0 1 15,0-4-1-15,5 1 0 16,0-9 0-16,7 1 0 16,10 0 0-16,3 0 0 15,5-15 0-15,8 0 0 16,9-4 2-16,12-4-3 15,-4 5 0-15,0-1-1 16,-9 0 0-16,-3 4 0 16,-1 0 0-16,-8 7 0 15,-4 0 0-15,-9 5 2 0,-12 2 2 16,0 5-1-16,-5 3-1 16,-4-7 1-16,-3 7-1 15,-5 1 0-15,-5 3 0 16,1 0 0-1,0 0-3-15,0 3 2 16,0-3 1-16,0 4 0 16,-1 7 0-16,1-11 0 15,0 4 0-15,0 0 0 16,0 7-3-16,-1-7 2 16,5 3-1-16,0 0-2 15,0-3 5-15,0 0 1 16,0 7-3-16,0-7 1 0,0 3 0 15,5 1 0-15,-1-1 0 16,0 4 2-16,4 4-3 16,1 8-2-16,-1 3 2 15,-4-4 0-15,5 12 1 16,-1-8 2-16,0 11-3 16,1 4 0-16,-1-4 3 15,-4-3 3-15,1-1-2 16,-1-3 0-16,0-4 1 15,0 0 2-15,0-3-3 16,1 3 0-16,-1-8-1 16,0-6 1-16,4 2-4 15,1 1 0-15,-5-7 1 16,4-1 2-16,1 1-1 16,-5-1-1-16,-4-7 1 0,0 0-1 15,0 0 0-15,0 0 0 16,0 0 0-16,0 0 0 15,0 0-3-15,0 0 2 16,0 0-1-16,0 0-2 16,0 0 3-16,0 0 0 15,0 0-2-15,0 4 0 16,-4 0 2-16,0-1 2 16,-5 5 0-16,1 3-1 15,-1-4-2-15,-3 5-1 16,-5-5 2-16,0 4 2 15,0 8 0-15,-4 0-1 0,1-1-2 16,-1 8 1-16,0 0 1 16,0 4 0-16,4-8 0 15,0 1 0-15,0-1 0 16,5 1 2-16,-1-1-1 16,1-3-1-16,3-1-2 15,5-3-1-15,0 0-3 16,4-4 1-16,0 4-10 15,8-7-6-15,1-1-10 16,3 0-4-16,1 1-34 16,3-1-42-1,1 1 35-15</inkml:trace>
  <inkml:trace contextRef="#ctx0" brushRef="#br0" timeOffset="89475.382">19999 2103 76 0,'-4'0'30'0,"0"0"-16"0,-1 0 3 16,5 0 16-16,0 0-2 15,0 0-1-15,-4-12-12 16,0 5-4-16,0-4-2 15,4-4 0-15,0 0-6 16,0-4-4-16,4-3 1 0,0-4 0 16,0-4 3-16,5-4-1 15,-1 1 2-15,1-8-4 16,-1 0-2-16,0-11 2 16,1 0 0-16,-1 3-1 15,-4 1-2-15,0 3 1 0,1 8 1 16,-5-4 3-16,0 7 2 15,0 8-6-15,0 7 0 16,0 1-1-16,0-1 2 16,0 8-1-16,4 4-1 15,-4-1-2-15,0 1 1 16,0 3 1-16,0 0 2 16,0 4 3-16,-4 0 2 15,-1 4-3-15,1 0-1 16,0 3-1-16,0-3 1 15,0 3-2-15,0-3-1 16,-5 0 1-16,1-1-1 16,4 1 0-16,-1 0 2 0,-3 0-1 15,0-4-1-15,-1 0 3 16,1 0 0-16,-1 0 3 16,1 0 1-16,-5-4-3 15,5 0-3-15,-5-3 0 16,-3-1-1-16,3 1 0 15,1 3 0-15,-1-7 0 16,-4 4 0-16,0-12 0 16,1 0 0-16,-5 1 0 15,0-1 0-15,0-3 0 16,0 3 2-16,0 4-3 16,4 0 0-16,0 4 3 15,5-4 1-15,-1 4-4 0,5 0-1 16,-1 0-4-16,1 3-1 15,4 1 1-15,0 3 4 16,-5-4-1-16,5 5 1 16,-4-1 0-16,-1 4 0 15,1 0 2-15,4 0 0 16,-5 4-3-16,1-4 2 16,-1 0 1-16,5 3 0 15,0 1-5-15,0-4 1 16,4 4 0-16,0 0 2 15,0-4 3-15,0 7 2 16,0-7-1-16,0 0-2 0,0 0 1 16,0 0-1-1,0 0 0-15,0 0 0 0,4 0 0 16,4 0 0-16,1-7 0 16,-1-1 0-16,5-3 0 15,4-15 0-15,4-4 0 16,4 0 0-16,4-7 0 15,0-4 0-15,5-4 0 16,8-3 0-16,-4-1-3 16,-1 5 2-16,1 6 1 15,0-3 0-15,-5 8-5 16,1 7 1-16,0-8-7 16,-5 12-1-16,4 0 0 15,-7 7 0-15,-5 0 4 16,-5 4 3-16,1-1 0 0,-4 5 4 15,-5-1 2-15,0 5 2 16,-3-1 3-16,-1 0 1 16,-4 4 1-16,0 0 0 15,0 0-4-15,0 4-1 16,-4 0-1-16,4-4-2 16,0 11 1-16,0-7 1 15,0 3-1-15,0 1-1 16,0-1-2-16,4 4 1 15,0-3 3-15,0 3 3 16,0 0 2-16,1 4 1 16,-1 4-2-16,-4 7-1 0,0 3-1 15,0-2 0-15,0 10-2 16,0 0 1-16,0 0-2 16,0 1-1-16,4-5 1 15,4 4 1-15,1 12-3 16,3-16 0-16,1 1 3 15,0-1 1-15,-1-10-1 16,1-1 1-16,-1-3-2 16,1-1 2-16,-1 1-2 15,1 0 2-15,0-8-4 16,-5 4 0-16,0-4 1 16,1 0 0-16,-5 0 0 15,0-3 0-15,0-1 0 16,-4 1 2-16,0 7-1 15,-4-8 2-15,0 1-2 16,-4-1-1-16,-5 0 1 0,0-3-1 16,-3 4 2-16,-5-1 3 15,0 4-4-15,0-7-1 16,-4 0-2-16,-9-1 0 16,5 5 2-16,-1 3 0 15,1 0 2-15,4 4 3 16,0-4-2-16,4 4 0 15,0-4-3-15,8 1-1 16,1 2-4-16,3-10-1 16,5 4-4-16,4-8-1 0,8 7-12 15,1-7-5 1,3 0-32-16,5-7-51 16,8 3 20-16</inkml:trace>
  <inkml:trace contextRef="#ctx0" brushRef="#br0" timeOffset="92386.455">22981 2095 104 0,'0'-4'38'0,"0"4"-20"0,0 0-12 0,0 0 9 15,0 0-6-15,0 0-3 16,0 0 5-16,0 0 3 16,-4 0 10-16,0-3 5 15,-1-1-4-15,5-11-3 16,0 0-12-16,0-4 5 0,0-3 2 15,0 0-7-15,0-4-1 16,5-4-5-16,-1 0-1 16,0-3-3-16,4-12-1 15,1 0-1-15,-1-11 0 0,1-7-3 16,-1-4 1-16,-4 3 4 16,0 5 2-16,-4-1 0 15,0 12-2-15,0 7 3 16,0 11 2-16,0-4 0 15,0 12 0-15,0-4-3 16,0 7-2-16,0 4-2 16,0 4 1-16,0 4-1 15,0 3 0-15,0 4 2 16,0-7 2-16,-4 7-1 16,0 0 2-16,0 0 0 15,0 7 3-15,4-7 1 16,-5 4 1-16,1-1-4 15,0-3-3-15,0 4 0 0,4-4 1 16,0 0-1-16,-4 8 2 16,4-8-4-16,-5 0-2 15,5 0 2-15,-4 0 2 16,0 0 0-16,0 0 2 16,0 0-2-16,-1 0-1 15,-3 0 1-15,0 0 1 16,-1-8-1-16,1 8-1 15,-1-4 1-15,1 1 1 16,0-1-1-16,-1 4-1 16,1-7-2-16,0-1 1 15,-1 4 1-15,1-11 2 16,-5 4-1-16,1 0-1 0,-1 0-2 16,0-11 1-16,5-8-1 15,0 0 0-15,-1-4 2 16,-3 5 2-16,-1-9-1 15,5 5-1-15,-1 3-2 16,-3 0 1-16,-1 4 1 16,1 7 0-16,3 1-3 15,1 3 2-15,-1 4 1 16,1 0 0-16,0 3-5 16,3-3 1-16,1 3 4 15,0 8 2-15,0-7-3 16,4 3-1-16,-4 1 1 15,4-1 2-15,0 4-2 16,0-8 0-16,0 8 3 16,0 0 3-16,0 0-4 0,0 0-3 15,0 0 3-15,0 0 1 16,0 0-3-16,0 0-1 16,0 0 1-16,4 0 2 15,4 0 0-15,-4 0 2 16,9 0-4-1,8 0 0-15,0 0 1 16,4-7 0-16,4-1 2 16,5 5-3-16,4-8 0 15,4 3 1-15,4-7 2 16,0 4-1-16,0 0-1 0,0 0-4 16,-4 3 0-16,0-10 2 15,4 3 1-15,0 3 1 16,-4 1 0-16,-4 4-3 15,-4-8 0-15,-1 11-3 16,-3-7-1-16,-1 4-3 16,-4 7 1-16,0-8 3 15,0 4 3-15,-4 1 2 16,-4-1 1-16,0 4 0 16,-5-8 0-16,-3 5 4 15,-1-1 2-15,-4 4-2 16,1 0-1-16,-5 0-3 15,0 0-3-15,0 4 2 16,-5-1 2-16,1-3 0 16,0 8-1-16,0-8 1 0,0 4 1 15,-1-1-1-15,1 1 2 16,0 4-2-16,4-8 2 16,0 0-4-16,0 0 0 15,0 0 1-15,0 0 2 16,0 0-1-16,0 0-1 15,0 3 1-15,0 5-1 16,0-1 0-16,0-7 0 16,-4 4 0-16,4 0 2 15,0-1-3-15,-4 5-2 16,4-4 4-16,0 3 1 16,0 0-3-16,0 5 1 0,0 3 0 15,0 11 0-15,0 3 0 16,0 1 0-16,4 11 0 15,0 8 2-15,0-1-3 16,5 8 0-16,-1-4 1 16,0 0 2-16,1-3 3 15,-1-4 2-15,1-1-8 16,-1 5-1-16,5-12 2 16,-5 0 4-16,0 8-1 15,1-8 0-15,-1 1 1 16,-4-5 0-16,1 1 0 15,-1-1 0-15,-4-11-2 16,4 1-2-16,0-5 1 16,0-3 1-16,-4 0-1 15,0-4 2-15,5-3 0 0,-5-1 3 16,0-3-3-16,0-4-2 16,0 0 0-16,-5-4 1 15,1 4-3-15,0-11 0 16,0 4-4-16,0-1 1 15,-1 1-3-15,-3-1 0 16,0 1 1-16,-1-1 2 16,-3 1-5-16,-1 0 1 15,0-1 4-15,1 4 4 16,3-7 1-16,1 4-1 16,0-1-2-16,3 1 1 0,1 3 1 15,0-7 0-15,0 3 0 16,0 8 0-16,0-7 0 15,-1 3 2-15,5 1-1 16,-4-1 2-16,4 4-7 16,0 0-1-16,0 0 2 15,0 0 1-15,0 0 2 16,0 0 2-16,-4 0 5 16,4 0 4-16,0 0-6 15,0 0-3-15,0 0-1 16,0 0-1-16,0-8 0 15,0 8 0-15,0 0-3 16,0 0 0-16,0 0-3 16,0 0-1-16,0 0 4 15,0 0 3-15,0-3 1 0,-4 3 2 16,4 0-2-16,0 0 2 16,0 0-7-16,0 0 1 15,0 0-10-15,0 0-4 16,0 0-2-16,0 0 1 15,0 0 12-15,0 0 8 16,0 0 6-16,0 0 6 16,-4-4-2-16,-1 4 1 15,1 0-7-15,4 0-4 16,0 0-4-16,0 0 1 16,-4 0 1-16,4 0 0 0,0 0 0 15,-4 0 0-15,0 0 2 16,-1 0 1-16,5 0 3 15,-4 0 1-15,4 0-3 16,0 0-3-16,0 0 0 16,0 0-1-16,0-4 0 15,0 0 0-15,0 1 0 16,-4-1 0-16,0 0 0 16,0 1 0-16,-5-1 4 15,-3 0 2-15,-1 4 0 16,-8-7-1-16,0 3-1 15,-8 0 0-15,-1 1-2 16,1 3-2-16,-5-8 1 16,1 4-1-16,-1 1 2 15,1-1 1-15,3 4-4 16,1 0 1-16,0 0-5 0,4 0-1 16,4 4-13-16,0 3-5 15,4 1-47 1,4 10-63-16,-3-10 29 15</inkml:trace>
  <inkml:trace contextRef="#ctx0" brushRef="#br0" timeOffset="96171.142">16522 1085 28 0,'0'-7'13'0,"4"3"-6"0,-4 4-4 0,0 0 4 16,0 0 12-16,0 0 7 16,0 0 2-16,0 0 3 15,0-4-4-15,0 1-2 16,4 3-9-16,-4-4-3 16,5 0 2-16,-5 0 2 15,0 4 4 1,4-7-11-16,-4 3-3 0,0 4-1 15,0 0-3-15,4 11 0 16,4-7-1-16,1 7 1 16,-1 0-4-16,-4 8 0 15,5-8-4-15,-5 4 1 0,4 4 2 16,-3-4 1-16,-1 3 1 16,-4 1 2-16,0 3 3 15,4-3 4-15,0 0-2 16,0-1-2-16,1 1-5 15,-1-8-2-15,0 0 3 16,-4-3 1-16,0-8 4 16,0 0 3-16,4-4-2 15,0 0-2-15,-4 1-2 16,0-12 0-16,0 0-2 16,0 0 2-16,-4-4-4 15,4 1 0-15,0-1-1 16,0 0-2-16,4-7-6 15,5 4-4-15,3-1 5 0,5-14 3 16,-4 7 1-16,3-3 4 16,1 3 2-16,0 4 2 15,0 4-1-15,0 7-2 16,-5 3-2-16,5 5 1 16,-5 3 1-16,1 8 2 15,-5 7 1-15,1 0 1 16,-5 8 0-16,-4 0 2 15,0-1-1-15,-4 1 2 16,-5-4-2-16,1 3 2 16,-5-3-2-16,1-3 0 15,-1-1-3-15,1-4 1 0,-5 1-2 16,4-1 2-16,-3-3-4 16,-1 0-2-16,0-1-1 15,4-3 0-15,1 8-2 16,-1-8 1-16,1 0 1 15,3 3 2-15,1 1-1 16,0 0 1-16,3 3 0 16,5-3 0-16,5 4 4 15,-1-1 1-15,4 0-1 16,5 5-2-16,-1-1 3 16,5 0 0-16,0 8 1 15,0-4 2-15,-1-1-5 16,-3 1-3-16,0 4-2 15,-1 0 3-15,5-1-44 16,0 5-19-16,4-1-26 16</inkml:trace>
  <inkml:trace contextRef="#ctx0" brushRef="#br0" timeOffset="97626.429">19982 809 80 0,'0'0'30'0,"-4"0"-16"0,8 0-6 0,-4 0 11 15,0 0 6-15,4 0 7 16,5 0-15-16,-5 0-5 16,0 0-5-16,-4 0 0 15,4 8-4-15,1-1 0 0,-1 4 3 16,-4 1-5-16,0 3-3 15,0 3 3-15,0 8 1 16,0 0-3-16,0 4 1 16,0-7 0-16,0-1 2 15,-4 8 5-15,4-12 6 16,-5 1-7-16,5 0-3 16,0-1-2-16,-4-3 1 15,0-4-1-15,4 1 2 0,-4-5 4 16,4-7 6-16,-4 0-7 15,4 0-3-15,-5-7 2 16,1-1 1-16,0-3 0 16,4 0 1-16,-4-8-6 15,0-11-1-15,-1 0-2 16,5 1 0-16,0-1-5 16,9-7 0-16,-1-4-6 15,5 3-2-15,-1 5 4 16,5-1 2-16,0 4 5 15,8 8 2-15,-4 3 2 16,4 5 0-16,-4 6 0 16,-4-3 2-16,-4 7-1 0,-1 4-1 15,-3 8 3 1,-5 3 2-16,-4 4 0 0,-9 3 0 16,-3 5-3-16,-1 3-2 15,-4 0 1-15,1 4-1 16,-1-4 4-16,0-8 5 15,0-3-3-15,5 0 2 16,3-4-3-16,1 1 2 16,0-9-4-16,-1 1 0 15,1 0-3-15,4-4-3 16,-1 7-3-16,1-14-1 16,0 3 4-16,-4 4 1 15,3-4 2-15,5 4 0 16,0 4 0-16,5 0 2 15,-1 3 3-15,4 12 2 16,5-8 1-16,-1 4 0 16,5 0 0-16,4 3-7 15,0 1 0-15,8 7-1 16,-3 0 0-16,3 4-9 16,0-4-4-16,1 0-53 15,3 8-56 1,1-4 30-16</inkml:trace>
  <inkml:trace contextRef="#ctx0" brushRef="#br0" timeOffset="99007.581">23233 705 148 0,'0'0'55'0,"0"4"-30"0,8 0-23 15,-8-4 12-15,0 11-9 16,4-4-3-16,0 4-1 16,-4 8-1-16,0 0 0 15,0-1 0-15,0 8 2 0,0 0 1 16,0 12 1-16,-4-5 4 15,4 1 3-15,-4 3-2 16,-4-3 0-16,8-5-5 16,0 1-3-16,0-4 0 15,0 0-1-15,8-7 0 16,-8-8 2-16,4 0-1 16,-4-3-1-16,4-1 3 0,-4-7 2 15,0-7-2-15,0 3 0 16,0-3-1-16,0-5-2 15,0-2 1-15,0-5-1 16,0 0 0-16,5-18 0 16,-1 0 0-16,4-8 2 15,1-3-1-15,3 3-1 16,5-4-4-16,0 8 0 16,4 12 0-16,-5-9 2 15,1 12 1-15,0 0 3 16,0 4-1-16,-5-1-1 0,1 9-2 15,-5 6-1-15,1 1-1 16,-1 7 3-16,-4 7-2 16,-4 1 1-16,0 3 2 15,-4-4 0-15,0 4 0 16,-4 4 0-16,-1 4 6 16,-3 0 4-16,-9-1-3 15,4 1 1-15,-4-1-1 16,0 1 1-16,0 0-4 15,0-8-1-15,0 0-1 16,4-4 1-16,5 1-2 16,-1-4-1-16,0-1-4 15,5-3 0-15,4 0-7 0,4 0-1 16,4-3 7-16,0-1 2 16,5 4 3-16,3 4 0 15,-3-1 0-15,-1 9 2 16,0-5-1-16,1 4 2 15,3 8 2-15,-3-1 2 16,7 9-3-16,-3-1-3 16,4 3 2-16,0-2 2 15,-1 2 0-15,1-6 0 16,4 3-3-16,0 7-2 16,4-7 1-16,5 4-1 15,-1-4-38-15,5 4-14 16,-1 0-38-16</inkml:trace>
  <inkml:trace contextRef="#ctx0" brushRef="#br0" timeOffset="123748.485">22289 3012 84 0,'0'0'33'0,"0"0"-18"0,0-4-2 16,0 4 14-16,0 0-2 16,4 0 3-16,5 0-10 15,-1 0 0-15,-4 0-5 16,0 0 2-16,0 0-8 15,1-4-2-15,-5 4 1 0,0 0 1 0,0 0 1 16,0 0 2-16,0 0 4 16,0 0-2-16,0 4 3 15,0 0-6-15,-5 0-1 16,5-1-4-16,0 5-3 16,0-1 0-16,0 1 1 15,-4-1 3-15,0 12 2 16,0-1-3-1,0-3-3-15,-5 4 0 16,1 0 1-16,0 3 1 16,-1 0-1-16,-3 1 1 0,-1-1 0 15,5 0 1-15,-1 1 0 16,5-1 2-16,4-3-3 16,4-1 0-16,5-3-3 15,3 0-1-15,5-4-1 16,4 1 0-16,0-5 2 15,0 0 2-15,0-3-1 16,-4-4-1-16,4 0 1 16,0 0-1-16,0 0-7 15,0-4-3-15,-1-3-10 16,-3 0-2-16,0-1-13 16,0-3-6-16,0 0-26 15,-5 0-41-15,5 3 29 16</inkml:trace>
  <inkml:trace contextRef="#ctx0" brushRef="#br0" timeOffset="124561.54">22272 3157 96 0,'9'0'38'0,"-5"0"-20"0,-4 0-10 16,0 0 13-16,0 0-8 0,0 0-2 15,0 0-2-15,0 4-1 16,0-4 0-16,-4 0 0 16,4 0-4-16,0 0-1 0,0 0 1 15,0 0-2-15,0 0-2 16,-5 0 3-16,1 0 2 16,0 4-2-16,0-1-2 15,0-3 0-15,-5 4-1 16,1 0-3-16,-1-4 2 15,1 0 3-15,0 0 1 16,-1 0 3-16,1 0 3 16,4 0 0-16,-1 0 2 0,1 0-8 15,4-4-2 1,0 4 1-16,4-4 3 0,1 4-2 16,3-3-2-16,0 3 0 15,5 0-1-15,0 0 0 16,3 0 2-16,1 0 1 15,0 0 3-15,4 0-5 16,0 0-1-16,-4 0 2 16,-1 0 3-16,5 0-4 15,-4 0-1-15,4-4 0 16,0 4 2-16,-4 0-3 16,0 0 0-16,-1 0-1 15,-3 0 0-15,0 0 2 16,-1 0 0-16,-3 0 0 15,-1 0 0-15,0 0-16 0,-8 0-6 16,0 0-60 0,0 7-30-16,0 1 53 15</inkml:trace>
  <inkml:trace contextRef="#ctx0" brushRef="#br0" timeOffset="125684.781">22763 3262 104 0,'-4'-4'38'0,"4"4"-20"0,0 0-8 0,0 0 14 15,0 0-13-15,4 0-6 16,0-4-17-16,-4 4-5 16,0-4-4-16,0 1-1 15,0 3 13-15,0 0 5 16,0 0 5-16,0 0 2 16,0 0 10-16,0 0 3 15,0 0 4-15,0 0 0 16,0 0-7-16,0 0 0 15,4 0-8-15,-4 0-3 16,0 0-1-16,0 0 1 0,0 0 1 16,0 0-1-16,4 0-2 15,-4 0 3-15,0 0 0 0,5 3 5 16,-1 1 3-16,0 4 2 16,-4-1 5-16,0 0-8 15,0 5-3-15,0-1-2 16,0 0-1-16,0 4-5 15,0 0 1-15,0 0 4 16,0 0 2-16,0-4-2 16,0 0-1-16,0 0 3 15,-4 8 1 1,0 7-3 0,-1-4-1-16,1-3-1 15,4-4-2-15,0 0-2 16,0-4 1-16,0-4-6 15,0 1 0-15,0-8-24 16,0 0-9-16,4-11-103 16,1 3 71-1</inkml:trace>
  <inkml:trace contextRef="#ctx0" brushRef="#br0" timeOffset="126062.578">22650 3321 152 0,'8'0'57'0,"0"0"-30"0,1 0-16 15,3 0 15-15,5 0-12 16,0 0-5-16,0 0-6 15,-1 4 0-15,1-4-2 16,4 0-1-16,0 0 3 0,0 0 0 16,0 0 1-16,0 0 2 15,-4 0 1-15,0 0-1 16,-1 0 1-16,1 0-4 16,-4 0-2-16,-1 0-3 15,-3 0-1-15,-1 4-1 16,-4-4 3-16,-4 0-7 15,0 0 1-15,0 0-15 0,0 0-3 16,0 3-36 0,-4 5-35-16</inkml:trace>
  <inkml:trace contextRef="#ctx0" brushRef="#br0" timeOffset="126573.074">23140 3146 172 0,'0'4'66'0,"5"-1"-36"0,-1 1-26 16,-4-4 15-16,0 0-13 15,0 8-6-15,0-1 0 16,0 1-1-16,0-1 1 16,0 0 2-16,0 5 1 0,0-1 7 0,0 0 6 15,-4 0-2-15,-1 4 0 16,5 0-6-16,0 0 0 16,-4 4-5-16,4-1-2 15,0 1 0-15,0-1-1 16,0-3-3-16,0 0 2 15,0 4-4-15,0 0-1 16,0-5-22-16,0 1-149 31,9 4 90-15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8:59.086"/>
    </inkml:context>
    <inkml:brush xml:id="br0">
      <inkml:brushProperty name="width" value="0.05" units="cm"/>
      <inkml:brushProperty name="height" value="0.05" units="cm"/>
      <inkml:brushProperty name="color" value="#66CC00"/>
    </inkml:brush>
  </inkml:definitions>
  <inkml:trace contextRef="#ctx0" brushRef="#br0">1 11 4064,'0'-8'6848,"1"5"-6406,7 14 1611,-6-1-1487,0-5-475,-1-1 1,1 0-1,-1 1 0,-1-1 1,1 1-1,-1-1 1,1 1-1,-1-1 0,0 1 1,-1-1-1,1 1 1,-1-1-1,0 0 0,0 1 1,0-1-1,-2 2-91,-2 21 266,4 126-26,1 152 1194,5-254-2175,-6-62-1888,-3-2 1392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9:01.889"/>
    </inkml:context>
    <inkml:brush xml:id="br0">
      <inkml:brushProperty name="width" value="0.05" units="cm"/>
      <inkml:brushProperty name="height" value="0.05" units="cm"/>
      <inkml:brushProperty name="color" value="#66CC00"/>
    </inkml:brush>
  </inkml:definitions>
  <inkml:trace contextRef="#ctx0" brushRef="#br0">35 93 3904,'-13'-5'3210,"5"5"-2820,6 0 308,-10 0 2364,54-27-1030,43 6-1318,-10 3-324,5 11-33,93-8-80,-82 27 75,-62 4 145,-28-16-486,-1 0 0,1 0 0,-1 0 0,1 1 0,-1-1 1,1 0-1,-1 1 0,0-1 0,1 1 0,-1-1 0,1 0 0,-1 1 1,0-1-1,1 1 0,-1-1 0,0 1 0,0-1 0,1 1 1,-1-1-1,0 1 0,0-1 0,0 1 0,0-1 0,0 1 0,0-1 1,1 1-1,-1 0 0,0-1 0,-1 1 0,1-1 0,0 1 0,0-1 1,0 1-1,0-1 0,0 1 0,0-1 0,-1 1 0,1-1 1,0 1-1,-1-1 0,1 1 0,0-1 0,-1 1 0,1-1 0,0 0 1,-1 1-1,1-1 0,-1 1 0,1-1 0,0 0 0,-1 0 1,1 1-1,-1-1 0,0 0-11,-118 78 144,109-72-46,7-4-101,0 0-1,0-1 1,0 1 0,0 0-1,0 0 1,0 1-1,0-1 1,1 1 0,-1-1-1,1 1 1,-1 0-1,1 0 1,0 0-1,0 0 1,1 0 0,-1 0-1,1 1 1,-1-1-1,1 0 1,0 1 0,0 0 2,2-1 14,1 0-1,-1-1 0,1 1 0,-1-1 0,1 0 0,0 0 0,0 1 0,0-1 0,0-1 0,0 1 0,1 0 0,-1 0 0,0-1 0,1 1 0,0-1 0,-1 0 0,1 0 0,-1 0 0,3 1-12,3 1 17,55 38-183,-59-39 176,-1 1-1,1-1 0,-1 1 0,0-1 1,0 1-1,0 0 0,0 0 0,0 0 1,-1 1-1,1-1 0,-1 1 0,0-1 1,0 1-1,0 0 0,-1 0 0,1-1 1,-1 1-1,0 0 0,0 1 0,0-1 1,-1 0-1,1 0 0,-1 0 0,0 0 1,0 0-1,-1 1 0,1-1 0,-1 0 1,0 0-1,0 1-9,-5 11 78,0-1 1,-1 0 0,-1 0-1,0 0 1,-1-1-1,-1 0 1,0-1-1,-1 0 1,0 0 0,-1-1-1,0-1 1,-1 0-1,0-1 1,-1 0-1,-8 3-78,-19 8 152,-1-2 0,-1-1 0,-1-3 0,-40 8-152,26 3-1541,25 5-4517,27-20 138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06.845"/>
    </inkml:context>
    <inkml:brush xml:id="br0">
      <inkml:brushProperty name="width" value="0.05" units="cm"/>
      <inkml:brushProperty name="height" value="0.05" units="cm"/>
      <inkml:brushProperty name="color" value="#66CC00"/>
    </inkml:brush>
  </inkml:definitions>
  <inkml:trace contextRef="#ctx0" brushRef="#br0">7 0 5312,'0'0'1701,"5"2"-432,8 95 422,-8 4 410,-5-51-1716,-11 201 889,4-200-1077,-4-30-943,10-20 132,1-4-692,0-10 410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09.021"/>
    </inkml:context>
    <inkml:brush xml:id="br0">
      <inkml:brushProperty name="width" value="0.05" units="cm"/>
      <inkml:brushProperty name="height" value="0.05" units="cm"/>
      <inkml:brushProperty name="color" value="#66CC00"/>
    </inkml:brush>
  </inkml:definitions>
  <inkml:trace contextRef="#ctx0" brushRef="#br0">1 905 4896,'11'-8'1335,"-11"9"-1256,0-1-1,0 0 1,0 0-1,-1 1 1,1-1-1,0 0 1,0 0 0,0 1-1,0-1 1,0 0-1,0 1 1,0-1-1,0 0 1,0 0-1,0 1 1,0-1 0,0 0-1,0 0 1,0 1-1,0-1 1,0 0-1,1 1 1,-1-1-1,0 0 1,0 0 0,0 0-1,0 1 1,0-1-1,1 0 1,-1 0-1,0 1 1,0-1-1,0 0 1,1 0 0,-1 0-1,0 0 1,0 1-1,1-1 1,-1 0-1,0 0 1,0 0 0,1 0-1,-1 0 1,0 0-1,0 0 1,1 0-1,-1 0 1,0 0-1,1 0 1,-1 0 0,0 0-1,0 0 1,1 0-1,-1 0 1,0 0-1,0 0 1,1 0-1,-1 0 1,0 0 0,0-1-1,1 1 1,-1 0-1,0 0 1,0 0-1,1 0 1,-1 0-1,0-1 1,0 1-79,7 46 1093,-2-27-721,-4-14-291,0 1-1,0 0 1,1 0 0,0 0-1,0-1 1,0 1 0,1-1-1,-1 1 1,1-1 0,1 0-1,-1 0 1,1-1 0,0 1-1,0-1 1,0 1 0,0-1 0,1-1-1,3 3-80,-5-6 30,1 0 0,0 0 1,0 0-1,0 0 0,0-1 0,0 1 0,-1-1 0,1 0 0,0 0 0,-1-1 0,1 1 0,-1-1 0,1 0 1,-1 0-1,0 0 0,1 0 0,-1 0 0,0-1 0,0 1 0,-1-1 0,1 0 0,-1 0 0,1 0 0,-1 0 1,0 0-1,0-1 0,0 1 0,0-2-30,49-98 245,-50 96-225,-1 7-23,1 0-1,-1 1 0,0-1 1,0 0-1,1 1 1,-1-1-1,0 0 0,1 1 1,-1-1-1,0 0 1,1 0-1,-1 0 0,0 1 1,1-1-1,-1 0 0,0 0 1,1 0-1,-1 0 1,1 0-1,-1 0 0,1 0 1,-1 0-1,0 0 1,1 0-1,-1 0 0,1 0 1,-1 0-1,0 0 0,1 0 1,-1 0-1,1 0 1,-1 0-1,0-1 0,1 1 1,-1 0-1,0 0 0,1 0 1,-1-1-1,0 1 1,1 0-1,-1-1 0,0 1 1,1 0-1,-1 0 1,0-1-1,0 1 0,0 0 1,1-1-1,-1 1 0,0-1 1,0 1-1,0 0 1,0-1-1,0 1 0,1-1 1,-1 1-1,0 0 0,0-1 1,0 1-1,0-1 1,0 1-1,0-1 0,0 1 1,-1 0-1,1-1 1,0 1 3,80 97-107,-5-5 768,-18-42 291,-55-49-914,1 1 0,-1-1-1,1 1 1,-1-1 0,1 0-1,-1 0 1,1 0 0,0 0-1,0-1 1,-1 1-1,1-1 1,0 1 0,0-1-1,0 0 1,0 0 0,-1 0-1,1-1 1,0 1 0,0-1-1,0 1 1,-1-1 0,1 0-1,0 0 1,-1 0-1,1-1-37,3-3 58,-1-1-1,0 0 0,0 0 1,0-1-1,-1 0 0,0 1 1,0-1-1,-1-1 0,0 1 1,0 0-1,-1-1 0,1-4-57,36-193 369,-32 65-3468,-8 130 966,-3 4 661</inkml:trace>
  <inkml:trace contextRef="#ctx0" brushRef="#br0" timeOffset="897.099">720 71 3488,'-12'-39'2368,"6"15"960,7 23-3278,-1 1 0,1-1 1,0 0-1,-1 1 0,1-1 1,0 1-1,-1-1 0,1 1 1,0-1-1,0 1 1,-1 0-1,1-1 0,0 1 1,0 0-1,0 0 0,-1-1 1,1 1-1,0 0 0,0 0 1,0 0-1,0 0 0,-1 0 1,1 0-1,0 0 0,0 1 1,0-1-1,0 0 0,-1 0 1,1 0-1,0 1 0,0-1 1,0 1-1,-1-1 0,1 0 1,0 1-1,-1-1 0,1 1 1,0 0-1,-1-1 1,1 1-1,-1-1 0,1 1 1,-1 0-1,1 0 0,-1-1 1,1 1-1,-1 0 0,0 0 1,1-1-1,-1 2-50,17 17 63,-1 0-1,0 1 1,-2 1-1,0 0 1,-1 1 0,-1 0-1,3 13-62,41 67 149,80 107-261,-120-180 194,-1 0 0,-1 1 0,-2 1 0,-1 0 0,-1 0 0,-2 1 0,-1 0 0,-1 0 0,-2 1 0,-2 0 0,0 0 0,-3 0 0,-2 18-82,1-26 230,-1-1 0,-1 0 0,-2 0-1,0 0 1,-1-1 0,-2 0 0,0 0-1,-1-1 1,-2 0 0,0-1 0,-1 0 0,-13 15-230,-53 51 432,62-77-523,15-9-128,2-1-21,1 16-2997,3-8 714,-3 10 753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07.683"/>
    </inkml:context>
    <inkml:brush xml:id="br0">
      <inkml:brushProperty name="width" value="0.05" units="cm"/>
      <inkml:brushProperty name="height" value="0.05" units="cm"/>
      <inkml:brushProperty name="color" value="#66CC00"/>
    </inkml:brush>
  </inkml:definitions>
  <inkml:trace contextRef="#ctx0" brushRef="#br0">13 92 2080,'-1'0'76,"1"1"1,0-1-1,-1 0 0,1 0 0,0 0 1,0 0-1,-1 0 0,1 1 1,0-1-1,-1 0 0,1 0 1,0 0-1,-1 0 0,1 0 0,0 0 1,-1 0-1,1 0 0,0 0 1,-1 0-1,1 0 0,0 0 1,0-1-1,-1 1 0,1 0 0,0 0 1,-1 0-1,1 0 0,0 0 1,0-1-1,-1 1 0,1 0 0,0 0 1,0 0-1,-1-1 0,1 1 1,0 0-1,0-1 0,0 1 1,-1 0-1,1 0 0,0-1 0,0 1 1,0 0-1,0-1 0,0 1 1,0 0-1,0-1 0,0 1 1,0 0-1,0 0 0,0-1 0,0 1 1,0 0-1,0-1 0,0 1 1,0 0-1,0-1 0,0 1 1,0 0-1,0-1 0,0 1 0,1 0-76,1-1 146,0 1 1,0-1-1,0 1 0,0 0 0,0 0 0,0 0 0,0 0 0,1 0 0,-1 1 0,0-1 0,0 1 0,0-1 0,0 1 0,0 0 0,0 0 0,0 0 0,0 0 0,-1 0 0,1 0 0,0 0 0,0 1-146,10 11 52,-1 1-1,0 0 1,-1 0 0,-1 1-1,0 0 1,-1 1-1,-1 0 1,0 0 0,-1 1-1,1 7-51,29 67 471,-31-84-183,-1 1 1,0 1-1,-1-1 1,0 1 0,0-1-1,-1 1 1,0 0-1,-1 0 1,1 6-289,-3-15 17,1 1 1,0-1-1,-1 1 0,1-1 1,-1 1-1,1-1 0,-1 1 1,1-1-1,-1 0 0,1 1 1,-1-1-1,1 0 1,-1 1-1,0-1 0,1 0 1,-1 0-1,1 1 0,-1-1 1,0 0-1,1 0 0,-1 0 1,0 0-1,1 0 0,-1 0 1,0 0-1,1 0 1,-1 0-1,0 0 0,1 0 1,-1-1-1,1 1 0,-1 0 1,0 0-1,1-1 0,-1 1 1,1 0-1,-1-1 0,1 1 1,-1 0-1,1-1 0,-1 1 1,1-1-1,-1 1 1,1-1-1,-1 1 0,1-1 1,0 1-1,-1-1 0,1 0 1,0 1-1,0-1 0,-1 1 1,1-1-1,0 0 0,0 1 1,0-1-1,0 0 1,0 1-1,0-1-17,-7-11 31,1-1 1,0 0 0,1-1-1,1 1 1,0-1-1,1 0 1,0 0-1,1 0 1,0 0-1,2-1 1,0 1-1,0 0 1,2-6-32,-2 2 11,22-99 128,-18 109-165,1 1 1,-1 0-1,1 0 0,0 0 1,1 1-1,-1-1 1,1 2-1,1-1 0,-1 0 1,1 1-1,0 1 1,0-1-1,0 1 0,1 0 1,0 0-1,0 1 1,0 0-1,0 1 0,0 0 1,0 0-1,0 1 1,1-1-1,-1 2 1,1-1-1,5 2 26,91 6-562,-38 16-3052,-49-12 297</inkml:trace>
  <inkml:trace contextRef="#ctx0" brushRef="#br0" timeOffset="646.195">685 388 5888,'-21'-32'3043,"-8"-23"-3382,28 46 441,0 0 1,0 0-1,1 0 1,0 0-1,1 0 1,0 0 0,0 0-1,1 0 1,0 0-1,1 0 1,0 1-1,0-1 1,0 1-1,2 0 1,-1 0-1,1 0 1,0 0-1,0 1 1,1 0 0,0 0-1,0 0 1,4-2-103,-9 9 13,2-4 35,1 0 0,0 1 0,0 0 0,0 0 0,1 0-1,-1 0 1,1 0 0,0 1 0,-1 0 0,1 0 0,0 1 0,0-1-1,0 1 1,0 0 0,1 0 0,-1 1 0,0-1 0,0 1 0,1 0 0,-1 1-1,0-1 1,5 2-48,-5 1-7,0-1 0,0 1 0,1 0 0,-2 0 0,1 1 0,0-1 0,-1 1 0,1 0 0,-1 1 0,0-1 0,-1 1 0,1 0 0,-1-1 0,0 1 0,0 1 0,0-1 0,-1 0 0,2 5 7,22 105 409,-25-110-320,0 0 0,0-1 0,-1 1 0,1 0 1,-1 0-1,0 0 0,0-1 0,-1 1 0,1 0 0,-1 0 0,0-1 0,-1 1 1,1-1-1,-1 1 0,0-1 0,0 1 0,0-1 0,0 0 0,-1 0 0,0 0 0,0 0 1,0-1-1,0 1 0,0-1 0,-1 0 0,0 0 0,1 0 0,-1 0 0,0 0 1,-1-1-1,1 0 0,0 0 0,-1 0 0,1 0 0,-1-1 0,1 0 0,-1 0 1,-2 0-90,4 0-21,-1-1 0,0 0 1,1 0-1,-1-1 0,0 1 1,0-1-1,1 0 0,-1 1 1,1-2-1,-1 1 1,1 0-1,-1-1 0,1 1 1,0-1-1,0 0 0,-1 0 1,1-1-1,1 1 0,-1-1 1,0 1-1,1-1 1,-1 0-1,0-1 21,-10-27-5312,13 21 3963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01.123"/>
    </inkml:context>
    <inkml:brush xml:id="br0">
      <inkml:brushProperty name="width" value="0.05" units="cm"/>
      <inkml:brushProperty name="height" value="0.05" units="cm"/>
      <inkml:brushProperty name="color" value="#66CC00"/>
    </inkml:brush>
  </inkml:definitions>
  <inkml:trace contextRef="#ctx0" brushRef="#br0">272 250 2080,'53'-75'1989,"-20"48"731,20-13 277,-52 39-2751,-1 1 111,0 0-117,0 0-43,0 0-63,0 0 20,0 0-63,-9 0 469,1 2-394,-1 1-1,1-1 1,0 1 0,0 0 0,0 1-1,0 0 1,1 0 0,0 1-1,-1 0 1,2 0 0,-1 1-1,1 0 1,-1 0 0,-1 3-166,-135 170 1915,78-83-1606,10 2-21,48-74-177,1 0 0,1 0 1,2 1-1,0-1 0,1 1 1,2 0-1,0-1 0,3 11-111,3 18 182,3 0-1,2-1 0,8 23-181,-13-57 75,1 1-1,0-1 0,2-1 0,0 0 0,1 0 0,0-1 0,1 0 0,1 0 1,1-2-1,0 1 0,1-2 0,0 0 0,1 0 0,1-2 0,-1 0 1,2 0-1,0-2 0,0 0 0,1-1 0,13 5-74,158 37 635,-57-43 25,-84-8-595,-48 1-179,0-1 0,0 1 0,0 0 0,-1 0-1,1 0 1,0 0 0,0-1 0,0 1 0,0 0 0,0 0 0,0 0-1,0-1 1,-1 1 0,1 0 0,0 0 0,0-1 0,0 1 0,0 0 0,0 0-1,0 0 1,0-1 0,0 1 0,0 0 0,0 0 0,0-1 0,1 1 0,-1 0-1,0 0 1,0 0 0,0-1 0,0 1 0,0 0 0,0 0 0,0 0 0,1-1-1,-1 1 1,0 0 0,0 0 0,0 0 0,0 0 0,1-1 0,-1 1-1,0 0 1,0 0 0,0 0 0,1 0 114,-4-3-515,-19-8-8077,10 2 4731</inkml:trace>
  <inkml:trace contextRef="#ctx0" brushRef="#br0" timeOffset="1155.322">889 592 1888,'16'-34'6858,"-15"3"-3780,-2 29-3021,0 0 0,0 0 1,-1 1-1,0-1 1,1 0-1,-1 1 0,0-1 1,1 1-1,-1-1 0,0 1 1,0 0-1,0 0 1,-1 0-1,1 0 0,0 0 1,0 1-1,0-1 0,-1 0 1,1 1-1,0 0 1,0-1-1,-1 1 0,1 0 1,0 0-1,-1 1 0,1-1 1,0 0-1,-1 1 1,1-1-1,0 1 0,-2 1-57,-11-2 179,8 0-106,2 0-54,1-1-1,0 1 1,0 0 0,0 1-1,-1-1 1,1 1-1,0-1 1,0 1 0,0 0-1,0 1 1,0-1-1,0 1 1,0 0-1,0 0 1,1 0 0,-1 0-1,0 1-18,-23 21 122,20-19-49,-1 1 0,1 0-1,1 0 1,-1 1 0,1 0 0,0 0 0,1 1-1,0 0 1,0-1 0,1 2 0,-1 0-73,3-4 39,0 0-1,0 0 1,1 0 0,-1 0 0,1 0-1,0 1 1,1-1 0,-1 0 0,1 1 0,0-1-1,1 0 1,-1 0 0,1 1 0,0-1-1,0 0 1,1 0 0,-1 0 0,1 0-1,0 0 1,1 0 0,-1-1 0,1 1 0,0-1-1,0 0 1,0 1 0,4 2-39,-2-2 25,0 0 1,0-1 0,1 0-1,0 0 1,0 0-1,0-1 1,0 0 0,0 0-1,1 0 1,4 1-26,-2-1 26,0 0 0,0 0 0,1-1 0,-1-1 0,0 1 0,1-1 0,-1-1 0,1 0 0,-1 0 0,1-1 0,-1 0 0,1-1 0,-1 0 0,0 0 0,0-1 0,3-1-26,51-27-134,-40 25 504,-13 6-2637,-2 0-3563,-8 0 3862</inkml:trace>
  <inkml:trace contextRef="#ctx0" brushRef="#br0" timeOffset="1971.639">1286 787 3328,'-29'-5'1771,"29"5"-1270,-6-11 539,-7-10 246,-3-20 953,16 25-1816,-1 11-342,0-1-1,1 1 1,0-1 0,0 0 0,1 1 0,-1-1 0,1 1 0,1-1-1,-1 1 1,1 0 0,0-1 0,0 1 0,0 0 0,1 0 0,0 0-1,0 0 1,1-1-81,24-34 160,12-1-64,-35 38-96,-1 1-1,1-1 0,0 1 1,0 0-1,0 0 1,0 0-1,0 1 0,0 0 1,0 0-1,1 0 1,-1 0-1,0 1 0,1 0 1,-1 0-1,0 1 0,0-1 1,1 1-1,-1 0 1,0 0-1,0 1 0,0 0 1,0 0-1,0 0 1,0 0-1,0 1 0,1 1 1,21 64 334,-26-62-300,0-1 22,-1 0 1,-1-1-1,1 1 0,-1 0 0,1 0 0,-1 0 0,-1 0 1,1-1-1,-1 1 0,0 0 0,0-1 0,0 0 0,0 1 0,-1-1 1,0 0-1,0 0 0,0 0-56,-6 5 100,-1-1 1,-1 0-1,1 0 0,-1-1 1,0-1-1,-1 0 1,1 0-1,-1-1 0,-1 0 1,1-1-1,0-1 1,-1 0-1,0 0 0,0-2 1,0 1-1,0-2 1,-5 0-101,-6-3 10,23 2-23,0 0-1,0 1 1,0-1-1,-1 0 0,1 1 1,0-1-1,0 0 1,1 0-1,-1 0 1,0 0-1,0 0 1,0 0-1,1 0 1,-1 0-1,0-1 0,1 1 1,-1 0-1,1 0 1,-1-1-1,1 1 1,0 0-1,-1 0 1,1-1-1,0 1 0,0 0 1,0-1-1,0 1 1,0 0-1,0-1 1,1 1-1,-1 0 1,0 0-1,1-1 1,-1 1-1,1 0 0,-1-1 14,2-14-738,9-24-4414,-10 30 544</inkml:trace>
  <inkml:trace contextRef="#ctx0" brushRef="#br0" timeOffset="2915.53">1689 15 3904,'0'-9'2026,"0"8"-1642,0 1-170,0 0-70,0 0 10,0 0 236,0 0-38,-5-4 420,4 3 3154,12 190-3147,24-41-112,-27-123-477,-1-1 0,-1 2 0,-1-1 0,-1 1 1,-2-1-1,0 22-190,-7 107 277,5-152-270,0-1 0,0 1 0,0-1 0,0 1 0,1-1-1,-1 1 1,0-1 0,1 1 0,-1-1 0,1 1 0,0-1 0,-1 0 0,1 1 0,0-1-1,0 0 1,0 0 0,0 1 0,0-1 0,0 0 0,0 0 0,0 0 0,0 0-1,0 0 1,1-1 0,-1 1 0,0 0 0,1 0 0,-1-1 0,0 1 0,1-1 0,0 1-7,4-5-563,-12-12-8042,-5 10 5213</inkml:trace>
  <inkml:trace contextRef="#ctx0" brushRef="#br0" timeOffset="3618.777">2051 515 4576,'0'-19'2938,"0"9"-1226,12 101 864,-11-86-2513,1 0 1,-1-1-1,1 1 0,1-1 0,-1 1 0,1-1 0,-1 0 0,1 0 0,0 0 0,0-1 1,1 1-1,-1-1 0,1 1 0,0-1 0,0 0 0,0-1 0,0 1 0,1-1 0,-1 0 0,0 0 1,1 0-1,0 0 0,-1-1 0,3 1-63,13-1 89,0 0 0,0-1 0,0-1 0,0-1 1,0-1-1,0 0 0,11-5-89,-23 5 32,-1 0 1,1 0-1,-1 0 1,1-1-1,-1 0 0,0-1 1,-1 0-1,1 0 1,-1 0-1,0-1 0,0 0 1,-1 0-1,1 0 1,-1-1-1,-1 0 0,1 0 1,-1 0-1,-1 0 1,1-1-1,-1 1 1,0-1-1,-1 0 0,0 0 1,0 0-1,-1 0 1,0-2-33,3-19-188,-3 25 182,0 1 0,-1 0 0,1-1 0,-1 1 0,1-1 0,-1 1 0,0-1 0,-1 1 0,1-1 0,0 1 1,-1 0-1,0-1 0,0 1 0,0 0 0,0-1 0,-1 1 6,-14-33-427,15 36 177,1 0-294,0 0 101,0 0-106,-4 0-425,3 0-6031,1 0 4488</inkml:trace>
  <inkml:trace contextRef="#ctx0" brushRef="#br0" timeOffset="5013.906">2545 388 3552,'64'-31'6021,"-34"22"-5098,3-7-278,30-15 784,-61 29-1405,0 1 0,0-1 0,0 1 0,0-1 0,0 1 0,0 0 0,0 0 0,0 0 0,0 0 0,1 0 0,-1 0 0,0 1 0,1-1 0,-1 1 0,0 0 0,1-1-1,-1 1 1,1 0 0,-1 1 0,2-1-24,0 0 7,11 28 134,-13-19-96,0 31 211,2 118 678,-16-127-550,12-30-187,0-1-32,0 0 107,0 0-101,7-27-11,28-75-1227,-18 62 1025,-14 31 25,0 0 0,1 0 0,0 0 0,0 0 0,1 1 0,0 0 0,1 0 1,0 0-1,0 1 0,0-1 0,1 2 0,8-7 17,-13 12-8,-1 1 0,1 0-1,0-1 1,0 1 0,0 0 0,0 0 0,0 0-1,0 0 1,0 1 0,0-1 0,0 0 0,0 1 0,0-1-1,0 1 1,-1 0 0,1 0 0,0 0 0,0 0 0,-1 0-1,1 0 1,-1 0 0,1 0 0,-1 1 0,1-1-1,-1 0 1,0 1 0,1-1 0,-1 1 0,0 0 0,0-1-1,0 1 1,-1 0 0,1 0 0,0 0 0,-1-1-1,1 2 9,7 8 76,0 4-23,0-1 0,-1 1 0,-1 0-1,0 1 1,-1 0 0,3 15-53,7 16 249,-15-45-241,0 0 0,1 0 0,-1 0 0,1-1 0,0 1 0,0 0 0,0-1 0,-1 1 0,2-1 1,-1 1-1,0-1 0,0 1 0,0-1 0,1 0 0,-1 0 0,0 1 0,1-1 0,-1 0 0,1 0 0,0 0 1,-1-1-1,1 1 0,0 0 0,-1-1 0,1 1 0,0-1 0,0 1 0,0-1 0,-1 0 0,1 0 1,0 0-1,0 0 0,0 0 0,0 0 0,0 0 0,-1-1 0,1 1 0,0-1 0,0 1 0,1-1-8,66-41 279,33-70-178,-69 71-74,-32 39-29,1 1 1,-1 0-1,1-1 0,-1 1 0,1 0 0,-1 0 0,1 0 1,0 0-1,0 0 0,-1 1 0,1-1 0,0 0 1,0 1-1,0-1 0,0 1 0,0 0 0,0 0 0,0 0 1,-1 0-1,1 0 0,0 0 0,0 0 0,0 1 0,0-1 1,0 0-1,0 1 0,0 0 0,-1-1 0,1 1 1,0 0-1,0 0 0,-1 0 0,1 0 0,-1 1 0,1-1 1,-1 0-1,1 0 0,-1 1 0,0-1 0,0 1 1,1 0 1,3 3 9,-1 0 0,1 1 0,-1 0 0,0 0 0,-1 0 0,1 0 1,-1 0-1,0 1 0,-1 0 0,1-1 0,-1 1 0,-1 0 0,1 0 1,-1 3-10,20 56 80,-10-31-1202,-3-8-3666,-3-17 3466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21.555"/>
    </inkml:context>
    <inkml:brush xml:id="br0">
      <inkml:brushProperty name="width" value="0.05" units="cm"/>
      <inkml:brushProperty name="height" value="0.05" units="cm"/>
      <inkml:brushProperty name="color" value="#E71224"/>
    </inkml:brush>
  </inkml:definitions>
  <inkml:trace contextRef="#ctx0" brushRef="#br0">921 210 2080,'5'-5'1056,"-5"5"-944,0 0-64,12-6 1104,11 6 1808,-12 1-2464,-5 4 693,-5-5-848,-1 0 6,0 0-123,0 0 16,-1 10 656,-2-7-845,0-1-1,0 0 1,0 0-1,0 0 1,-1-1-1,1 1 1,0-1-1,-1 1 1,1-1-1,-1 0 1,1 0-1,-1-1 1,0 1-1,1-1 1,-1 0-1,0 0 1,0 0-51,-478 0 2682,329 5-2303,-69-5 597,219-1-1008,0 0 31,-14-2-3,10 7 4,3-3 21,3-1 75,1 0-27,0 0-31,-23 15 441,40-40-441,108-42-49,3-30 59,-48 42-288,-35 44 166,-44 11 31,-1 0-37,0 0-139,-16 10-175,-47 15 196,1 6 76,-62 34-54,32-14 202,91-50-8,0-1 0,0 0-1,0 1 1,0-1 0,1 1 0,-1-1-1,0 1 1,0 0 0,0-1-1,1 1 1,-1 0 0,0 0 0,1 0-1,-1-1 1,0 1 0,1 0-1,-1 0 1,1 0 0,-1 0 0,1 0-1,0 0 1,0 0 0,-1 0-1,1 0 1,0 0 0,0 0 0,0 0-1,0 0 1,0 0 0,0 0 0,0 1-18,34 24 741,72 91-315,-17-30-394,-3 16 512,-64-77-325,13-7 48,-34-19 31,-1 0-116,0 0-198,0 0-22,0 0-95,0 0-347,0 0-27,0 0-458,0 0-325,0-3-2092,0-14 422,0-8-1850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48:52.482"/>
    </inkml:context>
    <inkml:brush xml:id="br0">
      <inkml:brushProperty name="width" value="0.05" units="cm"/>
      <inkml:brushProperty name="height" value="0.05" units="cm"/>
      <inkml:brushProperty name="color" value="#66CC00"/>
    </inkml:brush>
    <inkml:brush xml:id="br1">
      <inkml:brushProperty name="width" value="0.05" units="cm"/>
      <inkml:brushProperty name="height" value="0.05" units="cm"/>
      <inkml:brushProperty name="color" value="#E71224"/>
    </inkml:brush>
  </inkml:definitions>
  <inkml:trace contextRef="#ctx0" brushRef="#br0">2370 103 2816,'57'-56'4757,"-56"55"-4715,-1 1 0,1-1-1,-1 1 1,1-1 0,-1 1-1,0-1 1,0 0 0,1 1-1,-1-1 1,0 1 0,0-1 0,0 0-1,1 1 1,-1-1 0,0 1-1,0-1 1,0 0 0,0 1 0,0-1-1,0 0 1,0 1 0,-1-1-1,1 0 1,0 1 0,0-1-1,0 1 1,-1-1 0,1 0 0,0 1-1,-1-1 1,1 1 0,0-1-1,-1 1 1,1-1 0,-1 1-1,1-1 1,-1 1 0,1-1 0,-1 1-1,1 0 1,-1-1 0,1 1-1,-1 0 1,1 0 0,-1-1 0,0 1-1,1 0 1,-1 0 0,0 0-1,1 0 1,-1 0-42,-35-16 572,19 14-361,1 0 1,-1 1-1,0 0 1,1 2-1,-1 0 1,0 1 0,1 0-1,-1 2 1,-6 2-212,-138 30 1024,91-11-864,-44 12 368,-219 75 288,201-43-672,113-58-120,1 0 0,0 2 0,1 0 1,1 0-1,0 2 0,0 0 0,2 0 0,0 2 1,0 0-1,2 0 0,0 2-24,-25 88 108,16-30-98,-28 92 336,31-26 326,19-119-623,1 0 0,2 0 0,0-1 0,2 1 0,0-1 1,2 0-1,0-1 0,2 1 0,0-2 0,12 19-49,11 10 133,20 12 123,55 46-160,-97-100-69,1-1 0,0 1 0,0-2 0,1 0 0,0 0 0,0-1 0,4 0-27,-5 0 3,103 25 232,35-5-38,-35-15 112,29-5-42,11-4-331,11-17 267,-51 11-193,19-15-79,-118 16 92,0 0 0,-1-1-1,1-1 1,-1 0 0,0-1 0,0-1-1,-1 0 1,0-1 0,-1 0-1,0-1 1,0-1 0,-1 0 0,-1-1-1,0 0 1,0-1 0,-1 0 0,-1 0-1,0-1 1,2-5-23,6-6 6,-2-1 0,0-1 0,-2 0 0,-1-1 1,-2 0-1,0-1 0,1-11-6,4-29-11,-5 31 18,-3 0-1,-1-1 1,-1 0 0,-3-4-7,-2 25-2,2-18-26,-2 0-1,-1 0 1,-2 1-1,-1-1 1,-2 1-1,-2 0 1,-1 0-1,-7-15 29,9 33-16,-1 0-1,-1 0 0,0 1 0,-1 0 0,-1 1 0,-5-6 17,-58-56 53,11 22-101,50 45 50,-1 1-1,0 1 0,0 0 0,0 1 0,-1 0 1,0 1-1,-1 1 0,1 0 0,-16-2-1,-183-8-123,60 7 124,94 3 31,-1 3 0,1 2-1,-13 4-31,-300 34-1717,353-36 1003,0 1 1,0 1-1,0 1 0,1 1 0,0 1 1,0 1 713,-17 12-6512</inkml:trace>
  <inkml:trace contextRef="#ctx0" brushRef="#br0" timeOffset="7763.293">34 644 4384,'-12'-11'3434,"10"9"-3274,1 1 0,-1-1 0,0 0 0,0 0 0,1 0 0,-1 0-1,1 0 1,0 0 0,0-1 0,0 1 0,0 0 0,0-1 0,0 1-1,0 0 1,1-1 0,-1 1 0,1-1 0,0 1 0,0-1 0,0 1 0,0-1-1,0 0 1,0 1 0,1-1 0,-1 1 0,1 0 0,0-1 0,0 1-1,0-1 1,0 1 0,0 0 0,0 0 0,0 0 0,1-1 0,-1 1-1,1 0 1,0 1 0,-1-1 0,1 0 0,1 0-160,7-4 66,0 0 0,1 1 0,-1 0 0,1 1-1,0 0 1,0 1 0,0 0 0,0 1 0,1 0 0,-1 1 0,1 0 0,-1 1 0,1 0 0,7 2-66,7-3-8,-18 0 2,0 0 1,0 0-1,0 1 1,0 0-1,0 1 1,0-1-1,-1 2 1,1-1-1,0 1 1,-1 0-1,1 1 1,-1-1-1,1 2 1,-1-1-1,0 1 1,-1 0-1,4 2 6,-7-1 27,0 0 0,-1-1 0,0 1 1,0 0-1,0 0 0,-1 0 0,1 0 0,-1 1 0,0-1 0,-1 0 0,1 0 0,-1 1 0,0 1-27,-3 17 63,-1-1-1,-1 1 1,0-1-1,-2 0 1,-1 0-1,-1-1 1,0 0-1,-2 0 0,-1-1 1,0-1-1,-2 0 1,0-1-1,-1 0 1,-7 6-63,-99 119 27,107-129 112,12-14-124,0 0 0,0 1 0,0-1 0,0 0-1,0 1 1,0 0 0,1-1 0,-1 1 0,0 0 0,1 0 0,0 0 0,-1 0-1,1 0 1,0 0 0,0 0 0,0 0 0,0 1 0,1-1 0,-1 0 0,0 0-1,1 1 1,0-1 0,-1 1 0,1-1 0,0 0 0,0 1 0,1-1 0,-1 1-1,0-1 1,1 0 0,0 1 0,-1-1 0,1 0 0,0 0-15,5 2 44,0 0 0,0-1 0,1 0 0,-1 0 0,1-1 0,-1 0 0,1 0 0,0 0 0,0-1-1,0 0 1,0 0 0,0-1 0,0 0 0,0 0 0,0-1 0,0 0-44,5 1 70,97-4 181,52 3-241,-144-4-2292,-17 3 223,0-7 657</inkml:trace>
  <inkml:trace contextRef="#ctx0" brushRef="#br1" timeOffset="92706.225">1985 930 992,'0'0'309,"-7"-6"294,-4 0 3203,-7-7-2311,-27-23-252,40 32-1127,-1 1-1,0 0 1,0 0 0,0 1 0,-1-1 0,1 1 0,0 0-1,-1 1 1,0 0 0,1 0 0,-1 0 0,-4 1-116,-40-9 711,-19-9 393,0 3 1,-48-4-1105,-28-5 1087,-55-8 108,98 22-785,-47-6 28,-11 2 36,82 3-218,78 11-252,0-1 1,0 1-1,1 0 0,-1-1 1,0 1-1,0 0 0,1-1 1,-1 1-1,0-1 0,1 1 1,-1-1-1,1 0 0,-1 1 1,0-1-1,1 1 0,0-1 1,-1 0-1,1 0 0,-1 1 1,1-1-1,0 0 0,-1 0 1,1 1-1,0-1 0,0 0 1,0 0-1,0 0 0,0 0 1,0 1-1,0-1 0,0 0 1,0 0-1,0 0 0,0 1 1,0-1-1,0 0 0,1 0-4,22-15-133,29-61-256,132-55-507,-53 55 384,-62 41-630,-34 21 662,-34 14 464,-1 1 107,-8 5 16,-123 43-459,84-29 291,18-10 136,0 2 1,1 0 0,0 2-1,1 1 1,0 1 0,1 1-1,1 1 1,1 2 0,0 0-1,2 2 1,0 0 0,1 1-1,-14 21-75,32-37 56,0 0 1,0 0-1,0 1 0,1-1 0,-1 1 0,2 0 0,-1-1 1,1 1-1,0 0 0,0 0 0,1 0 0,0 0 1,0 0-1,1 0 0,0 0-56,1 0 25,1-1 0,0 0 0,0 0 0,1 0 1,-1 0-1,1-1 0,1 0 0,-1 0 0,1 0 0,0 0 1,0 0-1,0-1 0,1 0 0,4 3-25,-2-2 11,158 103 74,40-13 107,-149-63 432,-44-27-1462,-9-4-2436,-4-1 1957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27.724"/>
    </inkml:context>
    <inkml:brush xml:id="br0">
      <inkml:brushProperty name="width" value="0.05" units="cm"/>
      <inkml:brushProperty name="height" value="0.05" units="cm"/>
      <inkml:brushProperty name="color" value="#E71224"/>
    </inkml:brush>
  </inkml:definitions>
  <inkml:trace contextRef="#ctx0" brushRef="#br0">1409 411 3136,'0'0'1029,"0"0"-629,0 0-192,0 0-16,1-8 629,-3 4 2198,0 1-2897,-1 1-1,0 0 1,1 0 0,-1 0-1,0 0 1,0 0 0,0 1-1,-1-1 1,1 1 0,0 0-1,0 0 1,-1 0-1,1 0 1,-1 1 0,1-1-1,-1 1 1,1 0 0,-1 0-122,-17-3 338,-105 1 1262,-53-18-347,-83 10-437,95 14-613,-92-8 5,-47 4 251,279 9-177,26-8-234,1-1-85,0 0 16,0 0 63,0 0-20,0 0-65,0 0 22,17-16 111,105-100-1124,69-18 84,-67 57 748,-124 77 191,0-1 1,0 1-1,0-1 1,1 1-1,-1-1 1,0 1 0,1 0-1,-1-1 1,0 1-1,1 0 1,-1-1 0,1 1-1,-1 0 1,1 0-1,-1-1 1,0 1-1,1 0 1,-1 0 0,1 0-1,-1-1 1,1 1-1,-1 0 1,1 0 0,-1 0-1,1 0 1,-1 0-1,1 0 1,-1 0-1,1 0 1,-1 0 0,1 0-1,-1 1 1,1-1-1,-1 0 1,1 0 0,-1 0-1,1 1 1,-1-1-1,0 0 1,1 0-1,-1 1 1,1-1 0,-1 0-1,0 1 1,1-1-1,-1 0 1,0 1 0,1-1-1,-1 1 1,0-1-1,0 1 1,1-1-1,-1 0 1,0 1 0,0-1-1,0 1 1,0-1-1,1 1 1,-1-1 0,0 1-1,0-1 1,0 1-1,0-1 1,0 1 10,-66 44 58,29-24-201,-272 153 404,307-173-222,-1 0-1,1 0 1,0 1 0,0-1 0,0 1-1,0-1 1,1 1 0,-1 0 0,0 0-1,1 0 1,-1 0 0,1 0 0,-1 0-1,1 0 1,0 1 0,0-1 0,0 0 0,0 1-1,1-1 1,-1 0 0,1 1 0,-1-1-1,1 1 1,0-1 0,0 1 0,0-1-1,0 1 1,0-1 0,1 1 0,-1-1-1,1 1 1,0-1 0,-1 1 0,1-1-1,0 0 1,0 0 0,1 1 0,-1-1-1,0 0 1,1 0 0,-1 0 0,1 0-1,0-1 1,0 1 0,0 0-39,102 62 118,-48-35 84,-34-16-101,0 1 1,-1 0-1,-1 2 0,0 0 1,12 14-102,5 16 357,-31-42-259,33 7 257,-31-10-660,-6-1-3512,-12 4-2759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39.768"/>
    </inkml:context>
    <inkml:brush xml:id="br0">
      <inkml:brushProperty name="width" value="0.5" units="cm"/>
      <inkml:brushProperty name="height" value="1" units="cm"/>
      <inkml:brushProperty name="color" value="#A2D762"/>
      <inkml:brushProperty name="tip" value="rectangle"/>
      <inkml:brushProperty name="rasterOp" value="maskPen"/>
    </inkml:brush>
  </inkml:definitions>
  <inkml:trace contextRef="#ctx0" brushRef="#br0">39 61 1984,'-32'-13'3285,"30"12"-2672,-3-14 2987,7 13-3526,0-1 0,0 1 0,0-1 0,1 1 0,-1 0 0,0 0 0,1 0 0,0 0 0,-1 0 0,1 0 0,0 1 0,0-1 0,0 1 0,0 0 0,0 0 0,2 0-74,82 0 1136,68 11-37,-47 16-651,26 5 405,186 45-474,-118-33 234,6 12-405,-147-40-157,0-3 0,1-3-1,0-3 1,7-2-51,69 2 139,122 2-273,28-12 300,-151-1-198,-45 5 32,-41 4-86,-45-4-136,0-1-1,0 2 0,0-1 1,0 0-1,0 1 1,-1 0-1,1 1 1,0-1-1,0 1 0,-1 0 1,1 1-1,-1-1 1,0 1-1,0 0 1,4 3 222,25 21-3035,-16-7 1686</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45.5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97 0 18,'0'0'11,"0"0"-1,0 0 0,0 0-6,0 0-2,0 0 1,0 0 0,0 9-1,-1 2 1,0 9 1,-5 7 1,0 12 0,-4 1 1,-2 12-1,-2 0-1,1 1-1,0-4 0,2-7-4,2-8 0,4-13-6,7-11-7,-2-10 0,14-29-1,-5-2 2,1-8 2,-1-10 3,-1-5 2,-2-1 7,-2 5 6,-4 6 3,0 8 1,-2 7-1,0 9-1,1 7-2,1 13-1,0 0-1,0 0-1,0 0 1,13 9-1,-4 7 0,-1 2 0,5 7 0,-1 3 0,2 7 0,2 3-1,1 3-1,0 1 1,4 2-1,4-4 0,4 0 0,3-6 0,3-4 0,3-8 0,4-5 0,-3-11 0,0-5 0,-9-9 1,-1-9-1,-11-8 1,-2-6-1,-11-6 0,-4-5 0,-6-6 0,-3-1-1,-2 1 0,-2 4-1,0 6 0,2 4-1,4 10-1,1 1-2,9 13-7,-4 10-11,20-8 1,-5 5-3,9 4 2</inkml:trace>
  <inkml:trace contextRef="#ctx0" brushRef="#br0" timeOffset="771">939 410 28,'-14'4'16,"1"-6"1,3-2 0,-5-7-4,6 3-3,-3-8-1,6 0-1,-1-8-2,7-2-2,5-4-1,4 1-2,7 0 1,5 0-1,1 3 1,5 3-1,1 8 1,0 10-1,-4 8 0,-3 11 0,-8 9 0,-5 10 0,-9 9 0,-5 8 0,-7 0 0,-4 1 1,-2-4 1,-1-6 0,-1-9 0,7-5 0,0-12 0,2-7 0,-1-8-1,-1-9-2,2-7-5,-4-10-7,9-1-9,-7-9-3,12 1-1,-2-7 1,14 4 0</inkml:trace>
  <inkml:trace contextRef="#ctx0" brushRef="#br0" timeOffset="1282">1412 45 6,'0'0'9,"0"0"0,12 0 1,-12 0-2,0 0 0,6 18 1,-6 0 0,3 5-1,-3 7 2,2 8-2,-3 7 0,2 7-2,-3-2-1,1 1-1,-2-7 0,1-5-3,2-4-9,-2-14-9,2-21-3,0 0 2,20-12-2</inkml:trace>
  <inkml:trace contextRef="#ctx0" brushRef="#br0" timeOffset="1542">1900 83 41,'17'-4'16,"-1"-2"1,-3 2 3,-13 4-12,9-9-1,-9 9 0,-16-2 0,-4 2 0,4 6-1,-8 1-2,-5 6-1,-3 1-1,3 3 0,2 2-2,5 0 0,4 1 0,8 0 0,8-1 0,10 0-1,10-2 1,5 1 0,7-1-1,0 1 1,5 0 0,-4 2 0,-3 2 0,-8 2 0,-5 3 0,-10 1 0,-8 2 1,1 0 0,-8-3 1,-2-2 0,-2-3 0,-1-5 0,-1-5 0,2-7-1,2-6-3,-6-10-7,6-2-10,-4-10-3,9-3-2,1-9 1,7 0 0</inkml:trace>
  <inkml:trace contextRef="#ctx0" brushRef="#br0" timeOffset="2013">2151 127 25,'0'0'14,"7"14"1,-5-5 1,-2 5-6,4 6 1,-1 2-1,0 8 0,-1 0-1,4 5-3,-1-4-1,3 0-1,2-7 0,3-8-4,7-6-2,2-14-3,7-9-2,-1-11 1,5-5-1,-1-10 0,3-1 0,-3-4 2,1 3 1,1 5 3,-3 4 1,1 6 0,-1 4 2,1 7 0,-1 4 0,0 8 1,-5 0 0,-3 5 1,-6 0-1,-2 3 1,-6 2 0,-5 3-1,-7 0 0,-5 2 0,-8 0 0,-2 2 0,-14 0 0,0 5-1,-8-3 0,0 3-1,-5 0 0,0-1-1,-1 2 1,-1-1-1,9-2-1,0 1 1,4-2-1,2-3 1,8-1-1,4-2 1,6-3 0,4-1 0,10-6 0,-10 12 1,10-12 1,6 21-1,0-7 0,5 5 0,1 5 0,6 2 0,-1 2-1,2 5 1,-4-3-1,0 1 1,-3-2 0,-3-2 1,-4-4-1,-4-2 0,0-7 1,-2-2-1,1-12 0,-1 11 1,1-11-1,0 0-1,0 0 1,0 0-1,0 0-1,0 0-1,0 0-9,2 10-11,-2-10-1,-16 1-2,3-3 1</inkml:trace>
</inkml:ink>
</file>

<file path=ppt/ink/ink2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8.4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0 199 12,'0'0'13,"2"17"0,-2-17 0,3 15-1,-3-15 0,3 14 0,-3-14-1,7 12-2,-7-12 1,15 8-1,-2-9-1,2-4-1,7-4-1,6-8 0,6-3-2,1-6 0,5-3-2,-1-2-1,-1-1 1,-2 4-1,-6 3-1,-5 6 1,-7 4-1,-5 7 2,-13 8-2,12 0 0,-12 0 0,1 22 0,-2-5 0,-1 5 0,1 1 0,1 5 0,-1 3 0,2-1 0,0 3 0,-3 0 0,1 0 0,-1-2 1,-1 1 0,0-1 0,-1-2 0,-1-3-1,2-4 1,0-3 0,2-3 0,0-4-1,1-12 0,-1 14 0,1-14-2,0 0-6,0 0-11,6-21-9,4 9-1,-5-13 0,9 1-1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43.477"/>
    </inkml:context>
    <inkml:brush xml:id="br0">
      <inkml:brushProperty name="width" value="0.5" units="cm"/>
      <inkml:brushProperty name="height" value="1" units="cm"/>
      <inkml:brushProperty name="color" value="#A2D762"/>
      <inkml:brushProperty name="tip" value="rectangle"/>
      <inkml:brushProperty name="rasterOp" value="maskPen"/>
    </inkml:brush>
  </inkml:definitions>
  <inkml:trace contextRef="#ctx0" brushRef="#br0">0 93 1824,'0'0'587,"8"-5"602,7-5 566,-14 10-1196,10-6 1281,-4-9 70,-14-19 580,7 33-2483,0 0-1,0 0 0,0 0 0,0 0 0,1 0 1,-1 0-1,0 0 0,0 0 0,1 0 1,-1 0-1,1 1 0,-1-1 0,1 0 0,-1 0 1,1 0-1,-1 1 0,1-1 0,0 0 1,0 1-1,-1-1 0,1 0 0,0 1 0,0-1 1,0 1-1,-1-1 0,1 1 0,0 0 1,0-1-1,0 1 0,0 0 0,0-1 0,0 1 1,0 0-1,0 0 0,0 0 0,0 0 1,0 0-1,0 0 0,0 0 0,0 0 0,0 1 1,0-1-7,62 4 538,-16 2-580,5 0 106,86 18 10,86 8-20,-74-17-92,-64-4 326,86 4-309,203-1 128,-179 2 101,78-1-288,-20-8-22,-52 2 204,9-3-92,61-6 241,-147-6 261,-50 11-517,-40-4 266,12 4-160,-19 5-218,1-11 90,5 7-5,0-6 16,-34 0 0,13 9-853,15 12-3888,-22-16 3317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55.259"/>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18 2656,'5'-15'1376,"-5"14"-1093,0 1-43,0 0 208,0 0-150,0 0-111,0 0-65,0 0 12,0 0 10,18 0 1674,14 0-493,10-1-623,0 2 0,-1 1 0,1 3 1,11 4-703,125 11 858,-16-10-111,148-9-368,-165-12-257,-68 0 17,-1 3 0,57 1-139,64 17-43,-71-5 0,156 1 102,-132 10-155,-8 9 176,-21-10-53,-62-5-27,21 0 0,-27-3-86,54 3 332,-38-20-348,35-1 44,-57 0 68,-8 6 17,-27 10-208,-58 33-3617,36-24 2588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0:59.582"/>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6 3968,'15'-5'4348,"34"5"-3993,-33 0 200,94 10 1381,-12 1-1445,17-1-128,68 4 79,266 1 284,64 28-412,-175-33 41,-114-7-198,64 2-45,-138 6-154,-64-5 100,70 9 6,-53-4-170,58-11 346,-115-5-310,29 5 172,-47-6 244,19 2-324,-13-1-12,-33 4 81,-1 1-32,0 0-75,4 0 0,-3 0 58,-1 0-4,0 0-28,0 0-74,0 0 48,0 0 107,0 0-22,0 0-31,0 0-28,0 0-74,0 0 48,0 0 107,0 0-43,6 0-331,0 0 273,6 5-60,27 21-1060,-10-21 1178,46-5-443,-52-5 406,6 0-145,85 5 321,-78-10-198,-7 4 209,97 6-508,-86 6 470,17-1-85,57-5-139,-78-5 245,33 0-234,-5-1-107,12 0 164,-49 7 147,-5-1-313,-14 1 172,1-1 0,-1 1 1,1-2-1,-1 1 1,1-1-1,-1-1 0,0 0 1,1 0-1,-1 0 0,0-1 1,4-2-11,46-9-134,-23 9 193,28-5 197,24-1-21,-2 6-315,77 5 80,-111-5 58,-11 9-228,7-2 282,-40 0-135,0-1 0,0 0 0,0 0 0,0 0 1,0-1-1,0 0 0,0 0 0,0-1 0,0 0 1,0 0-1,7-2 23,55 2 53,-52 1-53,-4-5-117,8 5 96,-20 0-86,0 0 48,-1 0 34,0 0 0,-1 0-1,1 0 1,0 0-1,-1 0 1,1 0 0,0 0-1,0 0 1,-1 1 0,1-1-1,0 0 1,0 0 0,-1 0-1,1 0 1,0 1-1,0-1 1,-1 0 0,1 0-1,0 0 1,0 1 0,0-1-1,0 0 1,-1 0 0,1 1-1,0-1 1,0 0 0,0 1-1,0-1 1,0 0-1,0 0 1,0 1 0,0-1-1,0 0 1,0 1 0,0-1-1,0 0 1,0 1 0,0-1-1,0 0 1,0 0-1,0 1 1,0-1 0,0 0-1,1 0 1,-1 1 0,0-1-1,0 0 1,0 1 0,0-1-1,1 0 1,-1 0 0,0 0-1,0 1 1,0-1-1,1 0 1,-1 0 0,0 0-1,0 0 1,1 1 0,-1-1-1,0 0 1,0 0 0,1 0-1,-1 0 1,0 0 25,-6 8-858,-32 47-3921,37-44 1622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1:03.637"/>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72 5056,'23'-11'2928,"35"-15"-1691,-2 8 1056,-42 15-2158,-1 1-1,1 1 1,-1 0-1,1 0 0,0 2 1,0 0-1,-1 0 1,8 2-135,53 3 60,69 0 276,-41-5-146,187-8 442,10-2-371,-138 3 32,156 1-255,-48 15-12,191-10 49,-270 6-112,81 23 74,12-8 16,-111-17-5,-63 2 123,80 0 197,131 0 64,-196-7-331,123-9 582,-121 5-656,71 4 138,73 1 64,-225 4-106,37-3-129,33-1-20,-87 5 63,24-5-48,-29-5 11,6 0 11,-1 0-22,24 0-101,-6 0 102,6 4 63,-51-4-96,-1 6-94,1-1 0,-1 1 0,0 0 0,0-1 0,1 1 0,-1 0 0,0 0 0,0-1 0,0 1 0,0 0 0,0-1 0,0 1 0,0 0 0,0 0 0,0-1 0,0 1 0,0 0 0,0-1 0,-1 1 0,1 0 0,0 0 0,0-1 0,-1 1 0,1-1 0,0 1 0,-1 0 0,1-1 0,-1 1 0,1-1 0,-1 1 0,1-1 0,-1 1 0,0-1 0,1 1 0,-1-1 0,1 0 0,-1 1 0,0-1 0,1 0 0,-1 1 0,0-1 0,1 0 0,-1 0 137,-2 3-631,-14 16-4734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1:05.705"/>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3 62 3968,'-2'-9'1757,"9"-3"-592,-2 9-915,0 0-1,0 0 0,1 1 0,-1-1 0,0 1 0,1 0 0,-1 1 1,1-1-1,0 1 0,0 0 0,-1 1 0,1-1 0,0 1 0,0 0 0,3 1-249,32-3 861,52-13 536,304 23 347,-28-7-1648,-73 10-61,10 14-35,-64-4 328,214 9-254,-177-26 102,194-3 438,-319-6-636,262-20 353,-272 20-342,97 10 107,128-5 59,-169 5-107,-17 0 101,9 0-80,25 5-312,19-10 243,-98 0-87,-138 1-326,0 2 119,-1-1-3058,-3 2-1186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1:12.629"/>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161 55 1888,'-23'4'965,"4"-6"-1211,9-3 578,-20-10 729,1 10-48,-10 4 1974,37 0-2822,-7-2 1414,13 6-545,20 3 172,39-1 212,11-6-1034,0-3 0,54-12-384,96 7 475,-121 3 64,111 6-582,-104 5 75,85-5 16,-136-5-293,9 5 303,-45-5-1322,0 15 475,13 23-6731,-14-14 4838,6 5 831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1:14.401"/>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0 39 2656,'12'-4'1424,"-12"3"-928,0 1-75,0 0 262,0 0-209,0 0-79,0 0-166,1-10 145,22-2 1151,-16 10-1453,-1-1 0,1 1 0,0 1 0,0 0 1,0 0-1,0 0 0,0 1 0,0-1 0,0 2 0,0-1 0,0 1 0,0 0 0,0 1 0,0-1 1,-1 2-1,1-1 0,2 2-72,4-1 193,169 48 79,-101-18-312,2-4 1,60 12 39,-127-36-7,220 55-99,-170-49 122,0-3 0,1-2-1,-1-3 1,21-4-16,-76 1 1,193-26-1,-173 20 0,141-4-678,-172 27-4457,-1-5 2905,-3-10 737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1:15.693"/>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1 149 2080,'29'-72'2656,"-23"63"-2277,-5 5-295,1 1-1,-1-1 0,1 1 1,0 0-1,1-1 1,-1 1-1,0 0 1,1 0-1,-1 1 0,1-1 1,0 1-1,0-1 1,0 1-1,1 0 1,-1 0-1,0 0 0,1 0 1,-1 1-1,1 0 1,1-1-84,58-12 1637,109 20-490,48 2-406,159-3-565,-259 1-160,81 16 219,-98-13 181,93-9-198,-195 0-143,10 1-432,6 3-1403,-18 18-3003,-3-3 2182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5:51:17.241"/>
    </inkml:context>
    <inkml:brush xml:id="br0">
      <inkml:brushProperty name="width" value="0.5" units="cm"/>
      <inkml:brushProperty name="height" value="1" units="cm"/>
      <inkml:brushProperty name="color" value="#D9AEFF"/>
      <inkml:brushProperty name="tip" value="rectangle"/>
      <inkml:brushProperty name="rasterOp" value="maskPen"/>
    </inkml:brush>
  </inkml:definitions>
  <inkml:trace contextRef="#ctx0" brushRef="#br0">0 44 3392,'35'-26'3488,"-33"25"-3651,-2 0 341,1 0 0,-1 0 0,1 0-1,0 0 1,0 0 0,-1 0 0,1 0-1,0 0 1,0 0 0,0 0-1,0 1 1,0-1 0,0 0 0,0 1-1,0-1 1,0 1 0,1-1 0,-1 1-1,0-1 1,0 1 0,0 0 0,0 0-1,1 0 1,-1-1 0,0 1 0,0 0-1,1 1 1,-1-1 0,0 0-1,0 0 1,1 0 0,-1 1-178,19 5 480,50 7 397,-46-11-842,117 11 50,81-5-85,-32 3 107,-52 4-150,-89-8 68,1-3 0,0-1 0,35-3-25,-43-3 11,-1-1-1,0-2 1,0-2 0,-1-2-1,8-4-10,5 5 54,-41 11-999,-24 17-1533,6-10 994,-8 14-724,-13-6-1605</inkml:trace>
</inkml:ink>
</file>

<file path=ppt/ink/ink20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9-20T20:49:56.378"/>
    </inkml:context>
    <inkml:brush xml:id="br0">
      <inkml:brushProperty name="width" value="0.05292" units="cm"/>
      <inkml:brushProperty name="height" value="0.05292" units="cm"/>
      <inkml:brushProperty name="color" value="#FF0000"/>
    </inkml:brush>
  </inkml:definitions>
  <inkml:trace contextRef="#ctx0" brushRef="#br0">4541 12565 236 0,'-12'-8'90'0,"6"8"-48"0,-6-5-34 0,6 2 24 15,-3 1-11-15,-5-6 0 16,-7 8-8-16,-6-8 0 15,0 2-8-15,-3 4-1 0,-2-4 0 16,-7 4 0-16,-3-1 2 16,-2 1-1-16,-1 2 0 15,0 0-1-15,-8 0 0 16,-1 0 2-16,4 0 3 16,-7 0-2-16,-2 5 1 0,2-3-3 15,0 4 0-15,1-4 3 16,-4 1 3-16,1 2-9 15,2 3 0-15,-8 3-9 16,-1 5 0 0,4 2 1-16,-4 3 3 0,4 9 0 15,2 4-1 1,7-2 5-16,-1 5 1 0,3 0 0 16,1 8 1-16,5-3-4 15,4 3 0-15,2 0 1 16,3 5 2-16,6 6-1 15,4-3-1-15,5-3-2 16,6 11 1-16,-3-6 1 16,6 1 0-16,6-3 0 15,3 8 2-15,3-6 1 16,6-4 1-16,6-4-5 0,0 4-1 16,6 1 7-1,3-4 4-15,2 0-4 0,10-1-3 16,0 4 1-16,3 1 0 15,2 1-6 1,4-2 0-16,3 4 1 0,2-4 1 16,4-4-4-1,11-2 1-15,4-3 0 0,-4-5-1 16,10-2 1-16,5 2 3 16,13 3-2-16,-1-3 1 0,12-6 2 15,3-1 0 1,12-1-3-16,6-6 0 0,3 9 4 15,6 0 1-15,3-3-3 16,3-3 1 0,12-2 0-16,-3 0 2 15,0 0-1-15,5-3-1 0,4-2-2 16,0-1-1 0,0 1 4-16,6-6 1 0,-4-3-3 15,4 1 1-15,3-3 2 16,-3-3 1-16,-1 1-1 15,4-4-2-15,3 9 1 16,-1-11 1-16,-2 0-3 16,3 0 0-16,-1-3-1 15,-8 1-2-15,3-1 3 16,29-5 2-16,-17 0-2 0,-6 0-2 16,-7-5 2-1,-8 0 0-15,-6-3 3 0,-12-3 1 16,0 1-1-16,-6-9 1 15,3-5 2-15,-15 3 2 16,0-2-6 0,-9-1 0-16,-5-8-3 0,-7-5-2 15,-12 3-2 1,-11-3-1-16,-1 5 1 0,-9-7 2 16,-11-4-1-16,-9 4 4 15,-9-1 0-15,-7-10 3 0,-8 5 1 16,-6 0 3-1,-6 3-1-15,-9-6 0 16,-6-7-6-16,-9 4 1 0,-9-4 2 16,-2-3 1-1,-7 0 1-15,-3 5 2 0,-14-8-8 16,-7 6 0 0,1 2 4-16,-13-5 6 0,1 5-4 15,-7 2 0-15,-8 1 0 16,-3 8 0-16,-15-6 2 15,-4 4 3 1,-5 4-4-16,-9 6-1 0,3 5-2 16,-9-3-2-1,0-5 3-15,-9 10 0 0,-12 4-4 16,7 4 1-16,-7 3 0 16,-9 3 2-16,-6 3 1 0,10 5 1 15,-13-1-5 1,0 4 1-16,-3 2 4 0,7 0 2 15,-4 3 0-15,-3-1 1 16,4 4-2 0,2-1 2-16,-6 0-2 0,-2 3 0 15,8 0-6 1,3 0 1-16,1 3 2 0,5 2 1 16,-3 1-6-16,3 1-2 15,12 4-5-15,-3 0 1 0,7-1-8 16,-1 3-2-16,6 1-8 15,9 4 0 1,-3-2-17 0,15 5-7-16,-6-2-78 15,8-1-47-15,-11-2 81 16</inkml:trace>
</inkml:ink>
</file>

<file path=ppt/ink/ink2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3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59 12,'3'-10'18,"11"5"1,-5-8-2,10 5-7,1-1 0,5 2-3,1 2-1,1 3-1,0 2-1,-4 5-1,-3 3-1,-5 7-1,-4 2 0,-9 8 0,-6 2 0,-6 5 1,-5 2 0,-3 4 0,-3-2 0,0-1-1,0-1 1,0-3 0,5-1-1,2-7 0,3-2 1,5-2 0,3-7 1,8-1 0,-5-11-1,29 13 1,-4-9-1,10 0 1,6-2-3,10-1-3,7 1-6,2-7-11,13 6-6,-11-13-2,7 4 1</inkml:trace>
</inkml:ink>
</file>

<file path=ppt/ink/ink2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1-17T16:23:26.723"/>
    </inkml:context>
    <inkml:brush xml:id="br0">
      <inkml:brushProperty name="width" value="0.06667" units="cm"/>
      <inkml:brushProperty name="height" value="0.06667" units="cm"/>
      <inkml:brushProperty name="fitToCurve" value="1"/>
    </inkml:brush>
  </inkml:definitions>
  <inkml:trace contextRef="#ctx0" brushRef="#br0">0 0,'0'0</inkml:trace>
</inkml:ink>
</file>

<file path=ppt/ink/ink2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4-01-17T16:23:27.554"/>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2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7T18:31:44.139"/>
    </inkml:context>
    <inkml:brush xml:id="br0">
      <inkml:brushProperty name="width" value="0.05292" units="cm"/>
      <inkml:brushProperty name="height" value="0.05292" units="cm"/>
      <inkml:brushProperty name="color" value="#00B0F0"/>
    </inkml:brush>
  </inkml:definitions>
  <inkml:trace contextRef="#ctx0" brushRef="#br0">1870 16633 1161,'0'0'4128,"0"0"129,0 0 0,0 0-2322,16-4-1032,2-1-258,0-6-129,6 3 129,-1-2 0,6 7-129,-4-9 129,7 5-129,-4-6 0,6 8-129,-4-6 0,3 4-258,-2-4-129,2 8 0,-3-2-129,-3 0 0,-4 5-129,-4 0 258,-2 0-258,-7 0-129,1 7-516,-11-7-387,10 0-1419,-10 0-1161,-1-9-903,1 9 258</inkml:trace>
  <inkml:trace contextRef="#ctx0" brushRef="#br0" timeOffset="427.024">2309 16358 1419,'-11'-32'1548,"9"18"516,-3 0 258,5 14 258,-10-17-129,10 17-258,-6-12-645,6 12 0,0 0-516,13-1-387,3-3-129,6 4-516,8-1 129,3 0 0,4 0 129,0 1 0,-1-2-129,-2 2 129,-7 2 129,-3 11 258,-10-8-258,-3 8 129,-11-13-258,4 23 129,-4-23-129,-8 24 0,-2-12-129,1-1 0,-3 0 129,1 3-516,-2 6 516,-3-3-258,-1 0 0,-2 7 129,-5-2-129,0 2 0,-4-3 129,4 7-129,0-10 129,5 2-258,4-1-129,4-7-516,9 3-645,2-15-1677,0 17-1806,9-15 0,1-2-516</inkml:trace>
  <inkml:trace contextRef="#ctx0" brushRef="#br0" timeOffset="27755.587">8418 12855 774,'-11'19'903,"11"-19"-903,-9 2 0</inkml:trace>
  <inkml:trace contextRef="#ctx0" brushRef="#br0" timeOffset="77810.45">10180 10490 1032,'12'-4'2451,"-12"4"-1935,2-18-645,2 7-129,-2-2 516,-2-1 129,0 2 258,0 12 516,-13-24 516,2 15-129,-6-4 129,7 7-129,-11-5-258,7 8-258,-7-9-258,1 8-387,-3-1-387,-2 4 129,-3-3-129,0 4 0,-6 0 0,0-1 0,-4 1 0,-1 1 0,1 4 129,-5 2-129,3 1 258,-2 4-258,0 7 0,-2 2 0,-1 4 129,0 3-129,0 2 0,-1 7 129,-2 0 129,4 2 0,-2 0 0,4 2 129,0 2-129,2 4 129,2-4 0,2 3-258,2 1 0,0 4 0,0-1 129,4 8-129,1-3 0,5 0 129,-1 2-258,7 3 258,3-4-258,5 0 129,5 0-258,5-5 129,0-1 129,5 0 0,8-3-129,2 2 0,4-2 258,3 1-258,4-1 129,2 1 0,2 3-129,2-2 129,-1 1 0,3-1 129,1-5-258,3 1 387,1-3-387,4-4 129,1-4 0,4-2 0,3-3 129,3-3-258,-1 2 258,1-3-258,1 0 258,1-3-258,1 2 129,1-3-129,1-4 0,4-2 0,2-3 0,5-5 0,0-5 0,4-2 129,-1 0-129,3-6 0,-1-4 129,2-2-129,1-3 129,-1-4-129,2-5-129,-3-3 129,-1-7-129,0-4 129,-5-7-129,-5-5 129,-2-6-129,-6-6 129,-4-4 0,-4-4 0,-5-1 129,-4-4-129,-6 3 0,-4 0-129,-4 1 0,-7 2 129,-3 1-129,-8 0 0,-4-2 0,-4 1 0,-6-1 129,-6-1-129,-7 2 0,-4-2 129,-5 0 0,-7 2 0,-3 4 0,-5 5 0,-5 2 0,-4 0 0,-4 6 129,-6 3-129,-6 4 0,-5 2 0,-5 2 0,-4 0 0,-4-1 129,-2 4-129,-3 6 0,-3 6 0,-1 6-258,-2 11-645,7 16-1806,-8 14-1806,-2 13-516,-4 10-129</inkml:trace>
  <inkml:trace contextRef="#ctx0" brushRef="#br0" timeOffset="93150.327">1210 12240 2580,'0'0'3870,"-10"-7"-387,10 7-2193,0 0-258,0 0-387,0 0-129,0 0-129,0 0-258,8-10-129,0 10 0,5 0 129,6 0 0,0-1 129,11-2-129,2 0 387,7-2-258,2 3 129,7 0 129,-1 1 0,4 0-258,1 1 0,6 2 0,-2 7 0,7-4 0,2 4 258,5-4-387,5 0 0,-1-3 258,5 3 0,2-5 0,3 5 0,-5-1-258,3 1-129,-2-1 0,4 0-129,1 0 0,4-4 0,-1 3 0,1-3-129,3-3 129,1-4 0,1 3 129,0 1 129,2 1-129,-1 2 129,-1 0 0,1 3-129,-4 2 129,0 8-129,-1-2 258,1 3-129,-8 2 0,-2 4-129,-1-1 129,-1 0 0,-2-1 0,-1-3 0,-2-1 0,1-1-129,-2-7 129,2-3 129,-5 0-258,1-2 129,-3-1-129,0 0 387,-4 0-387,1-1 258,-2 1-258,-1 0-129,-4 0 258,1 0 0,-3 2 129,0 1-129,-2-2 129,1 5-129,1-5 0,4 3 129,2 0-258,2-2 0,-1 1 0,1-2 0,-4-1-129,-4 0 129,-4-4 0,-5-6 129,0-1-258,1-1 129,4-3-129,3-7-258,9 9-387,3-13-2064,9 7-1806,10 4-258,-3-6-258</inkml:trace>
  <inkml:trace contextRef="#ctx0" brushRef="#br0" timeOffset="95554.465">2412 15344 1935,'0'0'3225,"0"0"516,0 0-2451,0 0-258,10 0-258,2 1-258,4 0-129,4 3 0,3 0-258,6 1 0,2 2-129,2 1 0,3 4-258,1-5 258,-1 0 0,5 1-129,-1-4 258,2 1 0,1-3 258,6-2-129,1 0 258,5-4 0,2-3-129,4 1 0,5-1-258,2 0 0,4 1-129,0 0 0,0 0-129,-1 2 129,0 4 0,-2-3 0,-3-1 129,-1 2 258,-7-4-129,-1 3 0,-6-5 0,1 4 129,-4-7-129,3 4 0,-6 0 129,2 0-387,-1 2 0,-3 2-129,-1 2-129,-5 1 0,0 0 129,-5 0 0,-1 5 0,-5 3 0,-1-3 129,1 2 0,-2-2 0,2-1 0,0 1 0,3 1 0,5-1 0,2-2-129,5 3-129,2 1 0,5-2 0,2 3-129,3 1 129,0-2 0,6 1 129,-3-1 129,5-3 0,2 2 129,-2-3 0,8-2 0,-2-1 129,3 0-258,2 0 0,2-2 0,1-3 129,-2 1-258,2-2 258,-1 2-129,-2-1 387,1-1-129,-4 2 0,2 0 0,-5-2 129,3 2-129,-2 0-129,3 0 129,-3 0-258,2-2-258,-2-1 0,0-1 129,-1 1 0,-3 1 0,-2-4 129,-2 4 129,-3-3 0,-2 5 0,-2 1 129,-1 3 0,-4 0-129,0 8-129,-3 0 129,1 3-258,-2 4 0,2-2-129,3 2 258,1-3-129,0 1 0,2-4 129,0 5 0,-1-3 0,2 2 0,-1-2-129,0 0 0,-2 2 0,3 1-129,0-2-129,4 1 0,2-4-129,-1 3 0,-1-6 129,3 5-129,-4-5 258,0 2 0,-4-2 0,1 0-387,-6-3-516,2-3-1677,3 10-1032,-11-10 258</inkml:trace>
  <inkml:trace contextRef="#ctx0" brushRef="#br0" timeOffset="96314.508">8724 15466 5934,'-3'13'4386,"3"-13"-258,6 5-387,4 2-3870,2-4-129,5 2 0,1 1 258,5 1-129,-2 2 0,3 0 129,0 6 0,1-2 129,-1 5 0,0 4 0,0 5 0,1 5 0,1 2 0,-1 4-129,0 3 387,1 4-387,-2 2 129,-1-1 0,0 2 129,0-4-258,-2 6 129,0 2-129,0 2-129,-2 1 0,-1-2 0,0 4 0,-4-5-258,1-2 258,-3 1-129,1-1 258,-3-3 0,0-3 0,-1-1-129,-1-4 129,-1 1 129,0 2-129,-4-5 0,0-1 0,-3 1 0,0-2 0,-1 4 0,-6 0-387,0 4-387,2-5-1032,-2-3-2193,-6-12-387,6 1-129</inkml:trace>
  <inkml:trace contextRef="#ctx0" brushRef="#br0" timeOffset="114479.545">7299 13609 1,'-42'-5'3095,"16"-13"130,10 3-387,-3-5-2451,3-2 258,2 1 0,1-6 258,3 10-258,-3-10 516,4 11-129,-3-6 129,6 10 0,-7-7-129,6 6-129,-4-6-258,7 2-258,0-5-129,4 1 0,2-9-258,7 1 0,4-5 0,3-2 0,5 2-129,2 0 129,2-2 129,3 2-129,1 3 129,1 0 0,1 4 129,3 3-129,0 2 129,4 1 0,0 4 129,5 10-129,5-4-129,4 9 0,5-3 0,5 5 129,0 0-129,3 0 0,1 7 129,1 1 0,-1 1 0,1 4 0,-3 1-129,3 0 258,-2 3-129,0 2-129,1-6 0,-1 8 0,-2-3-129,-4 1 129,-2 3-129,-5 2 129,-2 2 0,-6 3-129,-6 3 129,-5 5-129,-5 6 129,-2 1-129,-6 3 129,-3 2-129,-4 2 0,-4-4 129,-3 7-258,-3-1 129,-3-4 0,-9-3 129,-3-5-258,-8-3 258,-6-6-258,-4 1 258,-8-8-129,-3-5 0,-6 1 0,-4-3 0,-3 1 0,-4 1 0,-2 1 0,-4-4-129,-1-1 129,-4-2 0,0-4 0,-2-7-129,-2 2 129,-1-4 0,-2-4-129,0-7 0,1-4-129,-3-3 129,2 0 0,0-3 0,3-3 0,0-5 0,4 3 129,4 0 0,2-2 129,5-2-129,3-5 129,8 0-129,4-4 0,6 1 129,7-6-129,8-3 129,2-8-129,7 4 0,5-6-129,4 5 0,4-4-129,1 0 258,8 3-129,3 2 129,5 4-258,3 0 258,5 4 258,4 1-129,3 1 0,6 4 0,5 3-129,3 3 129,7 1-129,5 4 0,2 3 129,4-2-129,1 9-129,2-2 129,1 5 0,1 7 0,-4 3 129,1 4-129,-1 12 0,-2 11 0,1 2 0,-1 7 0,-1-1 0,2 1 0,1-1 0,-2-3 0,1-4 0,-1-6 0,-3 4 0,-5-4 0,-5 6-129,-7 0 129,-5 3 0,-7 4-129,-10 5 129,-6 6-129,-6 0 129,-6 1 0,-3 1 0,-3 0-129,-5 5 129,-4-4 129,-1-1-129,-6-1 0,-2-4-129,-6-2 129,-2 2-903,-12-12-2580,1-6-1032,-4-10-387,-6-13-516</inkml:trace>
  <inkml:trace contextRef="#ctx0" brushRef="#br0" timeOffset="115794.623">7039 10971 516,'-5'-14'1419,"5"14"129,-1-14 516,1 14-129,0 0 0,0 0-129,0 0-258,0 0-774,1 10-258,1 1-516,0 6-129,-1 3 129,2 7-129,-2 3 258,2 5 0,0 3 129,-2 7-129,1 5 129,1 3-129,-1 3 258,-2 1-258,0-3 0,0 0 129,0-1-129,-1-9 129,0-6-129,-2-11 258,3-4-129,-2-8 0,2-15 0,0 0-129,0 0 129,7-8-258,0-9 129,2-4-129,1-3 129,1 0-129,3 3 0,2 1 0,-1 8 0,2 5-129,0 4 129,4 3-258,-1 5 0,2 7 0,2-3-258,1 4 129,-1-3 0,-1-1 129,-3 0 258,-2-1 129,-3 2 129,-7-3 258,-4 5 0,-4-12 129,0 25-129,-12-14 258,-1 7-258,-8-6 129,-2 4-129,-7-8 129,1 3-258,-8-9 0,2-1 0,0-1-129,3-4-129,6-4-516,-1-9-1290,13 3-2580,1-1-387,6 2-258,6-3-258</inkml:trace>
  <inkml:trace contextRef="#ctx0" brushRef="#br0" timeOffset="116343.654">7697 10906 3354,'11'-5'4386,"-11"5"-129,0 0-258,-5 0-2580,1 10-774,-5 0 129,0 11-258,-5-8 0,3 17 129,-9-7-129,6 12 129,-7 4-129,5 10-129,-3 0 0,4 11-129,-2 4-129,1 8 0,2-3 129,4 0-129,3-8 0,3-1 0,4-5 0,5-6-129,6-5 387,8-13-387,5-5 129,3-3-258,5-4-129,-1-7 129,1 1-387,-5-10-258,6 8-1935,-9-11-1806,-5-6-387,-3-12-258,-8-7 129</inkml:trace>
  <inkml:trace contextRef="#ctx0" brushRef="#br0" timeOffset="116670.673">7777 11164 7611,'-14'14'4515,"14"-14"-129,-8 19-516,6-5-3870,2 4 129,3 3 129,7 5-129,1 2 258,6 6-129,3-1 258,4 4-129,0-2-258,4 1 129,1 0-129,-2 1-129,2-3 129,-5-2-387,1 0-129,-6-9-903,4 9-258,-12-12-1935,0-8-1161,-11-12-129,6 13-387</inkml:trace>
  <inkml:trace contextRef="#ctx0" brushRef="#br0" timeOffset="116941.688">7686 11710 5160,'-18'-31'4773,"20"6"-387,9-14 0,7-7-3354,15 3-387,1-10-129,9 2-258,0 1 0,5 5-129,-5 0 0,0 9-129,-8 1 258,-2 9-258,-3 2-258,-3 2-387,4 12-1806,-6 0-1935,-3 3-387,-2 2 0,-4 1 130</inkml:trace>
  <inkml:trace contextRef="#ctx0" brushRef="#br0" timeOffset="117334.711">8293 11507 6450,'-8'0'4644,"-5"13"-129,13-13-645,-6 20-3483,5 0-129,1 6 0,0 6 0,0 6-129,0 2 258,-2 6-129,-3-3 387,3-2-258,-5-6 129,7 1 0,-1-17-129,8-5 0,8-11-516,9-10-516,14-4-1548,-7-18-1032,12-4-1548,-4-2-258,-2 2-258</inkml:trace>
  <inkml:trace contextRef="#ctx0" brushRef="#br0" timeOffset="117619.727">8187 11646 7482,'-29'18'4773,"20"-13"129,9-5-645,0 0-3612,7-5-387,13-2 0,4-3 0,3 0 0,4-2-258,1 0 0,0 0-258,-3 3 0,-3 9-774,-12-3-2967,2-4-516,-2 4-387,-6-7-129</inkml:trace>
  <inkml:trace contextRef="#ctx0" brushRef="#br0" timeOffset="118105.755">8497 10718 9546,'0'0'5031,"-4"-11"-258,4 11-387,0 0-4386,4 6 0,3 11-129,1 12 129,4 6 0,-1 10 129,3 9 0,3 5 0,2 7 0,0 8 0,2 2 258,0-1-387,0 5 258,-2 2-129,-3 4 0,-7 7 129,-7 3-258,-4 4 0,-14 2 129,-7 0-129,-6-3 0,-4-2-129,-4-15-1032,9-5-3225,-5-14-258,8-15-387,2-18-387</inkml:trace>
  <inkml:trace contextRef="#ctx0" brushRef="#br0" timeOffset="136421.802">11766 9968 3225,'-35'-17'4386,"21"10"-516,2 2-2193,1-3-903,11 8-645,-8 0-774,8 0-516,0 20-129,0-20-387,4 24 0,-4-24 387,5 22 258,-5-22 645,4 14 387,-4-14 645,0 0 258,3 12 258,-3-12 258,5 14-258,0 2-258,7 10-258,2 5-258,5 11-387,6 11 129,0 7-258,3 11-258,-5 8-258,-2 11-258,-9 4 0,-8 10 0,-9 3 0,-16 7 258,-10 6-129,-12 1 1161,-8 7 387,-12-4 387,1 6 258,-7-1 0,7 5 129,0-9 0,9 4-258,5-6-258,12 0-516,6-3-258,9 0 0,7-5 0,8-3 0,2 4 258,4-3-129,0 6 0,2 10 0,-1-4-129,-1 4 129,-2 1 0,-5 3-129,-6-4 0,-3 3 387,-8-10-258,-3-6 258,-8-2 0,1-1-129,-4-15 387,7-2-258,6-12-258,13-5 0,12-12-258,13-5-129,18-5 0,7-8-258,8 5-258,-5 0 129,-5 8 0,-20 4 0,-16 16 0,-22 9 387,-19 6 258,-12 8 129,-11-3 129,5 2 0,6-10 129,19 3 0,13-15-258,21 0-129,18-14 0,17 7-129,13 0-129,2 6-129,-2 8 258,-5 3-129,-8 4-129,-7-2 0,-7 12-258,-8-11-129,-2-7-258,-8-18-774,18-20-2838,-6-40-645,10-23-129,3-34-387</inkml:trace>
  <inkml:trace contextRef="#ctx0" brushRef="#br0" timeOffset="137333.851">12923 10205 3483,'42'-44'4644,"-9"20"-258,0-7-258,12 1-3999,18 6 0,15 3-129,15-2-129,13 4 0,10 2 0,7 7 129,3 6 129,-1 2 129,-4 5 0,-14 6 258,-12 13 0,-14-6 258,-7 4-129,-13-3 0,1-3 0,3-2-258,11-3 258,10-6-258,14-2-129,14 0 129,14 2-387,9 0 258,7 4-129,-4 0 258,0 1-129,-2 4 0,1 4-129,-2 0 129,1 3-129,3-3 0,0-3-129,2 2 0,1-2 0,-3-5 0,-4 1 0,-5-4 0,-8-2 129,-6-3 0,-1 3 0,-2-3-129,1 0 129,5 0-129,6-1 0,4 1 0,4 0 0,-1 7-258,-4 4 258,-4 1-258,-10-3-258,-5 8 129,-12-6 0,-2 4-387,-10-13-387,6 10-387,-14-17-1290,5 4-2064,1-4 129,0-7-387</inkml:trace>
  <inkml:trace contextRef="#ctx0" brushRef="#br0" timeOffset="137865.883">20270 10137 3096,'-20'-30'4386,"16"17"0,-1-9-387,5 4-3225,8 11-258,7 2-516,3 5 0,3 0 0,3 0 129,-2 0 129,6 5-129,-1-3 129,6 3 0,1 2 258,6 1-387,3 1 0,7 4 0,2 6 0,2 3-129,0 0 129,-2 2 0,-10 1-129,-4 3 129,-12 2 0,-10 8 129,-12 0-129,-5 4 129,-17 2 0,-6 5 129,-11-2-129,-6 6 387,-8-6-387,0 1 258,-6-8-129,4 2 129,-4-5-129,7 1 0,3-3 129,6-1-516,6-1 129,8-4-516,8 1-129,0-14-1032,14 1-2838,3-17-516,0 0-387,-7-26-387</inkml:trace>
</inkml:ink>
</file>

<file path=ppt/ink/ink2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7T18:34:57.161"/>
    </inkml:context>
    <inkml:brush xml:id="br0">
      <inkml:brushProperty name="width" value="0.05292" units="cm"/>
      <inkml:brushProperty name="height" value="0.05292" units="cm"/>
      <inkml:brushProperty name="color" value="#00B0F0"/>
    </inkml:brush>
  </inkml:definitions>
  <inkml:trace contextRef="#ctx0" brushRef="#br0">8838 9349 258,'-14'2'2967,"-9"0"-129,7 1-2064,1-1-129,-4 5-129,0 1-129,-2 1 129,-3 3-129,0 3 258,-1 0-129,-1-1 387,1 4-258,-1-2 129,1 3-258,-2-4 258,1 2-258,-3-3 129,3 1-258,-3 2-129,-2 0 0,-1-1-129,-1-1 129,-3 2-258,1 2 0,-3 1 0,-2 3 129,0 0-129,2 2 0,0 3 0,3 1 0,-1 1-129,1-1 258,4 0-129,1-3 0,2 2 0,-1-3 129,3 1-129,1-4 129,0 2-129,2-2 129,1 1 0,2-2-258,-1 0 258,6-1-258,-4 1 129,2 1 0,-1 2 0,-1 1-129,-1 4 129,0 2 129,-3 0 129,0 5-129,0 1 0,0 2 129,-1 1-129,1 2 129,-3-1 0,2 3-129,-2-1 0,-1 0 0,-3 1 129,3 0-129,-3-3 129,5 3 0,-1-6 0,3 2-129,5 0 129,0 1-129,2-4 0,2 3 0,1 0 0,1 2 0,-1 0-129,4 2 258,-2-3-258,5 3 129,-1-2-129,2 2 0,0 3 129,3 2-129,2 1 0,0 7 129,0-5 129,0 4-258,0-2 129,0-1 129,4-4-258,0-2 258,3-2-258,-1-4 129,5-1 0,2-1 0,2-1-129,3-6 129,4 0-129,0-5 0,5-2 0,1-3 0,3-1 0,0-1 0,0 0-129,2 0 258,0 1 0,0 1-129,0 2 129,2-3-129,-1 3 129,1-4-129,1-1 258,1 1-258,0-4 0,5-1 0,1-3 129,2 0-129,1-6 0,3 1 129,0-3-258,1-1 129,1-1 0,-3-2 0,-2 0 0,-2 2 0,0-2 0,-1 0 0,1 0 0,-3 0 0,0 0 129,-1-2-258,-3 1 258,-1 0-129,-4-1 0,-3 1 129,-3 1-258,-2 0 129,-1 0 0,1 0 0,0 0 0,2 1 0,0 2-129,0-3 129,3 0-129,-2 0 129,0 0-129,-3-1 129,3-4 0,-3-4-129,4 0 129,-2 1 0,2-1 0,1 0 0,1-3 0,-1 3 0,0 1 0,0-2 0,-1 3-129,-1-2 258,0-1-258,1-5 0,2 3-387,0-7 258,3 0-516,0-6 387,4 4-129,0-8 0,3 5 0,0-3 258,1 0 129,1 0 0,2 1 129,3-1 0,1 0 0,1 1 0,0-1 129,3 2-129,-2-3 129,3 4 0,2 2 129,3 2-129,-3 2 0,3 2 129,2 3-129,1 6-129,2 6 129,-1 1-129,-1 1 0,1 6 0,0-1 0,2 6 0,-4 3 0,-2-2 0,3 3-129,-4 5 258,-2 3-258,-1 7 258,-6 7-258,0 5 258,-3 7 0,-1 7-129,-2 6 258,0 5-258,-1 4 129,-3 5 0,-1 4 0,-4 6-129,-2 5 129,-4 4 0,-6 10 129,-5 6-258,-2 12 129,-5 4 0,0 5 129,1 2 0,-3-5-258,0 2 258,-3-4-129,-3-5 258,-6-4-129,-6-3 0,-13-5 129,-8 8 258,-16-3-258,-8 7 0,-12 0-387,-13 4 0,-15-3 0,-14-4-258,-12 6 0,-17-10 129,-12-1-258,-18-11 258,-15-5-258,-15-4 516,-16-1-129,-18 1 0,-20-13 258,-17 6-129,-14-6 0,-8-2-129,-8-13 258,-1-10-129,-7-16 0,9-16-129,9-14 129,11-11-129,14-10 0,8-11-258,15-4 0,16-7-516,21 6-903,11-20-2709,27-1-516,19-22-258,25-16-516</inkml:trace>
  <inkml:trace contextRef="#ctx0" brushRef="#br0" timeOffset="1020.058">8777 9263 3612,'-29'-25'4644,"16"5"-129,4-4-387,4-2-2967,-4-11-387,5 0-129,-3-4-258,-4-1 0,-6-6 129,-1 2-258,-9-6 129,-4 5-258,-7-3 0,-6 1 258,-7-6-387,-4 2 129,-4-1 0,-8 1 129,-7 2-258,-6 3 129,-7 1 0,-9 7-129,-5 8 0,-8 0 0,-12 11-129,-7-1-129,-7 7 258,-6 1-129,-7 4 0,-3 3 0,-4 1 129,-3 1 0,-2-1 129,-2 4 0,-1 2 0,-5 7-129,1 0 129,0 10 0,-2-2 0,0 1 0,4 8 0,0 1-129,1-3 0,-1-1 129,2-3-129,0-5 129,-1-2 0,2 3 0,3-6 0,-4 0 0,3-2 0,4 1 258,4 3 0,1 2-258,3 3 129,2 2-129,1-2 0,1 2 0,3 4 129,5-2-129,2-2 129,7-3-258,5-1 258,5 1-129,7-1-258,7 3 129,7-1 0,-4 4-129,0 6 0,2 1 0,7 13-516,8-10-1548,0 12-2193,19-9-258,7-5-516,57-27-645</inkml:trace>
  <inkml:trace contextRef="#ctx0" brushRef="#br0" timeOffset="21321.218">14893 7754 258,'-15'-2'258,"6"2"-645,-1 2 259</inkml:trace>
  <inkml:trace contextRef="#ctx0" brushRef="#br0" timeOffset="21415.224">14805 7767 129,'-42'2'1032,"17"-2"258,1 0-258,-4-2 129,4 0-516,1 2-645,5 0-1419,-4 0-1419</inkml:trace>
  <inkml:trace contextRef="#ctx0" brushRef="#br0" timeOffset="23312.333">14862 7702 1032,'-10'-8'645,"2"5"-387,-1 1 0,9 2-258,-17 0 0,3 0 258,-1 2 0,-3 3 387,-2-1 129,-2-1 0,0 5 0,-1-1 258,-1 2-387,2 2-258,-4 0 129,3 4-387,-1 0-129,1 3 0,0 3 0,-1 2-129,-1 1 129,3 1-129,-3 3 129,1-1-129,-1 5 129,-1-1-258,4 4 258,-2-2 258,3 9-516,-2 0 258,6 5 0,0 3 0,4 6 258,4 5-258,3 1 0,3 4 129,3 2 0,2 1-129,5 3 0,2 2 129,6 1-129,1-2 0,2 4 129,3-2 0,0 3 387,4 8-258,-2-2 129,3 7 0,-3 3-129,-1 7 258,-5 1-258,-7 9-129,-7 0 0,-4 3 129,-13 7-258,-11 1 258,-8 5-129,-7 5 129,-11 2 258,3 2-129,-7-2 258,5 2 0,-3-9 129,4 4-258,-4-12 129,7 2 0,-4-8-258,1 3 0,-5-9-129,-1 1 258,-5-2-129,1-3-129,-6 1 129,0 0 0,-1-2 0,1-1-129,-1-3 129,4 7-129,-3-6 0,4 3 129,1-1-129,2 2 0,-2 0 0,1 4-129,1 1 0,0 7 0,3 1 0,-4 4 0,2 3-129,-1-4 0,2 5 0,3-1 0,1 0 129,-1-4 0,5-2-129,4-4 129,3-9 0,7 0 129,4-7-129,8-6-129,6-6 0,7-4-129,8-5 129,1-1-129,10 0 129,6 2-129,6-5 0,6-2 129,2-1 0,6-3 0,4-1-129,5-5 129,6-11 0,1-8 129,5-2 0,5-9 0,4-11 129,6-1 0,4-10 0,7-3-129,4-3 0,4-2-129,7 0-129,6 0 129,6-4-129,7 1 129,6-9-258,3 3 0,8-8 129,7-2 0,8-6 129,4-1-129,8-3 258,8-7-387,8-1 387,10-7-129,8 6 129,8-8 0,10-3 258,2 0-258,6-1 129,3-1-129,3 0 0,2 7-129,0 0 0,5 6 0,6 7-129,6 0 129,4 0-129,9 2 0,5 4-387,0-8 258,6 6 0,-4-2-129,-1 9 0,-13-3-129,-6 12 0,-16-1-387,-6 12-258,-20 0-2322,-7 4-1032,-10 7-258,-21-11-129</inkml:trace>
  <inkml:trace contextRef="#ctx0" brushRef="#br0" timeOffset="24039.375">19733 15176 1806,'152'35'2838,"-69"-13"-129,-7-8-2838,8 1-387,1-2-129,3-4 645,0 1 645,0-4-129,3 2 387,1-5 129,6 3 129,0-5-129,4 6 0,0-2-387,2 5-258,1 0 129,4 3-258,0-3 0,2 0 0,-1 2 258,1 0 129,-2-7 129,4 6-129,-4-8-129,-1 8 258,-9-7-129,-5 10-129,-9-6-129,-7-1-258,-9 4-258,-12-10-903,-6-1-2580,-11 1-774,-17-9 0,-8-9-516</inkml:trace>
  <inkml:trace contextRef="#ctx0" brushRef="#br0" timeOffset="25127.437">14479 7302 1548,'2'14'3354,"-2"-14"0,0 15-2709,0-15-258,6 19-258,4-9-129,7 2 129,3-1 129,8-3-129,3-2 0,10-1-129,8 0 129,9-2 0,5 2-129,8 0 0,4-1 129,6 4 129,6-1 0,5 3 0,0-2 0,5 9 129,3-6 0,3 11-129,8-4 129,3 6-129,5-3-129,7 5 129,3-1 129,5 1-129,4-1 129,4 1 129,1-4 0,4 5-258,-1-5 129,4 2 0,3-4-129,5 3 0,0-9-129,7 6 0,2-7 129,3 0 0,0 2 0,1-1 0,-2-3 0,3 3 0,0-3-129,-4 0 0,2-1 0,2-3 0,-2-5 0,-1 3 0,-5-5 0,-4-1 129,-8-5-129,-4 0 129,-10-3 0,-6 2-129,-9 0 0,-2 0 0,-8 2 0,-6 4 0,-8-1 0,-8 2-129,-7 4 0,-9 1-129,-12 1 258,-10-1-258,-12-1 129,-10-1-129,-7 2-129,-9-5-258,-4 1-387,-11-1-903,-5 5-2709,-9 5-129,-7-10-387</inkml:trace>
</inkml:ink>
</file>

<file path=ppt/ink/ink21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30:42.31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414 82 5,'0'0'9,"0"0"-1,0 0-2,0 0 0,0 0-1,-2 12 0,2-12 1,-2 18-1,-1-1 0,-3 0 1,-4 8-1,-4 3 0,-8 8 0,-6 4 1,-7 4-2,-2 3-1,-4 2 0,0-1 1,-1-1-2,5-2 0,5-8-1,6-4 1,8-6-2,5-6-1,7-7-3,6-1-10,0-13-8,16 1 0,-5-12 0,7 3 1</inkml:trace>
  <inkml:trace contextRef="#ctx0" brushRef="#br0" timeOffset="568">168 192 14,'0'0'17,"-15"6"-1,15-6-1,11-7-1,3-2-1,7-5-3,8-3-3,9-3-3,7-2-2,4 0 1,3 1-1,-2 2 2,-3 4-2,-6 3 2,-9 3 0,-8 4 1,-7 2-1,-6 0 0,-11 3-1,0 0 0,0 0 0,-4 12-2,4-12 1,-14 20-2,5-5 1,0 3-1,0 4 1,1 1-2,2 5 1,2 2 1,0 1-1,3 0 1,0 1 0,1-2 0,-1-3 1,1-3 0,-1-5-1,1-2 1,-2-3 1,1-2-2,-1-1 1,2-11-1,-3 19 0,3-19 0,-1 15-1,1-15 1,0 10 0,0-10-1,0 0 1,0 0 0,0 0 0,0 0-2,0 0-2,0 0-7,0 0-20,0 0-1,11-9-2,-2 0 1</inkml:trace>
</inkml:ink>
</file>

<file path=ppt/ink/ink21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30:53.35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0 0,'0'0'1,"0"0"-1,0 0 1,0 0-1,0 0 1,0 0 0,2 12 0,-2-12 1,3 24-1,-1-10 1,1 6 0,2-1 0,3 6 0,-2 1 1,4 4-1,-2 4 1,4-2-1,1 5 0,1 1 1,3 2-1,0 1 0,6 2 1,0 1-2,1 4 2,3 5-2,1 4 2,3 3-2,2 3 0,3 5 1,2 2-1,2 1 0,1 1 1,3 0-1,2 0 0,0-2 1,0 2-1,1-2 0,0 0 1,2-2-1,3 0 1,-1-1 0,3-3 0,3 2 1,2 0 0,1 3 0,-1 1 0,-1 0 1,-1 0-2,-1 3 0,-3 0 1,-6 0-2,-2 2 0,-2 0-1,-3-1 1,0 2-1,-2 0 1,2 1-1,0-1 0,3-1 1,0-2-1,4-1 1,4 1-1,-2-1 1,2 2-1,1-2 1,-1 3 1,-2 2-1,-2 3 1,-3 4 0,-3 5 0,-2 1-1,-1 1 1,-1 5-1,-2-1 0,1 2 0,-1 1-1,2-1 1,0-1-1,0 1 1,2 2 1,1 0-1,2 5 0,2 2 0,0 2 1,4 0-1,1 3 0,-2 2 0,1 4 0,-1 3-1,-2-1 0,2 4 0,0 3 1,-3 3 0,4 2 0,1 2-1,3-3 1,4-2 1,1 2 2,-1-2-2,0-4 2,-1-5-1,-2-4 1,-6-6-1,-2-3 0,-8-4-1,-4-10-4,-3-9-5,-4-9-10,-8-19-8,5-12-1,-7-37 0,6-17 0</inkml:trace>
</inkml:ink>
</file>

<file path=ppt/ink/ink21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30:54.69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-5-2 0,'0'0'16,"-11"3"-1,11-3-1,0 0-12,0 0-2,0 0 1,14 11-1,-14-11 1,15 16-1,-5-5 1,2 5-1,3 3 1,1 10 0,3 3 0,3 12 0,4 4 1,4 5 1,4 6 2,6 8-2,5 3 1,6 1 0,4 5 0,7 5-1,3 3 1,3 9-2,4 5-1,-1 3 0,3 6 0,-2 8 1,1 1-1,1 3 1,1 4 1,1 1 0,6 5 0,4-2 1,4 2 0,3 1 1,5 3 0,0 4-1,1 3 0,-4 5-1,-1 3 0,-4 8-1,-2 5 1,-1 3-3,-4 2 0,0 1 0,-1 0 0,0-4 2,2-4-1,1-4 1,0-1 0,-1-7 3,0-1 0,-2 1 0,0 0-1,-4 1 0,1-2-1,2 1-1,0 2 0,2-3-2,2-2-1,1-7 1,2-2 0,0-3 0,-3-6 0,-5-4 1,-3-5-1,-2-2 0,-1-3 1,-3-1 0,-2-4-1,-3-8 1,-1-7-1,-5-5 1,-1-7 1,-8-9-1,-5-9 1,-7-9-1,-6-6 1,-6-7 0,-3-4 0,-7-8-1,-3-6 0,-4-5 0,-2-4 0,-8-13 0,9 13 0,-9-13 1,0 0 0,0 0-2,0 0-1,0 0-4,-8-13-13,-1 4-13,0 2 0,-10-13-1,-2 1-1</inkml:trace>
</inkml:ink>
</file>

<file path=ppt/ink/ink21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38:48.98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26 11,'19'-3'15,"10"3"-2,5-5-1,15 4-1,7-4-2,13 2-3,8 0-4,11-1-10,13 7-10,4-10-2,16 7 0</inkml:trace>
</inkml:ink>
</file>

<file path=ppt/ink/ink21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38:30.63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 0 49,'0'0'24,"0"0"0,0 0 0,0 0-9,0 0-8,0 0 0,0 0-2,0 0 1,0 0-1,0 0 2,0 0-2,0 0-1,0 0-2,0 0 0,0 0-1,0 0-2,-1 15-4,1-15-9,0 0-10,0 0-6,0 0 0,12 3 0</inkml:trace>
</inkml:ink>
</file>

<file path=ppt/ink/ink21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38:49.46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43 13,'26'-6'20,"-1"-7"-1,10 6-1,1-2-7,3 6-3,3 1-7,4 0-14,3 9-6,-3-13-1,6 2-1</inkml:trace>
</inkml:ink>
</file>

<file path=ppt/ink/ink2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9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15 31,'-15'2'21,"15"-2"-1,0 0-2,0 0-14,16-6 1,-4 3-1,2 0 0,3 1 0,4-1 0,2 3 0,0 0-1,1 3 0,1 1-2,-3 3-1,0 3 1,-4 1-1,-1 3 1,-6 3 0,-3 1 2,-5 3 0,-4 3 0,-7 0 1,-2-1 0,-2 0-1,-2-3 0,4-3-1,-2-4-2,12-13-1,-14 14 0,14-14-1,0 0 0,14 2 1,-2-2-1,2 0 0,5 3 0,-1 0 1,3 3 0,-1 3 0,0 2 0,0 3-1,-2 3 1,0 2 1,-5 2-1,0 1 1,-4 2 1,-5 2 0,-2 1 2,-6 0-1,-5 0 2,-4-3 1,-5 1-1,-4-5 1,-2-2-1,-3-7-2,-1-4-2,-1-7-5,2-7-8,-1-12-15,13 2-1,0-15-1,15 2 0</inkml:trace>
</inkml:ink>
</file>

<file path=ppt/ink/ink22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40:08.33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0 0 0,'47'32'1,"-1"0"2,1 3-2,1-1 1,0 1-1,1-1 0,1 0-1,-1-2 1,0 0 0,0-2-1,1-2 0,-2 0 0,1 0 0,-3 0 0,0-1 0,-1 2 0,-2-1 0,-2 0 0,-2 4 0,1-1 0,-2 2 1,0 1 0,1-1 0,1 1 1,1-1-1,2 1 1,1 2-1,3 1 1,1 1-1,2 1-2,-1 3 2,1 1-2,1 3 1,-3-1 0,-3-1 0,-3-1-1,-4 1 2,-6-1-1,-7 0-1,-6 0 2,-5 3-2,-3 2 1,-7 2-1,-1 2 1,-1 0-2,-1-1 2,1 0 0,0-2 0,-1-2 0,-2-1 1,-1-1-1,-4-2 1,-2 0-1,-7 2 0,-1-1 0,-4 3 0,0 0 0,-2 0-1,0-3 1,1 0-1,0-2 2,0-3 0,1-1 1,-3-1-1,-3 0 1,0 2-2,-2 2-1,1 3-2,-1-3-2,3 2-1,2-3-1</inkml:trace>
</inkml:ink>
</file>

<file path=ppt/ink/ink2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7T02:51:13.228"/>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1441 1348 1419,'0'0'2064,"0"0"-387,0 0-774,0 0-258,0 0 129,-1 46 129,1-46 129,0 0 258,0 0-645,0 0 516,0 0 129,0 0 258,28 62-645,-20-34 0,10 0-387,-3 13 0,7 2 387,0 7-516,8-1 0,-4 11-516,8-6 129,-2 6 258,4-4-258,0 1 129,3-5-129,-1 2 129,-2-7-258,-1 5 129,-2-9 0,-1 1-129,-4-6-258,-2 1 258,-7-9-258,0-2 258,-5-7-645,2 0 0,-16-21-1548,9 12-1419,-9-12 0,0 0-387</inkml:trace>
  <inkml:trace contextRef="#ctx0" brushRef="#br0" timeOffset="453.025">1259 2438 1032,'0'0'3096,"1"-11"129,14-3-387,3-1-1806,7-11-387,5 0 516,4-11-258,8 1 387,0-15-387,7 3 645,-2-15-774,7 7 0,-6-16-258,10 6 129,-8-8-129,3 7 0,-9-4-387,3 13-129,-9 0 387,-2 9-129,-36 49-129,51-68-129,-51 68 0,0 0-645,0 0 129,0 0-774,51-46-774,-51 54-1806,0 9-258,-5 2-516,-7 3 129</inkml:trace>
  <inkml:trace contextRef="#ctx0" brushRef="#br0" timeOffset="1233.07">3253 1731 1806,'-3'-12'2967,"1"-1"0,2 13-903,0 0-774,0 0-258,0 0 0,0 0-258,0 0-129,0 0 129,0 13-129,0-13 129,9 27-129,-3-6 0,6 11 0,1 7-129,4 7-387,1 7 129,8 2-258,1 4 0,1-8-129,4 6 0,-4-15-258,4-1 0,-9-13-387,4 0-774,-13-10-1806,-3-7-387,-11-11-129,0 0 129</inkml:trace>
  <inkml:trace contextRef="#ctx0" brushRef="#br0" timeOffset="1534.087">3022 2269 9288,'10'-6'4128,"9"-3"-258,3-6-387,4-8-3354,10-2-258,10-9 258,6-6 0,2-5-258,1-1 258,-4-4-258,-1 2 258,-7 1-258,-4 7-387,-1 5-1677,-9 13-1548,-10 5 0,-3 3-516,-16 14 129</inkml:trace>
  <inkml:trace contextRef="#ctx0" brushRef="#br0" timeOffset="2302.131">3861 2351 1677,'18'-10'2967,"-8"-5"387,6 3-516,4-3-2709,-3-6 129,6-1 645,-2-4-516,3 4 258,-6-6 129,4 7-129,-8-3 129,2 10-258,-6-1-129,-10 15 0,13-14-258,-13 14-129,0 0 0,5 6-129,-5 9 129,0 1-129,-1 7-129,-1 1 258,-1 8 0,-1-3-129,2 7 0,-2-6-387,2 5 387,-3-8-516,1 4 516,0-6-516,-1-3 258,-2-3-258,0-4 516,0-4-258,7-11 129,-17 16 129,17-16-129,-21 6 0,8-3 258,-1 0 258,-1-2-129,0 2 129,1-1-129,2 1 129,1-2 0,11-1-129,-14 6 258,14-6-129,0 0 129,9 3 0,2-3-129,7 0 258,1 0-258,5 2 129,0-2-258,2 2 0,2 1-129,-2 0 0,-2 2 0,-2-1-387,3 4-774,-7 0-2322,-2-8-129,3 0-387,-19 0 646</inkml:trace>
  <inkml:trace contextRef="#ctx0" brushRef="#br0" timeOffset="2729.156">4696 1773 1677,'13'-13'2709,"1"12"258,-14 1-258,8 12-2322,3 4 0,-2 3 129,8 4 258,-4 7 129,5 5-387,-1 4 516,5 2-258,0 8 0,5-4-129,0 5-387,5-4-129,-3 2-258,0-11-774,0 2 258,-6-11-1032,1 0-645,-7-5-1677,-10-10 129,-1-1 259</inkml:trace>
  <inkml:trace contextRef="#ctx0" brushRef="#br0" timeOffset="3046.174">4566 2380 8127,'0'0'4257,"21"-18"129,4-5-645,10-2-3483,4-8-387,5-6 387,8-7-129,2-3-129,-3-6 0,1 6 129,-4-2-129,-3 5 258,-3 3-516,-7 9 0,-1 10-1032,-14 5-1161,2 11-1419,-2 3-387,0 4-129,0 0-129</inkml:trace>
  <inkml:trace contextRef="#ctx0" brushRef="#br0" timeOffset="3533.202">5400 2250 6450,'-2'13'3741,"2"-13"-516,9 0-129,-9 0-3741,23-7 129,-9 4 387,0 1 0,0 1-129,-1 0 258,-1 1 258,-12 0-258,17 5 0,-11 5-258,-3 4-129,1 5 258,-4 1-258,-2 7 258,-7 1-387,-1 5 645,-5 0-387,2 0 516,-1-1 129,-1 0-258,5-3 0,1-1 129,7-4 129,2-4 0,5-3 0,-5-17 0,28 22 258,-8-20-258,7 2 0,1-4 0,5 0-258,4-3-774,-3-3-2451,1-6-903,2 3-258,-9-6 0</inkml:trace>
  <inkml:trace contextRef="#ctx0" brushRef="#br0" timeOffset="5006.286">1503 3283 1,'3'23'2579,"-3"2"130,0-25 129,-6 28-2838,5-8 0,-2 3 129,-1 2 129,-3 4 258,0 3-129,-5 1 258,1 9-258,-8 0 258,1 8-258,-9 2 0,1 7-129,-5-4-129,2-1-129,-1-5 129,7-3 0,-1-9 129,4-3-129,4-8 129,5-4 0,2-1 129,4 1-129,-1-2-129,3-2 129,0 0-129,3 0 387,0-6-129,3 5 258,-3-17 0,20 18 0,-3-14-129,13 2 258,4-6-258,11 4-129,8-4-129,6 0 0,4-5-129,2 0 0,0-4-129,-2 6 129,-6-4-129,-5 0 129,-6 1-129,-5-1 0,-6 6 0,-4-6 0,-8 3 0,-3-6-258,-3 6-774,-15-7-2580,-1-2-645,-1-2 0,-15-6-516</inkml:trace>
  <inkml:trace contextRef="#ctx0" brushRef="#br0" timeOffset="5323.304">1401 3765 5676,'18'9'4128,"-2"-9"-387,12 0-258,2 0-3612,3 0-129,4 0 258,2 0 0,2 0-129,-2-1 258,-2-1-129,-2-1 0,0 0 0,-3 1-774,-2-6-1548,-6-5-1161,3 6-645,-12-11 387</inkml:trace>
  <inkml:trace contextRef="#ctx0" brushRef="#br0" timeOffset="5606.32">1486 3372 6708,'20'12'4257,"7"-11"-516,2-2 129,11-6-3999,7 1-129,8 1 0,6-1 129,2 1-129,2-2-258,8 6-645,-6-5-1290,4 0-1419,7 6 0,-7-1 0</inkml:trace>
  <inkml:trace contextRef="#ctx0" brushRef="#br0" timeOffset="6289.359">2735 4041 2580,'41'-3'3483,"-12"1"387,-8-9-516,2-1-3096,5 3 129,4-4-129,0 1-129,-3-7 129,0 4 258,-6-4-258,1 2 129,-8-3 0,-2 4 0,-8-2-129,-2 1 0,-4 2-129,-7 4 0,-7 1-258,-2 4 258,-8 4-129,-2 2 0,-3 6 0,-3 5 0,-2 8 0,3 3 0,-3 6 0,1 1-129,2 4 129,2 4 0,2-3 129,5 5 0,4-3 0,5-1 0,7-2 0,6-1 129,3-4-129,12-5 258,4-2-258,5-1 0,8-7 129,4-3-129,4-5 0,2-5 0,8 0 0,-1-4 0,3-7-129,3 0-129,-1-1-516,-10-6-1419,3 1-2064,-3 3-129,-10-6-258,-4 2 517</inkml:trace>
  <inkml:trace contextRef="#ctx0" brushRef="#br0" timeOffset="6980.399">3461 4284 4128,'8'17'3999,"-8"-17"-645,20 0-129,-10-8-2709,11-1-1161,1-8 387,3-3 258,1-1 0,0-4 387,0 4 258,-7-6-258,4 8 129,-8-2-129,3 8-129,-5 1-387,-1 2 0,-12 10 0,18-8-129,-18 8 129,12 1 129,-12-1-129,8 23 129,-6-5 0,0 4 129,-2 4-258,0 2 258,-5 2-129,-2 4 0,-5-2 0,2 1 0,-4-1 0,-2-2 0,1-4 0,-1-1 0,-1-5-129,3-6 129,1 0 0,2-6 0,0-2 0,11-6-129,-15 4 129,15-4 0,0 0 0,0 0 0,0 0 0,0 0 0,0 0 0,14 0 129,-1 0-129,7-1 129,3-1 0,4 2 129,4-1-258,0-3 0,1 3 129,0-1-129,-2 0 0,-3 0-129,-6 1-258,-3-4-645,1 3-2064,-4 2-774,-15 0-129,21-6 0</inkml:trace>
  <inkml:trace contextRef="#ctx0" brushRef="#br0" timeOffset="8309.474">4789 4013 2322,'0'0'2967,"0"0"-1548,-14 11-129,14-11 0,0 0-129,0 0-129,0 0 258,0 0-258,0 0-129,0 15-129,0-15-129,0 0 0,14 14-258,1-8 0,-4-1-129,7-2 0,1-2 129,5-1-258,1-1 0,6-9-129,-3-2 129,5-8-129,-3-1 0,-1-4-129,-5-1 129,-4-1 0,-6 5-129,-4-2 0,-8 2 129,-2 2 0,-9 5-258,-9 4 258,-3 5-129,-7 5 129,-5 1-129,-3 2 0,-3 11 129,-2 4-129,0 1 129,0 5 0,1 1 0,-1 3 0,4 1 0,2 2 129,1 0-129,2 2 0,3 1 0,3 1 129,3 0-129,7-2 129,4 0 0,7 2 258,4-5-258,4 3 129,11-6 0,10 1 0,4-5-129,11-3 0,2-5-258,5-8-387,12 1-1161,-6-7-2451,1-9-129,3-9-516,-8-10 517</inkml:trace>
  <inkml:trace contextRef="#ctx0" brushRef="#br0" timeOffset="8948.511">5356 4350 1419,'-23'0'0,"23"0"258,-14-12 774,4-1 387,10 13 258,-6-22 1032,6 10-129,0-5-903,0 17-645,18-21-516,-2 11-258,1 2 0,4 7 129,-3 0-129,3 1 0,-5 5 0,2 3 0,-6 1 129,2 6-129,-7-5 0,1 3 0,-6 2-129,1 0 129,-3 1-129,0 2 0,-8 0-129,-2 2 129,-5-1-129,1 3 258,-3-2-258,-1 1 129,4-6-129,0 3 129,1-3-129,6 1 129,2-5 0,5 1 0,0-12 0,5 18 0,-5-18 0,26 16 129,-9-13-129,6 1 0,1-1 0,4-1-129,4-1-129,-1-1-645,11 0-2580,-5 0-1032,-2-1-129,1-4-258</inkml:trace>
  <inkml:trace contextRef="#ctx0" brushRef="#br0" timeOffset="10916.624">978 6556 6063,'0'0'4386,"0"0"-258,1-16-129,0-9-3870,5-7-129,6-9 0,4-12 129,2-7-129,4-8 0,5-7 0,2-2 0,4-6 129,4 1-129,2-1 0,0 6-129,3 2 258,-1 5 0,-1 5-258,-2 7 258,-4 9-258,-5 10 258,-5 6-129,-3 9 129,-7 6-129,-2 9 129,-12 9 129,11 2-129,-9 13 129,2 8-258,-1 7 258,0 9-258,4 10 258,0 8-387,1 9 258,2 8-258,4 4 0,-1 2 258,2 9-129,1-2 0,4-3 0,0-6 0,-2-7 0,-2-13-258,3-3-129,-7-18-516,6-6-2322,-12-12-1032,-6-19-387,0 0 129</inkml:trace>
  <inkml:trace contextRef="#ctx0" brushRef="#br0" timeOffset="11165.638">1197 6124 3483,'0'0'4515,"8"5"-258,16-5-258,2-4-2193,13-5-1806,12-6 0,10 1 0,8-3-129,10 2-645,-1-5-1161,6 3-2193,7 3-258,-4-5 0</inkml:trace>
  <inkml:trace contextRef="#ctx0" brushRef="#br0" timeOffset="12044.688">2613 5889 1806,'0'0'3870,"0"0"0,0 0-129,0 0-2967,13 11-774,5-11-129,1 0 258,5 3 0,3 1 129,5 3 0,1 1-129,4 6 258,3 2-129,2 7 0,1 3-258,0 3 129,-3 8-129,-4 0 0,-5 4 0,-6 2 0,-9-3 129,-5-2 129,-10 0 129,-1-4-129,-11-6 0,-5-1 0,-9-7 0,-1-5 0,-5-5-129,-3-3 0,-2-7-129,1-3 258,0-10-258,2-3 129,3-6-129,5-2 0,2-1 129,6-1-129,4-2 0,7 1 0,6 1-129,1 4 129,11 3-387,7 1 387,7 4-258,3 6 129,6 3 0,2 4 0,5 3 0,-3 2-387,5 13-1290,-5 0-2193,-5-5-258,2 6-129</inkml:trace>
  <inkml:trace contextRef="#ctx0" brushRef="#br0" timeOffset="12366.707">3323 6297 3999,'-2'33'3999,"2"-10"-258,-1-5-258,1 7-3999,0 4 387,3 5-129,1-2 258,-1 6-129,-2-6-645,4-3-2580,3 7-387,-8-18-129</inkml:trace>
  <inkml:trace contextRef="#ctx0" brushRef="#br0" timeOffset="13396.766">4384 5816 1806,'50'8'3096,"-14"1"-1290,-4 6-1032,1-1 129,5 7-129,-4-1 0,6 6 129,-9-4 0,6 10-129,-8-8 0,5 7-129,-7-2-129,3 3-258,-6-1-129,-4 1 129,0 0-129,-7-2 0,-5-3 0,-3 0-129,-5-7 129,-8 1-129,-8-4 129,-3-1 0,-6-4 129,-1-2-129,-7-3 129,-2-1-129,0-5 0,-2-1 0,-1-4-129,-1-6 0,3-5 129,4 1 0,3-7 0,4 1 0,7-1 0,4 2 0,10-1 0,4 3-129,3 2 129,11 1-129,5 4 0,4 4-129,6 3 0,1 2-129,7 4-258,-1-1-516,6 11-903,-1 2-2064,3-4-387,5 7 0</inkml:trace>
  <inkml:trace contextRef="#ctx0" brushRef="#br0" timeOffset="14024.802">5153 6330 903,'-5'-9'3870,"4"-5"-258,8 11 0,4-8-3483,4 1 129,3 2 129,0 1 0,3 3-129,-3 1 387,0 3-258,-2 0 0,-1 8 129,-15-8-258,22 23-129,-15-8 0,-3 4 0,-4 3 0,0 2 0,-10 3 129,0 2-129,-8 0 0,-2 0 129,-1 2-129,0 1 0,0-6 0,4 1 0,1-7 0,4-1 0,5-3 0,6-3 0,1-13 0,2 14 129,9-11-129,3 1 129,5-4-129,3 1 129,6-1-129,3 0 0,0 0 0,5 0-129,-2 2 0,2 1 0,4 5-387,-6-5-387,6 6-3096,-5 1-774,-2-4-258,-1 1 129</inkml:trace>
  <inkml:trace contextRef="#ctx0" brushRef="#br0" timeOffset="27648.581">13202 1385 516,'0'0'1677,"0"0"-1419,0 0 0,0 0 387,0 0 129,0 0 0,0 0 129,-1 28 516,-1 2-516,0 0 258,-1 17-903,3-3 516,-4 19-645,4-7 387,-2 19-516,2-12-129,0 12 0,0-6-129,0 1 258,0-7-129,0 2 129,1-10-516,0-4 516,1-10-516,-2-5 516,0-8-387,0-4 387,0-8-387,0-4 387,0-12 0,0 0 0,0 0 0,0-8 0,8-8 129,6-6-129,1-1 645,7-6-516,4 3 774,1 0-258,5 9 387,-5 0-516,3 10 774,-7 6-774,4 2 0,-3 10 0,2 2-645,-1 4 258,0-1-387,-2 2 258,-1-4-387,-3 0 516,-3-1-387,-16-13 516,18 23 258,-18-12-258,0 1 0,-11 2 0,-4 1 129,-7-3 0,-3 1-129,-6-2 129,-3-2-129,-3-4 129,3 0 129,-2-5-387,2 0 0,3 0-129,-1-5-129,9 0-516,-4-7-258,13 5-1548,1-1-1419,3-6-258,10-1-129</inkml:trace>
  <inkml:trace contextRef="#ctx0" brushRef="#br0" timeOffset="28104.607">14256 1559 9030,'37'-39'3741,"-37"39"-258,0 0-129,-10 1-3870,0 13 129,-5 3 129,-4 7 258,-4 3 258,-7 6 0,0 7 129,-11 3-516,3 8 516,-6 13-129,0 3-258,0 12 129,4-6-387,5 9 129,5-8-516,9 4 645,6-14-516,10-6 516,5-11-387,10-2 387,10-7-258,9-4 258,6-6 129,9-1-129,3-7-129,4-1-129,-1-11-129,7 8-645,-9-16-1032,-8-2-1806,2 0-387,-16-15 258</inkml:trace>
  <inkml:trace contextRef="#ctx0" brushRef="#br0" timeOffset="28429.626">14337 2024 7998,'9'22'3741,"3"-5"129,-4-3-516,7 9-3612,5 0 0,6 2 258,3-1-258,4 0 258,1-2 0,5 2 0,-1-5-516,4 3 129,-8-6-1161,5 4-645,-8-3-1806,-10-5 0,3 3-387</inkml:trace>
  <inkml:trace contextRef="#ctx0" brushRef="#br0" timeOffset="28710.642">14144 2426 4128,'0'0'4128,"0"-8"-387,10-7 0,20-2-2709,7-2-645,8-9-387,11-2 516,6-8-387,6-1 645,0-5-774,1-1 516,-3 3-1419,-11 4-2580,-7 3-129,-2 9-258,-20-3-387</inkml:trace>
  <inkml:trace contextRef="#ctx0" brushRef="#br0" timeOffset="35045.004">15165 2254 516,'0'0'1419,"0"0"-129,0 0-129,0 0 0,0 0 0,0 0-129,0 0 129,0 0-129,0 0-129,0 0-258,0 0 129,0 0-258,0 0-258,0 0-387,0 0 129,0 0-129,-3-7-129,3 7 129,0 0 129,-14-12-129,14 12 129,0 0 0,0 0 0,-11-8 0,11 8 0,0 0 0,0 0 129,0 0-129,0 0 0,0 0 129,0 0-129,0 0 258,0 0-258,0 0 129,0 0 0,0 0-129,0 0 129,0 0-129,0 0 129,0 0-129,0 0 129,0 0-129,0 0 129,0 0 129,0 0-129,-7 12 0,7-12 0,-4 20 0,2-6 129,0 1-387,-1 4 387,0 2-387,-2 3 645,2 1-387,-6 3 258,2 1-387,-6-3 387,5 2 129,-5 0-258,4-5 0,2 1-129,2-4 0,3-4 0,2-4-129,0-12 129,28 11-258,-1-9-258,2-6-645,9-2-1161,4-5-1677,-7-7-387,6 1 129</inkml:trace>
  <inkml:trace contextRef="#ctx0" brushRef="#br0" timeOffset="35438.026">14988 2398 2580,'35'-2'2967,"-21"-7"-129,5 6-2709,8 0 0,5-1 258,3 4 0,-2-3 0,-2 3 0,2-1-258,0 0 0,-4 1-645,-3 0-903,-9-2-1935,7 2 129</inkml:trace>
  <inkml:trace contextRef="#ctx0" brushRef="#br0" timeOffset="36428.083">15230 1463 129,'0'0'2193,"0"0"-1161,0 0-258,0 0-258,0 0 387,0 0 516,0 0-387,0 0-387,0 0 129,0 0-258,0 0 387,0 0-258,50-26 0,-50 26 0,0 0-129,0 0-516,0 0 516,45 39-258,-36-20 129,2-10 387,-1 8-516,4-7 0,-1 12-129,5-6 645,-1 11-516,5-3 258,0 8-387,5 5-129,-4 8 0,3 5 0,-2 11 0,-1-1-129,-6 8 0,2-7-129,-6 9 129,0-7-645,-3 0 645,-3-8-516,-3 1 516,0-8-387,-4 1 387,0-6-258,-1 4 258,-6-7 258,-3 1-129,-1-6 0,-3-1 0,-2-3 129,1-5-129,-1-5-129,3-1-129,0-5-387,3-1-387,-4-2-1161,1-9-1419,13-3-258</inkml:trace>
  <inkml:trace contextRef="#ctx0" brushRef="#br0" timeOffset="49140.81">14011 2980 516,'-6'8'1677,"6"-8"-258,-13 14-129,3-2-516,0 0-129,-7 4-129,3 2 0,-7 3-387,2 7 129,-3 1 129,0 6-258,-5 1 0,-1 5 0,-2 6-129,0 5 129,-1 2-129,1-1 258,-2-4 129,4 1 129,-1-9-129,4 0 129,3-11-129,3-2 258,1-10-258,5-1-129,1-5-129,1 1 129,11-13-129,-14 18 0,14-18-129,0 0 129,-12 10 0,12-10-129,0 0 129,0 0 258,0 0-258,0 0 129,0 0 0,0 0-129,0 0 129,0 0 0,0 0 0,11 11-129,-11-11-129,0 0 129,11 8-129,-11-8 129,0 0 0,17 8 0,-17-8 0,10 7 0,-10-7 129,18 12-129,-6-7 0,5 0 0,1-1 129,9 4-129,2-3 129,10 2-258,3-4 129,5 1 129,11-1-129,3-1 0,7 0-129,3-2 258,6 0-258,0 0 129,6-6-129,-2-2 129,-1 0 0,-5-1 0,1-3-129,-5 2 129,-7 0-129,-4 1 129,-5 2 0,-5 1-129,-9-1 0,-6 3 0,-6 0 129,-4 2-129,-5 0 0,-6 0 0,-3-1 129,-11 3-129,12-1 129,-12 1 0,0 0 0,0 0-129,0 0 129,-2-11 0,2 11-129,-17-8 0,17 8 0,-16-12-129,16 12 129,-20-17 0,10 4 0,-2-2 0,0-5 0,0-5-129,-3-1 129,0-7 0,-5-3 0,-2-1 0,-5-4 0,-3 0-129,-4 0 258,-3 2-258,-8 0 258,1 4-129,-7 1 129,4 3-129,-6 3 0,2 3 129,0 3-129,2 1 387,3 2-258,2 2-129,3 2 0,1 4 129,7-5-129,3 4 129,3 1-129,4 1-258,2 0 129,2 2 129,2 0 0,3 3 129,1-2-258,13 7 129,-19-6 129,19 6-129,-12-5 0,12 5-129,0 0 129,0 0-129,0 0 129,0 0-129,0 0 0,0 0 129,0 0-129,0 0 129,0 0-129,0 0 0,0 0 0,0 0-129,0 13-258,0-13-774,5 12-2064,0 0-258,-5-12-1032,2 19 903</inkml:trace>
  <inkml:trace contextRef="#ctx0" brushRef="#br0" timeOffset="60032.433">13967 3926 258,'0'0'1290,"0"0"129,0-10-129,0 10 129,0 0-258,0 0 0,0 0-258,0 0-258,0 0 129,0 0 129,0 0-129,0 0-387,0 0 258,-9 0-387,9 0 0,-18 12 0,4-2-258,-2 2 0,-7 5 0,-4 3 0,-4 3 0,-5 5-258,-4 5 258,-4 9 0,-6 5-129,-6 9 129,-5 4 0,-8 6 0,-5 4 129,-8 7 129,-4 6 0,-5 2-129,-2 4 129,-3 1 129,2 4-129,-3 0 129,6 2-258,0-5 129,4-2-129,3-7 387,8-3-387,3-10 0,9-3 0,7-12 0,11-4 0,8-12-129,9-9 0,7-4 0,4-8 0,10-5-129,8-12 0,-5 11-129,5-11-516,14 0-774,3-2-2709,-2-17-129,17-1-129</inkml:trace>
  <inkml:trace contextRef="#ctx0" brushRef="#br0" timeOffset="60828.479">13961 3943 1,'10'-13'644,"-10"13"259,8-16-129,-8 16 387,0 0 129,6-14-129,-6 14 258,0 0-258,0 0-129,0 0-258,0 0-258,0 0-387,3 12 0,-3-12 0,17 23 129,-3-8 0,7 7 0,3 2 0,7 4 0,3 5 0,6 5 0,2 10-258,3 7 129,2 9-258,0 4 258,3 13-258,3 7 0,3 11 0,2 6-129,6 2 129,2 1-129,2 1 0,-1-3-258,3-2 387,-1-7-258,-5-6 258,-5-5-258,-8-8 129,-3-4 129,-3-3 0,-5-6 129,-9-7-258,-5-5 258,-2-10 0,-5-4 0,-2-7 0,-6-8 0,-4-5-258,-5-4-1032,-2-15-2064,0 14-129</inkml:trace>
  <inkml:trace contextRef="#ctx0" brushRef="#br0" timeOffset="62144.554">11532 4263 2580,'-1'-13'1677,"1"13"-129,11-19-129,2 11-516,4-6 129,6 2 0,1-2-129,9 6-129,-2-3-258,8 6 0,-2 0-258,5 4-129,1 1-129,4 0 129,-2 6-129,0 3 129,-2 3-129,-1 3 0,-2 3 0,0 2 0,-5 4-129,-3 3 129,-2 2 0,-3 3 0,-3 1 0,-4 2 0,-5-2 0,-6 1 129,-5-4-129,-4 1 258,-8-4-129,-8-2 0,-8-1 0,-1-2 0,-8-4 129,-1-1-258,-6-3 258,-1-2 0,-4-5-129,1-3 0,-1-2-129,1-2 129,2-2-129,0-6 129,6-4-129,6-3 0,8-2-129,6-2 129,13-3-129,3 0 129,14-2-258,8 0 258,12 3-258,3 1 129,7 2 129,3 4 0,3 3-129,1 5 129,2 2 0,1 4 0,1 3-129,-1 3-903,0 0-2451,0 10-645,-13-9 258</inkml:trace>
  <inkml:trace contextRef="#ctx0" brushRef="#br0" timeOffset="63180.613">12655 4489 1677,'13'-8'2193,"-13"8"-258,0 0-258,0 0-516,0 0-387,0 0-387,0 0-258,0 0 129,0 0-129,0 0 258,7 11 0,-6 2-129,-1 3 129,3 5-129,-3 5 0,0 4-129,0 2 0,0 0-129,0-1-129,0-4-258,0-2-1677,6-2-1806,-6-23 129</inkml:trace>
  <inkml:trace contextRef="#ctx0" brushRef="#br0" timeOffset="64976.716">15239 4481 645,'0'0'1161,"-13"-7"129,13 7 0,0 0 129,0 0 129,-1-11-258,1 11 0,9-7-258,7 3-516,-1-2 0,6 3-129,2-1 0,6 1-258,1 1 129,1 2 0,3 0-129,2 0 129,-2 3-129,3 6 0,-2 1-129,-1 3 0,-3 1 0,0 2 0,-5 1 0,-2 2 0,1 2 0,-5 0-129,-1 1 129,-4-3-129,-3 5 129,-2 1-258,-4-1 129,-5 2 0,-1-6 129,-7 6 0,-8-4 0,-3 2 129,-4-4-129,-4 1 129,-5-3 129,-3 0-129,-2-1 0,-1-2 0,-2-3 0,0 0 0,2-4-129,-2-4 129,3-4 0,3 0-129,2-4 129,2-6-129,6-2 258,4-2-258,0-2 129,7 2-129,3-3 0,3 3-129,4 2 129,2 2-258,0 10 129,23-19 0,1 12 0,3 0 129,8 1-129,5 1-129,7 3 129,1-3-516,6 5-774,-3 0-2322,-7-2-258,5 2 387</inkml:trace>
  <inkml:trace contextRef="#ctx0" brushRef="#br0" timeOffset="65900.769">16023 4856 3096,'-12'-3'3612,"12"3"-387,0 0-2709,0 0 0,4-14-129,-4 14 258,17-10 129,-4 7-258,0-4 258,6 3-258,1-1 0,2 4-258,-1-1-129,3 2 0,-2 0-129,-3 3 0,-2 4 0,-2 2 0,-3 4 0,-1 0 0,-5 3 0,-3 1 0,-3 1 129,0 1 0,-2 1 0,-5 1 0,-4-1 0,-3 0 258,-1-2-258,-4 2 0,2 0 129,-2-1-129,1 0 0,4-2 0,-2-4-129,5 2 129,3-4-129,3 0 129,5-11-129,-4 15 0,4-15 129,3 11-129,-3-11 258,19 10 0,-4-8-129,6 3 129,4-3 0,4 1-129,4-1 129,7 1-129,-4-2 0,3 2 0,-1 1 0,-4-1-129,-4-1-129,-4 3 0,-3 0-387,-12-5-1419,1 0-2322,-12 0-387,0 0-129</inkml:trace>
  <inkml:trace contextRef="#ctx0" brushRef="#br0" timeOffset="68665.927">11680 5963 258,'0'0'1677,"0"0"258,0-14-129,0 14 0,0 0-258,-9-10-387,-2 3-258,11 7-129,-28-7-258,9 6 129,-9-3-258,-2 4 258,-7 0-258,1 2-129,-11 3 258,0 7-258,-6-2-129,2 7 129,-3 0-258,0 4 129,-2 0-129,0 4 0,0 1 129,1 2-129,2 3 129,1 4-129,3 0 0,3 4 0,4 4 258,7 3-516,3 3 258,6 6 0,4 4-129,4 2 129,7 2-129,1-1 258,8 2-129,2-2 0,6-5 129,10-2-129,8-7 258,7-2-129,8-7 0,10-4 0,5-9 0,11-2 129,6-9-129,8-5 0,4-6 0,9-4 0,3-1-129,9-8 0,2-7 129,3-10-129,-1-7 0,1-9 0,-2-6 0,-5-12 129,-7-9-129,-8-8 129,-10-6-129,-6 0 258,-17-3 0,-11-1-129,-16 2 129,-13 6 0,-14 6-129,-10 8 129,-20 7 0,-10 9 0,-11 4-258,-7 15 129,-11 9-129,-4 8 0,-5 13 0,-6 0-129,-1 18-129,-6 3-258,8 15-516,-9-6-1419,10 8-2193,1 3-258,4-6 0</inkml:trace>
  <inkml:trace contextRef="#ctx0" brushRef="#br0" timeOffset="70077.008">15781 6203 2193,'-9'-12'3483,"-11"2"258,8 3-2838,-8 4-516,-3 2 129,-4 1 129,-6 0 0,-1 4 0,-8 1 0,4 9-258,-5-2 0,5 7-258,-4 3 0,5 5-258,-2 6 129,5 4 0,4 8 0,0 5 0,7 6 0,8-1 129,5 3 129,6 0-129,4-3 129,12-1 0,8-6 0,14-2 0,4-7 258,10-1-387,10-6 258,11-3-258,8-7 129,9-4-129,5-8 0,9-4 0,4-6 0,5-3 129,0-9-129,2-7 129,-4-4-129,-3-5 0,-6-8 0,-4-3 0,-8-9 0,-10-3 0,-9-3 0,-8-4-258,-14-4 258,-12-1 0,-13 0-129,-14 0 129,-12-1-129,-18 7 129,-17-1-129,-10 9 129,-15 3-129,-6 8 258,-14 6-258,-7 7 129,-7 11 0,-5 7-129,-11 7 0,-5 13 0,-4 12-129,-8 8-258,1 12-387,-10 2-2838,7 6-1032,3 0-645,-1-5 387</inkml:trace>
  <inkml:trace contextRef="#ctx0" brushRef="#br0" timeOffset="70848.052">10578 7340 516,'-78'69'1677,"27"-29"258,-4 6 258,-9 0-129,-7 15 0,-10-9-258,1 14-516,-11-3-258,1 11-387,-8 1-258,1 6-129,-6-4-129,2 5 129,-2-1 0,4 1 0,-1-7 0,9-4-129,3-10 129,9-3-129,6-7 0,13-7-129,10-8 0,9-11-516,15 1-774,2-16-1161,12-8-2064,12-2-129</inkml:trace>
  <inkml:trace contextRef="#ctx0" brushRef="#br0" timeOffset="71500.089">11091 7393 2580,'38'90'1677,"-7"-28"-129,1 1 129,10 15-258,-2 1-258,7 13 0,-3 3-129,5 8 0,2 2-129,5 9-645,-1-7 0,2 2 258,-1-3-258,3 0 0,-1-7-129,2-2 129,-9-12-258,3-4 387,-8-5-129,-5-6-258,-3-7 129,-7-9 0,-10-11 0,-4-4 0,-6-8 0,-6-4-258,-4-5-258,-2-10-2322,-10-7-1935,11-5 0,-33-2-257</inkml:trace>
  <inkml:trace contextRef="#ctx0" brushRef="#br0" timeOffset="78316.479">16262 7281 903,'0'0'3483,"0"0"258,17 8-2967,-16 2-645,-1 5 387,0 11 258,-1 3 0,-1 16 258,-8 4-129,5 17-129,-9 9 0,4 23 0,-7 7-387,2 19-129,-4 3 387,-1 14-387,-4 4 129,0 10 0,1-7-129,2-2 258,-2-12 0,7-5 0,-2-18-258,9-7 258,-3-17-258,6-12 129,0-14-129,4-11-129,-2-13-129,2-8 0,2-6-516,0-23-516,0 0-2580,2-9-1161,-2-25-516,4-9 129</inkml:trace>
  <inkml:trace contextRef="#ctx0" brushRef="#br0" timeOffset="78916.511">16455 7157 258,'3'6'3999,"24"-2"387,-10 4-774,10-1-2838,14 7 129,1 2-129,14 11 129,1-1 0,14 8-129,2 3-129,15 10 258,2-2-387,17 10 0,3 0-129,14 6-129,7 0 0,9 8-129,7 2 0,7 6 0,7 3-129,4 7 0,1 1-129,-3 3 129,-2 4 0,-5-2-129,-4 1 129,-6-5-129,-9-5 0,-7-6 0,-5-3 0,-10-5-129,-8-7-129,-11-10 0,-8-2 0,-12-12-387,-8 5-645,-20-11-2838,-12-11-258,-6-3-516</inkml:trace>
  <inkml:trace contextRef="#ctx0" brushRef="#br0" timeOffset="125753.192">8335 7417 129,'-5'15'1290,"4"-2"-774,-1-1 645,2 3 0,0-15 387,0 24 129,0-24 0,5 21 0,-5-21-387,21 16-258,-9-13-258,9 1-258,1-4-129,5 0-129,1-4-129,2-5-129,0-5 0,1-3 0,-1-1 0,-5-4 0,-2-2 0,-6-1 0,-2-3 0,-5 0 0,-3 0 0,-3 1 0,-4 4 0,0 0 0,-7 6 0,-5 4-129,-5 3 129,-4 4 0,-5 6 0,-4 3 0,-4 6 0,-4 3 0,1 6 0,-1 1 129,-1 5-129,4 1 0,-1 4 129,5 2 0,2 1 0,4 3 0,0-2 0,2 4 129,3-2-129,3 2 258,0 0-129,4 3-129,2-4 129,1 0-129,6 0 0,2-2-129,2-3 129,6-1-129,8-6 129,5-4-258,5-3 129,7-6 0,7-3-258,5-6-516,15 1-1290,-10-3-1548,6-8-1032,4 0 0</inkml:trace>
  <inkml:trace contextRef="#ctx0" brushRef="#br0" timeOffset="126093.211">8859 7640 258,'0'41'3741,"-1"-23"258,1 9-516,0 1-3096,-3 1-129,1 5 0,-3-3 258,-1 3-258,-5 0-258,3-2-903,2-6-2838,6 14-129,-6-18-258</inkml:trace>
  <inkml:trace contextRef="#ctx0" brushRef="#br0" timeOffset="127160.273">11927 8032 1032,'8'24'3741,"-8"-24"0,2 13-3096,10 1 0,2-7 0,7 4 129,-1-6-129,8 1 0,0-6 0,8 0-258,1-8-129,3-3-129,3-4-129,-1-3 0,2-3 0,-5 0 0,-4-3 0,-3 2 0,-7 0 129,-5 3-129,-8 1 0,-6 2 129,-6 1-129,-3 3 0,-10-2 0,-7 4 129,-5 2-258,-3 1 258,-4 5-258,-4 2 0,-3 0 0,1 7 0,-1 6 129,2-3-258,1 6 129,1 0 129,3 1-129,4 3 129,3 2 0,1 0 0,0 6 0,3 0 0,2 5 129,5 1 0,0 1-129,6 5 387,-2-2-258,7 2 129,3-6 0,6 2-129,7-7 0,9 2 129,5-8-516,7-7-387,12-2-1290,4-2-2322,1-12-258</inkml:trace>
  <inkml:trace contextRef="#ctx0" brushRef="#br0" timeOffset="128036.323">12579 8400 1161,'14'0'3225,"-2"-14"-2838,1 11 129,1 1 258,5-1 387,-4-1-129,2 4 0,0-2 0,4 2 0,-5 0-258,5 0-387,-5 2-129,0 5-129,0 1 0,-4 3-129,-3 0 0,-2 4 0,-5 3 129,-2 1 0,-6 3 129,-7 4 129,-8-2-129,-2 7 0,-8-4 387,2 3-387,-4-6 129,4 5-129,-3-6 0,8-2 0,4-5-129,4 1 129,8-5-129,3 1 0,5-13-129,1 15 129,11-11-129,8-2 129,7-1-258,5-1-129,13 5-1032,2-4-2709,7-1-774,12 0 0</inkml:trace>
  <inkml:trace contextRef="#ctx0" brushRef="#br0" timeOffset="129188.389">15165 8214 129,'-10'21'3354,"5"-10"-1548,5-11-1161,8 26 387,-8-26 129,27 19-129,-9-16-129,9 2 0,3-5-387,8-4 0,4-8-387,0-2-129,6-3 0,-3-4-129,-1 1 129,-6-4 0,-6 2 129,-8 1 0,-8 1 0,-5 3-129,-11 5 0,0 12 129,-19-19-129,-1 15 0,-10 1 0,0 3 0,-7 0 0,-4 4 258,-2 1-258,1 5 0,-6-1 0,6 4 0,2 1 129,2 2 0,1 1 0,5 5 0,0-2 0,6 6 258,2-3 0,8 6 0,-1-5 129,10 10 0,-1-8-129,8 6 258,5-5-258,12 2 129,1-3-258,12-1 129,4-6 0,4-2-258,5-3-129,4-9-129,0 0-516,-1-5-645,7-2-1548,1-2-1935,-10-7-258</inkml:trace>
  <inkml:trace contextRef="#ctx0" brushRef="#br0" timeOffset="129638.412">15674 8542 645,'0'0'3999,"0"0"-129,-6 10-387,6-10-3354,0 17 129,0-17 258,6 25-129,-4-12 129,0 8 0,-2 0 0,0 5-129,0 4-129,-6-1-516,5 7-2451,-2 5-1548,-9-13-387</inkml:trace>
  <inkml:trace contextRef="#ctx0" brushRef="#br0" timeOffset="130551.465">18716 7698 2967,'51'13'4515,"-17"-4"-258,-9-9-129,3-2-3741,5 2 0,2-5 0,7 1-129,-5-3 129,3-1 0,-3-9 0,6 0-129,-2-3-129,-1-2-129,-5-1 129,-3-2-129,-5-1 129,-7 3-129,-6 1 0,-11 1 0,-3 6 0,-8 1 0,-9 6 0,-8 2 0,-7 6-129,-8 0 129,-2 3 0,-5 8 0,-1-2 0,-3 4 0,3 0 0,-3 3 0,5-2 129,0 4-129,-1 3 129,6 3 0,-1 2-129,3 4 258,5 3 0,5 4 0,3-1 0,15 3 0,5-3 129,9 3-129,12-7 129,16 2-129,6-8 0,11 1-129,5-8-129,6-4-129,4-1-387,-1-11-129,4 6-1032,-10-10-2193,5-8-1290,-1-2 0,-4-9 1</inkml:trace>
  <inkml:trace contextRef="#ctx0" brushRef="#br0" timeOffset="131168.502">19633 7882 903,'-8'-7'4128,"8"-12"0,0 19-129,20-17-3612,-9 7 129,7 5 0,1-2 129,9 7-129,-4-4 0,5 4 0,-1 0-129,4 8-129,-6-2 129,1 3-258,-8 1 0,-1 3 0,-8-1 258,-4 6-129,-6-3 0,-6 6 0,-12-3 0,-4 4 129,-10-1 0,2 3 0,-8-3 0,1 4-129,1-5 258,8 2-258,5-2-129,9 0 129,4-5-129,10 0 0,10-4-129,16-2 129,9 0-129,13-2 0,4 2 0,12-2-129,15 2-258,-2-1-387,9 9-903,-14-2-2967,1-6-387,-3 1-387,-9-8 517</inkml:trace>
  <inkml:trace contextRef="#ctx0" brushRef="#br0" timeOffset="136396.8">8534 9060 1935,'-31'18'2322,"12"-6"129,-5-3-516,2 7-129,-7-3-774,3 3-129,-7 0-387,0 4-129,-4-1-129,0 4 129,-7 1 0,-1 4 0,-5 0 258,2 6-258,-8-1 129,1 7 0,-5-1-129,3 5-129,2-3 0,0 0 0,1 0-258,3-2 129,4-1 0,6-2-129,4-4 0,4-3 0,3-3 0,4-2 0,7-4 0,0-5 258,4-1-258,4-5 0,11-9 0,-16 13 0,16-13 0,0 0 0,0 0 0,-13 11 0,13-11-258,0 0 258,0 0 0,0 0 0,0 0 0,0 0-129,0 0 129,0 0 0,-3 10 0,3-10-129,0 0 129,0 0 0,0 0 0,0 0 0,-4 12 0,4-12 0,0 0-129,0 0 129,0 0 0,0 0-129,-11 11 129,11-11 0,0 0-129,-14 11 129,14-11-129,-15 5 129,15-5-129,-15 11 0,15-11 0,-16 10 0,16-10-129,-16 11 129,16-11-129,-14 16 258,14-16 0,-17 17-129,8-7 129,-3-1 129,2 2-129,-2-2 0,-1 3-258,-1 0 0,1 1 0,-3 0 0,0 2 129,-4 1-258,2 0 129,-3 2 129,-2-1 129,-1 1 129,-6 2-129,1 1 129,-2 2 0,2 0 0,-3 3-129,0-2 258,2 2-258,0-1 0,4-1 0,1 0 0,1-4 0,0 0 0,5-5 0,1 0 0,5-3-258,-1-5 258,14-7 0,-18 11 0,18-11 0,0 0 0,-13 8-129,13-8 0,0 0 129,0 0-129,0 0 129,0 0-129,0 0 129,0 0 0,0 0 0,0 0 0,0 12 0,0-12 0,0 0 0,0 0-129,0 0 258,0 0-129,0 0 0,0 0 0,0 0 129,0 10 0,0-10-129,0 0 129,0 0 0,13 7 129,-13-7-129,16 4 0,-16-4 129,27 4-129,-8-4 0,7 1 0,3-1 0,7 0 0,7 0 129,7 0-129,8 0 0,6 0 0,9 0-129,8 0 0,7 0 0,8 4 0,8 0 0,4 0-129,4 2 129,1-2-129,3 2 0,-1-1-129,0 2 129,-2 0 0,-5 0 0,-3 0-129,-4 2 129,-6 0 0,-4 0 0,-8-2 0,-10-1-129,-10-1 129,-10 0 258,-11-1-129,-9-3 0,-6 1 258,-10-1-258,-5 1 0,-12-2 0,12 1 0,-12-1 0,0 0 0,0 0 0,-8 7-258,8-7 258,-13 0 0,13 0 0,-20 2-129,20-2 0,-17 0-258,17 0 129,-12-2-129,12 2 0,-8-14 129,8 14-129,-3-25 387,2 6 0,1-5 387,-3-10-129,2-5 0,-3-11 258,-5-7-129,-2-13 0,-7-7 0,-5-10-129,-4-8-129,-8-11 129,-2-2-129,-5-4 129,-2 0 129,-1-4-387,0 6 129,-2 2 0,4 11 129,3 8-129,6 14-129,8 10-387,8 6-1806,11 12-2064,12 11-387,7 1 0</inkml:trace>
  <inkml:trace contextRef="#ctx0" brushRef="#br0" timeOffset="137484.862">12151 9714 3354,'0'14'3999,"0"-14"-2322,0 0-903,0 17 129,0-1-258,-4-3 258,1 7 0,-8 0-129,3 9-129,-8-4 0,1 10-387,-7 3 0,-4 10 0,-5 3-129,-7 12 258,-2 10-258,-10 11 129,-5 8-129,-6 5 129,-5 0 129,2 0 0,-1-8 258,5-2-258,-1-17 129,13-8-129,2-14 0,13-10-129,5-11-258,7-9 0,7-3-258,14-15 0,-11 1 0,11-9-129,11-8-129,2-17-645,17 4-1161,-3-15-2193,10-13-516,12-3 258</inkml:trace>
  <inkml:trace contextRef="#ctx0" brushRef="#br0" timeOffset="138159.902">12098 9801 774,'25'-49'4257,"-14"37"0,-11 0-258,0 12-3354,0 0-258,0 0 0,0 0 0,0 0 0,17 3 129,-10 6 129,11 11-258,1-3 129,11 13 0,0 3 0,8 13-129,4 4-129,4 11 0,2 9-129,7 10 0,-2 5 0,4 6-129,1 0 0,-1 0 0,2 3 0,-2-4 0,2-3 0,1-8-129,1-4 129,0-5 0,2-5 0,0-5-129,-1-7 0,-2-5 129,-1-5-129,-4-4 129,-6-4 0,-6-5 0,-5-5-129,-6-4 258,-7-5-129,-6-4 0,-6-5 0,-13-7 0,0 0 129,0 0-129,0 0 0,-19-6 0,0 3-129,-7 0 129,-5 0 0,-6 1 0,-5 2 0,-3 0 0,-8 0 0,-7 0 0,-7 0 0,-4 0-129,-6 0 129,-7 0 0,-8-7 0,-5 3 0,-7-3 0,-5 2 129,-2-1 0,0 5-129,0 1 129,2 1 0,4 6-129,5 0 0,13 4-129,5-4-258,16 8-1161,4-7-2838,14-8-387,17 1-387</inkml:trace>
  <inkml:trace contextRef="#ctx0" brushRef="#br0" timeOffset="139348.97">15958 9901 1,'0'0'773,"0"0"1,0 0 387,0 0 129,-9-11-129,9 11 129,0 0-258,0 0-387,0 0-258,0 0 0,0 0-129,0 8-129,0 4 0,1 0 0,-1 9-129,1 4 258,0 9-258,-1 6 0,0 7 0,-4 11 0,-7 8 0,0 10 129,-4 9 0,-6 9 129,-1 1 258,-6-1 129,3 3 258,-8-11 0,5 0 129,-6-15-129,7-1-129,-5-18 129,9 2-258,-6-9-258,4-3-129,2-6 0,4-3-129,4-8-129,2-6 0,3-5 0,10-14-387,0 0 0,0 0-516,14-17-1419,-1-6-1935,4-10-516,6-4 129</inkml:trace>
  <inkml:trace contextRef="#ctx0" brushRef="#br0" timeOffset="140076.011">15952 9850 645,'63'34'4386,"-20"-11"0,-4-6 0,7 9-3096,16 13-645,1 0 258,10 16-258,-2 4 0,10 13 129,-9 6-258,12 12 129,-5 0-258,7 6 0,1-2-129,4 3-129,1-5 129,0-1-129,1-11 0,0 1 0,-5-7 129,-4-5-129,-6-6 0,-9-4 0,-10-8-129,-4-7 258,-13-9-129,-6-5 129,-11-7-129,-7-6 0,-10-5 129,-8-12-129,0 12-129,-14-11 129,-3 2-129,-9-1 0,-4-2-129,-5 5 129,-7-2 0,-2 1 0,-5 1-129,-5 1 129,-8-1-129,-4 2 129,-8-2 0,-9-1-129,-5 0 0,-7 0 129,-9-2 0,-3 3 0,-6 0 0,-6 1 0,2 1 129,0 1-129,2 2 129,5 1-129,7 1 0,8 1 0,11 1-129,10-6-129,16 6-387,6-12-1548,22 3-2580,11-5-258,19 0-516</inkml:trace>
  <inkml:trace contextRef="#ctx0" brushRef="#br0" timeOffset="141120.071">20394 9438 3096,'0'0'3225,"0"0"-2064,0 0-516,2 10 258,-2-10 129,1 15-129,3-4 0,-4 1 0,0 6-258,0 4-129,0 13-129,0 8-129,-2 15 0,-4 16 258,0 16-129,-7 15 0,-1 17 129,-6 11-129,0 9 0,-4 0 129,2 0 129,-2-14-258,6-9 129,-2-20-129,6-13-129,1-20 0,6-15-129,1-19 0,3-11-129,3-5-258,0-16-129,0 0-258,0-16-903,10-6-1806,5-9-1290,-6-12-387,8-7 259</inkml:trace>
  <inkml:trace contextRef="#ctx0" brushRef="#br0" timeOffset="141840.112">20528 9317 2709,'57'31'4515,"-25"-14"-1935,10 12-516,4-3-387,15 14-129,-1-4-387,14 8-129,1 0-387,12 8 129,2-6-387,9 7 0,4-4-258,6-1 0,1 1 0,4-1-129,0 0 129,1-2-129,-1-5 129,-5-2-129,-5-3 0,-9-6 129,-8-4-129,-11-4 0,-10-9 0,-12-4 0,-14-5 0,-9 0-129,-12-3 129,-18-1 0,0 0 0,0 0 0,-14 8-129,-8-4 129,-5 3 0,-1-1-129,-4 6 129,-2 2-129,1 1 0,-2 4 0,0 3 0,0 4 129,-4 5-129,-1 4 129,-8 4-129,-6 4 0,-8 5 129,-12 1 0,-14 6 129,-12 3 129,-14-3 0,-11 4 129,-12-3 0,-5 3 129,-7-5 0,4 2 0,1-7-129,10 1-129,3-5 0,17-5-258,10-8 0,16-5-129,17-2-387,9-16-645,28 6-2193,7-12-1419,9-6-516,14-9 0</inkml:trace>
  <inkml:trace contextRef="#ctx0" brushRef="#br0" timeOffset="-200064.608">1302 12434 129,'-11'0'2838,"11"0"-258,0 0-1677,0 0-129,0 0-387,-7 9 129,7-9 0,0 0 129,-9 15 129,9-15-129,-6 13-129,6-13 129,-6 14-258,6-14 129,-3 20-387,0-7 129,1 1 0,-1 4 129,1 6-129,-4 7-129,1 5 0,-1 8 0,1 5 0,-5 6-129,0 6 129,0 2-129,0 4 0,-1-1 129,2-3-129,0-3 258,5-4-258,0-4 129,4-6-129,4-6 129,5-6-129,5-6-129,3-7 129,8-5 0,-1-3 0,5-8 0,2-4 0,4-1-129,-1-5 129,2-7 0,1-2 0,-1-6 129,2 0-129,-4-6 0,-1-3 129,-4-4-129,0-3 0,-4-5 0,1-1 129,-5-6 0,1-3 129,-5-3 0,-1-3 129,-7-4 0,1 0 0,-4-2 0,-3 3-129,-3 0 258,-2 6-258,-6 1 0,4 8 0,-5 4-129,4 7 129,-3 3-129,1 6 0,2 5 0,2 3 0,-1 5-129,4 12 0,-5-13-129,5 13-129,0 0-129,0 0-516,7 13-1677,2-1-1806,-9-12-129,15 28 0</inkml:trace>
  <inkml:trace contextRef="#ctx0" brushRef="#br0" timeOffset="-198886.54">2372 12509 903,'5'-14'3741,"-5"14"-129,0 0-387,0 0-2580,0 0-387,-5 0-129,5 0 258,-16 11 0,8 2-129,-6 0 387,0 5-258,-4 1 129,2 5-258,-4 5 0,0 3 0,-1 6-129,0 5 0,-1 4 0,3 6 258,-5 0-258,8 7 129,-1-1 0,5 4-129,1-4 0,5 1 0,4-2 0,2-3-129,0-4 129,8-3 0,3-6-129,6-6 129,1-7-129,4-4 258,3-7-129,3-3-129,-1-5 129,3-3 0,-2-3-129,1-3 129,-2-1-258,-4-1-129,1-3-516,-9-8-1548,-3-2-1935,4 2-129,-11-11-129</inkml:trace>
  <inkml:trace contextRef="#ctx0" brushRef="#br0" timeOffset="-198541.521">2463 12888 3354,'0'0'4257,"19"13"-387,-19-13 0,0 0-3483,17 22-258,-1-6-129,3 5 129,2-1 0,2 7 0,2-3 129,1 3-129,2-2 0,1-2 0,-1-1 0,-1-4-129,3-2-129,-8-6-645,6 4-258,-10-9-1548,-4-3-1290,2 6-516,-16-8 258</inkml:trace>
  <inkml:trace contextRef="#ctx0" brushRef="#br0" timeOffset="-198251.504">2487 13211 1677,'-5'-18'3999,"12"4"-129,0-13 129,7-4-3096,12 4-258,0-5-258,8 1 0,-1-2 0,4 3 0,2 1-258,-3 3-258,4 9-774,-10-3-1935,0-1-1161,5 9-516,-11-6 387</inkml:trace>
  <inkml:trace contextRef="#ctx0" brushRef="#br0" timeOffset="-197430.457">3206 13245 2709,'0'0'2064,"-11"-9"0,11 9-258,0 0-129,0 0-129,0-13 0,0 13-129,1-11-387,-1 11 0,12-16-645,-12 16 129,18-26-387,-6 13 129,0-6-258,3 2 258,0 0-129,0-3-129,3 4 0,-2 1 0,-1 2 0,-1 3 0,-1 2 0,-13 8-129,17-8 129,-17 8 0,0 0-258,5 15 258,-5-1 0,-3 1 0,-2 8 0,-2 0 258,-3 6-258,2 0 0,-3 3 0,-1-1 0,1-2 129,1-1-258,-3-3 258,3-3-129,0-3 0,0-3 129,2-5 0,8-11-129,-12 16 129,12-16-129,0 0 0,0 0 0,0 0 0,0 0 0,0 0 0,0 0 0,0 0 0,14-2 0,1-3 0,0 2 0,4 1 0,2-1-129,3 3 129,2 0 0,-1 0-129,0 0 129,-3 0-129,0 0-387,0 4-645,-11-2-1935,-11-2-1290,23 0-129,-23 0 129</inkml:trace>
  <inkml:trace contextRef="#ctx0" brushRef="#br0" timeOffset="-196797.421">3479 12554 516,'0'-16'2838,"0"16"-1290,0-12-129,0 12 258,0 0-387,0 0 387,0 0-387,7-2 0,-7 2-129,11 14-387,-4 3-258,1 4-258,4 8 0,1 5-129,2 5-129,6 9 0,0 3 0,5 6 0,-1 2 0,1 1 0,-1-1 129,-1-1-129,-3 0 0,-5-5 0,-2-2 0,-4-1 129,-3-3-129,-5-1 0,-2-3 0,-1 1 129,-7-6 0,-4-1 0,-2-3 0,-2-7-129,-4-1 129,0-4-258,2-7-258,1 0-387,-2-9-903,5-4-1806,14-2-774,-25 0-129</inkml:trace>
  <inkml:trace contextRef="#ctx0" brushRef="#br0" timeOffset="-196421.399">4066 13384 1935,'39'5'3354,"-25"-7"-129,13 2-2322,-3 0-903,0 0 387,-2 0-258,3-3 129,-2 3 0,-3 0 0,-3 0-129,-1 0-516,-4 0-516,-2 0-1419,7 3-1290,-17-3 1</inkml:trace>
  <inkml:trace contextRef="#ctx0" brushRef="#br0" timeOffset="-196152.384">4056 13193 4644,'7'3'4257,"-7"-3"-258,23-7-1290,-2 5-2322,-3-4-387,6 1 258,0 0 0,2 3-258,-2-2 0,0 1-387,2 3-258,-7 0-1419,3-3-1806,3 6-516,-7-3 387</inkml:trace>
  <inkml:trace contextRef="#ctx0" brushRef="#br0" timeOffset="-194949.315">4906 12668 258,'5'-13'2838,"-5"13"-129,1-11-129,-1 11-129,0 0-516,0-19-258,0 19-387,0 0 0,0 0-387,0 0 0,0 0-258,0 0-129,0 0 0,0 0-129,4 12 0,-4 0-129,0 10 129,0 4-258,0 11 129,0 6-129,0 9 129,0 3-258,0 9 129,0 2 0,0 4-129,0 1-129,-4-4-258,3 6-645,-10-10-2709,1-5-774,3-6-516,-7-15-387</inkml:trace>
  <inkml:trace contextRef="#ctx0" brushRef="#br0" timeOffset="-193734.246">1135 14395 258,'0'0'3354,"-7"8"0,-5-7-903,12-1-1419,0 0-258,-12 15-129,10-2-258,-3-1 129,3 10 0,-3-3 0,5 10-129,-2 5 0,2 5-258,1 7 0,7 6-129,2 4 258,1 5-258,3 4 129,4 1 0,0-4 0,2 1 258,-3-10-129,6-5 258,-2-8-129,0-9-129,0-11 129,1-5 0,-2-15 0,4-2 0,-2-16-129,3-9 129,-4-10-129,7-9 0,-2-9-129,3-3 0,-1-6 0,-1-2-129,0 0 0,-1 1 129,-6 4-129,1 2 0,-6 5 129,-3 1-129,-6 6 129,-3 4-129,-3 6 129,0 4 0,-7 6-129,-2 6 0,-2 4 0,0 5-258,11 12-645,-23-3-1935,23 3-1677,-15 7 129,15-7-645</inkml:trace>
  <inkml:trace contextRef="#ctx0" brushRef="#br0" timeOffset="-193194.216">2355 14373 3225,'-13'0'3999,"10"10"-258,-17-2-1290,2 4-1806,3 5-129,-7-3 129,2 9 0,-6-4 0,2 13 129,-5-6-129,6 12 129,-4 1-387,4 8-129,0 3 0,6 8-258,3 6 129,4 7-258,5 7 129,5 2 0,1 1-129,12-3 129,5-2 0,3-7 0,5-8 0,1-8 0,6-10 0,-1-9-129,2-9 129,0-5-129,2-7-129,-3-10-258,6 2-903,-9-9-1677,0-9-1419,3-3-129,-7-13 0</inkml:trace>
  <inkml:trace contextRef="#ctx0" brushRef="#br0" timeOffset="-192876.197">2543 14722 4257,'7'40'4257,"4"-19"-258,11 8 0,3-2-3870,2 6 0,8 3 129,6 1 129,3 2 0,1 0 0,0 0 0,0-1 0,0-1-258,-5-4-129,-3-9-258,-3 3-645,-11-15-1032,-1-3-2064,-5 2-516,-17-11 0</inkml:trace>
  <inkml:trace contextRef="#ctx0" brushRef="#br0" timeOffset="-192605.181">2578 15194 1935,'-15'5'4515,"18"-29"129,11 0-387,4-4-2193,4-16-1419,15 2 0,0-8-129,10 3-129,1-1-129,3 3 0,0 6-258,-2 3-129,0 12-1032,-10 2-2580,-5 1-645,0 10-516,-14 2 258</inkml:trace>
  <inkml:trace contextRef="#ctx0" brushRef="#br0" timeOffset="-192082.151">3273 14933 5805,'17'7'4515,"2"-7"-129,-19 0-258,20-11-3999,-8 7-258,4 3 129,1 0 0,-1 1 0,1 0 0,-6 3 0,3 1 129,-14-4-129,18 15 0,-18-15 0,9 20 0,-7-9 0,-2 3 129,0 1-129,-7 3 0,-3 3 129,-2 1-129,-2 3 129,-1 2 129,-1-1-129,1 2 0,-1-4 129,4 0-129,1-4 0,7-2 129,-2-5-258,6-2 129,0-11 0,4 14 129,-4-14-129,22 8 0,-9-5 0,5-3 0,0 0-129,3 0-387,4 0-516,-1-7-1935,1-2-1677,6 1-258,-4-6-258</inkml:trace>
  <inkml:trace contextRef="#ctx0" brushRef="#br0" timeOffset="-191638.126">3638 14505 5934,'0'0'4386,"16"9"-129,-16-9-258,27 12-4128,-8 1 129,6 6 0,5 3 258,0 7 0,3 7 0,-2 4 0,1 6 0,-5 6 129,2 6-129,-8 1 0,1 3 0,-9-2-129,-2 4 129,-9-5 0,-2 0 258,-4-5-258,-7-1 0,-7-10 0,-1 3 0,-4-8-129,1-1 0,-2-8-129,2-4-258,6-4-258,-6-12-903,18 2-2193,4-11-1161,-12 0-258,12-11-387</inkml:trace>
  <inkml:trace contextRef="#ctx0" brushRef="#br0" timeOffset="-191285.106">4448 15282 7353,'11'13'4773,"6"-12"-258,-17-1-387,16-5-3870,-1-3-387,6 4 0,-1 1 129,4 1-129,-2 0 129,1 2 0,-3 0 0,2 0-258,-3 0-258,4 3-645,-8-3-1935,-3-8-1290,4 6-387,-11-11 129</inkml:trace>
  <inkml:trace contextRef="#ctx0" brushRef="#br0" timeOffset="-191021.09">4434 14930 8127,'11'7'4773,"0"-7"-516,10-7-774,-3 3-3354,5 1-129,3 0 0,2 1 0,0 2 0,2 0-516,-5 0-1161,-1 0-2709,8 5-258,-10-5-129,4 0 1</inkml:trace>
  <inkml:trace contextRef="#ctx0" brushRef="#br0" timeOffset="-184134.697">5330 15104 1677,'0'0'1935,"0"0"-258,-13 3 258,13-3-258,-12 1-258,12-1 0,-14 0-258,14 0 0,-14 0-387,14 0 129,-14-3-387,14 3 129,-17-7-258,17 7 0,-16-8 0,16 8 129,-18-18-258,9 0 0,3 4 0,-3-10-129,5-2 0,0-6 0,4-1 0,0-4-129,2-1 129,5-4-129,3 4 129,3-2 0,4 1 0,-2 3 0,5 4 0,1 0 0,0 8-129,0 3 129,3 4-129,0 5 129,-1 4-129,0 7 129,2 1-129,-3 4 0,-1 9 129,-1 1-129,-1 5 129,-5 5-129,4 2 0,-6 3 0,0 4 0,0 0-129,-2 1 0,-4 2 129,0-1-129,-4 2 129,-2-2-129,-2-2 129,-7 1 0,-3-2 0,-5-3 129,-3-4-129,-5 0 258,-5-6-129,-1-2 0,-7-7 258,-1-3-258,-2-7 0,1 0 0,-1-4-258,4-8-387,9 7-1032,-2-6-2838,5-8-387,8 1-258,-1-8 0</inkml:trace>
  <inkml:trace contextRef="#ctx0" brushRef="#br0" timeOffset="-178545.377">6592 10905 774,'0'0'2838,"0"0"-1161,-14-8-258,14 8-387,0 0 258,0 0-258,0 0 129,0 0-129,0 0 0,0 0-129,0 0-258,0 0-129,0 0-258,9 3 0,-9-3-129,19 17 387,-3-3-258,0-2 0,5 8 129,3 0-258,-1 2 129,5 3-129,3 3 129,-1 0-258,0 2 258,-1 0-258,-2-2 0,-1 0-258,-5-7 129,0 2-258,-9-12-258,2 7-645,-14-18-1419,0 0-1677,0 0-129,0 0 388</inkml:trace>
  <inkml:trace contextRef="#ctx0" brushRef="#br0" timeOffset="-178188.357">6465 11246 2580,'23'-13'3741,"-23"13"-1419,17-19-774,3 10 0,-1-11-258,8 7-129,-3-13 0,7 7-387,0-9-129,2 5-258,-3-1-129,-3 2-129,0 4-129,-6 3 0,-1 5-387,-7-1-645,5 11-1548,-4 0-1548,-14 0-516,14 1 387</inkml:trace>
  <inkml:trace contextRef="#ctx0" brushRef="#br0" timeOffset="-177813.335">7248 11118 1806,'11'42'1161,"-8"-28"-774,3 2 258,-2 0 129,0 1 258,-1 0 129,-1 3 0,-2-1 0,1 3-129,-1-2-258,0 1-387,0-3-129,-1 1-258,0-2-903,-1 1-1677,2-18-1290,0 16 258</inkml:trace>
  <inkml:trace contextRef="#ctx0" brushRef="#br0" timeOffset="-177186.299">8018 10977 129,'4'-17'3741,"-4"17"129,10-5-1806,-10 5-645,0 0-387,12-5 0,-12 5-258,13 7 0,-5 4 0,-2 0-129,7 6 129,-5 0-258,8 5 0,-4 0-129,8 3 0,-5 3-258,9 1 129,-2 0-258,-1 0 0,5 3-129,-4-4 0,1 1-129,-7-6-258,4 0-258,-20-23-387,19 26-1548,-16-16-1677,-3-10-387,-11 0 388</inkml:trace>
  <inkml:trace contextRef="#ctx0" brushRef="#br0" timeOffset="-176905.283">7921 11284 1806,'30'-29'4128,"-2"14"258,-10-11-387,4-2-3225,10 7-387,-3-5 0,5 4 0,-2 1 0,2 1-258,-4 2 0,0 1-516,3 4-387,-9-4-645,6 7-1032,-6 3-1935,-8-4-129</inkml:trace>
  <inkml:trace contextRef="#ctx0" brushRef="#br0" timeOffset="-176290.249">8634 11277 2580,'-18'15'3741,"18"-15"0,-12 6-2064,12-6-1161,0 0 129,0 0-258,0 0 258,0-11-129,0 11 129,12-10-129,0 9-258,-12 1-129,21-1 0,-8 1-129,-2 0 0,-11 0 0,17 18 0,-11-5 0,-2 4 0,-4 3 0,0 1 129,-6 1-129,-1 2 258,-6-1-258,-1 1 129,-2-2 0,2 1 0,-2-5 0,4 2 0,0-2 0,6-3 0,0-2 0,6-1 0,0-12 0,4 16 129,-4-16 129,25 8-129,-9-8 0,7 3 0,-1-3 0,4 0 0,0 0-129,1 1 0,-3 0 129,3 0-258,-3 4 0,-3-3-258,0 9-774,-8-1-2838,-1-4-774,1 3-258,-13-9-129</inkml:trace>
  <inkml:trace contextRef="#ctx0" brushRef="#br0" timeOffset="-174893.168">11420 11747 2580,'15'11'3741,"-15"-11"-129,13 0-3225,0 5 0,0 3 129,8 4 129,-4 1-129,6 6 258,-1 4 0,6 7-258,-2 0-129,4 4 0,0 2-258,-3-1-129,-1 1-129,-5-3-516,-3 2-516,-8-10-903,-2 1-774,-7 2-1419,-9-18 129</inkml:trace>
  <inkml:trace contextRef="#ctx0" brushRef="#br0" timeOffset="-174617.152">11325 12216 2193,'-25'-10'3741,"20"-17"516,5 3-2451,12 7-645,3-11-129,11 3-387,3-2 129,11 4-129,-2-2 129,5 6-258,1-1-258,2 4-129,-3 4 0,-2 2-258,-7 5 0,-2-2-516,-2 7-903,-10 0-1548,-8-2-1419,7 2-258</inkml:trace>
  <inkml:trace contextRef="#ctx0" brushRef="#br0" timeOffset="-174336.136">12044 12008 1032,'19'19'3741,"-11"8"387,-2-7-2838,-6-2-258,2 12 129,-2-4-129,1 8 129,-1-7-258,2 7-387,0-4-645,-2-7-1548,1-11-2451,6 5-387,-7-17 0</inkml:trace>
  <inkml:trace contextRef="#ctx0" brushRef="#br0" timeOffset="-173858.109">12580 11850 258,'0'0'3870,"7"-7"129,4 7-774,-11 0-2451,17 8 0,-2 10-129,-5-1 258,8 12 129,-2 0-387,10 10 258,-3 0-516,8 5 0,-1-3-387,2-2 0,1 1-258,-1-11-258,-2 0-516,-11-11-903,6-1-1032,-9 0-1806,-16-17 258</inkml:trace>
  <inkml:trace contextRef="#ctx0" brushRef="#br0" timeOffset="-173593.094">12574 12232 2967,'6'-41'4515,"5"16"-129,15 6-129,3-2-3483,0-5-387,9 0-129,0-1 129,4 5-129,-3 0 129,4 2-516,-3 4-258,-5-7-387,4 16-774,-12-8-1290,-3 4-1806,2 6-258</inkml:trace>
  <inkml:trace contextRef="#ctx0" brushRef="#br0" timeOffset="-173086.065">13152 12178 3999,'8'19'4515,"13"-12"-516,-21-7 258,23-10-3999,-9 6-516,2 4 129,0 0 129,-4 0 0,3 7 129,-15-7 129,19 18-129,-19-18-129,12 20 0,-9-8 0,-2-2 0,-1 1 0,-3 1 258,-8 1-129,-3 2 129,-2 2 0,-2 2 258,-3 1-129,2 1-258,1 1 129,3-3-129,3 1 258,7-3-258,2-4 0,5 0 0,8-6 0,11 0 129,3-5-129,6 0 129,3-2-129,6 0 0,2-1-129,2-4-129,1 4-258,-3-7-903,6 6-3096,-1 1-516,-8-4-387,5 0 388</inkml:trace>
  <inkml:trace contextRef="#ctx0" brushRef="#br0" timeOffset="-172234.016">15853 11969 1806,'0'0'1419,"-14"-13"0,14 13 258,0 0 0,0 0 129,-12-6-258,12 6 129,0 6-516,8 10-129,-3-4-129,14 12 0,-6-5-258,14 12 129,-4-1-387,10 7 0,0-2-258,6-1 0,-3-1-129,-2-1 0,-3-2 0,-5-7-387,-2 2-516,-14-14-1290,-10-11-1935,9 24-774,-18-21 129</inkml:trace>
  <inkml:trace contextRef="#ctx0" brushRef="#br0" timeOffset="-171950">15642 12302 2193,'30'-43'4128,"-9"12"258,15 9-387,6-2-3483,-6 2-129,9 0 0,-5 4-129,5 3 258,-4 3-387,0 2 0,-5 5-258,-5-5-129,2 10-516,-11-5-516,8 5-1290,-7 1-1935,-23-1 129</inkml:trace>
  <inkml:trace contextRef="#ctx0" brushRef="#br0" timeOffset="-171656.983">16414 12318 1806,'14'28'3999,"-13"-18"387,7 9-2193,-1 10-1419,-7-3 129,8 12-129,-8-5 129,5 4-129,-5-1-645,0-5-774,2 0-1548,-2-6-2193,0-25-258,0 19 0</inkml:trace>
  <inkml:trace contextRef="#ctx0" brushRef="#br0" timeOffset="-171128.953">16947 12063 2451,'56'20'4515,"-19"-3"0,-5-3-258,1 1-3741,8 10 129,-3-2-129,6 8 0,-6-4 129,4 6-129,-9-1-129,1 0-387,-5-3 129,-4-3-516,-3-3-129,-9-8-645,-1 3-1032,-12-18-1677,-12 12-1161,-6-7 387</inkml:trace>
  <inkml:trace contextRef="#ctx0" brushRef="#br0" timeOffset="-170881.939">16931 12402 4128,'-23'-29'4902,"23"12"-387,8-4-903,6-11-2838,18 5-129,2-7-258,13 1 0,0 1 0,8 2-258,-1 2 0,2 3-129,-4 3 0,-7 4-387,0 7-258,-13-6-1548,2 5-2451,-3 8-258,-11-4-129</inkml:trace>
  <inkml:trace contextRef="#ctx0" brushRef="#br0" timeOffset="-170374.91">17665 12312 2967,'10'13'3999,"-10"-13"258,21-7-1677,-3 7-2064,-4 0-129,8 0 258,-4 0-258,4 7 129,-8-2 0,5 4-129,-6-1-129,-1 3-129,-4 2 129,-6 1 0,-2 1 258,-2 3-258,-12-3 258,2 7-258,-8-5 0,5 7 0,-6-6 0,5 3-129,0-2 129,4 3-129,5-5 0,6-1 129,1-3-129,13-1 0,5-5 0,9-2 129,7-5-129,8 0-129,2 0-129,6-9-258,7 3-258,-5-10-1806,5 4-2580,5 0 0,1-6-387</inkml:trace>
  <inkml:trace contextRef="#ctx0" brushRef="#br0" timeOffset="-169621.867">20605 11647 3225,'32'20'4386,"-19"-18"129,11 13-387,1 1-3741,-3-1-129,4 7-129,-1 2 129,2 5 0,-5 3 129,5 6-129,-3-2 0,0-2-129,-1 0-258,-4-5-258,1 3-258,-10-13-258,4 5-774,-14-13-645,0 1-1032,-6 2-1419,-15-12 388</inkml:trace>
  <inkml:trace contextRef="#ctx0" brushRef="#br0" timeOffset="-169357.851">20445 12078 3483,'-2'-23'4773,"14"12"-129,4-14-258,3-3-3612,17 4-258,4-5-258,10 2 0,-2-3 129,7 6-129,-4-3-129,0 4 0,0 3-258,-4 1 0,-2 7-387,-10-5-516,6 13-903,-16-5-1935,-2-1-903,2 4-129</inkml:trace>
  <inkml:trace contextRef="#ctx0" brushRef="#br0" timeOffset="-169088.836">21240 11890 1419,'9'36'3354,"-9"-36"387,11 35 129,-5-13-3483,0 5-387,-3 4 129,-1 0 129,2 6 0,-4-3-516,0 1-2064,-8-12-1677,8 4-387</inkml:trace>
  <inkml:trace contextRef="#ctx0" brushRef="#br0" timeOffset="-168554.805">21956 11252 3870,'28'8'4644,"-14"-6"-129,13 8-129,-3 2-3612,3 0-387,6 6 0,-1 3 0,4 5 0,-3 1-129,2 3 0,-3-2-129,1 2 0,2 1-387,-6-7-129,-1 5-516,-12-17-903,3 1-2064,-9 0-1032,-10-13 0</inkml:trace>
  <inkml:trace contextRef="#ctx0" brushRef="#br0" timeOffset="-168288.79">21926 11615 3870,'-21'0'4515,"22"-19"258,14-2-387,7-4-3870,4-8 0,8-2 0,5-10 0,6 1 0,2-3-129,5-1-129,-1 5-129,4-1-129,-2 7-387,-8-1-774,8 7-2967,-8 12-645,-5-5-387,0 9 129</inkml:trace>
  <inkml:trace contextRef="#ctx0" brushRef="#br0" timeOffset="-167738.759">22744 11455 4128,'-13'19'4257,"13"-19"-258,0 0 129,17 8-3741,-1-8-516,2 0 0,4 0 258,4 3 387,-7-3 0,8 1 129,-9 0-258,1 6-129,-6-3-258,-13-4 129,11 19-129,-11-7 129,-9 3 0,-6 4 0,-8 0 129,-1 4-129,-5 0 0,2 1 0,-4-1 129,3 0-129,1-4 129,5 1-129,4-6-129,7 0 258,5-3-129,6-11 129,8 16 0,13-10-129,10-1 129,7 1-129,9-1 0,5 1 0,3 3-258,4 0 0,2 8-387,-10-11-1290,-1 6-2838,-11 4-387,-8-9-387,-8-5 388</inkml:trace>
  <inkml:trace contextRef="#ctx0" brushRef="#br1" timeOffset="-152342.879">9304 7828 129,'0'0'903,"0"0"387,-11 3 0,11-3 258,0 0 516,0 0-387,0 0-258,0 0-387,-8-6-129,8 6-258,0 0-258,0 0-129,1-13-258,-1 13 0,0 0 0,14-12 0,-14 12 0,13-7 0,-13 7 0,17-9 0,-17 9-129,14-6 129,-14 6-129,13 0 129,-13 0-129,0 0 129,13 3 0,-13-3 0,4 11 0,-4-11 129,0 10 0,0-10 0,-2 11 258,2-11-129,-9 12-129,9-12 129,-15 8-129,15-8 0,-15 8 129,15-8-129,-11 1 129,11-1-258,-12 0 258,12 0-129,0 0 0,-4-15-129,4 15 129,2-15-129,-2 15-129,11-13 129,-11 13-129,18-11 129,-6 7-129,1 2 129,-1-1-129,1 3 0,-3-2 129,2 2 0,-12 0-129,17 4 129,-17-4 129,0 0-129,8 16 129,-8-16 0,-2 17-129,2-17 258,-17 19-258,3-13 258,3 3 0,-3-3-129,1 1-258,13-7 258,-20 6-258,20-6-387,-14 0 129,14 0-1032,0 0-1548,-3-14-1548,3 14-258</inkml:trace>
  <inkml:trace contextRef="#ctx0" brushRef="#br1" timeOffset="-151109.808">9809 7281 516,'0'0'1419,"0"0"-129,0 0-258,0 0-387,0 0 0,-9-2-258,9 2 129,-13 2-129,13-2-258,-15 8 258,15-8-258,-14 14 0,14-14-129,-16 20 129,6-8 129,3 3-129,-2-1 0,-2 5 129,1 1 129,-2 4-129,0 2-129,1 4 129,-1-1 129,-1 4-129,0 1-129,2 2-129,-2-2 129,4 3 129,-2-5-129,6 0 0,-1-5 0,5-2 0,-1-6 129,2-1 129,8-7-129,-8-11 0,22 15 129,-6-10-129,2-5 0,2 0 0,0-5 0,6-2 0,-3-2-258,1-4 129,0-2 0,-3-3 0,2 0-129,-4-2 0,1-2 0,-2-1 0,1 1 129,-5 1-129,-1 0 0,-4 1 129,-1 0 0,-4 6 129,-4-1 0,0 5-129,0 10 0,-15-15 0,1 11 129,-2 4-258,-1 0 129,-2 2-129,-3 3 129,1 7-129,-2-2 0,1 5 0,-1-2 0,0 3-129,2 1 0,-2-3-387,7 10-903,-6-1-2709,2-8-258,8 5-258</inkml:trace>
  <inkml:trace contextRef="#ctx0" brushRef="#br1" timeOffset="-149002.687">12740 7998 129,'0'0'645,"9"-8"387,-9 8 258,0 0 0,15-9 0,-15 9 0,11-9-258,-11 9-516,0 0 0,0 0-387,13-8 0,-13 8 0,0 0 0,0 0 258,0 0 0,0 8 129,0-8 129,0 0 129,-11 17 0,11-17 0,0 0-258,-14 7 0,14-7 0,0 0-258,0 0-129,0 0-129,0 0 0,0-10 129,0 10-129,7-12 0,-7 12 129,7-13-129,-7 13 0,0 0 0,0 0 0,0 0-129,0 0 129,0 0 0,0 0 129,0 0-129,0 0 129,6 6 258,-6-6-258,0 0 129,-7 11 0,7-11 0,0 0 0,-12 4 0,12-4-129,0 0 0,0 0-129,0 0 258,0 0-258,0 0 0,0 0 0,0 0 129,0 0-129,0 0-129,0 0-129,0 0 0,0 0-387,0 0-1419,0 0-2451,0 0-645,11-4 258</inkml:trace>
  <inkml:trace contextRef="#ctx0" brushRef="#br1" timeOffset="-147462.599">13235 7495 1161,'0'0'2193,"6"12"-258,-6-12 129,0 12-387,1-2-387,-1-10-258,-1 17-129,1-17-129,-13 24 0,2-11-258,3 8-129,-6-1 129,1 6-258,-7 1 129,4 6-258,-5-3 129,3 4 129,-1-1-129,4 1-129,-3-5 129,6 0-129,2-4 0,3-4 0,-2-1 0,3-3 0,5-3-129,-2-2 129,3-12-129,0 19 129,0-19-129,0 16 258,0-16-129,11 14 0,-11-14 0,22 12 0,-9-8 0,5 1 0,3-1 0,3-1 0,0-2 0,2 3-129,-2-4 0,0 3 0,0-1 0,-1-1 0,-2-1-129,1 1 0,-2 2 0,-2-3-129,3 1 0,-7-1-387,2 3 129,-16-3-258,24 8-1290,-24-8-1548,0 0-1161,0 0-129</inkml:trace>
  <inkml:trace contextRef="#ctx0" brushRef="#br1" timeOffset="-147157.583">13231 7960 1419,'-11'17'4257,"11"-17"-129,0 0-516,0 0-3870,6 19 0,-3-7 387,-1 3 0,2 5 129,-2-2 129,1 9-129,-2-1 0,0 6-129,1-2 0,2 5 0,0-1-258,1-3-129,2 3-645,-2-7-1419,-4-4-2064,13 5-129</inkml:trace>
  <inkml:trace contextRef="#ctx0" brushRef="#br1" timeOffset="-145529.489">16349 8572 1419,'-6'0'1935,"6"0"-258,0 0 516,0 0-387,0 0-129,0 0-258,0 0-387,0 0-387,0 0-258,0 0-258,0 0 0,0 0 0,0 0 0,6-11-129,-6 11 0,0 0 129,0 0-129,12-7 0,-12 7 258,0 0-129,0 0 0,-1 13 129,1-13 0,-9 14 0,9-14 258,-11 14-129,11-14-129,-13 9 0,13-9 0,0 0-129,-13 4 0,13-4-129,0 0 0,0 0 129,0 0-129,0 0 0,0 0 0,0 0-129,0 0 0,0 0-258,0 0-258,-4-10-1419,4 10-1935,11-9-1032,-9-3 258</inkml:trace>
  <inkml:trace contextRef="#ctx0" brushRef="#br1" timeOffset="-144554.433">16811 8395 1,'17'0'3869,"-17"-7"-2579,0 7 516,0 0-387,0 0 129,0 0-129,0 0 129,-14-6-516,14 6-516,-25-1-258,6 1-129,-2-3 258,2 3-129,-3 0-129,2 0 129,-3 0-129,5 0 0,1 0 0,5 0-129,-2 3 0,14-3 0,-17 2-129,17-2 129,0 0-129,0 0 0,0 0 0,0 0 0,-4 12 129,4-12-129,0 0 0,4 15 129,-4-15 0,6 14 0,-6-14-129,5 20 129,-5-7 0,0 0 0,0-1 0,0-1 129,0 1 0,-1 0-129,-3 0 129,4-12 0,-5 19 0,4-7-129,1-12 129,0 16-129,0-16 0,7 14-129,-7-14 129,20 13 0,-4-9-129,1 1 129,1 1-129,4 0 129,0 2-129,4 1 129,1 2 0,0 1-129,1 0 129,1 2 0,1 2 0,-2 0-129,2-2 129,-5 3 0,2 0-129,-4 1 129,-6 0 0,1-2 0,-4 0 0,-5-1 0,-3 1 129,-5 1-129,-1-2 258,-2 3 0,-12-4 129,-1 7 129,-11-6 0,2 6 129,-10-9 0,3 5-129,-7-5-129,4 0 0,-5-4-129,7-3-129,1-3-129,2-2-258,10 0-387,-6-10-1161,13-7-2709,4 1-387,4-9-387</inkml:trace>
  <inkml:trace contextRef="#ctx0" brushRef="#br1" timeOffset="-143853.393">16654 8429 1548,'0'0'3225,"0"0"-774,11-2-2322,-11 2 129,15 0 129,-3 0 0,-1 0 129,5 0 0,1 0 0,6-1-129,-2-3 129,7 2-129,0-3-129,1 1 258,1-1-258,-1 1 0,-1-3 129,-1 5-129,-7-2 0,-2 4-129,-3-1 129,-4 1-258,-11 0 0,0 0-258,11 12-387,-11-12-1161,-7 6-2322,7 6-258</inkml:trace>
  <inkml:trace contextRef="#ctx0" brushRef="#br1" timeOffset="-142503.315">20587 7953 645,'0'0'903,"0"0"516,7 0 0,-7 0 516,12 0 0,-12 0-129,12 0-387,-12 0-387,0 0-129,0 0 0,0 0-387,0 0 129,0 0 0,0 0 0,0 0-129,0 0 0,0 0-129,0 0 129,0 0-258,0 0 0,-2 7-129,2-7 0,0 0 0,0 0 0,0 0-129,0 0 0,0 0 129,0 0-129,1-7 0,-1 7 0,0 0-129,0 0 129,0 0 0,10-11 0,-10 11 0,0 0 0,0 0 0,-4 7 0,4-7-129,-11 13-129,11-13-645,0 0-2451,-7 12-1290,7-12-516,0-14 516</inkml:trace>
  <inkml:trace contextRef="#ctx0" brushRef="#br1" timeOffset="-140874.222">21419 7457 2967,'0'0'3354,"0"0"-2064,0 0-516,0 0 0,0 0 129,0 0 129,-11 4 0,11-4-129,-22 0-129,10 3-387,-4-3 129,2 0-129,-6 0-129,6 0-129,-3 0 129,1 0-129,-1 1 0,3 1 0,-2 1-129,2-1 0,3 1 0,11-3 129,-20 8-129,20-8 258,-18 5-258,18-5 129,-15 4 0,15-4 0,-12 4-129,12-4 129,0 0-129,0 0 129,0 0-129,0 0 0,0 0 129,0 0-129,0 0 129,0 0-129,0 0 129,0 0-129,0 0 0,0 0 0,0 0 0,0 0 0,0 0 0,0 0 0,0 0 0,0 0 0,0 0 0,0 0 0,0 0 0,0 0 0,0 0 0,0 0 0,0 0 129,0 0-129,0 0 0,0 0 0,0 0 0,0 0 0,0 0 0,0 0 129,0 0-129,0 0 0,0 0 0,0 0 129,0 0-129,0 0 129,0 0-129,0 0 0,-12 6 129,12-6-129,0 0 258,0 0-258,0 0 0,0 0 0,0 0 0,0 0 0,0 0 0,0 0 0,0 0 0,0 0 0,0 0 0,0 0 0,0 0 0,0 0 0,0 0 0,0 0-258,0 0 258,-1 10 0,1-10 0,0 0-129,-2 16 129,2-16 0,-6 18 0,2-3 0,0 2 0,-2 4 0,-2 5-129,2 3 129,0 3 0,0 2 0,3 0 0,0-3-129,2-1 258,0-3-258,1-4 129,0-5-129,0-2 129,0-4 0,0-12 0,-1 14 0,1-14 0,0 0 0,-5 12 129,5-12-129,0 0-129,0 0 129,8-2-129,2-5 0,4 3 129,2-4-129,8 3 0,0-2 0,5 3 129,3 3-129,0 1 129,3 0 0,0 7-129,1 0 129,-2 4-129,0 0 0,-3 2-129,-1 0 129,-3 3 0,-4-2 129,0 3-129,-5 0 129,-3 0 0,-5-1 0,-4 2 0,-4 2 0,-2-1 129,-7 2 129,-8-4 0,-2 5 129,-7-3 0,1 0 0,-9-4 0,2 2 129,-5-8-258,2 7 0,-1-7-129,1 1-258,4-3 0,0-2-387,8 2-645,-3-7-2064,5-5-1419,19 5-387,-16-29 646</inkml:trace>
  <inkml:trace contextRef="#ctx0" brushRef="#br1" timeOffset="-135693.926">6311 11991 2322,'0'0'3354,"-12"-2"-129,12 2-2322,0 0-774,0 0 129,0 0 0,-15-5 387,15 5 129,0 0 129,0 0-129,-13-5 129,13 5-258,0 0-258,0 0-258,0 0-129,-4-11 0,4 11 0,0 0 0,0 0-129,6-12 129,-6 12-129,0 0 129,14-5 0,-14 5 0,0 0 0,11 3 0,-11-3 0,0 15 0,0-4 0,-3 5 129,-4-4 0,-2 2 129,-3 1 0,2-4 258,-4-1-258,1 0 129,-1-7-129,3 0 0,11-3-129,-17 0-129,17 0 0,-8-20 0,8 5 0,0 1-129,6-1 129,1 1-129,3-2 129,0 3 0,2 3 0,-2 3 0,1 4 0,1 0 0,-12 3-129,19 0 129,-19 0-129,17 4 129,-17-4 0,11 14 0,-11-14 0,3 14 129,-3-14 0,-3 17 0,3-17 129,-18 19 129,3-9-129,2-2-129,-3 1 0,3-2 0,0-2-129,1-5-258,12 0-774,-16 4-903,16-4-2193,3-7-387,0-7-258</inkml:trace>
  <inkml:trace contextRef="#ctx0" brushRef="#br1" timeOffset="-132606.75">6882 11717 3096,'0'0'1806,"0"0"-258,0 0 0,0 0-258,-10-4-129,10 4 129,0 0-258,0 0-387,-15 0-129,15 0-258,0 0-129,-14 3-129,14-3 0,-11 9-129,11-9 129,-8 12-129,8-12 0,-4 17 129,4-17-129,0 18 129,2-7-258,3-1 258,5 2 0,2-1-129,3 4 129,1-3-129,3 3 0,1-1 0,2 3 129,0 0-129,-1 5 0,-2 0-129,0 4 129,-2-2-129,-1 3 0,-5-3-129,0 5 129,-5-4 129,-4-1-129,-2-3 258,-3-4 0,-9 2 129,-3-7-129,-6 4 258,-4-7-129,-3 1 0,-3-5-129,1 1 0,0-3 0,3-3 0,1 0-129,4-5 0,6-4-129,3-5-258,8 0 258,3-6-129,2-2 0,7-2 0,9-1 258,3-4-129,5 0 258,0-1 258,3 0 129,3 1 129,-6-3 0,3 7 129,-7-4 129,1 8-129,-9-3 129,0 8 0,-8-3-258,-2 5-129,-2 0 129,-6 2-129,-4-3-258,-4 2 0,1-1-129,-2 0 0,-1 5 0,-3-2-129,1 5 0,-2-1-129,3 7-129,-6 0-387,5 12-387,-4 0-903,-2 0-2064,10 12 129</inkml:trace>
  <inkml:trace contextRef="#ctx0" brushRef="#br1" timeOffset="-131952.714">7775 12293 1806,'-12'8'3870,"0"-8"387,12 0-387,0 0-3225,0 0-516,-2-11 0,2 11 0,0-12 129,0 12-129,6-12 0,-6 12 0,0 0 0,11-7 129,-11 7 129,0 0 129,0 0 0,0 0 0,0 0 129,1 5 0,-1-5-129,-2 14-129,2-14-129,-9 13-258,9-13-258,-1 11-903,1-11-2322,0 0-1032,0 0-516,7-19 129</inkml:trace>
  <inkml:trace contextRef="#ctx0" brushRef="#br1" timeOffset="-131338.679">8270 11980 3612,'0'0'4386,"0"0"-387,0-9-258,0 9-3612,0 0-258,0 0-129,0 0 129,0 0 0,12-2 258,-12 2 0,15 2 0,-15-2 0,13 5 0,-13-5 0,0 0 0,13 12 0,-13-12-129,4 20 258,-4-9-258,0 7 129,-5-1-129,-6 5 129,1 2 0,-5-1 0,0 3 129,-4-3-129,4 2 258,-3-4-258,5-2 129,-1-4 0,8-1-129,6-14 0,-5 19-129,5-19 129,7 8-129,5-8 129,3 3 0,3-3 0,5 0 129,2 0-129,3 0 0,-1 0-129,0 0 258,3 0-258,0 1 129,-2-1 0,1 3 0,-2-1 0,0 1 0,-3 2 0,3 0-129,-3 2 0,0-2-258,3 9-774,-7-7-3096,6-4-516,2 0-516,0-6 258</inkml:trace>
  <inkml:trace contextRef="#ctx0" brushRef="#br1" timeOffset="-130293.617">11052 12858 2451,'0'0'3612,"0"0"516,0 0-2193,0 0-1161,0 0-258,0 0 0,0 0 0,0 0 129,0 0-129,0 0-129,-2-8 129,2 8-387,0 0 129,6-13-129,-6 13-129,0 0 0,10-14 0,-10 14 129,0 0-129,0 0 129,0 0 129,0 0 0,0 0 129,0 0 258,0 0-258,2 7 129,-2-7 0,0 0 0,-10 11-258,10-11 0,0 0-129,0 0 0,0 0-129,-11 9 0,11-9-258,0 0 129,0 0-258,0 0-129,10 0-1161,-10 0-2709,0 0-387,20-7-258</inkml:trace>
  <inkml:trace contextRef="#ctx0" brushRef="#br1" timeOffset="-129774.587">11518 12593 1806,'5'-13'3999,"-5"13"516,0 0-1419,0 0-1806,0 0-129,0 0-129,11 14-387,-11-14 0,0 21 129,0-9-258,0 4-129,-2 1 0,0 3-129,-3 1-129,1 3 129,-2 2-129,0 5 0,-2-1 0,2 3-129,1 1 0,2-3-129,3 1-129,-2-2-129,4 0-516,-2-10-1935,1-2-1806,9 0-129,-10-18-258</inkml:trace>
  <inkml:trace contextRef="#ctx0" brushRef="#br1" timeOffset="-129088.548">12626 13016 2322,'-13'6'3999,"0"-4"129,13-2-387,0 0-3354,0 0-258,0 0 258,0 0-258,0 0 129,0 0 0,0 0-129,0 0 0,0 0-129,0-7 0,0 7 0,0 0 0,0 0 0,0 0 0,0 0 0,0 0 129,0 0 258,0 0-129,0 0 129,0 0 0,0 0 0,0 0 129,-2 7-387,2-7-516,0 0-516,0 0-1806,8 14-1806,-8-14-387,13-2 258</inkml:trace>
  <inkml:trace contextRef="#ctx0" brushRef="#br1" timeOffset="-128342.505">12936 12884 1935,'0'15'3354,"2"-3"0,-2-12-2838,9 16-129,0-4 387,-9-12 129,17 18 129,-17-18 129,25 11-129,-12-11-258,10-4-258,1-9-516,-1-6-129,7-4 0,-3-7 0,0 1 0,-5-3 258,-5 3 129,-1 7 129,-12-2 258,0 10-129,-8 2 129,4 12 0,-30-3-258,9 8 0,-9 6-258,1 5 0,-5 5-129,1 1-129,3 1-129,-1-5-129,11 4-516,-3-15-387,14 10-645,-4-15-129,13-2-387,0 0-129,16 0-129,-4-9 387,10 2 774,-2-2 1290,7-1 645,0 7 774,-1-2 645,-2 5 258,-3 0 258,-1 8 0,-8-1-258,1 13-516,-13-7-258,5 11-258,-10-6-387,0 11 0,-11-3 129,5 3-258,-7 2-129,6 4 0,-6-2-129,8 4-129,-1 0-129,2 3 0,8-1-129,-3-5-645,6 5-1806,9-5-2064,-6-13-129,8 0-129</inkml:trace>
  <inkml:trace contextRef="#ctx0" brushRef="#br1" timeOffset="-126066.376">15798 12909 2322,'-14'8'3612,"14"-8"-1548,-7 12-1032,7-12 129,-11 30 129,0-14 258,9 13-129,-10-4-129,9 11-258,-7-5-129,8 6-129,-5-8-129,7 5-129,0-10 0,2-3-258,-2-21-129,27 12-129,-3-14-129,6-19-129,3-5 0,2-9 0,3-5 0,-3-5 129,3-1 129,-7 0 129,-8 3 0,-6 5 0,-6 5 258,-4 5-129,-7 3-129,-4 9 129,-10 3-258,-3 6 129,-6 7-258,-4 0 129,-1 10-129,-5 2 0,0 6 0,1 0-129,0 7-129,-3-1-129,8 7-903,-7-4-1677,3 3-1419,9 9-258,0-7 129</inkml:trace>
  <inkml:trace contextRef="#ctx0" brushRef="#br1" timeOffset="-125146.323">17257 13019 1,'0'0'3224,"0"0"517,0 0-2193,0 0-1032,-6-3 0,6 3 645,0 0 0,-1 10 129,1-10-129,-4 15-258,4-15-258,-9 21 0,2-6 0,5 8-258,-5-1 129,1 11-387,-4 0 387,2 7-258,-1 0 129,1 4-258,0-1 0,2-4 0,1 0-258,0-10 0,5 5-516,-3-19-903,3-4-2838,2 1-387,-2-12-129</inkml:trace>
  <inkml:trace contextRef="#ctx0" brushRef="#br1" timeOffset="-123306.217">21000 12601 2580,'0'0'4128,"0"0"129,-10-5-1161,10 5-2580,0 0 0,0 0 0,0 0 129,0 0 129,0 0-129,-11-3 129,11 3-258,0 7-129,0 11 0,-1 3 0,1 12 129,-8 7-129,6 14 0,-9 3 129,5 7-129,-6-3-129,5-2 129,-1-3-258,2-7 0,2-8-387,-3-18-516,9 1-2580,-2-24-1548,0 0-129,20-9-645</inkml:trace>
  <inkml:trace contextRef="#ctx0" brushRef="#br1" timeOffset="-121942.14">22708 12841 2709,'-21'1'4515,"21"-1"-258,-19-12 129,9-6-3225,5 1-774,-5-8-129,8 1 258,-3-8 129,5 2 0,0-5-129,7 6-129,-1-5 0,9 7-258,2 0 129,1 2-258,4 5 129,2 3 0,1 2-258,4 3 129,-2 5-129,0 0 129,0 3 0,-1 3 0,-3 1 0,-1 0 0,-5 5 129,-2 5-129,-2-1 129,-3 4-129,-1 2 0,-4 4 0,-2 0 0,-3 5 0,0 2 0,-4 3 0,-7 4 0,-1 2 129,-3 1 0,-4 2 129,-3-1-129,0 2 129,-4-7 0,0-1 258,-2-7-258,1 0 0,-5-10 0,7-2 0,-2-9 0,-1-3-258,3-4 0,0-11-129,5-5-387,-3-13-387,18 2-2451,0-13-1548,5-9-387,5-5-516</inkml:trace>
</inkml:ink>
</file>

<file path=ppt/ink/ink2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9-20T20:53:31.633"/>
    </inkml:context>
    <inkml:brush xml:id="br0">
      <inkml:brushProperty name="width" value="0.05292" units="cm"/>
      <inkml:brushProperty name="height" value="0.05292" units="cm"/>
      <inkml:brushProperty name="color" value="#FF0000"/>
    </inkml:brush>
  </inkml:definitions>
  <inkml:trace contextRef="#ctx0" brushRef="#br0">1818 15981 456 0,'-18'2'0'0,"-6"4"0"16,15-4 0-16,-9 4-3 15,-12 2 0-15,1 0 4 0,-4 7 1 16,-3 4 0-1,-6 0 3-15,-2-1 1 0,-7 1 0 0,4-4 1 16,-4 9 5-16,-3-3 2 16,-2 6-1-16,2 5 2 15,-8-3-6-15,5 0-3 16,1 0-3-16,5-3-3 16,0 1 1-16,-2 5-1 0,2-1-5 15,4 9 1 1,2-3 2-16,-6 3 3 0,7 5 2 15,2 2 1 1,3 4-2-16,10-6 1 0,2 2 7 16,6 4 3-16,6-7-4 15,0-1-3-15,9 2-3 16,6 8-3-16,0 0 1 16,3 0-1-16,18-3-3 15,6 3 2 1,3 0 1-16,2 0 0 0,1-3-3 15,9 0 2-15,5 6-8 16,13-1-2-16,-1 1 1 0,13-1 4 16,-1-2-2-1,19 8 3-15,2-3 3 0,3-7 1 16,-3-12 7-16,7-4 6 16,2-4-2-1,12 1 0-15,-6-5-6 0,6-1-3 16,-3-5 0-1,12-5-1-15,-8-8 0 0,8-3 0 16,0-10-3-16,9 0 2 16,0 2-4-16,-3-13-1 15,8 8 3-15,-8-5 1 16,-3 0-1-16,9 0 0 0,-6-6 4 16,-3-7 1-1,-9-1 0-15,-2-5-2 0,2-7 3 16,-12-1 0-1,-3-8 1-15,-3-7 2 16,-8-3 1-16,-4-3 1 16,-15-3-2-16,-8-2 1 0,-13-5-2 15,-8-3 0-15,-9-11-1 16,-9 0 0-16,-12 3-5 16,-9 3-1-16,-9-6 1 15,-6 1 2-15,-15 10-2 16,-9-3 0-16,-11 5 1 15,-1 1 2-15,-15 13-1 16,-2-11 2-16,-15 5 2 0,-4 12 2 16,-11 4 3-16,-6 6 1 15,-12 10-1 1,-9-8 1-16,-9 8-4 0,-12 3 1 16,-9 11-5-1,-3 7 0-15,-14 11-1 0,-7 16-2 16,-3 3-2-1,1 4 1-15,8 9-8 0,-3-3-2 16,-5 14-14-16,20 2-6 16,-3-6-42-16,1-2-17 15,11-5-59 1</inkml:trace>
</inkml:ink>
</file>

<file path=ppt/ink/ink2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7T02:51:13.228"/>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1441 1348 1419,'0'0'2064,"0"0"-387,0 0-774,0 0-258,0 0 129,-1 46 129,1-46 129,0 0 258,0 0-645,0 0 516,0 0 129,0 0 258,28 62-645,-20-34 0,10 0-387,-3 13 0,7 2 387,0 7-516,8-1 0,-4 11-516,8-6 129,-2 6 258,4-4-258,0 1 129,3-5-129,-1 2 129,-2-7-258,-1 5 129,-2-9 0,-1 1-129,-4-6-258,-2 1 258,-7-9-258,0-2 258,-5-7-645,2 0 0,-16-21-1548,9 12-1419,-9-12 0,0 0-387</inkml:trace>
  <inkml:trace contextRef="#ctx0" brushRef="#br0" timeOffset="453.025">1259 2438 1032,'0'0'3096,"1"-11"129,14-3-387,3-1-1806,7-11-387,5 0 516,4-11-258,8 1 387,0-15-387,7 3 645,-2-15-774,7 7 0,-6-16-258,10 6 129,-8-8-129,3 7 0,-9-4-387,3 13-129,-9 0 387,-2 9-129,-36 49-129,51-68-129,-51 68 0,0 0-645,0 0 129,0 0-774,51-46-774,-51 54-1806,0 9-258,-5 2-516,-7 3 129</inkml:trace>
  <inkml:trace contextRef="#ctx0" brushRef="#br0" timeOffset="1233.07">3253 1731 1806,'-3'-12'2967,"1"-1"0,2 13-903,0 0-774,0 0-258,0 0 0,0 0-258,0 0-129,0 0 129,0 13-129,0-13 129,9 27-129,-3-6 0,6 11 0,1 7-129,4 7-387,1 7 129,8 2-258,1 4 0,1-8-129,4 6 0,-4-15-258,4-1 0,-9-13-387,4 0-774,-13-10-1806,-3-7-387,-11-11-129,0 0 129</inkml:trace>
  <inkml:trace contextRef="#ctx0" brushRef="#br0" timeOffset="1534.087">3022 2269 9288,'10'-6'4128,"9"-3"-258,3-6-387,4-8-3354,10-2-258,10-9 258,6-6 0,2-5-258,1-1 258,-4-4-258,-1 2 258,-7 1-258,-4 7-387,-1 5-1677,-9 13-1548,-10 5 0,-3 3-516,-16 14 129</inkml:trace>
  <inkml:trace contextRef="#ctx0" brushRef="#br0" timeOffset="2302.131">3861 2351 1677,'18'-10'2967,"-8"-5"387,6 3-516,4-3-2709,-3-6 129,6-1 645,-2-4-516,3 4 258,-6-6 129,4 7-129,-8-3 129,2 10-258,-6-1-129,-10 15 0,13-14-258,-13 14-129,0 0 0,5 6-129,-5 9 129,0 1-129,-1 7-129,-1 1 258,-1 8 0,-1-3-129,2 7 0,-2-6-387,2 5 387,-3-8-516,1 4 516,0-6-516,-1-3 258,-2-3-258,0-4 516,0-4-258,7-11 129,-17 16 129,17-16-129,-21 6 0,8-3 258,-1 0 258,-1-2-129,0 2 129,1-1-129,2 1 129,1-2 0,11-1-129,-14 6 258,14-6-129,0 0 129,9 3 0,2-3-129,7 0 258,1 0-258,5 2 129,0-2-258,2 2 0,2 1-129,-2 0 0,-2 2 0,-2-1-387,3 4-774,-7 0-2322,-2-8-129,3 0-387,-19 0 646</inkml:trace>
  <inkml:trace contextRef="#ctx0" brushRef="#br0" timeOffset="2729.156">4696 1773 1677,'13'-13'2709,"1"12"258,-14 1-258,8 12-2322,3 4 0,-2 3 129,8 4 258,-4 7 129,5 5-387,-1 4 516,5 2-258,0 8 0,5-4-129,0 5-387,5-4-129,-3 2-258,0-11-774,0 2 258,-6-11-1032,1 0-645,-7-5-1677,-10-10 129,-1-1 259</inkml:trace>
  <inkml:trace contextRef="#ctx0" brushRef="#br0" timeOffset="3046.174">4566 2380 8127,'0'0'4257,"21"-18"129,4-5-645,10-2-3483,4-8-387,5-6 387,8-7-129,2-3-129,-3-6 0,1 6 129,-4-2-129,-3 5 258,-3 3-516,-7 9 0,-1 10-1032,-14 5-1161,2 11-1419,-2 3-387,0 4-129,0 0-129</inkml:trace>
  <inkml:trace contextRef="#ctx0" brushRef="#br0" timeOffset="3533.202">5400 2250 6450,'-2'13'3741,"2"-13"-516,9 0-129,-9 0-3741,23-7 129,-9 4 387,0 1 0,0 1-129,-1 0 258,-1 1 258,-12 0-258,17 5 0,-11 5-258,-3 4-129,1 5 258,-4 1-258,-2 7 258,-7 1-387,-1 5 645,-5 0-387,2 0 516,-1-1 129,-1 0-258,5-3 0,1-1 129,7-4 129,2-4 0,5-3 0,-5-17 0,28 22 258,-8-20-258,7 2 0,1-4 0,5 0-258,4-3-774,-3-3-2451,1-6-903,2 3-258,-9-6 0</inkml:trace>
  <inkml:trace contextRef="#ctx0" brushRef="#br0" timeOffset="5006.286">1503 3283 1,'3'23'2579,"-3"2"130,0-25 129,-6 28-2838,5-8 0,-2 3 129,-1 2 129,-3 4 258,0 3-129,-5 1 258,1 9-258,-8 0 258,1 8-258,-9 2 0,1 7-129,-5-4-129,2-1-129,-1-5 129,7-3 0,-1-9 129,4-3-129,4-8 129,5-4 0,2-1 129,4 1-129,-1-2-129,3-2 129,0 0-129,3 0 387,0-6-129,3 5 258,-3-17 0,20 18 0,-3-14-129,13 2 258,4-6-258,11 4-129,8-4-129,6 0 0,4-5-129,2 0 0,0-4-129,-2 6 129,-6-4-129,-5 0 129,-6 1-129,-5-1 0,-6 6 0,-4-6 0,-8 3 0,-3-6-258,-3 6-774,-15-7-2580,-1-2-645,-1-2 0,-15-6-516</inkml:trace>
  <inkml:trace contextRef="#ctx0" brushRef="#br0" timeOffset="5323.304">1401 3765 5676,'18'9'4128,"-2"-9"-387,12 0-258,2 0-3612,3 0-129,4 0 258,2 0 0,2 0-129,-2-1 258,-2-1-129,-2-1 0,0 0 0,-3 1-774,-2-6-1548,-6-5-1161,3 6-645,-12-11 387</inkml:trace>
  <inkml:trace contextRef="#ctx0" brushRef="#br0" timeOffset="5606.32">1486 3372 6708,'20'12'4257,"7"-11"-516,2-2 129,11-6-3999,7 1-129,8 1 0,6-1 129,2 1-129,2-2-258,8 6-645,-6-5-1290,4 0-1419,7 6 0,-7-1 0</inkml:trace>
  <inkml:trace contextRef="#ctx0" brushRef="#br0" timeOffset="6289.359">2735 4041 2580,'41'-3'3483,"-12"1"387,-8-9-516,2-1-3096,5 3 129,4-4-129,0 1-129,-3-7 129,0 4 258,-6-4-258,1 2 129,-8-3 0,-2 4 0,-8-2-129,-2 1 0,-4 2-129,-7 4 0,-7 1-258,-2 4 258,-8 4-129,-2 2 0,-3 6 0,-3 5 0,-2 8 0,3 3 0,-3 6 0,1 1-129,2 4 129,2 4 0,2-3 129,5 5 0,4-3 0,5-1 0,7-2 0,6-1 129,3-4-129,12-5 258,4-2-258,5-1 0,8-7 129,4-3-129,4-5 0,2-5 0,8 0 0,-1-4 0,3-7-129,3 0-129,-1-1-516,-10-6-1419,3 1-2064,-3 3-129,-10-6-258,-4 2 517</inkml:trace>
  <inkml:trace contextRef="#ctx0" brushRef="#br0" timeOffset="6980.399">3461 4284 4128,'8'17'3999,"-8"-17"-645,20 0-129,-10-8-2709,11-1-1161,1-8 387,3-3 258,1-1 0,0-4 387,0 4 258,-7-6-258,4 8 129,-8-2-129,3 8-129,-5 1-387,-1 2 0,-12 10 0,18-8-129,-18 8 129,12 1 129,-12-1-129,8 23 129,-6-5 0,0 4 129,-2 4-258,0 2 258,-5 2-129,-2 4 0,-5-2 0,2 1 0,-4-1 0,-2-2 0,1-4 0,-1-1 0,-1-5-129,3-6 129,1 0 0,2-6 0,0-2 0,11-6-129,-15 4 129,15-4 0,0 0 0,0 0 0,0 0 0,0 0 0,0 0 0,14 0 129,-1 0-129,7-1 129,3-1 0,4 2 129,4-1-258,0-3 0,1 3 129,0-1-129,-2 0 0,-3 0-129,-6 1-258,-3-4-645,1 3-2064,-4 2-774,-15 0-129,21-6 0</inkml:trace>
  <inkml:trace contextRef="#ctx0" brushRef="#br0" timeOffset="8309.474">4789 4013 2322,'0'0'2967,"0"0"-1548,-14 11-129,14-11 0,0 0-129,0 0-129,0 0 258,0 0-258,0 0-129,0 15-129,0-15-129,0 0 0,14 14-258,1-8 0,-4-1-129,7-2 0,1-2 129,5-1-258,1-1 0,6-9-129,-3-2 129,5-8-129,-3-1 0,-1-4-129,-5-1 129,-4-1 0,-6 5-129,-4-2 0,-8 2 129,-2 2 0,-9 5-258,-9 4 258,-3 5-129,-7 5 129,-5 1-129,-3 2 0,-3 11 129,-2 4-129,0 1 129,0 5 0,1 1 0,-1 3 0,4 1 0,2 2 129,1 0-129,2 2 0,3 1 0,3 1 129,3 0-129,7-2 129,4 0 0,7 2 258,4-5-258,4 3 129,11-6 0,10 1 0,4-5-129,11-3 0,2-5-258,5-8-387,12 1-1161,-6-7-2451,1-9-129,3-9-516,-8-10 517</inkml:trace>
  <inkml:trace contextRef="#ctx0" brushRef="#br0" timeOffset="8948.511">5356 4350 1419,'-23'0'0,"23"0"258,-14-12 774,4-1 387,10 13 258,-6-22 1032,6 10-129,0-5-903,0 17-645,18-21-516,-2 11-258,1 2 0,4 7 129,-3 0-129,3 1 0,-5 5 0,2 3 0,-6 1 129,2 6-129,-7-5 0,1 3 0,-6 2-129,1 0 129,-3 1-129,0 2 0,-8 0-129,-2 2 129,-5-1-129,1 3 258,-3-2-258,-1 1 129,4-6-129,0 3 129,1-3-129,6 1 129,2-5 0,5 1 0,0-12 0,5 18 0,-5-18 0,26 16 129,-9-13-129,6 1 0,1-1 0,4-1-129,4-1-129,-1-1-645,11 0-2580,-5 0-1032,-2-1-129,1-4-258</inkml:trace>
  <inkml:trace contextRef="#ctx0" brushRef="#br0" timeOffset="10916.624">978 6556 6063,'0'0'4386,"0"0"-258,1-16-129,0-9-3870,5-7-129,6-9 0,4-12 129,2-7-129,4-8 0,5-7 0,2-2 0,4-6 129,4 1-129,2-1 0,0 6-129,3 2 258,-1 5 0,-1 5-258,-2 7 258,-4 9-258,-5 10 258,-5 6-129,-3 9 129,-7 6-129,-2 9 129,-12 9 129,11 2-129,-9 13 129,2 8-258,-1 7 258,0 9-258,4 10 258,0 8-387,1 9 258,2 8-258,4 4 0,-1 2 258,2 9-129,1-2 0,4-3 0,0-6 0,-2-7 0,-2-13-258,3-3-129,-7-18-516,6-6-2322,-12-12-1032,-6-19-387,0 0 129</inkml:trace>
  <inkml:trace contextRef="#ctx0" brushRef="#br0" timeOffset="11165.638">1197 6124 3483,'0'0'4515,"8"5"-258,16-5-258,2-4-2193,13-5-1806,12-6 0,10 1 0,8-3-129,10 2-645,-1-5-1161,6 3-2193,7 3-258,-4-5 0</inkml:trace>
  <inkml:trace contextRef="#ctx0" brushRef="#br0" timeOffset="12044.688">2613 5889 1806,'0'0'3870,"0"0"0,0 0-129,0 0-2967,13 11-774,5-11-129,1 0 258,5 3 0,3 1 129,5 3 0,1 1-129,4 6 258,3 2-129,2 7 0,1 3-258,0 3 129,-3 8-129,-4 0 0,-5 4 0,-6 2 0,-9-3 129,-5-2 129,-10 0 129,-1-4-129,-11-6 0,-5-1 0,-9-7 0,-1-5 0,-5-5-129,-3-3 0,-2-7-129,1-3 258,0-10-258,2-3 129,3-6-129,5-2 0,2-1 129,6-1-129,4-2 0,7 1 0,6 1-129,1 4 129,11 3-387,7 1 387,7 4-258,3 6 129,6 3 0,2 4 0,5 3 0,-3 2-387,5 13-1290,-5 0-2193,-5-5-258,2 6-129</inkml:trace>
  <inkml:trace contextRef="#ctx0" brushRef="#br0" timeOffset="12366.707">3323 6297 3999,'-2'33'3999,"2"-10"-258,-1-5-258,1 7-3999,0 4 387,3 5-129,1-2 258,-1 6-129,-2-6-645,4-3-2580,3 7-387,-8-18-129</inkml:trace>
  <inkml:trace contextRef="#ctx0" brushRef="#br0" timeOffset="13396.766">4384 5816 1806,'50'8'3096,"-14"1"-1290,-4 6-1032,1-1 129,5 7-129,-4-1 0,6 6 129,-9-4 0,6 10-129,-8-8 0,5 7-129,-7-2-129,3 3-258,-6-1-129,-4 1 129,0 0-129,-7-2 0,-5-3 0,-3 0-129,-5-7 129,-8 1-129,-8-4 129,-3-1 0,-6-4 129,-1-2-129,-7-3 129,-2-1-129,0-5 0,-2-1 0,-1-4-129,-1-6 0,3-5 129,4 1 0,3-7 0,4 1 0,7-1 0,4 2 0,10-1 0,4 3-129,3 2 129,11 1-129,5 4 0,4 4-129,6 3 0,1 2-129,7 4-258,-1-1-516,6 11-903,-1 2-2064,3-4-387,5 7 0</inkml:trace>
  <inkml:trace contextRef="#ctx0" brushRef="#br0" timeOffset="14024.802">5153 6330 903,'-5'-9'3870,"4"-5"-258,8 11 0,4-8-3483,4 1 129,3 2 129,0 1 0,3 3-129,-3 1 387,0 3-258,-2 0 0,-1 8 129,-15-8-258,22 23-129,-15-8 0,-3 4 0,-4 3 0,0 2 0,-10 3 129,0 2-129,-8 0 0,-2 0 129,-1 2-129,0 1 0,0-6 0,4 1 0,1-7 0,4-1 0,5-3 0,6-3 0,1-13 0,2 14 129,9-11-129,3 1 129,5-4-129,3 1 129,6-1-129,3 0 0,0 0 0,5 0-129,-2 2 0,2 1 0,4 5-387,-6-5-387,6 6-3096,-5 1-774,-2-4-258,-1 1 129</inkml:trace>
  <inkml:trace contextRef="#ctx0" brushRef="#br0" timeOffset="27648.581">13202 1385 516,'0'0'1677,"0"0"-1419,0 0 0,0 0 387,0 0 129,0 0 0,0 0 129,-1 28 516,-1 2-516,0 0 258,-1 17-903,3-3 516,-4 19-645,4-7 387,-2 19-516,2-12-129,0 12 0,0-6-129,0 1 258,0-7-129,0 2 129,1-10-516,0-4 516,1-10-516,-2-5 516,0-8-387,0-4 387,0-8-387,0-4 387,0-12 0,0 0 0,0 0 0,0-8 0,8-8 129,6-6-129,1-1 645,7-6-516,4 3 774,1 0-258,5 9 387,-5 0-516,3 10 774,-7 6-774,4 2 0,-3 10 0,2 2-645,-1 4 258,0-1-387,-2 2 258,-1-4-387,-3 0 516,-3-1-387,-16-13 516,18 23 258,-18-12-258,0 1 0,-11 2 0,-4 1 129,-7-3 0,-3 1-129,-6-2 129,-3-2-129,-3-4 129,3 0 129,-2-5-387,2 0 0,3 0-129,-1-5-129,9 0-516,-4-7-258,13 5-1548,1-1-1419,3-6-258,10-1-129</inkml:trace>
  <inkml:trace contextRef="#ctx0" brushRef="#br0" timeOffset="28104.607">14256 1559 9030,'37'-39'3741,"-37"39"-258,0 0-129,-10 1-3870,0 13 129,-5 3 129,-4 7 258,-4 3 258,-7 6 0,0 7 129,-11 3-516,3 8 516,-6 13-129,0 3-258,0 12 129,4-6-387,5 9 129,5-8-516,9 4 645,6-14-516,10-6 516,5-11-387,10-2 387,10-7-258,9-4 258,6-6 129,9-1-129,3-7-129,4-1-129,-1-11-129,7 8-645,-9-16-1032,-8-2-1806,2 0-387,-16-15 258</inkml:trace>
  <inkml:trace contextRef="#ctx0" brushRef="#br0" timeOffset="28429.626">14337 2024 7998,'9'22'3741,"3"-5"129,-4-3-516,7 9-3612,5 0 0,6 2 258,3-1-258,4 0 258,1-2 0,5 2 0,-1-5-516,4 3 129,-8-6-1161,5 4-645,-8-3-1806,-10-5 0,3 3-387</inkml:trace>
  <inkml:trace contextRef="#ctx0" brushRef="#br0" timeOffset="28710.642">14144 2426 4128,'0'0'4128,"0"-8"-387,10-7 0,20-2-2709,7-2-645,8-9-387,11-2 516,6-8-387,6-1 645,0-5-774,1-1 516,-3 3-1419,-11 4-2580,-7 3-129,-2 9-258,-20-3-387</inkml:trace>
  <inkml:trace contextRef="#ctx0" brushRef="#br0" timeOffset="35045.004">15165 2254 516,'0'0'1419,"0"0"-129,0 0-129,0 0 0,0 0 0,0 0-129,0 0 129,0 0-129,0 0-129,0 0-258,0 0 129,0 0-258,0 0-258,0 0-387,0 0 129,0 0-129,-3-7-129,3 7 129,0 0 129,-14-12-129,14 12 129,0 0 0,0 0 0,-11-8 0,11 8 0,0 0 0,0 0 129,0 0-129,0 0 0,0 0 129,0 0-129,0 0 258,0 0-258,0 0 129,0 0 0,0 0-129,0 0 129,0 0-129,0 0 129,0 0-129,0 0 129,0 0-129,0 0 129,0 0 129,0 0-129,-7 12 0,7-12 0,-4 20 0,2-6 129,0 1-387,-1 4 387,0 2-387,-2 3 645,2 1-387,-6 3 258,2 1-387,-6-3 387,5 2 129,-5 0-258,4-5 0,2 1-129,2-4 0,3-4 0,2-4-129,0-12 129,28 11-258,-1-9-258,2-6-645,9-2-1161,4-5-1677,-7-7-387,6 1 129</inkml:trace>
  <inkml:trace contextRef="#ctx0" brushRef="#br0" timeOffset="35438.026">14988 2398 2580,'35'-2'2967,"-21"-7"-129,5 6-2709,8 0 0,5-1 258,3 4 0,-2-3 0,-2 3 0,2-1-258,0 0 0,-4 1-645,-3 0-903,-9-2-1935,7 2 129</inkml:trace>
  <inkml:trace contextRef="#ctx0" brushRef="#br0" timeOffset="36428.083">15230 1463 129,'0'0'2193,"0"0"-1161,0 0-258,0 0-258,0 0 387,0 0 516,0 0-387,0 0-387,0 0 129,0 0-258,0 0 387,0 0-258,50-26 0,-50 26 0,0 0-129,0 0-516,0 0 516,45 39-258,-36-20 129,2-10 387,-1 8-516,4-7 0,-1 12-129,5-6 645,-1 11-516,5-3 258,0 8-387,5 5-129,-4 8 0,3 5 0,-2 11 0,-1-1-129,-6 8 0,2-7-129,-6 9 129,0-7-645,-3 0 645,-3-8-516,-3 1 516,0-8-387,-4 1 387,0-6-258,-1 4 258,-6-7 258,-3 1-129,-1-6 0,-3-1 0,-2-3 129,1-5-129,-1-5-129,3-1-129,0-5-387,3-1-387,-4-2-1161,1-9-1419,13-3-258</inkml:trace>
  <inkml:trace contextRef="#ctx0" brushRef="#br0" timeOffset="49140.81">14011 2980 516,'-6'8'1677,"6"-8"-258,-13 14-129,3-2-516,0 0-129,-7 4-129,3 2 0,-7 3-387,2 7 129,-3 1 129,0 6-258,-5 1 0,-1 5 0,-2 6-129,0 5 129,-1 2-129,1-1 258,-2-4 129,4 1 129,-1-9-129,4 0 129,3-11-129,3-2 258,1-10-258,5-1-129,1-5-129,1 1 129,11-13-129,-14 18 0,14-18-129,0 0 129,-12 10 0,12-10-129,0 0 129,0 0 258,0 0-258,0 0 129,0 0 0,0 0-129,0 0 129,0 0 0,0 0 0,11 11-129,-11-11-129,0 0 129,11 8-129,-11-8 129,0 0 0,17 8 0,-17-8 0,10 7 0,-10-7 129,18 12-129,-6-7 0,5 0 0,1-1 129,9 4-129,2-3 129,10 2-258,3-4 129,5 1 129,11-1-129,3-1 0,7 0-129,3-2 258,6 0-258,0 0 129,6-6-129,-2-2 129,-1 0 0,-5-1 0,1-3-129,-5 2 129,-7 0-129,-4 1 129,-5 2 0,-5 1-129,-9-1 0,-6 3 0,-6 0 129,-4 2-129,-5 0 0,-6 0 0,-3-1 129,-11 3-129,12-1 129,-12 1 0,0 0 0,0 0-129,0 0 129,-2-11 0,2 11-129,-17-8 0,17 8 0,-16-12-129,16 12 129,-20-17 0,10 4 0,-2-2 0,0-5 0,0-5-129,-3-1 129,0-7 0,-5-3 0,-2-1 0,-5-4 0,-3 0-129,-4 0 258,-3 2-258,-8 0 258,1 4-129,-7 1 129,4 3-129,-6 3 0,2 3 129,0 3-129,2 1 387,3 2-258,2 2-129,3 2 0,1 4 129,7-5-129,3 4 129,3 1-129,4 1-258,2 0 129,2 2 129,2 0 0,3 3 129,1-2-258,13 7 129,-19-6 129,19 6-129,-12-5 0,12 5-129,0 0 129,0 0-129,0 0 129,0 0-129,0 0 0,0 0 129,0 0-129,0 0 129,0 0-129,0 0 0,0 0 0,0 0-129,0 13-258,0-13-774,5 12-2064,0 0-258,-5-12-1032,2 19 903</inkml:trace>
  <inkml:trace contextRef="#ctx0" brushRef="#br0" timeOffset="60032.433">13967 3926 258,'0'0'1290,"0"0"129,0-10-129,0 10 129,0 0-258,0 0 0,0 0-258,0 0-258,0 0 129,0 0 129,0 0-129,0 0-387,0 0 258,-9 0-387,9 0 0,-18 12 0,4-2-258,-2 2 0,-7 5 0,-4 3 0,-4 3 0,-5 5-258,-4 5 258,-4 9 0,-6 5-129,-6 9 129,-5 4 0,-8 6 0,-5 4 129,-8 7 129,-4 6 0,-5 2-129,-2 4 129,-3 1 129,2 4-129,-3 0 129,6 2-258,0-5 129,4-2-129,3-7 387,8-3-387,3-10 0,9-3 0,7-12 0,11-4 0,8-12-129,9-9 0,7-4 0,4-8 0,10-5-129,8-12 0,-5 11-129,5-11-516,14 0-774,3-2-2709,-2-17-129,17-1-129</inkml:trace>
  <inkml:trace contextRef="#ctx0" brushRef="#br0" timeOffset="60828.479">13961 3943 1,'10'-13'644,"-10"13"259,8-16-129,-8 16 387,0 0 129,6-14-129,-6 14 258,0 0-258,0 0-129,0 0-258,0 0-258,0 0-387,3 12 0,-3-12 0,17 23 129,-3-8 0,7 7 0,3 2 0,7 4 0,3 5 0,6 5 0,2 10-258,3 7 129,2 9-258,0 4 258,3 13-258,3 7 0,3 11 0,2 6-129,6 2 129,2 1-129,2 1 0,-1-3-258,3-2 387,-1-7-258,-5-6 258,-5-5-258,-8-8 129,-3-4 129,-3-3 0,-5-6 129,-9-7-258,-5-5 258,-2-10 0,-5-4 0,-2-7 0,-6-8 0,-4-5-258,-5-4-1032,-2-15-2064,0 14-129</inkml:trace>
  <inkml:trace contextRef="#ctx0" brushRef="#br0" timeOffset="62144.554">11532 4263 2580,'-1'-13'1677,"1"13"-129,11-19-129,2 11-516,4-6 129,6 2 0,1-2-129,9 6-129,-2-3-258,8 6 0,-2 0-258,5 4-129,1 1-129,4 0 129,-2 6-129,0 3 129,-2 3-129,-1 3 0,-2 3 0,0 2 0,-5 4-129,-3 3 129,-2 2 0,-3 3 0,-3 1 0,-4 2 0,-5-2 0,-6 1 129,-5-4-129,-4 1 258,-8-4-129,-8-2 0,-8-1 0,-1-2 0,-8-4 129,-1-1-258,-6-3 258,-1-2 0,-4-5-129,1-3 0,-1-2-129,1-2 129,2-2-129,0-6 129,6-4-129,6-3 0,8-2-129,6-2 129,13-3-129,3 0 129,14-2-258,8 0 258,12 3-258,3 1 129,7 2 129,3 4 0,3 3-129,1 5 129,2 2 0,1 4 0,1 3-129,-1 3-903,0 0-2451,0 10-645,-13-9 258</inkml:trace>
  <inkml:trace contextRef="#ctx0" brushRef="#br0" timeOffset="63180.613">12655 4489 1677,'13'-8'2193,"-13"8"-258,0 0-258,0 0-516,0 0-387,0 0-387,0 0-258,0 0 129,0 0-129,0 0 258,7 11 0,-6 2-129,-1 3 129,3 5-129,-3 5 0,0 4-129,0 2 0,0 0-129,0-1-129,0-4-258,0-2-1677,6-2-1806,-6-23 129</inkml:trace>
  <inkml:trace contextRef="#ctx0" brushRef="#br0" timeOffset="64976.716">15239 4481 645,'0'0'1161,"-13"-7"129,13 7 0,0 0 129,0 0 129,-1-11-258,1 11 0,9-7-258,7 3-516,-1-2 0,6 3-129,2-1 0,6 1-258,1 1 129,1 2 0,3 0-129,2 0 129,-2 3-129,3 6 0,-2 1-129,-1 3 0,-3 1 0,0 2 0,-5 1 0,-2 2 0,1 2 0,-5 0-129,-1 1 129,-4-3-129,-3 5 129,-2 1-258,-4-1 129,-5 2 0,-1-6 129,-7 6 0,-8-4 0,-3 2 129,-4-4-129,-4 1 129,-5-3 129,-3 0-129,-2-1 0,-1-2 0,-2-3 0,0 0 0,2-4-129,-2-4 129,3-4 0,3 0-129,2-4 129,2-6-129,6-2 258,4-2-258,0-2 129,7 2-129,3-3 0,3 3-129,4 2 129,2 2-258,0 10 129,23-19 0,1 12 0,3 0 129,8 1-129,5 1-129,7 3 129,1-3-516,6 5-774,-3 0-2322,-7-2-258,5 2 387</inkml:trace>
  <inkml:trace contextRef="#ctx0" brushRef="#br0" timeOffset="65900.769">16023 4856 3096,'-12'-3'3612,"12"3"-387,0 0-2709,0 0 0,4-14-129,-4 14 258,17-10 129,-4 7-258,0-4 258,6 3-258,1-1 0,2 4-258,-1-1-129,3 2 0,-2 0-129,-3 3 0,-2 4 0,-2 2 0,-3 4 0,-1 0 0,-5 3 0,-3 1 0,-3 1 129,0 1 0,-2 1 0,-5 1 0,-4-1 0,-3 0 258,-1-2-258,-4 2 0,2 0 129,-2-1-129,1 0 0,4-2 0,-2-4-129,5 2 129,3-4-129,3 0 129,5-11-129,-4 15 0,4-15 129,3 11-129,-3-11 258,19 10 0,-4-8-129,6 3 129,4-3 0,4 1-129,4-1 129,7 1-129,-4-2 0,3 2 0,-1 1 0,-4-1-129,-4-1-129,-4 3 0,-3 0-387,-12-5-1419,1 0-2322,-12 0-387,0 0-129</inkml:trace>
  <inkml:trace contextRef="#ctx0" brushRef="#br0" timeOffset="68665.927">11680 5963 258,'0'0'1677,"0"0"258,0-14-129,0 14 0,0 0-258,-9-10-387,-2 3-258,11 7-129,-28-7-258,9 6 129,-9-3-258,-2 4 258,-7 0-258,1 2-129,-11 3 258,0 7-258,-6-2-129,2 7 129,-3 0-258,0 4 129,-2 0-129,0 4 0,0 1 129,1 2-129,2 3 129,1 4-129,3 0 0,3 4 0,4 4 258,7 3-516,3 3 258,6 6 0,4 4-129,4 2 129,7 2-129,1-1 258,8 2-129,2-2 0,6-5 129,10-2-129,8-7 258,7-2-129,8-7 0,10-4 0,5-9 0,11-2 129,6-9-129,8-5 0,4-6 0,9-4 0,3-1-129,9-8 0,2-7 129,3-10-129,-1-7 0,1-9 0,-2-6 0,-5-12 129,-7-9-129,-8-8 129,-10-6-129,-6 0 258,-17-3 0,-11-1-129,-16 2 129,-13 6 0,-14 6-129,-10 8 129,-20 7 0,-10 9 0,-11 4-258,-7 15 129,-11 9-129,-4 8 0,-5 13 0,-6 0-129,-1 18-129,-6 3-258,8 15-516,-9-6-1419,10 8-2193,1 3-258,4-6 0</inkml:trace>
  <inkml:trace contextRef="#ctx0" brushRef="#br0" timeOffset="70077.008">15781 6203 2193,'-9'-12'3483,"-11"2"258,8 3-2838,-8 4-516,-3 2 129,-4 1 129,-6 0 0,-1 4 0,-8 1 0,4 9-258,-5-2 0,5 7-258,-4 3 0,5 5-258,-2 6 129,5 4 0,4 8 0,0 5 0,7 6 0,8-1 129,5 3 129,6 0-129,4-3 129,12-1 0,8-6 0,14-2 0,4-7 258,10-1-387,10-6 258,11-3-258,8-7 129,9-4-129,5-8 0,9-4 0,4-6 0,5-3 129,0-9-129,2-7 129,-4-4-129,-3-5 0,-6-8 0,-4-3 0,-8-9 0,-10-3 0,-9-3 0,-8-4-258,-14-4 258,-12-1 0,-13 0-129,-14 0 129,-12-1-129,-18 7 129,-17-1-129,-10 9 129,-15 3-129,-6 8 258,-14 6-258,-7 7 129,-7 11 0,-5 7-129,-11 7 0,-5 13 0,-4 12-129,-8 8-258,1 12-387,-10 2-2838,7 6-1032,3 0-645,-1-5 387</inkml:trace>
  <inkml:trace contextRef="#ctx0" brushRef="#br0" timeOffset="70848.052">10578 7340 516,'-78'69'1677,"27"-29"258,-4 6 258,-9 0-129,-7 15 0,-10-9-258,1 14-516,-11-3-258,1 11-387,-8 1-258,1 6-129,-6-4-129,2 5 129,-2-1 0,4 1 0,-1-7 0,9-4-129,3-10 129,9-3-129,6-7 0,13-7-129,10-8 0,9-11-516,15 1-774,2-16-1161,12-8-2064,12-2-129</inkml:trace>
  <inkml:trace contextRef="#ctx0" brushRef="#br0" timeOffset="71500.089">11091 7393 2580,'38'90'1677,"-7"-28"-129,1 1 129,10 15-258,-2 1-258,7 13 0,-3 3-129,5 8 0,2 2-129,5 9-645,-1-7 0,2 2 258,-1-3-258,3 0 0,-1-7-129,2-2 129,-9-12-258,3-4 387,-8-5-129,-5-6-258,-3-7 129,-7-9 0,-10-11 0,-4-4 0,-6-8 0,-6-4-258,-4-5-258,-2-10-2322,-10-7-1935,11-5 0,-33-2-257</inkml:trace>
  <inkml:trace contextRef="#ctx0" brushRef="#br0" timeOffset="78316.479">16262 7281 903,'0'0'3483,"0"0"258,17 8-2967,-16 2-645,-1 5 387,0 11 258,-1 3 0,-1 16 258,-8 4-129,5 17-129,-9 9 0,4 23 0,-7 7-387,2 19-129,-4 3 387,-1 14-387,-4 4 129,0 10 0,1-7-129,2-2 258,-2-12 0,7-5 0,-2-18-258,9-7 258,-3-17-258,6-12 129,0-14-129,4-11-129,-2-13-129,2-8 0,2-6-516,0-23-516,0 0-2580,2-9-1161,-2-25-516,4-9 129</inkml:trace>
  <inkml:trace contextRef="#ctx0" brushRef="#br0" timeOffset="78916.511">16455 7157 258,'3'6'3999,"24"-2"387,-10 4-774,10-1-2838,14 7 129,1 2-129,14 11 129,1-1 0,14 8-129,2 3-129,15 10 258,2-2-387,17 10 0,3 0-129,14 6-129,7 0 0,9 8-129,7 2 0,7 6 0,7 3-129,4 7 0,1 1-129,-3 3 129,-2 4 0,-5-2-129,-4 1 129,-6-5-129,-9-5 0,-7-6 0,-5-3 0,-10-5-129,-8-7-129,-11-10 0,-8-2 0,-12-12-387,-8 5-645,-20-11-2838,-12-11-258,-6-3-516</inkml:trace>
  <inkml:trace contextRef="#ctx0" brushRef="#br0" timeOffset="125753.192">8335 7417 129,'-5'15'1290,"4"-2"-774,-1-1 645,2 3 0,0-15 387,0 24 129,0-24 0,5 21 0,-5-21-387,21 16-258,-9-13-258,9 1-258,1-4-129,5 0-129,1-4-129,2-5-129,0-5 0,1-3 0,-1-1 0,-5-4 0,-2-2 0,-6-1 0,-2-3 0,-5 0 0,-3 0 0,-3 1 0,-4 4 0,0 0 0,-7 6 0,-5 4-129,-5 3 129,-4 4 0,-5 6 0,-4 3 0,-4 6 0,-4 3 0,1 6 0,-1 1 129,-1 5-129,4 1 0,-1 4 129,5 2 0,2 1 0,4 3 0,0-2 0,2 4 129,3-2-129,3 2 258,0 0-129,4 3-129,2-4 129,1 0-129,6 0 0,2-2-129,2-3 129,6-1-129,8-6 129,5-4-258,5-3 129,7-6 0,7-3-258,5-6-516,15 1-1290,-10-3-1548,6-8-1032,4 0 0</inkml:trace>
  <inkml:trace contextRef="#ctx0" brushRef="#br0" timeOffset="126093.211">8859 7640 258,'0'41'3741,"-1"-23"258,1 9-516,0 1-3096,-3 1-129,1 5 0,-3-3 258,-1 3-258,-5 0-258,3-2-903,2-6-2838,6 14-129,-6-18-258</inkml:trace>
  <inkml:trace contextRef="#ctx0" brushRef="#br0" timeOffset="127160.273">11927 8032 1032,'8'24'3741,"-8"-24"0,2 13-3096,10 1 0,2-7 0,7 4 129,-1-6-129,8 1 0,0-6 0,8 0-258,1-8-129,3-3-129,3-4-129,-1-3 0,2-3 0,-5 0 0,-4-3 0,-3 2 0,-7 0 129,-5 3-129,-8 1 0,-6 2 129,-6 1-129,-3 3 0,-10-2 0,-7 4 129,-5 2-258,-3 1 258,-4 5-258,-4 2 0,-3 0 0,1 7 0,-1 6 129,2-3-258,1 6 129,1 0 129,3 1-129,4 3 129,3 2 0,1 0 0,0 6 0,3 0 0,2 5 129,5 1 0,0 1-129,6 5 387,-2-2-258,7 2 129,3-6 0,6 2-129,7-7 0,9 2 129,5-8-516,7-7-387,12-2-1290,4-2-2322,1-12-258</inkml:trace>
  <inkml:trace contextRef="#ctx0" brushRef="#br0" timeOffset="128036.323">12579 8400 1161,'14'0'3225,"-2"-14"-2838,1 11 129,1 1 258,5-1 387,-4-1-129,2 4 0,0-2 0,4 2 0,-5 0-258,5 0-387,-5 2-129,0 5-129,0 1 0,-4 3-129,-3 0 0,-2 4 0,-5 3 129,-2 1 0,-6 3 129,-7 4 129,-8-2-129,-2 7 0,-8-4 387,2 3-387,-4-6 129,4 5-129,-3-6 0,8-2 0,4-5-129,4 1 129,8-5-129,3 1 0,5-13-129,1 15 129,11-11-129,8-2 129,7-1-258,5-1-129,13 5-1032,2-4-2709,7-1-774,12 0 0</inkml:trace>
  <inkml:trace contextRef="#ctx0" brushRef="#br0" timeOffset="129188.389">15165 8214 129,'-10'21'3354,"5"-10"-1548,5-11-1161,8 26 387,-8-26 129,27 19-129,-9-16-129,9 2 0,3-5-387,8-4 0,4-8-387,0-2-129,6-3 0,-3-4-129,-1 1 129,-6-4 0,-6 2 129,-8 1 0,-8 1 0,-5 3-129,-11 5 0,0 12 129,-19-19-129,-1 15 0,-10 1 0,0 3 0,-7 0 0,-4 4 258,-2 1-258,1 5 0,-6-1 0,6 4 0,2 1 129,2 2 0,1 1 0,5 5 0,0-2 0,6 6 258,2-3 0,8 6 0,-1-5 129,10 10 0,-1-8-129,8 6 258,5-5-258,12 2 129,1-3-258,12-1 129,4-6 0,4-2-258,5-3-129,4-9-129,0 0-516,-1-5-645,7-2-1548,1-2-1935,-10-7-258</inkml:trace>
  <inkml:trace contextRef="#ctx0" brushRef="#br0" timeOffset="129638.412">15674 8542 645,'0'0'3999,"0"0"-129,-6 10-387,6-10-3354,0 17 129,0-17 258,6 25-129,-4-12 129,0 8 0,-2 0 0,0 5-129,0 4-129,-6-1-516,5 7-2451,-2 5-1548,-9-13-387</inkml:trace>
  <inkml:trace contextRef="#ctx0" brushRef="#br0" timeOffset="130551.465">18716 7698 2967,'51'13'4515,"-17"-4"-258,-9-9-129,3-2-3741,5 2 0,2-5 0,7 1-129,-5-3 129,3-1 0,-3-9 0,6 0-129,-2-3-129,-1-2-129,-5-1 129,-3-2-129,-5-1 129,-7 3-129,-6 1 0,-11 1 0,-3 6 0,-8 1 0,-9 6 0,-8 2 0,-7 6-129,-8 0 129,-2 3 0,-5 8 0,-1-2 0,-3 4 0,3 0 0,-3 3 0,5-2 129,0 4-129,-1 3 129,6 3 0,-1 2-129,3 4 258,5 3 0,5 4 0,3-1 0,15 3 0,5-3 129,9 3-129,12-7 129,16 2-129,6-8 0,11 1-129,5-8-129,6-4-129,4-1-387,-1-11-129,4 6-1032,-10-10-2193,5-8-1290,-1-2 0,-4-9 1</inkml:trace>
  <inkml:trace contextRef="#ctx0" brushRef="#br0" timeOffset="131168.502">19633 7882 903,'-8'-7'4128,"8"-12"0,0 19-129,20-17-3612,-9 7 129,7 5 0,1-2 129,9 7-129,-4-4 0,5 4 0,-1 0-129,4 8-129,-6-2 129,1 3-258,-8 1 0,-1 3 0,-8-1 258,-4 6-129,-6-3 0,-6 6 0,-12-3 0,-4 4 129,-10-1 0,2 3 0,-8-3 0,1 4-129,1-5 258,8 2-258,5-2-129,9 0 129,4-5-129,10 0 0,10-4-129,16-2 129,9 0-129,13-2 0,4 2 0,12-2-129,15 2-258,-2-1-387,9 9-903,-14-2-2967,1-6-387,-3 1-387,-9-8 517</inkml:trace>
  <inkml:trace contextRef="#ctx0" brushRef="#br0" timeOffset="136396.8">8534 9060 1935,'-31'18'2322,"12"-6"129,-5-3-516,2 7-129,-7-3-774,3 3-129,-7 0-387,0 4-129,-4-1-129,0 4 129,-7 1 0,-1 4 0,-5 0 258,2 6-258,-8-1 129,1 7 0,-5-1-129,3 5-129,2-3 0,0 0 0,1 0-258,3-2 129,4-1 0,6-2-129,4-4 0,4-3 0,3-3 0,4-2 0,7-4 0,0-5 258,4-1-258,4-5 0,11-9 0,-16 13 0,16-13 0,0 0 0,0 0 0,-13 11 0,13-11-258,0 0 258,0 0 0,0 0 0,0 0 0,0 0-129,0 0 129,0 0 0,-3 10 0,3-10-129,0 0 129,0 0 0,0 0 0,0 0 0,-4 12 0,4-12 0,0 0-129,0 0 129,0 0 0,0 0-129,-11 11 129,11-11 0,0 0-129,-14 11 129,14-11-129,-15 5 129,15-5-129,-15 11 0,15-11 0,-16 10 0,16-10-129,-16 11 129,16-11-129,-14 16 258,14-16 0,-17 17-129,8-7 129,-3-1 129,2 2-129,-2-2 0,-1 3-258,-1 0 0,1 1 0,-3 0 0,0 2 129,-4 1-258,2 0 129,-3 2 129,-2-1 129,-1 1 129,-6 2-129,1 1 129,-2 2 0,2 0 0,-3 3-129,0-2 258,2 2-258,0-1 0,4-1 0,1 0 0,1-4 0,0 0 0,5-5 0,1 0 0,5-3-258,-1-5 258,14-7 0,-18 11 0,18-11 0,0 0 0,-13 8-129,13-8 0,0 0 129,0 0-129,0 0 129,0 0-129,0 0 129,0 0 0,0 0 0,0 0 0,0 12 0,0-12 0,0 0 0,0 0-129,0 0 258,0 0-129,0 0 0,0 0 0,0 0 129,0 10 0,0-10-129,0 0 129,0 0 0,13 7 129,-13-7-129,16 4 0,-16-4 129,27 4-129,-8-4 0,7 1 0,3-1 0,7 0 0,7 0 129,7 0-129,8 0 0,6 0 0,9 0-129,8 0 0,7 0 0,8 4 0,8 0 0,4 0-129,4 2 129,1-2-129,3 2 0,-1-1-129,0 2 129,-2 0 0,-5 0 0,-3 0-129,-4 2 129,-6 0 0,-4 0 0,-8-2 0,-10-1-129,-10-1 129,-10 0 258,-11-1-129,-9-3 0,-6 1 258,-10-1-258,-5 1 0,-12-2 0,12 1 0,-12-1 0,0 0 0,0 0 0,-8 7-258,8-7 258,-13 0 0,13 0 0,-20 2-129,20-2 0,-17 0-258,17 0 129,-12-2-129,12 2 0,-8-14 129,8 14-129,-3-25 387,2 6 0,1-5 387,-3-10-129,2-5 0,-3-11 258,-5-7-129,-2-13 0,-7-7 0,-5-10-129,-4-8-129,-8-11 129,-2-2-129,-5-4 129,-2 0 129,-1-4-387,0 6 129,-2 2 0,4 11 129,3 8-129,6 14-129,8 10-387,8 6-1806,11 12-2064,12 11-387,7 1 0</inkml:trace>
  <inkml:trace contextRef="#ctx0" brushRef="#br0" timeOffset="137484.862">12151 9714 3354,'0'14'3999,"0"-14"-2322,0 0-903,0 17 129,0-1-258,-4-3 258,1 7 0,-8 0-129,3 9-129,-8-4 0,1 10-387,-7 3 0,-4 10 0,-5 3-129,-7 12 258,-2 10-258,-10 11 129,-5 8-129,-6 5 129,-5 0 129,2 0 0,-1-8 258,5-2-258,-1-17 129,13-8-129,2-14 0,13-10-129,5-11-258,7-9 0,7-3-258,14-15 0,-11 1 0,11-9-129,11-8-129,2-17-645,17 4-1161,-3-15-2193,10-13-516,12-3 258</inkml:trace>
  <inkml:trace contextRef="#ctx0" brushRef="#br0" timeOffset="138159.902">12098 9801 774,'25'-49'4257,"-14"37"0,-11 0-258,0 12-3354,0 0-258,0 0 0,0 0 0,0 0 0,17 3 129,-10 6 129,11 11-258,1-3 129,11 13 0,0 3 0,8 13-129,4 4-129,4 11 0,2 9-129,7 10 0,-2 5 0,4 6-129,1 0 0,-1 0 0,2 3 0,-2-4 0,2-3 0,1-8-129,1-4 129,0-5 0,2-5 0,0-5-129,-1-7 0,-2-5 129,-1-5-129,-4-4 129,-6-4 0,-6-5 0,-5-5-129,-6-4 258,-7-5-129,-6-4 0,-6-5 0,-13-7 0,0 0 129,0 0-129,0 0 0,-19-6 0,0 3-129,-7 0 129,-5 0 0,-6 1 0,-5 2 0,-3 0 0,-8 0 0,-7 0 0,-7 0 0,-4 0-129,-6 0 129,-7 0 0,-8-7 0,-5 3 0,-7-3 0,-5 2 129,-2-1 0,0 5-129,0 1 129,2 1 0,4 6-129,5 0 0,13 4-129,5-4-258,16 8-1161,4-7-2838,14-8-387,17 1-387</inkml:trace>
  <inkml:trace contextRef="#ctx0" brushRef="#br0" timeOffset="139348.97">15958 9901 1,'0'0'773,"0"0"1,0 0 387,0 0 129,-9-11-129,9 11 129,0 0-258,0 0-387,0 0-258,0 0 0,0 0-129,0 8-129,0 4 0,1 0 0,-1 9-129,1 4 258,0 9-258,-1 6 0,0 7 0,-4 11 0,-7 8 0,0 10 129,-4 9 0,-6 9 129,-1 1 258,-6-1 129,3 3 258,-8-11 0,5 0 129,-6-15-129,7-1-129,-5-18 129,9 2-258,-6-9-258,4-3-129,2-6 0,4-3-129,4-8-129,2-6 0,3-5 0,10-14-387,0 0 0,0 0-516,14-17-1419,-1-6-1935,4-10-516,6-4 129</inkml:trace>
  <inkml:trace contextRef="#ctx0" brushRef="#br0" timeOffset="140076.011">15952 9850 645,'63'34'4386,"-20"-11"0,-4-6 0,7 9-3096,16 13-645,1 0 258,10 16-258,-2 4 0,10 13 129,-9 6-258,12 12 129,-5 0-258,7 6 0,1-2-129,4 3-129,1-5 129,0-1-129,1-11 0,0 1 0,-5-7 129,-4-5-129,-6-6 0,-9-4 0,-10-8-129,-4-7 258,-13-9-129,-6-5 129,-11-7-129,-7-6 0,-10-5 129,-8-12-129,0 12-129,-14-11 129,-3 2-129,-9-1 0,-4-2-129,-5 5 129,-7-2 0,-2 1 0,-5 1-129,-5 1 129,-8-1-129,-4 2 129,-8-2 0,-9-1-129,-5 0 0,-7 0 129,-9-2 0,-3 3 0,-6 0 0,-6 1 0,2 1 129,0 1-129,2 2 129,5 1-129,7 1 0,8 1 0,11 1-129,10-6-129,16 6-387,6-12-1548,22 3-2580,11-5-258,19 0-516</inkml:trace>
  <inkml:trace contextRef="#ctx0" brushRef="#br0" timeOffset="141120.071">20394 9438 3096,'0'0'3225,"0"0"-2064,0 0-516,2 10 258,-2-10 129,1 15-129,3-4 0,-4 1 0,0 6-258,0 4-129,0 13-129,0 8-129,-2 15 0,-4 16 258,0 16-129,-7 15 0,-1 17 129,-6 11-129,0 9 0,-4 0 129,2 0 129,-2-14-258,6-9 129,-2-20-129,6-13-129,1-20 0,6-15-129,1-19 0,3-11-129,3-5-258,0-16-129,0 0-258,0-16-903,10-6-1806,5-9-1290,-6-12-387,8-7 259</inkml:trace>
  <inkml:trace contextRef="#ctx0" brushRef="#br0" timeOffset="141840.112">20528 9317 2709,'57'31'4515,"-25"-14"-1935,10 12-516,4-3-387,15 14-129,-1-4-387,14 8-129,1 0-387,12 8 129,2-6-387,9 7 0,4-4-258,6-1 0,1 1 0,4-1-129,0 0 129,1-2-129,-1-5 129,-5-2-129,-5-3 0,-9-6 129,-8-4-129,-11-4 0,-10-9 0,-12-4 0,-14-5 0,-9 0-129,-12-3 129,-18-1 0,0 0 0,0 0 0,-14 8-129,-8-4 129,-5 3 0,-1-1-129,-4 6 129,-2 2-129,1 1 0,-2 4 0,0 3 0,0 4 129,-4 5-129,-1 4 129,-8 4-129,-6 4 0,-8 5 129,-12 1 0,-14 6 129,-12 3 129,-14-3 0,-11 4 129,-12-3 0,-5 3 129,-7-5 0,4 2 0,1-7-129,10 1-129,3-5 0,17-5-258,10-8 0,16-5-129,17-2-387,9-16-645,28 6-2193,7-12-1419,9-6-516,14-9 0</inkml:trace>
  <inkml:trace contextRef="#ctx0" brushRef="#br0" timeOffset="-200064.608">1302 12434 129,'-11'0'2838,"11"0"-258,0 0-1677,0 0-129,0 0-387,-7 9 129,7-9 0,0 0 129,-9 15 129,9-15-129,-6 13-129,6-13 129,-6 14-258,6-14 129,-3 20-387,0-7 129,1 1 0,-1 4 129,1 6-129,-4 7-129,1 5 0,-1 8 0,1 5 0,-5 6-129,0 6 129,0 2-129,0 4 0,-1-1 129,2-3-129,0-3 258,5-4-258,0-4 129,4-6-129,4-6 129,5-6-129,5-6-129,3-7 129,8-5 0,-1-3 0,5-8 0,2-4 0,4-1-129,-1-5 129,2-7 0,1-2 0,-1-6 129,2 0-129,-4-6 0,-1-3 129,-4-4-129,0-3 0,-4-5 0,1-1 129,-5-6 0,1-3 129,-5-3 0,-1-3 129,-7-4 0,1 0 0,-4-2 0,-3 3-129,-3 0 258,-2 6-258,-6 1 0,4 8 0,-5 4-129,4 7 129,-3 3-129,1 6 0,2 5 0,2 3 0,-1 5-129,4 12 0,-5-13-129,5 13-129,0 0-129,0 0-516,7 13-1677,2-1-1806,-9-12-129,15 28 0</inkml:trace>
  <inkml:trace contextRef="#ctx0" brushRef="#br0" timeOffset="-198886.54">2372 12509 903,'5'-14'3741,"-5"14"-129,0 0-387,0 0-2580,0 0-387,-5 0-129,5 0 258,-16 11 0,8 2-129,-6 0 387,0 5-258,-4 1 129,2 5-258,-4 5 0,0 3 0,-1 6-129,0 5 0,-1 4 0,3 6 258,-5 0-258,8 7 129,-1-1 0,5 4-129,1-4 0,5 1 0,4-2 0,2-3-129,0-4 129,8-3 0,3-6-129,6-6 129,1-7-129,4-4 258,3-7-129,3-3-129,-1-5 129,3-3 0,-2-3-129,1-3 129,-2-1-258,-4-1-129,1-3-516,-9-8-1548,-3-2-1935,4 2-129,-11-11-129</inkml:trace>
  <inkml:trace contextRef="#ctx0" brushRef="#br0" timeOffset="-198541.521">2463 12888 3354,'0'0'4257,"19"13"-387,-19-13 0,0 0-3483,17 22-258,-1-6-129,3 5 129,2-1 0,2 7 0,2-3 129,1 3-129,2-2 0,1-2 0,-1-1 0,-1-4-129,3-2-129,-8-6-645,6 4-258,-10-9-1548,-4-3-1290,2 6-516,-16-8 258</inkml:trace>
  <inkml:trace contextRef="#ctx0" brushRef="#br0" timeOffset="-198251.504">2487 13211 1677,'-5'-18'3999,"12"4"-129,0-13 129,7-4-3096,12 4-258,0-5-258,8 1 0,-1-2 0,4 3 0,2 1-258,-3 3-258,4 9-774,-10-3-1935,0-1-1161,5 9-516,-11-6 387</inkml:trace>
  <inkml:trace contextRef="#ctx0" brushRef="#br0" timeOffset="-197430.457">3206 13245 2709,'0'0'2064,"-11"-9"0,11 9-258,0 0-129,0 0-129,0-13 0,0 13-129,1-11-387,-1 11 0,12-16-645,-12 16 129,18-26-387,-6 13 129,0-6-258,3 2 258,0 0-129,0-3-129,3 4 0,-2 1 0,-1 2 0,-1 3 0,-1 2 0,-13 8-129,17-8 129,-17 8 0,0 0-258,5 15 258,-5-1 0,-3 1 0,-2 8 0,-2 0 258,-3 6-258,2 0 0,-3 3 0,-1-1 0,1-2 129,1-1-258,-3-3 258,3-3-129,0-3 0,0-3 129,2-5 0,8-11-129,-12 16 129,12-16-129,0 0 0,0 0 0,0 0 0,0 0 0,0 0 0,0 0 0,0 0 0,14-2 0,1-3 0,0 2 0,4 1 0,2-1-129,3 3 129,2 0 0,-1 0-129,0 0 129,-3 0-129,0 0-387,0 4-645,-11-2-1935,-11-2-1290,23 0-129,-23 0 129</inkml:trace>
  <inkml:trace contextRef="#ctx0" brushRef="#br0" timeOffset="-196797.421">3479 12554 516,'0'-16'2838,"0"16"-1290,0-12-129,0 12 258,0 0-387,0 0 387,0 0-387,7-2 0,-7 2-129,11 14-387,-4 3-258,1 4-258,4 8 0,1 5-129,2 5-129,6 9 0,0 3 0,5 6 0,-1 2 0,1 1 0,-1-1 129,-1-1-129,-3 0 0,-5-5 0,-2-2 0,-4-1 129,-3-3-129,-5-1 0,-2-3 0,-1 1 129,-7-6 0,-4-1 0,-2-3 0,-2-7-129,-4-1 129,0-4-258,2-7-258,1 0-387,-2-9-903,5-4-1806,14-2-774,-25 0-129</inkml:trace>
  <inkml:trace contextRef="#ctx0" brushRef="#br0" timeOffset="-196421.399">4066 13384 1935,'39'5'3354,"-25"-7"-129,13 2-2322,-3 0-903,0 0 387,-2 0-258,3-3 129,-2 3 0,-3 0 0,-3 0-129,-1 0-516,-4 0-516,-2 0-1419,7 3-1290,-17-3 1</inkml:trace>
  <inkml:trace contextRef="#ctx0" brushRef="#br0" timeOffset="-196152.384">4056 13193 4644,'7'3'4257,"-7"-3"-258,23-7-1290,-2 5-2322,-3-4-387,6 1 258,0 0 0,2 3-258,-2-2 0,0 1-387,2 3-258,-7 0-1419,3-3-1806,3 6-516,-7-3 387</inkml:trace>
  <inkml:trace contextRef="#ctx0" brushRef="#br0" timeOffset="-194949.315">4906 12668 258,'5'-13'2838,"-5"13"-129,1-11-129,-1 11-129,0 0-516,0-19-258,0 19-387,0 0 0,0 0-387,0 0 0,0 0-258,0 0-129,0 0 0,0 0-129,4 12 0,-4 0-129,0 10 129,0 4-258,0 11 129,0 6-129,0 9 129,0 3-258,0 9 129,0 2 0,0 4-129,0 1-129,-4-4-258,3 6-645,-10-10-2709,1-5-774,3-6-516,-7-15-387</inkml:trace>
  <inkml:trace contextRef="#ctx0" brushRef="#br0" timeOffset="-193734.246">1135 14395 258,'0'0'3354,"-7"8"0,-5-7-903,12-1-1419,0 0-258,-12 15-129,10-2-258,-3-1 129,3 10 0,-3-3 0,5 10-129,-2 5 0,2 5-258,1 7 0,7 6-129,2 4 258,1 5-258,3 4 129,4 1 0,0-4 0,2 1 258,-3-10-129,6-5 258,-2-8-129,0-9-129,0-11 129,1-5 0,-2-15 0,4-2 0,-2-16-129,3-9 129,-4-10-129,7-9 0,-2-9-129,3-3 0,-1-6 0,-1-2-129,0 0 0,-1 1 129,-6 4-129,1 2 0,-6 5 129,-3 1-129,-6 6 129,-3 4-129,-3 6 129,0 4 0,-7 6-129,-2 6 0,-2 4 0,0 5-258,11 12-645,-23-3-1935,23 3-1677,-15 7 129,15-7-645</inkml:trace>
  <inkml:trace contextRef="#ctx0" brushRef="#br0" timeOffset="-193194.216">2355 14373 3225,'-13'0'3999,"10"10"-258,-17-2-1290,2 4-1806,3 5-129,-7-3 129,2 9 0,-6-4 0,2 13 129,-5-6-129,6 12 129,-4 1-387,4 8-129,0 3 0,6 8-258,3 6 129,4 7-258,5 7 129,5 2 0,1 1-129,12-3 129,5-2 0,3-7 0,5-8 0,1-8 0,6-10 0,-1-9-129,2-9 129,0-5-129,2-7-129,-3-10-258,6 2-903,-9-9-1677,0-9-1419,3-3-129,-7-13 0</inkml:trace>
  <inkml:trace contextRef="#ctx0" brushRef="#br0" timeOffset="-192876.197">2543 14722 4257,'7'40'4257,"4"-19"-258,11 8 0,3-2-3870,2 6 0,8 3 129,6 1 129,3 2 0,1 0 0,0 0 0,0-1 0,0-1-258,-5-4-129,-3-9-258,-3 3-645,-11-15-1032,-1-3-2064,-5 2-516,-17-11 0</inkml:trace>
  <inkml:trace contextRef="#ctx0" brushRef="#br0" timeOffset="-192605.181">2578 15194 1935,'-15'5'4515,"18"-29"129,11 0-387,4-4-2193,4-16-1419,15 2 0,0-8-129,10 3-129,1-1-129,3 3 0,0 6-258,-2 3-129,0 12-1032,-10 2-2580,-5 1-645,0 10-516,-14 2 258</inkml:trace>
  <inkml:trace contextRef="#ctx0" brushRef="#br0" timeOffset="-192082.151">3273 14933 5805,'17'7'4515,"2"-7"-129,-19 0-258,20-11-3999,-8 7-258,4 3 129,1 0 0,-1 1 0,1 0 0,-6 3 0,3 1 129,-14-4-129,18 15 0,-18-15 0,9 20 0,-7-9 0,-2 3 129,0 1-129,-7 3 0,-3 3 129,-2 1-129,-2 3 129,-1 2 129,-1-1-129,1 2 0,-1-4 129,4 0-129,1-4 0,7-2 129,-2-5-258,6-2 129,0-11 0,4 14 129,-4-14-129,22 8 0,-9-5 0,5-3 0,0 0-129,3 0-387,4 0-516,-1-7-1935,1-2-1677,6 1-258,-4-6-258</inkml:trace>
  <inkml:trace contextRef="#ctx0" brushRef="#br0" timeOffset="-191638.126">3638 14505 5934,'0'0'4386,"16"9"-129,-16-9-258,27 12-4128,-8 1 129,6 6 0,5 3 258,0 7 0,3 7 0,-2 4 0,1 6 0,-5 6 129,2 6-129,-8 1 0,1 3 0,-9-2-129,-2 4 129,-9-5 0,-2 0 258,-4-5-258,-7-1 0,-7-10 0,-1 3 0,-4-8-129,1-1 0,-2-8-129,2-4-258,6-4-258,-6-12-903,18 2-2193,4-11-1161,-12 0-258,12-11-387</inkml:trace>
  <inkml:trace contextRef="#ctx0" brushRef="#br0" timeOffset="-191285.106">4448 15282 7353,'11'13'4773,"6"-12"-258,-17-1-387,16-5-3870,-1-3-387,6 4 0,-1 1 129,4 1-129,-2 0 129,1 2 0,-3 0 0,2 0-258,-3 0-258,4 3-645,-8-3-1935,-3-8-1290,4 6-387,-11-11 129</inkml:trace>
  <inkml:trace contextRef="#ctx0" brushRef="#br0" timeOffset="-191021.09">4434 14930 8127,'11'7'4773,"0"-7"-516,10-7-774,-3 3-3354,5 1-129,3 0 0,2 1 0,0 2 0,2 0-516,-5 0-1161,-1 0-2709,8 5-258,-10-5-129,4 0 1</inkml:trace>
  <inkml:trace contextRef="#ctx0" brushRef="#br0" timeOffset="-184134.697">5330 15104 1677,'0'0'1935,"0"0"-258,-13 3 258,13-3-258,-12 1-258,12-1 0,-14 0-258,14 0 0,-14 0-387,14 0 129,-14-3-387,14 3 129,-17-7-258,17 7 0,-16-8 0,16 8 129,-18-18-258,9 0 0,3 4 0,-3-10-129,5-2 0,0-6 0,4-1 0,0-4-129,2-1 129,5-4-129,3 4 129,3-2 0,4 1 0,-2 3 0,5 4 0,1 0 0,0 8-129,0 3 129,3 4-129,0 5 129,-1 4-129,0 7 129,2 1-129,-3 4 0,-1 9 129,-1 1-129,-1 5 129,-5 5-129,4 2 0,-6 3 0,0 4 0,0 0-129,-2 1 0,-4 2 129,0-1-129,-4 2 129,-2-2-129,-2-2 129,-7 1 0,-3-2 0,-5-3 129,-3-4-129,-5 0 258,-5-6-129,-1-2 0,-7-7 258,-1-3-258,-2-7 0,1 0 0,-1-4-258,4-8-387,9 7-1032,-2-6-2838,5-8-387,8 1-258,-1-8 0</inkml:trace>
  <inkml:trace contextRef="#ctx0" brushRef="#br0" timeOffset="-178545.377">6592 10905 774,'0'0'2838,"0"0"-1161,-14-8-258,14 8-387,0 0 258,0 0-258,0 0 129,0 0-129,0 0 0,0 0-129,0 0-258,0 0-129,0 0-258,9 3 0,-9-3-129,19 17 387,-3-3-258,0-2 0,5 8 129,3 0-258,-1 2 129,5 3-129,3 3 129,-1 0-258,0 2 258,-1 0-258,-2-2 0,-1 0-258,-5-7 129,0 2-258,-9-12-258,2 7-645,-14-18-1419,0 0-1677,0 0-129,0 0 388</inkml:trace>
  <inkml:trace contextRef="#ctx0" brushRef="#br0" timeOffset="-178188.357">6465 11246 2580,'23'-13'3741,"-23"13"-1419,17-19-774,3 10 0,-1-11-258,8 7-129,-3-13 0,7 7-387,0-9-129,2 5-258,-3-1-129,-3 2-129,0 4-129,-6 3 0,-1 5-387,-7-1-645,5 11-1548,-4 0-1548,-14 0-516,14 1 387</inkml:trace>
  <inkml:trace contextRef="#ctx0" brushRef="#br0" timeOffset="-177813.335">7248 11118 1806,'11'42'1161,"-8"-28"-774,3 2 258,-2 0 129,0 1 258,-1 0 129,-1 3 0,-2-1 0,1 3-129,-1-2-258,0 1-387,0-3-129,-1 1-258,0-2-903,-1 1-1677,2-18-1290,0 16 258</inkml:trace>
  <inkml:trace contextRef="#ctx0" brushRef="#br0" timeOffset="-177186.299">8018 10977 129,'4'-17'3741,"-4"17"129,10-5-1806,-10 5-645,0 0-387,12-5 0,-12 5-258,13 7 0,-5 4 0,-2 0-129,7 6 129,-5 0-258,8 5 0,-4 0-129,8 3 0,-5 3-258,9 1 129,-2 0-258,-1 0 0,5 3-129,-4-4 0,1 1-129,-7-6-258,4 0-258,-20-23-387,19 26-1548,-16-16-1677,-3-10-387,-11 0 388</inkml:trace>
  <inkml:trace contextRef="#ctx0" brushRef="#br0" timeOffset="-176905.283">7921 11284 1806,'30'-29'4128,"-2"14"258,-10-11-387,4-2-3225,10 7-387,-3-5 0,5 4 0,-2 1 0,2 1-258,-4 2 0,0 1-516,3 4-387,-9-4-645,6 7-1032,-6 3-1935,-8-4-129</inkml:trace>
  <inkml:trace contextRef="#ctx0" brushRef="#br0" timeOffset="-176290.249">8634 11277 2580,'-18'15'3741,"18"-15"0,-12 6-2064,12-6-1161,0 0 129,0 0-258,0 0 258,0-11-129,0 11 129,12-10-129,0 9-258,-12 1-129,21-1 0,-8 1-129,-2 0 0,-11 0 0,17 18 0,-11-5 0,-2 4 0,-4 3 0,0 1 129,-6 1-129,-1 2 258,-6-1-258,-1 1 129,-2-2 0,2 1 0,-2-5 0,4 2 0,0-2 0,6-3 0,0-2 0,6-1 0,0-12 0,4 16 129,-4-16 129,25 8-129,-9-8 0,7 3 0,-1-3 0,4 0 0,0 0-129,1 1 0,-3 0 129,3 0-258,-3 4 0,-3-3-258,0 9-774,-8-1-2838,-1-4-774,1 3-258,-13-9-129</inkml:trace>
  <inkml:trace contextRef="#ctx0" brushRef="#br0" timeOffset="-174893.168">11420 11747 2580,'15'11'3741,"-15"-11"-129,13 0-3225,0 5 0,0 3 129,8 4 129,-4 1-129,6 6 258,-1 4 0,6 7-258,-2 0-129,4 4 0,0 2-258,-3-1-129,-1 1-129,-5-3-516,-3 2-516,-8-10-903,-2 1-774,-7 2-1419,-9-18 129</inkml:trace>
  <inkml:trace contextRef="#ctx0" brushRef="#br0" timeOffset="-174617.152">11325 12216 2193,'-25'-10'3741,"20"-17"516,5 3-2451,12 7-645,3-11-129,11 3-387,3-2 129,11 4-129,-2-2 129,5 6-258,1-1-258,2 4-129,-3 4 0,-2 2-258,-7 5 0,-2-2-516,-2 7-903,-10 0-1548,-8-2-1419,7 2-258</inkml:trace>
  <inkml:trace contextRef="#ctx0" brushRef="#br0" timeOffset="-174336.136">12044 12008 1032,'19'19'3741,"-11"8"387,-2-7-2838,-6-2-258,2 12 129,-2-4-129,1 8 129,-1-7-258,2 7-387,0-4-645,-2-7-1548,1-11-2451,6 5-387,-7-17 0</inkml:trace>
  <inkml:trace contextRef="#ctx0" brushRef="#br0" timeOffset="-173858.109">12580 11850 258,'0'0'3870,"7"-7"129,4 7-774,-11 0-2451,17 8 0,-2 10-129,-5-1 258,8 12 129,-2 0-387,10 10 258,-3 0-516,8 5 0,-1-3-387,2-2 0,1 1-258,-1-11-258,-2 0-516,-11-11-903,6-1-1032,-9 0-1806,-16-17 258</inkml:trace>
  <inkml:trace contextRef="#ctx0" brushRef="#br0" timeOffset="-173593.094">12574 12232 2967,'6'-41'4515,"5"16"-129,15 6-129,3-2-3483,0-5-387,9 0-129,0-1 129,4 5-129,-3 0 129,4 2-516,-3 4-258,-5-7-387,4 16-774,-12-8-1290,-3 4-1806,2 6-258</inkml:trace>
  <inkml:trace contextRef="#ctx0" brushRef="#br0" timeOffset="-173086.065">13152 12178 3999,'8'19'4515,"13"-12"-516,-21-7 258,23-10-3999,-9 6-516,2 4 129,0 0 129,-4 0 0,3 7 129,-15-7 129,19 18-129,-19-18-129,12 20 0,-9-8 0,-2-2 0,-1 1 0,-3 1 258,-8 1-129,-3 2 129,-2 2 0,-2 2 258,-3 1-129,2 1-258,1 1 129,3-3-129,3 1 258,7-3-258,2-4 0,5 0 0,8-6 0,11 0 129,3-5-129,6 0 129,3-2-129,6 0 0,2-1-129,2-4-129,1 4-258,-3-7-903,6 6-3096,-1 1-516,-8-4-387,5 0 388</inkml:trace>
  <inkml:trace contextRef="#ctx0" brushRef="#br0" timeOffset="-172234.016">15853 11969 1806,'0'0'1419,"-14"-13"0,14 13 258,0 0 0,0 0 129,-12-6-258,12 6 129,0 6-516,8 10-129,-3-4-129,14 12 0,-6-5-258,14 12 129,-4-1-387,10 7 0,0-2-258,6-1 0,-3-1-129,-2-1 0,-3-2 0,-5-7-387,-2 2-516,-14-14-1290,-10-11-1935,9 24-774,-18-21 129</inkml:trace>
  <inkml:trace contextRef="#ctx0" brushRef="#br0" timeOffset="-171950">15642 12302 2193,'30'-43'4128,"-9"12"258,15 9-387,6-2-3483,-6 2-129,9 0 0,-5 4-129,5 3 258,-4 3-387,0 2 0,-5 5-258,-5-5-129,2 10-516,-11-5-516,8 5-1290,-7 1-1935,-23-1 129</inkml:trace>
  <inkml:trace contextRef="#ctx0" brushRef="#br0" timeOffset="-171656.983">16414 12318 1806,'14'28'3999,"-13"-18"387,7 9-2193,-1 10-1419,-7-3 129,8 12-129,-8-5 129,5 4-129,-5-1-645,0-5-774,2 0-1548,-2-6-2193,0-25-258,0 19 0</inkml:trace>
  <inkml:trace contextRef="#ctx0" brushRef="#br0" timeOffset="-171128.953">16947 12063 2451,'56'20'4515,"-19"-3"0,-5-3-258,1 1-3741,8 10 129,-3-2-129,6 8 0,-6-4 129,4 6-129,-9-1-129,1 0-387,-5-3 129,-4-3-516,-3-3-129,-9-8-645,-1 3-1032,-12-18-1677,-12 12-1161,-6-7 387</inkml:trace>
  <inkml:trace contextRef="#ctx0" brushRef="#br0" timeOffset="-170881.939">16931 12402 4128,'-23'-29'4902,"23"12"-387,8-4-903,6-11-2838,18 5-129,2-7-258,13 1 0,0 1 0,8 2-258,-1 2 0,2 3-129,-4 3 0,-7 4-387,0 7-258,-13-6-1548,2 5-2451,-3 8-258,-11-4-129</inkml:trace>
  <inkml:trace contextRef="#ctx0" brushRef="#br0" timeOffset="-170374.91">17665 12312 2967,'10'13'3999,"-10"-13"258,21-7-1677,-3 7-2064,-4 0-129,8 0 258,-4 0-258,4 7 129,-8-2 0,5 4-129,-6-1-129,-1 3-129,-4 2 129,-6 1 0,-2 1 258,-2 3-258,-12-3 258,2 7-258,-8-5 0,5 7 0,-6-6 0,5 3-129,0-2 129,4 3-129,5-5 0,6-1 129,1-3-129,13-1 0,5-5 0,9-2 129,7-5-129,8 0-129,2 0-129,6-9-258,7 3-258,-5-10-1806,5 4-2580,5 0 0,1-6-387</inkml:trace>
  <inkml:trace contextRef="#ctx0" brushRef="#br0" timeOffset="-169621.867">20605 11647 3225,'32'20'4386,"-19"-18"129,11 13-387,1 1-3741,-3-1-129,4 7-129,-1 2 129,2 5 0,-5 3 129,5 6-129,-3-2 0,0-2-129,-1 0-258,-4-5-258,1 3-258,-10-13-258,4 5-774,-14-13-645,0 1-1032,-6 2-1419,-15-12 388</inkml:trace>
  <inkml:trace contextRef="#ctx0" brushRef="#br0" timeOffset="-169357.851">20445 12078 3483,'-2'-23'4773,"14"12"-129,4-14-258,3-3-3612,17 4-258,4-5-258,10 2 0,-2-3 129,7 6-129,-4-3-129,0 4 0,0 3-258,-4 1 0,-2 7-387,-10-5-516,6 13-903,-16-5-1935,-2-1-903,2 4-129</inkml:trace>
  <inkml:trace contextRef="#ctx0" brushRef="#br0" timeOffset="-169088.836">21240 11890 1419,'9'36'3354,"-9"-36"387,11 35 129,-5-13-3483,0 5-387,-3 4 129,-1 0 129,2 6 0,-4-3-516,0 1-2064,-8-12-1677,8 4-387</inkml:trace>
  <inkml:trace contextRef="#ctx0" brushRef="#br0" timeOffset="-168554.805">21956 11252 3870,'28'8'4644,"-14"-6"-129,13 8-129,-3 2-3612,3 0-387,6 6 0,-1 3 0,4 5 0,-3 1-129,2 3 0,-3-2-129,1 2 0,2 1-387,-6-7-129,-1 5-516,-12-17-903,3 1-2064,-9 0-1032,-10-13 0</inkml:trace>
  <inkml:trace contextRef="#ctx0" brushRef="#br0" timeOffset="-168288.79">21926 11615 3870,'-21'0'4515,"22"-19"258,14-2-387,7-4-3870,4-8 0,8-2 0,5-10 0,6 1 0,2-3-129,5-1-129,-1 5-129,4-1-129,-2 7-387,-8-1-774,8 7-2967,-8 12-645,-5-5-387,0 9 129</inkml:trace>
  <inkml:trace contextRef="#ctx0" brushRef="#br0" timeOffset="-167738.759">22744 11455 4128,'-13'19'4257,"13"-19"-258,0 0 129,17 8-3741,-1-8-516,2 0 0,4 0 258,4 3 387,-7-3 0,8 1 129,-9 0-258,1 6-129,-6-3-258,-13-4 129,11 19-129,-11-7 129,-9 3 0,-6 4 0,-8 0 129,-1 4-129,-5 0 0,2 1 0,-4-1 129,3 0-129,1-4 129,5 1-129,4-6-129,7 0 258,5-3-129,6-11 129,8 16 0,13-10-129,10-1 129,7 1-129,9-1 0,5 1 0,3 3-258,4 0 0,2 8-387,-10-11-1290,-1 6-2838,-11 4-387,-8-9-387,-8-5 388</inkml:trace>
  <inkml:trace contextRef="#ctx0" brushRef="#br1" timeOffset="-152342.879">9304 7828 129,'0'0'903,"0"0"387,-11 3 0,11-3 258,0 0 516,0 0-387,0 0-258,0 0-387,-8-6-129,8 6-258,0 0-258,0 0-129,1-13-258,-1 13 0,0 0 0,14-12 0,-14 12 0,13-7 0,-13 7 0,17-9 0,-17 9-129,14-6 129,-14 6-129,13 0 129,-13 0-129,0 0 129,13 3 0,-13-3 0,4 11 0,-4-11 129,0 10 0,0-10 0,-2 11 258,2-11-129,-9 12-129,9-12 129,-15 8-129,15-8 0,-15 8 129,15-8-129,-11 1 129,11-1-258,-12 0 258,12 0-129,0 0 0,-4-15-129,4 15 129,2-15-129,-2 15-129,11-13 129,-11 13-129,18-11 129,-6 7-129,1 2 129,-1-1-129,1 3 0,-3-2 129,2 2 0,-12 0-129,17 4 129,-17-4 129,0 0-129,8 16 129,-8-16 0,-2 17-129,2-17 258,-17 19-258,3-13 258,3 3 0,-3-3-129,1 1-258,13-7 258,-20 6-258,20-6-387,-14 0 129,14 0-1032,0 0-1548,-3-14-1548,3 14-258</inkml:trace>
  <inkml:trace contextRef="#ctx0" brushRef="#br1" timeOffset="-151109.808">9809 7281 516,'0'0'1419,"0"0"-129,0 0-258,0 0-387,0 0 0,-9-2-258,9 2 129,-13 2-129,13-2-258,-15 8 258,15-8-258,-14 14 0,14-14-129,-16 20 129,6-8 129,3 3-129,-2-1 0,-2 5 129,1 1 129,-2 4-129,0 2-129,1 4 129,-1-1 129,-1 4-129,0 1-129,2 2-129,-2-2 129,4 3 129,-2-5-129,6 0 0,-1-5 0,5-2 0,-1-6 129,2-1 129,8-7-129,-8-11 0,22 15 129,-6-10-129,2-5 0,2 0 0,0-5 0,6-2 0,-3-2-258,1-4 129,0-2 0,-3-3 0,2 0-129,-4-2 0,1-2 0,-2-1 0,1 1 129,-5 1-129,-1 0 0,-4 1 129,-1 0 0,-4 6 129,-4-1 0,0 5-129,0 10 0,-15-15 0,1 11 129,-2 4-258,-1 0 129,-2 2-129,-3 3 129,1 7-129,-2-2 0,1 5 0,-1-2 0,0 3-129,2 1 0,-2-3-387,7 10-903,-6-1-2709,2-8-258,8 5-258</inkml:trace>
  <inkml:trace contextRef="#ctx0" brushRef="#br1" timeOffset="-149002.687">12740 7998 129,'0'0'645,"9"-8"387,-9 8 258,0 0 0,15-9 0,-15 9 0,11-9-258,-11 9-516,0 0 0,0 0-387,13-8 0,-13 8 0,0 0 0,0 0 258,0 0 0,0 8 129,0-8 129,0 0 129,-11 17 0,11-17 0,0 0-258,-14 7 0,14-7 0,0 0-258,0 0-129,0 0-129,0 0 0,0-10 129,0 10-129,7-12 0,-7 12 129,7-13-129,-7 13 0,0 0 0,0 0 0,0 0-129,0 0 129,0 0 0,0 0 129,0 0-129,0 0 129,6 6 258,-6-6-258,0 0 129,-7 11 0,7-11 0,0 0 0,-12 4 0,12-4-129,0 0 0,0 0-129,0 0 258,0 0-258,0 0 0,0 0 0,0 0 129,0 0-129,0 0-129,0 0-129,0 0 0,0 0-387,0 0-1419,0 0-2451,0 0-645,11-4 258</inkml:trace>
  <inkml:trace contextRef="#ctx0" brushRef="#br1" timeOffset="-147462.599">13235 7495 1161,'0'0'2193,"6"12"-258,-6-12 129,0 12-387,1-2-387,-1-10-258,-1 17-129,1-17-129,-13 24 0,2-11-258,3 8-129,-6-1 129,1 6-258,-7 1 129,4 6-258,-5-3 129,3 4 129,-1-1-129,4 1-129,-3-5 129,6 0-129,2-4 0,3-4 0,-2-1 0,3-3 0,5-3-129,-2-2 129,3-12-129,0 19 129,0-19-129,0 16 258,0-16-129,11 14 0,-11-14 0,22 12 0,-9-8 0,5 1 0,3-1 0,3-1 0,0-2 0,2 3-129,-2-4 0,0 3 0,0-1 0,-1-1 0,-2-1-129,1 1 0,-2 2 0,-2-3-129,3 1 0,-7-1-387,2 3 129,-16-3-258,24 8-1290,-24-8-1548,0 0-1161,0 0-129</inkml:trace>
  <inkml:trace contextRef="#ctx0" brushRef="#br1" timeOffset="-147157.583">13231 7960 1419,'-11'17'4257,"11"-17"-129,0 0-516,0 0-3870,6 19 0,-3-7 387,-1 3 0,2 5 129,-2-2 129,1 9-129,-2-1 0,0 6-129,1-2 0,2 5 0,0-1-258,1-3-129,2 3-645,-2-7-1419,-4-4-2064,13 5-129</inkml:trace>
  <inkml:trace contextRef="#ctx0" brushRef="#br1" timeOffset="-145529.489">16349 8572 1419,'-6'0'1935,"6"0"-258,0 0 516,0 0-387,0 0-129,0 0-258,0 0-387,0 0-387,0 0-258,0 0-258,0 0 0,0 0 0,0 0 0,6-11-129,-6 11 0,0 0 129,0 0-129,12-7 0,-12 7 258,0 0-129,0 0 0,-1 13 129,1-13 0,-9 14 0,9-14 258,-11 14-129,11-14-129,-13 9 0,13-9 0,0 0-129,-13 4 0,13-4-129,0 0 0,0 0 129,0 0-129,0 0 0,0 0 0,0 0-129,0 0 0,0 0-258,0 0-258,-4-10-1419,4 10-1935,11-9-1032,-9-3 258</inkml:trace>
  <inkml:trace contextRef="#ctx0" brushRef="#br1" timeOffset="-144554.433">16811 8395 1,'17'0'3869,"-17"-7"-2579,0 7 516,0 0-387,0 0 129,0 0-129,0 0 129,-14-6-516,14 6-516,-25-1-258,6 1-129,-2-3 258,2 3-129,-3 0-129,2 0 129,-3 0-129,5 0 0,1 0 0,5 0-129,-2 3 0,14-3 0,-17 2-129,17-2 129,0 0-129,0 0 0,0 0 0,0 0 0,-4 12 129,4-12-129,0 0 0,4 15 129,-4-15 0,6 14 0,-6-14-129,5 20 129,-5-7 0,0 0 0,0-1 0,0-1 129,0 1 0,-1 0-129,-3 0 129,4-12 0,-5 19 0,4-7-129,1-12 129,0 16-129,0-16 0,7 14-129,-7-14 129,20 13 0,-4-9-129,1 1 129,1 1-129,4 0 129,0 2-129,4 1 129,1 2 0,0 1-129,1 0 129,1 2 0,1 2 0,-2 0-129,2-2 129,-5 3 0,2 0-129,-4 1 129,-6 0 0,1-2 0,-4 0 0,-5-1 0,-3 1 129,-5 1-129,-1-2 258,-2 3 0,-12-4 129,-1 7 129,-11-6 0,2 6 129,-10-9 0,3 5-129,-7-5-129,4 0 0,-5-4-129,7-3-129,1-3-129,2-2-258,10 0-387,-6-10-1161,13-7-2709,4 1-387,4-9-387</inkml:trace>
  <inkml:trace contextRef="#ctx0" brushRef="#br1" timeOffset="-143853.393">16654 8429 1548,'0'0'3225,"0"0"-774,11-2-2322,-11 2 129,15 0 129,-3 0 0,-1 0 129,5 0 0,1 0 0,6-1-129,-2-3 129,7 2-129,0-3-129,1 1 258,1-1-258,-1 1 0,-1-3 129,-1 5-129,-7-2 0,-2 4-129,-3-1 129,-4 1-258,-11 0 0,0 0-258,11 12-387,-11-12-1161,-7 6-2322,7 6-258</inkml:trace>
  <inkml:trace contextRef="#ctx0" brushRef="#br1" timeOffset="-142503.315">20587 7953 645,'0'0'903,"0"0"516,7 0 0,-7 0 516,12 0 0,-12 0-129,12 0-387,-12 0-387,0 0-129,0 0 0,0 0-387,0 0 129,0 0 0,0 0 0,0 0-129,0 0 0,0 0-129,0 0 129,0 0-258,0 0 0,-2 7-129,2-7 0,0 0 0,0 0 0,0 0-129,0 0 0,0 0 129,0 0-129,1-7 0,-1 7 0,0 0-129,0 0 129,0 0 0,10-11 0,-10 11 0,0 0 0,0 0 0,-4 7 0,4-7-129,-11 13-129,11-13-645,0 0-2451,-7 12-1290,7-12-516,0-14 516</inkml:trace>
  <inkml:trace contextRef="#ctx0" brushRef="#br1" timeOffset="-140874.222">21419 7457 2967,'0'0'3354,"0"0"-2064,0 0-516,0 0 0,0 0 129,0 0 129,-11 4 0,11-4-129,-22 0-129,10 3-387,-4-3 129,2 0-129,-6 0-129,6 0-129,-3 0 129,1 0-129,-1 1 0,3 1 0,-2 1-129,2-1 0,3 1 0,11-3 129,-20 8-129,20-8 258,-18 5-258,18-5 129,-15 4 0,15-4 0,-12 4-129,12-4 129,0 0-129,0 0 129,0 0-129,0 0 0,0 0 129,0 0-129,0 0 129,0 0-129,0 0 129,0 0-129,0 0 0,0 0 0,0 0 0,0 0 0,0 0 0,0 0 0,0 0 0,0 0 0,0 0 0,0 0 0,0 0 0,0 0 0,0 0 0,0 0 0,0 0 129,0 0-129,0 0 0,0 0 0,0 0 0,0 0 0,0 0 0,0 0 129,0 0-129,0 0 0,0 0 0,0 0 129,0 0-129,0 0 129,0 0-129,0 0 0,-12 6 129,12-6-129,0 0 258,0 0-258,0 0 0,0 0 0,0 0 0,0 0 0,0 0 0,0 0 0,0 0 0,0 0 0,0 0 0,0 0 0,0 0 0,0 0 0,0 0 0,0 0-258,0 0 258,-1 10 0,1-10 0,0 0-129,-2 16 129,2-16 0,-6 18 0,2-3 0,0 2 0,-2 4 0,-2 5-129,2 3 129,0 3 0,0 2 0,3 0 0,0-3-129,2-1 258,0-3-258,1-4 129,0-5-129,0-2 129,0-4 0,0-12 0,-1 14 0,1-14 0,0 0 0,-5 12 129,5-12-129,0 0-129,0 0 129,8-2-129,2-5 0,4 3 129,2-4-129,8 3 0,0-2 0,5 3 129,3 3-129,0 1 129,3 0 0,0 7-129,1 0 129,-2 4-129,0 0 0,-3 2-129,-1 0 129,-3 3 0,-4-2 129,0 3-129,-5 0 129,-3 0 0,-5-1 0,-4 2 0,-4 2 0,-2-1 129,-7 2 129,-8-4 0,-2 5 129,-7-3 0,1 0 0,-9-4 0,2 2 129,-5-8-258,2 7 0,-1-7-129,1 1-258,4-3 0,0-2-387,8 2-645,-3-7-2064,5-5-1419,19 5-387,-16-29 646</inkml:trace>
  <inkml:trace contextRef="#ctx0" brushRef="#br1" timeOffset="-135693.926">6311 11991 2322,'0'0'3354,"-12"-2"-129,12 2-2322,0 0-774,0 0 129,0 0 0,-15-5 387,15 5 129,0 0 129,0 0-129,-13-5 129,13 5-258,0 0-258,0 0-258,0 0-129,-4-11 0,4 11 0,0 0 0,0 0-129,6-12 129,-6 12-129,0 0 129,14-5 0,-14 5 0,0 0 0,11 3 0,-11-3 0,0 15 0,0-4 0,-3 5 129,-4-4 0,-2 2 129,-3 1 0,2-4 258,-4-1-258,1 0 129,-1-7-129,3 0 0,11-3-129,-17 0-129,17 0 0,-8-20 0,8 5 0,0 1-129,6-1 129,1 1-129,3-2 129,0 3 0,2 3 0,-2 3 0,1 4 0,1 0 0,-12 3-129,19 0 129,-19 0-129,17 4 129,-17-4 0,11 14 0,-11-14 0,3 14 129,-3-14 0,-3 17 0,3-17 129,-18 19 129,3-9-129,2-2-129,-3 1 0,3-2 0,0-2-129,1-5-258,12 0-774,-16 4-903,16-4-2193,3-7-387,0-7-258</inkml:trace>
  <inkml:trace contextRef="#ctx0" brushRef="#br1" timeOffset="-132606.75">6882 11717 3096,'0'0'1806,"0"0"-258,0 0 0,0 0-258,-10-4-129,10 4 129,0 0-258,0 0-387,-15 0-129,15 0-258,0 0-129,-14 3-129,14-3 0,-11 9-129,11-9 129,-8 12-129,8-12 0,-4 17 129,4-17-129,0 18 129,2-7-258,3-1 258,5 2 0,2-1-129,3 4 129,1-3-129,3 3 0,1-1 0,2 3 129,0 0-129,-1 5 0,-2 0-129,0 4 129,-2-2-129,-1 3 0,-5-3-129,0 5 129,-5-4 129,-4-1-129,-2-3 258,-3-4 0,-9 2 129,-3-7-129,-6 4 258,-4-7-129,-3 1 0,-3-5-129,1 1 0,0-3 0,3-3 0,1 0-129,4-5 0,6-4-129,3-5-258,8 0 258,3-6-129,2-2 0,7-2 0,9-1 258,3-4-129,5 0 258,0-1 258,3 0 129,3 1 129,-6-3 0,3 7 129,-7-4 129,1 8-129,-9-3 129,0 8 0,-8-3-258,-2 5-129,-2 0 129,-6 2-129,-4-3-258,-4 2 0,1-1-129,-2 0 0,-1 5 0,-3-2-129,1 5 0,-2-1-129,3 7-129,-6 0-387,5 12-387,-4 0-903,-2 0-2064,10 12 129</inkml:trace>
  <inkml:trace contextRef="#ctx0" brushRef="#br1" timeOffset="-131952.714">7775 12293 1806,'-12'8'3870,"0"-8"387,12 0-387,0 0-3225,0 0-516,-2-11 0,2 11 0,0-12 129,0 12-129,6-12 0,-6 12 0,0 0 0,11-7 129,-11 7 129,0 0 129,0 0 0,0 0 0,0 0 129,1 5 0,-1-5-129,-2 14-129,2-14-129,-9 13-258,9-13-258,-1 11-903,1-11-2322,0 0-1032,0 0-516,7-19 129</inkml:trace>
  <inkml:trace contextRef="#ctx0" brushRef="#br1" timeOffset="-131338.679">8270 11980 3612,'0'0'4386,"0"0"-387,0-9-258,0 9-3612,0 0-258,0 0-129,0 0 129,0 0 0,12-2 258,-12 2 0,15 2 0,-15-2 0,13 5 0,-13-5 0,0 0 0,13 12 0,-13-12-129,4 20 258,-4-9-258,0 7 129,-5-1-129,-6 5 129,1 2 0,-5-1 0,0 3 129,-4-3-129,4 2 258,-3-4-258,5-2 129,-1-4 0,8-1-129,6-14 0,-5 19-129,5-19 129,7 8-129,5-8 129,3 3 0,3-3 0,5 0 129,2 0-129,3 0 0,-1 0-129,0 0 258,3 0-258,0 1 129,-2-1 0,1 3 0,-2-1 0,0 1 0,-3 2 0,3 0-129,-3 2 0,0-2-258,3 9-774,-7-7-3096,6-4-516,2 0-516,0-6 258</inkml:trace>
  <inkml:trace contextRef="#ctx0" brushRef="#br1" timeOffset="-130293.617">11052 12858 2451,'0'0'3612,"0"0"516,0 0-2193,0 0-1161,0 0-258,0 0 0,0 0 0,0 0 129,0 0-129,0 0-129,-2-8 129,2 8-387,0 0 129,6-13-129,-6 13-129,0 0 0,10-14 0,-10 14 129,0 0-129,0 0 129,0 0 129,0 0 0,0 0 129,0 0 258,0 0-258,2 7 129,-2-7 0,0 0 0,-10 11-258,10-11 0,0 0-129,0 0 0,0 0-129,-11 9 0,11-9-258,0 0 129,0 0-258,0 0-129,10 0-1161,-10 0-2709,0 0-387,20-7-258</inkml:trace>
  <inkml:trace contextRef="#ctx0" brushRef="#br1" timeOffset="-129774.587">11518 12593 1806,'5'-13'3999,"-5"13"516,0 0-1419,0 0-1806,0 0-129,0 0-129,11 14-387,-11-14 0,0 21 129,0-9-258,0 4-129,-2 1 0,0 3-129,-3 1-129,1 3 129,-2 2-129,0 5 0,-2-1 0,2 3-129,1 1 0,2-3-129,3 1-129,-2-2-129,4 0-516,-2-10-1935,1-2-1806,9 0-129,-10-18-258</inkml:trace>
  <inkml:trace contextRef="#ctx0" brushRef="#br1" timeOffset="-129088.548">12626 13016 2322,'-13'6'3999,"0"-4"129,13-2-387,0 0-3354,0 0-258,0 0 258,0 0-258,0 0 129,0 0 0,0 0-129,0 0 0,0 0-129,0-7 0,0 7 0,0 0 0,0 0 0,0 0 0,0 0 0,0 0 129,0 0 258,0 0-129,0 0 129,0 0 0,0 0 0,0 0 129,-2 7-387,2-7-516,0 0-516,0 0-1806,8 14-1806,-8-14-387,13-2 258</inkml:trace>
  <inkml:trace contextRef="#ctx0" brushRef="#br1" timeOffset="-128342.505">12936 12884 1935,'0'15'3354,"2"-3"0,-2-12-2838,9 16-129,0-4 387,-9-12 129,17 18 129,-17-18 129,25 11-129,-12-11-258,10-4-258,1-9-516,-1-6-129,7-4 0,-3-7 0,0 1 0,-5-3 258,-5 3 129,-1 7 129,-12-2 258,0 10-129,-8 2 129,4 12 0,-30-3-258,9 8 0,-9 6-258,1 5 0,-5 5-129,1 1-129,3 1-129,-1-5-129,11 4-516,-3-15-387,14 10-645,-4-15-129,13-2-387,0 0-129,16 0-129,-4-9 387,10 2 774,-2-2 1290,7-1 645,0 7 774,-1-2 645,-2 5 258,-3 0 258,-1 8 0,-8-1-258,1 13-516,-13-7-258,5 11-258,-10-6-387,0 11 0,-11-3 129,5 3-258,-7 2-129,6 4 0,-6-2-129,8 4-129,-1 0-129,2 3 0,8-1-129,-3-5-645,6 5-1806,9-5-2064,-6-13-129,8 0-129</inkml:trace>
  <inkml:trace contextRef="#ctx0" brushRef="#br1" timeOffset="-126066.376">15798 12909 2322,'-14'8'3612,"14"-8"-1548,-7 12-1032,7-12 129,-11 30 129,0-14 258,9 13-129,-10-4-129,9 11-258,-7-5-129,8 6-129,-5-8-129,7 5-129,0-10 0,2-3-258,-2-21-129,27 12-129,-3-14-129,6-19-129,3-5 0,2-9 0,3-5 0,-3-5 129,3-1 129,-7 0 129,-8 3 0,-6 5 0,-6 5 258,-4 5-129,-7 3-129,-4 9 129,-10 3-258,-3 6 129,-6 7-258,-4 0 129,-1 10-129,-5 2 0,0 6 0,1 0-129,0 7-129,-3-1-129,8 7-903,-7-4-1677,3 3-1419,9 9-258,0-7 129</inkml:trace>
  <inkml:trace contextRef="#ctx0" brushRef="#br1" timeOffset="-125146.323">17257 13019 1,'0'0'3224,"0"0"517,0 0-2193,0 0-1032,-6-3 0,6 3 645,0 0 0,-1 10 129,1-10-129,-4 15-258,4-15-258,-9 21 0,2-6 0,5 8-258,-5-1 129,1 11-387,-4 0 387,2 7-258,-1 0 129,1 4-258,0-1 0,2-4 0,1 0-258,0-10 0,5 5-516,-3-19-903,3-4-2838,2 1-387,-2-12-129</inkml:trace>
  <inkml:trace contextRef="#ctx0" brushRef="#br1" timeOffset="-123306.217">21000 12601 2580,'0'0'4128,"0"0"129,-10-5-1161,10 5-2580,0 0 0,0 0 0,0 0 129,0 0 129,0 0-129,-11-3 129,11 3-258,0 7-129,0 11 0,-1 3 0,1 12 129,-8 7-129,6 14 0,-9 3 129,5 7-129,-6-3-129,5-2 129,-1-3-258,2-7 0,2-8-387,-3-18-516,9 1-2580,-2-24-1548,0 0-129,20-9-645</inkml:trace>
  <inkml:trace contextRef="#ctx0" brushRef="#br1" timeOffset="-121942.14">22708 12841 2709,'-21'1'4515,"21"-1"-258,-19-12 129,9-6-3225,5 1-774,-5-8-129,8 1 258,-3-8 129,5 2 0,0-5-129,7 6-129,-1-5 0,9 7-258,2 0 129,1 2-258,4 5 129,2 3 0,1 2-258,4 3 129,-2 5-129,0 0 129,0 3 0,-1 3 0,-3 1 0,-1 0 0,-5 5 129,-2 5-129,-2-1 129,-3 4-129,-1 2 0,-4 4 0,-2 0 0,-3 5 0,0 2 0,-4 3 0,-7 4 0,-1 2 129,-3 1 0,-4 2 129,-3-1-129,0 2 129,-4-7 0,0-1 258,-2-7-258,1 0 0,-5-10 0,7-2 0,-2-9 0,-1-3-258,3-4 0,0-11-129,5-5-387,-3-13-387,18 2-2451,0-13-1548,5-9-387,5-5-516</inkml:trace>
</inkml:ink>
</file>

<file path=ppt/ink/ink2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7T02:57:28.696"/>
    </inkml:context>
    <inkml:brush xml:id="br0">
      <inkml:brushProperty name="width" value="0.05292" units="cm"/>
      <inkml:brushProperty name="height" value="0.05292" units="cm"/>
      <inkml:brushProperty name="color" value="#F59D56"/>
    </inkml:brush>
  </inkml:definitions>
  <inkml:trace contextRef="#ctx0" brushRef="#br0">7348 9378 1,'0'0'257,"0"0"130,0 0 129,0 0 516,0 0 0,0 0 129,0 0 129,0 0 0,0 7-258,0-7-387,0 0-258,0 17-258,0-17 0,-3 22-129,-3-6 0,6 1 0,-6 2 0,2 6 0,-1-3 129,2 4-129,-2 3 129,1 3 129,-1 6 0,0 0 129,2 7 129,-2-4-129,0 7 258,0 0-129,3-1 129,-2-3 0,2 3-258,1-11 0,1-1-129,0-6 0,5-5-129,2-5 0,2-4 0,2-3-129,3-5 0,-2-4 129,4-3 0,-1 0 0,3-3 0,-3-9 0,3-7 258,-2-3-387,3-7 129,1-3-129,-1-1 129,2-6-129,-1-2-129,0-1 129,-1 0 129,-4-4 129,0 4-129,-5-6 258,0 3-129,-7-2 0,3 5 129,-6-3 0,2 9-258,-2 1 129,0 9-129,0 1 129,0 8-129,0 3 0,0 14 0,0-13-129,0 13-129,0 0-258,0 0-258,0 13-1032,-3-2-2709,3-11-387,0 24-258</inkml:trace>
  <inkml:trace contextRef="#ctx0" brushRef="#br0" timeOffset="3167.181">8037 10002 1161,'0'0'1935,"11"6"-129,-11-6 0,0 0-258,0 0-258,14 0 0,-14 0-258,12 0-129,-12 0-258,20-5 129,-20 5-387,27 0 129,-13 0-129,6 0-129,-1 3 0,3 2-129,0-2-129,-1 3 0,0 0 0,-4-6-387,4 9-645,-10-9-1677,-11 0-1548,18-2-258</inkml:trace>
  <inkml:trace contextRef="#ctx0" brushRef="#br0" timeOffset="3470.198">8036 9818 2451,'-15'0'3870,"15"0"-258,0 0-2580,0 0-903,0 0 129,8 4 129,-8-4 0,19 0 258,-6 0-129,-1 0 129,7 1-258,-2-1 129,6 5-258,-3-3-129,8 3-516,1 0-258,-1-2-1548,-2-2-1806,9 10-516</inkml:trace>
  <inkml:trace contextRef="#ctx0" brushRef="#br0" timeOffset="5485.313">8843 9989 516,'0'0'1290,"0"0"387,-13-12-129,13 12 258,0 0-258,0 0-129,-3-15-387,3 15-645,1-11-129,-1 11-258,12-14 258,-12 14-129,15-16 0,-1 7 0,-14 9 0,21-14 0,-21 14-129,17-9 129,-17 9 129,15-3 0,-15 3 129,0 0 129,0 0 0,-2 9 258,2-9-258,-15 15 258,2-11-258,13-4-129,-17 15-129,17-15 0,-14 7-129,14-7-129,0 0 0,0 0 0,-6-11 0,6 11 0,0-15 0,0 15 0,0 0 0,0 0 129,0 0-129,0 0 0,0 0 0,-11 5 0,11-5-129,-14 16-258,11-3-645,3-13-2838,-16 10-645,16-10-387</inkml:trace>
  <inkml:trace contextRef="#ctx0" brushRef="#br0" timeOffset="6359.363">9246 9539 903,'0'0'4128,"0"11"129,0-11-258,-12-1-3354,12 1-387,0 0 0,-6 6 129,6-6 0,-5 11 0,5-11 0,-2 17-129,2-17 129,-1 20-258,1-8-129,0 2 0,0 2 0,4 0 0,3 2-129,-1 0 129,6 5 0,1-3-129,1 6-129,-1-3 129,7 3 0,-2 3-129,1-2 129,1-1 0,0-1-129,-3 1 129,0-2 129,-4-2 0,-1 0 129,-5-3-129,-6-2 258,-1-3-258,-2 2 258,-9-2-129,-3-4-129,-6 2 129,0-5-129,-6 3 129,-1-8 0,0 4-129,-2-6 387,4 0-258,1-7 0,5-1 0,1-5 0,9-1 0,3-5-129,6-3 0,0-5-258,10 2 258,7-5-129,3-4 0,5-2-129,2-1 0,3 1 258,-2-3 0,1 0 0,-1 1 0,-6 1 0,-2 4 0,-4 0 258,-2 7-129,-5-3 0,-4 10 0,-3-1 0,-2 8 0,-2 1 129,2 11-129,-22-7 0,5 7 0,-3 1-129,-4 5 0,1 5-258,-7-3-645,9 9-2451,1-2-1032,-8-4-516</inkml:trace>
  <inkml:trace contextRef="#ctx0" brushRef="#br0" timeOffset="11059.632">12673 10024 1548,'0'0'1161,"0"0"129,0 12 258,0-12 258,0 0-129,-3 11-258,3-11 0,0 0-387,-7 15-387,7-15-129,-8 12-258,8-12-129,-8 15 0,8-15 129,-9 24-258,3-12 258,-1 7-129,1 1 0,-1 6-129,-3 3 258,0 5-129,-1 3 129,3 4 0,-4 5 129,7 2 0,-2-1-258,6 3 129,1-7-129,5-1 0,3-6-129,6-3 0,2-6-129,2-6 129,1-5-129,4-7 129,2-5-129,4-4 0,1-4 0,1-10 0,1-6 0,0-8 0,2-4 129,-3-6 0,-5-4 129,-2-3 129,-5-4 0,-3 3 129,-7-3 129,1 8 0,-8-2-129,2 9 0,-4-2-129,0 11 0,0 1 0,0 7-129,-2 3 0,2 14-129,-2-15 0,2 15-129,0 0 0,0 0-258,0 0-258,0 0-1032,0 0-3096,0 0 0,9 6-645</inkml:trace>
  <inkml:trace contextRef="#ctx0" brushRef="#br0" timeOffset="11571.661">13197 10771 1419,'-10'0'3354,"-3"-3"516,1-4-3096,12 7 0,0 0 0,0 0 129,-14-14 0,14 14-129,0 0 129,0 0-129,0 0-387,13-10-129,-13 10 0,25-2-129,-11-3 258,4 5-258,1-1 0,1 1 0,-1 0 0,1 0 0,-1 1-129,-2 4 0,0 1-129,-1-4 0,-2 6-129,-14-8-516,23 7 0,-23-7-903,10 1-1161,-10-1-1806,0 0 258</inkml:trace>
  <inkml:trace contextRef="#ctx0" brushRef="#br0" timeOffset="11806.675">13111 10597 3225,'10'0'3999,"-6"-10"-129,10 5-3225,7 1-516,1 1 258,8 0-129,-1 1 0,1 0-129,0 2-645,-2 0-774,-2 0-2064,8 3-903</inkml:trace>
  <inkml:trace contextRef="#ctx0" brushRef="#br0" timeOffset="12397.709">13678 10746 1935,'0'-11'3870,"0"11"387,6-13-1935,-6 13-2193,0 0-129,0 0 258,14-9-129,-14 9 129,0 0 129,0 0 129,0 0 0,11 0 129,-11 0 0,0 0 0,0 0-129,0 0 129,0 0-129,-7 5 129,7-5-258,0 0 0,-16 6-258,16-6 0,0 0 0,-15 6-129,15-6-129,0 0 0,0 0-258,0 0-387,0 0-645,0 0-1419,7-12-1677,5 9-516,-2-8 259</inkml:trace>
  <inkml:trace contextRef="#ctx0" brushRef="#br0" timeOffset="12883.736">14018 10323 645,'12'12'4128,"-12"-12"258,0 0-258,0 0-2838,0 0-1032,13 1 258,-13-1 0,7 12 129,-7-12 0,2 24-129,-2-11 0,0 8 0,0 1-258,0 4 0,-3 2-129,1 5 0,-3 0 0,3 4 0,0 0 0,-1 1 0,0-2 0,0-3-129,2 2-258,-5-9-258,6 6-1806,4-8-2322,-4-13-258,0-11-258</inkml:trace>
  <inkml:trace contextRef="#ctx0" brushRef="#br0" timeOffset="14335.819">16287 10547 903,'0'0'2064,"0"0"-1032,0 0 258,0 0 258,0 0-129,0 0 129,-8 4-258,8-4-129,0 0-387,-13 13-258,13-13 0,-13 13-129,13-13-129,-15 20 129,5-6-129,3 4-129,-2 1 0,0 5 129,0 3 0,2 2 129,-3 3-129,3 7 0,-2-2 129,5 4 0,-2-1 0,4 0 0,2-3-258,2 1 0,5-9 0,6-4-129,5-6-129,5-6 129,3-5-129,2-8 0,5-4 0,-2-8-129,3-9 258,-3 0 0,-1-8 0,3-4 387,-8-1-387,1-2 258,-4-1-258,-1 1 129,-4-3-129,-1 3 258,-3 0-258,-3 1 0,-5 2 0,0 2 0,-3 2 129,-1 2-129,-1 6 0,0 1-258,0 20-129,2-24-903,-2 24-2322,17-6-1032,-17 6-258</inkml:trace>
  <inkml:trace contextRef="#ctx0" brushRef="#br0" timeOffset="14953.854">16794 11017 1419,'21'7'3741,"-21"-7"258,23 0 0,-5-3-3741,2 0-258,5 2 0,3-2 387,0 3-129,2-1 129,3 1 0,-2 0 0,1 1-129,-6 2-258,0-2-258,-3 3-387,-12-4-903,0 0-2322,2 2-387,-13-2-129</inkml:trace>
  <inkml:trace contextRef="#ctx0" brushRef="#br0" timeOffset="15252.872">16779 10844 903,'36'7'3870,"-17"-7"387,15 6-387,-10 1-2838,9-6-1161,1 2 129,3 1-516,-7-4-903,6-4-2451,4 4-258,-13-9 259</inkml:trace>
  <inkml:trace contextRef="#ctx0" brushRef="#br0" timeOffset="16280.931">17567 10917 2967,'-8'-15'3354,"8"15"-1677,7-5-1677,-7 5 258,16-3 0,-16 3 129,19-2-129,-19 2 129,20-2 0,-20 2-129,15 0 0,-15 0 258,0 0 0,12 2 129,-12-2 258,0 0 0,-9 9 0,9-9 0,-17 10 0,17-10-516,-14 11 129,14-11-258,0 0-129,-13 8 0,13-8 0,0 0 129,0 0-129,0 0-129,0 0 0,0 0 0,0 0-129,0 0-516,0 0-1290,9 0-2451,-9 0-258,14-13 0</inkml:trace>
  <inkml:trace contextRef="#ctx0" brushRef="#br0" timeOffset="17563.004">17667 11001 1032,'-11'-1'1935,"11"1"-645,-13 0 516,13 0 258,-11-1 0,11 1-129,-13-10-129,13 10-387,-7-12-645,7 12-129,-10-19-258,7 7 0,0-8-258,2-1 129,-2-4-129,2-2 0,1-4 129,0 2 0,1-6-258,3 6 0,5 0 129,1 1-129,2 3 129,1 3-129,6 1-129,-1 2 129,2 6-129,2-1 0,4 4 0,-1 4-258,3 0 387,-2 6-129,-1 3 0,-1 6 129,1 7 0,-3 3 0,-3 5-129,-1 3 129,-5 2 0,1 3 0,-8 2 129,-2-3 0,-4 2 0,0 0-129,-8-4 387,-4 1-258,-5-8 258,-3 1-129,-4-7 129,0-2-258,-3-5 258,1-1-129,-2-5-129,4-3 0,2 0-258,0-3-129,9 1-645,-6-11-2322,4-2-1548,11-1-129,1-9-129</inkml:trace>
  <inkml:trace contextRef="#ctx0" brushRef="#br0" timeOffset="19093.092">21268 9530 2322,'0'0'2709,"7"2"-1935,-7-2 129,0 0-129,2 12 258,-2-12 0,0 12 387,4-1-258,-4-11 0,0 21-129,0-21-258,-8 29-258,2-10-129,2 7 129,1 3-387,0 5 129,0 3-129,0 8 0,-1 3-129,3 2 129,0 1 129,1 5-129,0-7 0,4-2 0,8-6 129,0-4-258,5-8 258,2-5-258,5-12 0,1-7 0,1-5 0,3-3 0,0-11-258,0-6 258,-1-6-129,0-3 129,0-5-129,-2-3 129,-1-4 0,-2-3 0,-4-1 0,-2-4 0,-5-1 258,-4 0-258,-6 0 258,-2 4-258,0 1 129,-4 6 0,-5 5-129,0 6 0,4 5 0,-2 6-129,3 5 0,-3-2-516,7 14-516,0 0-1677,-10-13-1806,10 13-129</inkml:trace>
  <inkml:trace contextRef="#ctx0" brushRef="#br0" timeOffset="19797.13">21954 10123 1677,'9'7'3096,"-9"-7"-258,13 0-1161,1 0-774,1-3-387,4-1-387,2 1 129,0 1-258,5-3 0,2 0 0,-1 3 0,-1-3-258,-2 0-516,-2 3-1032,-7-9-2064,8 11 129</inkml:trace>
  <inkml:trace contextRef="#ctx0" brushRef="#br0" timeOffset="20141.149">21906 9852 2451,'17'7'3870,"-17"-7"516,17-2-3354,6 2 0,-1 0 0,10 3-129,-5-3 258,9 0-129,-7-1-387,8-1-258,-3 0-387,-1-6-516,5 8-1677,-1-3-2322,-8-11-258,4-1 0</inkml:trace>
  <inkml:trace contextRef="#ctx0" brushRef="#br0" timeOffset="25227.442">22744 9443 129,'0'0'2064,"0"0"0,0 0 0,0 0-258,0 0-387,0 0 0,0 0-516,0 0 0,-1 7-387,1-7 129,0 0-129,0 0-258,0 0 129,0 0 0,0 0-129,0 0 129,0 13 0,0-13 0,0 13-129,0-13 0,0 21-129,0-7 0,0 5 0,0 1 0,0 6-129,0 5 129,1 1 0,0 8-129,3 2 387,-1 1-387,2 0 129,0 1-129,-2-2 129,2-6 0,-3-2-129,1-5 0,-1-5 0,-1-3-129,-1-8 0,1 1-516,-1-14-1161,0 0-2451,0 0-387,0-9-258</inkml:trace>
  <inkml:trace contextRef="#ctx0" brushRef="#br0" timeOffset="29075.663">17312 6404 1,'0'0'902,"0"0"130,0 0 387,0 0 129,0 0 0,0 0 129,0 0-258,0-13-129,0 13-645,0 0 0,0 0-258,10-12 129,-10 12-258,0 0-129,16-5 258,-16 5-258,17-2 0,-6 2-129,0 0 129,-11 0 0,20 2 0,-20-2 258,10 8 0,-10-8 0,0 12 0,0-12 258,-17 17-258,2-11 0,2 5 0,-5-6-129,2 3 129,2-3-129,0 1-129,1-4 129,13-2-129,-17 0 0,17 0-129,0 0 129,-1-16-129,1 16 0,6-18 129,-6 18-129,13-19 0,-13 19 0,19-12 0,-19 12-129,13-5 129,-13 5-129,10 0 129,-10 0-129,0 0 129,12 9-129,-12-9 129,0 11 129,0-11-129,-14 14 129,2-4 0,-6-3 0,2 3 0,-4-1 0,-1 1 0,1 0 0,1-5-129,5 2 0,0-5-129,14-2-129,-12-2-387,12 2-645,1-19-645,12 6-2064,5 0-645,0-8-258</inkml:trace>
  <inkml:trace contextRef="#ctx0" brushRef="#br0" timeOffset="30204.727">18059 6042 1419,'0'-16'2709,"0"16"-1806,0 0-129,-14-5 258,14 5 129,-20 0-129,8 0 129,-6 0-129,4 3 0,-4-3-258,0 6-258,-2-2 0,1 3-258,-1-3-129,1 1 0,1 0 0,2 2 0,-2-2 129,3 0-129,3 0-129,1 2 0,1-2 0,10-5 0,-17 12 0,17-12 0,-10 12 0,10-12-129,-10 12 129,10-12 0,-8 17 129,8-17 0,-6 19 0,6-19-129,-3 20 129,3-20-129,-5 19 129,5-19-129,0 15 0,0-15 0,0 10-129,0-10 129,0 0 0,10 14-129,-10-14 0,19 8 0,-3-3 129,-2 0-129,2-1-129,0 1 129,4-1 129,-1 4-129,2-3 0,-2 3 0,2 1 0,0-2-129,-1 5 129,0-1-258,0 2 0,-3-1 129,1 4-387,-3-3-129,2 3 129,-5-3 0,3 6-129,-4-6 129,1 1 258,-5-2 258,-2 0 258,-3 0 258,-2-12 387,-3 22 0,-10-14 258,-1 7-129,-9-9 129,1 9 0,-8-7-387,1 4 0,-9-6-129,5 2-258,-1-5 129,1-1-258,3 0-129,2-2-129,5 0-645,1-4-1032,4-8-2451,18 12-258,-22-25 258</inkml:trace>
  <inkml:trace contextRef="#ctx0" brushRef="#br0" timeOffset="30677.754">17736 6125 1806,'0'0'3096,"0"0"258,15-5-3096,4 2-258,3-1 129,5 0 258,3-2-129,5-1 387,-3 0-258,3 2 258,-5-4-258,6 4 129,-7-1-258,0 2-258,-1 2 0,-4 1-258,-2 1-516,-4 0-1161,-8 0-1677,10 3-258</inkml:trace>
  <inkml:trace contextRef="#ctx0" brushRef="#br0" timeOffset="54815.134">20258 6434 129,'0'0'903,"-17"-12"258,17 12-129,-14-16-129,3 9-258,-2-5-258,0 0 0,-6-4-129,1-1 0,-4-3 129,0 2 129,-4-3-129,4 1 0,-5 1 0,4 0-258,-3 4-129,2 3 0,-2 0 0,-1 5 0,2 2-129,-1 2 129,0 3 0,-3 0 0,2 3 129,-1 4-129,1 1 129,3 2-258,-1 1 258,3 1-129,2 1-129,0 3 0,5-1 129,-3 2-129,7 2 129,-3 0-258,3 1 258,-2-1-129,2 0 258,1-3 129,-1 2-129,-3-3 129,2-2 0,-1-4 258,-2 0-129,0-2 129,-3-3-129,-1 0 0,-4-4 0,3 0-258,-5 0 258,1-3-258,-1-4-129,4 0 129,-1-3-129,1 0 0,3-2-129,0-2 129,2 2-129,3-1-129,1-1 129,2 4 0,10 10 0,-17-16 0,17 16-129,-13-8 0,13 8 129,-11 0 0,11 0 0,-13 4 129,13-4-129,-20 13 258,8-3-129,-6 0 129,-1-1 0,-2 1 258,-3 0-129,0-1 0,-4 0 0,4-2 258,-3-2-258,3-1 0,2-1 0,3-2 0,3-1-129,0 0-129,16 0 129,-19-7-129,19 7 0,-13-13 0,13 13 0,-8-13-129,8 13 129,-4-10-258,4 10 129,0 0-129,0 0 129,0 0 0,0 0 0,0 0 0,0 0 0,0 0 129,0 0 0,0 0 0,0 0 0,0 0 0,0 0 0,0 0 0,0 0 129,0 0-129,7-15 129,-7 15 0,21-14 0,-6 1 0,4-6 129,4-3 0,1-5-387,4-2 258,0-3-129,4 2 129,-4-2-258,1 2 129,-3-1 0,-1 5-129,-4 6 258,-2 2-258,-6 3 258,-2 5-258,-11 10 129,12-12 0,-12 12-129,0 0 129,0 0 0,-6 9 0,6-9-258,-19 21 258,7-9 0,-6 1 0,2 2-129,-5 0 129,-2 5 0,1-1 0,-5 3 0,-1-1 0,-4 6 0,-2-2-129,2 3 258,-4-1-129,5 1-129,0-4 0,3-1 129,2 0-129,6-3 129,3-3 0,3-2 0,7-3-129,4-2 129,3-10 0,0 19 0,0-19 0,16 15 0,3-6 0,4 1 129,6 2-129,1 1 0,8 1 0,-1 3 0,4-1 0,0 4 0,-1-1 0,-1 1 0,-2-1 0,-3-2 129,-2 1-129,-4-3 0,-1-1 129,-8-3-129,1-1 129,-7-3-129,0-3 129,-13-4 129,12 5-129,-12-5-258,0 0-645,0 0-2322,0 0-903,-10-2 129</inkml:trace>
  <inkml:trace contextRef="#ctx0" brushRef="#br0" timeOffset="74734.274">9216 6017 1,'-12'2'644,"-6"3"-128,18-5 516,-16 0 0,16 0 129,-11 0 129,11 0 258,0 0-387,-5-15-258,5 15-129,0-17-129,2 5-258,-2 12-129,20-20 129,-6 9-387,0 3 129,0-1-129,3 6-129,-6-2 129,4 5-258,-5 0 129,-10 0 129,14 8-129,-14-8 129,8 17 0,-8-17 0,2 22 129,-2-22 0,0 21 129,0-21-129,-11 17 129,11-17 0,-14 16 129,2-12-129,12-4-129,-15 7 129,15-7-129,-17 2 258,17-2-258,-12 0 0,12 0-129,0 0 129,-12-14-129,12 14 0,0-15-129,0 15 129,7-13-129,-7 13 129,14-11-129,-1 8 129,-13 3-129,16 0 129,-16 0-258,12 0 258,-12 0 0,3 13 0,-3-13 0,0 18 0,-3-7 258,-11 1-129,3 0 129,-5-2 0,2-1 129,-6-1 0,4-1-129,-3-2 0,6-1-258,13-4-387,-20 0-903,20 0-1290,0 0-1548,5-12-129</inkml:trace>
  <inkml:trace contextRef="#ctx0" brushRef="#br0" timeOffset="81870.682">9985 5692 645,'0'0'1032,"0"0"0,0 0-129,0 0 258,0 0-129,0 0 129,0 0 129,0 0-258,-11-5-129,11 5-258,-19 0-258,8 0 129,-4 0-258,0 0 0,-5 0-129,3 2 258,-4 1-387,2 0 129,-6-1 0,4 2-129,-4-1 129,5 2 0,-2-2 0,0-1 0,3 0 129,3-1-129,0 0 0,3-1-129,13 0 0,-18 0 0,18 0 0,0 0-129,0 0 0,-12 3 129,12-3-258,0 0 129,0 0 0,0 0 0,0 0 0,0 0 0,9 12 129,-9-12-129,0 0 129,8 12 0,-8-12-258,0 13 258,0-13 0,0 20 0,-6-8 0,0 1 0,-1 2 0,-1-1 0,-3 2 0,1 0 0,0-2 0,-1 2 0,2-4 0,2 2 0,7-14 0,-14 19 0,14-19-129,-2 12 0,2-12 129,0 0-129,7 9 129,-7-9-129,19 0 0,-7 0 0,4 0-129,3 0 129,1 0-129,4 1 0,-1 2-129,1 4 0,0 0 129,1 2-129,1 0 0,-4 2 0,0 3 129,-5 0 129,0 1 0,-6 2 0,-2 0-129,-5 0 258,-3 2 258,-1-1-129,-6-2 129,-3 1 0,-8 0 387,2-2-129,-6-6 129,6 2 0,-9-6 0,3-1-129,-1-2 0,1-2-258,-1 0-129,0-2 0,5-2-129,-3-2-258,3 2-516,0-2-387,3-1-2322,14 7-645,-25-9 646</inkml:trace>
  <inkml:trace contextRef="#ctx0" brushRef="#br0" timeOffset="82886.739">10114 5819 2322,'16'-23'1290,"0"17"-258,-2-5-129,9 4 258,-7-2-129,8 3 129,-4-2-129,3 2-129,-3-1-387,4 4 0,-3 0-258,-2 3 0,-2-1-129,-4 1 129,1 5 0,-3 6 0,-8 2 0,1 6 129,-4 0-129,-1 9 0,-10 0-129,-1 4 0,-5 1-129,-4 1 129,-3-1-129,-3 2 387,-5-4-258,-1 3 129,-1-5 0,1 3-129,-1-6 129,3 1 0,0-3-129,6-2-129,2-5 0,7 0 0,3-2 0,6-2-129,7-13 129,0 18 129,0-18-129,19 10 129,-1-9 0,8 0-129,4-1 129,5 0 0,2 0-129,3-3 0,4 0 0,-3 1 0,0-2 0,-2 4 0,-5-2 0,-4 2 0,-5-1 129,-5 1-129,-6 0 129,-3 0-129,-11 0 0,0 0 0,12 3 0,-12-3 0,0 0-129,0 0-129,3 11-1290,-3-11-2709,0 0-258,0 0-258</inkml:trace>
  <inkml:trace contextRef="#ctx0" brushRef="#br0" timeOffset="93562.351">8422 4231 258,'0'0'1677,"0"0"-387,0 0-387,0 0-129,0 0 0,0 0 258,0 0 0,0 0 129,0 0 0,0 0 0,7-10 0,-6-4-258,4 0-258,-1-6-387,6 0 0,-2-6 129,1-1-129,3-3 0,1 1 0,-1-4 0,-2 1-129,0 3 387,1 0-387,-3 3 129,2 1 0,-3 4-129,3-1 129,-5 5-129,5 4 0,-6 0-129,-4 13 129,12-14-129,-12 14 0,0 0 0,0 0 0,11-7-129,-11 7 129,0 0-129,0 0 129,0 0 0,0 0 0,12 8-129,-12-8 129,9 20 129,-7-8-258,4 6 129,-3 6-129,0 1 258,-1 1-258,1 2 129,0-1 0,0-5-129,4-3 258,-1-5-129,8-8 129,3-6-129,6-9 0,6-7 0,3-11 0,6-7 0,1-4 0,1-1 0,-3-1 129,-4 2 0,-3 6 0,-7 6-129,-6 7 129,-4 7-129,-13 12 0,12-2 0,-12 2 0,1 18-129,-1 0 129,0 5 129,-4 4-129,-1 4 129,0 6-129,-4 3 0,5 3 0,-4 6 258,1 4-258,-1-2 0,1 3 0,-3-5-258,3-5 258,1-3-129,-1-14-129,7 0-903,0-15-3096,0-12 129,13-15-516</inkml:trace>
  <inkml:trace contextRef="#ctx0" brushRef="#br0" timeOffset="94786.421">9248 4330 2322,'4'-7'3225,"10"4"129,-9-12-2838,3-6 0,8-5 0,-5-11 258,10 4 129,-4-14 129,9 6-129,-5-6 129,7 7-387,-7-2 129,5 6-387,-3 5-258,1 2 258,-3 6-387,-3 6 129,-3 3-129,-2 5 129,-3 3-129,2 5 0,-12 1 129,14 1-129,-14-1 258,11 19-258,-7-3 387,3 6-258,-4 2 0,2 6 0,-3 6 0,3 7-129,-2 0 129,3 6-129,-1-3 0,-1-2 129,2-1-129,-1-9 0,1-5 0,-3-10 0,1-4 0,-4-15-258,0 0-258,0 0-258,0-9-258,-11-13-129,4 5 0,-12-14 0,3 5 0,-11-7 129,2 5 387,-5 3 387,1 3 258,3 6 0,-1 4 129,4 5-129,4 4 0,4 3 129,4 0 387,11 0-129,-10 11 387,10-11 129,3 11 129,11-1-129,-4-9 0,11 6 129,1-4-516,5 1 0,3 0-387,4 0 0,2 1-387,-2-3-387,3 9-645,-7-8-1419,-2 3-1548,5 4-258,-9-6 130</inkml:trace>
  <inkml:trace contextRef="#ctx0" brushRef="#br0" timeOffset="95190.441">9877 3947 1806,'-2'-16'3483,"2"16"258,4-14-387,-4 14-3483,12-8 0,-12 8 387,22 0 258,-22 0 0,26 4 258,-26-4 129,28 21-258,-14-10 129,11 11-258,-4-2 0,9 9-129,0 0-258,3 2 0,-1-1-129,4 3 0,-4-2 0,0-3 0,-5 0-258,-5-8 0,2 1-516,-14-9-645,3-4-2580,-13-8-129,0 0-516</inkml:trace>
  <inkml:trace contextRef="#ctx0" brushRef="#br0" timeOffset="95499.461">9871 4398 3225,'28'-12'4257,"-12"-7"-258,11 2-129,4-8-3483,-2-7-129,8-1 258,-2-9 0,6 4-129,-6-8 0,4 5 0,-6-3 129,1 3-516,0 9-1290,-6 1-2838,-1-2-258,-1 8-387</inkml:trace>
  <inkml:trace contextRef="#ctx0" brushRef="#br0" timeOffset="105966.06">20934 5857 903,'0'0'1548,"0"0"-129,0 0-387,0 0-129,0 0-258,0 0-129,0 0 0,0 13 0,0-13-129,0 16 129,0-4-258,-4-2 129,2 11 129,-5-4-129,0 10 0,-5 0-129,2 7 0,-6 2 258,2 7-129,-2-2 129,1 5-129,-1-2 258,3-1-387,0-6 129,5-1-129,1-9 129,5-3-129,-2-5-129,4-3 0,0-16 0,8 15 0,3-13 0,4-2 0,4 0 0,6-6 129,1-2-129,2-1 0,1-2-129,1 3 0,2 0 0,-1 0-129,1 3-258,-3-2-129,0 5-645,-8-5-516,-1 2-1677,2 3-1032,-14-9 258</inkml:trace>
  <inkml:trace contextRef="#ctx0" brushRef="#br0" timeOffset="106303.08">20787 6218 516,'-4'11'3483,"4"-11"258,8-2-258,5 2-3354,4 0 258,2 0 129,6 0 258,1 0-258,4 0 129,-1-2-129,4 0 0,-3-3-258,0-1-258,0 0-387,-6-2-129,-2 1-516,-8-1-1290,-7-6-1677,-7 14-258</inkml:trace>
  <inkml:trace contextRef="#ctx0" brushRef="#br0" timeOffset="106560.094">20774 5953 1161,'32'-11'3225,"-17"1"387,22 7-2967,-4-1-387,6 3-129,2 1 0,4 0-387,-3 0-903,1 0-1548,6 8-516</inkml:trace>
  <inkml:trace contextRef="#ctx0" brushRef="#br0" timeOffset="106952.117">21303 6099 1935,'11'12'2064,"-2"2"-1806,5-6 774,1 1 387,7 3-129,-2-2 0,5 3-129,0-2-129,3 7-258,-2-4-129,1 6-645,-2-1 0,-3 0 0,-1 0-129,-7 1-387,0-1-516,-10-3-1032,-4-16-1806,4 24 129</inkml:trace>
  <inkml:trace contextRef="#ctx0" brushRef="#br0" timeOffset="107215.132">21293 6362 1677,'-2'-10'3612,"8"5"387,-3-13-387,6 0-3612,6 0 0,4 0 129,2-1 0,3 0 0,2 2 129,-1 0 0,2-2-129,-1 4-516,-2 0-258,1 3-1419,-2 10-1935,-13-13-129</inkml:trace>
  <inkml:trace contextRef="#ctx0" brushRef="#br0" timeOffset="107852.168">21720 6094 516,'10'14'2967,"4"10"387,-8-6-2967,-1 3 387,5 8 129,-3-2 0,4 6-258,-4-6 258,4 3-129,-3-4-387,1-3-129,1-2-258,-6-9-774,-4-12-774,10 10-774,-10-16-1419,0 6 0</inkml:trace>
  <inkml:trace contextRef="#ctx0" brushRef="#br0" timeOffset="108226.19">21714 6133 1677,'15'-28'1290,"-1"19"-645,5-3-258,6 4-258,3-1 0,5 1 258,0 2 0,2 3 129,1 0-129,-2 2 129,-5 1 0,-2 2 0,-4 3 0,-3 4-129,-7-1 129,-2 1 0,-10 3 129,-1-2 129,-5 0 129,-6 0-129,-9-2 129,-1 4 0,-8-5-387,1 2 258,-4-4-258,4 4-129,0-4-129,2-2-387,7 4-903,-1-2-2709,7-5-516,13 0-258</inkml:trace>
  <inkml:trace contextRef="#ctx0" brushRef="#br0" timeOffset="108738.219">22263 6099 1806,'11'17'3225,"-11"-17"387,0 0-3225,0 20 129,-3-8 387,1 7 0,-8-4 129,6 9 0,-10-5 0,7 8-258,-5-4-129,5 6-516,-1-9 129,8 3 0,0-5-129,3-2 129,9-5-258,3-2 129,7-1-129,3-4 129,6-1-129,-1-3 0,1 0 0,0-3-129,0 1 0,-4-5-258,-1 3-516,-9-4-258,3 5-1161,-10 0-1161,-6-8-1032,-4 11 388</inkml:trace>
  <inkml:trace contextRef="#ctx0" brushRef="#br0" timeOffset="108996.234">22159 6291 3612,'0'0'4128,"8"0"-387,12 0-1419,2-3-2322,5-2 0,6 2 129,1 0-129,0 1 129,7 2-645,-7-5-129,1 5-1032,-5-1-1032,-9-8-1419,7 9 0</inkml:trace>
  <inkml:trace contextRef="#ctx0" brushRef="#br0" timeOffset="109251.246">22272 6137 2967,'-15'11'3999,"15"-11"0,0 0-387,14 0-3354,6 0-516,1 0 258,8 0 0,2-2 0,5 1-129,-1-3-516,4 3-1290,0-1-1290,-4-7-774,10 9-387</inkml:trace>
  <inkml:trace contextRef="#ctx0" brushRef="#br0" timeOffset="109662.272">23038 6109 1548,'-4'12'3225,"-10"-12"387,14 0-258,-20 7-3612,6 1 258,-4-2 387,1 4 0,-4 3 645,-4-4 0,4 8 0,-7-8-258,8 11-258,-9-4 0,7 5-258,-1-5 129,6 4-258,0-3 129,6 2 0,4-2-129,5 0 0,2-3 0,0 1 0,7-1-129,3 0 0,6-4 0,1-2 0,8-1-258,-2-6-516,9 6-258,-6-8-1032,8-5-1419,-2 0-1032,-4-12-129</inkml:trace>
  <inkml:trace contextRef="#ctx0" brushRef="#br0" timeOffset="109939.288">23251 6186 1419,'5'27'3225,"-5"-27"129,0 24-387,-5-12-2580,5 9-1419,0 0 774,0 4 129,0 0 516,0 0 387,0 1-129,0-1-258,0-4-387,0 0-645,0-9-1419,0-12-2064,0 0 387</inkml:trace>
  <inkml:trace contextRef="#ctx0" brushRef="#br0" timeOffset="110211.303">22993 6215 2967,'0'0'3999,"0"0"0,0 0-129,20-8-3612,1 7-129,8-2 0,7 0 129,6 1 129,6 2-129,3-2 129,2 2-387,-2 0-387,-4 0-387,0 0-903,-11 0-1419,-11-2-1290,2 2 0</inkml:trace>
  <inkml:trace contextRef="#ctx0" brushRef="#br0" timeOffset="110614.326">23626 6196 903,'9'31'2064,"-9"-31"645,0 25-3483,0-4 774,-2 1 645,0 7 516,-10-3 1419,4 3 129,-6 1-129,8 3-903,-8-8-645,11 3-387,-3-6-129,6 1-258,0-9 129,9-3-258,9-8 0,8-3-129,2 0 129,5-9-258,3-4 129,2-1-129,-1-1 0,-4 1-129,-1 2-129,-10-1-516,5 9-1290,-10 1-2193,-17 3-258,21-9 0</inkml:trace>
  <inkml:trace contextRef="#ctx0" brushRef="#br0" timeOffset="110859.34">23582 6406 2193,'-13'19'3741,"13"-19"258,13 5-129,-13-5-3483,30 0-516,-4 0 258,2-5 0,4 2 129,-1-6 0,1 4-258,3-2-774,-8 0-1161,1-3-1935,0 7-516</inkml:trace>
  <inkml:trace contextRef="#ctx0" brushRef="#br0" timeOffset="111091.354">23556 6246 3612,'-14'3'4128,"14"-3"0,12 0-387,10 0-3870,2-3-129,8 1 129,4-2-258,4 1-258,-1-2-1290,2-3-1548,5 8-516,-14-4-129</inkml:trace>
  <inkml:trace contextRef="#ctx0" brushRef="#br0" timeOffset="111682.387">24068 6247 3354,'-5'43'3612,"-1"-15"-1161,-1 2-645,2 6-774,-6-4 0,10 4-129,-8-7-258,8 1 258,-4-9-387,5 3 129,-1-10-387,1-3 0,0-11-516,0 0 0,11 0-129,-10-11-258,4-5 258,-5-9-258,0-1 387,-4-6 0,-2 2 129,-3-3 129,-3 2 0,0 7 129,-2 0 0,4 6-129,0 4 129,10 14 0,-15-15 0,15 15 129,0 0-129,0 0 0,6 0 0,7 0 129,2 0-129,7 6 0,1-2 0,3 2-129,-1 3 129,5 3-129,-3 3 0,1 1 0,-3 6 0,-3-1-129,-5 3 129,0 1-129,-5 0 129,-3-1 0,-4 2 0,-4-3 0,-1-4 129,-3 2 258,-7-6-129,-2 1 129,-7-3-129,-1-2 0,-7-6 129,0 2-258,-1-2-129,-5-5-516,10 0-2451,0-2-1419,-8-13-258,15 2 0</inkml:trace>
  <inkml:trace contextRef="#ctx0" brushRef="#br0" timeOffset="112622.439">24701 6128 903,'0'0'3483,"0"0"129,0 0-645,0 0-3096,0 0 129,5 7 258,-5-7 387,6 11 129,-3 2 258,-3-1-129,0 11 0,0-2-258,-1 10-129,-7 0-129,3 8-129,-3 0 0,5 5-129,-5-1 129,7 1 0,-1-2 129,2-2-129,6-8 0,3-3-129,5-8-129,5-7 0,3-8 0,4-6 0,2-5-129,2-7 129,0-8 0,2-3-129,-3-2 258,-3-3-129,-4-1 129,-1 1 0,-8-2 129,-1 1 0,-6-1 0,-2 3 0,-4-4 0,0 7-129,0 1 129,-3 4-258,-4 0 129,0 5 0,1 4-258,6 10 0,-13-12-645,-1 5-2580,14 7-1161,-11-17-258,1 2-387</inkml:trace>
  <inkml:trace contextRef="#ctx0" brushRef="#br0" timeOffset="126498.235">16282 2312 1161,'-13'0'2709,"13"0"-2193,0 0 645,0 0 774,-6-14-903,6 14 774,5-15-774,-5 15 387,18-15-903,-8 6 258,2 6-645,-1-2 0,-1 5-129,2 0 0,-12 0 0,15 5 129,-15-5-129,8 17 258,-8-5 129,0 2-387,-4-3 516,-2 1-387,6-12 387,-16 18-258,5-12 129,11-6-387,-13 9 258,13-9-129,0 0 0,0 0 516,0-11-258,0 11 387,5-12-387,-5 12 387,0 0-387,0 0 387,0 0-387,-10 0-774,-3 4 387,1 5-387,-3-2 387,2 1-387,1-1 387,12-7-645,-15 13-258,15-13-2838,-10 0-516,10 0 516,5-20-1032</inkml:trace>
  <inkml:trace contextRef="#ctx0" brushRef="#br0" timeOffset="128439.345">17050 1659 645,'-13'-8'2580,"13"8"0,-23 0 129,5 0-2064,4 8-387,-8-2 387,6 5 129,-7-5 129,5 1 129,-2-3-258,3 1 129,0-2-129,3-2-258,-1 2-129,3-2-258,12-1-129,-18 5 0,18-5-129,-17 8 129,17-8 0,-13 12 0,13-12 0,-17 17 0,9-5 0,-4 3 0,3-1 0,0-1 0,-2 2 0,2-2 0,-1-2 129,0 1-129,10-12 0,-13 18 0,13-18 0,0 0 0,-11 13 0,11-13 258,0 0-258,0 0 0,12 12 0,-12-12 129,23 9-129,-6-4 0,-1 3 129,4 1-129,0 3 0,5-2-129,1 7 0,-1-3-129,5 5 258,-7-1-387,4 3 258,-6-2 0,2 1 0,-8 1-129,-2 2 258,-4-4-129,-3 3 129,-3-4 0,-3 1 129,-2-1 258,-8-1 0,0 0 258,-8-4-129,-1 1 129,-5-5 0,2 2 0,-7-4-129,3-1-258,-3-3 0,2 0-258,1-3 0,2 0-387,7-3-645,-4-6-1677,6-2-1161,8-2-129,3-7-516</inkml:trace>
  <inkml:trace contextRef="#ctx0" brushRef="#br0" timeOffset="129138.386">17232 1871 4644,'-26'0'2967,"26"0"-129,-16 0 129,16 0-3354,0 0 258,0 0 387,12-14 387,0 5 129,9 4 129,-1-4-129,9 4 129,-3-1-258,6 4-258,-3 0-129,-1 2-258,-3 2-258,-2 3 258,-4 4-129,-2 3 129,-7 3 0,-4 2 0,-2 5 129,-4 1 129,-4 4-129,-4 2 0,-7 2 129,-3 1-129,-6 1 129,0 0-129,-5-4 129,-1 2 0,-4-2 0,2-4 0,0-1 0,3-1 0,4-5-129,2-4 0,7 0 0,3-3-129,13-11 129,0 17-387,11-15 258,10 0 129,5 1 0,5-3 258,4 0-258,5-5 0,1-2 0,-1 0 258,-3 2-258,-1 1-129,-6 2 0,-3 0 129,-5 0-129,-4 2 0,-7 0 0,-11 0 0,14 6 0,-14-6 0,0 0-129,0 0-258,8 16-2580,-8-16-1419,0 0-258,3-7-129</inkml:trace>
  <inkml:trace contextRef="#ctx0" brushRef="#br0" timeOffset="139037.952">19406 1312 774,'0'0'2709,"0"0"-387,0 0-387,0 0-1290,0 0 387,0 0 258,0 0 0,0 0 0,0 0-258,0 0 129,0 0-516,0 0-129,0 0-258,0 0-129,-44-18 0,44 18 0,0 0 0,0 0 0,-63 29 0,63-29 258,0 0-387,-48 40 0,48-40 0,0 0 0,-40 49 0,40-49-129,0 0 129,0 0 0,-21 59 0,21-45 258,3 5-258,6-7 516,4 5-645,7-7 516,5 11-387,3-4-129,5 3 0,0-4 0,4 2 0,-6-1-129,0 0 258,-4-1-129,-6 4 129,-6-6 0,-2 2 129,-7 0-129,-6-2 258,0 4 0,-8-5 0,-5 4 129,-6-4 0,-3-1 0,-8-2 0,2 0 129,-6-1-129,4-4 129,-5-1-387,7-3 129,0-1-258,3 0 129,2 0-129,6-3 0,0-4-129,2-2-129,15 9-645,-22-25-774,18 11-2193,2-1-387,2-4 129,9-1-645</inkml:trace>
  <inkml:trace contextRef="#ctx0" brushRef="#br0" timeOffset="139661.987">19650 1535 8514,'0'0'3354,"-14"13"258,14-13-258,0 0-3612,8 10-258,-8-10 516,20 1-129,-5-1 258,-15 0 0,0 0 258,50-24 0,-50 24-129,0 0 129,51-38-516,-51 38 387,0 0-387,0 0 387,35-49-516,-35 49 387,0 0-516,0 0 516,0 0 0,0 0-129,0 0 0,0 0 129,-43-46-129,43 46 0,0 0 387,0 0-387,0 0 0,-61 17 0,61-17 0,0 0-129,-40 39 129,26-21 129,-1 3-129,-3 6 129,-1 1 258,3 4-258,-3-1 258,3 3-387,-1-2 516,4 1-516,4-6 0,4-4 0,4 0 0,1-6 0,7-4 0,8-4 0,5-6-129,4-3 0,0-3-258,8-9-258,-6-8-387,10 1-1290,-5-5-1677,-3-4 0,1-2-387,-6-4 258</inkml:trace>
  <inkml:trace contextRef="#ctx0" brushRef="#br0" timeOffset="140038.009">19996 967 1806,'0'0'2967,"0"0"516,0 0-2838,0 0 774,29 60-258,-29-60 258,2 61-258,-2-61 516,0 83-645,1-24-129,-1 6-387,0 5 129,0 4-516,0-4 129,0 0-258,0-8 258,0-5-645,-3-20-258,5 0-1806,1-15-1290,-2-7-129,-1-15-516,0 0 388</inkml:trace>
  <inkml:trace contextRef="#ctx0" brushRef="#br0" timeOffset="140599.041">20212 1535 7224,'13'5'3483,"9"-3"-258,-8-2-258,10 0-3999,-24 0 516,51-3 387,-51 3 0,59-16 387,-59 16 0,58-24 387,-58 24-129,49-32 129,-49 32-645,0 0 387,48-46-129,-48 46-129,0 0 258,0 0-258,13-48 0,-13 48-129,0 0 129,0 0 0,0 0-129,-60-26 0,60 26 0,0 0-129,-68 9 258,68-9-129,0 0 0,-73 32 0,73-32 129,0 0 0,-69 55 258,49-30-258,7 1 387,0 6-258,7 0 258,4 4-387,5-3 516,9 0-645,6 0 129,4-3 0,4-2-129,3-6-129,2-3 0,6-5-645,-5-11-1032,6-1-2064,0-4-387,-4-7-129,1-11-129</inkml:trace>
  <inkml:trace contextRef="#ctx0" brushRef="#br0" timeOffset="141023.066">20990 1371 8385,'0'0'3483,"0"0"258,-48-49-258,48 49-3870,0 0 129,-52 22 0,52-22 516,0 0 0,-71 46 258,71-46 129,-50 51-129,28-24 258,-4 6-387,6 1 258,3 2-516,3 0 258,3-1-387,5-1 387,4 0-387,2-6 0,6-2 0,5-2 0,6-7-129,4-5 129,2-5-258,3-7 0,5 0-258,-4-12-129,9-6-516,-10-12-1419,4 0-1548,1-9-129,-31 39-129,50-96 258</inkml:trace>
  <inkml:trace contextRef="#ctx0" brushRef="#br0" timeOffset="141519.093">21175 977 5160,'0'0'3999,"0"0"-645,0 0 387,0 0-3225,0 0-387,0 0-387,46 55 516,-46-55 387,0 90-516,0-32 387,0 9-258,0 3 129,1 1-387,3-5 645,-2-4-774,0-8 387,1-4-258,-1-11 129,-1-13-258,-1-9-129,0-7-516,0-10-258,-9 0 0,-5-10-129,4-4 0,-8-13-258,4 1-129,14 26 129,-50-80 645,50 80 129,-49-84 645,49 84-129,-50-81 516,50 81 258,-38-60 387,38 60-129,0 0 258,0 0-129,-6-56 0,6 56-129,44-14-129,-44 14 0,84-22-258,-29 10 0,-1-5 129,8 2-774,-3-2 258,-3 0-1548,4-1-1032,-6 7-1419,-54 11-516,85-29 129</inkml:trace>
  <inkml:trace contextRef="#ctx0" brushRef="#br0" timeOffset="142614.157">22091 1095 129,'0'-51'2193,"0"51"645,0 0-1677,0 0-516,0 0 903,0 0-516,56-14 387,-56 14-129,0 0 0,73 0 0,-73 0 387,71 7-1032,-71-7-129,80 19-258,-80-19-129,81 25 258,-81-25 129,74 34-516,-74-34 129,61 48-258,-61-48 258,46 57-129,-46-57 0,29 76-129,-29-76 0,12 87 0,-12-40 387,-3-2-258,-7-3 258,-4-2-387,-7-4 387,-3-2-129,-3-8 129,-3-3-129,-1-5-129,-3-6 0,1-4 129,-2-3 0,1-5 0,-2-2-129,3-6 0,0-6 0,4-5 129,4 2-129,3-5 0,5 0-129,17 22 0,-16-49 0,16 49-387,0 0 387,20-67-516,-20 67 516,0 0-516,78-55 516,-78 55-129,71-18 258,-71 18-129,77-9 129,-77 9 0,73 0 0,-73 0 0,59 7 0,-59-7 0,0 0 0,56 24-129,-56-24 129,16 25-129,-12-9-258,-4-16-645,0 20-2451,0-5-129,-11 1-387,8-4 258</inkml:trace>
  <inkml:trace contextRef="#ctx0" brushRef="#br0" timeOffset="143678.217">22554 1468 1,'0'0'1160,"0"0"259,0 0-129,0 0-258,0 0-129,35 21 645,-35-21-645,0 0 387,6 19 258,-6-19-645,8 18 129,-8-18 129,12 26-258,-1-11-387,-4 1-129,4 0 129,0 7-903,2-6 387,-3-3 129,1 1 258,-11-15-129,19 17 129,-19-17 0,11 7 0,-11-7 0,10 0-129,-10 0 0,13-9-129,-13 9-129,13-12 0,-13 12 0,9-12 0,-9 12 129,0 0-129,9-13-129,-9 13-129,0 0-516,0 0-516,0 0-2193,0 0-516,0 0-258,0 0 129</inkml:trace>
  <inkml:trace contextRef="#ctx0" brushRef="#br0" timeOffset="144762.279">23054 1599 258,'0'-13'2967,"0"13"-258,0 0 387,0 0-2709,0 0 0,0 0 0,10 0 258,-10 0 0,6 12 129,0 0 129,-6-12 0,5 24-129,-5-11 0,3 5 129,-3 5-258,3 1 0,-3 2 0,2 3 0,-2-2-387,0 0 129,0 3 0,0-4-258,0 0 129,0-4-129,0-2 0,0-4-129,1 1 0,-1-17-774,5 17-3225,-5-17-129,0 0-387,12-3-258</inkml:trace>
</inkml:ink>
</file>

<file path=ppt/ink/ink2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9-20T20:53:37.219"/>
    </inkml:context>
    <inkml:brush xml:id="br0">
      <inkml:brushProperty name="width" value="0.05292" units="cm"/>
      <inkml:brushProperty name="height" value="0.05292" units="cm"/>
      <inkml:brushProperty name="color" value="#FF0000"/>
    </inkml:brush>
  </inkml:definitions>
  <inkml:trace contextRef="#ctx0" brushRef="#br0">8434 4561 120 0,'0'-15'46'0,"-5"9"-24"0,5-2-4 15,0 0 18-15,0-5-9 16,-3-5-1-16,0 4-6 0,0 1-3 15,0 3-9-15,0-1-5 0,-3 3 0 16,3 0-4-16,0 3 0 16,0 2-1-16,3 3-2 15,0 0 0-15,0 0 0 16,3 5 7-16,3 1 3 16,0 4-1-16,9 1 2 15,2 7 2-15,4-2 5 16,0-2 3-16,3 1 4 15,6-1-7-15,8-1-3 16,4 0-4-16,3 0-2 16,5-2-1-16,10 2 0 15,5 0-2-15,7 1-2 16,5-1 3-16,-3 8 0 0,13-2 5 16,5 7 5-1,12-5-3-15,0 0 0 16,4-2-2-16,-4-3 2 15,3-6 1-15,-9 1 3 16,0-6-1-16,-8 3 0 0,-10-5-3 16,-6-1-1-16,-11 1-5 15,-6 0-3 1,-4-1 2-16,-8 1 0 0,-10 0-4 16,-2-1-1-16,-6-2-6 15,-6 6-2-15,-3-4 0 16,-3 1 1-16,-1 0 1 15,-2-1 0-15,-3 1-13 0,3-3-4 16,-3 5-31 0,0-2-14-16,-3-1-51 15</inkml:trace>
  <inkml:trace contextRef="#ctx0" brushRef="#br0" timeOffset="1853.435">7783 5450 152 0,'-18'-5'57'0,"18"5"-30"0,-6-3-10 16,6 1 22-16,-3-1-13 15,-3-5-3-15,0-2-2 16,-3-4 1-16,0 1-12 16,0 3-3-16,0-1-1 0,0 3 3 15,0 0 2-15,0 0-3 16,0 3 0-16,4 0-3 15,-1-1 0-15,0 4-3 16,3-1 1-16,0 0-4 0,0 3-2 16,3 0-1-16,0 0 0 15,0 0 0-15,0 0 3 16,6 3 2-16,3 0 2 16,2-1-4-16,4 4 1 15,3 4-2-15,6 1 0 16,9 2 4-16,-1 0 1 15,4-2-1-15,-3-1 1 16,9 4-2-16,-4 2-1 16,4-3-2-16,0 0 1 15,-1 0 1-15,10 3 2 16,-3-3-1-16,-1 1-1 16,-2 7 1-16,11 5-1 0,-5-2 0 15,0-3 0-15,-4-2 0 16,-2-1 0-1,-6-2 0-15,2 0 0 0,-2-5 0 16,-6-1 2 0,-7 3 1-16,1-2 3 0,-6 0-3 15,0-1 0-15,-3 1-1 16,-3-3 1 0,0 0-2-16,-4 5-1 0,1-11-2 15,-3 9 1-15,-3-11 1 16,0 8 2-1,-3 3 1-15,-3-6 3 0,0 3-1 16,0-8 0-16,-3 8-3 16,0-3 1-16,-3-5 0 15,-3 5 3-15,-3-2-1 16,1-3 0-16,-13 3-6 0,0-1-1 16,-6 1 1-16,0 0 0 15,-2 2 3-15,-7-3 1 16,-6 4-4-16,-2-4 1 15,5 1 0 1,3 2 0-16,-8 1 0 0,5-4 0 16,0 1 0-16,1-3 2 15,2 0-1-15,3 0 2 16,-2 0-2-16,-1 0 2 16,6-3 0-16,3 3 1 15,4 0-2-15,2-2-2 0,3-1 1 16,3 0-1-1,3-2 0-15,3 2 2 0,3 1-3 16,0-1 0-16,6 0 1 31,0-4-3-31,6 4 0 0,3-2-5 16,3-1-2 0,6-4 0-16,6 7 1 0,3-8-1 15,3 6 1-15,5-3 0 16,4 3 3-16,9 0 2 15,-1 2 2 1,1-2-1-16,-3 2 1 0,11-2 2 16,-2 2 2-16,-1 1 1 15,-2-4 1-15,-6 1-2 16,-1 0-2-16,4 2 3 16,-9-2 0-16,-6-1-4 0,-4 1 1 15,-5 2 0 1,-3 1 2-16,-3-3 1 0,-3-1 1 15,0-2 0-15,0-2 0 16,0-4-7 0,-3-4 0-16,-1-3 1 0,-2 0 1 15,-3-1 1-15,0 4 0 16,-3-1 4 0,-3 1 5-16,-6-1-5 0,1 1 0 0,-10-1 0 31,-6 3 0-31,0-5 0 0,-3-3 0 15,0-2 0-15,-2 5 2 0,-1 2-3 16,0 1-2 0,-9-3 4-16,10 2 1 0,2 1-2 15,3 2-1-15,6 3-6 16,3-9-11 0,3 4-2-16,6 5-16 15,4-1-5-15,4-2-15 16,19 3-8-16,3 13-44 15</inkml:trace>
  <inkml:trace contextRef="#ctx0" brushRef="#br0" timeOffset="2345.572">11140 5085 4 0,'-9'-5'0'0</inkml:trace>
  <inkml:trace contextRef="#ctx0" brushRef="#br0" timeOffset="2993.847">11078 4982 88 0,'-9'-40'33'0,"3"22"-18"0,-3-9-7 0,6 14 13 16,0-3 1-16,-9-13 2 15,3-8-9-15,3-2-4 16,-6-1-2-16,3-5-1 0,0-8-4 15,3 3 8-15,0-1 5 16,0-15 4-16,1 8 2 0,-1 2 1 16,3 4 2-1,0-12-10-15,3 6-2 0,9 5-6 16,8-8 0 0,4-5-10-16,3 5 0 0,6 3-5 15,17 8 0-15,4-6-1 16,6 6 2-1,11 5 4-15,1 5 1 0,11 11-6 16,0-3 0-16,7 8-4 16,2 3 0-16,0 5-1 15,9 6 2-15,1 5-1 16,5 2 2-16,-6 8 3 16,6 3 1-16,-3 5 5 15,-2 16 4-15,2 1 3 16,-12 4 1-16,3 3-2 0,-5 8-1 15,-4 8-3 1,0 2 1-16,-8 4-2 0,-7 1 2 16,7 17 0-16,-4 18 3 15,-8-10-1 1,-13 0 2-16,-11-6-2 0,-9-2 0 16,-9 5-6-16,-7 3 1 15,-5-9-5-15,-6-12 1 16,-15 7 2-1,-8-7 1-15,-7-6 3 0,-3-2 1 0,-6 7 7 16,-8-10 4 0,2-8-5-16,-12-5-1 0,-2-9 7 15,-19-2 2-15,-2-7-4 16,-18-4-3 0,-24-5-5-16,3-5-4 0,-12-8-5 15,-24-5 0-15,9-6-9 16,-6-2-4-16,-9-13-11 15,21-11-5-15,1 0-20 16,11 0-8-16,3-3-26 16</inkml:trace>
</inkml:ink>
</file>

<file path=ppt/ink/ink2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2-24T23:46:57.758"/>
    </inkml:context>
    <inkml:brush xml:id="br0">
      <inkml:brushProperty name="width" value="0.05292" units="cm"/>
      <inkml:brushProperty name="height" value="0.05292" units="cm"/>
      <inkml:brushProperty name="color" value="#00B0F0"/>
    </inkml:brush>
  </inkml:definitions>
  <inkml:trace contextRef="#ctx0" brushRef="#br0">12732 6321 2709,'-85'-29'3354,"26"3"387,0 9-3483,-4 4-129,-6-1-129,-4 0 129,-6 1 258,-8 0 0,-5-4 258,-3 5-129,-10-6 129,2 6 258,-8-6-258,-2 12 129,-9-5-258,0 10 0,-9 1 0,1 8-258,-8 8 0,-1 8 0,-12 7-129,-5 9-129,-7 13-129,-4 7-129,-2 13 0,-7 4-258,2 10-129,-2 0 129,9 12 0,5 0 0,11 6 0,3 1 129,15 3 129,15 2 129,14 2 0,10 2 0,19-1-129,17-2 258,18 1 0,19 0 0,15-8 0,12 1 0,22-4 387,16-1-258,17-3 0,17-2 0,14-3 129,15-6-258,13-1 387,18-6-258,13-8-129,11-10 129,14-8 0,13-10 0,13-15 0,8-8 0,14-15 0,6-6-129,59-3 0,-31-13 0,7-6 0,4-9 0,9-6 0,1-8-129,10-5 129,4-7 0,-49-5 0,44-10 0,-6-5 0,-5-9-129,-4-5 129,-7-10 0,-15-7-129,-10-8 129,-12-7 0,-16-2 129,-18-7 129,-15-2 258,-24-5-129,-15 7 129,-20-6 0,-18 6-258,-19 0 0,-20 1-129,-15 0 0,-19 3 0,-21 0-258,-12 5 129,-25 0 0,-18-1 129,-16-3 0,-14 4 0,-16 2-129,-13 5 129,-12 6 0,-12 5 129,-15 11-129,-12 12-129,-18 18-129,-14 14 129,-13 23-387,-18 20 0,-12 17-258,-17 22-258,-6 30-774,-10 20-2580,-9 13-258,6 21-129</inkml:trace>
  <inkml:trace contextRef="#ctx0" brushRef="#br0" timeOffset="4104.232">16578 13097 1419,'-28'7'4257,"15"-5"0,-12-4-258,0-6-3354,0 1-516,-2-2 258,-1 1-258,-5 3-129,-4-2-129,-4 2-129,-2-3 258,-8 4 0,0-3 0,-7 2 0,-3 5 258,-6-2-129,-1-1 0,-4 3-129,-7-2 129,-1 2-129,-7 0-258,1 0-129,-6 0-258,1 2-258,-3-2 0,1 7 0,-8-4 129,4 4 0,-6-4 129,-1 4 516,-2 3 258,-3-2 516,0 2-129,-6 0 387,5 4 0,-4-1-129,9 4 0,-3 3-258,4 1-258,3 7-258,1 2-258,6 7-129,0-1-258,5 8 129,3-1-129,7 8 0,2-7 258,9 7 0,6-4 0,6 1 387,9 1 0,4 0 129,6-1 129,4 3 0,5 5-129,2 6 0,5 10 0,2 9-129,2 6 0,5 9-129,3 6 129,5 10-129,4-1 129,0 5 0,10-2-129,7-3 129,7-3-129,8-5 0,9-4-129,9-7 0,8-1 0,11-3 129,9-8-258,8 2 258,7-4-129,12 0-129,5-3 258,13 1 0,8-9 0,13-3 129,7-3-129,12-6 129,11-6 0,10-3 129,6-4-129,12-8 129,4-1-129,7-7 129,5-1-129,7-5 516,4-4-129,54-5 129,-39-5 0,-2-3 258,5-1 0,3-2-258,3-5 258,-6-9-258,9 3 0,-55-8-258,46 1 0,-2-8 129,2 2-258,-8-6 0,3-3 0,-7-5 0,-5-3 129,-9-5-129,-1 5 0,-11-6 129,-5-6-258,-13-2 258,-8-1-129,-12-5 129,-5-3-258,-15-8 258,-9-9-129,-13-6 129,-7-3-129,-15-11 0,-7-2 0,-16-7 129,-11-3 0,-13-3-129,-13 1 0,-14-2 0,-16-3-129,-11-2 258,-10 4-129,-20 0 0,-15 4 0,-16 0 0,-15 0 129,-22 3 0,-15 7 129,-23 4-129,-11 5 129,-25 2 129,-13 4-258,-15 2 0,-16 5-258,-13 4 129,-9 8-129,-13 1 0,-5 3-129,-5 7 129,-10 8-258,-9 9 129,-9 7 129,-7 12-129,-12 9 129,-14 11-258,-9 8 258,-8 15-129,-5 4-129,6 15-645,-9 5-1935,13 9-1677,5 14-129,3 6-516</inkml:trace>
</inkml:ink>
</file>

<file path=ppt/ink/ink2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7-09-20T20:53:48.406"/>
    </inkml:context>
    <inkml:brush xml:id="br0">
      <inkml:brushProperty name="width" value="0.05292" units="cm"/>
      <inkml:brushProperty name="height" value="0.05292" units="cm"/>
      <inkml:brushProperty name="color" value="#FF0000"/>
    </inkml:brush>
  </inkml:definitions>
  <inkml:trace contextRef="#ctx0" brushRef="#br0">3833 8668 100 0,'0'0'38'0,"0"0"-20"0,0 5-21 15</inkml:trace>
  <inkml:trace contextRef="#ctx0" brushRef="#br0" timeOffset="324.7">3836 8705 182 0,'0'21'14'16,"-3"0"-6"-16,0 3-5 15,0 0 2-15,0-3 4 0,0 8-5 16,0 3 7-16,0 0 4 16,0 2 2-16,0 0 1 0,0 14-3 15,0 0-1-15,0 2-4 16,3-5-1-1,-3 2-3-15,3 4-1 0,0-6 1 16,0-6 3 0,0-2 0-16,0-5 0 0,0-3-5 15,0-5-3-15,0 3 2 16,-3-12 0-16,3-1 1 16,0-4 0-16,-3 6-2 15,3-11 1 1,-3-2-7-16,3 0-1 0,0-3-23 15,0 0-11 1,0-3-6-16,-3-2-23 16,3-6-28-1,0 3 29-15</inkml:trace>
  <inkml:trace contextRef="#ctx0" brushRef="#br0" timeOffset="2507.736">6884 8477 124 0,'-6'21'46'0,"-9"-18"-24"0,3 18-21 16,9-13 11-16,0-3-6 15,0 1-1-15,0-1 2 16,-3 3 2-16,0 0-4 15,0 3 4-15,0-1 1 0,-3 3-3 16,-3 1 1-16,0-1 4 16,-2 21 4-16,-7-2-4 0,-6 0 1 15,0-1-6-15,0 1-2 16,1 5 0-16,-1 0-1 16,0-2 4-1,-12-1 3-15,4-2-6 0,2-3-1 16,3-5-2-16,3 0-2 15,3 2 1 1,4-2 1-16,2 5-1 0,0-5-1 16,6-6-2-1,3-5 1-15,0 1 1 0,3-4 0 16,3-2 0-16,3-2 2 16,6-4 1-16,3 1 3 0,6-11-1 15,9 8 0 1,6-8-3-16,2 8 1 15,1-5-2-15,3-1-1 0,8 1 1 16,1-8-1 0,6 2 0-16,5 1 2 0,7-1-1 15,-1 0-1-15,-2 4-4 16,8-1 0-16,1 0 2 16,-7-3 1-16,10 3 1 15,-10 0 0-15,-5 0 4 16,-7 0 5-16,-5 0-1 15,-6 0 1-15,5 1-5 16,-5-1-3-16,-9 0 0 16,-6-6-1-16,-4 4-3 15,-2-1 0-15,-6-7 4 16,-3 2-1 0,-3 0 0-16,-3 0 3 0,-6 0 0 15,-3-2 1 1,-6-3 0-16,0-1 0 15,-6-12 0-15,1 2-2 0,-1 3-2 16,-3 3-2 0,-3-1-1-16,-12 1-1 0,1 2 3 15,-1 0-2-15,0 0-1 16,-5-2-2-16,-4 5-1 16,0 2-1-16,4 6 2 15,2 0 4-15,3 2 3 0,-3 1 6 31,-2-1 4-31,5 0-4 0,6 3-2 16,4 1-2-16,2-1 0 16,6 0-4-16,3 2 0 0,3 1-1 15,0 2 0 1,3 1-5-16,3 2-3 0,0 0-12 16,3 0-6-16,3 0-18 15,3 5-9 1,0 0-32-16</inkml:trace>
  <inkml:trace contextRef="#ctx0" brushRef="#br0" timeOffset="3507.649">6425 9186 128 0,'0'-21'49'0,"-15"24"-26"0,3 21-16 16,10-19 13-16,-1 0-8 16,-3 3 1-16,0 3-10 15,-3 2-4-15,-3 3 0 16,-3 2 2-16,-3 19 2 0,-6 0-1 15,-6 3-2 1,1 0 3-16,-7 13 2 0,3 2 4 16,3-2 5-16,-8-5-4 15,-4-3 2-15,6 2-3 16,4-7 0-16,5-5-5 16,3-6-1-16,3-6 1 0,3-4 2 15,3-6-3 1,4-2 0-16,2-3-8 15,3-3-2-15,6 0 4 0,0-5 1 16,6 3 2 0,0-3 0-16,3 0 0 0,2 0 0 15,7-3 0-15,9 1 0 16,0-1 0-16,0 0 2 16,-1 1-1-16,1-4-1 15,12 4 1-15,0-1-1 16,-1-7-3-16,4-1 2 0,9-2 1 31,2 0 2-31,-2-1-1 0,-4 1-1 16,-2 2-2-16,0-2 1 15,-1 3 1-15,-5-4 0 0,-3 4 2 16,-4-3 1 0,-5 2-1-16,-3 3-2 0,-3 0 1 15,-3 0 1-15,-3 3-1 16,-3 0 2-16,-3 2-2 15,-1-2-1-15,-2-1 7 16,-6-17 14 0,-3 1-3-16,0 1-8 15,-3 3-6-15,-2-1 3 16,-4 1 3-16,-6-3-3 16,-9 2-2-16,0 0-2 15,0-2-3-15,-2-5-2 16,-1 2 1-16,-6 0-4 15,0 3 1-15,4 3-3 0,2-4 2 16,6 7 1 0,3 1 2-16,6 1-4 0,4 2 0 15,2 4-6 1,3-1-3-16,3 0-11 0,6 2-6 16,9-2-23-1,8 0-49 1,7 3 15-16</inkml:trace>
  <inkml:trace contextRef="#ctx0" brushRef="#br0" timeOffset="4624.118">7217 9252 176 0,'6'0'66'0,"-3"0"-36"0,0 0-29 16,-3 0 16-16,0 0-5 15,0 0 1-15,0 0-10 16,-3 3-3-16,-3 0-1 16,0 2-5-16,-3 3 2 0,0 3 4 15,-6-1 2-15,-6 11 4 16,1 6 3-16,-1-1 7 0,-3 1 4 15,3-1-8 1,0-2-2-16,3 0-8 0,4-3-2 16,2-3-7-16,-3 4 0 15,6-6-4 1,3-1 2-16,0-4-4 0,3-3 1 16,3-8 1-16,0-3 2 15,3-2 3-15,0 0 4 16,0-6 3-16,3-2 2 15,-3 0-1-15,3-1-2 16,-3-7-4 0,6 0 0-16,-3-8-5 0,0 5-1 15,3-2-2-15,-1 2 2 16,1 0 4-16,9 0 3 0,3 3 4 16,-3-5 4-16,0 4 9 15,-3 7 3 1,0 1-2-16,-1 4-1 0,1 2-4 15,0 3 1 1,-3-1 3-16,0 12 5 16,-3 2-3-16,0-1-7 15,0 4-3-15,0 0-6 16,-3-1 0-16,3 3-2 16,0 1 0-16,5 2 2 0,-2 5 0 15,9 3 0 1,-3-3 0-16,0-5 0 0,0-1 0 15,0 1 0-15,-1-2 0 16,4-1-5 0,-3-3-1-16,6 1 3 15,-3 0 3-15,3-4 1 16,-1 1-1-16,-2 0 1 0,-3 0-1 16,0-2 0-16,0-1 0 15,-3 0 0-15,0-2 2 16,0-1-3-16,-4 1-2 15,1 0 2 1,-3-1 0-16,-3 1 1 0,0 0 0 0,-3-1-3 16,-3-2 2-1,0 0 1-15,-3 6 2 0,0-4-3 16,0 1 0-16,-3 0-1 16,0 2 0-1,-3 0-3-15,0-2 1 16,1-1 0-16,-1 9 2 0,-9 0 1 15,-6-3 3 1,3-1 3-16,-3-1 4 0,0-1 0 16,-2-2 2-1,-10 7-6-15,-3-10-1 0,1 0-2 16,2 0 1-16,0 11-4 16,3-3 0-16,-2-3-1 15,5 0-2-15,-3-2 3 16,3 0 2-16,7-3 0 15,2 2 2-15,3-2 0 0,6-8 1 16,0 11-2 0,3-8-2-16,3 7-6 0,3-7-4 15,3 5-5-15,3-5-2 16,6-1-14-16,0 4-6 16</inkml:trace>
  <inkml:trace contextRef="#ctx0" brushRef="#br0" timeOffset="5773.894">5872 9988 108 0,'-3'0'44'0,"0"3"-24"0,0 2-15 16,3 6 13-16,-3 2-4 0,-3 5 0 15,0 1-2-15,-3 2 2 0,-9 3-7 16,-3 2 5-16,-3 9 3 16,-2 4 6-16,-4 1 4 0,0-3-4 15,-6 0-1-15,-5 3-7 16,5 2-3-1,3-5-5-15,3-5-4 0,4-3-9 16,5-8-3 0,3-5-1-16,3-3 0 0,0-2 2 15,6-3 4-15,0-3-2 16,3 0 3-16,0-2 5 16,3-3 2-16,3 0 0 15,0 0-2 1,0 0-2-16,6 0 1 0,0 3-1 15,3-3 0-15,0 0 0 16,0 0 0-16,6 0 2 0,3 0 0 16,6-3 0-1,0 3 2-15,2-3-3 0,1 1 0 16,0-1-1-16,0 0 0 16,11 3 2-16,1 0 2 15,0 0-3-15,-4 0 0 16,1-10 1-16,9 10 0 15,-6 0 6-15,-4-3 4 16,1-5 1-16,-6 0 3 0,0 0-5 31,-4-7-3-31,-2 1-1 0,-3 4 1 16,3-1-3-16,-6-2-2 16,-3 2-3-16,-4 3 1 0,-2 0 3 15,0 1 3-15,-3-1-7 16,-9 0 0-16,9-3-9 15,-9 0-1-15,-3-2 2 16,3-5 1-16,0 2 6 16,0-5 1-16,0 0-1 15,0 2 2-15,0 0 1 16,0 1 2-16,0 5-3 16,-5-6 2-1,-1 3 7-15,-6 0 2 16,0 1 1-16,-9 1 3 15,-6-4 4 1,0-1-4-16,4-2 0 0,-1 3-8 16,6-1-4-16,3 1-12 15,3 2-4-15,3-3-11 0,3 3-4 16,7 0-4 0,2 3-2-16,0 3-10 0,2 2-2 15,4 0-18 1</inkml:trace>
  <inkml:trace contextRef="#ctx0" brushRef="#br0" timeOffset="6857.159">6559 9903 112 0,'3'-8'44'0,"0"6"-24"0,-3-1-19 16,0 3 11-16,0 0-2 0,0 0 4 15,0 0-5-15,0 0-1 16,0 3 2 0,-3-1 4-16,0 4-8 0,0 2 3 0,-3 2 4 15,0 3-7-15,-3 3-1 16,0 6-1-16,-5 9 0 0,-10 1 2 16,3 2 1-1,-3-2 1 1,0 16 2-16,1-9 1 0,-1-1 3 0,3-7-5 15,3-4-3-15,3-6-8 16,3-3-3-16,3-4-9 16,0-4-4-1,6-4-1-15,3-6-1 0,3-6 4 16,6-18 5-16,3-2-3 16,3-1 2-16,0-2 4 15,6-2 4-15,6-9 5 16,-1 3 2-16,-5 3 10 15,-3 2 3-15,-3 3-1 16,-3 2 1-16,0 6-7 16,-3 5-1-16,-3 0-4 15,0 6-3-15,0-1-3 0,0 3-1 16,-1 3 2 0,1 2 2-16,3 3 2 0,0 3 3 15,0 2 1-15,0 0 3 16,3 3 1-1,3 0 1-15,0 3-2 0,3 7 1 16,0-2-6 0,-1 11-3-16,1-6-1 0,0 0-1 15,0-2-3-15,0-1 2 16,0 1-4-16,0-1 1 0,-4-2 0 16,7-3-1-1,-3 1 4-15,3-4 0 0,-3 1 1 16,-3 5 4-1,-3-3 0-15,-12 0 7 32,-9 3-1-32,-3 0-1 0,-3-3-3 15,-6-2-1 1,0-1-1-16,-9 1 0 0,-5-3 0 16,-1 2 2-16,0-2-3 15,1 0 0-15,-7 0-1 16,-3-3-2-16,7-2-6 15,5 0-1-15,6-3-10 16,6 0-2-16,6-3-8 16,6 0 0-16,3 1-6 15,15-4 1-15,9-1-12 16,3-7-41 0,3-7 6-16</inkml:trace>
  <inkml:trace contextRef="#ctx0" brushRef="#br0" timeOffset="7056.881">7464 9768 12 0,'-6'-2'8'0,"3"2"-4"0,0-6-12 16,3 4 2-16</inkml:trace>
  <inkml:trace contextRef="#ctx0" brushRef="#br0" timeOffset="7823.142">7437 9723 132 0,'0'0'52'0,"3"3"-28"0,0-6-8 0,-3 3 18 0,0 0-16 15,0 6-5-15,0 2-8 16,3 0-4-16,-3 0 0 16,-3 2-4-16,-3 6 2 0,0 5 3 0,-3 3 1 15,-5 0 1 1,-10 2 2-16,0 1 3 16,0 7 2-16,0 6-1 15,0-6 1-15,4-2-6 0,-1-3-1 16,-3-2-9-16,3-4-2 15,-3-2-5 1,4-5-3-16,2-2-2 0,3-6-3 16,6-3-8-16,3-5-5 15,9-3-7 1,9-5-11-16,0-5 17 16,3-8 11-16,2-11 7 0,1 0 11 15,3 1 2-15,0-4 14 16,6-2 7-1,3-5 8-15,-4 5 5 16,-2 2-6-16,-3 9-1 0,-3 2-7 16,-3 6 0-1,-3 2-6-15,-3 5 1 0,-1 3-1 16,-2 3 1 0,0 5-6-16,3 3 0 0,0 2 1 0,0 3 5 15,0 0 3-15,3 8-4 16,0 2-1-16,6 1-2 15,6-1 0-15,-1 1-9 16,-2-1-1-16,0 1 0 16,-3-3 3-16,0-1 0 15,-3-1-1-15,0-1-2 16,-1-2 1-16,-2 7-1 0,-3-2-2 16,0 5 3-1,-6-5 2-15,-3 0 0 0,-3-3 2 16,-3 3 2-16,-3-3 2 15,-3 0 1-15,-8 1 0 16,-10 1-2 0,0 1 1-16,-3 3 0 0,1 2 1 15,-7 6-4 1,-6-4-3-16,4-4-3 0,2-3 1 16,3 0-1-16,6-6 0 15,4-2-7-15,5 0-2 16,3-3-5-16,6-2-1 0,3-3-14 15,3-11-6 1,6-7-26-16,6-3-33 16,6-6 32-1</inkml:trace>
  <inkml:trace contextRef="#ctx0" brushRef="#br0" timeOffset="8390.343">7750 9676 148 0,'6'2'57'0,"9"-2"-30"0,-6 6-25 16,-6-4 14-16,0 1-6 0,3 2 2 15,-15 3-5-15,0-2-4 16,0 2-2-16,0-1 2 16,0 1-4-16,0-2-2 15,0 2 4-15,0 0 1 16,0-1 4-16,0 1 3 0,0 8-2 16,0 5 1-16,0-2-3 15,-2-3 0 1,2 0-1-16,-6-3 0 0,3-2-2 15,0-1 1 1,3-2-4-16,0-3 0 0,3-2-10 16,3-3-5-16,0-3-3 15,0 1-1-15,0-12-9 16,3-4 3 0,0-1 2-16,0 4-59 31,9-7 24-31</inkml:trace>
  <inkml:trace contextRef="#ctx0" brushRef="#br0" timeOffset="8471.607">7634 9678 64 0,'6'-10'27'0,"-3"7"-14"0,0-18 0 0,0 16 14 16,0 2-6-16,0 0 0 16,-3 1-12-16,0-1-5 15</inkml:trace>
  <inkml:trace contextRef="#ctx0" brushRef="#br0" timeOffset="8589.916">7655 9628 197 0,'0'0'-1'0,"0"11"1"0,0-3 0 16,0 0 0 0,0-3-9-16,0-2-4 0,0-1-20 15,0-2-8 1,0 3 3-16,0-3 3 0</inkml:trace>
  <inkml:trace contextRef="#ctx0" brushRef="#br0" timeOffset="9773.374">7702 9562 132 0,'0'0'49'0,"3"3"-26"0,-3-6-27 15,0 3 10-15,0 0-5 0,0 0-1 16,0 0 3-16,0 0 0 15,0 0 7 1,0 13-5-16,0-2 9 0,-3 5 14 31,3 2-4-31,0-2-8 0,0 0-5 16,0 0-6-16,0 0-2 16,0 2-1-16,3 1-2 15,0 20-6 1,0-1 3-16,-3-1 3 15,-3-3 10 1,0-2 3-16,0 2-2 0,0 3 1 16,0-8-7-16,0 0-1 15,0-7-7-15,0-7 0 0,0-1-4 16,3-4 0 0,0-2-5-16,0-3 0 0,0 1 4 15,0-6 2-15,0 0 4 16,0 0 3-16,0 0 4 15,0 0 2-15,0 0-3 16,0 0-3-16,6 0 0 16,0-3-1-16,3-7 0 15,3 2 2-15,9-8-1 16,6 2-1-16,5 4 3 0,-2-1 0 16,3 1 5-1,12-1 3-15,-1-2-9 0,4 2-2 16,0-2 1-1,8 0 3-15,-2 2 3 16,-4 1 1-16,-2 2-4 0,8 0-3 16,-5 0 0-1,-3 3 1-15,-4-3 3 0,-2 2 2 16,-6 1 3 0,-1 0 1-16,1-1 1 0,-3-4 0 15,-6 2-9-15,-6 0-1 16,-4-3-2-1,-2 1-5-15,-3 2 1 16,-3 0 2-16,-3 3 1 16,-3-1-4-16,-9 1-1 15,0 0 3 1,-6 0-1-16,0-1 0 0,0 1-6 16,0-3-2-16,1 3 0 15,-1-3 2-15,3 0 1 16,0-3 3-16,0 1 2 15,0-4 2-15,0 4-1 16,6-22-10 0,3 3-1-16,0 5-4 15,0 3-2-15,3 3 14 16,0 2 7-16,-3 2 7 16,3 1 6-16,0 3-6 15,0-1 0-15,-3 3-4 0,0 0-3 16,0 0 4-1,-3 3 1-15,0 0-5 0,-3-1 0 16,-3 4-1-16,0-1 2 16,-3 3 1-1,-9 0 1-15,4 3-2 0,-7-1-2 16,3 4-4 0,-3 2 0-16,0-1 2 0,0 1 1 15,1 0 1-15,-7 0 2 16,-9-2 3-16,1 2 4 0,-4 2 5 15,-6 3 1 1,-2 9-6-16,-4-7-3 16,3 1-3-16,-5-3-3 15,-1 1-6-15,4-4-4 0,5 1-8 16,3-6-1 0,4 0-3-16,2-2-2 0,-3-6-13 15,10 3-6-15,2 0-30 16</inkml:trace>
  <inkml:trace contextRef="#ctx0" brushRef="#br0" timeOffset="10959.874">7756 9512 68 0,'-3'0'27'0,"3"2"-14"0,0 1-9 15,0-3 8-15,0 0-3 16,-3 3 2-16,3-1-6 0,-3 4-1 16,0-1 7-1,0 0 4-15,3 1 10 0,0-1 7 16,3 3-2-16,0-3 2 16,9 6-5-16,3-1 1 15,8-2-16-15,1-3 4 0,0 9 2 16,3-12-6-16,6 9 1 15,5-1-8 1,1 1-3-16,0 0-1 0,-1-3-1 16,7 0 0-16,0-1 0 15,-1 4 0-15,-2-3 0 16,-3 3 0-16,5-3 0 16,1-1 0-16,-6 4 2 0,-7 0 1 15,-2-3 1-15,-3 7 0 16,-3-1 0-1,-3-4-2-15,-3-2 1 0,-4 0-2 16,1-3-1-16,-6 6 1 16,-3-8 1-1,0-1 1-15,-3 1 1 0,-3 5-7 16,0 0 4 0,0-3 1-16,-3 0 4 15,-3 1 3-15,0-1-4 16,-3 0-1-16,-3 1-4 0,-5-4-1 15,-7 1-1 1,0 2 0-16,0 0 4 16,-3 1 1-16,1 2-1 15,-10 0-2-15,-6 2 3 16,-3 1 0-16,-2 2-1 0,-4 0 1 16,-2 6 2-16,-1-3 4 15,3 7-4-15,-2-4-3 16,-1 2-4-1,7-5 1-15,5-3-6 0,3-2 0 16,4-1-4-16,8-2 0 16,6 0 3-16,6-5 5 0,3-3 0 15,3 3 1 1,3-3-3-16,0 0 1 0,3 0 2 16,0 0 1-1,3 0-4-15,0 0 1 0,3-3 0 16,-3 3 2-1,0 0-6-15,0 0-2 0,3 0 1 16,-3 0 0 0,0 0-1-16,0 0-1 0,0 0-16 15,0 0-8 1,3-3-63-16</inkml:trace>
  <inkml:trace contextRef="#ctx0" brushRef="#br0" timeOffset="13207.76">10533 9689 192 0,'0'-3'74'0,"0"6"-40"0,3 2-27 0,-3-5 18 16,0 0-11-16,0 0-1 15,0 0-5-15,0 0 0 16,0 0-5-16,0 3 5 0,0 0 2 15,-3 2-1-15,-3 0 0 16,0 1-3-16,0 1-1 16,0 1 1-16,0 0 1 15,0 11-1-15,3 5 1 16,-3-1-4-16,3 4-2 0,0 2-3 16,0 3 1-16,0 15 1 15,0 4 0 1,-3 2-5-16,0 7 1 0,1-7 0 15,2-8 2-15,0-8 1 16,0-5 1 0,0-8-22-16,3-6-10 15,0-4-44 1,6-12-56-16,-3-23 33 0</inkml:trace>
  <inkml:trace contextRef="#ctx0" brushRef="#br0" timeOffset="14322.821">10652 10348 128 0,'-3'5'49'0,"0"-5"-26"0,3 0-7 16,0 0 18-16,0 0-3 16,0 0 2-16,0-2-4 15,0-1 0-15,3 0-16 16,0-2-3-16,-3 0 0 0,6-19 9 16,0 0-7-1,3-2-2-15,0-6-6 16,9-3-1-16,5-7-1 15,-2 0-2-15,0-1-2 16,0 6-1-16,0-5 2 16,-3 0 0-16,-1 5-2 15,-2 5 0-15,0 5 4 0,-3 6 3 16,0 3-3 0,0 2-1-16,-3 3-5 0,0 2 1 15,-3 3 2 1,9 5 3-16,-6 6 2 15,0 10-6 1,-4 1 0-16,1 7-1 0,6 3 2 16,0 5-1-1,-3 2-1-15,0 12-2 0,-3-1 1 16,0 3 3-16,0-8 3 16,0 0 0-16,0 0-1 15,-3-8-4-15,0-5-2 0,-3-3-8 16,0-5-4-1,3-3-8 1,-6-5-4-16,0-2-30 0,0-12-46 16,-9-7 23-1</inkml:trace>
  <inkml:trace contextRef="#ctx0" brushRef="#br0" timeOffset="14519.722">10807 10075 176 0,'-6'19'68'0,"6"-19"-36"0,0 3-24 16,0-3 16-16,3 5-6 16,3-5 0-1,0 2-2-15,3-2 0 0,3 0-8 16,2 0-5-16,4 0-2 0,6 0-12 16,6 0-3-16,0-2-4 15,-4 2-2-15,-2 0-15 0,-3 0-5 16,0 0-39-1</inkml:trace>
  <inkml:trace contextRef="#ctx0" brushRef="#br0" timeOffset="14892.469">11274 9689 192 0,'0'-3'74'0,"3"1"-40"15,0 4-33-15,-3-2 14 16,0 0-10-16,3 3-1 0,0 2-2 16,-3 3 1-1,0 3-2-15,0 5-1 0,0 5 3 0,0 8 0 16,0 0 1-16,0 3 4 15,0 2 5 1,0 14 2-16,0 0 0 0,-3-1-1 16,0-7-1-16,3-3-3 15,0 3-1-15,0-1-8 16,0-7-2-16,0-6-16 16,0-4-4-16,0-7-11 0,3-4-5 15,3-22-110 1,3-2 45-1</inkml:trace>
  <inkml:trace contextRef="#ctx0" brushRef="#br0" timeOffset="15822.684">11735 9739 144 0,'0'-2'55'0,"0"4"-30"0,3 1-14 16,-3-3 15-16,0 0 1 0,0 0 1 15,0 0-9-15,3 5-4 16,-3 1-8-16,0 1-3 0,0 17 4 15,0 0 0 1,0 0 1-16,0 2-1 16,-3 1-2-16,3 10 1 15,0 5-9-15,0 1 0 16,0 2 2-16,0-8 4 16,0 10 5-16,0-4 2 15,0-9-5-15,3-2-2 16,0-6-2-16,-3-2-2 15,0-6-10-15,3-4-4 16,0-4-24-16,-3-2-8 0,6-10-135 31,-3-20 97-31</inkml:trace>
  <inkml:trace contextRef="#ctx0" brushRef="#br0" timeOffset="16423.198">12045 9853 168 0,'0'13'63'0,"3"-10"-34"0,-3 0-21 16,0-3 16-16,0 5-1 16,0 3 3-16,0 5-5 15,0 3-1-15,0 2-11 16,0 6 1-16,0 8 1 0,0 2-4 16,0-2 1-16,0-3 4 0,0-2 2 15,0-1-7 1,3-5-2-16,0-5-12 0,0-5-5 15,-3-3-27 1,3-16-98 0</inkml:trace>
  <inkml:trace contextRef="#ctx0" brushRef="#br0" timeOffset="16721.254">12000 9798 204 0,'-6'5'77'0,"3"13"-42"0,3-10-26 0,0-8 22 0,3 3-13 15,3 0 0 1,0-3-6-16,3 0-2 0,3-6-6 16,6-2-1-16,9 0 1 0,0 0-2 15,-1 3 1-15,1 0-2 16,0 0 2-16,-3-1 2 15,0 4 4-15,2 2-2 16,-5-3-2-16,-3 0-9 16,-3 3-5-16,-6 0-48 31,-3 3-119-15,-15 0 55-16</inkml:trace>
  <inkml:trace contextRef="#ctx0" brushRef="#br0" timeOffset="16950.393">11991 9962 180 0,'-3'5'68'0,"6"0"-36"0,3 0-22 16,0-2 20-16,3 0-5 0,0-1 3 15,12-2-10-15,6-2-3 16,0-1-8-16,2 0-7 0,1 1-1 15,0-1-4 1,-3 1 1-16,-3 2-11 0,-1 0-6 16,-2 0-15-1,-6-3-7-15</inkml:trace>
  <inkml:trace contextRef="#ctx0" brushRef="#br0" timeOffset="17201.038">12021 10157 188 0,'-3'14'71'0,"3"-4"-38"0,9 1-19 16,-3-6 22-16,0 0-11 16,3-2-3-16,9 2-10 15,6-2-5-15,-3 0-4 16,-1-1 2-16,-2 1 4 0,0 0-5 15,0-1 0-15,3-2-4 0,-3 0-1 16,2-2-12 0,4-4-5-16,9-2-34 15,-3-2-16-15,0-9-27 16</inkml:trace>
  <inkml:trace contextRef="#ctx0" brushRef="#br0" timeOffset="18022.205">12274 9686 132 0,'-3'-2'52'0,"6"7"-28"0,-3-8-28 15,0 3 10-15,0 0-5 16,0 0 2-16,0 0-4 0,0 0 0 15,3 0 1 1,3 3 0-16,0-3 0 0,0 0 13 0,0 0 8 16,6 0 14-1,-3 0-14 1,0 0-7-16,-3 0-13 0,0-3-3 16,0 3-11-1,3-2-4-15,-1-1 6 16,1 0 0-16,0 1 2 15,-3-1 5-15,0 3 2 16,0 0-3-16,0-2-1 16,0-1-19-16,0 0-31 15,0 1 8 1,0 2 19-16,0 0 13 0,-3 0 35 16,0 0 17-1,-3 0 10-15,0 0 8 0,3 5-8 16,-3 0-3-1,3 0-13-15,-3 1-4 0,0-1-15 16,0 3 0-16,3 3 2 0,0-1-3 16,0 3 0-1,0 9-2-15,3 4 0 0,0 6 2 16,0 2 4 0,0 3 1-16,-3 11 0 0,2-1-3 15,-2 4 0-15,-3 2-5 16,0 0 1-16,3-3-5 15,-3-8-2-15,0-5 0 16,0-5 1-16,0-6-1 0,0-4 2 16,3-7-7-16,3-4 1 15,-6-3-15-15,3-3-3 16,-3-5-13 0,6-5-7-16,6-3-39 0,9-10-16 15,0-12 4 1</inkml:trace>
  <inkml:trace contextRef="#ctx0" brushRef="#br0" timeOffset="18755.685">12956 9713 156 0,'3'0'60'0,"-3"0"-32"0,3 0-31 0,-3 0 11 16,3 0-4-16,0-3 0 0,0 3 6 15,0-2 4 1,0-1-7-16,-3 3 5 0,3 0 1 15,0 5 18-15,-3 3-2 16,0 0 3-16,3 0-6 16,-3 0-4-16,0 3-8 15,0 4-1 1,0 7-8-16,0 1-3 0,0 7-1 16,0 1-1-16,0 14 0 15,0-2 0-15,-3 2 0 16,0 2 0-16,3 3-5 15,0 1-1-15,-3-6 7 16,3-6 6 0,0-4-1-16,0-6 2 0,0-5-10 15,0-6 0-15,3-2-18 16,0-3-4-16,-3-5-23 0,0-8-10 16,9 0-54-1</inkml:trace>
  <inkml:trace contextRef="#ctx0" brushRef="#br0" timeOffset="19665.645">13203 9877 4 0,'3'0'0'0</inkml:trace>
  <inkml:trace contextRef="#ctx0" brushRef="#br0" timeOffset="20205.465">13233 9832 112 0,'12'0'44'0,"-9"0"-24"0,-3 0-8 15,0 0 13-15,0 0-2 16,0 0 0-16,0 0-10 16,0 0-5-16,0 0-5 15,0 0-3-15,3-5 3 0,0-1 0 16,-1 4 7 0,-2-1 6-16,0 6 3 0,0-3 3 15,0 0-3 1,0 5-2-16,0-2-5 0,0-1-2 15,0-2 2 1,0 11-6-16,0-3-3 16,0 0 0-16,0 0 0 15,0 0-4 1,-5 2 1-16,-1 1 2 0,0-1 1 16,0 1-1-16,0 2 1 15,3 0-2-15,0 1 2 16,0 2-2-16,0 13-1 15,0 5-2-15,0-2 1 0,-3 0 1 16,0 5 0-16,0-6 0 16,0 4 2-1,0-6 3-15,0-5 4 0,0-3-4 16,0-3-3 0,3-4-4-16,0-1 1 0,0-3-6 15,0-2 0-15,0-2-2 16,0-1 1-16,0-2-9 15,0-3-1-15,0 0 11 16,3 0 8-16,0-3-8 16,0 0-4-1,0-2-22-15,3-27-83 16</inkml:trace>
  <inkml:trace contextRef="#ctx0" brushRef="#br0" timeOffset="20621.82">13197 9776 168 0,'0'-2'66'0,"3"4"-36"0,0 1-20 0,-3-3 17 16,0 0-11-16,0 0-4 15,3 0-3-15,6 0 1 16,-6 0-5-16,6 0-3 0,0 3 1 0,3-1 2 15,-1 4 2 1,1 4 5-16,0 1 5 0,3 2-5 16,-3 3 1-1,0 0-8-15,0 2-1 0,0 3-2 16,0 3 1 0,-3 11-4-16,0 2 0 0,-1 2 1 15,1-2 2-15,0 0-17 16,9 3-4-1,-3 0 13-15,-3-8 8 0,6-3 2 16,-6-6 3 0,-3-1-9-16,-9-9-18 15,0-3-5-15,0-4-21 16,-12-6-8-16,0-8-33 16</inkml:trace>
  <inkml:trace contextRef="#ctx0" brushRef="#br0" timeOffset="20821.39">13173 10131 204 0,'-3'3'77'0,"6"-3"-42"0,3 0-37 0,0 0 17 15,3 0-9-15,6 0 2 16,6-3-5-16,3 0 0 15,-1 1-1 1,1-1-6-16,-3 0-2 0,3 1-11 0,-3-1-1 0,2 3-13 16,7 0-3-1,-3 0-42-15</inkml:trace>
  <inkml:trace contextRef="#ctx0" brushRef="#br0" timeOffset="21034.265">13611 9694 168 0,'3'0'66'0,"0"3"-36"0,3 0-24 16,-6-3 15-16,3 2-7 0,0 6 2 16</inkml:trace>
  <inkml:trace contextRef="#ctx0" brushRef="#br0" timeOffset="21239.913">13635 9726 348 0,'2'13'23'0,"1"14"-1"0,0 2-4 0,3 3-1 16,0 2-3-16,0 8-1 15,-3 6-3-15,0 0 1 0,0-3-6 16,3 5-3-1,-3 0-1-15,6-8 1 0,-3-4-6 16,0-7 1 0,-6-2-6-16,3-5 1 15,0-3-5-15,0-5-2 16,0 0-7-16,0-3-1 0,0-2-17 16,6-6-79 15</inkml:trace>
  <inkml:trace contextRef="#ctx0" brushRef="#br0" timeOffset="23418.988">11494 10052 104 0,'-6'-3'38'0,"6"3"-20"0,-3 0-17 16,3 0 24 0,-8 0 11-1,2-5-5-15,0 5-2 16,3-6-2-16,0 4-15 0,0-1 4 0,3 8 10 15,0-2-5 1,9 0-4 0,0-3-10-16,-1-6-2 15,4 1-1-15,0-3 2 16,0 0-3-16,0-2-2 16,0 2 0-16,-3 0-1 15,0 2 0-15,-3 1 0 16,-3 0-9-1,0 2-2-15,-3 3-1 0,-3 0 0 16,-3 0 2-16,0 3 1 0,-3 2 3 31,0 0 2-31,-9 1 2 0,3-4 3 16,-6 1 0-16,1 0-1 16,2 2 3-16,3-2 0 15,3-3-1-15,3 0-2 16,0 0-2-16,3 0 1 0,0 0 5 15,3 0 2-15,3 0 0 16,0 0-1 0,0 0-1-16,0 0 2 0,0 0-1 15,0 0 0-15,0 0-1 16,0 0 2-16,0 0-3 16,0 13 0-16,0-5-3 15,0 13-5-15,3-3-2 16,0 1 4-1,0-1 1-15,0-2 2 0,-3-2 0 16,0-1 8 0,3-3 5-16,-3-2-9 0,0-2-1 15,0-6-8 1,0 0 1-16,0 0-7 0,0-3-1 16,0-2 5-1,0-1 1-15,-3 1 4 0,0-3 3 16,0 3 0-16,0-3 2 15,-3 3-4-15,3-9 0 16,0-4 1-16,0 2 0 16,0 3-5-16,0 2 1 15,3 1 0-15,0 2 2 0,0 0 1 16,0 2 1 0,0 4-5-16,0-1-1 0,3 3 0 15,-3 0 2-15,6 8 2 16,0 0 1-1,0-3 3-15,12 6-3 16,0-1 0 0,0-4 1-16,3-6 2 15,-1-3 3-15,-2-5 0 16,0 0 2 0,-3 3-2-16,0 0 2 0,-3-1-2 15,-3 4 2-15,-3-1-4 16,0 0 0-16,-3 3-3 15,-3 6-7-15,-3-1-1 16,-3 8-3 0,0-5 0-1,0 0 1-15,0-3 4 0,0 1 3 16,0-9-3 0,0 0 2-16,3-5-5 0,0 6-1 15,0-6 2-15,0 3 3 16,0-1-2-16,0 4 2 15,3 4-41 1,0-2-30 0</inkml:trace>
  <inkml:trace contextRef="#ctx0" brushRef="#br0" timeOffset="24879.081">12706 10107 88 0,'-3'3'35'0,"3"-6"-18"0,0 3-2 0,0 0 15 16,0 0-3-16,0 0 1 15,0 0-4-15,0 0-3 16,0 5-11-16,0-2 0 0,0 0 3 15,-3 2-5-15,3 0 0 16,0-2-4-16,0-3-1 16,0 0 1-16,0 0 2 15,6 0-8-15,0-3 0 16,3-2 0-16,0-8 3 0,0 2 2 16,5-7 1-16,-8 2-2 15,6 3 1-15,-3 2-4 16,-12-2-4-1,0 2 0-15,0-2-4 16,-3 5-1 0,0 0 9-16,0 0 7 0,0 0-2 15,4 3-2-15,-4 0-1 16,3-1 1-16,0 4-1 16,0-1 2-16,-3 3-2 15,3 0 2-15,-3 3-7 16,3 2 1-16,0 0 1 15,0 3 1-15,0 3 1 16,0 5 2-16,0 10 5 16,0-2 4-16,0 0-2 15,3-3 0-15,0-3-8 0,0-2 0 16,3 0-1 0,0-3 2-16,0-2-8 15,0-3-3-15,3-3-4 16,0 0-2-16,0-2-1 0,-6-3 0 15,3 0 6-15,0-3 4 16,-3 1 6-16,-3-1 4 16,0-2 1-16,0 0 0 15,-3-1-1-15,0 1 2 16,0-3-12-16,-3 0-5 0,0 0-2 16,3-5 2-1,0 0 0-15,0 2 2 0,0 3 5 16,0 0 4-16,0 3 7 15,-9 2 6 17,-5 6-3-32,5 2-5 0,3-2-3 15,3 2 1 1,0-5-4-16,12 3 2 16,9 0 7-1,0-3-1-15,3-8 4 0,2 0-6 16,1-6-3-16,0 4 1 15,0-1 0 1,0 3 1-16,-3 0 2 0,-3 3-3 16,-3 0 0-16,0-1-1 15,-4 1-2-15,-2 5-2 0,-3 0 1 16,0 0-4 0,0 0-1-16,0 0-30 0,0 0-14 15,0-2-32 1</inkml:trace>
  <inkml:trace contextRef="#ctx0" brushRef="#br0" timeOffset="26321.429">13968 10128 104 0,'-18'-2'41'0,"18"-1"-22"0,0 3-22 16,0 0 45 0,6 0-11-16,-6 0 6 0,6 0 1 15,0-3-21-15,-9 1-1 0,9 2 1 16,0-3-5-16,0 0-2 16,3 1 1-16,0-9 3 15,3-5-2-15,2 0 1 16,1 3-7-16,-3 0-4 15,0 2-4-15,-3 1 1 16,3-1-6-16,-6 3-3 16,-3 3-1-16,-3 0 1 15,-3 2-1-15,-6 0 2 16,-6 3-6-16,3 0-1 16,-3 0 2-16,-6 3 1 15,-2 0 1-15,2-1 2 0,0-2 10 16,6 0 7-16,0 0 1 15,3-2 3-15,3-1-2 16,3 0 0-16,3-2-3 16,0 0 1-1,3 0-2-15,9-1 0 0,0-2-3 16,6 3 1-16,0 0 4 16,-3-1 4-1,0 4-4-15,0-1-2 0,0 3 0 16,0 3-1-16,-3-1 0 15,-1 6 0-15,1 0-2 16,0 3-2-16,0-1-6 16,-3 9-1-16,0 7 7 15,0-4 5-15,-3-4 0 0,0 1 2 16,-3-3-4-16,0-3 0 16,0-3-6-1,0-2 0-15,0 0-10 16,0-3-2-16,0-2 3 15,0 0 3-15,-3-3 0 0,0 0 1 16,0-3 0-16,0 0 0 16,0 3 5-16,0-2 1 15,-3-3-1-15,0 2 0 16,-3 0 4 0,0-2 1-16,-5 0 0 0,-7-1-2 15,6 1 1-15,0-5-1 16,3 2 2-16,0 2-1 15,3 1-1-15,3 0 9 16,0 2 2 0,3 0 1-16,3 1-2 15,0-1 1-15,6 3-4 16,0 0-2 0,9 0-5-16,0-8-4 15,3 0-1-15,0 3-6 16,3 0-3-16,2-1-10 15,1-2-3-15,6 0-36 16,3-5-47 0,-4 0 27-1</inkml:trace>
  <inkml:trace contextRef="#ctx0" brushRef="#br0" timeOffset="26801.592">14447 9708 188 0,'0'0'71'0,"3"2"-38"0,0 1-30 15,-3-3 17-15,0 0-3 16,3 3-1 0,0 2 3-16,0 0 2 0,0 0-11 15,-3 3 8-15,0 0 2 16,0 3-6-16,0 18 2 16,0 0-8-1,0-5-4-15,0 10 0 0,0 6-3 16,0 5-1-16,0-3 1 15,0 1 1-15,0-6-3 16,0-6-2 0,0 4 4-16,0 2 1 0,0-5 0 15,0-6 1 1,0-2-2-16,3-3 2 0,0-5-4 16,0 0-2-16,0-3-3 15,0-2-1-15,-3-3-10 16,3-3-1-16,-3-5-11 15,0 0-4-15,3-3-22 0,0-2-10 16</inkml:trace>
  <inkml:trace contextRef="#ctx0" brushRef="#br0" timeOffset="27337.393">14745 9774 116 0,'-3'-3'46'0,"3"6"-24"0,0-9-28 0,0 6 8 0,0-2-11 15,0-1-2 1,0 0 17-16,-3 1 9 0,3-1 9 15,0 1 5-15,0 2-6 16,0 0-2-16,0 2 3 16,0 3 5-16,0 3-16 15,0 6 4-15,0 4 3 16,0 1-11-16,0 2-2 0,-3 0-5 16,0 3-2-16,0 2-2 15,-3 11 1-15,0-2 3 0,0 2 1 16,0-3 7-1,3-2 4-15,0-3-7 0,0 5-2 16,0-4-5-16,3-1-3 16,0-3 2-16,3-5 0 15,0-5 3-15,3 0 1 16,0-5-4-16,3-3-1 16,3-1 3-1,3-1 1-15,9-4 2 0,2-2 0 16,1 0 0-16,0-2 0 15,3-6-7-15,-6-8 0 16,-4 3-15-16,-2-1-5 0,-3 1-28 16,-3 0-10-16,-3-5-36 31</inkml:trace>
  <inkml:trace contextRef="#ctx0" brushRef="#br0" timeOffset="27605.766">14718 10046 156 0,'0'0'57'0,"3"0"-30"0,6 0-23 16,-3 0 13-16,0 0-2 15,3-8 4-15,0 3 0 0,9 0 3 16,-1-1-12 0,7 1 1-16,-3-3 2 0,0 3-9 15,3 2-5-15,-3 1-10 0,-4-1-4 16,-2-2-19 0,-3-1-7-16,-3 1-45 15</inkml:trace>
  <inkml:trace contextRef="#ctx0" brushRef="#br0" timeOffset="27865.456">14706 9771 208 0,'3'0'79'0,"6"5"-42"0,6-10-34 15,-6 5 17-15,3-3-3 16,9 1 1 0,5-4-3-16,1 1-1 0,0 0-8 15,3 2 3-15,-4-2 1 0,1 2-16 16,-3 1-6-16,-6-1-29 16,3 0-12-16,-3 1-49 15</inkml:trace>
  <inkml:trace contextRef="#ctx0" brushRef="#br0" timeOffset="28537.683">15245 9633 180 0,'0'19'68'0,"3"-16"-36"0,-3 5-29 16,3-6 15-16,-3 6-7 0,0 0-1 15,0 5-4-15,-3 3 1 16,3 11-4-16,-3 7 3 0,0 3 3 15,-3 3-1-15,-3 13 1 16,0 0-1-16,0 0 0 16,3-1 0-16,0 7 0 0,3-9-2 31,0-8 1-31,0-5-9 0,3-2-3 0,0-6-13 16,0-5-4-1,0-6-4-15,0-5 1 16,0-2-21-16,0-6-11 15,3-7-16-15</inkml:trace>
  <inkml:trace contextRef="#ctx0" brushRef="#br0" timeOffset="29637.351">15501 10136 208 0,'0'3'79'0,"12"-3"-42"0,-6 2-30 16,-6-2 20-16,0 0-5 15,3 0 1 1,3-5-8-16,3-3-2 0,-1-5-7 15,4-5-2-15,3-1 0 0,0-2-2 16,0 2-2-16,0 1-2 16,0-3 1-1,0 5 1-15,0 3 0 0,-4-1-7 16,-2 4 0 0,0 2-4-16,-3 2 0 0,0 1 1 15,-3 3 1-15,-3 2 1 16,0 0 0-16,0 5 5 15,0 3 1-15,0 2-1 16,0 1 2-16,0 2 1 0,0 3 2 16,0 3 1-16,0 2 1 15,0-5-2 1,-3-3 1-16,0-3-2 0,0 1 2 16,0-3-2-1,0-3 2-15,-3 1-2 0,-3-4-1 16,1-2 1-16,-4 0 1 15,-6-2 1-15,0-6 3 16,-3 2 1-16,0 1 1 16,3-8 0-16,3 2 0 15,1 1-7 1,2 2-2-16,3 0 0 0,0 0 0 16,3-3 1-16,3 3 0 15,3 0-7-15,0 0 0 0,3 0-4 16,6 1 2-16,0-1 0 15,0 0 1 1,3 0 0-16,-1 0 0 0,-2 2-2 16,0 1 1-16,0 0-6 15,0 2-3 1,-3 1 5-16,0-1 3 0,0 0 8 16,0 3 3-16,-3 0-2 15,0 0 1-15,-3 0-9 16,0 0-2-16,0 0 1 15,0 6 1-15,0-1 8 0,-3 0 2 16,0 0 5 0,0 3 1-16,0 0 3 0,0 3 1 15,-9 0-1 1,3 7 1-16,0 8-2 16,-3-2 2-16,0-3-6 15,1 1-1-15,2-1-4 0,0-3-1 16,0-2-1-1,0-3-2-15,3-2 3 16,0 0 0-16,0-1-4 0,0-2-1 16,3-3-6-1,3 1 0-15,0-6-1 0,6 0 1 16,0-3 0-16,6 0 2 16,6-2-16-16,0-3-50 15,-4-2 1 1</inkml:trace>
  <inkml:trace contextRef="#ctx0" brushRef="#br0" timeOffset="31170.722">15968 10271 92 0,'-18'5'35'0,"15"17"-18"0,0-12-20 0,3-5 6 15,0 1 1-15,0-6 2 16,0 2 9-16,0 1 4 0,0 0 2 16,0-3-1-16,0 0 16 15,0 2 9-15,0 1-24 16,0-3-2-16,0 0-4 0,0 0 0 15,0 0 1-15,0-3-6 16,0 1-4-16,3-19 8 16,6-1 0-1,-9 1 2-15,3 0-2 16,3-3-1-16,0 0-5 16,0-7-3-16,0-6 0 15,9 0-1-15,0 0-2 16,0 2-2-16,-3 3-2 15,-1 3 1-15,1-2 3 16,0 4 3-16,-3 9-2 16,-3 2-2-16,0 5-3 15,0 1-1-15,-3 2-1 0,0 0 3 16,0 5-9-16,-3 3-1 16,0 0-1-1,0 0 2-15,0 0 1 16,0 5 1-16,3 1-2 15,-3 2-8-15,-3-1 1 16,3-1 2-16,-3-1 4 16,0 0 9-16,0-2 3 15,0 0 3-15,3-1 0 16,-3-2-2-16,0 0-2 16,0-5 1-16,0 0-1 0,3-1-7 15,-3-7-25 1,0 0-2-16,3 2-41 31,-3 1-36-31,0-6 39 0</inkml:trace>
  <inkml:trace contextRef="#ctx0" brushRef="#br0" timeOffset="31256.963">16057 9591 184 0,'-3'-21'68'0,"3"16"-36"0,3-3-66 15,3 5-3 1,0-5-32-16,6-2-12 0</inkml:trace>
  <inkml:trace contextRef="#ctx0" brushRef="#br0" timeOffset="32187.105">15926 10210 148 0,'3'-2'55'0,"0"4"-30"0,3-2-34 16,-3 0 7-16,0-2-1 15,3-1 1-15,3 0 6 16,0 1 5-16,-3-1-5 16,0 0 11-16,-3 1 5 0,0-4 9 15,0 1 5-15,0-3-1 16,0 0 2-16,6-5-13 16,0-5-5-16,0-9-6 15,-3 1-2-15,-3-3-3 16,0-1 1-16,-3-1 0 15,-6-1 1-15,9 0-2 16,0 3-1-16,0 5-8 16,0 6 0-16,0 2-1 15,0 0-1-15,0 5 4 16,-1 1 0-16,1 2-8 16,0 0-4-16,3 3-7 15,0-3 0-15,0 2 4 0,0 1 5 16,0 0-5-1,0 0 0-15,0 2-18 0,-3 0-7 16,0-2-48 0</inkml:trace>
  <inkml:trace contextRef="#ctx0" brushRef="#br0" timeOffset="32937.098">16266 10279 132 0,'6'-3'52'0,"0"3"-28"0,0-2-28 16,-3-6 10-16,3-3 6 15,0 3 7-15,-1-2 12 0,-2-1 8 16,0-2-21-1,0 2 8-15,0-2 2 0,0-3-2 0,0-5-1 16,3-8-7-16,0 0-1 16,0-3-6-1,0 0-1-15,0-2-6 0,3-8-3 16,0 7-5 0,0 1-2-16,6 7 0 0,-3 4 2 15,6 1 2-15,-1 4 3 16,-5 2 4-16,0 3 2 0,-3 5-1 15,0 0-1 1,-3 5-6-16,0-2-1 0,0 2 1 31,-3 1 2-31,-3 2 2 0,3 2 3 16,3 4-1-16,-3-1 0 16,0 3-1-16,0 0 0 0,0 8-2 15,0 5-2 1,-3 0 1-16,3 5 1 0,-3 4-1 15,3 4-1-15,-3 6-2 16,0 2 1-16,0 3-1 16,0-5-2-16,0 5 0 15,0 0 0-15,3-3-11 16,-3-2-2-16,0-9 8 16,0-4 7-16,0-6-3 15,0-5 2-15,-3-6-15 0,0-4-3 16,-3-6-16-1,-9-6-4-15,3-9-18 0,-6-12-5 16,0-5-12 0</inkml:trace>
  <inkml:trace contextRef="#ctx0" brushRef="#br0" timeOffset="33096.023">16313 10078 220 0,'6'16'82'0,"0"-11"-44"0,9-2-42 0,-6-1 13 16,3-2-12-16,0 0 0 15,12-2 1-15,3-6 1 0,2 0 1 16,-5 0-18-16,0 3-5 16,0-1-40-16</inkml:trace>
  <inkml:trace contextRef="#ctx0" brushRef="#br0" timeOffset="33586.782">16796 9705 184 0,'9'3'71'0,"-6"2"-38"0,5-2-17 16,-5 2 24 0,3 0-3-16,0 0 0 15,-3 1-12-15,0 2-5 0,0 2-11 16,0-2-4-16,-3 19 1 0,0 2-3 16,-3 2-2-1,0 4-3-15,3 12 1 0,-3 4-1 16,0-1 0-16,0 3 0 15,3 0-2-15,0-8-11 16,-3-5-2-16,3-6-16 16,-3-8-7-16,0-7-71 31</inkml:trace>
  <inkml:trace contextRef="#ctx0" brushRef="#br0" timeOffset="34317.358">17296 10118 288 0,'3'-3'107'0,"0"6"-58"0,3-1-44 16,-6-2 22-16,3 3-9 15,0 0 0-15,-3-3-10 16,3 2-5-16,-3-2-2 15,0 0 1-15,0 0 1 0,2 3-21 16,10 0-28 0,6-3-13-16,0 0-69 15</inkml:trace>
  <inkml:trace contextRef="#ctx0" brushRef="#br0" timeOffset="34500.03">17876 10115 236 0,'18'5'88'0,"-9"3"-48"0,3-5-38 0,-6 2 19 0,0-2-20 15,0-1-7-15,0 1-4 16,-3 2 0-16,0 1 6 0,3-4 2 0,-6-2 2 16,3 6-36-1,2-4-13-15,4 1-39 16</inkml:trace>
  <inkml:trace contextRef="#ctx0" brushRef="#br0" timeOffset="34646.951">18320 10186 208 0,'20'3'77'0,"-11"2"-42"0,3-7-23 0,-3 2 21 16,-3 0-13-16,0 0-3 0,0-3-37 15,0 0-14 1,3 1-25-16,-3-1-11 0,3 1-9 15,6-1-1-15</inkml:trace>
  <inkml:trace contextRef="#ctx0" brushRef="#br0" timeOffset="34803.568">18817 10173 244 0,'15'3'93'0,"-9"0"-50"0,2 2-46 16,-2-3 19-16,0 1-23 15,0-3-5-15,0-3-29 0,-3 1-14 16,3-1-35 0,3-5-16-16</inkml:trace>
  <inkml:trace contextRef="#ctx0" brushRef="#br0" timeOffset="34936.424">19239 10202 216 0,'24'8'82'0,"-9"-5"-44"0,6 0-49 0,-12-3 13 16,3 0-39-16,6-3-13 16,5-2-30-1,1-1-10-15</inkml:trace>
  <inkml:trace contextRef="#ctx0" brushRef="#br0" timeOffset="35171.756">20219 10197 4 0,'9'0'0'0</inkml:trace>
  <inkml:trace contextRef="#ctx0" brushRef="#br0" timeOffset="35356.686">20418 10189 276 0,'12'8'104'0,"-6"-3"-56"0,6 3-32 0,-6-5 27 16,0 2-23-16,0-2-6 16,0 7-11-16,0-2-3 15,0-8-9-15,-3-2-4 16,0 2-26-16,-3-3-10 0,-3-2-79 31</inkml:trace>
  <inkml:trace contextRef="#ctx0" brushRef="#br0" timeOffset="41152.839">10179 9546 96 0,'3'-5'38'0,"0"2"-20"0,3-2-8 16,-3 2 12-16,0 1-4 16,3-4 2-16,-1 1-11 15,-2-3-3-15,3 0-4 16,0 0-2-16,0 0 1 16,3 0-4-16,-3 0 2 0,6 1-1 0,0-1 0 15,3-6 4-15,0 4 1 16,0-1 1-16,0-5 0 15,-1 3 0-15,4 0 0 16,3 0 0-16,0-1 2 16,6 1-5-1,5 0-1-15,4 0-2 0,0-1 0 16,0-1 2-16,5 1 0 16,4 4 0-1,0-9 2-15,-1-2 1 0,1 3 1 16,8 2 0-16,-2 2 2 15,3 4 1-15,-7 2 1 16,10-3 4-16,-4 3 3 16,1 0-2-16,-3 3 2 15,8 0-4-15,-2 0-1 0,-4 2-6 16,7 0-3 0,2 1 0-16,1-4 1 0,-1-2-1 15,7 3-1 1,2 0 1-16,-5 0-1 0,5-1 2 15,-2 1 1-15,-1 0 3 16,4 2 1-16,2 0-6 16,-3 1 0-16,7-1-1 15,-4 0 2-15,-2 1-1 16,5-1-1-16,-3 1-2 16,-2-1-1-1,-1 0 10-15,4 1 8 0,-4-1-6 16,4 0-2-16,-1 1 0 15,-3-1 0-15,4 0 1 16,-1 1 0-16,1-4-4 16,-4 4-1-16,9-1-1 0,-2 3-2 15,8 0 1-15,-5 0 1 16,-1 3-3-16,6-3 0 16,-5 2-1-16,-1 1 0 15,6 0 4 1,-2-1 1-16,-1 1 1 0,0 0 2 15,-5 2-5-15,8 0-1 16,-6 1 0-16,-2 1 2 0,5 1-3 16,-3 3 0-16,-5-3 1 15,8 0 0-15,-5-3 2 16,-4 0 1 0,6 6-4-16,-5 2 1 15,-4-2 0-15,7 10 0 0,-4-13 0 16,15 10 0-1,-5-2 0-15,-7-2 0 0,-8-6 0 16,-4-1 0-16,6 1 0 16,-2-2 0-16,-1-6-5 15,4 0 1-15,-1-6-3 16,-5 1 0-16,-4-11 4 16,-5-2 3-16,-4-1 1 15,-5 1-1-15,-3 2 1 16,-4 0-1-16,-2 0-5 0,3-2 1 15,-1 2 2 1,-2 2 1-16,-9 4-2 0,-3 2 0 16,-4 0 4-16,-2 3 1 15,-3 2 2-15,-3 0 2 16,-3 1-1 0,-3 2 0-16,-3-3-6 0,0 3-1 15,-6 0 1 1,0 0 0-16,0 0-2 0,0 0 2 15,0 0 3-15,0 5 1 16,0 1-1-16,0-1-2 16,-3 0 3-16,0 1 0 0,0-1 3 15,0 0 3 1,0 0-6-16,0 1-2 16,0-1 1-16,3 3 1 0,0 0-4 15,0 0 1 1,0 5-2-16,3 3 0 0,3-3 2 15,3 14 2 1,3-4-1-16,9-1-1 16,-4-1 1-16,7 3-1 15,0-6 2-15,0 1-1 16,0-4 2 0,2 7 0-16,4 4 1 0,6-5 0 15,3-2 2-15,-1-3-3 16,-2-3 0-16,3 0 3 15,2-2 1-15,4-3-1 16,-3 0-1-16,-1-3-3 0,4 0-2 16,3-2-2-1,2-1 1-15,-2-2-1 16,0 0 0-16,5 0 2 0,4-2 0 16,-1-3 0-16,4-1 0 15,-1 1 0-15,4 0 2 16,-4-1 1-1,7 1 1-15,-1 0-5 0,-2-6 1 16,-1 3 0-16,1 3 2 16,2 0-1-16,-2 2-1 0,-4 0 1 15,13 1-1 1,-10-1 0-16,1 0 0 0,2 3 0 16,7 3 0-1,-4 5 0-15,10 0 0 0,-4 0 0 16,0 0 0-1,7-3-3-15,-7 3 0 0,-2 0 2 16,-4 0 0-16,3 0 3 16,-2 0 1-16,-7 0-1 15,1 0 1-15,-1-3-4 16,-5 3 0 0,-3 0-4-16,2 0 1 0,4 0-3 15,-4 2 2-15,1 1-4 16,2 2 1-16,-2 6 2 0,-4-6 3 15,-2 5 2 1,3 4 3-16,-1-1-3 0,-2 0-2 16,-7-3 2-16,-5-2 0 15,-3 0 3-15,-3-5 1 16,-7-1-4-16,1 4 1 16,-3-1-5-1,3 5 1-15,-3 3 0 16,-7-2 2-16,-2 0-10 0,-3-1-2 15,3 1 7-15,-3 2 3 16,-3 0 4-16,0 0 2 16,-3 6-3-16,-3 4-2 15,-3-2 8-15,3-5 6 16,-3 0-3-16,-3-3-2 0,-3-5-10 16,0-3-3-1,-3-5-27-15,-6-3-10 0,0-7-77 31</inkml:trace>
  <inkml:trace contextRef="#ctx0" brushRef="#br0" timeOffset="42153.552">15813 8700 136 0,'-3'-22'52'0,"3"22"-28"0,-3-5-22 0,3 2 14 16,0 1 3-16,0-4 5 15,0 1-1-15,0-3-2 16,3 0-11-16,0-2 2 0,3-1 2 16,6 1-3-16,6-1-1 15,3 0-6-15,9-2-1 16,2-3 5-16,4 3 3 16,-3-3-4-16,0 3-2 0,-4 5-2 15,-5 5-3-15,3 3-2 16,-3 6 1-16,0 2-4 15,-4 0 1 1,-2 2 0-16,-3 1 2 0,-3 2 5 16,-3 3 3-16,-3 2-2 15,-3 1-3-15,-3 7 6 16,-6 3 3-16,-6-5 1 16,-3 0 1-16,-3 0-2 15,0-6-1 1,-2 1-3-16,-1-3-1 0,-6-6-3 15,-3 1 1-15,3-6-2 16,1 1-1-16,-1-6 3 0,3 0 2 16,0-3-2-16,3-2 0 15,1-3-3 1,2-8-1-16,3-8-8 0,3 0-4 16,3 0-13-1,6 1-4-15,0-1-15 0,3 3-4 16,3 2-18-1,3 0-43-15,3 6 24 16</inkml:trace>
  <inkml:trace contextRef="#ctx0" brushRef="#br0" timeOffset="42382.304">16236 8160 160 0,'-18'-6'63'0,"30"6"-34"0,-6 0-16 15,-9 0 19-15</inkml:trace>
  <inkml:trace contextRef="#ctx0" brushRef="#br0" timeOffset="42702.656">16233 8154 326 0,'-3'0'21'0,"6"3"-12"15,0 0-4-15,0-1-1 0,0 4 2 16,0 4 1-16,0-2 3 16,0 0 4-16,0 3-2 15,3-1 3-15,0 14-6 16,0 0-1-16,0 2-6 0,0 1-2 15,0 2 0-15,-3 11 0 16,0-3-3-16,0 0 0 16,-3 2 2-16,0-2 2 15,-3 14 0-15,3-6-1 16,0-3 3 0,0-5 0-16,0-5-1 0,3-6-2 0,0-5-2 15,-1-2 1 1,1-3-8-16,0-6-2 0,0-2-12 15,0-2-3 1,-3-6-28-16,0 0-10 0,3-6-24 16</inkml:trace>
  <inkml:trace contextRef="#ctx0" brushRef="#br0" timeOffset="43185.498">17055 8326 184 0,'-3'-2'71'0,"6"2"-38"0,-3 0-19 16,0 0 36-16,0-8-7 31,0 3-15-31,0 5-16 0,0 0-8 0,0 5-3 0,0 0-1 15,0 3 0 1,0 3 0-16,0 5 2 16,0-1-1-16,0 12-1 15,0 7 3-15,0 3 0 0,0 3-1 16,0-3-2-16,0 13 1 16,0-2 1-16,0-6-6 15,0-2-1-15,-3-6-12 16,3-5-1-16,-3-5-9 15,3-8-3-15,-3-3-12 16,3-7-4-16,-3-9-39 16</inkml:trace>
  <inkml:trace contextRef="#ctx0" brushRef="#br0" timeOffset="43447.962">16831 8565 192 0,'-6'-3'74'0,"6"3"-40"0,0 0-27 0,0 0 20 16,6 0-10-16,3 0-2 15,12-5 0-15,3 2 3 16,3 0-10 0,2 1 2-16,7-1 3 0,6 0-1 0,0 1 1 15,-4 2-5-15,1 0 0 16,-6 0-7-16,-4 0-1 0,-2 0-9 15,-9 0-4 1,-3 2-22-16,-3-2-8 0,-6 3-34 16,-3 0-52-1,-3-3 34-15</inkml:trace>
  <inkml:trace contextRef="#ctx0" brushRef="#br0" timeOffset="43714.458">17364 8604 196 0,'6'3'74'0,"-3"0"-40"0,15-1-35 15,-12 1 15-15,-3 2-10 0,0 3 0 16,-3 3 0-1,-6-1 2-15,0 17-3 0,0-1 0 0,-6 3 1 16,3 0 2 0,0-5 1-16,3-3-6 0,0-5 0 15,3-5-23-15,0-6-8 16,9-10-62 0</inkml:trace>
  <inkml:trace contextRef="#ctx0" brushRef="#br0" timeOffset="43843.415">17364 8287 212 0,'0'-3'82'0,"6"3"-44"0,12 0-31 16,-12-5 18-16</inkml:trace>
  <inkml:trace contextRef="#ctx0" brushRef="#br0" timeOffset="43934.487">17406 8268 387 0,'3'-5'11'0,"0"2"-7"15,-3 3-27-15,0 6-10 0,0 4-40 16,0 3-47 0,0 1 32-16</inkml:trace>
  <inkml:trace contextRef="#ctx0" brushRef="#br0" timeOffset="44719.104">17587 8562 184 0,'0'-3'68'0,"3"6"-36"0,9 2-22 16,-9-2 20-16,0 0-5 16,0 2 3-16,0 0-12 15,0 0-4-15,0 1-7 16,3 2 3-16,0 0 2 0,-3 2-5 16,0 6-3-16,0 5-1 15,0 6 1-15,0-4-3 16,0 1 0-1,0-5 3-15,0-1 1 0,0-2 3 16,0-3 3-16,3-2-2 16,0-6-2-16,0-2 0 15,3-6 1-15,2-5-3 16,4-15 0-16,0-1-1 16,6 0-2-16,3 0 5 0,0 0 1 15,-3 3 0 1,-1 3-1-16,-2-1 1 0,-3 6 1 15,0 2-1 1,-3 1 1-16,0 2-6 0,-3 2-1 16,0 6 0-16,0 3 0 15,-3 2-3-15,0 6 0 16,-3 5 2 0,-1 8 2-16,1 2 0 0,-3-2-1 15,3-3 5 1,0-2 1-16,3-6 2 0,0-3 2 15,18-12 1 1,6-11-8-16,3-3-3 16,-4 0-4-16,1-3 3 15,3 1 2-15,-6-1 2 0,-1 1 7 16,-5 7 6-16,-3 3-8 16,-3 6-2-16,-3 2-6 15,0 5-3-15,-3 5-3 16,-3 6 1-16,0 3 3 15,-3 5 1-15,0 2-10 16,0-2-5-16,0 0-17 16,0-3-6-16,0-5-26 15,3-3-11-15,-1-5-41 16</inkml:trace>
  <inkml:trace contextRef="#ctx0" brushRef="#br0" timeOffset="45218.511">18620 8599 160 0,'0'3'63'0,"0"-1"-34"0,3 1-23 0,-3-3 17 16,0 0-8-16,6 3 0 15,0-1 2-15,0-2 3 16,3 0-10-16,3 0 5 0,3 0 3 0,6 0-2 16,-3 0 3-1,-1 0-6-15,1-2 0 0,0-4-6 16,-3 1 1-16,0-3-7 16,-6 0-3-16,-3-2-2 15,-3 2 0 1,-3-3 0-16,-3 0 0 0,-6 3 3 15,-9 8 2 1,-3 0 2-16,0 3 3 0,-3 2-3 16,1 3 0-16,-1 3-1 15,0 2 1 1,0 3 0-16,3 3 1 0,-2 10-5 16,2 0-1-16,3-3 5 15,6 1 3-15,3-1 1 0,3-2 3 16,9-3-1-1,3 0 0-15,3-5-3 0,6-3-1 16,3-2-6 0,5-6-1-16,7-2-24 0,9-6-10 15,3-2-23-15,-1-6-9 16,7-12-42 0</inkml:trace>
  <inkml:trace contextRef="#ctx0" brushRef="#br0" timeOffset="45768.474">19257 8493 208 0,'0'-3'77'0,"0"-7"-42"0,0 5-41 0,0 5 36 16,-3 5-8-16,-3-8 5 16,0 9 0-16,-6-4-14 15,-2 1 1-15,-4 7 0 0,-3 1-3 16,0 0-1-16,-3 2-4 16,0 0 1-16,4 0-2 15,2 1 0-15,3-1-3 0,3 0-2 16,3 0-4-1,3 0-2-15,3 3 0 16,6 3 2-16,6-3-1 16,6 5 4-16,3 0-2 15,6-2-1-15,5-4 0 0,-2 4 3 16,-3-3-2-16,0 0-1 16,-6-3 5-16,-4 0 3 15,-2 0-1 1,-3 1 0-16,-3-1 1 0,-3 3 0 15,-3 2 2-15,-3-2 1 16,0 0 3-16,-3-3 1 0,-6 3 3 16,-2 0 2-1,-4-3-7-15,-3 0-1 16,0 1-4 0,-3-1-3-16,0-3-14 0,1-2-6 15,-7-2-32-15,-3-1-15 16,0-8-67-16</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2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0.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231 11 17,'0'0'18,"4"-11"-3,-4 11-2,0 0 0,7-10-1,-7 10-1,0 0-2,0 0-1,0 0-1,0 0-2,0 0 0,0 0-1,0 0-1,0 0-2,0 0 1,3 15-1,-3-15 0,0 21-1,-3-7 1,0 5-1,-4 5 1,-4 7 0,-3 3 0,-5 5 1,-5 2-1,1 3 2,-4 1-1,-1-1 0,2-4 0,6-3 1,2-7-2,5-4 1,5-3-1,7-5 1,8-4-2,7-5 1,9-2-2,6-3 1,6-3-2,6-2-1,5-1-3,-1-3-7,1-2-2,-1 2-7,-12-6-8,3 8 1,-14-9 1</inkml:trace>
  <inkml:trace contextRef="#ctx0" brushRef="#br0" timeOffset="534">272 406 5,'0'0'18,"18"3"1,-18-3-5,12 11 1,-12-11 0,5 21 0,-8-5-1,0 4-1,-2 6-2,-3 6 0,0 7-3,-3 3-3,2 7-1,1 5-1,0 0-7,3 4-6,1-3-5,2-11-13,9-2-2,-3-16 1,13-6 1</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2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2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2.1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-8 188 10,'-3'13'16,"3"-13"0,0 0-1,0 0-1,0 0 0,0 0-3,0 0-1,18-8-1,-2 0-2,5-2-2,2-6-1,3-1-1,5-2-1,1-2-1,-3-1 1,0 4-1,-6 0 0,-5 4 0,-3 1 0,-3 6-1,-12 7 1,13-10-2,-13 10 0,0 0 0,0 0 0,0 0 0,0 0 1,-3 17-1,1-4 0,-2 1 1,-1 5 0,3 1 0,-1 3 0,1 6 0,1 1 0,-2 2 0,1 2-2,-2 2 0,0-2-1,-2-1 1,-2-2-1,1-1 0,-1-4-1,0-3-1,0-4 2,1-2-1,1-3 1,-2-4-1,8-10 0,-13 16 0,13-16 0,-17 9-2,17-9 2,-18 5 0,18-5 1,-18 2 0,18-2 2,-14 1 0,14-1 2,0 0 1,0 0 1,0 0 0,0 0-1,18 9 1,-4-7-2,7 0 0,3 1-4,6 1-10,-5-9-5,10 1 0,-8-14-1</inkml:trace>
</inkml:ink>
</file>

<file path=ppt/ink/ink2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3.1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74 1,'5'-11'14,"-1"1"0,10 4-6,-2-5-2,5 4 1,-1-2 1,4 3-1,-3-1 0,2 4-1,-4 0-1,-5 2-1,3 2-1,-13-1-1,15 12-1,-15-12 0,12 21-1,-9-7 2,0 2 0,-2 3 0,-2 2 1,-4 0 1,-2 2 0,-6 1 1,-2-2-1,-3 0 0,-1-1 0,1-1-2,-1-1 0,3-3 0,1 0-2,5 0 1,4-2 0,2 1 0,2 0 0,3-1-1,1-1 2,2-3-1,2 1 1,-6-11-1,9 13 1,-9-13-1,16-2-1,-4 0-2,2-6-3,5-4-9,8 1-13,-3-14 0,12 2-1,-6-15 1</inkml:trace>
</inkml:ink>
</file>

<file path=ppt/ink/ink2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4.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45 0,'0'0'14,"14"-5"1,0 2-6,0-3 0,6 2-1,-1-2 0,3 2-1,0-2-1,1 4-1,-1-1 0,-3 0-2,-2 2-1,-3 1 0,-3 1-2,-11-1 1,15 7 0,-15-7-1,8 17 1,-6-6 1,-2 3 1,-2 3 0,-3 2 1,0-1 0,-5 3 1,-3-2-1,0 1 0,-2-4 0,2-2-2,2-2 0,11-12 0,-14 16-1,14-16 1,0 0-2,23 12 1,-1-9 0,5 0 0,2-1 0,4 2-1,0 1 0,-3-1 0,-3 3-1,-6 1 1,-7 3-1,-4 1 1,-6 3-1,0 1 1,-5 4 0,-3 0 0,0 2 1,-2 3-1,0 0 1,-2 0 0,-3 0 1,-3 1 0,-1-1 1,-4 2 0,-3-4 1,-1 0 0,-4-4 0,1-2-1,0-3 1,5-2-3,2-4-1,5-4-5,14-4-16,0 0-8,-9-15 0,19-1-2,-2-16 1</inkml:trace>
</inkml:ink>
</file>

<file path=ppt/ink/ink2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18.6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34 0,'-12'-3'6,"12"3"-1,-20-2-1,20 2-1,-12-5-1,12 5-1,-13-7 0,13 7-1,-15-8-1,3 2-3,0 3-4</inkml:trace>
</inkml:ink>
</file>

<file path=ppt/ink/ink2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2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752 0 16,'0'0'12,"0"0"-1,0 0-1,0 0-2,0 0 0,0 0-1,0 0 1,-46 8 0,46-8 0,-38 4-1,38-4-1,-43 5 0,43-5-1,-47 10-1,47-10 0,-54 9-1,54-9 0,-58 20 0,58-20-1,-69 26 1,32-10-1,-1 4 0,-2 3-1,2 3 1,1 3-1,0 3 3,4 6-4,2-3 3,3 7-3,4-2 3,4 4-3,5-3 2,3 4-2,6-2 0,5 1 0,3 0 0,5-1 0,4-3 0,3-2 1,3 0-1,4-5 1,4-2-1,4-4 1,4-4-1,3 2 1,5-2-3,1-3 2,2-2-2,-2-2 3,-1-3-3,-4-2 3,-2-1-2,-5-7 2,-6-1 0,-5 1 0,-4-2 1,-15-1 0,18 1 0,-18-1 0,0 0 0,0 0 0,0 0 0,0 0-1,0 0-1,0 0-2,0 0-5,-4-10-14,4 10-10,-12-16 0,5 5 2,-2-10-3</inkml:trace>
  <inkml:trace contextRef="#ctx0" brushRef="#br0" timeOffset="898">1052 374 9,'1'-13'17,"-1"13"0,0 0-1,0 0-6,-16-9-1,16 9 2,-17-2-4,6 4 1,0-1 0,0 0-2,-1 1 0,-2 2-1,-1 3 0,0-1-2,-3 3 1,-1-1 0,1 6-1,-5-1 0,1 3 0,-2 2 0,0-1-1,-1 3 1,0 1-1,1-1-1,0 0 1,2 2-1,2-1 1,3-1-1,3-1 0,3-2 0,4 1-1,6-1 1,5 0-1,5-3 1,5-3-1,5 1 1,3-1 0,3-3-1,2-1 1,0-3-1,0 0-1,-4-1-2,-3-3-4,1 2-5,-4-4-11,-2-2-6,3-2-1,-2-5 1,5-1 1</inkml:trace>
  <inkml:trace contextRef="#ctx0" brushRef="#br0" timeOffset="1451">1166 685 15,'-17'-7'20,"-8"-8"2,8 3-1,-3 0-5,4-3-1,0 4-2,5-2-2,11 13-3,-12-19-2,12 19-1,4-16-2,-4 16-1,18-11-1,-4 6-1,3 0 0,0 4 0,1 2 0,0 2 0,0 4 0,-2 1-1,-1 1 1,-3 2-1,-1 0 1,-2 1 0,-3 1 0,0 0 0,-4 0 1,0-2 0,-3 2 0,-1 0 2,-3-1 0,-2-1 0,-5-1 1,0-2 0,-6-1 0,1-1-1,-4-4 0,1 0-1,1-4-2,0-4-2,5-1-4,0-8-9,7-2-8,6-1-8,0-3 0,6-1 0</inkml:trace>
  <inkml:trace contextRef="#ctx0" brushRef="#br0" timeOffset="2029">1405 125 9,'-16'-37'13,"16"37"2,0 0-4,0 0 1,0 0 1,0 0 0,0 0-2,0 0-2,0 0-2,0 0-3,0 0 0,0 0-1,0 0-2,0 0 1,0 0 0,-17 37 0,17-37 0,-4 45 3,2-8-3,-1 4 3,-1 9-3,-1 0 2,1 5-2,-3-1 1,2 5-1,0-1-1,2-7 0,2-7-1,0-4 0,1-7 0,0-4 1,1-8-2,-1-7-1,0-14-3,2 12-7,-2-12-9,0 0-6,13-20-1,-11-1 1</inkml:trace>
  <inkml:trace contextRef="#ctx0" brushRef="#br0" timeOffset="2536">1510 458 10,'0'0'17,"14"-8"-1,-14 8-2,0 0-4,0 0 1,0 0-2,-6 20-1,5-5-1,-3 3 0,2 5 1,1 1-1,-1 5-2,4-2 0,0-1-1,5-3 0,2-4 0,8-5-1,1-7-1,6-6 1,0-5 0,4-6 0,-1-4-2,0 0 1,-2-5-1,-3 2 1,-5-2-1,0 3 2,-6-2-2,0 4 0,-5 0 1,1 0 0,-5 1 1,1 3 0,-3-2 0,0 12 1,-3-15-1,3 15 0,-6-10 0,6 10-2,0 0 0,-14-10-1,14 10-2,-12-2-1,12 2-4,-12 0-6,12 0-9,0 0-10,0 0 1,0 0-1,0 0 2</inkml:trace>
  <inkml:trace contextRef="#ctx0" brushRef="#br0" timeOffset="3170">1917 439 19,'0'0'16,"0"0"1,0 0-2,-10-8-1,10 8 0,0 0-4,0 0-2,0 0-2,0 0-2,0 0-1,3 13-1,-3-13-1,2 19 0,1-7 0,-1 5 0,2 0 0,0 3 0,2 2-1,0 2 2,0-1-2,0 0 1,0 0-1,-1-5 2,0 0-2,-3-4 2,2-4-1,-4-10 2,12 4 0,-12-4 0,22-20 0,-8 5-1,4-2 1,1-4-2,2 0 1,1-1-2,-1 2 1,-1 0-1,-2 8 1,-2-2 0,-2 2-1,-2 4 1,-12 8 0,15-11-1,-15 11 0,0 0 0,0 0 0,0 0-1,0 0 1,10 11-1,-8-1 1,-1 2-1,1 2 1,-1 1 0,2 0 0,-2 1 0,2-2 0,0 0 1,0-4-1,-3-10 2,15 9-1,-4-9 1,5-2-1,2-5 1,4-3 0,2-6-1,4-1 0,0-3 0,0 2 0,-3 1 0,-2 1 0,-4-1 0,-3 6 0,-4 1 0,-12 10-1,15-9 0,-15 9 0,0 0 0,0 0-1,10 14 0,-9-2 1,0 3-1,1 2 0,1 3 1,-1 2 0,1 3 0,0-3-2,0 1-3,0-5-7,1-2-17,3-2 0,-7-14-1,14 5-1</inkml:trace>
  <inkml:trace contextRef="#ctx0" brushRef="#br0" timeOffset="4345">2844 408 11,'0'0'15,"0"0"1,0 0-5,0 0-1,-4 10 0,2 1-2,0 2 1,-1 4 0,0 3-2,-1 2 0,0 3-1,-2-1 0,3 2 0,-2-2-1,2 0-2,-1-4 1,3-4-2,0-3 1,1-13-1,6 12 0,4-16 1,5-8-2,6-1 2,1-6-1,4-1 0,1-5 0,2 1-1,-3-1 0,-4 6 0,-4 1 1,-4 3-1,-4 4 0,-10 11 1,14-14-2,-14 14 1,0 0-1,0 0 0,0 0-1,0 0 1,0 0 0,9 18 0,-5-7 0,-2 4 0,1 3 1,0-1 0,-1 6 0,0-2 0,-1 1 1,0-2-2,-1-2 1,0-2-1,0-2 0,-1-4-4,1-10-9,0 17-13,0-17-4,0 0-1,-17-16 0</inkml:trace>
  <inkml:trace contextRef="#ctx0" brushRef="#br0" timeOffset="5176">3433 659 10,'10'3'18,"-10"-3"0,0 0-3,0 0-5,0 0 2,0 0 0,0 0-2,0 0-1,5 19 0,-5-4-1,-4 5-2,1 8 0,-4 5-1,0 4-2,-6 11 0,0 1-3,-2 0 0,0-4-6,1-2-5,1-5-14,0-13-2,10-8-4,3-17 3</inkml:trace>
</inkml:ink>
</file>

<file path=ppt/ink/ink2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34.6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4 518 19,'-8'-10'20,"8"10"0,0 0-4,0 0-6,0 0-2,0 0-2,0 0-2,0 0-1,0 0 0,9 14 0,-9-14 0,8 21 1,-2-2-1,0 3 1,1 5-1,1 4 0,0-2 0,2 6 0,0 2-2,0-1 1,0-4-1,-2-2 0,0-7 0,-2-2 0,0-3 0,-4-7-1,-2-11 2,3 12 2,-3-12 1,0 0 1,0 0 1,0 0-1,-10-13 0,3 0-2,1-3 1,-3-4-3,1 1 0,0 0-2,2-1 2,1 1-2,3 1 0,1 2 1,3 3-1,4 3 1,5-4-1,4 0-1,6 1 1,6 0-1,5 0 1,6 0-1,1 2 1,3 0-1,-3 1 0,-2 1 0,-5 2-3,-4 3-5,-9 0-8,-4 3-13,-1 5-2,-14-4-1,0 0 1</inkml:trace>
  <inkml:trace contextRef="#ctx0" brushRef="#br0" timeOffset="799">643 817 7,'0'0'20,"-17"-22"2,14 10-2,-4 1-7,3-2 1,1 1-3,2-2-3,2 3-1,3-3-2,7 1-2,2-1-1,3 2 0,5 0-2,0 2 1,6 2 0,-1 2-1,-1 5 0,-2 3 0,-4 5 0,-1 3-1,-6 4 1,-3 5 0,-7 2-1,-3 0 1,-5 5 2,-2-2-1,-1 0 3,-3-2-1,-2-2 2,-1-1 0,-5-4 1,4-2 0,-7-6 1,4-2-2,-4-6-2,2-2 0,2-7-3,0-5-1,5-2-5,0-3-5,6-4-12,3 3-8,-1-4-2,6 3 2</inkml:trace>
  <inkml:trace contextRef="#ctx0" brushRef="#br0" timeOffset="1460">998 524 14,'0'0'19,"-2"-12"-1,2 12-4,0 0-3,0 0-2,0 0-1,0 0-2,0 0 0,7 18 0,-4-6 0,-3 3 0,3 5 0,-1 3-1,2 2 0,-2 1-1,2 2-1,-1-1-1,3-2 0,0 1-1,2-7 0,1 0 2,2-5-2,0-1 2,3-5-1,0-4 0,1-5 1,2-6-1,1-2 1,0-6-2,2-1 1,-1-3-2,-2 2 2,-3-1 0,0 4 0,-5 2 0,-1 2 0,-8 10 0,4-12 0,-4 12 0,0 0-1,0 0 0,0 0-1,0 0 0,0 0-1,0 0 0,0 0 0,0 0 0,3 14 0,-3-14 0,6 22 0,-2-5 1,2 3 0,1 1 0,1 0 0,2 0 1,0-3-1,3 1 1,-1-5-1,1-5 2,2-3-1,-4-5 0,3-4 0,-2-5-1,1-5 2,0-6-2,0-2 2,-2-3-2,2-4 2,-1-2-1,0 2 0,-4-1 1,1 3-1,-4 3 0,-1 4-1,0 2 1,-2 4-1,-1 3 0,-1 10-1,2-13-2,-2 13-4,0 0-10,0 0-17,1-11 0,-1 11 0,0 0 0</inkml:trace>
  <inkml:trace contextRef="#ctx0" brushRef="#br0" timeOffset="3381">1599 0 6,'0'0'10,"0"0"-4,0 0-3,0 0 3,0 0 3,0 0-2,0 0 0,0 0 0,0 0-4,0 0 3,0 0-2,0 0 0,0 0-4,0 0 2,0 0 1,0 0 0,0 0-1,0 0 0,0 0 0,0 0 1,53 39 2,-53-39-3,48 37 2,-48-37-3,54 47 3,-54-47-4,55 62 3,-55-62-3,52 73 0,-28-33-1,-2 3 1,-5 3-1,0 1 3,-3 2-2,-3-3 2,0 5-2,-2-8 3,1 6-1,-5-5 3,0-1 0,-3-3-1,-3-2 1,-2-3 0,-5-2 2,-1-2-2,-5-5-1,2-2 0,-4-6 1,1 0-2,-1-4-1,3-1 1,-1-4-1,4-1 0,-1-2 0,11-6 0,-15 8-1,15-8 1,0 0-1,-13 6-1,13-6 1,0 0-1,-12 9 0,12-9 1,-13 13-1,13-13 0,-19 18 0,8-9 0,-2 0 0,3 0 0,-1-2 0,11-7 0,-15 10 0,15-10 1,0 0-1,-10 6 0,10-6 0,-4 14-3,4-14 4,-14 20-4,2-8 4,-3 3-3,-3 0 2,-3 1-2,-2-5 3,2-2 0,3-1 0,1-1 0,3-2-1,4-2 1,10-3-1,0 0 1,-11 4-1,11-4 0,0 0-1,0 0 0,0 0-3,0 0-9,-2-11-21,2 11 2,2-31-3,3 3 5</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17.79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2,'0'0'4,"6"7"-1,-6-7 1,8 5 0,-8-5 1,9 5-1,-1-1-1,-1 1 0,2 1 0,0 1-1,0 2 2,1 2-1,2 1 2,-1 3-1,1 3 1,2 2 1,1 2 0,3 3-1,4 0 0,3 3 1,4 3-3,4 5 1,3-3-1,1 4 0,3 0 0,2 3-1,1 1 1,3 2 0,2-2-1,2-1 1,0 0-1,1 1 0,0-2-1,0-1 0,-2 0 0,-2-1-1,-4 1 1,1 1-1,-1 0 0,0 0 1,-2 1 0,-1 0-1,2 0 1,0-1 0,-1-2 0,-2-1-1,-1-1 1,0-2-1,-3-2 1,0-1-1,-2-3 1,-2 1-1,0-2 1,-2 1 0,-1-2-1,-1 0 1,-1-1 0,0 0 0,-2-2 0,-1-1-1,-2-4 2,-3-2-2,-3-3 1,-1-2-1,-4-3 0,-2-2 1,-2 0-1,-6-5 0,9 7 0,-9-7 0,8 6 0,-8-6 0,8 6 0,-8-6 0,7 4 0,-7-4 1,0 0 0,6 3 0,-6-3 0,0 0 0,0 0 0,0 0-1,0 0 1,0 0-2,0 0 1,0 0 0,0 0-1,0 0 1,0 0 1,6 3-1,-6-3 1,0 0 1,0 0-1,-8-1 1,1-1-1,1 0 1,-4 0-1,0 0 0,-1-2-1,-1-1 1,-1 0-1,-1-3 1,-3-2-1,0-1 1,-3-2-2,-2-3 1,-2 0 0,-2 0 0,-3 0-1,2 1 1,-2 2-1,1 0 1,2 4 0,0 0 0,3 2-1,2 2 1,3 1 0,4 1 0,2 1 0,2 1-1,4 1 0,6 0-1,0 0 1,-3 6 0,8-2-1,4 0 1,5 2-1,1 0 0,6 1 1,3 1-1,2 0 0,3 0 1,1 3-1,-1-1 1,2 2 1,-1-1-1,-1 1 2,-2-2-1,0 0 1,-3 0-1,0-3 0,-3-1 0,-2-2 0,-3-1 0,-1-1 1,-4-1-1,-1-3 1,-2-2 0,-1-3 1,-1-5-1,-3-4 1,0-4-1,-3-6 1,2-5-1,-4-3 0,0-3 0,-2-2-1,-1 3 2,-2 0-1,0 4 0,0 4 0,0 5 0,1 3 0,0 4-1,0 4 0,2 2 0,1 3-1,0 1 0,3 6-2,-3-7 0,3 7-3,0 0-5,-3 16-11,0-3 0,-1 3-1,-1-1 0</inkml:trace>
</inkml:ink>
</file>

<file path=ppt/ink/ink3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9:36.08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282 1233 5,'-8'-11'6,"8"11"-1,0 0-5,0 0 1,0 0 2,0 0 2,0 0 1,0 0 1,-3-10 1,3 10 0,0 0 0,0 0-3,-5-12-2,5 12-2,0 0 0,0 0-1,0 0 1,0 0 2,0 0 0,0 0 1,0 0 1,0 0-1,0 0 0,0 0 0,-7 17-2,7-17 0,-1 21-2,0-8 1,0 3 1,0 1 0,1 2 0,0 0 0,0 3 0,0-2 1,1 1-1,-1 1 0,1-2-1,1-1 0,0 0 0,0-2-1,0-4 1,0 0-1,-2-13 1,5 16 0,-5-16 0,6 15 0,-6-15 1,0 0 0,10 10 0,-10-10 0,9 6 0,-9-6 0,12 4-1,-3-2 0,0 1 0,1-2-1,2 1 1,1-1-1,0 1 1,2-2-1,-1 0 2,2 0 0,1-2-1,2 1 1,-1-1 0,4 1 0,0-2 0,2 1 0,2 1-1,4-2-1,0 2 1,1 0 0,2 0 1,1 0-1,0-1 2,-2 2-1,-2 0 0,-3 2 0,0-2 0,-2 1-1,-2 1 0,-1-1-1,1 2 1,1-2-1,0 1 0,-1-1 1,-1 1-1,-1-2 0,-2 1 1,-1-1 0,-4 0-1,-2 0 1,-1-1 0,-2 1-1,-9 0 1,16-3 0,-16 3-1,12-2 0,-12 2 0,10-1 0,-10 1 0,14 0 0,-4 1 0,1-1 0,5 1 0,0-1 0,5 1 0,0-1 0,1 1 0,2-1 0,-2 0 1,0 0-1,1 0 0,0 0 0,1 2 0,2-2 1,1 1-1,0-1 0,1 1 1,1 0-1,0-1 0,-1 0 0,-1 0 0,-1-1 0,0 1 0,-1-1 0,1 1 0,0 0 0,0 0 0,0 1 0,0 0 0,2 0 0,0 1 0,1 0 0,-1-1 0,1 1 0,0 1 0,0-2 0,0 1 1,-1 0-1,3-1 0,0 0 0,1-1 0,3 2 0,2 0 0,3-1 0,3 1 0,2 0 0,2 0 1,1 0-1,0 0 0,0 0 1,-1 0-1,2 0 1,-1 0-1,-1 0 1,0 0-1,-2 1 0,0-2 0,-1 1 0,-1 1 0,-1-1 1,-1-1-1,0 0 0,-3 1 0,2-2 0,0 1 1,-1-1-1,0 0 0,-2 0 0,-2 0 0,1 1 0,-1 0 0,-1 0 1,-1 0-1,-2 1 0,1-1 0,0 1 0,-1-1 0,2 2 0,0-2 0,-2 0 1,2 0-1,0 1 0,-2-1 1,0 0-1,1-1 0,-2 1 1,0-1-1,0 1 0,-2 0 0,1-1 0,-1 2 0,1-1 0,0-1 0,-1 0 0,-2 0 0,-3 0 0,-1-1 1,-4-1-1,-2 1 0,-2 1 0,-2-1 0,0 2 0,0-1 0,1 1 0,2 1 0,0-1 0,0 0 0,1 0 0,0 0 0,-1 1 0,1-1 0,-2-1 0,2 1 0,-2-1 0,3 0 0,-2 0 0,0-1 0,-2 0 0,0-2 0,-1 2 1,-1-1-1,2 0 0,-1 0 0,0-1-1,3 0 1,-1 0 0,2-2 0,-2 1 1,-1 0-1,0-1 0,-5 1 0,-8 4 0,13-6 0,-13 6-1,0 0 1,11-3 0,-11 3-1,11-1 1,-11 1 0,16-2-1,-16 2 1,15 0-1,-15 0 1,13 0 0,-13 0-1,0 0 0,0 0-2,0 0-2,9 3-9,-9-3-15,0 0 0,5 12-1,-5-12-1</inkml:trace>
  <inkml:trace contextRef="#ctx0" brushRef="#br0" timeOffset="8168.269">16 740 19,'0'0'16,"0"0"0,0 0 1,0 0-7,0 0 2,0 0-1,0 0 1,0 0-1,0 0 1,0 0-2,-3-13-2,3 13-3,3-26-2,-2 8-1,-1-8 0,0-3 0,-3-3 2,2-3-1,-4-2 1,2 4-1,-1-2 0,3 2 0,0 1-2,2 2 1,0 2-1,4 0-1,2 1 0,1 0 0,1 2 0,0 3 0,1 2 0,0 4-1,-1 3 1,-1 2-1,1 5 1,2 1-1,2 1 1,4 3-1,2 0 1,3-1 0,7 2 0,1-3 0,4 3 1,1 0-1,1 1 0,0 2 0,2 0 1,0 5-1,0-4 0,1 2 0,3-2 1,0-3-1,5-2 0,3-5 1,1 0-1,0-5 1,3 2-1,-1-2 1,-1 2 0,-2 1 0,0 1-1,-1 4 2,1-1-2,2 1 1,-1 0-1,2-2 0,0 1 0,3-2 1,-2 0-1,-2 0 0,0 0 0,-2 1 0,0 2 0,1-1 0,1 2 0,-1-2 0,2 2 0,1-2 1,2-1-1,1 1 0,-1-1 0,-1 0 0,-1 2 0,-2-1 0,0 2 1,1-1-1,-3 2 0,0 1 0,0 0 0,0 1 0,-2 1 0,1 0 0,0 1 0,0 0-1,0 0 1,2 1 0,-1 0 0,1-2 0,-1 1 0,1 0 0,-2-1 0,1 2 0,-4-1 0,1 0 0,-1 0 1,0 0-1,3-1 0,-1-1 0,1 0 0,0-1 0,3 0 0,0 0 0,1 0 0,0-1 0,0 2 0,4-1 1,2 2-1,2-2 0,0-2 0,4 1 0,2-1 0,3-2 0,3 1 0,2-1 0,0 1 0,1-1 0,3 2 0,-1 0-1,5 1 1,-1 0 0,2 1 0,-2-1 0,5 0 1,0 1-2,1-1 2,3 1-1,-2 1 0,0 1 0,2 0 1,-1 3-1,1 0 0,1 2 0,1-1 1,0 0-1,1 0 0,2 0 0,2-1 0,1 1 1,-1-1-2,-1 1 1,1 3 0,1 1 1,0 0-2,0 1 1,1-1 0,-2 1 1,2-3-1,-1 3 0,1-3 1,-3 0 0,0-1 0,-1 0-1,-1 0 1,3 0 0,1 0 0,0 0 0,3 0-1,3-1 1,5 0-1,4-1 0,2 0 0,1 0 0,3-2 0,4-1-1,1 1 1,-2-1 0,-1 1 0,0-1 0,-2 0 0,0 2 0,-1-1 0,0 2 0,1-1 0,2-2 0,-1 1 0,1-2 0,2-2 0,-2-1 0,1 0-1,0 0 1,0-2 0,0 2 0,1-1-1,1 2 1,1 0 0,3 1 0,-1-1 0,0 1 0,-1 0 0,3 0 0,0-1 0,-1 1 0,1-2 0,2 2 0,2-1 0,2 1 0,1 0 1,1 1-1,5-2 0,1 1 0,2 1 0,-1 1 0,2-2 0,0 0 0,2-2 0,-4 2 0,-1-1 0,-1-1 0,-4-1 0,-2 2 0,-6 0 0,-3 1 0,-6 0 0,-2 0-1,-5 1 1,-5-1 0,-3-1 0,0-1 0,-1-3 0,-1-1 0,-1 0 0,-2-1 0,2 1 0,-1 0 1,0 3-1,-5-1 0,-1 0 1,-2 2-1,-3 0 0,-1-2 0,-4-2 0,-2 0 0,3-2 1,-2 0-1,0-2 0,0 1 0,-2 0 0,1 2 0,-5 2 0,3 0 1,-4 3 0,0-1-1,-1 1 0,-3 2 1,-2-3-1,-3 2 1,-2-4 0,-4 1 1,-3-4 0,-4 1 0,-5-1-1,-1 0 1,0 0-1,0 2 0,2 1-1,0 2-1,3-1 0,2 2 2,-3-2 0,-2 2 0,-5-3 0,-2 2 1,-7-2-1,-10 1 1,-29 4-1,39-6-1,-39 6 0,0 0-1,0 0 1,29-3-1,-29 3 1,0 0 0,0 0 0,0 0 0,0 0-1,0 0 1,33 5 0,-33-5 0,0 0 0,0 0-1,0 0 1,0 0-1,0 0 1,0 0 0,0 0-1,29 10 1,-29-10-1,0 0 1,0 0 0,0 0 0,29 17 0,-29-17-1,0 0 1,0 0-1,0 0 0,0 0 1,0 0-1,0 0 0,0 0 0,0 0 0,16 40 1,-16-40-2,0 0 2,0 0-2,0 0 2,1 45-2,-1-45 2,0 0 0,0 42 0,0-42 0,1 45-1,-1-45 2,1 58-1,-1-58 0,-1 65 0,1-65 0,-2 70 0,1-35 0,0 3 0,0 2 0,0-1 1,1 2 0,1 4-1,-3 0 1,-1 0 0,0 0-1,2-2 1,-1-2 0,2-2 0,0-3-1,0-36 0,2 54 1,-2-54-1,5 39 0,-5-39 1,0 0-1,0 0 0,4 39 1,-4-39-1,0 0 0,0 0 0,0 0 0,0 0 0,0 0 0,-10 40 0,10-40 1,0 0-1,0 0 0,-6 41 0,6-41 0,0 0 1,0 0-1,0 0 0,-5 42 0,5-42 0,0 0 0,0 0 0,-3 36 0,3-36 0,0 0 1,0 0-2,0 0 2,0 0-1,0 0 0,1 38 0,-1-38 0,0 0 1,0 0-1,0 0 0,0 0 1,0 0-1,0 0 1,0 0 0,0 0-1,0 0 1,0 0 0,0 0-1,0 0-2,0 0-8,0 0-28,0 0-1,0 0 0,-32-33-1</inkml:trace>
</inkml:ink>
</file>

<file path=ppt/ink/ink3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3:34.96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166 87 10,'0'0'11,"-13"-2"0,13 2-1,-13-4-1,13 4-1,-11-6-1,11 6 1,-10-6 0,10 6 1,0 0-1,-5-12-2,5 12 1,5-10-2,-5 10-2,13-8-1,-13 8-1,15-7-1,-6 6-1,-9 1 1,16-4 0,-16 4-1,0 0 1,8 5-1,-8-5 1,-2 10-1,2-10 0,-6 15 0,6-15 1,-9 18 2,9-18 0,-14 16 4,14-16 0,-16 6 1,7-6 0,9 0 0,-16-8 0,16 8-2,-9-20-1,9 7-2,2 2-2,4-1 0,0 1 0,1 1 0,-7 10 1,13-12-1,-13 12-1,0 0 1,0 0 0,0 15 0,0-15-2,-1 23 0,1-9 0,0 1 1,1 0 0,1-2 1,-1 1-1,-3-4 3,-4 1 1,-5-3 1,-1 0 0,-4-2 0,0 0 0,-3-2 0,2 0-1,2-3-2,3-2-2,12 1-10,-10-8-11,12-4-7,15 0 0,2-9-2,13 3 3</inkml:trace>
</inkml:ink>
</file>

<file path=ppt/ink/ink3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4:06.34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130 121 4,'0'0'6,"10"-12"2,-6 2 1,-4 10 0,12-20 3,-12 20 2,10-18 2,-10 18 0,4-13 0,-4 13-3,0 0-1,0 0-4,0 0-1,0 0-2,2-11 0,-2 11-1,0 0-1,0 0 2,-11-8-2,11 8 0,-9-3-1,9 3-1,-11-2 0,11 2 0,-12 6-1,12-6 1,-18 12 0,6-4 0,-2 4 0,0 0 1,1 2-1,-2-1 1,2 2-1,2-2 1,2 1 0,2-1-1,4 1 1,3 0-1,6 2 0,4-1-1,4 0 1,6-2-1,3-1 1,1-4-2,2-4 2,0-4 0,-1-5-1,-5-4 2,-2-4-1,-3-4 0,-3-2 0,-3-1 1,-2 2-1,-3-1 0,0 1 1,-3 4-1,-1 2 0,0 12 0,-11-13 0,0 11 0,-1 3 0,-5 3-2,-3 0-1,-1 1-1,-5-1 0,5 1-4,-1-3-12,6-2-7,7 1-4,9-1-1,4-12 0,9-2 2</inkml:trace>
  <inkml:trace contextRef="#ctx0" brushRef="#br0" timeOffset="618">353 0 41,'0'0'18,"0"0"0,0 0 3,5 16-8,-5-16-5,-1 14 0,2-3 2,-1-11 0,1 21 0,-1-21 1,4 21 0,-3-9-4,1 4-1,0 4-3,-1 6 1,-2 7-3,-1 7 1,-3 6-1,-3 6 1,-1 4-1,0 3 1,-2 0-1,0-1 0,1-7 1,1-5-1,3-6 0,2-8 0,2-6-1,1-8 0,1-7 0,0-11-1,1 11 0,-1-11-1,0 0-1,0 0-3,0 0-11,10-5-16,-11-5 2,1 10-1,-5-31 0</inkml:trace>
</inkml:ink>
</file>

<file path=ppt/ink/ink3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9:38.82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4531 1592 23,'13'-1'15,"-13"1"1,0 0-2,3-12 1,-3 12 0,0 0-4,2-10-1,-2 10-2,1-11-1,-1 11 0,1-11 0,-1 11 1,0-16-1,0 16 1,-1-17-1,1 17-2,0-18 0,0 18-1,0-21 0,0 21-1,-1-21-1,1 9 0,-1 0 1,1 0-1,0-1 0,0-2 0,-1-3 0,1 2 1,-1-3 0,1 2-1,-1-2 1,1 0-1,0 0-1,1 2 1,0 0-1,0 1 0,1 2-1,0 0 1,0 2-1,0 2 0,-2 10 0,1-14-1,-1 14 0,0 0-2,0 0-5,0 0-11,0 0-15,0 0 1,4-11-1,8 1 0</inkml:trace>
  <inkml:trace contextRef="#ctx0" brushRef="#br0" timeOffset="2921">708 0 4,'0'0'11,"0"16"1,0-16-3,0 13-3,1-3-2,0 2 1,-2 1-2,1 1 1,-4 0 1,0 1 0,-3-1 1,0 3 0,-2-2 1,0 2 0,-1 0-2,3 1 0,1-1-2,3 2-1,1-4-1,2 0 0,0-2-1,2-3 0,-2-10 1,2 14-1,-2-14 1,0 0-1,0 0 1,0 0-1,0 0 1,0 0 0,0 0 0,0 0-1,0 0 0,0 0 0,0 0-2,0 0 0,0 0-1,0 0 1,0 0 0,-1-10 0,1 10 1,-2-12 1,2 12 0,-4-11 1,4 11 0,0 0 0,-11-10 0,11 10-1,-20-1-1,7 1 1,-5-1 0,-2-2 1,-3 0 1,-1-2 1,0-2 0,0 0 0,3-1 1,1 0-1,2 1-1,1 1 0,4 1-2,0 3 1,2 2-2,1 0 1,0 2 0,0 1 0,0-1 0,0 1 0,-1 0 0,2-1 1,1-1-1,-2 1 0,10-2 1,-16 1-1,16-1 0,-10 1 0,10-1 0,-9 1 0,9-1 0,0 0 0,-13 2 0,13-2 1,-11 3-1,11-3 0,-13 3 0,13-3 0,-15 4 0,15-4 0,-12 3-1,12-3 1,0 0 0,-9 4 0,9-4 0,0 0 0,0 0 0,0 0-1,0 0 1,0 0 0,0 0 0,0 0 0,0 0 0,-9 11 0,9-11 0,0 0 0,0 0 0,0 0 0,0 0 0,-9 11 0,9-11-1,0 0 1,-2 18 0,2-18 0,-4 21 0,2-6 0,-1 5 0,-2 2 0,-2 4 0,-3 1 0,-3 4 1,0 3-1,-3 2 1,1 2-1,0-1 1,2 0 0,4-3 1,2-2-1,4-2 0,3-6 0,2-4 0,1-6 1,-1-2-1,-2-12 1,5 11-1,-5-11 0,0 0-2,0 0-5,18-4-7,-6-9-11,15-2-1,2-12 1,14 0 0</inkml:trace>
  <inkml:trace contextRef="#ctx0" brushRef="#br0" timeOffset="4328">614 376 8,'15'-2'10,"-15"2"-1,16-1-1,-6 0 0,4 2 2,-1-4 1,7 2 0,-1-1 2,8-2-2,0 0-2,2-2-1,2 1-3,3-1-1,2 2-2,1-1 1,1-1-2,1 1 1,3 2-1,2 1 0,1-2 0,2 4 0,2-2 0,2-2-1,2 0 0,0-1 1,4-1-1,2-1 1,1 0-1,2 0 1,0 0-1,1 2 1,0 2 0,-1 0-1,-2 3 1,-1 2-1,-2-1 0,-1 1 1,-3 0-1,0 0 0,-1 0 0,0-2 1,-1 1-1,-3-1 0,0 0 0,0 0 0,-3 0 0,0 1 1,-3 2-1,-1-1 0,-3 2 0,0-2 0,0-1 0,0-1 1,1 0-1,0-1 0,1 0 1,0-2-1,2 2 1,-1 0-1,0 1 1,-1 0 0,0 1 1,0 0-1,0 1 1,-1-2-1,0 0 1,2-2-1,2 0 0,0 0 0,3-1 0,2 1-1,1 1 0,0 0 1,-1 1-1,-1-2 1,-2 4 0,-4-2 0,-1 0 2,-3 0-2,1 1 0,-1 0-1,0-1 1,-2 1-1,-2-1 1,-2 0 1,-4 0 0,-6-1 0,-6 0 0,-3-2 0,-12 3 0,13-1 0,-13 1-1,11 3-1,-2-2 0,0 0 0,1 0 0,1 0 0,0-1 0,-2 1 1,-9-1-1,12 0 0,-12 0 0,0 0 0,0 0 0,12 5 0,-12-5 0,11 5 0,-3-3 0,3 2 0,1-2 0,-1-1 0,-1 2 0,-1-3 1,-9 0-1,12 1 0,-12-1 1,0 0-1,0 0 0,0 0-1,0 0 1,0 0 0,0 0-1,0 0 1,0 0 0,8 8 0,-8-8-1,0 0 1,0 0 0,0 0 0,0 0 0,0 0 0,0 0-1,7 12 1,-7-12 0,7 20 0,-2-6 0,0 3 0,1 2 0,0 0 0,-2-1 0,-1 2 0,0-2 0,-2-2 0,-1-1 0,0-2 0,-1 1 0,1-2 0,-1 0 1,1-2-1,-1 1 0,0-1 0,1-10 0,-3 20 0,3-20 1,-3 20 0,3-9-1,-1-1 1,1-10 0,-1 19 0,1-19-1,1 14 1,-1-14 0,1 10-1,-1-10 0,0 0 0,0 0 0,1 12 1,-1-12-1,0 0 1,0 0 0,0 0 0,5 11 0,-5-11 0,0 0 0,0 0-1,0 0 1,2-13 0,-2 13-2,0-14 0,0 14 1,3-21-1,0 9 1,1-3-1,0 0 0,0-1 0,0 0 1,-1 0 0,-2-1-1,0 1 1,-2 1 0,0 2-1,-2-1 1,1 2 0,0 0-1,0 2 1,0-2 0,0 1 0,1 0 0,1 11 0,-3-19-1,3 19 1,-3-15-2,3 15 1,0 0-1,-12-5 0,12 5 0,-14 12-1,3-2 0,1 6-3,-2 0-7,0 3-10,3 5-5,-6-7-1,4 3 1,-6-12 1</inkml:trace>
</inkml:ink>
</file>

<file path=ppt/ink/ink3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15.93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1261 1560 2,'10'-6'3,"-10"6"-2,0 0-1,11-3 0,-11 3 0,11-3 0,-11 3 1,12-5 1,-12 5 1,10-5 1,-10 5 0,10-3-1,-10 3 1,0 0 0,12-6-1,-12 6-1,0 0 1,10-8-1,-10 8 1,0 0 1,0 0-1,-2-11 2,2 11-1,-11-3 1,11 3-2,-14-1 0,14 1 0,-10-1-1,10 1-1,0 0 0,0 0 0,-9 1 0,9-1 2,0 0 1,0 0 0,0 0 1,0 0-1,0 0 1,0 0 0,0 0-2,0 0 0,0 0-2,0 0 0,0 0 0,0 0-1,0 0 1,0 0 0,0 0 0,13 1 0,-13-1 0,16 1 0,-7-2 0,1 0-1,-1 0 0,0-1 0,1 0 0,-1 1 0,-9 1 1,13-4-1,-13 4 0,12-1 0,-12 1 1,0 0 0,0 0 0,9-2-1,-9 2 1,0 0 0,0 0-1,0 0 1,-11 4 0,11-4 0,0 0 0,-9 2 1,9-2-1,0 0 1,0 0-1,-10-3 0,10 3 0,0 0-1,0 0 0,0 0 0,-8 3 1,8-3-1,0 0 1,0 0 0,-12 3 1,12-3-1,-14 0 0,6 0 1,-3 1-1,-1 1-1,-1-2 1,0 1-1,-2 0 0,-1 1 0,0-1 0,0 1 1,-1-1-1,-3 0 0,0 1 1,-2 1-1,-2-1 1,0 0 0,-2 2 0,-2-1 0,-2 2 0,-1-3 1,-1 2-1,-2-3 0,-1 1 0,-3-1 0,-1 1 1,-3-1-1,1-1 0,-1 0 0,0 0 0,1 0 0,2 0 0,0-1 0,1-1-1,2 1 1,4 0-1,2 1 1,2 0-1,3 0 0,2 1 0,3 0 0,5 1 1,2-1-1,3 1 0,10-2 0,-11 3-1,11-3 1,0 0 0,0 0 0,0 0 1,12 9-2,-12-9 0,17 6-2,-8-3-6,0 0-7,1 1-5,-10-4-5,16-2-3,-16 2 2,10-14 1</inkml:trace>
  <inkml:trace contextRef="#ctx0" brushRef="#br0" timeOffset="1348">487 1336 26,'0'0'16,"7"-12"0,-7 12-2,9-8-5,-9 8 0,0 0-4,0 0-1,0 0 0,0 0-1,0 0 1,0 0-1,0 0 1,-6 15 1,6-15-1,-14 15 0,14-15-1,-16 19 0,5-6-1,0-1 0,0 3 0,-3 1 0,0 5 0,-2 1 0,-2 2 0,-1 2 0,-1 0 0,-4-1 0,0 1-1,-2-3 1,0 0 0,0-6-1,1-1 1,4-2-1,0-4 0,5 2 0,3-4 0,2 0-1,11-8 2,-11 12-1,11-12-1,0 0 1,-8 12 0,8-12 0,0 0 0,3 13 0,-3-13 1,16 12 0,2-2-1,6-1 1,6 3-2,4-2 1,4 1-1,3 2 1,0-2-2,-2 2 2,-3 1-2,-6-1 1,-4 0 0,-5-1 1,-3-2-1,-6-3 1,-3 0 0,-9-7 1,11 7 0,-11-7 0,0 0 1,0 0-1,0 0 0,0 0-1,0 0-3,0 0-7,0 0-18,-12-7-4,3-2 1,-12-11-2</inkml:trace>
  <inkml:trace contextRef="#ctx0" brushRef="#br0" timeOffset="5126">3023 1255 2,'12'0'3,"-12"0"0,0 0 0,0 0-2,0 0 1,0 0 0,0 0 1,0 0 0,0 0 1,0 0 0,0 0 0,0 0 0,0 0-1,0 0-1,0 0-1,0 0-1,0 0 0,0 0-1,5 11 1,-5-11 0,0 0 0,0 0 0,0 0 0,0 0 0,0 0 0,0 0 0,0 0 1,0 0-1,0 0 0,0 0 0,0 0 1,0 0-1,0 0 1,0 0 0,0 0 0,0 0 0,0 0-1,0 0 1,0 0-1,0 0 0,0 0 0,0 0 0,0 0 0,0 0 0,0 0 0,0 0 0,0 0 0,0 0 0,0 0 0,0 0 1,0 0 1,0 0-1,0 0 1,0 0 0,0 0 0,0 0 0,0 0 0,0 0-1,0 0 1,-9 8-1,9-8 0,0 0 0,-13 6 1,13-6 1,-13 1-1,4 0 1,0-1 0,-2-1 0,0 0 0,-1 1-1,1-1 0,-3 1-1,1 0 0,2 1-1,-2 0 1,0 1-1,0 1 0,-2 0 0,-3 2 0,-1 0 0,-3 0 0,-1 1 0,-1-1 1,-2-2-1,-1 0 0,-1-2 1,-1-1-1,-1-2 1,-1-1-1,-1 0 2,-1-1-1,-3 1 1,1-1-1,1 2 1,2 0-1,1-1 1,4 2-1,4 0 0,3 0 0,6-1 0,4 1 2,10 1-1,-13-2 0,13 2 0,0 0 0,0 0-1,0 0 1,0 0-2,0 0-1,0 0 1,0 0-1,13 2-2,-13-2-2,17 5-2,-7-4-5,4 4-7,-3-9-1,6 6 0,-4-13-1</inkml:trace>
  <inkml:trace contextRef="#ctx0" brushRef="#br0" timeOffset="6515">2341 1156 3,'0'0'3,"0"0"0,0 0 3,0 0 3,1-13 0,-1 13-1,0 0 0,0 0-3,0 0-1,0 0-2,0 0-1,11 1-1,-11-1 0,10 6 0,-10-6 0,9 5 0,-9-5 0,0 0 1,8 5-1,-8-5 1,0 0-1,0 0 1,-9 10 0,9-10 0,-14 8 0,5-3 0,0 0 0,0 2 0,-3 1 0,-2 0 1,-1 1 1,-4 2 0,0-1 0,-3 3 1,0-2-2,0 0 1,1 1-1,3-1-1,3-2-1,3-1 1,3 0-1,9-8 1,-12 14 1,12-14 0,-8 16 0,8-16 0,-9 16 0,9-16 0,-8 15-1,8-15 1,-4 18-1,4-18 2,1 16-1,5-5 1,4 0 0,4 5-1,3-1 1,3 1-1,1 1 0,1-1-1,-1 0 1,-1 0-1,-4-4 0,0 0 1,0 1-1,1-3 1,1 3-1,3 0 0,0-6 0,3 2 1,-1 0 1,-2-3 0,-3-3 0,-3 1 1,-4-2 0,-11-2-1,11 1 1,-11-1-2,0 0 0,0 0-2,0 0 1,0 0-1,0 0 0,0 0 1,0 0-1,0 0 0,0 0-1,0 0-2,0 0-6,0 0-10,0 0-8,-10-4 0,10 4-2,-18-29 1</inkml:trace>
  <inkml:trace contextRef="#ctx0" brushRef="#br0" timeOffset="14673">1222 161 3,'9'-10'8,"-9"10"-1,9-4 0,-9 4-2,14-4-2,-14 4-1,12-1 0,-12 1 0,9 2 0,-9-2 0,0 0 0,0 0 0,0 0 0,0 0-1,0 0 0,0 0-1,0 0 1,0 0 0,0 0 0,0 0 1,0 0-1,0 0 0,0 0 0,0 0 0,0 0-1,0 0 1,0 0-1,0 0 1,0 0 0,0 0 0,-7 11 1,7-11 0,-13 0 0,3 1 0,-1-2-1,-5 1 1,-3 0-1,-3 1 0,-3 1 0,-4 0-1,-1 0 2,-3 1-1,-3 0 1,-2-1 1,-3 2-1,-1-2 0,-3 1 0,1 0 0,-2 0 0,2 1-1,3-1 1,3 2-1,3-1 0,4-1 1,5 2-1,1-2 0,5 0 1,1-1 0,5 0 1,1-2 0,3 1-1,10-1 1,-12-1-1,12 1 1,0 0-1,0 0-1,0 0 1,0 0 0,-8-1-1,8 1 1,-10 0-1,10 0 0,-18 0 1,7-1-1,-2 1-1,-2-1 1,3-2 0,-1 2 0,3 0 0,2-1 0,8 2 0,-10-3-1,10 3 1,0 0-2,0 0-3,14 3-2,-14-3-3,18 0-4,-8 0-8,-1-8-5,5 2 0,-4-10 1</inkml:trace>
  <inkml:trace contextRef="#ctx0" brushRef="#br0" timeOffset="20873">420 43 2,'0'0'7,"11"-16"0,-11 16-1,14-14 0,-14 14-1,14-11-1,-14 11-1,0 0 1,11-7 1,-11 7 0,0 0 1,0 0-1,0 0 0,0 0 0,0 0-1,0 0-1,0 0-2,0 0 1,0 0-1,0 0-1,-15 14 1,15-14 0,-18 11 0,5-3 0,-2 2 0,-1 0 0,-4 3-1,-2 2 1,-3 2 1,-6 2-1,-1 0 2,-3 1-1,-3 0 0,1 1 0,1-1 0,3-2 0,5-1-1,4-3-1,8 0 1,4-2 1,9 0 1,10 0 0,9-1 1,12 1-1,7 2 1,8 1-1,7 0 0,9 1 0,2-2-2,0 1 1,-5-2 2,-5-1-2,-6-5 2,-7 1-1,-8-4 1,-9 2-2,-5-2 1,-6-3-2,-10-1 0,0 0 0,0 0-1,0 0 0,0 0-2,0 0-4,-5 10-16,-7-12-5,12 2-3,-16-10 2</inkml:trace>
  <inkml:trace contextRef="#ctx0" brushRef="#br0" timeOffset="22432">3053 1384 9,'7'-11'9,"-7"11"-3,14-2-1,-4 3 0,-10-1 0,13 1 3,-13-1 2,9 2-1,-9-2-1,0 0 0,0 0 2,0 0-2,0 0 0,0 0-4,0 0-1,0 0-2,0 0 0,0 0 0,-9 1 1,9-1-1,-15 3 0,3 0 0,-1-1 0,-5 0 1,-2 2 0,-2-3 1,-5 5 0,-3 0-1,-5 1 0,-3 2 0,-1 3 0,-2 1-1,2 1 0,0 0 0,2-3 0,0 0 1,4-3 1,-1-3 1,6-3-1,2-2 1,1 1 0,4-2 0,4 1-1,5-1-1,2 1 0,10 0-1,-11 1 0,11-1 0,0 0 0,0 0 1,0 0-1,0 0 0,0 0 0,0 0 0,0 0 1,0 0-1,0 0 1,0 0-1,0 0 1,0 0-1,0 0 0,0 0-1,0 0 0,0 0 0,0 0-2,0 0-2,0 0-5,0 0-8,0 0-8,0 0-4,17-9-2,-8-5 2</inkml:trace>
  <inkml:trace contextRef="#ctx0" brushRef="#br0" timeOffset="23143">2489 1148 11,'-10'-13'10,"2"2"1,-1-2-3,9 13-6,-9-15-1,9 15 3,0 0 0,0 0 3,-4-12-1,4 12 1,0 0 1,0 0-2,0 0 0,1 16-4,-1-16 0,-6 15-2,6-15 1,-17 20 0,3-7 0,-2 1 1,-6 4-1,-2 2 1,-5 4-1,-1 3 1,-2 2 0,-1 2 0,2 1 0,0 2 0,2-1 1,3-3-1,6 1 2,3-3 0,7 0 1,8-2-1,12 2 1,12-3-1,12 3-1,13-1 0,9 0 0,11 0-3,4-2-1,1-2 1,-3-2 0,-6-3 1,-8-3-1,-9-4 0,-10-2 0,-11-2 1,-7-2-2,-8-1-2,-10-4-10,0 0-13,-13-2 0,-8-17 0,-1-3 0</inkml:trace>
  <inkml:trace contextRef="#ctx0" brushRef="#br0" timeOffset="23996">1194 252 4,'20'-9'15,"2"5"-2,-4-3-3,-1 5-3,-4-2-2,0 4-1,-4 0 0,-9 0 2,11 3 1,-11-3-1,0 0 1,-9 0 0,-8-4-1,-8 3 1,-8-3-3,-10 2-1,-8-3-1,-9 1 1,-8-1 0,-7-2 1,-3 1 0,-2 0-1,-3 0 0,1 2 0,5 1-1,3 1 0,7 2-1,9 1 0,10-1-1,10 1 0,9 1 0,10-1 0,9-1 0,10 0-2,14 3-4,6 1-6,7 1-6,5-7-3,7 4-2,-3-7 1,2 2 0</inkml:trace>
  <inkml:trace contextRef="#ctx0" brushRef="#br0" timeOffset="24448">467 44 11,'-8'-23'15,"8"23"0,-3-17-4,3 17-7,0 0-1,1-11 1,-1 11 1,0 0 0,0 0 1,0 0 0,0 0 0,0 0-1,0 0-1,0 0-2,0 0-1,0 0 0,0 0-1,0 0 1,0 17-1,-8-7 1,-4 2-1,-7 3 0,-6 2 1,-8 2 1,-7 3 0,-5 0 0,-3 2 0,-1 1 1,6 2-1,3-1 0,6-1 0,8-4-2,8-1 1,6-3-1,6-3 0,6-14 0,-1 16 1,1-16 1,9 15-1,2-6 1,3 1 0,7 3-1,7 2 1,9 5 1,6 1-1,8 1 1,3 1-1,3-3 0,-2-1 0,-3-1 0,-6-4 0,-7-3-5,-9-3-6,-12-5-16,-5 3-1,-13-6-1,-7-19 1</inkml:trace>
  <inkml:trace contextRef="#ctx0" brushRef="#br0" timeOffset="51436">1907 1150 0,'0'0'7,"8"-14"1,-8 14-3,4-13-1,-4 13 1,2-14 0,-2 14 1,0-18-2,0 18 1,-6-14-2,6 14 1,-16-14-2,6 5 1,-2 1-1,-1 1 1,-3-3 1,3 3-1,-3-1 0,2 2 0,1 0-1,1 3-1,-1 2 0,1 1-1,0 1 0,0 1 0,1 2 2,-1 2-2,-1-1 0,-2 4 0,0 1 0,0 3 1,-1 2 0,-2 0 0,0 2 1,-1 0-1,-2 1 1,-2-2-1,-1 2 1,-2-3 0,0 0 0,-2 2 1,1-1-1,2 2 0,0 0 0,4 5 0,1-2-1,3 1 0,1 0-1,3 3 0,1-2 0,-1-1 1,4 3-1,-2-2 0,0 1 0,2 2 0,1-1 0,0 0 1,0 1-1,3 2 0,-1-4 1,3 1-1,0-1 1,2 1-1,0-2 0,2 0 0,1-2 0,4-1 1,2 0-1,3-4 1,2-1-1,4 0 1,2-2 0,0 0-1,2-1 1,1 1-1,1 0 0,2 1 0,0 1 0,1 1 0,0 2 1,1-1-1,0 1 0,-2-2 0,0-2 0,-2-1 0,1-3 1,-3-3-1,0-3 1,1 0-1,-2-4 1,2-1 0,-1-1-1,1-1 1,-1 3-1,0-4 0,-2 3 1,-2-1-1,-2 1 1,-1-2-1,-1 2 1,0-1 0,1 0 0,-2-1 0,4 1 0,0 0 0,1-2-1,2 1 1,-2-2-1,3 0 1,-3-2-1,-1 0 1,-2-2 0,-1 1 1,-1-2-1,-2 2 0,0-1 0,0-1-1,0 2 1,1-2-1,3 0 1,1 0-1,-1-2 0,2 0 0,-2-1 0,-1-1 1,-1 0-1,0-2 1,-3 1 1,1-3-2,-1-1 2,-1-1-1,-1 1 0,0-1 0,-1-1 0,-1 1 0,-1-1-1,-2 0 0,-1 2 0,-2-1 0,-1 0 0,-1-2 0,-1 1 0,0 1 0,-1-2 1,0-1-1,1 1 0,-1-1 0,-1-2 0,0 2 1,-2-2-1,-1 2 0,-1 0 1,-2 4-1,-1-1 1,0 2 0,0 3-1,1 1 1,2 0-1,-1 0 1,3 0-1,-1-1 0,1-3 0,-2 2 0,-4-2 0,-2 4-1,-3-1 1,-2 1 0,-4 2-2,-1 3 2,-2 2-1,0 0 1,0 2-2,2-2 2,-1 3-1,1 2 1,0 0 0,1 2 0,-1 1 0,1 2 0,1 2 0,-2 3 0,2-1 2,1 3-2,-2 0 1,1 0-1,-1 0 2,4 1-1,1 0 1,0 0-1,2 4-1,0 0 1,1 3 1,3 2-1,-1 2-1,1 1 0,-1 1 1,0 0-1,2 2 0,0 1 0,0 1 0,4 0 1,1 3-1,4-2 0,2 3 1,2-2-1,4 0 1,3-3-1,3 1 0,-2-1 1,3-2-1,0 1 0,0 1-1,1-2 1,0 2-1,-1-1 1,0 0-1,-1-2 1,1 0-2,-2-2 2,1-1 0,2-1 1,-1-2-1,2-1 0,3-3 1,0-1 0,6-2-1,0-3 1,4-2 0,0-1-1,3-1 0,0-1 1,2 0-1,-2-1 0,0 0 0,0-2 0,1 2 0,1-4 0,-1 0 0,3-3 1,0-4-1,0-3 0,0-2 0,-2-3 1,-2-4-1,-4-2 0,-3 1 1,-4-1-1,-3 2 1,-3 1-1,-2 1 2,-1 0-1,-3 0 1,-2-1-1,-2-1 0,-2-2 0,-2-2 0,-2-4 0,-4-1-1,-2-2 0,-3-4-1,-1 1 1,-2 1 0,0 1 0,0 2 0,1-1 0,-2 3 0,1 2 0,2 1 0,-1-1 1,1 1-1,-2-2 0,-2 3 0,0-1-1,-1 0 1,1 0 0,-4 3-1,1 3 0,-1 1 0,-2 5 0,-1 1-1,-1 4 2,-3 4-1,1 3 1,-1 2 0,-1 2-1,-3 3 1,1 4 0,2 1 1,-1 1-1,3 2 1,-1 1 0,2 2 0,2-1 0,2 1 0,3 1 0,0 0-1,3 5 1,-1 3-1,2 4 0,-1 3 0,0 3 0,0 2 0,1 1 0,-2-1 0,2-2 0,1-1 0,0-4-1,3-1 1,0-2 0,1-2 0,3-1 0,2 3 1,2-1-1,2 2-1,2 1 0,3 0 1,3 3-1,2-2 0,3 0 1,1-3-2,0-2 2,2-1 1,2-3-1,1-3 0,4 0 0,3-2 0,4 0 1,5-1-1,6-1 0,5 1 0,3-1 0,2-1 1,2-1-1,1-3 0,-1-1 0,-1-2 0,-3-3 0,-1-2 0,-3-4 0,-3-1 0,-3-2 0,-2-2 0,-5-2 0,-4 0 0,-1-2 0,-4 1 0,-2-1 0,0-2 0,-1-3 0,-2-3 0,3-2 0,-2-3 0,3-3 0,-3-3 1,1-4 0,-3-2 1,-2-1-2,-2-2 2,-6 0-2,-1 0 1,-4 1 0,-2 3-1,-3-6 0,-2 7 0,-3 0 0,-2 0 0,-2 0 0,-3-1 1,-3 0-1,-3 0 0,-2 1 0,-5-1 0,-2 2 0,-3 1 0,-2 1-1,-2 5-1,-3 4-1,-5 2-4,-4 6-13,1 5-10,-13-2 1,-1 3-3,-16-8 2</inkml:trace>
</inkml:ink>
</file>

<file path=ppt/ink/ink3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26.19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468 1305 11,'-18'-3'12,"18"3"-2,-14-11 0,14 11-6,-15-19-3,7 10 3,-4-6 3,-1-2 2,-2-4 2,-1 0 2,-3-5 0,2-2 0</inkml:trace>
  <inkml:trace contextRef="#ctx0" brushRef="#br0" timeOffset="1487">505 1256 38,'-1'12'19,"-10"-9"1,11-3 0,-15 12-5,5-9-7,1 1 1,-2-6 1,0 1 0,-5-5 1,0 1 0,-6-6-1,-5 1-4,-6-4 0,-4-4-2,-3-4 0,0-1 0,-2-5-1,4-3 1,1-5 1,9-3-1,2-7-1,10 0-1,3-6 0,7-2-1,7-5 1,7-2-2,8-5-1,5 1 1,7-3 0,3 1-1,4 0 0,2 2 1,2 4 0,-1 4 0,2 7 0,2 5 0,2 6 0,6 10-1,5 7 1,3 8-1,7 7 1,6 6-1,3 9 0,1 5 1,-3 7-1,-2 4 1,-5 4 0,-1 5-1,-8 4 1,-3 2 0,-6 3 0,-5-1 0,-3 4 0,-4-1 1,-6 5-1,-6 1 0,-5 0 1,-6 3-1,-8 1 1,-3 1-1,-5 1 0,-5 1 1,-5-3-1,-3-3 1,-5-1-1,-1-3 1,-5-5-1,-2 0 1,-2-4 0,-4-2 0,-1-3-1,-2-3 1,-2-4 0,-2-1 0,-2-6 1,-1-2-1,-1-8 1,2-3 0,-4-7 1,0-4-1,-1-6 0,0-4-1,-1-7 0,3-2 0,3-4-2,0-4-4,9 1-17,3-3-14,3-10-1,5-2 1,4-11-2</inkml:trace>
</inkml:ink>
</file>

<file path=ppt/ink/ink3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33.52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1332 513 5,'0'0'17,"6"-26"-2,-2 14 0,-4-3-5,2 1-3,-3-1-1,1 2-2,-1-1 2,-2-1-2,-1-2 2,-3 1-2,0 0 1,-4-2-1,-4 0-1,-2 0-1,-4 1 0,-1 0-1,-5 1-1,-2 1 0,-5 0 0,-2 1 1,-1 2 0,0 0 1,-2 1-1,0 1 1,0 2-1,0 1 1,0 4-1,-1-1 0,2 1-1,-2 3 1,2 1-1,-2 1 0,2 2 0,1 1 1,3 1-1,1 4 0,0 0 0,3 4 1,1 2-1,3 3 0,0 2 1,3 1-1,1 3 1,0 0 0,1 5 0,-1 0 0,0 1 0,-2 2-1,1 0 1,-1-2 0,3 1-1,0-3 2,2-1-1,1-3 1,3-2 1,2-1-1,2 1 1,0 2 0,2 3-1,2 2 1,2 4-1,2 1-1,3 4 0,1-3 0,4 0 0,0-2 0,2-4 2,1-3-2,1-2 2,0-1-1,3 1 0,1-2 0,1 3 0,4-2 0,0 3 0,2 1-1,1 0-1,0-1 0,0-3 2,2 1-1,0-2 0,-1-3 1,4-1-1,-1-4 1,4-3-1,3-3 1,1-2-1,1-2-1,0-3 1,2-2-1,1-1 0,2-3 1,-2 0-1,0-6 0,1-2 1,-1-5-1,1-1 0,0-6 1,1-2-1,0-3 0,1-1 0,0-3 0,1 1 0,-1-1-1,-3-1 1,0 1 0,-3 2 0,-4-2 0,-4-2 0,-3 1 0,-2-3 0,-5 0 0,-2-2 0,-3-1 0,-3 3-1,-2 0 1,0 3 0,-2 2 1,-1 4-2,-1 1 1,-2 2 0,-2-1 0,-1-2 0,-2-1-1,-1-1 2,-1-1-1,-2 0 0,-2-1 0,-1 2 0,-1 2 0,-1 0 1,-2 2-1,-1-1 0,-2 0 0,-3 2 0,-2-1 0,-3 0 0,-2 1 0,-1 1 0,-2 4-1,-1 4 1,-1 2 0,2 4-1,4 3 0,2 2-1,5 6-5,1 4-18,1-5-7,8-1 0,0-15-2,6 0 2</inkml:trace>
</inkml:ink>
</file>

<file path=ppt/ink/ink3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45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18 1 67,'0'0'29,"0"0"-1,-21-9-3,21 9-9,0 0-7,0 0-3,0 0-1,0 0-3,0 0 1,0 0-1,7 14 0,-7-14-1,0 0-3,8 14-10,-8-14-14,0 0-4,8 18 0,-8-18-1</inkml:trace>
</inkml:ink>
</file>

<file path=ppt/ink/ink3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2:42.75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147 537 0,'0'0'10,"13"-1"2,-13 1-1,0 0-4,0 0 0,0 0 1,0 0 0,0 0-1,0 0-1,2 17-1,-2-17 0,0 24-1,-1-7 0,2 3 0,-2 5 1,0 6 0,-2 6 0,-3 3 2,-1 2-1,-2 2 1,-1-2 1,-3-1-2,3-4 1,-2-9-3,2-4 1,1-6-3,3-5-1,6-13-7,-9 12-12,9-12-7,-9-13-1,3-8-1,6 1 0</inkml:trace>
  <inkml:trace contextRef="#ctx0" brushRef="#br0" timeOffset="432">0 599 42,'0'0'20,"0"0"1,0 0-2,0 0-12,10-7 0,2-4 0,6-3 0,6-2-3,4-4 0,3-1 0,1-1 2,-1 1-1,-3 3 1,-4 1-1,-8 7 2,-4 0-2,-12 10-1,11-9-2,-11 9 0,0 0-1,0 0-1,0 0 0,0 0 0,0 0 1,2 13-1,-3-3 0,0 2 1,-1 6-1,-1 1 1,-1 6 0,-1 1 1,0 4-1,-3 1 0,2 1 0,-2-1 1,1 0-1,0-4-1,1-5 1,1-3 0,1-5-1,4-14-1,0 0-3,0 0-16,10-8-10,-7-13 0,7-2-1,-9-12 1</inkml:trace>
  <inkml:trace contextRef="#ctx0" brushRef="#br0" timeOffset="2597">6667 941 9,'-9'10'11,"3"6"-4,-3-4-3,-1 2-3,-1-2 1,0-1-2,-1-3 3,1 0 2,0-3 1,11-5 5,-15 5 1,15-5 4,0 0-1,0 0 0,-6-15-1,11 0 0,2-6-4,6-9-1,3-7-3,3-4-2,1-5-1,3 0 0,1 2-1,-2 5-1,-2 4 0,-4 9-1,-3 7 1,-3 6-2,-10 13-1,11-13-4,-11 13-8,0 0-11,0 0-3,-15 0-2,15 0 1</inkml:trace>
  <inkml:trace contextRef="#ctx0" brushRef="#br0" timeOffset="4145">13424 1095 7,'0'0'16,"-10"18"-1,10-18-1,-7 15 0,7-15-1,-7 12 2,7-12-1,0 0 1,-5 13-1,5-13-1,1-10-1,1-7-1,7-3-1,-1-9-4,7-4-2,-1-5-3,2-4-1,2 0 0,-3 4 0,4 3 1,-8 4-1,-1 8-1,-3 4 0,2 6-3,-7 1-14,-1 1-15,-1 11 1,-7-15-3,7 15 2</inkml:trace>
  <inkml:trace contextRef="#ctx0" brushRef="#br0" timeOffset="113997">2847 1292 51,'0'0'22,"0"0"1,-10 0-3,10 0-12,0 0-4,0 0-2,3-13 0,-3 13-1,3-12 2,-3 12-1,4-12 1,-4 12 0,7-11 0,-7 11-1,13-9 0,-4 8-1,1 1-1,0 2 0,1 2 0,-11-4 2,13 13 1,-13-13 0,1 21 2,-8-10 2,0 1 0,-2-1 0,-1-1 0,-1-2-1,3 0-1,-1-5-1,9-3-3,-9 6-4,9-6-11,0 0-18,16-12 0,-1-4-1,10 0 0</inkml:trace>
  <inkml:trace contextRef="#ctx0" brushRef="#br0" timeOffset="116138">9430 995 41,'0'0'22,"0"0"1,0 0 1,0 0-10,9 10-7,-9-10 1,13 7 1,-13-7-2,10 5 1,-10-5-3,9 4 1,-9-4-5,0 0-6,0 0-16,0 0-6,0 0-2,2 12 0,-2-12 0</inkml:trace>
  <inkml:trace contextRef="#ctx0" brushRef="#br0" timeOffset="119346">10019 869 8,'0'0'10,"-16"-3"-2,6 2-3,-2-2 0,3 2 2,0-1 1,9 2 1,-15-4 2,15 4 0,-9-1 2,9 1-3,0 0-3,0 0 0,-8 6-2,8-6-1,0 0-1,-10 15-1,10-15-1,-6 17 0,6-17 0,-4 19 0,4-8 0,0 1 0,2 2 1,2 0-1,2 3 0,4 3 0,0 4 1,2 2-2,3 2 2,0 2-2,1 2 0,-2 4 0,-1-2 0,-2-2 0,-5 0 0,-1-1-1,-4-2 1,-2-2 0,-2-3 0,-4-4 1,-3-3-1,-3-3 1,-1-6 0,-4-3 1,0-4-1,-5-5 1,1-1 0,-2-9 1,2-2-1,1-6 0,4 0 0,4-5-1,5 0 0,6-1-1,6 1 0,6 3 0,7 0-1,4 4 0,6 1 0,1 2 0,2-2 1,0-1 0,-2 0 0,-1-3 0,-3-2 0,-3 0 1,-2 1-1,-4-1 1,-2 2-1,-2 0 0,-3 3 0,-2 1 0,-1 3 0,-4 0 0,-1 1 0,-3 2 0,-4-2 0,-3 6-1,-6 1-2,-3 4-12,-5 11-12,-11-6-1,1 9 0,-9-11 0</inkml:trace>
  <inkml:trace contextRef="#ctx0" brushRef="#br0" timeOffset="136301">3381 943 12,'18'-9'17,"-18"9"1,10-10-1,-10 10-4,0 0 0,0 0-1,0 0 0,0 0-1,0 0-2,9-8-1,-9 8-1,0 0-2,0 0 0,0 0-1,0 0-2,0 0 0,5 15-2,-5-15 1,2 19-1,-1-5 2,-1 4-2,0 5 1,0 2 0,0 3 0,-2 3-1,1 2 1,-2 2 1,1-1-1,-1-3 1,1-2-1,-1-6 0,2-4 0,0-3 0,1-4 0,0-12 0,0 12 0,0-12 1,0 0-1,0 0 0,0 0-1,0 0-5,0 0-14,0 0-11,0 0 0,-15-18-1,9 7 0</inkml:trace>
  <inkml:trace contextRef="#ctx0" brushRef="#br0" timeOffset="161295">1391 99 19,'9'-16'13,"0"10"-1,-3-4-3,-6 10-5,14-18-1,-14 18 2,11-15 1,-11 15 0,0 0 2,0 0-1,0 0 0,-11 2 0,11-2-2,-11 19-2,6-5-1,0 4-1,-1 1 1,1 2 0,-1 2 1,2-3 0,-1 2 1,2-4 1,-1 0 0,0-4-1,1-1 1,1-2-1,2-11-1,1 19-1,-1-19 0,8 17-1,-8-17 0,15 15-1,-4-7 1,0 0-1,0-1 2,1 0-1,2-1 0,1 1 2,2-1-1,0 1-1,5-1 1,4 1-1,2 1 0,3 1 0,1-1-1,1-2 0,2 3 1,1-3-1,1 4 0,-1-4 0,2 1 0,3-2 0,1-1 1,5 1-1,1-1 0,3-2 1,0 0-1,4 1 0,-2-2 0,3 0 1,1 0-1,0-1 1,-1 0-1,4 0 1,2-1 0,-1 1 0,2 0 0,1 0-1,1 1 1,1 1 0,-1 0-1,0 0 1,0 2-1,-2-2 1,2 1-1,1-1 0,0 0 0,2 1 0,1-1 1,2-1-1,4 1 0,3-1 0,3 1 1,1 0-1,-1 0 0,0 0 0,1 0 1,-1-2-1,-1 2 1,-1-2 0,-2 1 0,-2-1-1,-2 1 1,-1-1 0,-1 1-1,-2 0 0,-1 2 0,0-1 0,0 0 0,0 1 0,-1-2 0,-1 0 0,-2-1 0,-3 0 0,-2 0 0,-2 0 0,-6 0 0,1 0 0,-4 0 0,-2 0 0,-2 1 0,-3-1 0,-3 0 0,-7-1 1,-3 1 0,-8-2 0,-2 1-1,-5-2 1,-4 0 0,-9 3-1,13-5 1,-13 5-1,10-5 0,-10 5 0,11-7 0,-11 7 0,12-11 0,-12 11 1,9-13-1,-9 13 0,8-17 0,-6 6 0,-2 11 0,9-20 0,-3 7 0,1 0 0,0-1 0,0 0 0,-2 0 0,0-1 1,-2-2-1,-1 0 1,-2 1-1,-2-1 1,0 2-1,-3-1 0,0 2 1,0 3-1,-4 2 0,9 9-1,-17-7-1,8 10-3,-4 3-15,-1 1-13,3 6 0,-11-8 1,1 5-2</inkml:trace>
  <inkml:trace contextRef="#ctx0" brushRef="#br0" timeOffset="163011">3910 615 35,'9'9'17,"-9"-9"0,0 0-1,0 0-12,0 0-3,0 0 1,0 0 0,0 0 2,0 0 2,0 0 0,0 0 1,-9 7 0,9-7 0,-2 10 0,2-10-1,-5 21-1,2-6-2,-3 5 0,-2 5 0,-2 4-1,-3 3 1,-2 2 1,-3-1 1,1 1 0,-2-6-1,3 0 0,0-8 0,4-2-1,2-7-2,10-11 0,-11 17-3,11-17-1,0 0-2,0 0-8,0 0-12,0 0-5,-3-11 2,3 11-2</inkml:trace>
  <inkml:trace contextRef="#ctx0" brushRef="#br0" timeOffset="163472">3767 765 24,'-14'7'9,"1"4"-2,-3-4 0,4 0-9,2 4-1,1-1 4,1-1 5,1 1 4,7-10 4,-11 17 2,11-17 0,-9 18-2,4-5-3,2 4-4,-2 0-2,0 2-2,1 3 1,0 0 0,3 0 0,0-1 1,4 2-1,0-6 2,5 4-2,0-6 0,3 2-2,2-4 0,-1 0 0,2-3-2,0 1 1,-1-1-1,2-1 0,-1 2 0,0-2 1,2 0-1,0-3 1,4-5 0,2-4 0,0-2 1,2-5-1,-1-3 1,-1 0 0,-2-1 1,-3 2-1,-4 1-1,-3 3 1,-10 8 0,9-11-2,-9 11-1,3-11-7,-3 11-19,12-14-6,-5-1 0,8-4 0</inkml:trace>
  <inkml:trace contextRef="#ctx0" brushRef="#br0" timeOffset="165184">6225 897 8,'10'0'9,"-2"-5"1,7 1-5,-3 0-4,2 0 2,-2-2 4,-1 4 0,-3-3 1,-8 5 1,13 0 0,-13 0 0,5 12-2,-5-12-5,-1 19-1,-2-8-1,3-11 3,-10 17 2,10-17 2,-18 9 2,7-8 0,-1-3 1,0-1 1,1-3-2,11 6-3,-8-12-3,17 4-4,8 0-1,5-1-2,5 4 0,1-4 0,4 4 0,-4 1 2,-6 1 2,-7 3 2,-15 0 2,0 0 0,-1 13 2,-8-4 0,-8-2 2,3 4-2,-4-2-1,0 1 0,-2-3-1,3 0 0,-2-2-2,-1-2-1,0-1 0,0-3-1,1 0-2,-2-4-5,6 1-12,0 0-13,2-10 1,10 2-2,3-12 1</inkml:trace>
  <inkml:trace contextRef="#ctx0" brushRef="#br0" timeOffset="166657">6309 928 76,'0'0'28,"5"14"-3,-5-14-2,11-5-19,-11 5-9,17-9 1,-8 2 3,0-3 2,-9 10 2,15-19 1,-15 19 2,10-15 0,-10 15 1,0 0-3,0 0-2,-14 13-2,3-3 0,-2 1 0,-2 0 1,-3-2 2,1-2-1,0-4 2,4-2-1,2-6 0,11 5-1,-5-20-1,12 7-1,4 1 0,2 0-1,3 1-1,0 3 0,-3 3 0,-2 5 2,-11 0-1,3 11 1,-3-11 0,-10 17 1,10-17 0,-17 19 0,8-10 0,0-3-3,9-6-10,-10 12-17,10-12-1,-3-12-1,7-7-1</inkml:trace>
  <inkml:trace contextRef="#ctx0" brushRef="#br0" timeOffset="167344">6955 728 68,'0'0'24,"0"0"-2,0 0-3,0 0-12,0 0-4,-1 13-2,1-13 0,-4 22 1,-1-7 2,-5 2 0,-3 5 1,-5 1 1,-3 3 1,-2-2-1,2 3 0,-3-2-2,4 0 0,1-4-2,5-2 0,5-5-2,4 0 0,1-3-3,4-11-4,1 11-14,-1-11-9,13-3-1,-1-5-1,-3-11 2</inkml:trace>
  <inkml:trace contextRef="#ctx0" brushRef="#br0" timeOffset="167787">7117 723 50,'0'0'19,"0"0"2,7 12-4,-7-12-14,0 0-3,0 17 1,-3-6 2,-3 4 0,-2 3 3,-3 4 0,0 3 0,-3 4 1,1-2-3,0 2 0,2-3-3,1-2-5,7-7-13,7 4-8,-4-21-3,14 13 3,-4-19 0</inkml:trace>
  <inkml:trace contextRef="#ctx0" brushRef="#br0" timeOffset="169050">7297 830 17,'0'0'15,"2"11"-1,-2 0-1,0-11-7,-5 22-3,-1-6 2,0 1 1,-4 1 2,3 2-1,-5-1 0,3 0-1,0-2-3,0 0-10,4 3-8,-6-11-7,10 7 1,-8-14 0</inkml:trace>
  <inkml:trace contextRef="#ctx0" brushRef="#br0" timeOffset="172726">8060-9 24,'-4'-16'19,"4"16"0,0 0-2,0 0-3,0 0-2,0 0-2,0 0-1,0 0-3,0 0-1,-8 6 0,8-6-2,-3 18 1,1-6-1,-1 3 0,1 4 1,-1 4-1,1 3 0,-2 0 0,1 5 2,-2 1-2,2 1 0,0-2 1,1 0-1,-1-1-1,2-3 0,2-4 0,2-4-2,0-3 1,1-3 0,0-2-1,-4-11 0,9 13 0,-9-13 1,0 0-1,0 0 0,0 0 1,9 7-1,-9-7 0,0 0 0,0 0 0,9 4 0,-9-4 0,13 6 0,-1-3 0,1 1 0,3-1 1,2 1-1,1-1 0,3 0 0,2 0 0,3 1 0,2-1 0,3 1 0,5 0 0,3 0 0,5 2-1,2-2 1,5 1 0,1-2 0,1 1 0,2-1 0,1-2 0,1 3 0,2-2 0,1 1 0,0 0-1,0 1 1,3-1 0,-1 1 0,-1 0 0,0-2 0,-1 0 0,-3 2 0,-1-1 0,-2 1 0,-3 1 0,0 0 0,-1-1-1,0 2 1,0 0 0,2-1 0,1 0 0,3-1 0,-1 0 0,1 0 0,-2-1 0,2 2 0,-2 0-1,-1-1 1,1 2 0,-1 0 0,2 0 0,0-1-1,3 1 1,-1-1 0,2-1 0,1 1 0,2 1 0,1 0 0,3-1 0,3 2 0,1-2 0,2 1 0,0-3 0,0 1 0,0-4 0,2 1 0,-2-2 0,0-2 0,0 1 0,1-2 0,-1 2 0,2 0 0,-1-1 0,-2 1 0,-2 2 0,-4-1 0,-4 0 1,-6 1-1,-4-2 0,-6 1 1,-7-1 0,-6 1 0,-7-2-1,-5 1 1,-6-2-1,-1 2 1,-5 0-1,-9 2 0,12-4 0,-12 4 0,0 0 1,9-6 0,-9 6 1,0 0-1,4-11 0,-4 11 0,0 0 0,5-15 0,-5 15-1,10-17-1,-10 17 0,17-20 1,-5 9-1,1 1 0,-1-3 1,1 0 0,-1 1 0,-3 0 1,-1 0-1,-1 0 0,-1-1 1,-1-1-1,-2-2 0,0 0 1,1-3-1,-1-2 1,0-1-1,0-2 1,-1-1 0,0 0 1,-2 3-1,1 0 0,-3 2 0,1 3 0,-2 3 0,1 4 0,2 10-1,-3-15 0,3 15-1,0 0-1,0 0-4,0 0-9,0 0-19,0 0 0,0 0 0,0 0-2</inkml:trace>
  <inkml:trace contextRef="#ctx0" brushRef="#br0" timeOffset="174804">13163 885 33,'-15'11'22,"15"-11"0,0 0 2,0 0-12,0 0-7,0 0 1,11-9 0,-11 9 1,11-6-2,-11 6 1,12-2-2,-12 2-1,10 7-2,-10-7-1,8 14-1,-3-3 1,-1 0 0,0-1 0,-1 1 1,-3-11 3,6 14 0,-6-14 2,0 0-1,0 0 0,0 0 0,-10 6-1,10-6 0,-9-1-1,9 1-2,0 0-1,-10-3 1,10 3-1,0 0 0,0 0 0,0 0-1,13-6 1,-13 6-1,12-4-1,-12 4-3,13-5-16,-4 6-11,-9-1 0,10-8-2,-7-5 2</inkml:trace>
  <inkml:trace contextRef="#ctx0" brushRef="#br0" timeOffset="175645">13762 835 52,'10'-10'22,"-10"10"1,4-11-2,-4 11-19,0 0 0,0 0 2,5-11-1,-5 11 2,0 0 1,-4 11-1,-2-1 1,1 5-3,-3 0-2,-1 5 0,-2 3 1,0 3 0,-1 1 0,1 1 0,2 0-1,2-3 1,1 0-2,0-3-3,3-3-8,2-2-11,1-17-6,0 0-1,0 0 0,14-18 1</inkml:trace>
  <inkml:trace contextRef="#ctx0" brushRef="#br0" timeOffset="176006">13956 841 12,'0'0'15,"0"0"3,0 0 0,0 0-11,0 0-1,0 0 3,-6 14 0,0-3 1,-2 4-1,-3 4-1,0 3-2,2 1-2,-3 5-3,0-1 0,4 2-1,-3-1-7,0-5-17,5 6-1,-1-16 0,7 4-1</inkml:trace>
</inkml:ink>
</file>

<file path=ppt/ink/ink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87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91 6 31,'0'0'21,"2"-13"0,-2 13-1,0 0-2,0 0-7,0 0-3,0 0-2,-5 15-2,3 6-2,-1 6-1,0 5 1,-2 6 0,-2 2 0,-3 3 0,-1-3 0,-1-3-2,0-5-9,3-2-12,-3-14-3,10-3-2,2-13 1</inkml:trace>
  <inkml:trace contextRef="#ctx0" brushRef="#br0" timeOffset="682">360 42 12,'0'0'10,"0"0"-1,0 0-2,0 0-2,11 3-1,-11-3 1,0 0 2,0 0 0,9 0 2,-9 0 2,0 0-2,0 0 0,0 0-1,0 0-2,-2 10-1,2-10-1,-9 19 0,2-1 0,-2 4 1,-2 8 0,-3 4 0,1 3 0,-2-1-1,3 1-3,2-3-4,4-3-11,1-13-11,10-2-2,-5-16 0,18-6 1</inkml:trace>
  <inkml:trace contextRef="#ctx0" brushRef="#br0" timeOffset="1087">599 34 47,'0'0'20,"-2"11"1,2-11-2,-1 13-11,2-2-1,-1 5 2,0 5 1,-3 5 1,-1 7-1,-5 6-1,-5 8-5,-9 8-23,-3 9-8,-14-12-1,0 1-3</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39.92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189 372 14,'0'0'11,"-18"-9"0,6 5 0,2 3-2,-1 1-2,11 0-2,-19 10 0,8 0-1,-3 5 1,1 3 0,1 5-1,-4 3 1,0 2 0,2 4 0,2-2 0,5 3 0,3-2-1,11-1 0,5-7-1,15-7-1,10-8-1,9-8 1,4-10-1,5-7 1,-2-12-1,-3-6 1,-9-6 0,-11 0 0,-13-2 0,-13 2 0,-11 2 0,-7 5 0,-9 4-1,-6 8-1,-2 8 0,-6 7-1,1 10 1,-1 9-2,-2 12-1,0 6-4,6 11-6,-1-1-9,7 5 0,4-5 1,9-3 0</inkml:trace>
  <inkml:trace contextRef="#ctx0" brushRef="#br0" timeOffset="561">692 7 33,'12'-8'11,"-12"8"1,0 0 0,-1 9-9,-1 3-1,-3 3 1,-2 4 1,1 7 2,-4 2-1,1 10 1,-1-1-1,3 4-1,1 1-1,3 0-1,2 0-1,3-5 0,3-4-1,2-9 1,4-5-1,5-9 1,4-8-1,-1-6 1,2-4-1,-4-2 1,4-3 1,-1 3-1,-5 2 0,0 5 1,-6 5-1,1 7 1,-1 3-1,4 6 0,-3 2-1,3 4 1,0-1-1,-3 1 1,-2-3 0,-3 0 2,-6-5 0,-6 1 1,-9-6-1,-5 1 1,-8-4 0,-1 0 0,-4-5-2,1-4-2,4-2-3,3-8-3,10 3-8,3-8-9,13 0 0,1-6-1,12 0 1</inkml:trace>
  <inkml:trace contextRef="#ctx0" brushRef="#br0" timeOffset="1092">1349 327 25,'0'0'12,"0"0"1,0 0 2,-9 13-7,-11-8 2,-2 6 2,-10-2-2,1 5 0,-4 0 0,4 2-2,0 0-2,7 1-3,10 0-1,8 0-1,13 1-1,10-2 0,10 2-1,6-1 1,4 1 0,0-1 1,-3 3-1,-3-2 0,-8 4 0,-9 0 1,-11-2 0,-6 0 0,-8-2 1,-6 0 0,-6-6 0,-2 0-1,-4-7 0,0-3-2,5-3-5,-1-8-7,13-1-8,2-7-1,15-1-2,3-4 2</inkml:trace>
  <inkml:trace contextRef="#ctx0" brushRef="#br0" timeOffset="1422">1341 565 17,'35'-9'12,"-2"0"1,-2 6-1,-2 3-2,-2 1-1,2 2-3,1-1 0,2-2-3,0-2 0,0-3 1,0-5 0,-2-2 1,-1-6 1,-4 2-1,-8-5 1,-4 3 0,-13-2 0,-2 4-1,-11 0 0,-2 7-2,-8-1-1,-1 6-1,-2 6 0,-1 8 0,0 6 0,2 7-1,-1 6 1,4 4-1,3 3 1,3 1-1,4-1 1,4-3-1,7-5 0,7-7 0,8-12-1,8-5 0,8-9 0,4-7 0,4-9 0,3-5 0,-1-3 1,-4 0-1,-5 6 2,-5 3-1,-10 4 0,-4 7 1,-3 7-1,-9 2 0,13 16-1,-7-2 0,4 3 0,4 4 0,2 1 0,3-1 1,1 4-1,1-2 1,-4-5 0,-2 0 1,-4-6 0,-2-1 0,-9-11 1,0 0 0,0 0 0,4-12 0,-8-5-1,2 0 1,0-4-1,0-1-1,2-1 0,2 3 0,6 1 0,3 2-1,6 3 1,1 1-3,5 3 0,1-1-4,3 8-8,-4-4-7,0 5 0,-3-5-2,-1 2 2</inkml:trace>
  <inkml:trace contextRef="#ctx0" brushRef="#br0" timeOffset="2143">2348 439 58,'-1'11'17,"0"4"0,0-2 1,1 7-16,-1 3 1,4 5 2,0 2 0,5-1 1,0 0-1,5 0 0,1-7 0,5-1-1,1-10-1,1-2 0,-1-13-1,0 0-1,-3-11 1,0-7-1,-1-6 0,-3-5 0,-3-4 0,2 0-1,-3 4 0,1 0 0,1 5-1,-2 2-1,2 7-3,-2 5-1,3 7-1,-12 7 0,22-9 0,-13 7 0,7 4 1,-3 0 3,5 1 3,0 0 3,0 0 1,2 3 1,-2-2-1,3 6 1,-4 2-1,1 3-1,-3 3-2,-1 2 0,-5 4-1,-1 1 1,-4-2-1,-4 2 1,-5-2 1,-3 0 0,-8-1 0,-3 0 1,-5-4 0,2-1-1,-1-5 1,1-2-1,2-4 0,5-8-1,4-8-2,8-6-2,8-5-2,2-11-4,11-2-4,1-12-2,11 1-1,-3-8 1,7 4 0,-3-3 3,5 5 3,-3 2 3,-3 6 5,1 6 2,-1 5 2,-3 9 1,-3 3 2,-2 5 1,-6 3 0,-1 4 0,-5 1 2,-10 3 0,4 10 0,-5 5-1,-6 5-1,5 11-1,-4 7 0,6 13-1,0 6-1,7 6 0,1 3-2,7 0 1,-2-5-2,2-7 0,-1-8 0,-2-11 0,-3-12 1,-2-6-2,-7-17-1,-10-6 1,-2-13-2,-7-9 1,-2-4-1,-5-6 0,1 0 0,-3 1 1,6 5 1,4 6-1,5 9 1,6 4-1,7 13 0,11-13 1,9 9-1,9-2 0,9-4 0,4 1 1,7-2 0,-1 0 0,0 1 1,-3 4 1,-10 4-1,-5 7 1,-9 8 0,-6 10 0,-7 5 0,-1 6 0,-5 7 0,-1 5 0,-1-3 0,2-3-1,1-6 0,2-8-5,5-8-13,-1-18-6,5-14 0,-6-20-2,4-14 0</inkml:trace>
  <inkml:trace contextRef="#ctx0" brushRef="#br0" timeOffset="3245">3555 126 65,'-3'17'11,"-1"2"-9,3 0-2,1 0-17,4 6-3</inkml:trace>
  <inkml:trace contextRef="#ctx0" brushRef="#br0" timeOffset="3395">3722 573 64,'0'11'17,"0"-11"1,0 0-3,-3-10-15,9-5-2,2-6 3,1-3 3,6 1-1,-1-2 2,7 7 1,-5 4 1,6 12-1,-5 5-1,-1 9-1,-4 9-2,-3 6 0,-3 5-1,-3 2 1,-3 3 0,-3-2 0,-3-5 1,1-2 1,-6-10-1,-1-3 0,-4-14-1,0-2 0,-4-10-2,0-3 0,-1-1-3,-3-4-3,10 5-9,-3-5-10,12 9 0,-1-7-1,12 5 1</inkml:trace>
  <inkml:trace contextRef="#ctx0" brushRef="#br0" timeOffset="3745">4017 405 46,'19'-5'14,"-5"4"2,-14 1 0,16 10-9,-13 2-3,1 6 1,-7 3 2,1 7 0,-6-4 1,5 5 1,-5-8-1,6-1 0,1-8-3,11-6 0,7-12-3,10-7 1,5-5-2,4-4 0,3-1-1,0 0 0,-4 2 0,-6 5 0,-9 7 0,-8 9 0,-7 10 0,-6 5 0,-4 4 0,0 3 0,1 3 1,2 1-1,3-2-1,3-6-1,11-1-10,1-12-12,11-2 0,-4-11 0,10-4-2</inkml:trace>
  <inkml:trace contextRef="#ctx0" brushRef="#br0" timeOffset="4146">5000 397 68,'0'0'22,"0"0"-1,-24 0 0,-1-1-14,-10 1-4,-2 3 1,-9 2 0,1 6-1,-3 1 1,6 3 0,4-1-1,8 1-1,9 0-1,8-2-1,14-1 0,11-2 0,10-1-1,11-1 1,6 0-1,3 2 1,4 0-1,-2 1 1,-2 2-1,-6 0 1,-7 1-1,-9 1 2,-9 1-1,-8 4 2,-9-2 1,-7 2 0,-8 1 1,-9 0-1,-7 1 0,-1 2 0,-6-4 0,-2 0-1,-3-1-2,-3-3-1,1-3-3,-5-8-13,7 2-9,-8-14 0,5-1-2,-4-13 0</inkml:trace>
</inkml:ink>
</file>

<file path=ppt/ink/ink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57.0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1773 115 4,'-15'-6'15,"-10"-5"-1,-1 7-3,-4-3-6,-4 3-1,-3-3 0,-1 4 1,-1-4 0,-3 0 1,-5 0-1,-1-3 2,-3 3-3,-3 0 0,-8 4-3,-6 4-1,-5 4 0,-6 6-2,-3 7 2,-1 5-2,-2 4 2,2 7-2,-1 3 1,6 4 1,2 6-1,3 3 1,5 2-1,7 4-1,2 0 1,10 2 0,6 4 1,8 0-1,11 2 1,10 3-1,5 3 1,10 1 1,11 2-1,5-1 2,7 1 1,9-2-1,6-2 0,13-4 1,10-5-1,8-4 1,9-4-1,15-5-1,9-4-1,13-6 0,7-6 0,6-5 0,10-5 0,6-8 0,2-11 1,5-7 1,-2-13 1,2-11 0,1-10 0,-3-9 0,-7-8-1,-5-8 0,-4-5-1,-6-5-1,-7-2 1,-11-2-1,-10-1 1,-14 0 0,-10-1 0,-15 0 1,-14 2 0,-19 1 1,-13 1 0,-20 2-1,-15 1-1,-13 1 0,-18 6 0,-13 2-2,-16 4 1,-10 5-1,-12 7 0,-9 7 0,-10 6 1,-5 10 0,-4 6-1,-5 8 0,-2 10-1,-4 13-2,1 7-2,4 7-3,7 14-5,0 1-11,15 17 2,1-3 0,17 13 1</inkml:trace>
  <inkml:trace contextRef="#ctx0" brushRef="#br0" timeOffset="1017">1252 1813 11,'7'63'16,"-7"-6"3,11 7-3,-6-2-5,6 7-2,-1 0 2,1 2 0,-1-1-2,1 2-1,-4 0-1,-5 1-2,-2 1-2,-2 2-2,-3-1-4,-1-2-7,2 0-13,-8-11-2,10 0 0,-6-19 0</inkml:trace>
  <inkml:trace contextRef="#ctx0" brushRef="#br0" timeOffset="1414">1176 4025 44,'0'-17'23,"-7"-9"0,8 1-4,-1-5-14,4-3-5,4-1 1,4 1-1,4 2 0,4 3 1,4 1 0,2 6 0,3 2 1,2 7-1,0 7 1,2 6-1,1 7 1,-2 6-1,-1 8 1,-3 7 0,0 9 1,-4 5 1,-3 6 0,-4 2 1,-4 6 0,-9-1 0,-3 3-1,-5 0 0,-6-1-1,-5-4 2,-4-3-2,-4-4-1,-1-4 0,-4-7 0,0-4 0,-2-7 0,4-7 0,2-4-2,4-2 1,5-3-1,5 1-1,6 4 0,4 2-1,6 4-1,3 4 1,5 7-2,2-1-8,5 5-5,3 3-14,-2-15 0,3 2-1,-7-16 2</inkml:trace>
  <inkml:trace contextRef="#ctx0" brushRef="#br0" timeOffset="2165">1490 5593 21,'13'-8'26,"-13"8"-1,11-12 0,-11 12-12,8-12-7,-8 12-2,11-9-2,-11 9 0,12-7-1,-12 7 0,0 0 1,12 8 1,-12-8 1,3 20 0,-5-7 1,1 3 0,-4-3 0,-1 5 1,-2-6-1,2 1 0,6-13-1,-15 12-2,15-12-1,0 0 0,-10-5-2,10 5 0,3-17 0,-3 17-1,8-18 0,-8 18-1,12-16 1,-12 16 1,10-6 0,-10 6 1,0 0 0,12 19 1,-11-8 1,-1 6 1,-1-2 0,-2 4 0,-3-3 0,1 0 0,-3-3-1,-1-1 0,-3-5-1,0-3 0,-2-4-1,0-3 0,0-4 1,-1-3-2,2-4 1,3-5-1,3-1 1,3-1 0,4 1-1,3-1 1,1 4-1,3 3 0,0 3 1,-7 11-1,15-6 1,-15 6-1,15 13 1,-9 0 0,0 6 1,-4 3 0,0 1-1,-4 3 1,0-3-1,-4-2-3,3-1-8,-2-3-22,5-17 0,-18-4-2,4-18 2</inkml:trace>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19:10:57.212"/>
    </inkml:context>
    <inkml:brush xml:id="br0">
      <inkml:brushProperty name="width" value="0.05292" units="cm"/>
      <inkml:brushProperty name="height" value="0.05292" units="cm"/>
      <inkml:brushProperty name="color" value="#00B0F0"/>
    </inkml:brush>
  </inkml:definitions>
  <inkml:trace contextRef="#ctx0" brushRef="#br0">23234 11637 3612,'0'0'4386,"0"0"-258,10 6 0,-10-6-3354,0 0-516,0 0-258,0 0 129,0 0-129,0 0 129,0 0 0,0 0-129,0 0 0,0 0-645,-8 1-1290,8-1-2322,0 0-258,-11-11 129</inkml:trace>
  <inkml:trace contextRef="#ctx0" brushRef="#br0" timeOffset="806.045">23823 11437 3612,'8'25'4515,"6"-12"-129,-14-13-1677,9 7-1032,-9-7-903,10 5-1032,-10-5-903,14 0-774,-14 0-1032,7-16-774,-7 16-516</inkml:trace>
  <inkml:trace contextRef="#ctx0" brushRef="#br0" timeOffset="7852.449">19877 15647 1032,'0'0'4128,"0"0"129,0 0-645,0 0-2322,6 10-387,-1 2-645,-1 5 0,0 6-258,3 13-129,2 5 0,2 9-258,0 1-129,-1 7 258,-1 1-129,0 6 0,-5-10 129,1-4 129,-5-11-516,0-3-774,0-5-2193,-7-21-258,7 3 259</inkml:trace>
  <inkml:trace contextRef="#ctx0" brushRef="#br0" timeOffset="8058.46">19813 15922 2193,'-11'-18'4257,"11"18"129,0 0-129,5-3-2709,8-11-1161,7 3-387,5-3-387,3-8-1161,6-2-2580,4 14-129,-2-6-258</inkml:trace>
  <inkml:trace contextRef="#ctx0" brushRef="#br0" timeOffset="8296.474">20147 15933 5031,'14'29'4773,"-14"-29"-387,15 21-387,-4-12-3999,-2 6-516,-3-3 0,5 7-645,-11-19-903,9 23-2064,-4-7-516,-5-16 387</inkml:trace>
  <inkml:trace contextRef="#ctx0" brushRef="#br0" timeOffset="8504.484">20189 15470 8385,'-1'22'4644,"1"7"-1161,0-29-1935,0 12-5547,0-12-1032,8 12-387</inkml:trace>
  <inkml:trace contextRef="#ctx0" brushRef="#br0" timeOffset="9040.517">20343 15800 1677,'4'-59'4257,"-2"41"516,-2-1-774,0-2-1935,0 21-1677,0-13-129,0 13-129,2 9 0,-2 2-129,0 8 0,2 3 258,-1 8-129,4 2 258,-2 2-258,4 1 129,-2-9 0,3 2 129,-4-11 0,7-1 129,-11-16-129,19-8 129,-10-8-258,3-6 258,0-4-387,0 1 0,-1-1-129,-1 8 0,-1 3 0,-9 15 0,12 0 0,-4 9 0,-3 10 0,2 4 0,1 0 0,2 1 0,1 3-129,0-4 129,2-2-516,-4-9-516,8 1-2580,-5-7-1161,-4-4-129,-8-2-258</inkml:trace>
  <inkml:trace contextRef="#ctx0" brushRef="#br0" timeOffset="9511.544">20661 15669 5031,'10'33'4515,"-3"-13"-129,-3-10-645,0 6-3741,5-1 258,-5-1 0,6 3 258,-10-17-129,13 16 129,-13-16 0,16-1 0,-7-16-129,4 1-129,1-7-129,0-7 0,0-2-258,0 0 129,0 5-258,-4 0 258,0 6-129,-4 3 258,-3 3-129,-3 15-129,0 0 129,0 0-129,0 0 0,0 0-129,0 20 129,-1 2-129,-1 7 258,0 10-129,0 8 258,2 11 0,0 5 0,5 11 258,1 3-387,5 5 387,-2-4-258,4-2-129,0-5-129,-3-21-2322,4-2-2064,0-14-258,-7-22 0</inkml:trace>
  <inkml:trace contextRef="#ctx0" brushRef="#br0" timeOffset="12647.723">19386 16869 2580,'0'10'4386,"0"-10"-129,0 0-258,0 0-2967,5 10-1290,1 2 0,0 0-129,2 5 258,0 1-258,0 9 129,2 6 258,0-8 0,-1 13 258,-1-6 129,-1 0-129,0-10-129,0 4 129,1-14-258,1-7-387,3-2-516,-2-6-774,8-9-516,-2-7 0,3 10 129,-2-9 387,2 11 774,-4-4 387,-2 10 774,2 1 1290,-7 1 516,2 12-258,-10-13 129,10 20-516,-10-20-387,2 26-258,-2-11-387,0-2-258,-5-1 0,-1 5 129,-4-6-258,1 1 258,-6-2 129,4 2-129,-3-7 258,2 2 0,-2-2-129,6-5-129,-1 0-258,9 0-774,0 0-1290,-9-21-1806,9 3-387,4-1-645</inkml:trace>
  <inkml:trace contextRef="#ctx0" brushRef="#br0" timeOffset="13092.748">19786 17016 4773,'12'-7'4386,"-12"7"-258,0 0-1677,0 0-2064,0 0 129,0 0-516,7 7 129,-7 6-129,1 1 129,-1 2-129,1 7 258,3-7-129,1-1 129,1-3-129,1 0 258,4-12-258,2 0-129,-1-8 0,4-8 0,1-2-129,-5-6-129,1 2 129,-2-4-129,-4 4 258,-2-1 0,-4 4 129,-1-2-129,-2 5 0,-3 1 0,5 15-645,-12-29-1419,12 29-2064,-8-17-516,5 4 258</inkml:trace>
  <inkml:trace contextRef="#ctx0" brushRef="#br0" timeOffset="13399.766">20016 16615 5031,'0'0'4902,"0"0"-774,0 0 0,6-8-4257,-6 8-129,10-5 0,-10 5 0,12 8 129,-2 8-129,-5 4 387,1 1-129,-2 9 129,1-2-129,-2 7 0,2-8-129,1 2-258,2 4-1161,-4-8-1548,-2-8-1290,5-1 0</inkml:trace>
  <inkml:trace contextRef="#ctx0" brushRef="#br0" timeOffset="13625.779">19949 16687 4386,'0'0'4515,"0"0"-258,7 0-387,5 0-3741,3 0-387,3-4 129,8 4-387,-1-6-387,9 3-1548,0-3-1548,-3 3-645,1-6 516</inkml:trace>
  <inkml:trace contextRef="#ctx0" brushRef="#br0" timeOffset="14231.814">20443 16636 3870,'4'34'4128,"2"-13"-258,-6 0-1032,3-2-2451,2 5-129,-1-2 0,3 3 129,-2-11 387,1 6-258,-6-20 129,12 16 129,-12-16-129,21-8-129,-10-4-129,6-5 0,1-4-258,2 4 129,2 1-387,-1-3 129,-2 2 0,1 12 0,-6 4 0,-1 1 129,-2 12-129,0 2 0,-4-4 129,-2 7 0,0 5-129,0-5 0,-4-5 0,1 1 0,-2 0-129,0-13-129,2 20-387,-2-20-1806,0 0-1935,0 0-387,11-7-387</inkml:trace>
  <inkml:trace contextRef="#ctx0" brushRef="#br0" timeOffset="14647.837">20840 16787 5805,'3'8'4386,"6"-21"-129,-4-9-774,6-5-3741,0-4-258,7 8 258,-1-7-129,2 10 129,-2 3 258,0 5 258,-1 4 129,-4 5-129,2 9 0,-5 4 129,-2 7-258,-3 2 129,0 3 129,-4-2 0,-2 5 0,-6-2 0,-1-2 0,-7-11 0,3 7 0,-4-6-258,2-5 0,-1-1-387,-1-7-387,9-3-1677,-2-12-2064,5 0-258,4-12-387</inkml:trace>
  <inkml:trace contextRef="#ctx0" brushRef="#br0" timeOffset="14957.854">21176 16206 4128,'9'22'4386,"-9"-22"258,7 27-645,-7-2-2709,0-8-1161,1 6 0,2 3-129,-2 8 0,1 0 129,0 2-129,-1 5 0,3-9 0,2 2-645,-4-11-1290,1-1-2322,7-12 0,-10-10-387</inkml:trace>
  <inkml:trace contextRef="#ctx0" brushRef="#br0" timeOffset="15201.865">21075 16344 5676,'-10'2'4773,"10"-2"-129,16 7-516,1-2-3225,6-5-903,7 0 0,5-4 0,3 1 0,4 1-129,-2-2 129,0 3-387,-5-9-1290,0 7-2322,-4 3-645,-8-4 129,-5 4-257</inkml:trace>
  <inkml:trace contextRef="#ctx0" brushRef="#br0" timeOffset="17028.974">21754 16578 1806,'-14'0'3870,"-3"-12"-258,17 12 129,-3-21-3225,2-4-516,1 2 258,4-6-516,2 4 516,1-3-258,4-5 258,0 4 0,5 2 0,-3-4 258,2 11-129,-3 6 0,4-1 0,-5 6 129,1 9-258,-3 0-129,1 9-129,-4 11 0,1-2-129,-4 2 258,0 8-129,-3-4 258,0 7-129,-8-3 387,0 2-129,-5-6 129,2 6 0,-6-9 129,2 3-129,-5-9-129,6 5 129,-2-13-129,3 2-258,0-6 0,1-3-387,12 0-516,-17-20-2193,14 3-1677,3-9 0,0-10-645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4.859"/>
    </inkml:context>
    <inkml:brush xml:id="br0">
      <inkml:brushProperty name="width" value="0.05" units="cm"/>
      <inkml:brushProperty name="height" value="0.05" units="cm"/>
    </inkml:brush>
  </inkml:definitions>
  <inkml:trace contextRef="#ctx0" brushRef="#br0">12 8 2912,'-6'0'1290,"3"0"2924,0-5 401,11 3-5065,-8 2 381,0 0-102,13 4-7263,-10-1 4735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5.611"/>
    </inkml:context>
    <inkml:brush xml:id="br0">
      <inkml:brushProperty name="width" value="0.05" units="cm"/>
      <inkml:brushProperty name="height" value="0.05" units="cm"/>
    </inkml:brush>
  </inkml:definitions>
  <inkml:trace contextRef="#ctx0" brushRef="#br0">1 51 5408,'1'-5'3004,"1"-6"-2814,11-16 3693,11 19-1403,-23 8-2432,-1 0-112,0 0-37,9 9-1986,-6-6-1778,-3 0 2521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6.374"/>
    </inkml:context>
    <inkml:brush xml:id="br0">
      <inkml:brushProperty name="width" value="0.05" units="cm"/>
      <inkml:brushProperty name="height" value="0.05" units="cm"/>
    </inkml:brush>
  </inkml:definitions>
  <inkml:trace contextRef="#ctx0" brushRef="#br0">1 36 5984,'4'-5'3495,"11"-13"-2036,-14 17-1320,0 0 0,0 0 0,1 0 0,-1 0 0,0 0 0,1 0 0,-1 0-1,0 1 1,1-1 0,-1 0 0,1 1 0,-1-1 0,1 1 0,-1-1 0,1 1 0,-1 0 0,1 0-1,-1 0 1,1 0 0,0 0 0,-1 0 0,1 0 0,-1 0 0,2 1-139,12 1-2219,-2 0-3348,-11-2 3689,10 4-746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6.774"/>
    </inkml:context>
    <inkml:brush xml:id="br0">
      <inkml:brushProperty name="width" value="0.05" units="cm"/>
      <inkml:brushProperty name="height" value="0.05" units="cm"/>
    </inkml:brush>
  </inkml:definitions>
  <inkml:trace contextRef="#ctx0" brushRef="#br0">0 20 5728,'8'-8'3013,"-7"8"-2394,-1 0-209,0 0 38,25 3 2299,-24-2-2715,32 4 652,-10-14-4280,-15 5 1687,0-3-2395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7.143"/>
    </inkml:context>
    <inkml:brush xml:id="br0">
      <inkml:brushProperty name="width" value="0.05" units="cm"/>
      <inkml:brushProperty name="height" value="0.05" units="cm"/>
    </inkml:brush>
  </inkml:definitions>
  <inkml:trace contextRef="#ctx0" brushRef="#br0">0 12 6880,'14'5'4145,"16"-6"-2870,-16 1-1127,-5 0 7,18 0-1726,-14-5-3675,-6-1 3012,2 2 122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7.457"/>
    </inkml:context>
    <inkml:brush xml:id="br0">
      <inkml:brushProperty name="width" value="0.05" units="cm"/>
      <inkml:brushProperty name="height" value="0.05" units="cm"/>
    </inkml:brush>
  </inkml:definitions>
  <inkml:trace contextRef="#ctx0" brushRef="#br0">1 18 4736,'46'-17'5840,"8"17"-4896,-23 0-4000,-22 0 1856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7.810"/>
    </inkml:context>
    <inkml:brush xml:id="br0">
      <inkml:brushProperty name="width" value="0.05" units="cm"/>
      <inkml:brushProperty name="height" value="0.05" units="cm"/>
    </inkml:brush>
  </inkml:definitions>
  <inkml:trace contextRef="#ctx0" brushRef="#br0">1 16 6048,'52'-9'5743,"-34"2"-5465,20 12-1035,-32-2 101,19 7-4432,-17-10 2048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8.095"/>
    </inkml:context>
    <inkml:brush xml:id="br0">
      <inkml:brushProperty name="width" value="0.05" units="cm"/>
      <inkml:brushProperty name="height" value="0.05" units="cm"/>
    </inkml:brush>
  </inkml:definitions>
  <inkml:trace contextRef="#ctx0" brushRef="#br0">0 0 6656,'10'0'1586,"62"11"2657,-23 9-5316,1-14-4643,-33-9 2644</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46.7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8 858 13,'0'-12'9,"-3"1"1,0 1-1,2 1-1,1 9-1,-2-15-1,2 15 0,0 0-2,0 0-1,0 0 0,0 0 0,0 0-1,12 14 0,-10 2-2,4 6 0,-3 8 1,4 5 1,-5 5 0,3 2-1,-3-3 1,0-2 0,1-6-1,-3-7-2,0-9 0,0-15-2,2-11-1,-2-10-1,-1-10 1,1-9 1,-1-4 2,-1-3 3,2-2 2,-4 3 3,1 7-1,-2 6 2,0 4-1,2 10 0,-1 3-2,3 6-1,1 10-3,-2-10-1,2 10 0,4 9-1,1 2 1,1 4-1,0 4 0,5 2 0,4 6 2,4 3 0,5-1 0,3 0 0,6 0-1,3-3 1,2-2 0,-5-6 0,8-4 0,-8-5-1,-7-5 2,-3-4 0,-9-10 1,-10-3 0,-4-9 0,-2-4-1,-14-6 2,0-4-1,-3-4-2,-2 2 0,-1 4-2,8 0-3,4 9-8,0 1-8,10 10-1,0 1-1,9 7 1</inkml:trace>
  <inkml:trace contextRef="#ctx0" brushRef="#br0" timeOffset="671">683 832 38,'4'9'15,"-4"-9"0,-5-13-1,-5-6-6,3-4-3,-6-6-2,5-2 0,-2-4-2,6 2 1,3 0-1,7 7 1,10 3 1,6 7-1,6 7-1,3 6 1,4 6-1,-2 7 0,-3 8 1,-1 4-1,-7 5 1,-3 4 1,-9-2 1,-3 2 0,-9-4 1,-1 0-1,-7-6 1,-4 0 0,-4-8 0,-3-3-3,-3-3-2,0-9-6,8-1-9,-3-8-7,13-2 0,0-11-1,11-1 0</inkml:trace>
  <inkml:trace contextRef="#ctx0" brushRef="#br0" timeOffset="1072">1111 468 22,'10'4'13,"-10"-4"1,11 13 1,-8-4-5,1 5 1,-3 2-1,5 6-1,-3-2-1,5 9-2,0-2 0,0 4-1,0-4 0,5 0-3,0-1-4,0-8-15,9-5-2,-3-14-2,5-12 1</inkml:trace>
  <inkml:trace contextRef="#ctx0" brushRef="#br0" timeOffset="1312">1755 232 68,'0'0'22,"17"5"-2,-17-5 0,-9 10-12,-3-1-7,-3 4 0,-4 6 0,-2 2 0,-1 2-1,0 2 1,3 0 0,5-1-1,7-2 0,5-5 0,10-2 0,8-4-1,8-1 0,5-1 1,2-1-1,0 0 1,-3-1-1,-3 4 2,-6-1-1,-9 4 3,-10 0-1,-6 6 2,-14-3 0,1 4 0,-8-1-1,1-1 1,-4-2-1,1-2-3,4-4-1,1-5-5,14 3-9,-3-13-9,13 4 1,2-25-2,13 4 1</inkml:trace>
  <inkml:trace contextRef="#ctx0" brushRef="#br0" timeOffset="1723">1993 233 35,'0'0'13,"0"0"0,0 0 0,-11 0-6,11 0-2,-14-1-1,14 1 2,-13 1-1,13-1 2,0 0-1,0 0 0,-10 2 0,10-2-3,0 0-1,0 0-1,0 0 0,0 0 0,0 0-1,0 0 0,0 0 0,0 0 0,0 0 0,9-1 1,-9 1-1,0 0 1,0 0-1,0 0 1,0 0-1,7-9 1,-7 9 0,0 0 0,0 0-1,0 0 1,0 0-1,0 0 0,0 0 0,0 0 0,0 0-1,0 0 0,5 9 0,0 3 0,2 4 1,3 5 0,5 3-1,3 1 2,6 1-1,4-4 0,3-5-1,2-12-3,3-8-3,-2-17-2,8-7 0,-10-12 0,6-5 1,-6-7 0,-1 0 4,-4 5 5,-6 5 5,-1 11 1,-11 4 1,4 12 1,-12 4-2,-1 10-1,0 0-2,-8 15-2,1-2-1,-8 2-1,5 2 1,-4 3-1,-4 1 1,-2-1 0,-1 3 0,-1-1 0,-2-1 0,3 0 0,-5 1-1,3-2 1,2-1-1,2-3 0,4-1 0,1-2-1,6 0 0,2-2 1,3-2-1,3 1 0,3 2 1,2 1 0,2 3-1,5 3 1,0 4 1,3 6-1,0 3 1,2 3 0,-2 0 1,1 2-1,-3-3 1,1-6 0,-4-5 0,-1-2 0,-1-8-1,-2-3 1,-6-10 0,0 0 0,10 9 1,-10-9-1,0 0 0,0 0-1,0 0-1,0 0-6,0 0-13,-6-12-3,6 12-1,-13-21-3,6 9 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8.352"/>
    </inkml:context>
    <inkml:brush xml:id="br0">
      <inkml:brushProperty name="width" value="0.05" units="cm"/>
      <inkml:brushProperty name="height" value="0.05" units="cm"/>
    </inkml:brush>
  </inkml:definitions>
  <inkml:trace contextRef="#ctx0" brushRef="#br0">0 1 1568,'11'0'576,"-6"0"-448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08.591"/>
    </inkml:context>
    <inkml:brush xml:id="br0">
      <inkml:brushProperty name="width" value="0.05" units="cm"/>
      <inkml:brushProperty name="height" value="0.05" units="cm"/>
    </inkml:brush>
  </inkml:definitions>
  <inkml:trace contextRef="#ctx0" brushRef="#br0">0 25 5984,'5'0'1291,"21"-2"3239,-6-13-6005,-14 8-295,-6 6 890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23.719"/>
    </inkml:context>
    <inkml:brush xml:id="br0">
      <inkml:brushProperty name="width" value="0.05" units="cm"/>
      <inkml:brushProperty name="height" value="0.05" units="cm"/>
    </inkml:brush>
  </inkml:definitions>
  <inkml:trace contextRef="#ctx0" brushRef="#br0">11 485 1408,'0'0'512,"-4"0"-384,0-4-64,4 4-1056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0.750"/>
    </inkml:context>
    <inkml:brush xml:id="br0">
      <inkml:brushProperty name="width" value="0.05" units="cm"/>
      <inkml:brushProperty name="height" value="0.05" units="cm"/>
    </inkml:brush>
  </inkml:definitions>
  <inkml:trace contextRef="#ctx0" brushRef="#br0">45 54 5056,'-8'-16'2725,"0"-12"-2293,8 27-213,0 1 479,-4-7 1164,3 6-1789,1 1 0,-1 0 1,1 0-1,-1 0 0,1 0 1,-1 0-1,1 0 1,-1 0-1,0 0 0,1 0 1,-1 0-1,1 0 0,-1 0 1,1 1-1,-1-1 0,1 0 1,-1 0-1,1 0 0,-1 1 1,1-1-1,-1 0 1,1 1-1,-1-1 0,1 0 1,-1 1-1,1-1 0,0 1 1,-1-1-1,1 1 0,0-1 1,-1 1-1,1-1 0,0 1 1,0-1-1,-1 1 1,1-1-1,0 1 0,0-1 1,0 1-1,0-1 0,0 1 1,0-1-1,0 1 0,0 0 1,0-1-1,0 1 0,0-1 1,0 1-1,0 0-73,-4 39 790,0 113-230,5-33-507,7-102-1020,2-11-2695,-9-7 270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1.574"/>
    </inkml:context>
    <inkml:brush xml:id="br0">
      <inkml:brushProperty name="width" value="0.05" units="cm"/>
      <inkml:brushProperty name="height" value="0.05" units="cm"/>
    </inkml:brush>
  </inkml:definitions>
  <inkml:trace contextRef="#ctx0" brushRef="#br0">91 492 6304,'-43'-28'3586,"38"21"-3530,-1 0 0,1 0 0,1-1 0,-1 0 0,1 0 0,1 0 0,-1 0 0,1-1 0,1 1 0,0-1 0,0 0 0,1 0 0,-1 0-56,3-4 169,1-1-1,-1 1 1,2 0-1,0 0 0,0 0 1,2 0-1,-1 0 1,2 1-1,-1 0 0,9-12-168,-4 3 135,1-2 43,-8 13-92,0 0 1,1 1-1,0-1 0,1 1 0,0 0 0,1 0 0,-1 1 0,2 0 0,-1-1 0,1 2 0,0-1 0,1 1 0,0 1 1,0-1-1,0 1 0,1 0 0,0 1 0,8-4-86,-15 9 3,0 0 0,1-1 0,-1 1-1,0 0 1,0 0 0,1 1 0,-1-1 0,0 0 0,0 1 0,0-1 0,1 1-1,-1-1 1,0 1 0,0 0 0,0 0 0,0 0 0,0 0 0,0 1 0,-1-1 0,1 0-1,0 1 1,-1-1 0,1 1 0,-1 0 0,1-1 0,-1 1 0,0 0 0,0 0 0,1 1-3,24 64 84,-23-57-81,0 4 117,0 0 0,-1 0 0,0 1 0,-1-1 0,-1 1 0,-1-1 1,0 1-1,0-1 0,-1 0 0,-1 0 0,-1 1 0,0-2 0,-1 1 0,0 0 1,-1-1-1,0 0 0,-1 0 0,-1-1 0,0 0-120,5-7-30,0 0 0,0-1 0,0 1 0,0-1 0,-1 0 0,0 0 0,0 0 0,0-1 0,0 1 0,0-1 0,-1 0 0,0 0 0,1-1 0,-1 1 0,0-1 0,0 0 0,-1 0 0,1-1 0,0 1 0,-1-1 0,1 0 0,0-1 0,-1 1 0,1-1 0,-1 0 0,1-1 0,-1 1 0,1-1 0,0 0 0,-1 0 0,1-1 0,-5-2 30,-2-21-4368,12 11 2966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2.597"/>
    </inkml:context>
    <inkml:brush xml:id="br0">
      <inkml:brushProperty name="width" value="0.05" units="cm"/>
      <inkml:brushProperty name="height" value="0.05" units="cm"/>
    </inkml:brush>
  </inkml:definitions>
  <inkml:trace contextRef="#ctx0" brushRef="#br0">105 383 5984,'-36'-28'3446,"-22"-64"-3042,56 87-362,0 1 0,0-1 0,1 1 0,0-1 0,0 0 0,0 1 0,1-1 0,-1 0 0,1 0 0,0 1 0,0-1 0,1 0 0,-1 0 0,1 1 0,0-1-1,1 0 1,-1 1 0,1-1 0,0 1 0,0 0 0,0-1 0,1 1 0,-1 0 0,4-3-42,83-81 780,-6 38-71,-80 48-711,0 1 1,1 0-1,0 0 0,-1 0 0,1 1 0,-1-1 1,1 1-1,0 0 0,-1 0 0,1 0 1,0 0-1,-1 1 0,1 0 0,0-1 1,-1 1-1,1 1 0,-1-1 0,1 0 0,-1 1 1,0 0-1,0 0 0,0 0 0,0 0 1,2 2 1,-1 1 5,0 0 0,0 1 1,-1-1-1,0 1 0,0 0 1,0-1-1,-1 1 0,0 1 1,0-1-1,-1 0 0,0 0 1,0 1-1,0-1 0,0 1 1,-1-1-1,-1 1 0,1-1 1,-1 2-6,-2 13 305,-1 0 1,-1-1 0,0 0 0,-2 0-1,0 0 1,-1-1 0,-1 0 0,-1-1 0,-9 14-306,-41 39 725,57-68-744,1-1 0,-1 1 0,0-1-1,0 0 1,1-1 0,-1 1 0,-1 0-1,1-1 1,0 1 0,0-1 0,0 0 0,-1 0-1,1 0 1,-1-1 0,1 1 0,0-1 0,-1 0-1,1 0 1,-1 0 0,1 0 0,-1-1-1,1 1 1,0-1 0,-1 0 0,0 0 19,1-2-144,1 1 1,-1-1-1,0 1 0,1-1 1,-1 0-1,1 0 0,0 0 1,0-1-1,0 1 0,1 0 1,-1-1-1,1 1 0,0-1 1,0 0-1,0 1 0,0-1 1,1 0-1,-1 1 0,1-1 1,0 0-1,0 0 1,0 0-1,1 1 0,-1-1 1,1 0-1,0 1 0,0-1 1,0 0-1,1 1 0,-1 0 1,1-1 143,14-29-1915,4-3-2778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3.296"/>
    </inkml:context>
    <inkml:brush xml:id="br0">
      <inkml:brushProperty name="width" value="0.05" units="cm"/>
      <inkml:brushProperty name="height" value="0.05" units="cm"/>
    </inkml:brush>
  </inkml:definitions>
  <inkml:trace contextRef="#ctx0" brushRef="#br0">35 389 7296,'-18'-24'3948,"16"-27"-4508,3 31 1257,-2 0-454,2 1 1,0 0-1,1-1 0,1 1 0,1 0 1,0 0-1,2 1 0,0-1 0,1 1 1,1 0-1,0 1 0,2 0 1,9-13-244,-19 28-2,1 1 0,0 0 1,0-1-1,0 1 1,0 0-1,0 0 1,0-1-1,0 1 0,0 0 1,0 0-1,1 0 1,-1 1-1,0-1 1,1 0-1,-1 0 0,0 1 1,1-1-1,-1 1 1,1-1-1,-1 1 1,1 0-1,-1-1 0,1 1 1,0 0-1,-1 0 1,1 0-1,-1 0 1,1 0-1,-1 1 1,1-1-1,-1 0 0,1 1 1,-1-1-1,1 1 1,-1-1-1,1 1 1,-1 0-1,0 0 0,1-1 1,-1 1-1,0 0 1,0 0-1,0 0 1,0 1-1,0-1 0,0 0 1,0 0-1,0 0 1,0 1-1,0-1 1,0 1 1,4 7 82,1 1 1,-1 1 0,-1-1-1,0 1 1,0 0 0,-1 0-1,0 0 1,-1 0 0,0 0-1,-1 1 1,0-1 0,-1 0-1,-1 1 1,1-1 0,-2 1-1,1-1 1,-2 0 0,0 0-1,0 0 1,-3 6-83,5-10 28,-1-1 0,0 0 1,0 0-1,-1 0 0,0 0 0,0 0 1,0-1-1,-1 1 0,0-1 0,0 0 1,0 0-1,0 0 0,-1-1 0,0 0 1,0 1-1,0-2 0,0 1 0,-1 0 1,1-1-1,-1 0 0,0-1 0,0 1 0,0-1 1,0 0-1,-1-1 0,1 1 0,-3-1-28,7 0-78,0-1 0,1 0 0,-1 1-1,0-1 1,0 0 0,1 0 0,-1 0-1,0 0 1,1 0 0,-1 0 0,0-1-1,0 1 1,1 0 0,-1-1 0,1 0-1,-1 1 1,0-1 0,1 0-1,-1 0 1,1 0 0,0 0 0,-1 0-1,1 0 1,0 0 0,-1 0 0,1 0-1,0-1 1,0 1 0,0 0 0,0-1-1,0 1 1,0-1 0,1 0-1,-1 1 1,1-1 0,-1 1 0,1-1-1,-1 0 1,1 1 0,0-2 78,35-59-5456,-15 34 1067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4.234"/>
    </inkml:context>
    <inkml:brush xml:id="br0">
      <inkml:brushProperty name="width" value="0.05" units="cm"/>
      <inkml:brushProperty name="height" value="0.05" units="cm"/>
    </inkml:brush>
  </inkml:definitions>
  <inkml:trace contextRef="#ctx0" brushRef="#br0">118 362 8960,'-3'0'218,"1"1"0,-1 0 0,1-1 0,-1 0 0,1 1 0,-1-1 0,1 0 0,-1 0 0,0-1 0,1 1 0,-1 0 0,1-1 0,-1 0 0,1 1 0,0-1 0,-1 0 0,1 0 0,0-1 0,-1 1 0,1 0 0,0-1 0,0 1 0,0-1 0,-1-1-218,-3-4 26,0-1 0,0 0 0,1 0 0,0-1 0,0 1 1,1-1-1,0 0 0,0 0 0,1-1 0,1 1 1,-1-3-27,1 3-1,1-2 0,0 1 0,1 0 1,0 0-1,1 0 0,0 0 1,0 0-1,1 0 0,1 0 1,-1 1-1,1-1 0,1 1 1,0-1-1,0 1 0,1 0 0,0 1 1,1-1-1,0 1 0,0 0 1,1 0-1,0 1 0,0 0 1,5-3 0,-9 7 3,1 1 0,0 0 0,-1 0 0,1 0 0,0 0 0,1 1 0,-1 0 0,0 0 0,0 0 0,0 0 0,1 0 0,-1 1 0,0 0 1,1 0-1,-1 0 0,0 1 0,1-1 0,-1 1 0,0 0 0,0 0 0,0 0 0,0 1 0,0 0 0,2 0-3,5 3-110,-1 1 1,1 0-1,-1 0 0,-1 1 0,1 0 0,-1 1 0,-1 0 0,5 5 110,-7-7 53,-1 1 0,0 0 0,-1 0 0,0 1 0,0-1 0,0 1 0,-1-1 0,0 1 0,-1 0 0,0 1 0,0-1 0,0 0 0,-1 0 0,-1 1 0,1-1 0,-1 1 0,-1-1 0,1 0 0,-2 1 0,1-1 0,-1 0 0,-2 5-53,-1 5 216,-2 1 0,0-1 0,-1 0 0,-1-1 0,-1 0-1,0-1 1,-1 0 0,-1 0 0,-3 2-216,9-10 86,-1-1-1,1 0 0,-1 0 1,0-1-1,-1 0 0,0 0 1,1-1-1,-2 0 0,1 0 1,-1-1-1,1 0 0,-1 0 1,0-1-1,-1 0 0,1-1 1,-3 0-86,10-2-20,-1 1 1,1-2-1,-1 1 1,1 0-1,-1 0 1,1-1-1,0 1 0,-1-1 1,1 0-1,0 0 1,-1 0-1,1 0 1,0 0-1,0 0 1,0 0-1,0-1 1,0 1-1,0-1 1,0 0-1,0 0 0,1 1 1,-1-1-1,1 0 1,-1 0-1,1 0 1,0-1-1,0 1 1,0 0-1,0 0 1,0-1-1,0 1 1,1-1 19,-9-79-1508,10 67 979,0 0 0,1 1 1,1-1-1,1 1 1,0-1-1,0 1 1,2 0-1,0 1 1,0-1-1,2 0 529,19-26-1434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4.966"/>
    </inkml:context>
    <inkml:brush xml:id="br0">
      <inkml:brushProperty name="width" value="0.05" units="cm"/>
      <inkml:brushProperty name="height" value="0.05" units="cm"/>
    </inkml:brush>
  </inkml:definitions>
  <inkml:trace contextRef="#ctx0" brushRef="#br0">105 337 6400,'2'10'6568,"-12"-25"-5318,4-2-1251,1-1 0,1 0 0,0 0-1,1 0 1,1 0 0,1 0 0,1 0 0,0-1 0,2-3 1,25-99 656,-27 120-661,0 0 0,0 0 1,0 0-1,0 0 1,0 0-1,0 0 0,1 0 1,-1 0-1,0 0 1,0 0-1,1 0 0,-1 0 1,1 1-1,-1-1 1,1 0-1,-1 0 0,1 0 1,0 0-1,-1 0 1,1 1-1,0-1 0,-1 0 1,1 1-1,0-1 1,0 1-1,0-1 0,0 0 1,0 1-1,0 0 1,0-1-1,0 1 0,0 0 1,0-1-1,0 1 1,0 0-1,0 0 0,0 0 1,0 0-1,0 0 1,0 0-1,0 0 0,0 0 1,0 0-1,0 1 1,0-1-1,0 0 0,0 1 1,0-1-1,0 0 1,-1 1-1,1 0 0,0-1 1,0 1-1,0-1 1,0 1-1,-1 0 0,1-1 1,0 2 4,5 6 16,0 0 1,-1 0 0,0 1-1,0-1 1,-1 1-1,0 1 1,0-1 0,-1 0-1,-1 1 1,0 0-1,0-1 1,0 1 0,-1 0-1,-1 0 1,0 0-1,0 0 1,-1 0 0,-1 4-17,2 8 181,1-9-13,-1 0 0,-1 1-1,0-1 1,0 0 0,-2 0 0,1 0 0,-2 0 0,1-1 0,-2 1-1,0-1 1,0 0 0,-1 0 0,-1 0 0,0-1 0,0 0 0,-1-1-1,-1 1 1,0-2 0,-7 8-168,14-16-37,1 1 1,-1-1-1,1 1 1,-1-1-1,0 0 0,1 0 1,-1 1-1,0-1 1,0-1-1,0 1 0,0 0 1,0 0-1,0-1 0,0 1 1,0-1-1,0 0 1,0 1-1,-1-1 0,1 0 1,0 0-1,0 0 0,0-1 1,0 1-1,0 0 1,0-1-1,0 0 0,0 1 1,0-1-1,0 0 0,0 0 1,0 0-1,0 0 1,0 0-1,1-1 0,-1 1 1,1 0-1,-1-1 0,1 1 1,-1-1-1,1 0 1,0 1-1,-1-1 0,1 0 1,0 0-1,0 0 37,-1-4-312,0-1-1,0 0 0,1 0 1,0 0-1,0 1 0,0-1 1,1 0-1,0 0 0,0 0 1,1 0-1,0 0 1,1-6 312,1-5-921,4-42-5265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5.744"/>
    </inkml:context>
    <inkml:brush xml:id="br0">
      <inkml:brushProperty name="width" value="0.05" units="cm"/>
      <inkml:brushProperty name="height" value="0.05" units="cm"/>
    </inkml:brush>
  </inkml:definitions>
  <inkml:trace contextRef="#ctx0" brushRef="#br0">143 474 8224,'-42'-40'4366,"-31"-81"-4002,68 112-302,1-1 1,0 0-1,1 0 0,0 0 0,0 0 0,1-1 0,1 1 1,0-1-1,0 0 0,1 1 0,0-1 0,1 1 0,0-1 1,1 1-1,0-1 0,0 1 0,1 0 0,1 0 0,0 0 0,0 0 1,1 0-1,0 1 0,0 0 0,1 0 0,1 1 0,-1-1 1,1 1-1,1 1 0,6-6-62,-12 11 8,1 0 1,0 1-1,-1-1 0,1 1 1,0-1-1,0 1 0,0 0 1,0 0-1,0 0 0,0 1 1,0-1-1,1 1 0,-1-1 1,0 1-1,0 0 0,0 1 1,1-1-1,-1 0 1,0 1-1,0 0 0,0 0 1,0-1-1,0 2 0,0-1 1,0 0-1,0 1 0,-1-1 1,1 1-1,0 0 0,-1 0-8,6 4-17,0 0-1,-1 1 0,0-1 0,0 2 1,0-1-1,-1 1 0,-1 0 0,1 0 1,0 3 17,-3-6 45,0 0 1,0 0 0,-1 1 0,0-1 0,0 1 0,0-1 0,0 1-1,-1 0 1,0-1 0,-1 1 0,1 0 0,-1 0 0,0 0 0,0 0 0,-1 0-1,0-1 1,0 1 0,0 0 0,-1 0 0,0-1 0,0 1 0,0-1-1,0 0 1,-1 1 0,-3 3-46,-2 4 186,-1 0-1,-1 0 0,0-1 0,-1-1 1,0 1-1,0-2 0,-1 0 1,-1 0-1,1-1 0,-2-1 1,1 0-1,-11 4-185,22-11-64,0 0 1,-1 0-1,1-1 0,0 1 0,0-1 0,-1 1 1,1-1-1,0 0 0,-1 0 0,1 0 1,0 0-1,-1 0 0,1-1 0,0 1 0,-1-1 1,1 0-1,0 1 0,0-1 0,-1 0 0,1 0 1,0 0-1,0-1 0,0 1 0,1 0 1,-1-1-1,0 0 0,0 1 0,1-1 0,-2-1 64,2 1-234,0 0 0,0 0-1,0-1 1,0 1-1,0 0 1,0 0-1,1 0 1,-1-1 0,1 1-1,0 0 1,0-1-1,0 1 1,0 0-1,0-1 1,0 1-1,1 0 1,-1-1 0,1 1-1,-1 0 1,1-1 234,7-16-1632</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38.3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132 1163 9,'-9'17'11,"0"-1"1,1-3 0,0-1 0,-2-4-1,10-8 1,-5 10-1,5-10-2,0 0-1,-5-16-1,4-9 0,5-7-1,5-12-2,-4-9 0,0-9-2,0-5 0,6-4 0,0 5-1,-3 4 1,-2 8-1,-3 7 1,2 9-1,3 7 0,-5 8-1,0 5 0,1 7 0,-4 11 0,6-11 0,-6 11-1,10 13 1,-3 2 0,3 5 0,0 6 0,4 3 0,3 7 0,4 3 0,0 3 1,3 0 0,1 2 0,2 3 0,0-3 0,-2 0 1,-5-4-1,2-4 1,-6-5-1,-5-6 0,-4-7 0,-4-8-2,-3-10-7,-12 2-12,-2-12-1,-11-10-1,-6 1-1,-12-7 0</inkml:trace>
  <inkml:trace contextRef="#ctx0" brushRef="#br0" timeOffset="451">64 916 45,'0'0'17,"-52"-10"0,52 10 1,0 0-6,-12-3-4,25 0-3,9-5-3,13-3-1,4-3-6,8-2-11,12-4-1,4-3-1,7 2 0</inkml:trace>
  <inkml:trace contextRef="#ctx0" brushRef="#br0" timeOffset="661">942 597 66,'0'0'21,"-14"0"-1,-1 0-1,-3 7-14,-3 1-2,-2 5 0,-5 6-1,-6 5 1,2 6 0,5 5 1,0 2 0,7 3 0,3-2-1,4 1 1,16-6-2,14-3-1,8-9-1,8-10 0,12-9 0,8-11-1,10-12 0,3-10-1,-5-7-2,-6-12-2,-3 1-1,-14-8-1,-8 2 1,-14-3 0,-6 4 1,-10 3 3,-5 2 2,-3 8 2,-1 2 3,1 10 0,-2 4 0,5 8 0,0 5 0,5 12-1,0 0-1,0 0 1,1 13 0,4 7-1,2 6 1,3 9 0,0 6 0,5 11 0,-1 4 0,4 6-1,-6-1 1,1-2 0,-2-8-2,-2-6 0,-4-10 0,-1-10 0,-5-16-1,1-9 0,-19-19 0,2-3-1,-2-5 1,-3-3 0,0-1-1,0 1 1,5 3 0,7 4-1,7 4 1,9 3-1,11-1 0,5 1-2,11-2 1,4-2 0,6-1 0,0 0 1,1 2-1,1 0 2,-8 6-1,-3 5 2,-6 7 0,-5 11 1,-4 7 0,-1 11-1,-2 7 1,3 9-1,1-1 0,0 1-1,2-4 0,0-8-1,1-9-2,-4-19-6,1-14-13,-10-17-1,-2-12 0,-10-17-1</inkml:trace>
  <inkml:trace contextRef="#ctx0" brushRef="#br0" timeOffset="1412">1703 269 60,'-10'-18'20,"-3"10"0,13 8-1,-11 7-11,11-7-19,-2 18-6,2-18-4,14 15 1,1-9-1</inkml:trace>
  <inkml:trace contextRef="#ctx0" brushRef="#br0" timeOffset="1573">2065 471 71,'3'19'23,"-8"-9"-1,5-10-1,-11 2-12,11-2-6,-6-22-2,7 5 0,1-3 0,1-2-1,4-1 0,1 1 0,1 5 1,2 2-1,2 6 0,0 6 1,1 7-1,-1 6 1,0 9 0,-3 6 1,-3 1 0,0 8 2,-7-2 0,-3 3 1,-7-5-1,0 0 0,-10-10 0,0-2-1,-7-9 0,-3-6-2,2-6-1,0-8-1,3-3-3,-1-7-3,13 3-13,-4-10-5,18 4-2,-1-7 0,16 8 2</inkml:trace>
  <inkml:trace contextRef="#ctx0" brushRef="#br0" timeOffset="1943">2213 273 57,'11'1'19,"-11"-1"2,11 7-1,-11-7-9,3 17-5,0-1 1,-5 0-1,3 5 0,-4 2 0,5 2-2,-4-4 1,5-1 0,0-6-2,-3-14 0,18 1-1,0-13-1,1-9 1,5-5-1,0-2 0,0 1 0,-2 1-1,-1 4 0,-5 8 0,-2 8 0,-4 8 0,-1 7 0,0 5 0,0 2 1,2 4-1,4 0 0,1 4 0,2-2 0,1-1-4,-2-12-12,10 1-9,-4-13-2,3-3 2,-7-12-3</inkml:trace>
  <inkml:trace contextRef="#ctx0" brushRef="#br0" timeOffset="2444">3043 18 67,'0'0'23,"0"0"-1,-6-12 0,-3 10-6,-6-2-12,-1 4-2,-7 2 1,-1 5-1,-2 4 0,1 3 0,2 2-1,1-1 0,6 1 0,5-1-1,10-3 0,10-1-1,10-5 1,8-2 0,7 2-1,5-1 1,2 2 0,0-1 0,-4 2 1,-5 4-1,-7 0 3,-5 6-1,-10-1 0,-5 4 0,-7-1 2,-3 5-1,-8-1 1,-2 4-1,-7-1 1,-4 2-2,-5 0 1,-1 1-1,-3-2-1,-2-3-2,0 2-2,-7-10-13,7 5-12,-7-10 0,1 0-1,-6-10-1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6.630"/>
    </inkml:context>
    <inkml:brush xml:id="br0">
      <inkml:brushProperty name="width" value="0.05" units="cm"/>
      <inkml:brushProperty name="height" value="0.05" units="cm"/>
    </inkml:brush>
  </inkml:definitions>
  <inkml:trace contextRef="#ctx0" brushRef="#br0">155 297 9312,'-57'14'5052,"53"-13"-5024,1-1 0,-1 0 0,0 0 0,0 0 0,1 0 0,-1-1 1,0 1-1,1-1 0,-1 0 0,1 0 0,-1-1 0,1 1 0,-1-1 0,1 1 0,0-1 0,-1 0 1,1 0-1,0-1 0,1 1 0,-1-1 0,0 1 0,1-1 0,-1 0 0,1 0 0,0 0 1,0 0-1,0-1 0,0 1 0,1 0 0,-1-1 0,1 1 0,0-1 0,0 1 0,0-1 0,1 0 1,-1 0-29,3-10-37,0 0 1,1 1 0,1-1 0,0 1 0,1 0-1,0 0 1,1 0 0,1 1 0,0 0 0,0 0-1,1 1 1,1 0 0,-1 0 0,4-2 36,-9 10-1,0-1 1,0 0-1,0 1 0,1 0 1,-1 0-1,1 0 1,0 0-1,0 0 0,0 1 1,0 0-1,0 0 1,0 0-1,1 0 0,-1 0 1,0 1-1,1 0 1,0 0-1,-1 0 0,1 1 1,0-1-1,-1 1 0,1 0 1,0 1-1,-1-1 1,1 1-1,0 0 0,-1 0 1,1 0-1,-1 1 1,0 0-1,1-1 0,-1 1 1,0 1-1,0-1 1,2 2 0,0 1 83,1 1 0,-1 0 0,0 0 0,-1 0 0,0 1 0,0 0 1,0 0-1,-1 0 0,0 1 0,0-1 0,0 1 0,-1 0 1,-1 0-1,1 0 0,-1 1 0,-1-1 0,0 0 0,0 1 1,0-1-1,-1 1 0,0-1 0,-1 1 0,0-1 0,0 0 0,-1 1 1,0-1-1,0 0-83,-1 1 114,-1 0 0,0 0 0,0-1 0,0 1 0,-1-1 0,-1 0 0,1-1 0,-1 1 0,0-1 0,-1 0 0,0-1 0,0 1 0,0-1 1,-4 1-115,7-4-56,0 0 0,-1 0 0,0-1 0,0 1 1,0-1-1,0 0 0,0-1 0,0 1 1,0-1-1,-1 0 0,1 0 0,0 0 1,-1-1-1,1 0 0,0 0 0,-1-1 1,1 1-1,-1-1 0,1 0 0,0-1 1,0 1-1,0-1 0,0 0 0,0 0 0,-2-2 56,5 3-124,0 0-1,0 0 0,0 0 0,1 0 0,-1-1 0,1 1 1,-1-1-1,1 1 0,-1-1 0,1 1 0,0-1 0,0 0 1,0 0-1,0 0 0,0 1 0,0-1 0,0 0 0,1 0 0,-1 0 1,1 0-1,-1 0 0,1-1 0,0 1 0,0 0 0,0 0 1,0 0-1,0 0 0,0 0 0,1 0 0,-1 0 0,1 0 1,-1 0-1,1-1 125,38-66-8325,-30 56 6935,19-26-919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57.432"/>
    </inkml:context>
    <inkml:brush xml:id="br0">
      <inkml:brushProperty name="width" value="0.05" units="cm"/>
      <inkml:brushProperty name="height" value="0.05" units="cm"/>
    </inkml:brush>
  </inkml:definitions>
  <inkml:trace contextRef="#ctx0" brushRef="#br0">107 288 8800,'-12'4'3910,"-7"-17"-2820,-3-23-1301,20 29 252,-1-1 0,1 1 0,0-1 0,1 1 0,0-1 0,0 1 0,0-1 0,1 0 0,0 1 0,1-1 0,0 0 0,0 1 0,0-1 0,1 1 0,0-1 0,1 1-1,0 0 1,0 0 0,0 0 0,1 0 0,0 1 0,0-1 0,1 1 0,0 0 0,0 1 0,0-1 0,1 1 0,-1 0 0,1 0 0,1 0 0,-1 1 0,1 0 0,-1 0 0,1 1 0,0 0 0,0 0 0,1 1 0,-1 0 0,1 0 0,-1 0 0,3 1-41,-2 3 34,-1 0 1,1 1 0,-1-1-1,0 2 1,0-1-1,0 1 1,0 0-1,-1 0 1,0 1 0,1 0-1,-2 0 1,1 0-1,-1 1 1,1 0-1,-2 0 1,1 0 0,-1 1-1,0-1 1,0 1-1,0 0 1,-1 0-1,-1 1 1,1-1-1,-1 1 1,0-1 0,0 1-1,-1 0-34,0 2 172,-1 0-1,0 1 1,-1-1-1,1 0 0,-2 0 1,0 0-1,0 0 1,-1 0-1,0-1 1,0 1-1,-1-1 1,-1 1-1,1-1 1,-1-1-1,-1 1 1,0-1-1,0 0 0,-1 0 1,0 0-1,-6 5-171,7-8 7,1 0-1,-1-1 1,0 1-1,-1-1 0,1 0 1,-1-1-1,1 1 1,-1-1-1,0-1 1,-1 1-1,1-1 0,0 0 1,-1-1-1,1 0 1,-1 0-1,1-1 0,-1 1 1,1-2-1,-1 1 1,1-1-1,-1 0 0,-4-2-6,7 1-193,0 0 0,-1 0-1,2 0 1,-1-1 0,0 0-1,0 0 1,1 0-1,-1 0 1,1-1 0,0 0-1,0 1 1,1-2 0,-1 1-1,1 0 1,0-1-1,0 1 1,0-1 0,1 0-1,-1 0 1,1 0-1,0-1 195,-7-25-1345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13.455"/>
    </inkml:context>
    <inkml:brush xml:id="br0">
      <inkml:brushProperty name="width" value="0.05" units="cm"/>
      <inkml:brushProperty name="height" value="0.05" units="cm"/>
    </inkml:brush>
  </inkml:definitions>
  <inkml:trace contextRef="#ctx0" brushRef="#br0">124 11 2720,'9'-10'1984,"-9"9"-1787,0 1-21,0 0 150,0 0-71,0 0 39,0 0-81,0 0 27,-9 15 1077,0 33 907,-48 110-869,49-139-1096,1-3-170,0 0 1,1 0 0,1 0-1,1 1 1,0 0 0,1 0-1,0 0 1,2 5-90,8 168 869,-19-81-271,8-32 276,4-77-810,8-19 246,57-177-460,-3 108-244,-56 83 369,0 1 0,1-1 0,-1 1 0,1 0 0,0 1 0,0 0 0,0 0 0,0 0 1,1 1-1,-1 0 0,1 0 0,-1 1 0,1 0 0,0 1 0,1-1 25,-2 2-4,0-1 0,-1 1 0,1 1 0,0-1 0,-1 1-1,1 0 1,0 1 0,-1-1 0,0 1 0,0 1 0,0-1 0,0 1 0,-1 0-1,1 0 1,-1 1 0,0-1 0,0 1 0,0 1 0,-1-1 0,0 0 0,0 1-1,0 0 1,-1 0 0,0 0 0,0 0 0,0 1 0,-1-1 0,0 1 0,0 0-1,-1-1 1,0 4 4,-1-2 30,-1 1 1,0-1-1,-1 0 0,0 0 0,0 1 1,-1-1-1,0 0 0,0-1 0,-1 1 0,0-1 1,-1 1-1,1-1 0,-1 0 0,-1-1 1,1 1-1,-1-1 0,0 0 0,-1-1 0,1 1 1,-1-1-1,0-1 0,0 1 0,-1-1 1,-5 2-31,8-3-14,1 0 0,-1 0 1,0-1-1,1 0 0,-1 0 1,0 0-1,0 0 0,-1-1 1,1 0-1,0 0 0,0 0 1,-1-1-1,1 0 0,0 0 1,0 0-1,-1-1 0,1 0 1,0 0-1,0 0 0,-1 0 1,1-1-1,0 0 1,1 0-1,-1 0 0,-1-1 14,-5-9-1079,22-4-7127,-3 12 5401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18.001"/>
    </inkml:context>
    <inkml:brush xml:id="br0">
      <inkml:brushProperty name="width" value="0.05" units="cm"/>
      <inkml:brushProperty name="height" value="0.05" units="cm"/>
    </inkml:brush>
  </inkml:definitions>
  <inkml:trace contextRef="#ctx0" brushRef="#br0">145 3 4384,'0'-3'2448,"-14"6"793,-10 27-1810,18-17-1166,0 0 0,1 1 0,1 0 0,0 0 1,1 0-1,0 0 0,2 1 0,-1 10-265,-5 31 97,-15-9 531,22-46-718,-1 1 1,0-1 0,1 0 0,-1 0 0,0 0-1,0 0 1,0 0 0,1 0 0,-1 0 0,0 0-1,-1-1 1,1 1 0,0 0 0,0-1 0,0 1 0,0 0-1,0-1 1,-1 0 0,1 1 0,0-1 0,0 0-1,-1 1 1,1-1 0,0 0 0,-1 0 0,1 0-1,0 0 1,-1 0 0,1 0 0,0-1 0,0 1-1,-1 0 1,1-1 0,-1 1 89,-2-4-1205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18.518"/>
    </inkml:context>
    <inkml:brush xml:id="br0">
      <inkml:brushProperty name="width" value="0.05" units="cm"/>
      <inkml:brushProperty name="height" value="0.05" units="cm"/>
    </inkml:brush>
  </inkml:definitions>
  <inkml:trace contextRef="#ctx0" brushRef="#br0">37 0 4896,'-8'0'4144,"9"0"-3392,-14 3 1664,11-1-2359,0 1 0,0-1 0,1 1 0,-1-1 0,1 1 0,0 0 0,0-1 1,0 1-1,0 0 0,0 0 0,1-1 0,-1 1 0,1 0 0,0 0 0,0 0 0,0 0 1,0 0-1,0 0 0,1 0 0,-1-1 0,2 4-57,-1 13 38,12 206 186,-10-101 288,-6-124-1691,2-4 497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19.211"/>
    </inkml:context>
    <inkml:brush xml:id="br0">
      <inkml:brushProperty name="width" value="0.05" units="cm"/>
      <inkml:brushProperty name="height" value="0.05" units="cm"/>
    </inkml:brush>
  </inkml:definitions>
  <inkml:trace contextRef="#ctx0" brushRef="#br0">1 1 4576,'0'6'389,"0"1"1,0-1-1,0 1 0,1-1 0,0 0 1,1 1-1,-1-1 0,1 0 1,1 0-1,-1 0 0,1 0 1,0 0-1,0 0 0,1 0-389,17 28 124,-2 1-1,-1 2 0,-1 0 1,-3 0-1,0 2 0,-3-1 1,-1 2-1,0 13-123,31 203 112,-25-73 1200,-16-177-1253,1 0 0,-1 0 0,0 0 0,-1 0 0,1 0 0,-1 0 0,0 0 0,-1 0 0,1 0 0,-1-1 0,0 1 0,-1 0 0,1-1 0,-1 0 0,0 1 0,-1-1 0,1-1 0,-1 1 0,0 0 0,0-1 0,-1 0 0,1 0 0,-1 0 0,0 0 0,0-1 0,0 0 1,0 0-1,-1 0 0,1 0 0,-1-1-59,-44 2-2272,48-4 1301,5 0 342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19.768"/>
    </inkml:context>
    <inkml:brush xml:id="br0">
      <inkml:brushProperty name="width" value="0.05" units="cm"/>
      <inkml:brushProperty name="height" value="0.05" units="cm"/>
    </inkml:brush>
  </inkml:definitions>
  <inkml:trace contextRef="#ctx0" brushRef="#br0">65 22 3808,'-65'15'4490,"78"-17"-137,21-2-3556,-8 2-448,81-17 430,-23 10-966,-73 10 16,-8-1-1993,1-1-3304,-4 1 2722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0.131"/>
    </inkml:context>
    <inkml:brush xml:id="br0">
      <inkml:brushProperty name="width" value="0.05" units="cm"/>
      <inkml:brushProperty name="height" value="0.05" units="cm"/>
    </inkml:brush>
  </inkml:definitions>
  <inkml:trace contextRef="#ctx0" brushRef="#br0">1 18 3968,'44'-18'5974,"8"22"-3655,-38-2-2047,153 10-181,-166-12-2129,-1 0 572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0.711"/>
    </inkml:context>
    <inkml:brush xml:id="br0">
      <inkml:brushProperty name="width" value="0.05" units="cm"/>
      <inkml:brushProperty name="height" value="0.05" units="cm"/>
    </inkml:brush>
  </inkml:definitions>
  <inkml:trace contextRef="#ctx0" brushRef="#br0">30 0 3136,'-8'6'6457,"-1"13"-4110,3-7-1146,0 44 345,7-36-1252,-1 256 719,0-265-1045,-1-6 4,1 0-1,0 0 1,0 0 0,0 0 0,1 0-1,-1 0 1,1 0 0,1 0-1,-1 0 1,1 0 0,-1-1-1,1 1 1,2 2 28,12 0-2384,-4-7 1110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16.909"/>
    </inkml:context>
    <inkml:brush xml:id="br0">
      <inkml:brushProperty name="width" value="0.05" units="cm"/>
      <inkml:brushProperty name="height" value="0.05" units="cm"/>
    </inkml:brush>
  </inkml:definitions>
  <inkml:trace contextRef="#ctx0" brushRef="#br0">298 32 4064,'2'-10'3797,"-8"1"-2416,5 8-1329,1 0 0,-1 0 0,0 1 0,1-1 0,-1 0-1,0 0 1,0 1 0,1-1 0,-1 0 0,0 1 0,0-1-1,0 1 1,0-1 0,0 1 0,0-1 0,0 1 0,0 0-1,0 0 1,0-1 0,0 1 0,0 0 0,0 0 0,0 0-1,0 0 1,0 0 0,0 0 0,0 0 0,0 1 0,0-1-1,0 0 1,0 0 0,0 1 0,0-1 0,0 1 0,0-1-1,0 1 1,0-1 0,0 1 0,0 0 0,1-1 0,-1 1-1,0 0 1,0 0 0,1-1 0,-1 1 0,1 0 0,-1 0-1,1 0 1,-1 0 0,1 0-52,-2 0 102,-49 57 1322,-33 110-480,41-41-139,-17 99-805,57-218 37,1-1 0,0 1 0,1 0 0,0 1 0,0-1-1,1 0 1,0 0 0,0 0 0,1 0 0,0 0 0,0 0 0,1 0 0,0 0 0,0 0 0,1 0 0,0-1 0,1 1 0,-1-1 0,1 0 0,1 0 0,-1 0-1,1-1 1,0 0 0,1 0 0,0 0 0,0 0 0,6 3-37,107 40 405,-82-38-367,-38-41-2295,-1 23 93,-3-14-4311,4 10 3222</inkml:trace>
  <inkml:trace contextRef="#ctx0" brushRef="#br0" timeOffset="649.951">396 254 3072,'-2'1'7446,"1"-1"-7596,-29-5 3782,29 6-3607,0-1 0,0 1 1,0-1-1,0 1 0,0 0 1,0 0-1,0-1 1,0 1-1,0 0 0,0 0 1,1 0-1,-1 0 0,0 0 1,1 0-1,-1 0 1,1 0-1,-1 0 0,1 0 1,-1 1-1,1-1 0,0 0 1,0 0-1,-1 0 1,1 0-1,0 1 0,0-1 1,0 0-1,0 0 0,1 0 1,-1 1-1,0-1 1,0 0-1,1 0 0,-1 0 1,1 0-1,-1 0 0,1 1-25,0 15 182,-2 51-125,0-18 164,2 0 0,1 0 0,9 43-221,-10-89 11,0 2 7,0-1 0,0 0 1,0 0-1,1 0 0,0 0 0,0 0 0,0 0 1,1 0-1,-1-1 0,1 1 0,0-1 1,0 0-1,1 0 0,1 2-18,-4-5-64,-10-21-3333,6 12 1168,2 0 741</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09.5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1102 6,'0'0'6,"0"0"0,0 0 1,0 0-3,0 0 0,0 0 0,0 0 1,0 0 0,-10 12-1,10-12 1,-4 18-1,1-6-1,5 6-1,2 1-1,3 8 0,0 6 1,2 8 1,2 3 1,4 7 1,-1 3 1,1 4 0,-1-3 0,0 0-1,-5-8 0,3-5-1,-4-9-1,-3-5 0,-2-10 1,0-7 1,-3-11-1,0 0 0,-12-14 1,4-4 0,-5-11-1,-3-5-1,-3-10-1,-1-9 0,4-7-2,3-2 0,7-5 0,3-2 0,7 2-1,9 2 1,5 5 0,7 4-1,2 5 2,1 5-1,2 4 0,-1 8 1,7 6-2,1 7 0,-3 8 0,1 10 0,-4 9 0,-3 9 1,-3 10-1,-2 9 0,-15 6 1,-4 5 1,-8 0 0,-4 2 0,-8-5 0,-8-4 1,0-7 0,-9-6 0,2-9-1,0-6 0,-2-5 0,4-4-1,2-2 1,7-1-1,3-1-1,4 1 1,13 2 0,-15-2-1,15 2 0,0 0 0,0 0 0,0 0 1,10 8-1,-10-8 1,19 24-1,-5-3 2,3 3 0,2 8 0,-2 4 0,9 3-1,0 2 0,2 0 0,-2-6 0,-1-3 0,-1-4 0,-5-7-1,3-4-1,-13-9-3,2 1-14,-11-9-3,0 0 0,-7-18-2,1 6 1</inkml:trace>
  <inkml:trace contextRef="#ctx0" brushRef="#br0" timeOffset="911">688 1359 45,'3'15'15,"-2"-2"0,0-3 1,5 2-11,-6-12 1,18 15-1,-7-15 2,8-4 0,1-8-2,5-6-1,0-6-3,0-4-1,-3-3-1,-2-3-1,-5 3 1,-7 2 0,-7 5 3,-6 4 0,-7 4 1,1 7 1,-8 5-1,-2 7-1,-4 6-1,1 8 0,-2 7-2,1 6 1,0 7 1,0 5-1,4 4 2,3 1-1,2-1 2,6 1-1,3-6 1,7-2-1,5-8 0,7-5 0,10-10-1,8-11 0,9-10-3,2-14-10,13-6-11,1-9 1,2-4-2,-6-8 0</inkml:trace>
  <inkml:trace contextRef="#ctx0" brushRef="#br0" timeOffset="1402">1188 1145 48,'0'0'18,"-14"-7"3,5 2-1,9 5-9,0 0-2,0 0-1,-12-7-3,12 7-2,1 11 0,3 1-1,1 5-1,2 4 0,-1 4-1,5 5 1,-1 0 0,2 0 1,1-4 0,1-7 0,2-13 0,5-10-1,3-14 0,3-10-1,2-8 0,1-4 0,-3 1 0,-3 3-1,-3 6 2,-5 9-1,-5 15 1,1 13 0,-5 11 1,3 8-1,2 5 0,2 3-1,3 1 2,6-3-2,2-10 0,1-9 1,2-17-1,2-15 0,-1-15 0,-2-13-1,1-11 1,-8-5 0,-2-1 0,-6 1 0,-3 8 1,-4 10 0,-2 12 0,-1 9-1,-3 14-1,1 10-6,-5 11-11,1 3-5,5 9-2,-3-3-1,4 5 0</inkml:trace>
  <inkml:trace contextRef="#ctx0" brushRef="#br0" timeOffset="2043">2098 844 77,'0'0'23,"-13"-11"-1,13 11-1,0 0-16,-5-9-3,5 9-1,10 1-1,1 5-1,2 3 1,3 4 0,4 2 0,0 4 1,4 4-1,1 2 0,2 2 1,-3 1-1,-4 2 1,-1-2 0,-4 0 0,-5-3 0,-3-3 1,-13-1 0,-3-5-1,-8-6 0,0-5 0,-4-6-1,-1-6 0,1-7-1,3-3 0,6-5 0,4-4 0,5 0 0,5-3-1,4 3 1,6-1 1,4 1-1,5 0 0,4 1 1,5 1-1,4 3 1,2 2-1,3 3 1,0 3 0,-2 4 0,0 5 0,-4 3 0,-5 4 0,-3 5 1,-4 3 0,-4 3 0,-3 1 1,-3 2-1,-2 0 1,-3 0 0,1 0 0,-4-4 1,-2-1-1,-1-12 1,-1 16 0,1-16-2,0 0 0,-6-21 0,9-2-1,2-6 0,4-9 0,1 0-1,3-3 0,-1 2-1,3 7 2,-1 7-1,-1 9 1,-2 7-1,-1 10 1,-10-1 0,18 20 0,-8-6-1,2-5-4,3 3-8,2-13-10,9-2 0,-1-10-2,7-5 1</inkml:trace>
  <inkml:trace contextRef="#ctx0" brushRef="#br0" timeOffset="2714">3113 568 54,'14'5'22,"-14"-5"0,13 24 1,-12-5-7,6 9-5,-3-1-6,3 6-2,1-3 0,4 0-1,1-5 0,4-4 0,3-10 0,3-7 1,1-13-1,3-6 0,-2-8-2,-1-5 1,-7-4-1,-1-3 1,-7-1-1,-5 2 1,-8 3 0,-6 5 0,-7 3 0,-2 7 0,-5 6 0,-2 8-1,-3 9 1,-2 8-2,-2 8 0,-1 11 0,4 8-1,-1-2-4,10 6-8,1-13-8,12-6-2,8-27-1,10-3-1,7-31 2</inkml:trace>
  <inkml:trace contextRef="#ctx0" brushRef="#br0" timeOffset="3044">3303 260 72,'27'-79'26,"0"18"1,-14 9 0,3 21-6,-14 6-12,2 13-3,-4 12-3,-5 11-1,-1 6-1,-2 8-1,1 11 0,-1 12 0,0 13 0,1 8 0,3 9 0,1 4 1,3 3-1,2-3 1,4-9-2,3-10-2,7-9-12,-3-23-13,10-12 1,-7-24 0,10-11-2</inkml:trace>
  <inkml:trace contextRef="#ctx0" brushRef="#br0" timeOffset="3355">4056 311 90,'18'-7'23,"-11"-4"0,-7 11-3,-8-9-19,-8 10 0,-8 5 1,-9 7 0,-8 6 0,-4 6 1,-4 5 2,1 4-2,-2-1 0,8 1-1,7-3-1,7 0-1,6-4 0,13-2 0,9-2-1,8-5 1,11 3 0,5 0-1,6-2 1,5 1-1,4 0 0,-4-2 1,2 0-1,-3-2 1,-4-1 1,-5-3 0,-8-1 1,-4 0 0,-11-2 0,-5 3-1,-9 0-5,-11-4-20,-4 9-1,-12-6-1,-7 9-2</inkml:trace>
  <inkml:trace contextRef="#ctx0" brushRef="#br0" timeOffset="5197">3928 851 9,'14'-3'11,"-14"3"0,0 0 1,0 0-1,0 0 0,0 0 2,0 0 0,0 0-2,-12 5-1,12-5-1,0 0 0,0 0-2,0 0-3,0 0-2,0 0-2,0 0 1,-12 7-1,12-7 0,-17 8 1,8-1 1,-4-3 1,2 5 1,-6-4-1,5 2 1,-4-3 0,5 1 1,-3-2-3,4 1 0,1-2-1,9-2 0,-14 4-1,14-4-1,0 0 1,0 0-1,0 0 0,0 0-1,0 0-6,0 0-15,0 0-1,-10-6-1,8-4-1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3.143"/>
    </inkml:context>
    <inkml:brush xml:id="br0">
      <inkml:brushProperty name="width" value="0.05" units="cm"/>
      <inkml:brushProperty name="height" value="0.05" units="cm"/>
    </inkml:brush>
  </inkml:definitions>
  <inkml:trace contextRef="#ctx0" brushRef="#br0">47 0 4064,'-2'8'5124,"-3"5"-3718,-1 2-1035,-1 23 161,2 1-1,2-1 1,2 1 0,1 12-532,0-40 6,-8 254 437,0 153 2074,7-432-2579,1-1 0,0 0 0,1 0 0,0 1 0,2-1 1,-1 0-1,2 1 0,0 0 0,1 0 0,0 0 0,1 1 0,0-1 0,8-10 62,-9 18-28,0 0 0,0 0 1,1 0-1,0 1 0,0 0 0,0 0 1,1 0-1,-1 1 0,1 0 1,7-3 27,-6 3 2,70-17-271,-72 21 222,1 0 1,0 1-1,0 0 1,-1 0-1,1 1 0,-1 0 1,0 0-1,1 0 1,-1 1-1,0 0 0,0 0 1,0 0-1,-1 1 1,1 0-1,-1 0 0,0 1 1,0-1-1,0 1 1,3 5 46,-5-5 36,-1 0 1,0 0-1,0 0 1,-1 0-1,1 1 1,-1-1-1,0 0 1,-1 1-1,1-1 1,-1 1-1,0-1 1,-1 1-1,1-1 1,-1 0-1,0 1 1,0-1-1,-1 0 1,1 1-1,-1-1 1,0 0-1,-1 0 1,1 0-1,-1-1 1,0 1-1,0-1 1,-1 1-1,1-1 1,-1 0-1,0 0 1,0-1-1,0 1 1,-3 1-37,2-1 14,1 0 0,-1-1 0,0 0 1,0 1-1,-1-2 0,1 1 0,0-1 1,-1 1-1,0-1 0,0-1 1,1 1-1,-1-1 0,0 0 0,0-1 1,0 1-1,0-1 0,0 0 0,0-1 1,0 1-1,0-1 0,0 0 1,0-1-1,1 1 0,-1-1 0,0-1 1,1 1-1,-1-1 0,1 1 0,0-2 1,0 1-1,0 0 0,1-1 1,-1 0-1,-2-3-14,3 3-304,1 0-1,-1 0 1,1 0 0,0 0-1,0-1 1,1 1 0,-1-1-1,1 1 1,0-1 0,0 0-1,1 0 1,-1 0 0,1 0-1,0-1 1,0 1 0,1-4 304,0-14-5488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5.800"/>
    </inkml:context>
    <inkml:brush xml:id="br0">
      <inkml:brushProperty name="width" value="0.05" units="cm"/>
      <inkml:brushProperty name="height" value="0.05" units="cm"/>
    </inkml:brush>
  </inkml:definitions>
  <inkml:trace contextRef="#ctx0" brushRef="#br0">24 0 5568,'4'4'2864,"-23"73"-1958,10 75 2209,13-70-2795,5-43-1307,-2-36-2063,-3-9 1514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7.391"/>
    </inkml:context>
    <inkml:brush xml:id="br0">
      <inkml:brushProperty name="width" value="0.05" units="cm"/>
      <inkml:brushProperty name="height" value="0.05" units="cm"/>
    </inkml:brush>
  </inkml:definitions>
  <inkml:trace contextRef="#ctx0" brushRef="#br0">1 58 7648,'1'0'3385,"5"-5"-2861,48-7 431,-23 5-943,9-5-1088,-21-9-6580,-19 20 5336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7.678"/>
    </inkml:context>
    <inkml:brush xml:id="br0">
      <inkml:brushProperty name="width" value="0.05" units="cm"/>
      <inkml:brushProperty name="height" value="0.05" units="cm"/>
    </inkml:brush>
  </inkml:definitions>
  <inkml:trace contextRef="#ctx0" brushRef="#br0">0 33 5568,'5'6'4413,"40"-5"-2826,62-33 338,-15 25-2136,-54 7-2618,-25 0-2088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8.341"/>
    </inkml:context>
    <inkml:brush xml:id="br0">
      <inkml:brushProperty name="width" value="0.05" units="cm"/>
      <inkml:brushProperty name="height" value="0.05" units="cm"/>
    </inkml:brush>
  </inkml:definitions>
  <inkml:trace contextRef="#ctx0" brushRef="#br0">344 459 5568,'-69'4'3018,"-17"-30"-3348,76 20 597,1 0 0,0 0 1,0-1-1,0 0 1,1-1-1,0 0 0,0 0 1,1-1-1,0 0 0,1 0 1,-1-1-1,2 0 1,0 0-1,0 0 0,-1-6-267,2 7 8,2-1-1,-1 1 1,1-1-1,1 0 1,0 0-1,0 1 1,1-1-1,0 0 1,1 0-1,0 0 1,0 0-1,1 0 1,1 1-1,-1-1 1,2 1-1,-1 0 1,1 0-1,0 0 1,1 0-1,0 1 1,1-1-1,0 1 1,0 1-1,0-1 1,1 1-1,0 0 1,1 1-1,0-1 1,0 2-1,0-1 1,0 1-1,1 0 1,0 1-1,0 0 1,0 0-1,0 1 1,2 0-8,-5 2 13,-1 1 1,1 0-1,-1 0 1,0 1-1,1-1 1,-1 1-1,0 0 1,1 1-1,-1-1 1,0 1-1,0 0 1,0 0-1,0 1 1,0-1-1,-1 1 1,1 0-1,-1 1 1,0-1-1,0 1 1,0 0-1,0 0 1,-1 0-1,1 0 1,-1 0-1,0 1 1,1 3-14,3 3 68,-1 2-1,0-1 1,0 0 0,-2 1 0,1 0 0,-2 1-1,0-1 1,0 0 0,-1 1 0,-1 2-68,-2-4 122,0 0-1,-2 0 1,1-1-1,-1 1 1,-1 0 0,0-1-1,-1 0 1,0 0 0,-1 0-1,0-1 1,0 0 0,-1 0-1,0 0 1,-1-1-1,0 0 1,-1-1 0,0 0-1,0 0 1,-1-1 0,1 0-1,-2 0 1,1-1 0,-1-1-1,0 0 1,0 0-1,-1-1-121,4-1-105,0-1-1,0 0 1,-1 0 0,1-1-1,-1 0 1,1 0-1,-1-1 1,1 0-1,-1-1 1,1 0-1,-1 0 1,-2-2 105,-61-24-6510,47 10 1710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6.491"/>
    </inkml:context>
    <inkml:brush xml:id="br0">
      <inkml:brushProperty name="width" value="0.05" units="cm"/>
      <inkml:brushProperty name="height" value="0.05" units="cm"/>
    </inkml:brush>
  </inkml:definitions>
  <inkml:trace contextRef="#ctx0" brushRef="#br0">1 350 5728,'16'-32'2749,"37"-30"-2325,-51 61-415,-1 1 0,0-1 0,0 0-1,0 1 1,1-1 0,-1 1 0,0 0 0,1-1-1,-1 1 1,1 0 0,-1 0 0,0 0 0,1 0 0,-1 0-1,0 0 1,1 0 0,-1 1 0,0-1 0,1 0-1,-1 1 1,0-1 0,1 1 0,-1-1 0,0 1 0,0 0-1,0 0 1,1-1 0,-1 1 0,0 0 0,0 0-1,0 0 1,0 0 0,-1 0 0,1 0 0,0 0 0,0 1-9,26 47 453,-25-44-360,1 2 30,1 0 1,-1-1-1,-1 2 0,1-1 1,-1 0-1,-1 0 0,1 1 1,-1-1-1,0 1 0,-1-1 1,0 1-1,0-1 0,-1 1 1,1-1-1,-2 1 0,0 3-123,-55 116 694,-9-21 431,66-104-1107,-1-1-1,1 1 1,0 0 0,-1-1 0,1 1-1,0 0 1,0 0 0,0-1 0,0 1-1,0 0 1,1 0 0,-1-1 0,0 1-1,1 0 1,-1 0 0,1-1 0,0 1-1,-1-1 1,1 1 0,0 0 0,0-1-1,0 0 1,0 1 0,0-1-1,1 0 1,-1 1 0,0-1 0,1 0-1,-1 0 1,0 0 0,1 0 0,0 0-1,-1 0 1,1-1 0,-1 1 0,1-1-1,0 1 1,-1-1 0,1 1 0,0-1-1,0 0 1,-1 0 0,1 0 0,0 0-1,0 0 1,0 0 0,-1 0 0,1 0-1,0-1 1,-1 1 0,1-1 0,0 0-18,169 8 976,-81-14-843,-74-8-263,-19 2-6337,3 12 1667</inkml:trace>
  <inkml:trace contextRef="#ctx0" brushRef="#br0" timeOffset="582.066">288 1 5824,'21'72'3136,"32"49"-1979,77 254-133,-122-351-860,0 0 0,-2 1 1,-1-1-1,-1 1 0,-1 0 0,-1 0 0,-1 1 0,-1-1 1,-2 0-1,0 0 0,-2 0 0,0 0 0,-2-1 1,-4 11-165,6-26 25,-1 0 1,0 0-1,0-1 1,0 1-1,-1-1 0,-1-1 1,0 1-1,0-1 1,-6 6-26,11-12-112,2-1-133,26-41-7664,-11 20 4842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23.983"/>
    </inkml:context>
    <inkml:brush xml:id="br0">
      <inkml:brushProperty name="width" value="0.05" units="cm"/>
      <inkml:brushProperty name="height" value="0.05" units="cm"/>
    </inkml:brush>
  </inkml:definitions>
  <inkml:trace contextRef="#ctx0" brushRef="#br0">192 0 2144,'0'0'699,"-11"1"4671,4 2-5046,0 1 0,1 0 0,0 0 0,0 1 0,0-1 0,0 1 0,1 1 0,0-1-1,0 1 1,0 0 0,0 1-324,3-5 133,-6 11-5,1 0 0,0 1-1,0 0 1,2 0 0,-1 0 0,2 1 0,0 0 0,1 0-1,0 0 1,1 0 0,1 2-128,-3 9 77,-10 58 120,2-26 12,3 1 0,2 1 0,3-1 0,2 1-1,3 0 1,5 28-209,-5-80 45,0 0 0,0 0-1,1 0 1,0 0 0,1-1 0,-1 1-1,1-1 1,1 1 0,0-1 0,0 0-1,0 0 1,1-1 0,0 1 0,0-1-1,0 0 1,1-1 0,0 1 0,5 2-45,119 47 666,-113-48-2927,-17-7 245,0 0-4165</inkml:trace>
  <inkml:trace contextRef="#ctx0" brushRef="#br0" timeOffset="1408.567">356 284 3488,'5'44'2170,"-24"114"2694,1-36-3168,13-9-117,17-124-1483,-12-4-600,0 12-2389,0 3 1613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0.639"/>
    </inkml:context>
    <inkml:brush xml:id="br0">
      <inkml:brushProperty name="width" value="0.05" units="cm"/>
      <inkml:brushProperty name="height" value="0.05" units="cm"/>
    </inkml:brush>
  </inkml:definitions>
  <inkml:trace contextRef="#ctx0" brushRef="#br0">61 0 2976,'-20'11'3733,"9"20"-869,6 136-1467,5-162-1365,1 85 536,-5-1 0,-10 58-568,6-57 971,9-90-959,-1 0 0,0-1-1,0 1 1,1 0 0,-1-1 0,0 1-1,1 0 1,-1-1 0,0 1 0,1 0 0,-1-1-1,0 1 1,1 0 0,-1 0 0,1 0-1,-1-1 1,0 1 0,1 0 0,-1 0 0,1 0-1,-1 0 1,1 0 0,-1 0 0,1 0 0,-1 0-1,0 0 1,1 0 0,-1 0 0,1 0-1,-1 0 1,1 0 0,-1 0 0,0 1 0,1-1-1,-1 0 1,1 0 0,-1 0 0,0 1 0,1-1-1,-1 0 1,1 0 0,-1 1 0,0-1-1,0 0 1,1 1 0,-1-1 0,0 0 0,1 1-1,-1-1 1,0 1 0,0-1 0,0 0-1,0 1 1,1-1 0,-1 1 0,0-1 0,0 1-1,0-1 1,0 1 0,0-1 0,0 0 0,0 1-1,0-1 1,0 1 0,0-1 0,0 1-1,-1-1 1,1 1 0,0-1-12,27-30 290,-24 27-321,-1 1 14,3-6 20,0 0 0,1 0 0,0 1-1,0 0 1,1 0 0,0 1 0,0 0 0,1 0 0,0 1 0,0-1 0,0 2 0,0-1-1,1 1 1,0 1 0,0-1 0,0 1 0,7-1-3,-9 3-2,0 1 1,0-1-1,0 1 1,0 1-1,0-1 0,0 1 1,0 1-1,0-1 1,0 1-1,-1 0 1,1 1-1,0-1 0,-1 1 1,0 1-1,0-1 1,0 1-1,0 0 0,-1 0 1,1 1-1,-1 0 1,0 0-1,0 0 1,-1 0-1,0 1 0,0 0 1,0 0-1,3 6 2,-4-5 66,-1-1 0,1 1 0,-1 0 0,0 0 0,-1 0 0,0 1-1,0-1 1,0 0 0,-1 0 0,0 1 0,-1-1 0,0 0 0,0 0 0,0 1 0,-1-1-1,0 0 1,0 0 0,-1-1 0,0 1 0,0 0 0,0-1 0,-1 0 0,0 0 0,0 0-1,-1 0 1,0 0 0,0-1 0,0 0 0,0 0 0,-1-1 0,-3 3-66,5-5-19,-1 0 1,1 0-1,-1-1 0,0 0 1,0 0-1,0 0 0,0 0 1,0-1-1,0 1 0,0-1 1,0-1-1,0 1 0,0-1 1,0 0-1,1 0 1,-1 0-1,0 0 0,0-1 1,1 0-1,-1 0 0,1 0 1,-1-1-1,1 0 0,0 1 1,0-1-1,0-1 0,1 1 1,-1-1-1,1 1 0,-1-1 1,-1-4 18,2 5-315,1-1 0,-1 1 0,1-1 0,0 0 0,0 0 0,0 0 0,1 0 0,-1 0 0,1-1-1,0 1 1,1 0 0,-1 0 0,1-1 0,-1 1 0,1-1 0,0 1 0,1 0 0,-1-1 0,1 1 0,0 0 0,0 0 0,0-1 0,2-2 315,6-12-4389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2.423"/>
    </inkml:context>
    <inkml:brush xml:id="br0">
      <inkml:brushProperty name="width" value="0.05" units="cm"/>
      <inkml:brushProperty name="height" value="0.05" units="cm"/>
    </inkml:brush>
  </inkml:definitions>
  <inkml:trace contextRef="#ctx0" brushRef="#br0">29 1 6560,'-7'63'3653,"2"176"-1781,5-237-1966,-3 33 354,-6-17-3450,8-19 1147,-2-5-1743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5.504"/>
    </inkml:context>
    <inkml:brush xml:id="br0">
      <inkml:brushProperty name="width" value="0.05" units="cm"/>
      <inkml:brushProperty name="height" value="0.05" units="cm"/>
    </inkml:brush>
  </inkml:definitions>
  <inkml:trace contextRef="#ctx0" brushRef="#br0">0 81 6048,'3'-12'4189,"19"-23"-2245,24 1 1518,-10 36-4023,10 6-5508,-35-3 1312</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0:34.4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475 0 0,'0'0'3,"0"0"1,0 0-1,0 0 0,0 0-1,0 0 0,0 0 0,0 0-1,0 0-1,0 0 0,0 0 0,0 0 1,2 11 0,-2-11-1,1 9 1,-1-9 0,1 13 0,-1-13 0,1 17 1,-1-6 0,0 3 0,0 2-1,-1 3 1,0 2 0,0 3-1,0 1 0,-1 3-1,0 1 1,1 1-1,-1 0 0,1 0 1,0 1 0,0 2 1,0 1 0,-1 2 1,-1 3-1,-1 2 1,-1 2-1,0 3 0,0 2 0,0 0-1,-1-1-1,1 1 1,-5 0-1,5 0 0,-3 1 1,0 3-1,-4 2 0,-2 5 0,-3 6 0,-1 5 0,1 4 0,-2 7 0,0 0 0,0 2 0,2 0 0,2-2 0,3-2 1,1-2 0,-1 2 0,1-1 1,0 2 0,-1 1 0,2 1 0,-1 3 1,1 2-1,2-1-1,0 0-1,1-1 1,0 0 0,0-2-1,0 1 0,0 1 0,-2 0 0,2 1 1,-1 3-1,-2 0 0,3 0 2,1 0-4,0 3 2,1 0 0,0-3 0,0 1 0,1 1 0,1 1-1,1 1 1,0-2 0,1 0-1,0 0 1,2 2 0,2-3 0,0-1 0,2 0 1,3-1-1,0 2 1,0-1 1,3-1-2,1 0 1,0-1 0,1-1-1,2-3 0,0 0 1,-1-2-1,4-4 1,-1-1-1,1-1 0,0-1 1,1 2-1,-2-2 1,3 2 0,1-2 0,-2 2 0,4 1 0,2-2 1,0 1-1,4 0 0,2-2-1,1-1 1,2 1-1,2-3 1,2-1 0,3-2 0,3-1 1,2-1-1,4 0 1,1-1 0,4-3-1,4 0 1,2-2-1,2-2-1,4-2 1,3-3-1,5-1 0,3 1 1,2-2-1,3 3 1,3-1 0,5 0 1,2 2-1,4-1 1,-2-4 1,2-1-1,2-1 1,4-2-1,3-5 0,3 0 0,3-5-1,1-1 0,6-4 0,7-1 0,3-6-1,1-4 0,1 0 1,0-2-1,3-3 0,-1-2 0,-3 1 0,-3-4 0,-3 0 0,-2-2 0,-1-2-1,-6-1 1,-4-2 0,-4 1 0,-3-3 0,0 1 0,-1 1 0,-1-2 0,-2 0 0,-3-1 1,0-1-1,-2 0 0,-3-2 0,-2 2 1,-5-1 0,-5 1-1,-3 0 1,-4 3 0,-5 3 0,-2-1-1,-4 2 1,-4 0-1,-6 3 0,-5 1 1,-4-2-1,-8 0 1,-4-1-1,-6 3 0,-5-2 0,1 1 1,1 2-1,2 0 0,5 0 0,6 1 1,5-2-1,4-1 0,2-3 0,0 0 0,0-5 0,-1-1 1,-4-1-1,-4-1 0,-1 0 0,-3-1 0,-4 1 1,0 1-1,-4 0 0,-3 0 0,-3 1 0,-2 1 0,-4 1 0,-2 0 0,-1 3 0,-10-5 0,13 7 0,-13-7 0,0 0 1,6 10 0,-6-10 0,0 0 0,-12 5 0,12-5 0,-12-3-1,12 3-1,-17-16-1,9 0 0,1-1 0,-1-5-1,-3-2 1,-3-6 0,-2 0 1,-3 0 0,-4-1 1,-5 1-1,-2 1 1,-4-1 0,-1 2-1,-1-2-1,3 3 0,1-3-1,3 4-2,2 0 1,7 5 0,-1 2 0,5 4 3,1 5 0,4 3 1,2 4 1,9 3 0,0 0 1,3 13 0,13-1-1,5 2 0,8 3-1,6 2 0,7 4 1,2 0 1,1 3-2,4 1 1,-1 1 0,-1 1 0,1 1 0,-6-2 0,-1-1 1,-2-2-1,-3-4 1,-8-2-1,-2-3 1,-8-3 1,-4-1-1,-8-2 2,-2 2-1,-11-3 0,-2 5 0,-5-2 0,-5 5 0,-5-1-1,-2 2-1,-3 1 0,-4 2-1,-2 2 2,-1 2-2,-6 4 1,1 2-1,-3 0 1,4 2 0,1-1 0,2 0 0,3-3 1,7-3 0,4-5-1,5-4 1,4-4-1,4-3 0,10-10-1,-13 11 1,13-11-1,0 0-1,0 0 0,0 0-1,0 0 1,0 0 0,0 0 0,0 0 0,0 0 0,0 0 0,0 0 0,0 0-1,0 0-11,-9-2-11,9 2-1,-23-4 0,4 1-1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5.795"/>
    </inkml:context>
    <inkml:brush xml:id="br0">
      <inkml:brushProperty name="width" value="0.05" units="cm"/>
      <inkml:brushProperty name="height" value="0.05" units="cm"/>
    </inkml:brush>
  </inkml:definitions>
  <inkml:trace contextRef="#ctx0" brushRef="#br0">1 0 7232,'8'8'2656,"-8"-8"-2048,0 4-192,0-4 768,0 3-736,0 1 32,4 0-288,1-1-192,-1 1-32,-1-4 96,2 4-32,-1-4-1280,4 0 672,4-4-2080,0-3 1472,5-1-3104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6.161"/>
    </inkml:context>
    <inkml:brush xml:id="br0">
      <inkml:brushProperty name="width" value="0.05" units="cm"/>
      <inkml:brushProperty name="height" value="0.05" units="cm"/>
    </inkml:brush>
  </inkml:definitions>
  <inkml:trace contextRef="#ctx0" brushRef="#br0">0 0 8736,'4'4'3232,"4"-4"-2528,-3 0-192,-5 0-128,0 0-320,3 0-160,1 0 32,1 4 32,-1-4 32,0 4 64,0-4-32,0 0-32,0 0 32,0 3-128,1-3 64,-2 0-1792,-3 0 960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3.905"/>
    </inkml:context>
    <inkml:brush xml:id="br0">
      <inkml:brushProperty name="width" value="0.05" units="cm"/>
      <inkml:brushProperty name="height" value="0.05" units="cm"/>
    </inkml:brush>
  </inkml:definitions>
  <inkml:trace contextRef="#ctx0" brushRef="#br0">29 520 8480,'-7'-5'3858,"23"-5"-3226,-2 11-406,92-5 629,-38-11-3205,-40 2-1762,-20 8 75</inkml:trace>
  <inkml:trace contextRef="#ctx0" brushRef="#br0" timeOffset="288.624">0 328 8128,'13'0'3008,"-6"-4"-2336,11 0-160,-11 4-224,6-3-256,3 3-96,5 0 32,-1 0 32,4 0 0,1-4 64,0 4-32,0 0-512,0 4 256,-2-4-1952,2 0 1216</inkml:trace>
  <inkml:trace contextRef="#ctx0" brushRef="#br0" timeOffset="871.229">686 451 8128,'-9'-3'139,"1"0"1,0-1 0,0 0 0,1 0-1,-1-1 1,1 0 0,0 0 0,0-1-1,0 0 1,1 0 0,0 0 0,0-1-1,1 0 1,-1 0 0,2 0-1,-1-1 1,1 0 0,0 0 0,1 0-1,-1-1-139,-2-9 138,0 0 0,2 0 0,0-1 0,0 0 0,2 1 0,1-1 0,0 0 0,2-17-138,0 27 20,0 1 1,0-1-1,1 0 0,0 0 0,1 0 0,0 1 1,0 0-1,1-1 0,0 1 0,4-6-20,-6 11 7,0 0 0,0 0 0,1 0 0,-1 1 0,0-1-1,1 1 1,0-1 0,-1 1 0,1 0 0,0 0 0,0 0 0,0 1 0,1-1 0,-1 1-1,0-1 1,0 1 0,1 0 0,-1 0 0,1 1 0,-1-1 0,1 1 0,-1 0 0,1 0-1,-1 0 1,1 0 0,-1 0 0,1 1 0,2 0-7,6 5 36,-1 0 0,0 1 1,-1 0-1,0 1 0,0 0 1,0 0-1,-1 1 0,0 0 0,-1 1 1,0 0-1,0 1 0,-1-1 0,-1 1 1,0 0-1,0 1 0,-1 0 0,0 0 1,-1 0-1,-1 0 0,2 8-36,-3-13 125,0 0 0,-1 0 0,0 0-1,0 1 1,0-1 0,-1 0 0,0 0 0,0 1-1,-1-1 1,0 0 0,0 0 0,-1 1 0,0-1-1,0-1 1,-1 1 0,1 0 0,-1 0 0,-1-1-1,0 0 1,1 0 0,-2 0 0,1 0 0,-1 0-1,0-1 1,0 0 0,0 0 0,-1 0 0,0-1-1,0 0 1,-1 1-125,-9 4-17,0 0-1,-1-1 1,0 0 0,0-1-1,-1-1 1,0-1 0,0-1-1,0 0 1,-8-1 17,-104 1-6974,97-6 4014,0-1-896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2.904"/>
    </inkml:context>
    <inkml:brush xml:id="br0">
      <inkml:brushProperty name="width" value="0.05" units="cm"/>
      <inkml:brushProperty name="height" value="0.05" units="cm"/>
    </inkml:brush>
  </inkml:definitions>
  <inkml:trace contextRef="#ctx0" brushRef="#br0">1 187 5568,'-1'-3'2864,"2"3"-2512,-1 0-171,8 26 1179,20 134 2000,-11 50-2715,-13-187-3770,-4-23-1072</inkml:trace>
  <inkml:trace contextRef="#ctx0" brushRef="#br0" timeOffset="603.675">124 1 6816,'-1'-1'3776,"19"17"-3803,77 58 1739,-76-48-1659,-1 0 1,-1 0-1,-1 2 0,-1 0 1,-2 1-1,6 18-53,-11-29 159,-2 0-1,0 0 1,0 1 0,-2-1-1,0 1 1,-2 0 0,0 0-1,-1 0 1,0 0 0,-2 1-1,0-1 1,-4 15-159,-4 0 130,-1 0 0,-2 0 0,-1-1 0,-2 0 0,-1-1 0,-2-1 0,-1-1 0,-3 3-130,-44 30-53,56-64-3342,17-16-96,3 3-1047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2:38.907"/>
    </inkml:context>
    <inkml:brush xml:id="br0">
      <inkml:brushProperty name="width" value="0.05" units="cm"/>
      <inkml:brushProperty name="height" value="0.05" units="cm"/>
    </inkml:brush>
  </inkml:definitions>
  <inkml:trace contextRef="#ctx0" brushRef="#br0">65 707 7552,'0'15'2816,"0"-12"-2208,3 5-160,2-4 32,-1-4-352,-4 0-896,4 0 416,0 0-928,0 0 736,0 0-96,0 0 384,1 0-2400</inkml:trace>
  <inkml:trace contextRef="#ctx0" brushRef="#br0" timeOffset="112474.803">159 0 5472,'12'0'4512,"-22"7"-4262,1 0 0,0 1 0,0 0 0,1 0 0,0 1 0,1-1 0,0 2 0,0-1 0,1 1 0,0 0 0,1 1 0,0-1 0,-1 6-250,-39 148 664,37-128-516,2 1-1,1 0 0,2 0 1,1 0-1,3 0 0,0 1 1,3-1-1,5 24-147,-4-38 23,1-1 0,0 0 0,2 0 0,0-1 0,2 0-1,0 0 1,1-1 0,1-1 0,1 1 0,13 13-23,-22-30-71,-1 0 0,0 0 0,1 0-1,-1 0 1,1-1 0,0 0 0,0 1 0,0-2-1,0 1 1,0 0 0,0-1 0,0 1 0,1-1-1,-1-1 1,0 1 0,1 0 0,-1-1 0,1 0-1,-1 0 1,2-1 71,16-21-7125,-15 5 3376</inkml:trace>
  <inkml:trace contextRef="#ctx0" brushRef="#br0" timeOffset="113124.788">278 437 6656,'-22'-34'3428,"22"30"-3470,-1-1 1,1 0-1,0 1 1,1-1-1,-1 0 1,1 1-1,0-1 1,0 1-1,0-1 1,0 1 0,1-1-1,0 1 1,0 0-1,0 0 1,0 0-1,1 0 1,0 0-1,-1 0 1,2 1 41,3-7 135,1 0 0,1 1 0,0 0 0,0 1 0,0 0 0,1 0 0,0 1 0,1 0 0,0 1 0,0 0 0,0 1 0,1 0 0,0 1 0,0 0 0,0 1 0,4-1-135,-14 4 5,0 0 1,1 0-1,-1 0 0,0 0 1,1 0-1,-1 0 1,1 1-1,-1-1 1,0 1-1,0-1 1,1 1-1,-1 0 0,0 0 1,0 0-1,0 0 1,0 0-1,0 1 1,0-1-1,0 1 1,0-1-1,0 1 1,-1 0-1,1-1 0,-1 1 1,1 0-1,-1 0 1,0 0-1,0 0 1,0 1-1,0-1 1,0 0-1,0 0 0,0 0 1,-1 1-1,1-1 1,-1 0-1,0 1-5,1 5 4,0-1-1,-1 1 1,0 0-1,0-1 1,-1 1-1,0-1 1,0 1-1,-1-1 1,0 1-1,0-1 1,-1 2-4,-4 7 78,-1-1 0,0 0 1,-1-1-1,0 0 0,-1-1 1,-1 0-1,0 0 0,-1-1 1,0-1-1,-1 0 1,0 0-1,-1-1 0,-8 4-78,-43 30 11,65-44-14,1 0 0,-1 0 0,0 0 0,0 0 0,0 0 0,1 0-1,-1 0 1,0 0 0,0 0 0,0 0 0,1 0 0,-1 0 0,0 0 0,0 0 0,0 0 0,1 0 0,-1 1 0,0-1 0,0 0 0,0 0-1,0 0 1,0 0 0,1 0 0,-1 1 0,0-1 0,0 0 0,0 0 0,0 0 0,0 0 0,0 1 0,0-1 0,0 0 0,1 0-1,-1 0 1,0 1 0,0-1 0,0 0 0,0 0 0,0 0 0,0 1 0,0-1 0,0 0 0,0 0 0,0 0 0,0 1 0,-1-1 0,1 0-1,0 0 1,0 0 3,34 1 272,-16-1-57,199 26-1474,-177-26-2751,-23 0-102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7.296"/>
    </inkml:context>
    <inkml:brush xml:id="br0">
      <inkml:brushProperty name="width" value="0.05" units="cm"/>
      <inkml:brushProperty name="height" value="0.05" units="cm"/>
    </inkml:brush>
  </inkml:definitions>
  <inkml:trace contextRef="#ctx0" brushRef="#br0">1 12 5312,'0'-10'7167,"8"8"-3321,2 16-4760,-9-12-1025,-5 4-5864,-3-5 4406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8.661"/>
    </inkml:context>
    <inkml:brush xml:id="br0">
      <inkml:brushProperty name="width" value="0.05" units="cm"/>
      <inkml:brushProperty name="height" value="0.05" units="cm"/>
    </inkml:brush>
  </inkml:definitions>
  <inkml:trace contextRef="#ctx0" brushRef="#br0">49 1 5408,'-7'0'7781,"5"6"-7681,0-1-1,1 1 1,0 0-1,0 0 1,1 0-1,-1 0 1,1 0 0,1 0-1,-1 0 1,1 0-1,1 5-99,1 27 57,-4 169 263,-27 90 149,16-216 1,19-114-332,-7 25-153,0-1 0,1 1-1,0-1 1,1 1 0,0 0-1,0 0 1,1-1 0,0 1-1,0 1 1,1-1 0,0 0 0,0 1-1,0 0 1,1 0 0,1 0-1,-1 1 1,1 0 0,0 0-1,0 0 1,1 0 0,0 1-1,0 1 1,0-1 15,0 3-42,0 1-1,0 0 0,0 0 1,1 0-1,-1 1 0,0 0 1,0 1-1,1 0 0,-1 0 1,0 0-1,0 1 0,5 2 43,-3-1-5,0 2 0,0-1 0,-1 1 0,1 1 0,-1-1 0,-1 1 0,1 1-1,-1-1 1,0 1 0,-1 1 0,1-1 0,-2 1 0,1 1 5,5 3-72,-10-10 103,1 0 1,0 0-1,-1 1 1,0-1-1,1 0 1,-1 1 0,0-1-1,0 1 1,0-1-1,-1 1 1,1 0-1,-1-1 1,1 1-1,-1 0 1,0-1 0,0 1-1,0 0 1,0-1-1,0 1 1,-1 0-1,1-1 1,-1 1 0,0-1-1,0 1 1,0-1-1,0 1 1,0-1-1,0 1 1,-1-1 0,1 0-1,-1 0 1,1 0-1,-1 0 1,0 0-1,0 0 1,0 0 0,-1 0-32,-6 4 34,0 0 1,-1-1 0,0 0 0,0 0-1,0-1 1,-1-1 0,1 0 0,-1 0 0,0-1-1,0 0 1,0-1 0,0 0 0,0-1 0,0 0-1,0-1 1,0 0 0,0-1 0,0 0 0,1-1-1,-1 0 1,-3-2-35,13 5-117,-1 0 0,1 0 0,0-1-1,0 1 1,-1-1 0,1 1 0,0-1 0,0 1-1,0-1 1,0 0 0,0 0 0,0 1-1,0-1 1,0 0 0,0 0 0,0 0 0,0 0-1,0 0 1,0 0 0,1 0 0,-1-1 0,1 1-1,-1 0 1,1 0 0,-1 0 0,1-1 0,0 1-1,-1 0 1,1-1 0,0 1 0,0 0 0,0 0-1,0-1 1,0 1 0,0 0 0,0-1 0,1 1-1,-1 0 1,0-1 0,1 1 0,-1 0 0,1 0-1,0-1 118,16-34-8517,-6 17 6368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42.791"/>
    </inkml:context>
    <inkml:brush xml:id="br0">
      <inkml:brushProperty name="width" value="0.05" units="cm"/>
      <inkml:brushProperty name="height" value="0.05" units="cm"/>
    </inkml:brush>
  </inkml:definitions>
  <inkml:trace contextRef="#ctx0" brushRef="#br0">42 1 6048,'-7'66'3679,"1"-15"-3401,-19 113 3546,22-112-4613,7-49-1857,-1-4 1340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44.825"/>
    </inkml:context>
    <inkml:brush xml:id="br0">
      <inkml:brushProperty name="width" value="0.05" units="cm"/>
      <inkml:brushProperty name="height" value="0.05" units="cm"/>
    </inkml:brush>
  </inkml:definitions>
  <inkml:trace contextRef="#ctx0" brushRef="#br0">4 15 8960,'-4'-5'4025,"13"-4"-4552,49 8 906,-23 5-521,23-1-4671,-54-6 2856,0-1-1248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45.104"/>
    </inkml:context>
    <inkml:brush xml:id="br0">
      <inkml:brushProperty name="width" value="0.05" units="cm"/>
      <inkml:brushProperty name="height" value="0.05" units="cm"/>
    </inkml:brush>
  </inkml:definitions>
  <inkml:trace contextRef="#ctx0" brushRef="#br0">1 11 8224,'12'0'3040,"-4"-3"-2368,9-1-160,-9 0-384,4 4-160,0 0 32,5 0 0,-1 0-96,1 0 64,-1 0 96,0 0-32,0 4 64,2 0-64,-2-1-32,0 1 32,-3-4-832,-1 4 448</inkml:trace>
</inkml:ink>
</file>

<file path=ppt/ink/ink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4.7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56 26,'0'0'12,"14"-6"-1,-14 6-4,0 0-5,0 0-3,0 0 1,6-11 0,-6 11 1,0 0 1,0 0 1,0-16 2,0 16-1,0 0 0,0-13 0,0 13 2,0 0-2,0 0 0,0-11-1,0 11 0,0 0 0,0 0-1,0 0 0,0 0-1,0 0 0,0 0 0,0 0-1,0 0 1,0 0 0,0 0-1,0 0 1,0 0 0,0 0 0,0 0 0,0 0 2,-3 13-2,3-13 2,0 19-2,2-7 1,-2 5 0,1 1 0,0 4-1,1 2 0,1 1-1,0 5 0,1 2 1,-1 2-1,2 3 0,-2 3 0,1 0 1,0 2-1,-2 2 0,-1-2 1,1 1 1,0-1-1,-1 0 0,0-3 0,0 2 1,1 0-1,1 0 0,3-1-1,-2-2 0,3 2 0,2 1 0,0-2 1,-1 1-1,2-4 1,-2 2 0,1-3 0,0-2 1,-2 1-1,2-1 0,-1-2 1,3 0 0,-2-2 0,1 1 0,-1 1 0,2-1-1,-1-1 1,0 1 0,1 0-1,0 1 1,2-1-1,1 0 0,0-1 1,3-1-1,-1-1 0,4-2 1,-2 0-1,3-3 1,-1-1-1,0-1 1,2-2-1,2 0 0,-3-3 0,1-1 0,0 0-1,1 0 1,0 1-1,3-2 0,-2 1 0,2 0 0,2-2 0,1 1 1,2-2-2,-2 1 2,3-1-1,-2-1 0,2-1 0,-4 1 0,1-1 0,-2 0 1,1 1-1,0-2 0,-1 0 0,1 1 0,2 1 0,0-1 0,0 0 0,-1 0 1,1 0-1,-1 0 0,-1-1 0,-1 1-1,-1-1 1,0-1 0,1 1 0,0 0 0,1 0 0,0 0 0,4 1 0,0-1 1,0 1-1,1-1 0,-2-1 1,0 1-1,-1-2 1,0 2-1,-4-1 0,-3 0 1,2 0-1,-2 2 0,0-1 0,-1 0 0,0 1 0,2-1 0,1 1 0,2 1 1,0-1 0,1 1-1,1-2 1,1 0 0,-1 1 0,2 1 0,-1-2 0,2 0-1,-4-1 1,2 0 0,-6-1 0,0 0-1,-3-2 1,-2 0 0,-4-1-1,-2 0 0,-1 0 0,0 0 0,-2-1 0,2 0 0,-2-1 0,1 2 0,-11-3 0,18 1 0,-18-1 0,13 2 0,-13-2 0,0 0 0,14 3 0,-14-3 0,0 0 0,0 0 0,0 0 0,10 5 0,-10-5 0,0 0 0,0 0 0,0 0 0,0 0 1,0 0-1,0 0 0,0 0 0,0 0 1,0 0-1,0 0 0,0 0 0,0 0 0,13 6-1,-13-6 1,11 3 0,-11-3 0,14 2 0,-14-2 0,14 2 0,-14-2 0,12 1 0,-12-1 0,0 0 0,0 0 0,10 4 0,-10-4 0,0 0 0,0 0 0,0 0 0,0 0 0,0 0 0,13 3 0,-13-3 0,0 0 0,0 0 1,0 0-1,11 2 1,-11-2-1,0 0 0,0 0 0,0 0 0,0 0 0,0 0 0,0 0-1,0 0 1,0 0 0,10 3 0,-10-3 0,0 0 0,12 1 1,-12-1-1,0 0 0,0 0 0,0 0 0,0 0 0,0 0 1,0 0-1,0 0 0,0 0 0,0 0 0,0 0 0,0 0 0,0 0 0,0 0 0,0 0 0,0 0 0,0 0 0,0 0 0,0 0 0,0 0 1,0 0-1,0 0 0,0 0 0,0 0 0,0 0 1,0 0-1,0 0 0,0 0 0,0 0 1,0 0-1,0 0 0,0 0 1,0 0-1,0 0 1,0 0-1,0 0 0,0 0 1,0 0-1,0 0 1,0 0-1,0 0 1,0 0-1,0 0 1,0 0 0,0 0-1,0 0 0,0 0 1,0 0-1,0 0 0,0 0 1,0 0-1,0 0 0,0 0 0,0 0 0,0 0 0,0 0 0,0 0-1,0 0 1,0 0 0,0 0 0,0 0 0,0 0 0,0 0 0,0 0-1,0 0 1,0 0 0,0 0-1,0 0 1,0 0 0,0 0 0,0 0 0,0 0 0,0 0 0,0 0 0,0 0 0,0 0 0,0 0 0,0 0 0,0 0 0,0 0 0,0 0 0,0 0 0,0 0-1,0 0 1,0 0 0,0 0 0,0 0-1,0 0 1,0 0 0,0 0 0,0 0 0,0 0 1,0 0-1,0 0 0,0 0 0,0 0 0,0 0 0,0 0 0,0 0 0,0 0 0,0 0 0,0 0 1,0 0-1,0 0 0,0 0 1,0 0-1,0 0 1,0 0 0,0 0-1,0 0 1,0 0-1,0 0 0,-3-11 0,3 11 0,-7-11 0,7 11 0,-13-15 0,6 4 0,-2-1-1,-1-1 1,-3-2 0,-1-3 0,-3-1-1,0 1 1,-2-1-1,-1 2 0,0-3 1,0 1-1,1 2 1,1 0 0,1 1-1,0 2 1,2 0 0,2 2 0,1 3 0,12 9 0,-17-14 0,17 14 0,0 0 0,-12-11 0,12 11 0,0 0 0,0 0 0,0 0 0,0 0 0,0 0 0,0 0 0,0 0 0,0 0 0,0 0 0,0 0 0,0 0 0,0 0 0,0 0 0,0 0 0,0 0 0,0 0-1,0 0 1,0 0 0,0 0 0,0 0-1,0 0 1,0 0-1,0 0 0,0 0 0,-2 12 1,2-12-1,0 14 1,0-1 0,0 2-1,0 6 2,1 5-1,-1 4 0,1 4 0,1 6 1,-2-1 0,2 3-1,-4 3 1,1-2-1,-2-4 1,-1 0-1,1-4 0,-2-2 0,0-3 0,2 0 0,2-3-1,1-2 1,0-2 1,1-2-1,1-1-1,0-4 2,1-3-1,-1-1 0,-2-12 0,4 16 0,-4-16 0,0 0 0,0 0 0,0 0 0,2 11 0,-2-11 1,0 0-1,0 0 0,0 0 0,0 0 0,0 0 0,0 0 0,0 0 1,0 0-1,0 0 0,0 0 1,0 0-1,0 0 1,0 0-1,0 0 1,0 0-1,0 0 0,0 0 1,11-14-1,-11 14 0,14-16 0,-5 6 1,5-5-1,1-2 0,4-2 0,1-4 0,1 2 0,3-2 0,-1 0 0,0-1 0,-1 0 0,-1-1 1,0 2-1,-1 0 0,-1 0 0,-1 1-1,-2 2 2,0 3-2,-2 3 1,-4 3-1,-10 11 1,17-15 1,-17 15-1,0 0 0,0 0 1,0 0-1,0 0 0,0 0 1,0 0-1,0 0 0,0 0 0,0 0 0,0 0-1,0 0-1,0 0-3,0 0-4,0 0-12,0 0-13,-5-10 0,-6-4 0,4-1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45.847"/>
    </inkml:context>
    <inkml:brush xml:id="br0">
      <inkml:brushProperty name="width" value="0.05" units="cm"/>
      <inkml:brushProperty name="height" value="0.05" units="cm"/>
    </inkml:brush>
  </inkml:definitions>
  <inkml:trace contextRef="#ctx0" brushRef="#br0">230 462 6304,'-5'1'328,"0"-1"-1,0 1 1,0-1 0,0 0 0,0-1 0,0 1 0,0-1-1,0 0 1,1 0 0,-1 0 0,0-1 0,0 1 0,1-1-1,-1-1 1,-3-1-328,1-1 204,1 1 0,-1-1 0,1-1-1,0 1 1,0-1 0,0 0 0,1-1 0,0 1-1,0-1 1,1 0 0,0 0 0,0-1-1,1 1 1,-1-3-204,2 0 84,0-1 0,0 0-1,1 0 1,1 0 0,0 0-1,0 0 1,1 0-1,0 0 1,4-10-84,-2-5 101,-2 13-71,0 0 1,1 0-1,1 0 0,0 0 1,0 0-1,2 1 1,-1 0-1,2-1 1,-1 2-1,2-1 1,-1 1-1,2 0 1,-1 0-1,5-4-30,-10 13-4,0 0 0,1 0-1,-1 1 1,0-1 0,1 1-1,-1-1 1,1 1 0,-1 0 0,1-1-1,0 1 1,-1 1 0,1-1-1,0 0 1,0 1 0,0-1 0,0 1-1,0 0 1,-1 0 0,1 0-1,0 0 1,0 1 0,0-1 0,0 1-1,0 0 1,-1 0 0,1 0-1,0 0 1,-1 0 0,1 0 0,-1 1-1,1-1 1,-1 1 0,0 0-1,1 0 1,-1 0 0,0 0 0,0 1 4,65 88 89,-62-83 5,0 1-1,0-1 1,0 1 0,-1 0 0,-1 0-1,1 0 1,-1 1 0,-1-1 0,0 1-1,0 0 1,-1 0 0,-1-1-1,1 1 1,-1 0 0,-1 0 0,0 0-1,0 0 1,-1-1 0,0 1 0,-1-1-1,0 1 1,-1-1 0,1 0 0,-2 0-1,1 0 1,-6 6-94,2-6 48,0 0 1,0 0-1,-1-1 0,0 0 1,-1-1-1,1 0 0,-2 0 1,1-1-1,-1-1 0,1 1 1,-1-2-1,-1 1 0,1-2 1,-1 0-1,0 0 0,-3 0-48,-32-7-1776,-20-27-7663,42 4 5263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43.539"/>
    </inkml:context>
    <inkml:brush xml:id="br0">
      <inkml:brushProperty name="width" value="0.05" units="cm"/>
      <inkml:brushProperty name="height" value="0.05" units="cm"/>
    </inkml:brush>
  </inkml:definitions>
  <inkml:trace contextRef="#ctx0" brushRef="#br0">15 288 7232,'-15'-11'4051,"22"-37"-4966,-1 42 997,-1 0 1,1 1 0,1 0 0,-1 0 0,1 0 0,0 1-1,0 0 1,0 1 0,0-1 0,1 1 0,-1 1-1,1-1 1,0 1 0,0 1 0,0-1 0,0 1-1,0 1 1,0-1 0,8 2-83,-13-1 26,0 1 1,0-1-1,0 1 0,0 0 0,0 0 1,0 0-1,0 0 0,0 0 1,0 0-1,-1 1 0,1 0 0,0-1 1,-1 1-1,0 0 0,1 0 1,-1 1-1,0-1 0,0 0 1,0 1-1,0-1 0,0 1 0,-1 0 1,1 0-1,-1-1 0,0 1 1,0 0-1,0 0 0,0 0 0,0 0 1,-1 0-1,1 0 0,-1 1 1,0-1-1,0 0 0,0 0 1,0 0-1,-1 0 0,1 0 0,-1 0 1,0 0-1,0 0 0,0 0 1,0 1-27,-4 4 33,0 1 0,-1-1 0,0 0 0,0 0 0,-1-1 0,0 0 0,0 0 0,0 0 0,-1-1 0,0 0 0,-1-1 0,1 0 0,-1 0 1,0 0-1,-3 0-33,11-5-2,1 0 0,-1 0 0,0 0 0,1 0 0,-1 0 0,0 1 0,1-1 1,-1 0-1,1 0 0,-1 1 0,1-1 0,-1 0 0,1 1 0,-1-1 1,1 0-1,-1 1 0,1-1 0,-1 1 0,1-1 0,-1 1 0,1-1 0,0 1 1,-1 0-1,1-1 0,0 1 0,0-1 0,-1 1 0,1-1 0,0 1 0,0 0 1,0-1-1,0 1 0,0 0 0,0-1 0,0 1 0,0 0 0,0-1 1,0 1-1,0-1 0,0 1 0,0 0 0,1-1 0,-1 1 0,0-1 0,0 1 1,1 0-1,-1-1 0,0 1 0,1-1 0,-1 1 0,1-1 0,-1 1 0,0-1 1,1 1-1,0-1 2,35 24-141,-26-19 129,0 0 51,3 1-5,-1 1 0,1 0-1,-1 1 1,-1 0 0,1 1 0,-1 0-1,-1 1 1,0 0 0,0 1 0,-1 0-1,5 8-33,-13-17 54,0 1 1,0-1-1,0 1 0,0-1 0,0 1 1,0 0-1,-1 0 0,1-1 0,-1 1 0,0 0 1,0 0-1,0-1 0,0 1 0,-1 0 0,1 0 1,0-1-1,-1 1 0,0 0 0,0-1 1,0 1-1,0-1 0,0 1 0,-1-1 0,1 1 1,-1-1-1,1 0 0,-1 0 0,0 0 0,0 0 1,0 0-1,0 0 0,0 0 0,0 0 0,-1-1-54,-86 45 237,-37-23-2765,118-24 939,3-2 528</inkml:trace>
  <inkml:trace contextRef="#ctx0" brushRef="#br0" timeOffset="930.908">409 3 7040,'2'0'2849,"9"-3"-1661,-6 10-996,0 0-1,-1 1 1,0-1-1,0 1 1,0 0-1,-1 0 1,0 0 0,-1 1-1,0-1 1,1 5-192,2 6 356,98 287 1303,-100-281-1477,-1-1 1,0 1 0,-2 0 0,-1-1 0,-1 1 0,-1 0 0,-1-1-1,-1 0 1,-2 0 0,0 0 0,-1-1 0,-1 0 0,-2 0-1,-12 20-182,-14 12-1178,94-107-10342,-37 28 8635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39.584"/>
    </inkml:context>
    <inkml:brush xml:id="br0">
      <inkml:brushProperty name="width" value="0.05" units="cm"/>
      <inkml:brushProperty name="height" value="0.05" units="cm"/>
    </inkml:brush>
  </inkml:definitions>
  <inkml:trace contextRef="#ctx0" brushRef="#br0">282 0 7296,'-11'0'4239,"-31"8"-2670,31 0-1397,0-1 1,1 2 0,1-1 0,-1 2-1,1-1 1,1 1 0,0 0-1,0 1 1,1 0 0,0 0 0,1 1-1,1-1 1,-1 1 0,-1 8-173,-7 10 62,-4 8 73,1 2 0,2 0 0,2 1 1,-3 18-136,12-41 82,0 1 0,2-1 0,0 1 0,1 0 1,1-1-1,1 1 0,0 0 0,1-1 0,1 1 1,1-1-1,3 7-82,-1-15 39,0-1 1,0 0-1,1 0 1,0-1-1,1 0 1,0 0-1,0-1 1,1 0-1,0 0 0,0-1 1,0 0-1,1 0 1,0-1-1,0-1 1,1 0-1,-1 0 1,1-1-1,-1 0 1,1-1-1,7 1-39,72 19 117,-62-17-245,-32-2-2234,-12-8-2529,4-8-671</inkml:trace>
  <inkml:trace contextRef="#ctx0" brushRef="#br0" timeOffset="2149.145">466 55 3552,'5'-3'4528,"-3"6"-4232,-1 0 1,1 1-1,-1-1 1,0 1 0,0 0-1,-1-1 1,1 1-1,-1 0 1,0-1-1,0 1 1,0 0 0,0-1-1,-1 1 1,1 0-1,-1-1 1,-1 3-297,0 10 236,-43 203 804,12-78 341,34-138-1342,0 1-1,0-1 1,0 0-1,1 0 0,-1 0 1,1-1-1,-1 1 1,1 0-1,0 0 1,0-1-1,0 1 1,0-1-1,1 0 1,-1 0-1,1 1 1,-1-2-1,1 1 0,0 0 1,0 0-1,0-1 1,0 0-1,0 1 1,0-1-1,0 0 1,0-1-1,0 1 1,0-1-1,1 1 0,-1-1 1,0 0-1,0 0 1,1 0-1,-1 0 1,0-1-1,0 0 1,1 1-1,1-2-38,20 3-31,143 13 26,-98-10-2150,-66-5-410,-4-2 752</inkml:trace>
  <inkml:trace contextRef="#ctx0" brushRef="#br0" timeOffset="2602.898">622 390 8064,'2'0'3635,"5"4"-2977,-16 25 1539,6 55-618,2 94-1105,-10-116-404,7-54-1773,2-20-2546,2 2-1356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52.382"/>
    </inkml:context>
    <inkml:brush xml:id="br0">
      <inkml:brushProperty name="width" value="0.05" units="cm"/>
      <inkml:brushProperty name="height" value="0.05" units="cm"/>
      <inkml:brushProperty name="color" value="#00A0D7"/>
    </inkml:brush>
  </inkml:definitions>
  <inkml:trace contextRef="#ctx0" brushRef="#br0">35 16 3136,'-20'-4'4224,"7"-6"-778,12 9-1191,2 27-250,23 72-213,-11 44-1216,-13-140-595,0 0-1,0 0 0,0-1 1,1 1-1,-1 0 0,0 0 1,1 0-1,-1 0 1,1-1-1,0 1 0,0 0 1,-1-1-1,1 1 0,0 0 1,0-1-1,1 1 1,-1-1-1,0 0 0,0 1 1,1-1-1,-1 0 1,1 0-1,-1 0 0,1 0 1,-1 0-1,1 0 0,0 0 1,0 0 19,31-26-4549,-25 11-1803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53.421"/>
    </inkml:context>
    <inkml:brush xml:id="br0">
      <inkml:brushProperty name="width" value="0.05" units="cm"/>
      <inkml:brushProperty name="height" value="0.05" units="cm"/>
      <inkml:brushProperty name="color" value="#00A0D7"/>
    </inkml:brush>
  </inkml:definitions>
  <inkml:trace contextRef="#ctx0" brushRef="#br0">13 176 6144,'-13'-12'4725,"22"-31"-3002,20 3-390,-24 33-1273,0 0 1,1 0-1,0 1 1,1 0-1,0 0 1,0 0-1,0 1 0,0 0 1,1 1-1,0-1 1,0 2-1,0-1 1,0 1-1,0 0 1,1 1-61,-7 1 3,1 1 1,-1-1-1,1 1 1,-1 0-1,0 0 1,1 0-1,-1 0 1,1 1-1,-1-1 1,0 1 0,1-1-1,-1 1 1,0 0-1,1 0 1,-1 0-1,0 0 1,0 0-1,0 1 1,0-1-1,0 1 1,0-1-1,-1 1 1,1 0 0,0-1-1,-1 1 1,1 0-1,-1 0 1,0 0-1,1 0 1,-1 1-1,0-1 1,0 0-1,-1 0 1,1 1 0,0 0-4,0 3 10,0 0 1,0 0-1,-1 0 1,0 0-1,0 0 1,0 0 0,-1 0-1,0-1 1,0 1-1,0 0 1,-1 0-1,0-1 1,0 1 0,-1 1-11,-47 75 25,39-67-10,0 1 0,1 0 1,1 1-1,1 0 0,0 0 1,1 3-16,3 49-75,6-67 75,0-1-1,0 1 0,0 0 1,1-1-1,-1 0 1,0 1-1,1-1 0,-1 0 1,0 0-1,1-1 1,-1 1-1,1 0 0,0-1 1,-1 1-1,1-1 1,-1 0-1,1 0 0,0 0 1,-1 0-1,1-1 1,-1 1-1,1-1 0,0 1 1,-1-1-1,1 0 1,0 0 0,1 0-43,162-32-955,-139 23-836,1-1 522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54.482"/>
    </inkml:context>
    <inkml:brush xml:id="br0">
      <inkml:brushProperty name="width" value="0.05" units="cm"/>
      <inkml:brushProperty name="height" value="0.05" units="cm"/>
      <inkml:brushProperty name="color" value="#00A0D7"/>
    </inkml:brush>
  </inkml:definitions>
  <inkml:trace contextRef="#ctx0" brushRef="#br0">5 59 6560,'0'-1'72,"0"1"1,0 0-1,0 0 1,1 0-1,-1 0 1,0-1-1,0 1 1,0 0-1,0 0 1,1 0-1,-1-1 1,0 1-1,0 0 1,0 0-1,0-1 1,0 1-1,0 0 1,0 0-1,0-1 0,0 1 1,0 0-1,0-1 1,0 1-1,0 0 1,0 0-1,0-1 1,0 1-1,0 0 1,0 0-1,0-1 1,0 1-1,0 0 1,0 0-1,0-1 1,-1 1-1,1 0 1,0 0-1,0 0 1,0-1-1,0 1 1,-1 0-1,1 0 1,0 0-1,0-1 1,0 1-1,-1 0 1,1 0-1,0 0 1,0 0-1,-1 0 0,1 0 1,0 0-1,0 0 1,-1-1-1,1 1 1,0 0-1,0 0 1,-1 0-1,1 0 1,0 0-73,20-13 35,-10 7 58,0 2-1,1-1 1,0 1 0,0 1 0,0 0 0,0 0 0,0 1 0,1 0-1,-1 1 1,0 1 0,1 0 0,-1 0 0,1 1 0,-1 0 0,0 1-1,1 1 1,4 1-93,-14-3 37,0 1 0,0-1 0,0 1-1,0-1 1,0 1 0,0 0 0,0 0-1,-1 0 1,1 0 0,0 0 0,-1 0-1,0 0 1,1 0 0,-1 1 0,0-1-1,0 0 1,-1 1 0,1-1 0,0 1-1,-1-1 1,1 1 0,-1 0 0,0-1-1,0 1 1,0-1 0,0 1 0,-1-1-1,1 1 1,-1-1 0,1 1 0,-1-1-1,0 1 1,0-1 0,0 1 0,0-1-1,0 0 1,-1 0 0,1 1 0,-1-1-1,1 0 1,-1 0 0,0-1 0,0 1-1,0 0 1,0-1 0,0 1-37,-72 57 37,74-59-36,0 0 0,0 0-1,1 0 1,-1 1 0,0-1-1,0 0 1,0 0 0,0 0-1,1 1 1,-1-1 0,0 0-1,0 0 1,0 1 0,0-1-1,0 0 1,0 0 0,0 0-1,0 1 1,0-1 0,0 0-1,0 0 1,0 1 0,0-1-1,0 0 1,0 0 0,0 1 0,0-1-1,0 0 1,0 0 0,0 1-1,0-1 1,0 0 0,-1 0-1,1 0 1,0 1 0,0-1-1,0 0 1,0 0 0,0 0-1,-1 1 1,1-1 0,0 0-1,0 0 1,0 0 0,-1 0-1,1 0 1,0 1 0,0-1-1,0 0 1,-1 0 0,1 0-1,0 0 1,0 0 0,-1 0-1,28 1-44,-19-1 14,-2 1 27,-1 0-1,0 1 1,0-1 0,1 1 0,-1 0-1,0 0 1,-1 0 0,1 1 0,0 0-1,-1 0 1,1 0 0,-1 0 0,0 1-1,0 0 1,0-1 0,-1 1 0,1 1-1,-1-1 1,0 1 0,0-1 0,-1 1-1,1 0 1,-1 1 3,1-1 52,-1 0 0,0 1-1,0-1 1,-1 1 0,0-1 0,0 1-1,0 0 1,-1-1 0,1 1 0,-1 0-1,-1 0 1,1-1 0,-1 1-1,0 0 1,0-1 0,-1 1 0,0-1-1,0 1 1,0-1 0,-1 0-52,0 1 79,0 0 0,-1-1 1,1 0-1,-1 0 0,-1 0 0,1 0 1,-1-1-1,0 1 0,0-1 0,0 0 0,0-1 1,-1 1-1,0-1 0,1-1 0,-1 1 1,-1 0-80,-68 9-3972,74-12 3205,-3 0-534,1-1-2460,-1-5 65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55.964"/>
    </inkml:context>
    <inkml:brush xml:id="br0">
      <inkml:brushProperty name="width" value="0.05" units="cm"/>
      <inkml:brushProperty name="height" value="0.05" units="cm"/>
      <inkml:brushProperty name="color" value="#00A0D7"/>
    </inkml:brush>
  </inkml:definitions>
  <inkml:trace contextRef="#ctx0" brushRef="#br0">61 29 2560,'-39'-28'7349,"37"28"-7088,-10 4 1350,12 120 1925,-7-63-3552,47-46-1659,-11 3-1215,-22-14-70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57.403"/>
    </inkml:context>
    <inkml:brush xml:id="br0">
      <inkml:brushProperty name="width" value="0.05" units="cm"/>
      <inkml:brushProperty name="height" value="0.05" units="cm"/>
      <inkml:brushProperty name="color" value="#00A0D7"/>
    </inkml:brush>
  </inkml:definitions>
  <inkml:trace contextRef="#ctx0" brushRef="#br0">9 33 7232,'-8'-5'3722,"8"4"-3718,0-1 0,0 1 1,1 0-1,-1-1 0,1 1 0,-1 0 0,1 0 0,0-1 0,-1 1 0,1 0 0,0 0 0,0 0 0,0 0 0,-1 0 0,1 0 1,1 0-1,-1 0 0,0 0 0,0 0 0,0 1 0,0-1 0,0 0 0,1 1 0,-1-1 0,0 1 0,1-1 0,-1 1 0,0 0 0,1-1 1,-1 1-1,0 0 0,1 0 0,-1 0 0,1 0 0,-1 0 0,0 1 0,1-1 0,-1 0 0,0 0 0,1 1 0,-1-1 0,0 1 0,1 0 1,-1-1-1,0 1 0,0 0 0,0-1 0,0 1 0,0 0 0,0 0 0,0 0 0,0 0 0,0 0 0,0 0 0,0 1-4,3 0 81,0 1-1,-1-1 0,1 1 0,-1 1 0,1-1 0,-1 0 1,0 1-1,0 0 0,-1-1 0,1 1 0,-1 0 1,1 1-1,-1-1 0,-1 0 0,1 0 0,-1 1 1,1-1-1,-1 1 0,-1 0 0,1-1 0,0 1 0,-1 0 1,0-1-1,0 1 0,-1 0 0,1-1 0,-1 1 1,0 0-81,-4 6 85,-1 0 0,0 0 1,-1 0-1,0-1 0,0 0 1,-1-1-1,-1 1 0,1-1 1,-7 4-86,-4 20 384,18-32-350,1 0 0,0-1-1,-1 1 1,1 0 0,-1 0 0,1-1 0,0 1 0,0 0 0,0 0 0,-1 0 0,1 0 0,0 0 0,0-1 0,0 1 0,0 0 0,0 0 0,1 0 0,-1 0 0,0 0 0,0-1 0,0 1 0,1 0 0,-1 0 0,0 0 0,1-1 0,-1 1 0,1 0 0,-1-1 0,1 1 0,-1 0 0,1-1 0,0 1 0,-1 0 0,1-1 0,0 1 0,-1-1 0,1 1 0,0-1 0,0 0 0,-1 1 0,1-1 0,0 0 0,0 1-34,40 8 661,123-20-698,-13-4 207,-131 22-4207,-19-7 2603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58.546"/>
    </inkml:context>
    <inkml:brush xml:id="br0">
      <inkml:brushProperty name="width" value="0.05" units="cm"/>
      <inkml:brushProperty name="height" value="0.05" units="cm"/>
      <inkml:brushProperty name="color" value="#00A0D7"/>
    </inkml:brush>
  </inkml:definitions>
  <inkml:trace contextRef="#ctx0" brushRef="#br0">4 82 5728,'-1'-4'3032,"-2"-6"-2923,5 6 50,0 0 0,0 0 1,1 0-1,-1 1 0,1-1 0,0 1 0,0 0 1,0 0-1,0 0 0,1 0 0,-1 0 0,1 1 1,-1 0-1,1-1 0,0 1 0,0 1 0,0-1 1,0 0-1,0 1 0,2 0-159,-2-1 31,-1 1 0,0-1 0,0 1 1,1 0-1,-1 0 0,1 0 0,-1 1 0,0-1 0,1 1 1,-1 0-1,1 0 0,0 0 0,-1 0 0,1 1 0,-1 0 0,0-1 1,1 1-1,-1 0 0,0 1 0,1-1 0,-1 0 0,0 1 1,0 0-1,0 0 0,0 0 0,0 0 0,-1 0 0,1 1 1,-1-1-1,1 1 0,-1-1 0,0 1 0,0 0 0,0 0 0,0 0 1,-1 0-1,1 1 0,-1 0-31,-1 0 25,0 1-1,-1-1 1,0 0-1,0 1 1,0-1 0,0 0-1,-1 0 1,0 0 0,0 0-1,0 0 1,0 0 0,-1 0-1,1-1 1,-1 1-1,0-1 1,0 0 0,0 0-1,0 0 1,-1 0 0,1 0-1,-3 0-24,-47 42 139,53-44-141,0 0 0,0 0 0,0 0 0,0 0 0,0 0 0,0 0 0,1 0 0,-1 0 1,0 0-1,1 0 0,-1 0 0,1 0 0,-1-1 0,1 1 0,-1 0 0,1 0 0,0 0 0,-1-1 0,1 1 0,0 0 0,-1-1 0,1 1 1,0-1-1,0 1 0,0-1 0,0 1 0,-1-1 0,1 1 0,0-1 0,0 0 0,0 0 0,1 1 2,7 4-71,32 20 52,-36-23 38,0 0 0,0 1 0,-1-1 0,1 1 1,-1 0-1,1 0 0,-1 0 0,0 1 0,0 0 0,-1-1 0,1 1 0,-1 0 0,2 4-19,-4-5 39,-1 0-1,0 0 1,0 1 0,0-1-1,0 0 1,-1 0-1,1 0 1,-1 1 0,0-1-1,0 0 1,0 0 0,0 0-1,-1 0 1,1-1 0,-1 1-1,1 0 1,-1 0 0,0-1-1,0 1 1,-1-1 0,1 0-1,0 0 1,-1 0-1,1 0 1,-1 0 0,0 0-1,1 0 1,-3 0-39,-13 14 294,12-10-487,-1 0 0,0-1 0,1 0 0,-2 0 0,1 0 1,0-1-1,-1 0 0,0-1 0,0 0 0,0 0 0,0 0 0,-6 0 193,14-3-97,0 0 0,-1 1-1,1-1 1,0 0 0,-1 0 0,1 0-1,-1 1 1,1-1 0,-1 0-1,1 0 1,0 0 0,-1 0 0,1 0-1,-1 0 1,1 0 0,-1 0 0,1 0-1,0 0 1,-1 0 0,1 0-1,-1 0 1,1 0 0,-1 0 0,1 0-1,0 0 1,-1-1 0,1 1 0,-1 0-1,1 0 1,0-1 0,-1 1-1,1 0 1,0 0 0,-1-1 0,1 1-1,0 0 1,-1-1 0,1 1-1,0 0 1,0-1 0,-1 1 0,1-1-1,0 1 1,0 0 0,0-1 0,0 1-1,0-1 1,-1 1 0,1-1-1,0 1 98,4-8-4314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4T17:04:59.413"/>
    </inkml:context>
    <inkml:brush xml:id="br0">
      <inkml:brushProperty name="width" value="0.05" units="cm"/>
      <inkml:brushProperty name="height" value="0.05" units="cm"/>
      <inkml:brushProperty name="color" value="#00A0D7"/>
    </inkml:brush>
  </inkml:definitions>
  <inkml:trace contextRef="#ctx0" brushRef="#br0">29 74 5824,'-3'-38'3538,"-1"4"-3050,4 33-2,0 1-76,0 0 220,0 0-161,0 0 128,0 0-223,0 22 180,-13 115 369,5-48-160,8-85-751,0-1 1,0 1 0,0-1 0,0 1 0,1-1 0,-1 1-1,1-1 1,0 1 0,0-1 0,0 0 0,0 0 0,1 1-1,0-1 1,-1 0 0,1 0 0,0-1 0,0 1 0,1 0-1,-1-1 1,1 1 0,-1-1 0,1 1 0,0-1 0,-1 0-1,1-1 1,0 1 0,1 0 0,-1-1 0,0 1 0,0-1-1,1 0 1,0 0-13,27 4-109,-1-2 0,1-1-1,-1-1 1,1-2 0,-1-1-1,12-2 110,39 0-4884,-72 4 3331,0 0-2852</inkml:trace>
  <inkml:trace contextRef="#ctx0" brushRef="#br0" timeOffset="356.005">272 209 7808,'5'5'4289,"-2"19"-4296,0 147 3655,-1-134-3809,6 35-5331,-5-47-2081,-6-16 5797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8182" y="4415791"/>
            <a:ext cx="5505450" cy="418338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extLst>
      <p:ext uri="{BB962C8B-B14F-4D97-AF65-F5344CB8AC3E}">
        <p14:creationId xmlns:p14="http://schemas.microsoft.com/office/powerpoint/2010/main" val="810408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jair.org/media/5328/live-5328-9824-jair.pdf"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jair.org/media/5328/live-5328-9827-jair.pdf" TargetMode="External"/><Relationship Id="rId5" Type="http://schemas.openxmlformats.org/officeDocument/2006/relationships/hyperlink" Target="http://dx.doi.org/10.1613/jair.5328" TargetMode="External"/><Relationship Id="rId4" Type="http://schemas.openxmlformats.org/officeDocument/2006/relationships/hyperlink" Target="http://jair.org/media/5328/live-5328-9826-jair.p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Partially_observable_Markov_decision_process#cite_note-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n.wikipedia.org/wiki/Partially_observable_Markov_decision_process#cite_note-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After the action you can compute a</a:t>
            </a:r>
            <a:r>
              <a:rPr lang="en-CA" baseline="0" dirty="0"/>
              <a:t> new belief state P(</a:t>
            </a:r>
            <a:r>
              <a:rPr lang="en-CA" baseline="0" dirty="0" err="1"/>
              <a:t>X|a</a:t>
            </a:r>
            <a:r>
              <a:rPr lang="en-CA" baseline="0"/>
              <a:t>)</a:t>
            </a:r>
            <a:endParaRPr lang="en-CA" baseline="0" dirty="0"/>
          </a:p>
          <a:p>
            <a:r>
              <a:rPr lang="en-CA" baseline="0" dirty="0"/>
              <a:t>There you can compute P(E) = sum(X) P(E,X)=sum(X) P(E|X).P(X)</a:t>
            </a:r>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Should also include the expected CURRENT reward (</a:t>
            </a:r>
            <a:r>
              <a:rPr lang="en-CA"/>
              <a:t>not considered</a:t>
            </a:r>
            <a:r>
              <a:rPr lang="en-CA" baseline="0"/>
              <a:t> </a:t>
            </a:r>
            <a:r>
              <a:rPr lang="en-CA" baseline="0" dirty="0"/>
              <a:t>for the sake </a:t>
            </a:r>
            <a:r>
              <a:rPr lang="en-CA" baseline="0"/>
              <a:t>of simplicity)</a:t>
            </a:r>
            <a:endParaRPr lang="en-CA"/>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20</a:t>
            </a:fld>
            <a:endParaRPr lang="en-US"/>
          </a:p>
        </p:txBody>
      </p:sp>
    </p:spTree>
    <p:extLst>
      <p:ext uri="{BB962C8B-B14F-4D97-AF65-F5344CB8AC3E}">
        <p14:creationId xmlns:p14="http://schemas.microsoft.com/office/powerpoint/2010/main" val="4284563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There are problems in which a shallow depth works (e.g., when the discount factor is not too close to 1)</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22</a:t>
            </a:fld>
            <a:endParaRPr lang="en-US"/>
          </a:p>
        </p:txBody>
      </p:sp>
    </p:spTree>
    <p:extLst>
      <p:ext uri="{BB962C8B-B14F-4D97-AF65-F5344CB8AC3E}">
        <p14:creationId xmlns:p14="http://schemas.microsoft.com/office/powerpoint/2010/main" val="94634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Arial" charset="0"/>
                <a:ea typeface="+mn-ea"/>
                <a:cs typeface="+mn-cs"/>
              </a:rPr>
              <a:t>Nan Ye, </a:t>
            </a:r>
            <a:r>
              <a:rPr lang="en-CA" sz="1200" b="1" i="0" kern="1200" dirty="0" err="1">
                <a:solidFill>
                  <a:schemeClr val="tx1"/>
                </a:solidFill>
                <a:effectLst/>
                <a:latin typeface="Arial" charset="0"/>
                <a:ea typeface="+mn-ea"/>
                <a:cs typeface="+mn-cs"/>
              </a:rPr>
              <a:t>Adhiraj</a:t>
            </a:r>
            <a:r>
              <a:rPr lang="en-CA" sz="1200" b="1" i="0" kern="1200" dirty="0">
                <a:solidFill>
                  <a:schemeClr val="tx1"/>
                </a:solidFill>
                <a:effectLst/>
                <a:latin typeface="Arial" charset="0"/>
                <a:ea typeface="+mn-ea"/>
                <a:cs typeface="+mn-cs"/>
              </a:rPr>
              <a:t> </a:t>
            </a:r>
            <a:r>
              <a:rPr lang="en-CA" sz="1200" b="1" i="0" kern="1200" dirty="0" err="1">
                <a:solidFill>
                  <a:schemeClr val="tx1"/>
                </a:solidFill>
                <a:effectLst/>
                <a:latin typeface="Arial" charset="0"/>
                <a:ea typeface="+mn-ea"/>
                <a:cs typeface="+mn-cs"/>
              </a:rPr>
              <a:t>Somani</a:t>
            </a:r>
            <a:r>
              <a:rPr lang="en-CA" sz="1200" b="1" i="0" kern="1200" dirty="0">
                <a:solidFill>
                  <a:schemeClr val="tx1"/>
                </a:solidFill>
                <a:effectLst/>
                <a:latin typeface="Arial" charset="0"/>
                <a:ea typeface="+mn-ea"/>
                <a:cs typeface="+mn-cs"/>
              </a:rPr>
              <a:t>, David Hsu and Wee Sun Lee (2017) "DESPOT: Online POMDP Planning with Regularization", Volume 58, pages 231-266</a:t>
            </a:r>
            <a:r>
              <a:rPr lang="en-CA" sz="1200" b="0" i="0" kern="1200" dirty="0">
                <a:solidFill>
                  <a:schemeClr val="tx1"/>
                </a:solidFill>
                <a:effectLst/>
                <a:latin typeface="Arial" charset="0"/>
                <a:ea typeface="+mn-ea"/>
                <a:cs typeface="+mn-cs"/>
                <a:hlinkClick r:id="rId3"/>
              </a:rPr>
              <a:t>PDF</a:t>
            </a:r>
            <a:r>
              <a:rPr lang="en-CA" sz="1200" b="0" i="0" kern="1200" dirty="0">
                <a:solidFill>
                  <a:schemeClr val="tx1"/>
                </a:solidFill>
                <a:effectLst/>
                <a:latin typeface="Arial" charset="0"/>
                <a:ea typeface="+mn-ea"/>
                <a:cs typeface="+mn-cs"/>
              </a:rPr>
              <a:t> | </a:t>
            </a:r>
            <a:r>
              <a:rPr lang="en-CA" sz="1200" b="0" i="0" kern="1200" dirty="0">
                <a:solidFill>
                  <a:schemeClr val="tx1"/>
                </a:solidFill>
                <a:effectLst/>
                <a:latin typeface="Arial" charset="0"/>
                <a:ea typeface="+mn-ea"/>
                <a:cs typeface="+mn-cs"/>
                <a:hlinkClick r:id="rId4"/>
              </a:rPr>
              <a:t>PostScript</a:t>
            </a:r>
            <a:r>
              <a:rPr lang="en-CA" sz="1200" b="0" i="0" kern="1200" dirty="0">
                <a:solidFill>
                  <a:schemeClr val="tx1"/>
                </a:solidFill>
                <a:effectLst/>
                <a:latin typeface="Arial" charset="0"/>
                <a:ea typeface="+mn-ea"/>
                <a:cs typeface="+mn-cs"/>
              </a:rPr>
              <a:t> | </a:t>
            </a:r>
            <a:r>
              <a:rPr lang="en-CA" sz="1200" b="0" i="0" kern="1200" dirty="0">
                <a:solidFill>
                  <a:schemeClr val="tx1"/>
                </a:solidFill>
                <a:effectLst/>
                <a:latin typeface="Arial" charset="0"/>
                <a:ea typeface="+mn-ea"/>
                <a:cs typeface="+mn-cs"/>
                <a:hlinkClick r:id="rId5"/>
              </a:rPr>
              <a:t>doi:10.1613/jair.5328</a:t>
            </a:r>
            <a:r>
              <a:rPr lang="en-CA" sz="1200" b="0" i="0" kern="1200" dirty="0">
                <a:solidFill>
                  <a:schemeClr val="tx1"/>
                </a:solidFill>
                <a:effectLst/>
                <a:latin typeface="Arial" charset="0"/>
                <a:ea typeface="+mn-ea"/>
                <a:cs typeface="+mn-cs"/>
              </a:rPr>
              <a:t> </a:t>
            </a:r>
            <a:br>
              <a:rPr lang="en-CA" sz="1200" b="0" i="0" kern="1200" dirty="0">
                <a:solidFill>
                  <a:schemeClr val="tx1"/>
                </a:solidFill>
                <a:effectLst/>
                <a:latin typeface="Arial" charset="0"/>
                <a:ea typeface="+mn-ea"/>
                <a:cs typeface="+mn-cs"/>
              </a:rPr>
            </a:br>
            <a:r>
              <a:rPr lang="en-CA" sz="1200" b="0" i="0" kern="1200" dirty="0">
                <a:solidFill>
                  <a:schemeClr val="tx1"/>
                </a:solidFill>
                <a:effectLst/>
                <a:latin typeface="Arial" charset="0"/>
                <a:ea typeface="+mn-ea"/>
                <a:cs typeface="+mn-cs"/>
                <a:hlinkClick r:id="rId6"/>
              </a:rPr>
              <a:t>Appendix </a:t>
            </a:r>
            <a:r>
              <a:rPr lang="en-CA" sz="1200" b="0" i="0" kern="1200" dirty="0">
                <a:solidFill>
                  <a:schemeClr val="tx1"/>
                </a:solidFill>
                <a:effectLst/>
                <a:latin typeface="Arial" charset="0"/>
                <a:ea typeface="+mn-ea"/>
                <a:cs typeface="+mn-cs"/>
              </a:rPr>
              <a:t>- Errata</a:t>
            </a:r>
          </a:p>
          <a:p>
            <a:r>
              <a:rPr lang="en-CA" sz="1200" b="0" i="0" kern="1200" dirty="0">
                <a:solidFill>
                  <a:schemeClr val="tx1"/>
                </a:solidFill>
                <a:effectLst/>
                <a:latin typeface="Arial" charset="0"/>
                <a:ea typeface="+mn-ea"/>
                <a:cs typeface="+mn-cs"/>
              </a:rPr>
              <a:t>The partially observable Markov decision process (POMDP) provides a principled general framework for planning under uncertainty, but solving POMDPs optimally is computationally intractable, due to the "curse of dimensionality" and the "curse of history". To overcome these challenges, we introduce the </a:t>
            </a:r>
            <a:r>
              <a:rPr lang="en-CA" sz="1200" b="0" i="0" kern="1200" dirty="0" err="1">
                <a:solidFill>
                  <a:schemeClr val="tx1"/>
                </a:solidFill>
                <a:effectLst/>
                <a:latin typeface="Arial" charset="0"/>
                <a:ea typeface="+mn-ea"/>
                <a:cs typeface="+mn-cs"/>
              </a:rPr>
              <a:t>Determinized</a:t>
            </a:r>
            <a:r>
              <a:rPr lang="en-CA" sz="1200" b="0" i="0" kern="1200" dirty="0">
                <a:solidFill>
                  <a:schemeClr val="tx1"/>
                </a:solidFill>
                <a:effectLst/>
                <a:latin typeface="Arial" charset="0"/>
                <a:ea typeface="+mn-ea"/>
                <a:cs typeface="+mn-cs"/>
              </a:rPr>
              <a:t> Sparse Partially Observable Tree (DESPOT), a sparse approximation of the standard belief tree, for online planning under uncertainty. A DESPOT focuses online planning on a set of randomly sampled scenarios and compactly captures the "execution" of all policies under these scenarios. We show that the best policy obtained from a DESPOT is near-optimal, with a regret bound that depends on the representation size of the optimal policy. Leveraging this result, we give an anytime online planning algorithm, which searches a DESPOT for a policy that optimizes a regularized objective function. Regularization balances the estimated value of a policy under the sampled scenarios and the policy size, thus avoiding overfitting. The algorithm demonstrates strong experimental results, compared with some of the best online POMDP algorithms available. It has also been incorporated into an autonomous driving system for real-time vehicle control. The source code for the algorithm is available online</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24</a:t>
            </a:fld>
            <a:endParaRPr lang="en-US"/>
          </a:p>
        </p:txBody>
      </p:sp>
    </p:spTree>
    <p:extLst>
      <p:ext uri="{BB962C8B-B14F-4D97-AF65-F5344CB8AC3E}">
        <p14:creationId xmlns:p14="http://schemas.microsoft.com/office/powerpoint/2010/main" val="80874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07156-0884-476B-9C52-473D98D66850}" type="slidenum">
              <a:rPr lang="en-US"/>
              <a:pPr/>
              <a:t>25</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xfrm>
            <a:off x="688495" y="4416109"/>
            <a:ext cx="5504826" cy="4182426"/>
          </a:xfrm>
        </p:spPr>
        <p:txBody>
          <a:bodyPr/>
          <a:lstStyle/>
          <a:p>
            <a:r>
              <a:rPr lang="en-US" dirty="0"/>
              <a:t>Older adults living with cognitive disabilities (such as Alzheimer's disease or other forms of dementia) have </a:t>
            </a:r>
          </a:p>
          <a:p>
            <a:r>
              <a:rPr lang="en-US" dirty="0"/>
              <a:t>difficulty completing activities of daily living (ADLs). They forget the proper sequence of tasks that need </a:t>
            </a:r>
          </a:p>
          <a:p>
            <a:r>
              <a:rPr lang="en-US" dirty="0"/>
              <a:t>to be completed, or they lose track of the steps that they have already completed</a:t>
            </a:r>
          </a:p>
          <a:p>
            <a:r>
              <a:rPr lang="en-US" b="1" dirty="0"/>
              <a:t>Another one</a:t>
            </a:r>
          </a:p>
          <a:p>
            <a:r>
              <a:rPr lang="en-CA" i="1" dirty="0" err="1"/>
              <a:t>Kochenderfer</a:t>
            </a:r>
            <a:r>
              <a:rPr lang="en-CA" i="1" dirty="0"/>
              <a:t>, Mykel J. (2015). "Optimized Airborne Collision Avoidance". Decision Making Under Uncertainty. The MIT Press</a:t>
            </a:r>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26</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874" eaLnBrk="0" hangingPunct="0">
              <a:defRPr sz="2800" b="1">
                <a:solidFill>
                  <a:schemeClr val="tx1"/>
                </a:solidFill>
                <a:latin typeface="Times New Roman" pitchFamily="18" charset="0"/>
              </a:defRPr>
            </a:lvl1pPr>
            <a:lvl2pPr marL="738762" indent="-284139" defTabSz="921874" eaLnBrk="0" hangingPunct="0">
              <a:defRPr sz="2800" b="1">
                <a:solidFill>
                  <a:schemeClr val="tx1"/>
                </a:solidFill>
                <a:latin typeface="Times New Roman" pitchFamily="18" charset="0"/>
              </a:defRPr>
            </a:lvl2pPr>
            <a:lvl3pPr marL="1136557" indent="-227312" defTabSz="921874" eaLnBrk="0" hangingPunct="0">
              <a:defRPr sz="2800" b="1">
                <a:solidFill>
                  <a:schemeClr val="tx1"/>
                </a:solidFill>
                <a:latin typeface="Times New Roman" pitchFamily="18" charset="0"/>
              </a:defRPr>
            </a:lvl3pPr>
            <a:lvl4pPr marL="1591180" indent="-227312" defTabSz="921874" eaLnBrk="0" hangingPunct="0">
              <a:defRPr sz="2800" b="1">
                <a:solidFill>
                  <a:schemeClr val="tx1"/>
                </a:solidFill>
                <a:latin typeface="Times New Roman" pitchFamily="18" charset="0"/>
              </a:defRPr>
            </a:lvl4pPr>
            <a:lvl5pPr marL="2045802" indent="-227312" defTabSz="921874" eaLnBrk="0" hangingPunct="0">
              <a:defRPr sz="2800" b="1">
                <a:solidFill>
                  <a:schemeClr val="tx1"/>
                </a:solidFill>
                <a:latin typeface="Times New Roman" pitchFamily="18" charset="0"/>
              </a:defRPr>
            </a:lvl5pPr>
            <a:lvl6pPr marL="2500425" indent="-227312" defTabSz="921874" eaLnBrk="0" fontAlgn="base" hangingPunct="0">
              <a:spcBef>
                <a:spcPct val="0"/>
              </a:spcBef>
              <a:spcAft>
                <a:spcPct val="0"/>
              </a:spcAft>
              <a:defRPr sz="2800" b="1">
                <a:solidFill>
                  <a:schemeClr val="tx1"/>
                </a:solidFill>
                <a:latin typeface="Times New Roman" pitchFamily="18" charset="0"/>
              </a:defRPr>
            </a:lvl6pPr>
            <a:lvl7pPr marL="2955048" indent="-227312" defTabSz="921874" eaLnBrk="0" fontAlgn="base" hangingPunct="0">
              <a:spcBef>
                <a:spcPct val="0"/>
              </a:spcBef>
              <a:spcAft>
                <a:spcPct val="0"/>
              </a:spcAft>
              <a:defRPr sz="2800" b="1">
                <a:solidFill>
                  <a:schemeClr val="tx1"/>
                </a:solidFill>
                <a:latin typeface="Times New Roman" pitchFamily="18" charset="0"/>
              </a:defRPr>
            </a:lvl7pPr>
            <a:lvl8pPr marL="3409670" indent="-227312" defTabSz="921874" eaLnBrk="0" fontAlgn="base" hangingPunct="0">
              <a:spcBef>
                <a:spcPct val="0"/>
              </a:spcBef>
              <a:spcAft>
                <a:spcPct val="0"/>
              </a:spcAft>
              <a:defRPr sz="2800" b="1">
                <a:solidFill>
                  <a:schemeClr val="tx1"/>
                </a:solidFill>
                <a:latin typeface="Times New Roman" pitchFamily="18" charset="0"/>
              </a:defRPr>
            </a:lvl8pPr>
            <a:lvl9pPr marL="3864293" indent="-227312" defTabSz="921874"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27</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28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CA" dirty="0" err="1"/>
              <a:t>POMDPs</a:t>
            </a:r>
            <a:r>
              <a:rPr lang="en-CA" dirty="0"/>
              <a:t> were initially formalized by the control theory and operations research communities</a:t>
            </a:r>
          </a:p>
          <a:p>
            <a:r>
              <a:rPr lang="en-CA" dirty="0"/>
              <a:t>to optimally control stochastic dynamical systems.</a:t>
            </a:r>
          </a:p>
          <a:p>
            <a:r>
              <a:rPr lang="en-CA" dirty="0"/>
              <a:t>More recently, the </a:t>
            </a:r>
            <a:r>
              <a:rPr lang="en-CA" dirty="0" err="1"/>
              <a:t>articial</a:t>
            </a:r>
            <a:r>
              <a:rPr lang="en-CA" dirty="0"/>
              <a:t> intelligence community also considered </a:t>
            </a:r>
            <a:r>
              <a:rPr lang="en-CA" dirty="0" err="1"/>
              <a:t>POMDPs</a:t>
            </a:r>
            <a:r>
              <a:rPr lang="en-CA" dirty="0"/>
              <a:t> for planning</a:t>
            </a:r>
          </a:p>
          <a:p>
            <a:r>
              <a:rPr lang="en-CA" dirty="0"/>
              <a:t>under uncertainty. To date, a wide range of sequential decision problems</a:t>
            </a:r>
          </a:p>
          <a:p>
            <a:r>
              <a:rPr lang="en-CA" dirty="0"/>
              <a:t>such as robot navigation, preference elicitation, stochastic resource</a:t>
            </a:r>
          </a:p>
          <a:p>
            <a:r>
              <a:rPr lang="en-CA" dirty="0"/>
              <a:t>allocation, maintenance scheduling, spoken-dialog systems</a:t>
            </a:r>
          </a:p>
          <a:p>
            <a:r>
              <a:rPr lang="en-CA" dirty="0"/>
              <a:t>and many others have been modeled using </a:t>
            </a:r>
            <a:r>
              <a:rPr lang="en-CA" dirty="0" err="1"/>
              <a:t>POMDPs</a:t>
            </a:r>
            <a:r>
              <a:rPr lang="en-CA" dirty="0"/>
              <a: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6B632F1-AFB8-4979-90DF-F452341F435D}" type="slidenum">
              <a:rPr lang="en-US">
                <a:solidFill>
                  <a:prstClr val="black"/>
                </a:solidFill>
              </a:rPr>
              <a:pPr/>
              <a:t>3</a:t>
            </a:fld>
            <a:endParaRPr lang="en-US">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Turn POMDP into MDP: For finite-horizon POMDPs, the optimal value function is piecewise-linear and convex.</a:t>
            </a:r>
            <a:r>
              <a:rPr lang="en-CA" baseline="30000" dirty="0">
                <a:hlinkClick r:id="rId3"/>
              </a:rPr>
              <a:t>[2]</a:t>
            </a:r>
            <a:r>
              <a:rPr lang="en-CA" dirty="0"/>
              <a:t> It can be represented as a finite set of vectors. In the infinite-horizon formulation, a finite vector set can approximate </a:t>
            </a:r>
            <a:r>
              <a:rPr lang="en-CA" dirty="0">
                <a:effectLst/>
              </a:rPr>
              <a:t>V ∗ {\</a:t>
            </a:r>
            <a:r>
              <a:rPr lang="en-CA" dirty="0" err="1">
                <a:effectLst/>
              </a:rPr>
              <a:t>displaystyle</a:t>
            </a:r>
            <a:r>
              <a:rPr lang="en-CA" dirty="0">
                <a:effectLst/>
              </a:rPr>
              <a:t> V^{*}} </a:t>
            </a:r>
            <a:r>
              <a:rPr lang="en-CA" dirty="0"/>
              <a:t>arbitrarily closely, whose shape remains convex. Value iteration applies dynamic programming update to gradually improve on the value until convergence to an </a:t>
            </a:r>
            <a:r>
              <a:rPr lang="en-CA" dirty="0">
                <a:effectLst/>
              </a:rPr>
              <a:t>ϵ {\</a:t>
            </a:r>
            <a:r>
              <a:rPr lang="en-CA" dirty="0" err="1">
                <a:effectLst/>
              </a:rPr>
              <a:t>displaystyle</a:t>
            </a:r>
            <a:r>
              <a:rPr lang="en-CA" dirty="0">
                <a:effectLst/>
              </a:rPr>
              <a:t> \epsilon } </a:t>
            </a:r>
            <a:r>
              <a:rPr lang="en-CA" dirty="0"/>
              <a:t>-optimal value function, and preserves its piecewise linearity and convexity.</a:t>
            </a:r>
            <a:r>
              <a:rPr lang="en-CA" baseline="30000" dirty="0">
                <a:hlinkClick r:id="rId4"/>
              </a:rPr>
              <a:t>[3]</a:t>
            </a:r>
            <a:r>
              <a:rPr lang="en-CA" dirty="0"/>
              <a:t> By improving the value, the policy is implicitly improved.</a:t>
            </a:r>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BFFDF41-1143-407E-AFE9-089BDF21A70E}" type="slidenum">
              <a:rPr lang="en-GB"/>
              <a:pPr/>
              <a:t>13</a:t>
            </a:fld>
            <a:endParaRPr lang="en-GB"/>
          </a:p>
        </p:txBody>
      </p:sp>
      <p:sp>
        <p:nvSpPr>
          <p:cNvPr id="91137" name="Rectangle 1"/>
          <p:cNvSpPr txBox="1">
            <a:spLocks noGrp="1" noRot="1" noChangeAspect="1" noChangeArrowheads="1"/>
          </p:cNvSpPr>
          <p:nvPr>
            <p:ph type="sldImg"/>
          </p:nvPr>
        </p:nvSpPr>
        <p:spPr bwMode="auto">
          <a:xfrm>
            <a:off x="1117600" y="696913"/>
            <a:ext cx="4646613" cy="3486150"/>
          </a:xfrm>
          <a:prstGeom prst="rect">
            <a:avLst/>
          </a:prstGeom>
          <a:solidFill>
            <a:srgbClr val="FFFFFF"/>
          </a:solidFill>
          <a:ln>
            <a:solidFill>
              <a:srgbClr val="000000"/>
            </a:solidFill>
            <a:miter lim="800000"/>
            <a:headEnd/>
            <a:tailEnd/>
          </a:ln>
        </p:spPr>
      </p:sp>
      <p:sp>
        <p:nvSpPr>
          <p:cNvPr id="91138" name="Rectangle 2"/>
          <p:cNvSpPr txBox="1">
            <a:spLocks noGrp="1" noChangeArrowheads="1"/>
          </p:cNvSpPr>
          <p:nvPr>
            <p:ph type="body" idx="1"/>
          </p:nvPr>
        </p:nvSpPr>
        <p:spPr bwMode="auto">
          <a:xfrm>
            <a:off x="688182" y="4415791"/>
            <a:ext cx="5505450" cy="4183380"/>
          </a:xfrm>
          <a:prstGeom prst="rect">
            <a:avLst/>
          </a:prstGeom>
          <a:noFill/>
          <a:ln>
            <a:round/>
            <a:headEnd/>
            <a:tailEnd/>
          </a:ln>
        </p:spPr>
        <p:txBody>
          <a:bodyPr wrap="none" anchor="ctr"/>
          <a:lstStyle/>
          <a:p>
            <a:r>
              <a:rPr lang="en-CA" dirty="0"/>
              <a:t>Building on this insight, we present </a:t>
            </a:r>
            <a:r>
              <a:rPr lang="en-CA" i="1" dirty="0"/>
              <a:t>Point-Based Value Iteration</a:t>
            </a:r>
          </a:p>
          <a:p>
            <a:r>
              <a:rPr lang="en-CA" dirty="0"/>
              <a:t>(PBVI), a new approximate POMDP planning algorithm.</a:t>
            </a:r>
          </a:p>
          <a:p>
            <a:r>
              <a:rPr lang="en-CA" dirty="0"/>
              <a:t>PBVI selects a small set of representative belief</a:t>
            </a:r>
          </a:p>
          <a:p>
            <a:r>
              <a:rPr lang="en-CA" dirty="0"/>
              <a:t>points and iteratively applies value updates to those</a:t>
            </a:r>
          </a:p>
          <a:p>
            <a:r>
              <a:rPr lang="en-CA" dirty="0"/>
              <a:t>points. The point-based update is significantly more efficient</a:t>
            </a:r>
          </a:p>
          <a:p>
            <a:r>
              <a:rPr lang="en-CA" dirty="0"/>
              <a:t>than an exact update (quadratic </a:t>
            </a:r>
            <a:r>
              <a:rPr lang="en-CA" dirty="0" err="1"/>
              <a:t>vs</a:t>
            </a:r>
            <a:r>
              <a:rPr lang="en-CA" dirty="0"/>
              <a:t> exponential), and</a:t>
            </a:r>
          </a:p>
          <a:p>
            <a:r>
              <a:rPr lang="en-CA" dirty="0"/>
              <a:t>because it updates both value and value gradient, it generalizes</a:t>
            </a:r>
          </a:p>
          <a:p>
            <a:r>
              <a:rPr lang="en-CA" dirty="0"/>
              <a:t>better to unexplored beliefs than grid-based approximations</a:t>
            </a:r>
          </a:p>
          <a:p>
            <a:r>
              <a:rPr lang="en-CA" dirty="0"/>
              <a:t>which only update the value [Lovejoy, 1991;</a:t>
            </a:r>
          </a:p>
          <a:p>
            <a:r>
              <a:rPr lang="de-DE" dirty="0"/>
              <a:t>Brafman, 1997; Hauskrecht, 2000; Zhou and Hansen, 2001;</a:t>
            </a:r>
          </a:p>
          <a:p>
            <a:r>
              <a:rPr lang="en-CA" dirty="0" err="1"/>
              <a:t>Bonet</a:t>
            </a:r>
            <a:r>
              <a:rPr lang="en-CA" dirty="0"/>
              <a:t>, 2002]). PBVI is also guaranteed to have bounded error.</a:t>
            </a:r>
          </a:p>
          <a:p>
            <a:r>
              <a:rPr lang="en-CA" dirty="0"/>
              <a:t>Finally, exploiting an insight from policy search methods</a:t>
            </a:r>
          </a:p>
          <a:p>
            <a:r>
              <a:rPr lang="en-CA" dirty="0"/>
              <a:t>and MDP exploration [Ng and Jordan, 2000; </a:t>
            </a:r>
            <a:r>
              <a:rPr lang="en-CA" dirty="0" err="1"/>
              <a:t>Thrun</a:t>
            </a:r>
            <a:r>
              <a:rPr lang="en-CA" dirty="0"/>
              <a:t>, 1992],</a:t>
            </a:r>
          </a:p>
          <a:p>
            <a:r>
              <a:rPr lang="en-CA" dirty="0"/>
              <a:t>PBVI uses explorative stochastic trajectories to select belief</a:t>
            </a:r>
          </a:p>
          <a:p>
            <a:r>
              <a:rPr lang="en-CA" dirty="0"/>
              <a:t>points, thus reducing the number of belief points necessary to</a:t>
            </a:r>
          </a:p>
          <a:p>
            <a:r>
              <a:rPr lang="en-CA" dirty="0"/>
              <a:t>find a good solution.</a:t>
            </a:r>
          </a:p>
          <a:p>
            <a:endParaRPr lang="en-US" dirty="0"/>
          </a:p>
        </p:txBody>
      </p:sp>
    </p:spTree>
    <p:extLst>
      <p:ext uri="{BB962C8B-B14F-4D97-AF65-F5344CB8AC3E}">
        <p14:creationId xmlns:p14="http://schemas.microsoft.com/office/powerpoint/2010/main" val="8782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 MDP you have a direct link from state to action and you do not need the observation</a:t>
            </a:r>
          </a:p>
          <a:p>
            <a:r>
              <a:rPr lang="en-CA" dirty="0"/>
              <a:t>In a POMDP your</a:t>
            </a:r>
            <a:r>
              <a:rPr lang="en-CA" baseline="0" dirty="0"/>
              <a:t> decision should depend on ?</a:t>
            </a:r>
          </a:p>
          <a:p>
            <a:r>
              <a:rPr lang="en-CA" baseline="0" dirty="0"/>
              <a:t>How can this be computed</a:t>
            </a:r>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14</a:t>
            </a:fld>
            <a:endParaRPr lang="en-US"/>
          </a:p>
        </p:txBody>
      </p:sp>
    </p:spTree>
    <p:extLst>
      <p:ext uri="{BB962C8B-B14F-4D97-AF65-F5344CB8AC3E}">
        <p14:creationId xmlns:p14="http://schemas.microsoft.com/office/powerpoint/2010/main" val="232168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Times New Roman" pitchFamily="18" charset="0"/>
                <a:cs typeface="Times New Roman" pitchFamily="18" charset="0"/>
              </a:rPr>
              <a:t>Here </a:t>
            </a:r>
            <a:r>
              <a:rPr lang="en-US" sz="1200" b="1" i="1" dirty="0" err="1">
                <a:solidFill>
                  <a:srgbClr val="000000"/>
                </a:solidFill>
                <a:latin typeface="Times New Roman" pitchFamily="18" charset="0"/>
                <a:cs typeface="Times New Roman" pitchFamily="18" charset="0"/>
              </a:rPr>
              <a:t>X</a:t>
            </a:r>
            <a:r>
              <a:rPr lang="en-US" sz="1200" b="1" i="1" baseline="-25000" dirty="0" err="1">
                <a:solidFill>
                  <a:srgbClr val="000000"/>
                </a:solidFill>
                <a:latin typeface="Times New Roman" pitchFamily="18" charset="0"/>
                <a:cs typeface="Times New Roman" pitchFamily="18" charset="0"/>
              </a:rPr>
              <a:t>t</a:t>
            </a:r>
            <a:r>
              <a:rPr lang="en-US" sz="1200" baseline="-25000" dirty="0">
                <a:solidFill>
                  <a:srgbClr val="000000"/>
                </a:solidFill>
                <a:latin typeface="Times New Roman" pitchFamily="18" charset="0"/>
                <a:cs typeface="Times New Roman" pitchFamily="18" charset="0"/>
              </a:rPr>
              <a:t> </a:t>
            </a:r>
            <a:r>
              <a:rPr lang="en-US" sz="1200" dirty="0">
                <a:solidFill>
                  <a:srgbClr val="000000"/>
                </a:solidFill>
                <a:latin typeface="Times New Roman" pitchFamily="18" charset="0"/>
                <a:cs typeface="Times New Roman" pitchFamily="18" charset="0"/>
              </a:rPr>
              <a:t>  may represent a collection of variables, as in DBNs</a:t>
            </a:r>
            <a:endParaRPr lang="en-US" sz="1200" baseline="-25000" dirty="0">
              <a:solidFill>
                <a:srgbClr val="000000"/>
              </a:solidFill>
              <a:latin typeface="Times New Roman" pitchFamily="18" charset="0"/>
              <a:cs typeface="Times New Roman" pitchFamily="18" charset="0"/>
            </a:endParaRP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16</a:t>
            </a:fld>
            <a:endParaRPr lang="en-US"/>
          </a:p>
        </p:txBody>
      </p:sp>
    </p:spTree>
    <p:extLst>
      <p:ext uri="{BB962C8B-B14F-4D97-AF65-F5344CB8AC3E}">
        <p14:creationId xmlns:p14="http://schemas.microsoft.com/office/powerpoint/2010/main" val="219001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220B62A-573C-4BB9-B4EA-ECE2315BCE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C258D8E-B2C6-4ECB-8304-6336324CCB4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73ACB88-7C54-4D02-BC99-C0D412F3EB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9052D27-7CF6-434D-B0D5-44D9F77069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141110-291A-47B0-8E1B-B5AE86D6330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7A2DFE7-7364-4035-932A-8A05B5AFD4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Slide Number Placeholder 3"/>
          <p:cNvSpPr>
            <a:spLocks noGrp="1"/>
          </p:cNvSpPr>
          <p:nvPr>
            <p:ph type="sldNum" sz="quarter" idx="11"/>
          </p:nvPr>
        </p:nvSpPr>
        <p:spPr/>
        <p:txBody>
          <a:bodyPr/>
          <a:lstStyle>
            <a:lvl1pPr>
              <a:defRPr/>
            </a:lvl1pPr>
          </a:lstStyle>
          <a:p>
            <a:pPr>
              <a:defRPr/>
            </a:pPr>
            <a:r>
              <a:rPr lang="en-US">
                <a:solidFill>
                  <a:srgbClr val="000000"/>
                </a:solidFill>
              </a:rPr>
              <a:t>Slide </a:t>
            </a:r>
            <a:fld id="{2769E432-6C58-44F2-A4C2-AD724F954B1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1B5627F-8C4E-4380-B5DC-53EF629747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0B0E08F-6F77-4488-AC9D-D5DB66C495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7DD333-5D68-4EC7-8EC4-A34FEB8C71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437520A-08EF-42BE-9198-E5D33129CDD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6" name="Rectangle 5"/>
          <p:cNvSpPr>
            <a:spLocks noGrp="1" noChangeArrowheads="1"/>
          </p:cNvSpPr>
          <p:nvPr>
            <p:ph type="sldNum" idx="12"/>
          </p:nvPr>
        </p:nvSpPr>
        <p:spPr>
          <a:ln/>
        </p:spPr>
        <p:txBody>
          <a:bodyPr/>
          <a:lstStyle>
            <a:lvl1pPr>
              <a:defRPr/>
            </a:lvl1pPr>
          </a:lstStyle>
          <a:p>
            <a:pPr>
              <a:defRPr/>
            </a:pPr>
            <a:fld id="{F6F62488-7E87-4C22-B8B3-08DF1E0C9527}"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6" name="Rectangle 5"/>
          <p:cNvSpPr>
            <a:spLocks noGrp="1" noChangeArrowheads="1"/>
          </p:cNvSpPr>
          <p:nvPr>
            <p:ph type="sldNum" idx="12"/>
          </p:nvPr>
        </p:nvSpPr>
        <p:spPr>
          <a:ln/>
        </p:spPr>
        <p:txBody>
          <a:bodyPr/>
          <a:lstStyle>
            <a:lvl1pPr>
              <a:defRPr/>
            </a:lvl1pPr>
          </a:lstStyle>
          <a:p>
            <a:pPr>
              <a:defRPr/>
            </a:pPr>
            <a:fld id="{05A1D003-5855-4637-A42D-B47EEA6C4942}"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6" name="Rectangle 5"/>
          <p:cNvSpPr>
            <a:spLocks noGrp="1" noChangeArrowheads="1"/>
          </p:cNvSpPr>
          <p:nvPr>
            <p:ph type="sldNum" idx="12"/>
          </p:nvPr>
        </p:nvSpPr>
        <p:spPr>
          <a:ln/>
        </p:spPr>
        <p:txBody>
          <a:bodyPr/>
          <a:lstStyle>
            <a:lvl1pPr>
              <a:defRPr/>
            </a:lvl1pPr>
          </a:lstStyle>
          <a:p>
            <a:pPr>
              <a:defRPr/>
            </a:pPr>
            <a:fld id="{AD69D4DD-0B8E-4DB7-9D48-46D27606545D}"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7" name="Rectangle 5"/>
          <p:cNvSpPr>
            <a:spLocks noGrp="1" noChangeArrowheads="1"/>
          </p:cNvSpPr>
          <p:nvPr>
            <p:ph type="sldNum" idx="12"/>
          </p:nvPr>
        </p:nvSpPr>
        <p:spPr>
          <a:ln/>
        </p:spPr>
        <p:txBody>
          <a:bodyPr/>
          <a:lstStyle>
            <a:lvl1pPr>
              <a:defRPr/>
            </a:lvl1pPr>
          </a:lstStyle>
          <a:p>
            <a:pPr>
              <a:defRPr/>
            </a:pPr>
            <a:fld id="{2C2CEE22-3CC8-4A9B-95FA-B36568568E9F}"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9" name="Rectangle 5"/>
          <p:cNvSpPr>
            <a:spLocks noGrp="1" noChangeArrowheads="1"/>
          </p:cNvSpPr>
          <p:nvPr>
            <p:ph type="sldNum" idx="12"/>
          </p:nvPr>
        </p:nvSpPr>
        <p:spPr>
          <a:ln/>
        </p:spPr>
        <p:txBody>
          <a:bodyPr/>
          <a:lstStyle>
            <a:lvl1pPr>
              <a:defRPr/>
            </a:lvl1pPr>
          </a:lstStyle>
          <a:p>
            <a:pPr>
              <a:defRPr/>
            </a:pPr>
            <a:fld id="{EB5BC386-8052-4872-A73E-FD57727DF941}"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5" name="Rectangle 5"/>
          <p:cNvSpPr>
            <a:spLocks noGrp="1" noChangeArrowheads="1"/>
          </p:cNvSpPr>
          <p:nvPr>
            <p:ph type="sldNum" idx="12"/>
          </p:nvPr>
        </p:nvSpPr>
        <p:spPr>
          <a:ln/>
        </p:spPr>
        <p:txBody>
          <a:bodyPr/>
          <a:lstStyle>
            <a:lvl1pPr>
              <a:defRPr/>
            </a:lvl1pPr>
          </a:lstStyle>
          <a:p>
            <a:pPr>
              <a:defRPr/>
            </a:pPr>
            <a:fld id="{E8D9B02F-B6AE-4853-B50B-48D3636AA7B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4" name="Rectangle 5"/>
          <p:cNvSpPr>
            <a:spLocks noGrp="1" noChangeArrowheads="1"/>
          </p:cNvSpPr>
          <p:nvPr>
            <p:ph type="sldNum" idx="12"/>
          </p:nvPr>
        </p:nvSpPr>
        <p:spPr>
          <a:ln/>
        </p:spPr>
        <p:txBody>
          <a:bodyPr/>
          <a:lstStyle>
            <a:lvl1pPr>
              <a:defRPr/>
            </a:lvl1pPr>
          </a:lstStyle>
          <a:p>
            <a:pPr>
              <a:defRPr/>
            </a:pPr>
            <a:fld id="{3EFA163C-4B25-4270-91B4-EEE488FE5AA9}"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7" name="Rectangle 5"/>
          <p:cNvSpPr>
            <a:spLocks noGrp="1" noChangeArrowheads="1"/>
          </p:cNvSpPr>
          <p:nvPr>
            <p:ph type="sldNum" idx="12"/>
          </p:nvPr>
        </p:nvSpPr>
        <p:spPr>
          <a:ln/>
        </p:spPr>
        <p:txBody>
          <a:bodyPr/>
          <a:lstStyle>
            <a:lvl1pPr>
              <a:defRPr/>
            </a:lvl1pPr>
          </a:lstStyle>
          <a:p>
            <a:pPr>
              <a:defRPr/>
            </a:pPr>
            <a:fld id="{8EA9FA01-C777-49A0-A175-35CA8329231E}"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7" name="Rectangle 5"/>
          <p:cNvSpPr>
            <a:spLocks noGrp="1" noChangeArrowheads="1"/>
          </p:cNvSpPr>
          <p:nvPr>
            <p:ph type="sldNum" idx="12"/>
          </p:nvPr>
        </p:nvSpPr>
        <p:spPr>
          <a:ln/>
        </p:spPr>
        <p:txBody>
          <a:bodyPr/>
          <a:lstStyle>
            <a:lvl1pPr>
              <a:defRPr/>
            </a:lvl1pPr>
          </a:lstStyle>
          <a:p>
            <a:pPr>
              <a:defRPr/>
            </a:pPr>
            <a:fld id="{880EBB25-1D89-4481-928C-C7A6F1F083FA}"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6" name="Rectangle 5"/>
          <p:cNvSpPr>
            <a:spLocks noGrp="1" noChangeArrowheads="1"/>
          </p:cNvSpPr>
          <p:nvPr>
            <p:ph type="sldNum" idx="12"/>
          </p:nvPr>
        </p:nvSpPr>
        <p:spPr>
          <a:ln/>
        </p:spPr>
        <p:txBody>
          <a:bodyPr/>
          <a:lstStyle>
            <a:lvl1pPr>
              <a:defRPr/>
            </a:lvl1pPr>
          </a:lstStyle>
          <a:p>
            <a:pPr>
              <a:defRPr/>
            </a:pPr>
            <a:fld id="{C13E725C-A649-452B-9D8E-88D91129C4A0}"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6</a:t>
            </a:r>
          </a:p>
        </p:txBody>
      </p:sp>
      <p:sp>
        <p:nvSpPr>
          <p:cNvPr id="6" name="Rectangle 5"/>
          <p:cNvSpPr>
            <a:spLocks noGrp="1" noChangeArrowheads="1"/>
          </p:cNvSpPr>
          <p:nvPr>
            <p:ph type="sldNum" idx="12"/>
          </p:nvPr>
        </p:nvSpPr>
        <p:spPr>
          <a:ln/>
        </p:spPr>
        <p:txBody>
          <a:bodyPr/>
          <a:lstStyle>
            <a:lvl1pPr>
              <a:defRPr/>
            </a:lvl1pPr>
          </a:lstStyle>
          <a:p>
            <a:pPr>
              <a:defRPr/>
            </a:pPr>
            <a:fld id="{F15E5B9A-449E-4141-97A1-5709E05908C5}"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A20219D-DC70-4611-97D6-B1ADE214351E}" type="slidenum">
              <a:rPr lang="en-US"/>
              <a:pPr>
                <a:defRPr/>
              </a:pPr>
              <a:t>‹#›</a:t>
            </a:fld>
            <a:endParaRPr lang="en-US"/>
          </a:p>
        </p:txBody>
      </p:sp>
    </p:spTree>
    <p:extLst>
      <p:ext uri="{BB962C8B-B14F-4D97-AF65-F5344CB8AC3E}">
        <p14:creationId xmlns:p14="http://schemas.microsoft.com/office/powerpoint/2010/main" val="235919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CPSC422, Lecture 6</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CPSC422, Lecture 6</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a:solidFill>
                  <a:srgbClr val="000000"/>
                </a:solidFill>
              </a:rPr>
              <a:t>CPSC422, Lecture 6</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solidFill>
                  <a:srgbClr val="000000"/>
                </a:solidFill>
              </a:rPr>
              <a:t>Slide </a:t>
            </a:r>
            <a:fld id="{93C13CA9-F80F-498C-A6EC-F4A43F63E5F5}"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1267"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endParaRPr lang="en-GB">
              <a:latin typeface="Times New Roman" pitchFamily="18" charset="0"/>
            </a:endParaRPr>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r>
              <a:rPr lang="en-GB">
                <a:latin typeface="Times New Roman" pitchFamily="18" charset="0"/>
              </a:rPr>
              <a:t>CPSC422, Lecture 6</a:t>
            </a:r>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fld id="{F0DD8172-2897-4F39-ACD7-DC2CA735A036}" type="slidenum">
              <a:rPr lang="en-GB">
                <a:latin typeface="Times New Roman" pitchFamily="18" charset="0"/>
              </a:rPr>
              <a:pPr defTabSz="457200">
                <a:buClr>
                  <a:srgbClr val="000000"/>
                </a:buClr>
                <a:buSzPct val="100000"/>
                <a:buFont typeface="Times New Roman" pitchFamily="18" charset="0"/>
                <a:buNone/>
                <a:defRPr/>
              </a:pPr>
              <a:t>‹#›</a:t>
            </a:fld>
            <a:endParaRPr lang="en-GB">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51.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customXml" Target="../ink/ink209.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30.emf"/></Relationships>
</file>

<file path=ppt/slides/_rels/slide12.xml.rels><?xml version="1.0" encoding="UTF-8" standalone="yes"?>
<Relationships xmlns="http://schemas.openxmlformats.org/package/2006/relationships"><Relationship Id="rId3" Type="http://schemas.openxmlformats.org/officeDocument/2006/relationships/customXml" Target="../ink/ink210.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customXml" Target="../ink/ink211.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5.emf"/><Relationship Id="rId4" Type="http://schemas.openxmlformats.org/officeDocument/2006/relationships/customXml" Target="../ink/ink212.xml"/></Relationships>
</file>

<file path=ppt/slides/_rels/slide15.xml.rels><?xml version="1.0" encoding="UTF-8" standalone="yes"?>
<Relationships xmlns="http://schemas.openxmlformats.org/package/2006/relationships"><Relationship Id="rId3" Type="http://schemas.openxmlformats.org/officeDocument/2006/relationships/customXml" Target="../ink/ink213.xml"/><Relationship Id="rId2" Type="http://schemas.openxmlformats.org/officeDocument/2006/relationships/image" Target="../media/image175.png"/><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8" Type="http://schemas.openxmlformats.org/officeDocument/2006/relationships/customXml" Target="../ink/ink216.xml"/><Relationship Id="rId3" Type="http://schemas.openxmlformats.org/officeDocument/2006/relationships/image" Target="../media/image175.png"/><Relationship Id="rId7" Type="http://schemas.openxmlformats.org/officeDocument/2006/relationships/image" Target="../media/image77.emf"/><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customXml" Target="../ink/ink215.xml"/><Relationship Id="rId5" Type="http://schemas.openxmlformats.org/officeDocument/2006/relationships/image" Target="../media/image76.emf"/><Relationship Id="rId4" Type="http://schemas.openxmlformats.org/officeDocument/2006/relationships/customXml" Target="../ink/ink214.xml"/><Relationship Id="rId9" Type="http://schemas.openxmlformats.org/officeDocument/2006/relationships/image" Target="../media/image7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8" Type="http://schemas.openxmlformats.org/officeDocument/2006/relationships/customXml" Target="../ink/ink219.xml"/><Relationship Id="rId3" Type="http://schemas.openxmlformats.org/officeDocument/2006/relationships/image" Target="../media/image176.png"/><Relationship Id="rId7" Type="http://schemas.openxmlformats.org/officeDocument/2006/relationships/image" Target="../media/image150.emf"/><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customXml" Target="../ink/ink218.xml"/><Relationship Id="rId11" Type="http://schemas.openxmlformats.org/officeDocument/2006/relationships/image" Target="../media/image170.emf"/><Relationship Id="rId5" Type="http://schemas.openxmlformats.org/officeDocument/2006/relationships/image" Target="../media/image140.emf"/><Relationship Id="rId10" Type="http://schemas.openxmlformats.org/officeDocument/2006/relationships/customXml" Target="../ink/ink220.xml"/><Relationship Id="rId4" Type="http://schemas.openxmlformats.org/officeDocument/2006/relationships/customXml" Target="../ink/ink217.xml"/><Relationship Id="rId9" Type="http://schemas.openxmlformats.org/officeDocument/2006/relationships/image" Target="../media/image166.emf"/></Relationships>
</file>

<file path=ppt/slides/_rels/slide19.xml.rels><?xml version="1.0" encoding="UTF-8" standalone="yes"?>
<Relationships xmlns="http://schemas.openxmlformats.org/package/2006/relationships"><Relationship Id="rId2" Type="http://schemas.openxmlformats.org/officeDocument/2006/relationships/image" Target="../media/image177.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221.xml"/><Relationship Id="rId7"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customXml" Target="../ink/ink222.xml"/><Relationship Id="rId5" Type="http://schemas.openxmlformats.org/officeDocument/2006/relationships/image" Target="../media/image178.jpeg"/><Relationship Id="rId4" Type="http://schemas.openxmlformats.org/officeDocument/2006/relationships/image" Target="../media/image180.emf"/></Relationships>
</file>

<file path=ppt/slides/_rels/slide21.xml.rels><?xml version="1.0" encoding="UTF-8" standalone="yes"?>
<Relationships xmlns="http://schemas.openxmlformats.org/package/2006/relationships"><Relationship Id="rId3" Type="http://schemas.openxmlformats.org/officeDocument/2006/relationships/image" Target="../media/image180.emf"/><Relationship Id="rId7" Type="http://schemas.openxmlformats.org/officeDocument/2006/relationships/image" Target="../media/image28.emf"/><Relationship Id="rId2" Type="http://schemas.openxmlformats.org/officeDocument/2006/relationships/customXml" Target="../ink/ink223.xml"/><Relationship Id="rId1" Type="http://schemas.openxmlformats.org/officeDocument/2006/relationships/slideLayout" Target="../slideLayouts/slideLayout27.xml"/><Relationship Id="rId6" Type="http://schemas.openxmlformats.org/officeDocument/2006/relationships/customXml" Target="../ink/ink225.xml"/><Relationship Id="rId5" Type="http://schemas.openxmlformats.org/officeDocument/2006/relationships/image" Target="../media/image200.emf"/><Relationship Id="rId4" Type="http://schemas.openxmlformats.org/officeDocument/2006/relationships/customXml" Target="../ink/ink224.xml"/></Relationships>
</file>

<file path=ppt/slides/_rels/slide22.xml.rels><?xml version="1.0" encoding="UTF-8" standalone="yes"?>
<Relationships xmlns="http://schemas.openxmlformats.org/package/2006/relationships"><Relationship Id="rId3" Type="http://schemas.openxmlformats.org/officeDocument/2006/relationships/image" Target="../media/image178.jpeg"/><Relationship Id="rId7"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customXml" Target="../ink/ink227.xml"/><Relationship Id="rId5" Type="http://schemas.openxmlformats.org/officeDocument/2006/relationships/image" Target="../media/image190.emf"/><Relationship Id="rId4" Type="http://schemas.openxmlformats.org/officeDocument/2006/relationships/customXml" Target="../ink/ink2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http://jair.org/media/5328/live-5328-9824-jair.pdf"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hyperlink" Target="http://jair.org/media/5328/live-5328-9827-jair.pdf" TargetMode="External"/><Relationship Id="rId5" Type="http://schemas.openxmlformats.org/officeDocument/2006/relationships/hyperlink" Target="http://dx.doi.org/10.1613/jair.5328" TargetMode="External"/><Relationship Id="rId4" Type="http://schemas.openxmlformats.org/officeDocument/2006/relationships/hyperlink" Target="http://jair.org/media/5328/live-5328-9826-jair.p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customXml" Target="../ink/ink228.xml"/><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500.emf"/></Relationships>
</file>

<file path=ppt/slides/_rels/slide27.xml.rels><?xml version="1.0" encoding="UTF-8" standalone="yes"?>
<Relationships xmlns="http://schemas.openxmlformats.org/package/2006/relationships"><Relationship Id="rId3" Type="http://schemas.openxmlformats.org/officeDocument/2006/relationships/customXml" Target="../ink/ink229.xm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295.emf"/><Relationship Id="rId5" Type="http://schemas.openxmlformats.org/officeDocument/2006/relationships/customXml" Target="../ink/ink230.xml"/><Relationship Id="rId4" Type="http://schemas.openxmlformats.org/officeDocument/2006/relationships/image" Target="../media/image294.emf"/></Relationships>
</file>

<file path=ppt/slides/_rels/slide28.xml.rels><?xml version="1.0" encoding="UTF-8" standalone="yes"?>
<Relationships xmlns="http://schemas.openxmlformats.org/package/2006/relationships"><Relationship Id="rId3" Type="http://schemas.openxmlformats.org/officeDocument/2006/relationships/customXml" Target="../ink/ink231.xml"/><Relationship Id="rId2" Type="http://schemas.openxmlformats.org/officeDocument/2006/relationships/notesSlide" Target="../notesSlides/notesSlide17.xml"/><Relationship Id="rId1" Type="http://schemas.openxmlformats.org/officeDocument/2006/relationships/slideLayout" Target="../slideLayouts/slideLayout35.xml"/><Relationship Id="rId5" Type="http://schemas.openxmlformats.org/officeDocument/2006/relationships/image" Target="../media/image184.emf"/></Relationships>
</file>

<file path=ppt/slides/_rels/slide3.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9.emf"/><Relationship Id="rId26" Type="http://schemas.openxmlformats.org/officeDocument/2006/relationships/image" Target="../media/image13.emf"/><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16.emf"/><Relationship Id="rId7" Type="http://schemas.openxmlformats.org/officeDocument/2006/relationships/customXml" Target="../ink/ink3.xml"/><Relationship Id="rId12" Type="http://schemas.openxmlformats.org/officeDocument/2006/relationships/image" Target="../media/image6.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8.emf"/><Relationship Id="rId2" Type="http://schemas.openxmlformats.org/officeDocument/2006/relationships/notesSlide" Target="../notesSlides/notesSlide3.xml"/><Relationship Id="rId16" Type="http://schemas.openxmlformats.org/officeDocument/2006/relationships/image" Target="../media/image1.emf"/><Relationship Id="rId20" Type="http://schemas.openxmlformats.org/officeDocument/2006/relationships/image" Target="../media/image10.emf"/><Relationship Id="rId29" Type="http://schemas.openxmlformats.org/officeDocument/2006/relationships/customXml" Target="../ink/ink14.xml"/><Relationship Id="rId1" Type="http://schemas.openxmlformats.org/officeDocument/2006/relationships/slideLayout" Target="../slideLayouts/slideLayout14.xml"/><Relationship Id="rId6" Type="http://schemas.openxmlformats.org/officeDocument/2006/relationships/image" Target="../media/image3.emf"/><Relationship Id="rId11" Type="http://schemas.openxmlformats.org/officeDocument/2006/relationships/customXml" Target="../ink/ink5.xml"/><Relationship Id="rId24" Type="http://schemas.openxmlformats.org/officeDocument/2006/relationships/image" Target="../media/image12.emf"/><Relationship Id="rId32" Type="http://schemas.openxmlformats.org/officeDocument/2006/relationships/image" Target="../media/image15.emf"/><Relationship Id="rId37" Type="http://schemas.openxmlformats.org/officeDocument/2006/relationships/customXml" Target="../ink/ink18.xml"/><Relationship Id="rId40" Type="http://schemas.openxmlformats.org/officeDocument/2006/relationships/image" Target="../media/image19.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8.emf"/><Relationship Id="rId36" Type="http://schemas.openxmlformats.org/officeDocument/2006/relationships/image" Target="../media/image17.emf"/><Relationship Id="rId10" Type="http://schemas.openxmlformats.org/officeDocument/2006/relationships/image" Target="../media/image5.emf"/><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2.emf"/><Relationship Id="rId9" Type="http://schemas.openxmlformats.org/officeDocument/2006/relationships/customXml" Target="../ink/ink4.xml"/><Relationship Id="rId14" Type="http://schemas.openxmlformats.org/officeDocument/2006/relationships/image" Target="../media/image7.emf"/><Relationship Id="rId22" Type="http://schemas.openxmlformats.org/officeDocument/2006/relationships/image" Target="../media/image11.emf"/><Relationship Id="rId27" Type="http://schemas.openxmlformats.org/officeDocument/2006/relationships/customXml" Target="../ink/ink13.xml"/><Relationship Id="rId30" Type="http://schemas.openxmlformats.org/officeDocument/2006/relationships/image" Target="../media/image14.emf"/><Relationship Id="rId35" Type="http://schemas.openxmlformats.org/officeDocument/2006/relationships/customXml" Target="../ink/ink17.xml"/><Relationship Id="rId8" Type="http://schemas.openxmlformats.org/officeDocument/2006/relationships/image" Target="../media/image4.emf"/><Relationship Id="rId3" Type="http://schemas.openxmlformats.org/officeDocument/2006/relationships/customXml" Target="../ink/ink1.xml"/></Relationships>
</file>

<file path=ppt/slides/_rels/slide4.xml.rels><?xml version="1.0" encoding="UTF-8" standalone="yes"?>
<Relationships xmlns="http://schemas.openxmlformats.org/package/2006/relationships"><Relationship Id="rId13" Type="http://schemas.openxmlformats.org/officeDocument/2006/relationships/image" Target="../media/image350.emf"/><Relationship Id="rId18" Type="http://schemas.openxmlformats.org/officeDocument/2006/relationships/customXml" Target="../ink/ink24.xml"/><Relationship Id="rId26" Type="http://schemas.openxmlformats.org/officeDocument/2006/relationships/customXml" Target="../ink/ink28.xml"/><Relationship Id="rId39" Type="http://schemas.openxmlformats.org/officeDocument/2006/relationships/image" Target="../media/image48.emf"/><Relationship Id="rId21" Type="http://schemas.openxmlformats.org/officeDocument/2006/relationships/image" Target="../media/image390.emf"/><Relationship Id="rId34" Type="http://schemas.openxmlformats.org/officeDocument/2006/relationships/customXml" Target="../ink/ink32.xml"/><Relationship Id="rId42" Type="http://schemas.openxmlformats.org/officeDocument/2006/relationships/customXml" Target="../ink/ink36.xml"/><Relationship Id="rId47" Type="http://schemas.openxmlformats.org/officeDocument/2006/relationships/image" Target="../media/image52.emf"/><Relationship Id="rId50" Type="http://schemas.openxmlformats.org/officeDocument/2006/relationships/oleObject" Target="../embeddings/oleObject4.bin"/><Relationship Id="rId7" Type="http://schemas.openxmlformats.org/officeDocument/2006/relationships/image" Target="../media/image2.wmf"/><Relationship Id="rId2" Type="http://schemas.openxmlformats.org/officeDocument/2006/relationships/slideLayout" Target="../slideLayouts/slideLayout16.xml"/><Relationship Id="rId16" Type="http://schemas.openxmlformats.org/officeDocument/2006/relationships/customXml" Target="../ink/ink23.xml"/><Relationship Id="rId29" Type="http://schemas.openxmlformats.org/officeDocument/2006/relationships/image" Target="../media/image430.emf"/><Relationship Id="rId11" Type="http://schemas.openxmlformats.org/officeDocument/2006/relationships/image" Target="../media/image340.emf"/><Relationship Id="rId24" Type="http://schemas.openxmlformats.org/officeDocument/2006/relationships/customXml" Target="../ink/ink27.xml"/><Relationship Id="rId32" Type="http://schemas.openxmlformats.org/officeDocument/2006/relationships/customXml" Target="../ink/ink31.xml"/><Relationship Id="rId37" Type="http://schemas.openxmlformats.org/officeDocument/2006/relationships/image" Target="../media/image7.png"/><Relationship Id="rId40" Type="http://schemas.openxmlformats.org/officeDocument/2006/relationships/customXml" Target="../ink/ink35.xml"/><Relationship Id="rId45" Type="http://schemas.openxmlformats.org/officeDocument/2006/relationships/image" Target="../media/image51.emf"/><Relationship Id="rId5" Type="http://schemas.openxmlformats.org/officeDocument/2006/relationships/image" Target="../media/image5.png"/><Relationship Id="rId15" Type="http://schemas.openxmlformats.org/officeDocument/2006/relationships/image" Target="../media/image360.emf"/><Relationship Id="rId23" Type="http://schemas.openxmlformats.org/officeDocument/2006/relationships/image" Target="../media/image400.emf"/><Relationship Id="rId28" Type="http://schemas.openxmlformats.org/officeDocument/2006/relationships/customXml" Target="../ink/ink29.xml"/><Relationship Id="rId36" Type="http://schemas.openxmlformats.org/officeDocument/2006/relationships/customXml" Target="../ink/ink33.xml"/><Relationship Id="rId49" Type="http://schemas.openxmlformats.org/officeDocument/2006/relationships/image" Target="../media/image53.emf"/><Relationship Id="rId10" Type="http://schemas.openxmlformats.org/officeDocument/2006/relationships/customXml" Target="../ink/ink20.xml"/><Relationship Id="rId19" Type="http://schemas.openxmlformats.org/officeDocument/2006/relationships/image" Target="../media/image380.emf"/><Relationship Id="rId31" Type="http://schemas.openxmlformats.org/officeDocument/2006/relationships/image" Target="../media/image6.png"/><Relationship Id="rId44" Type="http://schemas.openxmlformats.org/officeDocument/2006/relationships/customXml" Target="../ink/ink37.xml"/><Relationship Id="rId4" Type="http://schemas.openxmlformats.org/officeDocument/2006/relationships/image" Target="../media/image1.wmf"/><Relationship Id="rId9" Type="http://schemas.openxmlformats.org/officeDocument/2006/relationships/image" Target="../media/image3.wmf"/><Relationship Id="rId14" Type="http://schemas.openxmlformats.org/officeDocument/2006/relationships/customXml" Target="../ink/ink22.xml"/><Relationship Id="rId22" Type="http://schemas.openxmlformats.org/officeDocument/2006/relationships/customXml" Target="../ink/ink26.xml"/><Relationship Id="rId27" Type="http://schemas.openxmlformats.org/officeDocument/2006/relationships/image" Target="../media/image420.emf"/><Relationship Id="rId30" Type="http://schemas.openxmlformats.org/officeDocument/2006/relationships/customXml" Target="../ink/ink30.xml"/><Relationship Id="rId35" Type="http://schemas.openxmlformats.org/officeDocument/2006/relationships/image" Target="../media/image46.emf"/><Relationship Id="rId43" Type="http://schemas.openxmlformats.org/officeDocument/2006/relationships/image" Target="../media/image50.emf"/><Relationship Id="rId48" Type="http://schemas.openxmlformats.org/officeDocument/2006/relationships/customXml" Target="../ink/ink39.xml"/><Relationship Id="rId8" Type="http://schemas.openxmlformats.org/officeDocument/2006/relationships/oleObject" Target="../embeddings/oleObject3.bin"/><Relationship Id="rId51" Type="http://schemas.openxmlformats.org/officeDocument/2006/relationships/image" Target="../media/image4.wmf"/><Relationship Id="rId3" Type="http://schemas.openxmlformats.org/officeDocument/2006/relationships/oleObject" Target="../embeddings/oleObject1.bin"/><Relationship Id="rId12" Type="http://schemas.openxmlformats.org/officeDocument/2006/relationships/customXml" Target="../ink/ink21.xml"/><Relationship Id="rId17" Type="http://schemas.openxmlformats.org/officeDocument/2006/relationships/image" Target="../media/image370.emf"/><Relationship Id="rId25" Type="http://schemas.openxmlformats.org/officeDocument/2006/relationships/image" Target="../media/image410.emf"/><Relationship Id="rId33" Type="http://schemas.openxmlformats.org/officeDocument/2006/relationships/image" Target="../media/image450.emf"/><Relationship Id="rId38" Type="http://schemas.openxmlformats.org/officeDocument/2006/relationships/customXml" Target="../ink/ink34.xml"/><Relationship Id="rId46" Type="http://schemas.openxmlformats.org/officeDocument/2006/relationships/customXml" Target="../ink/ink38.xml"/><Relationship Id="rId20" Type="http://schemas.openxmlformats.org/officeDocument/2006/relationships/customXml" Target="../ink/ink25.xml"/><Relationship Id="rId41" Type="http://schemas.openxmlformats.org/officeDocument/2006/relationships/image" Target="../media/image49.emf"/><Relationship Id="rId1" Type="http://schemas.openxmlformats.org/officeDocument/2006/relationships/vmlDrawing" Target="../drawings/vmlDrawing1.vml"/><Relationship Id="rId6"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emf"/><Relationship Id="rId2" Type="http://schemas.openxmlformats.org/officeDocument/2006/relationships/image" Target="../media/image6.jpeg"/><Relationship Id="rId1" Type="http://schemas.openxmlformats.org/officeDocument/2006/relationships/slideLayout" Target="../slideLayouts/slideLayout16.xml"/><Relationship Id="rId6" Type="http://schemas.openxmlformats.org/officeDocument/2006/relationships/customXml" Target="../ink/ink41.xml"/><Relationship Id="rId5" Type="http://schemas.openxmlformats.org/officeDocument/2006/relationships/image" Target="../media/image55.emf"/><Relationship Id="rId4" Type="http://schemas.openxmlformats.org/officeDocument/2006/relationships/customXml" Target="../ink/ink40.xml"/></Relationships>
</file>

<file path=ppt/slides/_rels/slide6.xml.rels><?xml version="1.0" encoding="UTF-8" standalone="yes"?>
<Relationships xmlns="http://schemas.openxmlformats.org/package/2006/relationships"><Relationship Id="rId117" Type="http://schemas.openxmlformats.org/officeDocument/2006/relationships/image" Target="../media/image69.png"/><Relationship Id="rId299" Type="http://schemas.openxmlformats.org/officeDocument/2006/relationships/image" Target="../media/image141.png"/><Relationship Id="rId21" Type="http://schemas.openxmlformats.org/officeDocument/2006/relationships/customXml" Target="../ink/ink48.xml"/><Relationship Id="rId63" Type="http://schemas.openxmlformats.org/officeDocument/2006/relationships/image" Target="../media/image42.png"/><Relationship Id="rId159" Type="http://schemas.openxmlformats.org/officeDocument/2006/relationships/image" Target="../media/image90.png"/><Relationship Id="rId170" Type="http://schemas.openxmlformats.org/officeDocument/2006/relationships/customXml" Target="../ink/ink123.xml"/><Relationship Id="rId268" Type="http://schemas.openxmlformats.org/officeDocument/2006/relationships/customXml" Target="../ink/ink154.xml"/><Relationship Id="rId11" Type="http://schemas.openxmlformats.org/officeDocument/2006/relationships/customXml" Target="../ink/ink43.xml"/><Relationship Id="rId32" Type="http://schemas.openxmlformats.org/officeDocument/2006/relationships/customXml" Target="../ink/ink54.xml"/><Relationship Id="rId53" Type="http://schemas.openxmlformats.org/officeDocument/2006/relationships/image" Target="../media/image37.png"/><Relationship Id="rId74" Type="http://schemas.openxmlformats.org/officeDocument/2006/relationships/customXml" Target="../ink/ink75.xml"/><Relationship Id="rId128" Type="http://schemas.openxmlformats.org/officeDocument/2006/relationships/customXml" Target="../ink/ink102.xml"/><Relationship Id="rId149" Type="http://schemas.openxmlformats.org/officeDocument/2006/relationships/image" Target="../media/image85.png"/><Relationship Id="rId5" Type="http://schemas.openxmlformats.org/officeDocument/2006/relationships/image" Target="../media/image12.png"/><Relationship Id="rId95" Type="http://schemas.openxmlformats.org/officeDocument/2006/relationships/image" Target="../media/image58.png"/><Relationship Id="rId160" Type="http://schemas.openxmlformats.org/officeDocument/2006/relationships/customXml" Target="../ink/ink118.xml"/><Relationship Id="rId181" Type="http://schemas.openxmlformats.org/officeDocument/2006/relationships/image" Target="../media/image101.png"/><Relationship Id="rId237" Type="http://schemas.openxmlformats.org/officeDocument/2006/relationships/image" Target="../media/image129.png"/><Relationship Id="rId258" Type="http://schemas.openxmlformats.org/officeDocument/2006/relationships/customXml" Target="../ink/ink149.xml"/><Relationship Id="rId279" Type="http://schemas.openxmlformats.org/officeDocument/2006/relationships/image" Target="../media/image118.png"/><Relationship Id="rId22" Type="http://schemas.openxmlformats.org/officeDocument/2006/relationships/image" Target="../media/image22.png"/><Relationship Id="rId43" Type="http://schemas.openxmlformats.org/officeDocument/2006/relationships/image" Target="../media/image32.png"/><Relationship Id="rId64" Type="http://schemas.openxmlformats.org/officeDocument/2006/relationships/customXml" Target="../ink/ink70.xml"/><Relationship Id="rId118" Type="http://schemas.openxmlformats.org/officeDocument/2006/relationships/customXml" Target="../ink/ink97.xml"/><Relationship Id="rId139" Type="http://schemas.openxmlformats.org/officeDocument/2006/relationships/image" Target="../media/image80.png"/><Relationship Id="rId290" Type="http://schemas.openxmlformats.org/officeDocument/2006/relationships/customXml" Target="../ink/ink165.xml"/><Relationship Id="rId304" Type="http://schemas.openxmlformats.org/officeDocument/2006/relationships/customXml" Target="../ink/ink172.xml"/><Relationship Id="rId85" Type="http://schemas.openxmlformats.org/officeDocument/2006/relationships/image" Target="../media/image53.png"/><Relationship Id="rId150" Type="http://schemas.openxmlformats.org/officeDocument/2006/relationships/customXml" Target="../ink/ink113.xml"/><Relationship Id="rId171" Type="http://schemas.openxmlformats.org/officeDocument/2006/relationships/image" Target="../media/image96.png"/><Relationship Id="rId192" Type="http://schemas.openxmlformats.org/officeDocument/2006/relationships/customXml" Target="../ink/ink133.xml"/><Relationship Id="rId227" Type="http://schemas.openxmlformats.org/officeDocument/2006/relationships/image" Target="../media/image124.png"/><Relationship Id="rId248" Type="http://schemas.openxmlformats.org/officeDocument/2006/relationships/customXml" Target="../ink/ink144.xml"/><Relationship Id="rId269" Type="http://schemas.openxmlformats.org/officeDocument/2006/relationships/image" Target="../media/image113.png"/><Relationship Id="rId12" Type="http://schemas.openxmlformats.org/officeDocument/2006/relationships/image" Target="../media/image17.png"/><Relationship Id="rId33" Type="http://schemas.openxmlformats.org/officeDocument/2006/relationships/image" Target="../media/image27.png"/><Relationship Id="rId108" Type="http://schemas.openxmlformats.org/officeDocument/2006/relationships/customXml" Target="../ink/ink92.xml"/><Relationship Id="rId129" Type="http://schemas.openxmlformats.org/officeDocument/2006/relationships/image" Target="../media/image75.png"/><Relationship Id="rId280" Type="http://schemas.openxmlformats.org/officeDocument/2006/relationships/customXml" Target="../ink/ink160.xml"/><Relationship Id="rId54" Type="http://schemas.openxmlformats.org/officeDocument/2006/relationships/customXml" Target="../ink/ink65.xml"/><Relationship Id="rId75" Type="http://schemas.openxmlformats.org/officeDocument/2006/relationships/image" Target="../media/image48.png"/><Relationship Id="rId96" Type="http://schemas.openxmlformats.org/officeDocument/2006/relationships/customXml" Target="../ink/ink86.xml"/><Relationship Id="rId140" Type="http://schemas.openxmlformats.org/officeDocument/2006/relationships/customXml" Target="../ink/ink108.xml"/><Relationship Id="rId161" Type="http://schemas.openxmlformats.org/officeDocument/2006/relationships/image" Target="../media/image91.png"/><Relationship Id="rId182" Type="http://schemas.openxmlformats.org/officeDocument/2006/relationships/customXml" Target="../ink/ink128.xml"/><Relationship Id="rId6" Type="http://schemas.openxmlformats.org/officeDocument/2006/relationships/image" Target="../media/image13.png"/><Relationship Id="rId238" Type="http://schemas.openxmlformats.org/officeDocument/2006/relationships/customXml" Target="../ink/ink139.xml"/><Relationship Id="rId259" Type="http://schemas.openxmlformats.org/officeDocument/2006/relationships/image" Target="../media/image108.png"/><Relationship Id="rId23" Type="http://schemas.openxmlformats.org/officeDocument/2006/relationships/customXml" Target="../ink/ink49.xml"/><Relationship Id="rId119" Type="http://schemas.openxmlformats.org/officeDocument/2006/relationships/image" Target="../media/image70.png"/><Relationship Id="rId270" Type="http://schemas.openxmlformats.org/officeDocument/2006/relationships/customXml" Target="../ink/ink155.xml"/><Relationship Id="rId291" Type="http://schemas.openxmlformats.org/officeDocument/2006/relationships/image" Target="../media/image127.png"/><Relationship Id="rId305" Type="http://schemas.openxmlformats.org/officeDocument/2006/relationships/image" Target="../media/image144.png"/><Relationship Id="rId44" Type="http://schemas.openxmlformats.org/officeDocument/2006/relationships/customXml" Target="../ink/ink60.xml"/><Relationship Id="rId65" Type="http://schemas.openxmlformats.org/officeDocument/2006/relationships/image" Target="../media/image43.png"/><Relationship Id="rId86" Type="http://schemas.openxmlformats.org/officeDocument/2006/relationships/customXml" Target="../ink/ink81.xml"/><Relationship Id="rId130" Type="http://schemas.openxmlformats.org/officeDocument/2006/relationships/customXml" Target="../ink/ink103.xml"/><Relationship Id="rId151" Type="http://schemas.openxmlformats.org/officeDocument/2006/relationships/image" Target="../media/image86.png"/><Relationship Id="rId172" Type="http://schemas.openxmlformats.org/officeDocument/2006/relationships/customXml" Target="../ink/ink124.xml"/><Relationship Id="rId193" Type="http://schemas.openxmlformats.org/officeDocument/2006/relationships/image" Target="../media/image107.png"/><Relationship Id="rId228" Type="http://schemas.openxmlformats.org/officeDocument/2006/relationships/customXml" Target="../ink/ink135.xml"/><Relationship Id="rId249" Type="http://schemas.openxmlformats.org/officeDocument/2006/relationships/image" Target="../media/image135.png"/><Relationship Id="rId13" Type="http://schemas.openxmlformats.org/officeDocument/2006/relationships/customXml" Target="../ink/ink44.xml"/><Relationship Id="rId109" Type="http://schemas.openxmlformats.org/officeDocument/2006/relationships/image" Target="../media/image65.png"/><Relationship Id="rId260" Type="http://schemas.openxmlformats.org/officeDocument/2006/relationships/customXml" Target="../ink/ink150.xml"/><Relationship Id="rId281" Type="http://schemas.openxmlformats.org/officeDocument/2006/relationships/image" Target="../media/image119.png"/><Relationship Id="rId34" Type="http://schemas.openxmlformats.org/officeDocument/2006/relationships/customXml" Target="../ink/ink55.xml"/><Relationship Id="rId55" Type="http://schemas.openxmlformats.org/officeDocument/2006/relationships/image" Target="../media/image38.png"/><Relationship Id="rId76" Type="http://schemas.openxmlformats.org/officeDocument/2006/relationships/customXml" Target="../ink/ink76.xml"/><Relationship Id="rId97" Type="http://schemas.openxmlformats.org/officeDocument/2006/relationships/image" Target="../media/image59.png"/><Relationship Id="rId120" Type="http://schemas.openxmlformats.org/officeDocument/2006/relationships/customXml" Target="../ink/ink98.xml"/><Relationship Id="rId141" Type="http://schemas.openxmlformats.org/officeDocument/2006/relationships/image" Target="../media/image81.png"/><Relationship Id="rId7" Type="http://schemas.openxmlformats.org/officeDocument/2006/relationships/image" Target="../media/image14.png"/><Relationship Id="rId162" Type="http://schemas.openxmlformats.org/officeDocument/2006/relationships/customXml" Target="../ink/ink119.xml"/><Relationship Id="rId183" Type="http://schemas.openxmlformats.org/officeDocument/2006/relationships/image" Target="../media/image102.png"/><Relationship Id="rId239" Type="http://schemas.openxmlformats.org/officeDocument/2006/relationships/image" Target="../media/image130.png"/><Relationship Id="rId250" Type="http://schemas.openxmlformats.org/officeDocument/2006/relationships/customXml" Target="../ink/ink145.xml"/><Relationship Id="rId271" Type="http://schemas.openxmlformats.org/officeDocument/2006/relationships/image" Target="../media/image114.png"/><Relationship Id="rId292" Type="http://schemas.openxmlformats.org/officeDocument/2006/relationships/customXml" Target="../ink/ink166.xml"/><Relationship Id="rId306" Type="http://schemas.openxmlformats.org/officeDocument/2006/relationships/customXml" Target="../ink/ink173.xml"/><Relationship Id="rId24" Type="http://schemas.openxmlformats.org/officeDocument/2006/relationships/image" Target="../media/image23.png"/><Relationship Id="rId45" Type="http://schemas.openxmlformats.org/officeDocument/2006/relationships/image" Target="../media/image33.png"/><Relationship Id="rId66" Type="http://schemas.openxmlformats.org/officeDocument/2006/relationships/customXml" Target="../ink/ink71.xml"/><Relationship Id="rId87" Type="http://schemas.openxmlformats.org/officeDocument/2006/relationships/image" Target="../media/image54.png"/><Relationship Id="rId110" Type="http://schemas.openxmlformats.org/officeDocument/2006/relationships/customXml" Target="../ink/ink93.xml"/><Relationship Id="rId131" Type="http://schemas.openxmlformats.org/officeDocument/2006/relationships/image" Target="../media/image76.png"/><Relationship Id="rId152" Type="http://schemas.openxmlformats.org/officeDocument/2006/relationships/customXml" Target="../ink/ink114.xml"/><Relationship Id="rId194" Type="http://schemas.openxmlformats.org/officeDocument/2006/relationships/customXml" Target="../ink/ink134.xml"/><Relationship Id="rId229" Type="http://schemas.openxmlformats.org/officeDocument/2006/relationships/image" Target="../media/image125.png"/><Relationship Id="rId240" Type="http://schemas.openxmlformats.org/officeDocument/2006/relationships/customXml" Target="../ink/ink140.xml"/><Relationship Id="rId261" Type="http://schemas.openxmlformats.org/officeDocument/2006/relationships/image" Target="../media/image109.png"/><Relationship Id="rId14" Type="http://schemas.openxmlformats.org/officeDocument/2006/relationships/image" Target="../media/image18.png"/><Relationship Id="rId35" Type="http://schemas.openxmlformats.org/officeDocument/2006/relationships/image" Target="../media/image28.png"/><Relationship Id="rId56" Type="http://schemas.openxmlformats.org/officeDocument/2006/relationships/customXml" Target="../ink/ink66.xml"/><Relationship Id="rId77" Type="http://schemas.openxmlformats.org/officeDocument/2006/relationships/image" Target="../media/image49.png"/><Relationship Id="rId100" Type="http://schemas.openxmlformats.org/officeDocument/2006/relationships/customXml" Target="../ink/ink88.xml"/><Relationship Id="rId282" Type="http://schemas.openxmlformats.org/officeDocument/2006/relationships/customXml" Target="../ink/ink161.xml"/><Relationship Id="rId8" Type="http://schemas.openxmlformats.org/officeDocument/2006/relationships/image" Target="../media/image15.png"/><Relationship Id="rId98" Type="http://schemas.openxmlformats.org/officeDocument/2006/relationships/customXml" Target="../ink/ink87.xml"/><Relationship Id="rId121" Type="http://schemas.openxmlformats.org/officeDocument/2006/relationships/image" Target="../media/image71.png"/><Relationship Id="rId142" Type="http://schemas.openxmlformats.org/officeDocument/2006/relationships/customXml" Target="../ink/ink109.xml"/><Relationship Id="rId163" Type="http://schemas.openxmlformats.org/officeDocument/2006/relationships/image" Target="../media/image92.png"/><Relationship Id="rId184" Type="http://schemas.openxmlformats.org/officeDocument/2006/relationships/customXml" Target="../ink/ink129.xml"/><Relationship Id="rId230" Type="http://schemas.openxmlformats.org/officeDocument/2006/relationships/customXml" Target="../ink/ink136.xml"/><Relationship Id="rId251" Type="http://schemas.openxmlformats.org/officeDocument/2006/relationships/image" Target="../media/image136.png"/><Relationship Id="rId25" Type="http://schemas.openxmlformats.org/officeDocument/2006/relationships/customXml" Target="../ink/ink50.xml"/><Relationship Id="rId46" Type="http://schemas.openxmlformats.org/officeDocument/2006/relationships/customXml" Target="../ink/ink61.xml"/><Relationship Id="rId67" Type="http://schemas.openxmlformats.org/officeDocument/2006/relationships/image" Target="../media/image44.png"/><Relationship Id="rId272" Type="http://schemas.openxmlformats.org/officeDocument/2006/relationships/customXml" Target="../ink/ink156.xml"/><Relationship Id="rId293" Type="http://schemas.openxmlformats.org/officeDocument/2006/relationships/image" Target="../media/image138.png"/><Relationship Id="rId307" Type="http://schemas.openxmlformats.org/officeDocument/2006/relationships/image" Target="../media/image145.png"/><Relationship Id="rId88" Type="http://schemas.openxmlformats.org/officeDocument/2006/relationships/customXml" Target="../ink/ink82.xml"/><Relationship Id="rId111" Type="http://schemas.openxmlformats.org/officeDocument/2006/relationships/image" Target="../media/image66.png"/><Relationship Id="rId132" Type="http://schemas.openxmlformats.org/officeDocument/2006/relationships/customXml" Target="../ink/ink104.xml"/><Relationship Id="rId153" Type="http://schemas.openxmlformats.org/officeDocument/2006/relationships/image" Target="../media/image87.png"/><Relationship Id="rId241" Type="http://schemas.openxmlformats.org/officeDocument/2006/relationships/image" Target="../media/image131.png"/><Relationship Id="rId15" Type="http://schemas.openxmlformats.org/officeDocument/2006/relationships/customXml" Target="../ink/ink45.xml"/><Relationship Id="rId36" Type="http://schemas.openxmlformats.org/officeDocument/2006/relationships/customXml" Target="../ink/ink56.xml"/><Relationship Id="rId57" Type="http://schemas.openxmlformats.org/officeDocument/2006/relationships/image" Target="../media/image39.png"/><Relationship Id="rId262" Type="http://schemas.openxmlformats.org/officeDocument/2006/relationships/customXml" Target="../ink/ink151.xml"/><Relationship Id="rId283" Type="http://schemas.openxmlformats.org/officeDocument/2006/relationships/image" Target="../media/image120.png"/><Relationship Id="rId78" Type="http://schemas.openxmlformats.org/officeDocument/2006/relationships/customXml" Target="../ink/ink77.xml"/><Relationship Id="rId99" Type="http://schemas.openxmlformats.org/officeDocument/2006/relationships/image" Target="../media/image60.png"/><Relationship Id="rId101" Type="http://schemas.openxmlformats.org/officeDocument/2006/relationships/image" Target="../media/image61.png"/><Relationship Id="rId122" Type="http://schemas.openxmlformats.org/officeDocument/2006/relationships/customXml" Target="../ink/ink99.xml"/><Relationship Id="rId143" Type="http://schemas.openxmlformats.org/officeDocument/2006/relationships/image" Target="../media/image82.png"/><Relationship Id="rId164" Type="http://schemas.openxmlformats.org/officeDocument/2006/relationships/customXml" Target="../ink/ink120.xml"/><Relationship Id="rId185" Type="http://schemas.openxmlformats.org/officeDocument/2006/relationships/image" Target="../media/image103.png"/><Relationship Id="rId9" Type="http://schemas.openxmlformats.org/officeDocument/2006/relationships/customXml" Target="../ink/ink42.xml"/><Relationship Id="rId26" Type="http://schemas.openxmlformats.org/officeDocument/2006/relationships/customXml" Target="../ink/ink51.xml"/><Relationship Id="rId231" Type="http://schemas.openxmlformats.org/officeDocument/2006/relationships/image" Target="../media/image126.png"/><Relationship Id="rId252" Type="http://schemas.openxmlformats.org/officeDocument/2006/relationships/customXml" Target="../ink/ink146.xml"/><Relationship Id="rId273" Type="http://schemas.openxmlformats.org/officeDocument/2006/relationships/image" Target="../media/image115.png"/><Relationship Id="rId294" Type="http://schemas.openxmlformats.org/officeDocument/2006/relationships/customXml" Target="../ink/ink167.xml"/><Relationship Id="rId47" Type="http://schemas.openxmlformats.org/officeDocument/2006/relationships/image" Target="../media/image34.png"/><Relationship Id="rId68" Type="http://schemas.openxmlformats.org/officeDocument/2006/relationships/customXml" Target="../ink/ink72.xml"/><Relationship Id="rId89" Type="http://schemas.openxmlformats.org/officeDocument/2006/relationships/image" Target="../media/image55.png"/><Relationship Id="rId112" Type="http://schemas.openxmlformats.org/officeDocument/2006/relationships/customXml" Target="../ink/ink94.xml"/><Relationship Id="rId133" Type="http://schemas.openxmlformats.org/officeDocument/2006/relationships/image" Target="../media/image77.png"/><Relationship Id="rId154" Type="http://schemas.openxmlformats.org/officeDocument/2006/relationships/customXml" Target="../ink/ink115.xml"/><Relationship Id="rId175" Type="http://schemas.openxmlformats.org/officeDocument/2006/relationships/image" Target="../media/image98.png"/><Relationship Id="rId16" Type="http://schemas.openxmlformats.org/officeDocument/2006/relationships/image" Target="../media/image19.png"/><Relationship Id="rId242" Type="http://schemas.openxmlformats.org/officeDocument/2006/relationships/customXml" Target="../ink/ink141.xml"/><Relationship Id="rId263" Type="http://schemas.openxmlformats.org/officeDocument/2006/relationships/image" Target="../media/image110.png"/><Relationship Id="rId284" Type="http://schemas.openxmlformats.org/officeDocument/2006/relationships/customXml" Target="../ink/ink162.xml"/><Relationship Id="rId37" Type="http://schemas.openxmlformats.org/officeDocument/2006/relationships/image" Target="../media/image29.png"/><Relationship Id="rId58" Type="http://schemas.openxmlformats.org/officeDocument/2006/relationships/customXml" Target="../ink/ink67.xml"/><Relationship Id="rId79" Type="http://schemas.openxmlformats.org/officeDocument/2006/relationships/image" Target="../media/image50.png"/><Relationship Id="rId102" Type="http://schemas.openxmlformats.org/officeDocument/2006/relationships/customXml" Target="../ink/ink89.xml"/><Relationship Id="rId123" Type="http://schemas.openxmlformats.org/officeDocument/2006/relationships/image" Target="../media/image72.png"/><Relationship Id="rId144" Type="http://schemas.openxmlformats.org/officeDocument/2006/relationships/customXml" Target="../ink/ink110.xml"/><Relationship Id="rId90" Type="http://schemas.openxmlformats.org/officeDocument/2006/relationships/customXml" Target="../ink/ink83.xml"/><Relationship Id="rId165" Type="http://schemas.openxmlformats.org/officeDocument/2006/relationships/image" Target="../media/image93.png"/><Relationship Id="rId186" Type="http://schemas.openxmlformats.org/officeDocument/2006/relationships/customXml" Target="../ink/ink130.xml"/><Relationship Id="rId232" Type="http://schemas.openxmlformats.org/officeDocument/2006/relationships/customXml" Target="../ink/ink137.xml"/><Relationship Id="rId253" Type="http://schemas.openxmlformats.org/officeDocument/2006/relationships/image" Target="../media/image137.png"/><Relationship Id="rId274" Type="http://schemas.openxmlformats.org/officeDocument/2006/relationships/customXml" Target="../ink/ink157.xml"/><Relationship Id="rId295" Type="http://schemas.openxmlformats.org/officeDocument/2006/relationships/image" Target="../media/image139.png"/><Relationship Id="rId27" Type="http://schemas.openxmlformats.org/officeDocument/2006/relationships/image" Target="../media/image24.png"/><Relationship Id="rId48" Type="http://schemas.openxmlformats.org/officeDocument/2006/relationships/customXml" Target="../ink/ink62.xml"/><Relationship Id="rId69" Type="http://schemas.openxmlformats.org/officeDocument/2006/relationships/image" Target="../media/image45.png"/><Relationship Id="rId113" Type="http://schemas.openxmlformats.org/officeDocument/2006/relationships/image" Target="../media/image67.png"/><Relationship Id="rId134" Type="http://schemas.openxmlformats.org/officeDocument/2006/relationships/customXml" Target="../ink/ink105.xml"/><Relationship Id="rId80" Type="http://schemas.openxmlformats.org/officeDocument/2006/relationships/customXml" Target="../ink/ink78.xml"/><Relationship Id="rId155" Type="http://schemas.openxmlformats.org/officeDocument/2006/relationships/image" Target="../media/image88.png"/><Relationship Id="rId176" Type="http://schemas.openxmlformats.org/officeDocument/2006/relationships/customXml" Target="../ink/ink125.xml"/><Relationship Id="rId243" Type="http://schemas.openxmlformats.org/officeDocument/2006/relationships/image" Target="../media/image132.png"/><Relationship Id="rId264" Type="http://schemas.openxmlformats.org/officeDocument/2006/relationships/customXml" Target="../ink/ink152.xml"/><Relationship Id="rId285" Type="http://schemas.openxmlformats.org/officeDocument/2006/relationships/image" Target="../media/image121.png"/><Relationship Id="rId17" Type="http://schemas.openxmlformats.org/officeDocument/2006/relationships/customXml" Target="../ink/ink46.xml"/><Relationship Id="rId38" Type="http://schemas.openxmlformats.org/officeDocument/2006/relationships/customXml" Target="../ink/ink57.xml"/><Relationship Id="rId59" Type="http://schemas.openxmlformats.org/officeDocument/2006/relationships/image" Target="../media/image40.png"/><Relationship Id="rId103" Type="http://schemas.openxmlformats.org/officeDocument/2006/relationships/image" Target="../media/image62.png"/><Relationship Id="rId124" Type="http://schemas.openxmlformats.org/officeDocument/2006/relationships/customXml" Target="../ink/ink100.xml"/><Relationship Id="rId70" Type="http://schemas.openxmlformats.org/officeDocument/2006/relationships/customXml" Target="../ink/ink73.xml"/><Relationship Id="rId91" Type="http://schemas.openxmlformats.org/officeDocument/2006/relationships/image" Target="../media/image56.png"/><Relationship Id="rId145" Type="http://schemas.openxmlformats.org/officeDocument/2006/relationships/image" Target="../media/image83.png"/><Relationship Id="rId166" Type="http://schemas.openxmlformats.org/officeDocument/2006/relationships/customXml" Target="../ink/ink121.xml"/><Relationship Id="rId187" Type="http://schemas.openxmlformats.org/officeDocument/2006/relationships/image" Target="../media/image104.png"/><Relationship Id="rId1" Type="http://schemas.openxmlformats.org/officeDocument/2006/relationships/slideLayout" Target="../slideLayouts/slideLayout14.xml"/><Relationship Id="rId254" Type="http://schemas.openxmlformats.org/officeDocument/2006/relationships/customXml" Target="../ink/ink147.xml"/><Relationship Id="rId28" Type="http://schemas.openxmlformats.org/officeDocument/2006/relationships/customXml" Target="../ink/ink52.xml"/><Relationship Id="rId49" Type="http://schemas.openxmlformats.org/officeDocument/2006/relationships/image" Target="../media/image35.png"/><Relationship Id="rId114" Type="http://schemas.openxmlformats.org/officeDocument/2006/relationships/customXml" Target="../ink/ink95.xml"/><Relationship Id="rId275" Type="http://schemas.openxmlformats.org/officeDocument/2006/relationships/image" Target="../media/image116.png"/><Relationship Id="rId296" Type="http://schemas.openxmlformats.org/officeDocument/2006/relationships/customXml" Target="../ink/ink168.xml"/><Relationship Id="rId300" Type="http://schemas.openxmlformats.org/officeDocument/2006/relationships/customXml" Target="../ink/ink170.xml"/><Relationship Id="rId60" Type="http://schemas.openxmlformats.org/officeDocument/2006/relationships/customXml" Target="../ink/ink68.xml"/><Relationship Id="rId81" Type="http://schemas.openxmlformats.org/officeDocument/2006/relationships/image" Target="../media/image51.png"/><Relationship Id="rId135" Type="http://schemas.openxmlformats.org/officeDocument/2006/relationships/image" Target="../media/image78.png"/><Relationship Id="rId156" Type="http://schemas.openxmlformats.org/officeDocument/2006/relationships/customXml" Target="../ink/ink116.xml"/><Relationship Id="rId177" Type="http://schemas.openxmlformats.org/officeDocument/2006/relationships/image" Target="../media/image99.png"/><Relationship Id="rId244" Type="http://schemas.openxmlformats.org/officeDocument/2006/relationships/customXml" Target="../ink/ink142.xml"/><Relationship Id="rId18" Type="http://schemas.openxmlformats.org/officeDocument/2006/relationships/image" Target="../media/image20.png"/><Relationship Id="rId39" Type="http://schemas.openxmlformats.org/officeDocument/2006/relationships/image" Target="../media/image30.png"/><Relationship Id="rId265" Type="http://schemas.openxmlformats.org/officeDocument/2006/relationships/image" Target="../media/image111.png"/><Relationship Id="rId286" Type="http://schemas.openxmlformats.org/officeDocument/2006/relationships/customXml" Target="../ink/ink163.xml"/><Relationship Id="rId50" Type="http://schemas.openxmlformats.org/officeDocument/2006/relationships/customXml" Target="../ink/ink63.xml"/><Relationship Id="rId104" Type="http://schemas.openxmlformats.org/officeDocument/2006/relationships/customXml" Target="../ink/ink90.xml"/><Relationship Id="rId125" Type="http://schemas.openxmlformats.org/officeDocument/2006/relationships/image" Target="../media/image73.png"/><Relationship Id="rId146" Type="http://schemas.openxmlformats.org/officeDocument/2006/relationships/customXml" Target="../ink/ink111.xml"/><Relationship Id="rId167" Type="http://schemas.openxmlformats.org/officeDocument/2006/relationships/image" Target="../media/image94.png"/><Relationship Id="rId188" Type="http://schemas.openxmlformats.org/officeDocument/2006/relationships/customXml" Target="../ink/ink131.xml"/><Relationship Id="rId71" Type="http://schemas.openxmlformats.org/officeDocument/2006/relationships/image" Target="../media/image46.png"/><Relationship Id="rId92" Type="http://schemas.openxmlformats.org/officeDocument/2006/relationships/customXml" Target="../ink/ink84.xml"/><Relationship Id="rId2" Type="http://schemas.openxmlformats.org/officeDocument/2006/relationships/image" Target="../media/image9.png"/><Relationship Id="rId29" Type="http://schemas.openxmlformats.org/officeDocument/2006/relationships/image" Target="../media/image25.png"/><Relationship Id="rId255" Type="http://schemas.openxmlformats.org/officeDocument/2006/relationships/image" Target="../media/image8.png"/><Relationship Id="rId276" Type="http://schemas.openxmlformats.org/officeDocument/2006/relationships/customXml" Target="../ink/ink158.xml"/><Relationship Id="rId297" Type="http://schemas.openxmlformats.org/officeDocument/2006/relationships/image" Target="../media/image140.png"/><Relationship Id="rId40" Type="http://schemas.openxmlformats.org/officeDocument/2006/relationships/customXml" Target="../ink/ink58.xml"/><Relationship Id="rId115" Type="http://schemas.openxmlformats.org/officeDocument/2006/relationships/image" Target="../media/image68.png"/><Relationship Id="rId136" Type="http://schemas.openxmlformats.org/officeDocument/2006/relationships/customXml" Target="../ink/ink106.xml"/><Relationship Id="rId157" Type="http://schemas.openxmlformats.org/officeDocument/2006/relationships/image" Target="../media/image89.png"/><Relationship Id="rId178" Type="http://schemas.openxmlformats.org/officeDocument/2006/relationships/customXml" Target="../ink/ink126.xml"/><Relationship Id="rId301" Type="http://schemas.openxmlformats.org/officeDocument/2006/relationships/image" Target="../media/image142.png"/><Relationship Id="rId61" Type="http://schemas.openxmlformats.org/officeDocument/2006/relationships/image" Target="../media/image41.png"/><Relationship Id="rId82" Type="http://schemas.openxmlformats.org/officeDocument/2006/relationships/customXml" Target="../ink/ink79.xml"/><Relationship Id="rId19" Type="http://schemas.openxmlformats.org/officeDocument/2006/relationships/customXml" Target="../ink/ink47.xml"/><Relationship Id="rId245" Type="http://schemas.openxmlformats.org/officeDocument/2006/relationships/image" Target="../media/image133.png"/><Relationship Id="rId266" Type="http://schemas.openxmlformats.org/officeDocument/2006/relationships/customXml" Target="../ink/ink153.xml"/><Relationship Id="rId287" Type="http://schemas.openxmlformats.org/officeDocument/2006/relationships/image" Target="../media/image122.png"/><Relationship Id="rId30" Type="http://schemas.openxmlformats.org/officeDocument/2006/relationships/customXml" Target="../ink/ink53.xml"/><Relationship Id="rId105" Type="http://schemas.openxmlformats.org/officeDocument/2006/relationships/image" Target="../media/image63.png"/><Relationship Id="rId126" Type="http://schemas.openxmlformats.org/officeDocument/2006/relationships/customXml" Target="../ink/ink101.xml"/><Relationship Id="rId147" Type="http://schemas.openxmlformats.org/officeDocument/2006/relationships/image" Target="../media/image84.png"/><Relationship Id="rId168" Type="http://schemas.openxmlformats.org/officeDocument/2006/relationships/customXml" Target="../ink/ink122.xml"/><Relationship Id="rId51" Type="http://schemas.openxmlformats.org/officeDocument/2006/relationships/image" Target="../media/image36.png"/><Relationship Id="rId72" Type="http://schemas.openxmlformats.org/officeDocument/2006/relationships/customXml" Target="../ink/ink74.xml"/><Relationship Id="rId93" Type="http://schemas.openxmlformats.org/officeDocument/2006/relationships/image" Target="../media/image57.png"/><Relationship Id="rId189" Type="http://schemas.openxmlformats.org/officeDocument/2006/relationships/image" Target="../media/image105.png"/><Relationship Id="rId3" Type="http://schemas.openxmlformats.org/officeDocument/2006/relationships/image" Target="../media/image10.png"/><Relationship Id="rId235" Type="http://schemas.openxmlformats.org/officeDocument/2006/relationships/image" Target="../media/image128.png"/><Relationship Id="rId256" Type="http://schemas.openxmlformats.org/officeDocument/2006/relationships/customXml" Target="../ink/ink148.xml"/><Relationship Id="rId277" Type="http://schemas.openxmlformats.org/officeDocument/2006/relationships/image" Target="../media/image117.png"/><Relationship Id="rId298" Type="http://schemas.openxmlformats.org/officeDocument/2006/relationships/customXml" Target="../ink/ink169.xml"/><Relationship Id="rId116" Type="http://schemas.openxmlformats.org/officeDocument/2006/relationships/customXml" Target="../ink/ink96.xml"/><Relationship Id="rId137" Type="http://schemas.openxmlformats.org/officeDocument/2006/relationships/image" Target="../media/image79.png"/><Relationship Id="rId158" Type="http://schemas.openxmlformats.org/officeDocument/2006/relationships/customXml" Target="../ink/ink117.xml"/><Relationship Id="rId302" Type="http://schemas.openxmlformats.org/officeDocument/2006/relationships/customXml" Target="../ink/ink171.xml"/><Relationship Id="rId20" Type="http://schemas.openxmlformats.org/officeDocument/2006/relationships/image" Target="../media/image21.png"/><Relationship Id="rId41" Type="http://schemas.openxmlformats.org/officeDocument/2006/relationships/image" Target="../media/image31.png"/><Relationship Id="rId62" Type="http://schemas.openxmlformats.org/officeDocument/2006/relationships/customXml" Target="../ink/ink69.xml"/><Relationship Id="rId83" Type="http://schemas.openxmlformats.org/officeDocument/2006/relationships/image" Target="../media/image52.png"/><Relationship Id="rId179" Type="http://schemas.openxmlformats.org/officeDocument/2006/relationships/image" Target="../media/image100.png"/><Relationship Id="rId190" Type="http://schemas.openxmlformats.org/officeDocument/2006/relationships/customXml" Target="../ink/ink132.xml"/><Relationship Id="rId246" Type="http://schemas.openxmlformats.org/officeDocument/2006/relationships/customXml" Target="../ink/ink143.xml"/><Relationship Id="rId267" Type="http://schemas.openxmlformats.org/officeDocument/2006/relationships/image" Target="../media/image112.png"/><Relationship Id="rId288" Type="http://schemas.openxmlformats.org/officeDocument/2006/relationships/customXml" Target="../ink/ink164.xml"/><Relationship Id="rId106" Type="http://schemas.openxmlformats.org/officeDocument/2006/relationships/customXml" Target="../ink/ink91.xml"/><Relationship Id="rId127" Type="http://schemas.openxmlformats.org/officeDocument/2006/relationships/image" Target="../media/image74.png"/><Relationship Id="rId10" Type="http://schemas.openxmlformats.org/officeDocument/2006/relationships/image" Target="../media/image16.png"/><Relationship Id="rId31" Type="http://schemas.openxmlformats.org/officeDocument/2006/relationships/image" Target="../media/image26.png"/><Relationship Id="rId52" Type="http://schemas.openxmlformats.org/officeDocument/2006/relationships/customXml" Target="../ink/ink64.xml"/><Relationship Id="rId73" Type="http://schemas.openxmlformats.org/officeDocument/2006/relationships/image" Target="../media/image47.png"/><Relationship Id="rId94" Type="http://schemas.openxmlformats.org/officeDocument/2006/relationships/customXml" Target="../ink/ink85.xml"/><Relationship Id="rId148" Type="http://schemas.openxmlformats.org/officeDocument/2006/relationships/customXml" Target="../ink/ink112.xml"/><Relationship Id="rId169" Type="http://schemas.openxmlformats.org/officeDocument/2006/relationships/image" Target="../media/image95.png"/><Relationship Id="rId4" Type="http://schemas.openxmlformats.org/officeDocument/2006/relationships/image" Target="../media/image11.png"/><Relationship Id="rId180" Type="http://schemas.openxmlformats.org/officeDocument/2006/relationships/customXml" Target="../ink/ink127.xml"/><Relationship Id="rId236" Type="http://schemas.openxmlformats.org/officeDocument/2006/relationships/customXml" Target="../ink/ink138.xml"/><Relationship Id="rId257" Type="http://schemas.openxmlformats.org/officeDocument/2006/relationships/image" Target="../media/image97.png"/><Relationship Id="rId278" Type="http://schemas.openxmlformats.org/officeDocument/2006/relationships/customXml" Target="../ink/ink159.xml"/><Relationship Id="rId303" Type="http://schemas.openxmlformats.org/officeDocument/2006/relationships/image" Target="../media/image143.png"/><Relationship Id="rId42" Type="http://schemas.openxmlformats.org/officeDocument/2006/relationships/customXml" Target="../ink/ink59.xml"/><Relationship Id="rId84" Type="http://schemas.openxmlformats.org/officeDocument/2006/relationships/customXml" Target="../ink/ink80.xml"/><Relationship Id="rId138" Type="http://schemas.openxmlformats.org/officeDocument/2006/relationships/customXml" Target="../ink/ink107.xml"/><Relationship Id="rId191" Type="http://schemas.openxmlformats.org/officeDocument/2006/relationships/image" Target="../media/image106.png"/><Relationship Id="rId247" Type="http://schemas.openxmlformats.org/officeDocument/2006/relationships/image" Target="../media/image134.png"/><Relationship Id="rId107" Type="http://schemas.openxmlformats.org/officeDocument/2006/relationships/image" Target="../media/image64.png"/><Relationship Id="rId289" Type="http://schemas.openxmlformats.org/officeDocument/2006/relationships/image" Target="../media/image123.png"/></Relationships>
</file>

<file path=ppt/slides/_rels/slide7.xml.rels><?xml version="1.0" encoding="UTF-8" standalone="yes"?>
<Relationships xmlns="http://schemas.openxmlformats.org/package/2006/relationships"><Relationship Id="rId8" Type="http://schemas.openxmlformats.org/officeDocument/2006/relationships/customXml" Target="../ink/ink174.xml"/><Relationship Id="rId13" Type="http://schemas.openxmlformats.org/officeDocument/2006/relationships/image" Target="../media/image1410.png"/><Relationship Id="rId18" Type="http://schemas.openxmlformats.org/officeDocument/2006/relationships/customXml" Target="../ink/ink179.xml"/><Relationship Id="rId26" Type="http://schemas.openxmlformats.org/officeDocument/2006/relationships/customXml" Target="../ink/ink183.xml"/><Relationship Id="rId3" Type="http://schemas.openxmlformats.org/officeDocument/2006/relationships/oleObject" Target="../embeddings/oleObject5.bin"/><Relationship Id="rId21" Type="http://schemas.openxmlformats.org/officeDocument/2006/relationships/image" Target="../media/image1450.png"/><Relationship Id="rId7" Type="http://schemas.openxmlformats.org/officeDocument/2006/relationships/image" Target="../media/image147.wmf"/><Relationship Id="rId12" Type="http://schemas.openxmlformats.org/officeDocument/2006/relationships/customXml" Target="../ink/ink176.xml"/><Relationship Id="rId17" Type="http://schemas.openxmlformats.org/officeDocument/2006/relationships/image" Target="../media/image1430.png"/><Relationship Id="rId25" Type="http://schemas.openxmlformats.org/officeDocument/2006/relationships/image" Target="../media/image147.png"/><Relationship Id="rId2" Type="http://schemas.openxmlformats.org/officeDocument/2006/relationships/slideLayout" Target="../slideLayouts/slideLayout4.xml"/><Relationship Id="rId16" Type="http://schemas.openxmlformats.org/officeDocument/2006/relationships/customXml" Target="../ink/ink178.xml"/><Relationship Id="rId20" Type="http://schemas.openxmlformats.org/officeDocument/2006/relationships/customXml" Target="../ink/ink180.xml"/><Relationship Id="rId29" Type="http://schemas.openxmlformats.org/officeDocument/2006/relationships/image" Target="../media/image149.png"/><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400.png"/><Relationship Id="rId24" Type="http://schemas.openxmlformats.org/officeDocument/2006/relationships/customXml" Target="../ink/ink182.xml"/><Relationship Id="rId5" Type="http://schemas.openxmlformats.org/officeDocument/2006/relationships/image" Target="../media/image5.png"/><Relationship Id="rId15" Type="http://schemas.openxmlformats.org/officeDocument/2006/relationships/image" Target="../media/image1420.png"/><Relationship Id="rId23" Type="http://schemas.openxmlformats.org/officeDocument/2006/relationships/image" Target="../media/image146.png"/><Relationship Id="rId28" Type="http://schemas.openxmlformats.org/officeDocument/2006/relationships/customXml" Target="../ink/ink184.xml"/><Relationship Id="rId10" Type="http://schemas.openxmlformats.org/officeDocument/2006/relationships/customXml" Target="../ink/ink175.xml"/><Relationship Id="rId19" Type="http://schemas.openxmlformats.org/officeDocument/2006/relationships/image" Target="../media/image1440.png"/><Relationship Id="rId4" Type="http://schemas.openxmlformats.org/officeDocument/2006/relationships/image" Target="../media/image146.wmf"/><Relationship Id="rId9" Type="http://schemas.openxmlformats.org/officeDocument/2006/relationships/image" Target="../media/image20.emf"/><Relationship Id="rId14" Type="http://schemas.openxmlformats.org/officeDocument/2006/relationships/customXml" Target="../ink/ink177.xml"/><Relationship Id="rId22" Type="http://schemas.openxmlformats.org/officeDocument/2006/relationships/customXml" Target="../ink/ink181.xml"/><Relationship Id="rId27" Type="http://schemas.openxmlformats.org/officeDocument/2006/relationships/image" Target="../media/image148.png"/></Relationships>
</file>

<file path=ppt/slides/_rels/slide8.xml.rels><?xml version="1.0" encoding="UTF-8" standalone="yes"?>
<Relationships xmlns="http://schemas.openxmlformats.org/package/2006/relationships"><Relationship Id="rId13" Type="http://schemas.openxmlformats.org/officeDocument/2006/relationships/image" Target="../media/image153.png"/><Relationship Id="rId18" Type="http://schemas.openxmlformats.org/officeDocument/2006/relationships/customXml" Target="../ink/ink190.xml"/><Relationship Id="rId26" Type="http://schemas.openxmlformats.org/officeDocument/2006/relationships/customXml" Target="../ink/ink194.xml"/><Relationship Id="rId39" Type="http://schemas.openxmlformats.org/officeDocument/2006/relationships/image" Target="../media/image166.png"/><Relationship Id="rId21" Type="http://schemas.openxmlformats.org/officeDocument/2006/relationships/image" Target="../media/image157.png"/><Relationship Id="rId34" Type="http://schemas.openxmlformats.org/officeDocument/2006/relationships/customXml" Target="../ink/ink198.xml"/><Relationship Id="rId42" Type="http://schemas.openxmlformats.org/officeDocument/2006/relationships/customXml" Target="../ink/ink202.xml"/><Relationship Id="rId47" Type="http://schemas.openxmlformats.org/officeDocument/2006/relationships/image" Target="../media/image170.png"/><Relationship Id="rId50" Type="http://schemas.openxmlformats.org/officeDocument/2006/relationships/customXml" Target="../ink/ink206.xml"/><Relationship Id="rId55" Type="http://schemas.openxmlformats.org/officeDocument/2006/relationships/image" Target="../media/image174.png"/><Relationship Id="rId7" Type="http://schemas.openxmlformats.org/officeDocument/2006/relationships/image" Target="../media/image148.wmf"/><Relationship Id="rId2" Type="http://schemas.openxmlformats.org/officeDocument/2006/relationships/slideLayout" Target="../slideLayouts/slideLayout4.xml"/><Relationship Id="rId16" Type="http://schemas.openxmlformats.org/officeDocument/2006/relationships/customXml" Target="../ink/ink189.xml"/><Relationship Id="rId29" Type="http://schemas.openxmlformats.org/officeDocument/2006/relationships/image" Target="../media/image161.png"/><Relationship Id="rId11" Type="http://schemas.openxmlformats.org/officeDocument/2006/relationships/image" Target="../media/image152.png"/><Relationship Id="rId24" Type="http://schemas.openxmlformats.org/officeDocument/2006/relationships/customXml" Target="../ink/ink193.xml"/><Relationship Id="rId32" Type="http://schemas.openxmlformats.org/officeDocument/2006/relationships/customXml" Target="../ink/ink197.xml"/><Relationship Id="rId37" Type="http://schemas.openxmlformats.org/officeDocument/2006/relationships/image" Target="../media/image165.png"/><Relationship Id="rId40" Type="http://schemas.openxmlformats.org/officeDocument/2006/relationships/customXml" Target="../ink/ink201.xml"/><Relationship Id="rId45" Type="http://schemas.openxmlformats.org/officeDocument/2006/relationships/image" Target="../media/image169.png"/><Relationship Id="rId53" Type="http://schemas.openxmlformats.org/officeDocument/2006/relationships/image" Target="../media/image173.png"/><Relationship Id="rId5" Type="http://schemas.openxmlformats.org/officeDocument/2006/relationships/image" Target="../media/image5.png"/><Relationship Id="rId10" Type="http://schemas.openxmlformats.org/officeDocument/2006/relationships/customXml" Target="../ink/ink186.xml"/><Relationship Id="rId19" Type="http://schemas.openxmlformats.org/officeDocument/2006/relationships/image" Target="../media/image156.png"/><Relationship Id="rId31" Type="http://schemas.openxmlformats.org/officeDocument/2006/relationships/image" Target="../media/image162.png"/><Relationship Id="rId44" Type="http://schemas.openxmlformats.org/officeDocument/2006/relationships/customXml" Target="../ink/ink203.xml"/><Relationship Id="rId52" Type="http://schemas.openxmlformats.org/officeDocument/2006/relationships/customXml" Target="../ink/ink207.xml"/><Relationship Id="rId4" Type="http://schemas.openxmlformats.org/officeDocument/2006/relationships/image" Target="../media/image146.wmf"/><Relationship Id="rId9" Type="http://schemas.openxmlformats.org/officeDocument/2006/relationships/image" Target="../media/image151.png"/><Relationship Id="rId14" Type="http://schemas.openxmlformats.org/officeDocument/2006/relationships/customXml" Target="../ink/ink188.xml"/><Relationship Id="rId22" Type="http://schemas.openxmlformats.org/officeDocument/2006/relationships/customXml" Target="../ink/ink192.xml"/><Relationship Id="rId27" Type="http://schemas.openxmlformats.org/officeDocument/2006/relationships/image" Target="../media/image160.png"/><Relationship Id="rId30" Type="http://schemas.openxmlformats.org/officeDocument/2006/relationships/customXml" Target="../ink/ink196.xml"/><Relationship Id="rId35" Type="http://schemas.openxmlformats.org/officeDocument/2006/relationships/image" Target="../media/image164.png"/><Relationship Id="rId43" Type="http://schemas.openxmlformats.org/officeDocument/2006/relationships/image" Target="../media/image168.png"/><Relationship Id="rId48" Type="http://schemas.openxmlformats.org/officeDocument/2006/relationships/customXml" Target="../ink/ink205.xml"/><Relationship Id="rId8" Type="http://schemas.openxmlformats.org/officeDocument/2006/relationships/customXml" Target="../ink/ink185.xml"/><Relationship Id="rId51" Type="http://schemas.openxmlformats.org/officeDocument/2006/relationships/image" Target="../media/image172.png"/><Relationship Id="rId3" Type="http://schemas.openxmlformats.org/officeDocument/2006/relationships/oleObject" Target="../embeddings/oleObject5.bin"/><Relationship Id="rId12" Type="http://schemas.openxmlformats.org/officeDocument/2006/relationships/customXml" Target="../ink/ink187.xml"/><Relationship Id="rId17" Type="http://schemas.openxmlformats.org/officeDocument/2006/relationships/image" Target="../media/image155.png"/><Relationship Id="rId25" Type="http://schemas.openxmlformats.org/officeDocument/2006/relationships/image" Target="../media/image159.png"/><Relationship Id="rId33" Type="http://schemas.openxmlformats.org/officeDocument/2006/relationships/image" Target="../media/image163.png"/><Relationship Id="rId38" Type="http://schemas.openxmlformats.org/officeDocument/2006/relationships/customXml" Target="../ink/ink200.xml"/><Relationship Id="rId46" Type="http://schemas.openxmlformats.org/officeDocument/2006/relationships/customXml" Target="../ink/ink204.xml"/><Relationship Id="rId20" Type="http://schemas.openxmlformats.org/officeDocument/2006/relationships/customXml" Target="../ink/ink191.xml"/><Relationship Id="rId41" Type="http://schemas.openxmlformats.org/officeDocument/2006/relationships/image" Target="../media/image167.png"/><Relationship Id="rId54" Type="http://schemas.openxmlformats.org/officeDocument/2006/relationships/customXml" Target="../ink/ink208.xml"/><Relationship Id="rId1" Type="http://schemas.openxmlformats.org/officeDocument/2006/relationships/vmlDrawing" Target="../drawings/vmlDrawing3.vml"/><Relationship Id="rId6" Type="http://schemas.openxmlformats.org/officeDocument/2006/relationships/oleObject" Target="../embeddings/oleObject7.bin"/><Relationship Id="rId15" Type="http://schemas.openxmlformats.org/officeDocument/2006/relationships/image" Target="../media/image154.png"/><Relationship Id="rId23" Type="http://schemas.openxmlformats.org/officeDocument/2006/relationships/image" Target="../media/image158.png"/><Relationship Id="rId28" Type="http://schemas.openxmlformats.org/officeDocument/2006/relationships/customXml" Target="../ink/ink195.xml"/><Relationship Id="rId36" Type="http://schemas.openxmlformats.org/officeDocument/2006/relationships/customXml" Target="../ink/ink199.xml"/><Relationship Id="rId49" Type="http://schemas.openxmlformats.org/officeDocument/2006/relationships/image" Target="../media/image17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0.wmf"/><Relationship Id="rId5" Type="http://schemas.openxmlformats.org/officeDocument/2006/relationships/oleObject" Target="../embeddings/oleObject9.bin"/><Relationship Id="rId4" Type="http://schemas.openxmlformats.org/officeDocument/2006/relationships/image" Target="../media/image14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CPSC422, Lecture 6</a:t>
            </a:r>
            <a:endParaRPr lang="en-US" dirty="0"/>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1</a:t>
            </a:fld>
            <a:endParaRPr lang="en-US"/>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Intelligent Systems (AI-2)</a:t>
            </a: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cpsc422, Lecture 6</a:t>
            </a:r>
          </a:p>
          <a:p>
            <a:pPr algn="ctr">
              <a:spcBef>
                <a:spcPct val="50000"/>
              </a:spcBef>
            </a:pPr>
            <a:endParaRPr lang="en-US" sz="2400" b="1" dirty="0">
              <a:latin typeface="Arial Unicode MS" pitchFamily="34" charset="-128"/>
            </a:endParaRPr>
          </a:p>
          <a:p>
            <a:pPr algn="ctr">
              <a:spcBef>
                <a:spcPct val="50000"/>
              </a:spcBef>
            </a:pPr>
            <a:r>
              <a:rPr lang="en-US" sz="2400" b="1" dirty="0">
                <a:latin typeface="Arial Unicode MS" pitchFamily="34" charset="-128"/>
              </a:rPr>
              <a:t>Sep, 16, 2017</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520411" y="5181600"/>
            <a:ext cx="8001000" cy="1015663"/>
          </a:xfrm>
          <a:prstGeom prst="rect">
            <a:avLst/>
          </a:prstGeom>
        </p:spPr>
        <p:txBody>
          <a:bodyPr wrap="square">
            <a:spAutoFit/>
          </a:bodyPr>
          <a:lstStyle/>
          <a:p>
            <a:pPr>
              <a:spcBef>
                <a:spcPct val="50000"/>
              </a:spcBef>
            </a:pPr>
            <a:r>
              <a:rPr lang="en-US" sz="2400" dirty="0">
                <a:latin typeface="+mj-lt"/>
              </a:rPr>
              <a:t>Slide credit POMDP: C. </a:t>
            </a:r>
            <a:r>
              <a:rPr lang="en-US" sz="2400" dirty="0" err="1">
                <a:latin typeface="+mj-lt"/>
              </a:rPr>
              <a:t>Conati</a:t>
            </a:r>
            <a:r>
              <a:rPr lang="en-US" sz="2400" dirty="0">
                <a:latin typeface="+mj-lt"/>
              </a:rPr>
              <a:t> and  P. </a:t>
            </a:r>
            <a:r>
              <a:rPr lang="en-US" sz="2400" dirty="0" err="1">
                <a:latin typeface="+mj-lt"/>
              </a:rPr>
              <a:t>Viswanathan</a:t>
            </a:r>
            <a:endParaRPr lang="en-US" sz="2400" dirty="0">
              <a:latin typeface="+mj-lt"/>
            </a:endParaRPr>
          </a:p>
          <a:p>
            <a:pPr>
              <a:spcBef>
                <a:spcPct val="50000"/>
              </a:spcBef>
            </a:pPr>
            <a:endParaRPr lang="en-US" sz="2400" dirty="0">
              <a:latin typeface="+mj-lt"/>
            </a:endParaRPr>
          </a:p>
        </p:txBody>
      </p:sp>
    </p:spTree>
    <p:extLst>
      <p:ext uri="{BB962C8B-B14F-4D97-AF65-F5344CB8AC3E}">
        <p14:creationId xmlns:p14="http://schemas.microsoft.com/office/powerpoint/2010/main" val="2439397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a:t>Optimal Policies in POMDs ?</a:t>
            </a:r>
          </a:p>
        </p:txBody>
      </p:sp>
      <p:sp>
        <p:nvSpPr>
          <p:cNvPr id="6148" name="Rectangle 3"/>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6149"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04841" name="Rectangle 9"/>
          <p:cNvSpPr>
            <a:spLocks noChangeArrowheads="1"/>
          </p:cNvSpPr>
          <p:nvPr/>
        </p:nvSpPr>
        <p:spPr bwMode="auto">
          <a:xfrm>
            <a:off x="250825" y="836613"/>
            <a:ext cx="8424863"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Theorem (</a:t>
            </a:r>
            <a:r>
              <a:rPr lang="en-GB" sz="2400" dirty="0" err="1">
                <a:solidFill>
                  <a:srgbClr val="000000"/>
                </a:solidFill>
                <a:latin typeface="Arial" panose="020B0604020202020204" pitchFamily="34" charset="0"/>
                <a:cs typeface="Arial" panose="020B0604020202020204" pitchFamily="34" charset="0"/>
              </a:rPr>
              <a:t>Astrom</a:t>
            </a:r>
            <a:r>
              <a:rPr lang="en-GB" sz="2400" dirty="0">
                <a:solidFill>
                  <a:srgbClr val="000000"/>
                </a:solidFill>
                <a:latin typeface="Arial" panose="020B0604020202020204" pitchFamily="34" charset="0"/>
                <a:cs typeface="Arial" panose="020B0604020202020204" pitchFamily="34" charset="0"/>
              </a:rPr>
              <a:t>, 1965): </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The optimal policy in a POMDP is a function </a:t>
            </a:r>
            <a:r>
              <a:rPr lang="en-GB" sz="2000" i="1" dirty="0">
                <a:solidFill>
                  <a:srgbClr val="000000"/>
                </a:solidFill>
                <a:latin typeface="Arial" panose="020B0604020202020204" pitchFamily="34" charset="0"/>
                <a:cs typeface="Arial" panose="020B0604020202020204" pitchFamily="34" charset="0"/>
              </a:rPr>
              <a:t>π*(b)</a:t>
            </a:r>
            <a:r>
              <a:rPr lang="en-GB" sz="2000" dirty="0">
                <a:solidFill>
                  <a:srgbClr val="000000"/>
                </a:solidFill>
                <a:latin typeface="Arial" panose="020B0604020202020204" pitchFamily="34" charset="0"/>
                <a:cs typeface="Arial" panose="020B0604020202020204" pitchFamily="34" charset="0"/>
              </a:rPr>
              <a:t> where b is the belief state (probability distribution over states)</a:t>
            </a: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That is, </a:t>
            </a:r>
            <a:r>
              <a:rPr lang="en-GB" sz="2400" i="1" dirty="0">
                <a:solidFill>
                  <a:srgbClr val="000000"/>
                </a:solidFill>
                <a:latin typeface="Arial" panose="020B0604020202020204" pitchFamily="34" charset="0"/>
                <a:cs typeface="Arial" panose="020B0604020202020204" pitchFamily="34" charset="0"/>
              </a:rPr>
              <a:t>π*(b)</a:t>
            </a:r>
            <a:r>
              <a:rPr lang="en-GB" sz="2400" dirty="0">
                <a:solidFill>
                  <a:srgbClr val="000000"/>
                </a:solidFill>
                <a:latin typeface="Arial" panose="020B0604020202020204" pitchFamily="34" charset="0"/>
                <a:cs typeface="Arial" panose="020B0604020202020204" pitchFamily="34" charset="0"/>
              </a:rPr>
              <a:t>  is a function from belief states (probability distributions) to actions</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It does </a:t>
            </a:r>
            <a:r>
              <a:rPr lang="en-GB" sz="2000" i="1" dirty="0">
                <a:solidFill>
                  <a:srgbClr val="000000"/>
                </a:solidFill>
                <a:latin typeface="Arial" panose="020B0604020202020204" pitchFamily="34" charset="0"/>
                <a:cs typeface="Arial" panose="020B0604020202020204" pitchFamily="34" charset="0"/>
              </a:rPr>
              <a:t>not</a:t>
            </a:r>
            <a:r>
              <a:rPr lang="en-GB" sz="2000" dirty="0">
                <a:solidFill>
                  <a:srgbClr val="000000"/>
                </a:solidFill>
                <a:latin typeface="Arial" panose="020B0604020202020204" pitchFamily="34" charset="0"/>
                <a:cs typeface="Arial" panose="020B0604020202020204" pitchFamily="34" charset="0"/>
              </a:rPr>
              <a:t> depend on the actual state the agent is in</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Good, because the agent does not know that, all it knows are its beliefs!</a:t>
            </a: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Decision Cycle for a POMDP agent</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Given current belief state </a:t>
            </a:r>
            <a:r>
              <a:rPr lang="en-GB" sz="2000" i="1" dirty="0">
                <a:solidFill>
                  <a:srgbClr val="000000"/>
                </a:solidFill>
                <a:latin typeface="Arial" panose="020B0604020202020204" pitchFamily="34" charset="0"/>
                <a:cs typeface="Arial" panose="020B0604020202020204" pitchFamily="34" charset="0"/>
              </a:rPr>
              <a:t>b</a:t>
            </a:r>
            <a:r>
              <a:rPr lang="en-GB" sz="2000" dirty="0">
                <a:solidFill>
                  <a:srgbClr val="000000"/>
                </a:solidFill>
                <a:latin typeface="Arial" panose="020B0604020202020204" pitchFamily="34" charset="0"/>
                <a:cs typeface="Arial" panose="020B0604020202020204" pitchFamily="34" charset="0"/>
              </a:rPr>
              <a:t>, execute </a:t>
            </a:r>
            <a:r>
              <a:rPr lang="en-GB" sz="2000" i="1" dirty="0">
                <a:solidFill>
                  <a:srgbClr val="000000"/>
                </a:solidFill>
                <a:latin typeface="Arial" panose="020B0604020202020204" pitchFamily="34" charset="0"/>
                <a:cs typeface="Arial" panose="020B0604020202020204" pitchFamily="34" charset="0"/>
              </a:rPr>
              <a:t>a = π*(b)</a:t>
            </a:r>
            <a:r>
              <a:rPr lang="en-GB" sz="2000" dirty="0">
                <a:solidFill>
                  <a:srgbClr val="000000"/>
                </a:solidFill>
                <a:latin typeface="Arial" panose="020B0604020202020204" pitchFamily="34" charset="0"/>
                <a:cs typeface="Arial" panose="020B0604020202020204" pitchFamily="34" charset="0"/>
              </a:rPr>
              <a:t> </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Receive observation </a:t>
            </a:r>
            <a:r>
              <a:rPr lang="en-GB" sz="2000" i="1" dirty="0">
                <a:solidFill>
                  <a:srgbClr val="000000"/>
                </a:solidFill>
                <a:latin typeface="Arial" panose="020B0604020202020204" pitchFamily="34" charset="0"/>
                <a:cs typeface="Arial" panose="020B0604020202020204" pitchFamily="34" charset="0"/>
              </a:rPr>
              <a:t>e</a:t>
            </a:r>
          </a:p>
          <a:p>
            <a:pPr marL="739775" lvl="1" indent="-282575" defTabSz="457200">
              <a:lnSpc>
                <a:spcPct val="90000"/>
              </a:lnSpc>
              <a:spcBef>
                <a:spcPts val="1500"/>
              </a:spcBef>
              <a:buClr>
                <a:srgbClr val="000000"/>
              </a:buClr>
              <a:buSzPct val="100000"/>
              <a:buFont typeface="Times New Roman" pitchFamily="18" charset="0"/>
              <a:buChar char="•"/>
            </a:pPr>
            <a:r>
              <a:rPr lang="en-GB" sz="2000" i="1" dirty="0">
                <a:solidFill>
                  <a:srgbClr val="000000"/>
                </a:solidFill>
                <a:latin typeface="Arial" panose="020B0604020202020204" pitchFamily="34" charset="0"/>
                <a:cs typeface="Arial" panose="020B0604020202020204" pitchFamily="34" charset="0"/>
              </a:rPr>
              <a:t> </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Repeat</a:t>
            </a:r>
          </a:p>
        </p:txBody>
      </p:sp>
      <p:graphicFrame>
        <p:nvGraphicFramePr>
          <p:cNvPr id="504845" name="Object 13"/>
          <p:cNvGraphicFramePr>
            <a:graphicFrameLocks noGrp="1" noChangeAspect="1"/>
          </p:cNvGraphicFramePr>
          <p:nvPr>
            <p:ph idx="1"/>
            <p:extLst>
              <p:ext uri="{D42A27DB-BD31-4B8C-83A1-F6EECF244321}">
                <p14:modId xmlns:p14="http://schemas.microsoft.com/office/powerpoint/2010/main" val="3769645686"/>
              </p:ext>
            </p:extLst>
          </p:nvPr>
        </p:nvGraphicFramePr>
        <p:xfrm>
          <a:off x="1332706" y="5744585"/>
          <a:ext cx="5184775" cy="615950"/>
        </p:xfrm>
        <a:graphic>
          <a:graphicData uri="http://schemas.openxmlformats.org/presentationml/2006/ole">
            <mc:AlternateContent xmlns:mc="http://schemas.openxmlformats.org/markup-compatibility/2006">
              <mc:Choice xmlns:v="urn:schemas-microsoft-com:vml" Requires="v">
                <p:oleObj spid="_x0000_s304207" name="Equation" r:id="rId4" imgW="2882880" imgH="342720" progId="Equation.3">
                  <p:embed/>
                </p:oleObj>
              </mc:Choice>
              <mc:Fallback>
                <p:oleObj name="Equation" r:id="rId4" imgW="2882880" imgH="342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2706" y="5744585"/>
                        <a:ext cx="5184775" cy="6159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Slide Number Placeholder 6"/>
          <p:cNvSpPr>
            <a:spLocks noGrp="1"/>
          </p:cNvSpPr>
          <p:nvPr>
            <p:ph type="sldNum" idx="12"/>
          </p:nvPr>
        </p:nvSpPr>
        <p:spPr/>
        <p:txBody>
          <a:bodyPr/>
          <a:lstStyle/>
          <a:p>
            <a:pPr>
              <a:defRPr/>
            </a:pPr>
            <a:fld id="{2C2CEE22-3CC8-4A9B-95FA-B36568568E9F}" type="slidenum">
              <a:rPr lang="en-GB" smtClean="0"/>
              <a:pPr>
                <a:defRPr/>
              </a:pPr>
              <a:t>10</a:t>
            </a:fld>
            <a:endParaRPr lang="en-GB"/>
          </a:p>
        </p:txBody>
      </p:sp>
      <p:sp>
        <p:nvSpPr>
          <p:cNvPr id="8" name="Footer Placeholder 7"/>
          <p:cNvSpPr>
            <a:spLocks noGrp="1"/>
          </p:cNvSpPr>
          <p:nvPr>
            <p:ph type="ftr" idx="11"/>
          </p:nvPr>
        </p:nvSpPr>
        <p:spPr>
          <a:xfrm>
            <a:off x="5181600" y="6403975"/>
            <a:ext cx="2892425" cy="454025"/>
          </a:xfrm>
        </p:spPr>
        <p:txBody>
          <a:bodyPr/>
          <a:lstStyle/>
          <a:p>
            <a:pPr>
              <a:defRPr/>
            </a:pPr>
            <a:r>
              <a:rPr lang="en-GB"/>
              <a:t>CPSC422, Lecture 6</a:t>
            </a:r>
            <a:endParaRPr lang="en-GB" dirty="0"/>
          </a:p>
        </p:txBody>
      </p:sp>
    </p:spTree>
    <p:extLst>
      <p:ext uri="{BB962C8B-B14F-4D97-AF65-F5344CB8AC3E}">
        <p14:creationId xmlns:p14="http://schemas.microsoft.com/office/powerpoint/2010/main" val="208820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8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484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484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484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484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484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484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484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48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48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a:t>How to Find an Optimal Policy?</a:t>
            </a:r>
          </a:p>
        </p:txBody>
      </p:sp>
      <p:sp>
        <p:nvSpPr>
          <p:cNvPr id="6148" name="Rectangle 3"/>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6149"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04841" name="Rectangle 9"/>
          <p:cNvSpPr>
            <a:spLocks noChangeArrowheads="1"/>
          </p:cNvSpPr>
          <p:nvPr/>
        </p:nvSpPr>
        <p:spPr bwMode="auto">
          <a:xfrm>
            <a:off x="609600" y="1524000"/>
            <a:ext cx="8534400" cy="30480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800" dirty="0">
                <a:solidFill>
                  <a:srgbClr val="000000"/>
                </a:solidFill>
                <a:latin typeface="Arial" panose="020B0604020202020204" pitchFamily="34" charset="0"/>
                <a:cs typeface="Arial" panose="020B0604020202020204" pitchFamily="34" charset="0"/>
              </a:rPr>
              <a:t>Turn a POMDP into a corresponding MDP and then solve that MDP</a:t>
            </a:r>
            <a:endParaRPr lang="en-GB" sz="2400" dirty="0">
              <a:solidFill>
                <a:srgbClr val="000000"/>
              </a:solidFill>
              <a:latin typeface="Arial" panose="020B0604020202020204" pitchFamily="34" charset="0"/>
              <a:cs typeface="Arial" panose="020B0604020202020204" pitchFamily="34" charset="0"/>
            </a:endParaRPr>
          </a:p>
          <a:p>
            <a:pPr marL="339725" indent="-339725" defTabSz="457200">
              <a:spcBef>
                <a:spcPts val="1800"/>
              </a:spcBef>
              <a:buClr>
                <a:srgbClr val="000000"/>
              </a:buClr>
              <a:buSzPct val="100000"/>
              <a:buFont typeface="Wingdings" pitchFamily="2" charset="2"/>
              <a:buChar char=""/>
            </a:pPr>
            <a:r>
              <a:rPr lang="en-GB" sz="2800" dirty="0">
                <a:solidFill>
                  <a:srgbClr val="000000"/>
                </a:solidFill>
                <a:latin typeface="Arial" panose="020B0604020202020204" pitchFamily="34" charset="0"/>
                <a:cs typeface="Arial" panose="020B0604020202020204" pitchFamily="34" charset="0"/>
              </a:rPr>
              <a:t>Generalize VI to work on </a:t>
            </a:r>
            <a:r>
              <a:rPr lang="en-GB" sz="2800" dirty="0" err="1">
                <a:solidFill>
                  <a:srgbClr val="000000"/>
                </a:solidFill>
                <a:latin typeface="Arial" panose="020B0604020202020204" pitchFamily="34" charset="0"/>
                <a:cs typeface="Arial" panose="020B0604020202020204" pitchFamily="34" charset="0"/>
              </a:rPr>
              <a:t>POMDPs</a:t>
            </a:r>
            <a:endParaRPr lang="en-GB" sz="2400" dirty="0">
              <a:solidFill>
                <a:srgbClr val="000000"/>
              </a:solidFill>
              <a:latin typeface="Arial" panose="020B0604020202020204" pitchFamily="34" charset="0"/>
              <a:cs typeface="Arial" panose="020B0604020202020204" pitchFamily="34" charset="0"/>
            </a:endParaRPr>
          </a:p>
          <a:p>
            <a:pPr marL="339725" indent="-339725" defTabSz="457200">
              <a:spcBef>
                <a:spcPts val="1800"/>
              </a:spcBef>
              <a:buClr>
                <a:srgbClr val="000000"/>
              </a:buClr>
              <a:buSzPct val="100000"/>
              <a:buFont typeface="Wingdings" pitchFamily="2" charset="2"/>
              <a:buChar char=""/>
            </a:pPr>
            <a:r>
              <a:rPr lang="en-GB" sz="2800" dirty="0">
                <a:solidFill>
                  <a:srgbClr val="000000"/>
                </a:solidFill>
                <a:latin typeface="Arial" panose="020B0604020202020204" pitchFamily="34" charset="0"/>
                <a:cs typeface="Arial" panose="020B0604020202020204" pitchFamily="34" charset="0"/>
              </a:rPr>
              <a:t>Develop Approx. Methods  </a:t>
            </a:r>
          </a:p>
          <a:p>
            <a:pPr marL="796925" lvl="1" indent="-339725" defTabSz="457200">
              <a:spcBef>
                <a:spcPts val="1800"/>
              </a:spcBef>
              <a:buClr>
                <a:srgbClr val="000000"/>
              </a:buClr>
              <a:buSzPct val="100000"/>
              <a:buFont typeface="Wingdings" pitchFamily="2" charset="2"/>
              <a:buChar char=""/>
            </a:pPr>
            <a:r>
              <a:rPr lang="en-GB" sz="2800" dirty="0">
                <a:solidFill>
                  <a:srgbClr val="000000"/>
                </a:solidFill>
                <a:latin typeface="Arial" panose="020B0604020202020204" pitchFamily="34" charset="0"/>
                <a:cs typeface="Arial" panose="020B0604020202020204" pitchFamily="34" charset="0"/>
              </a:rPr>
              <a:t>Point-Based VI</a:t>
            </a:r>
          </a:p>
          <a:p>
            <a:pPr marL="796925" lvl="1" indent="-339725" defTabSz="457200">
              <a:spcBef>
                <a:spcPts val="1800"/>
              </a:spcBef>
              <a:buClr>
                <a:srgbClr val="000000"/>
              </a:buClr>
              <a:buSzPct val="100000"/>
              <a:buFont typeface="Wingdings" pitchFamily="2" charset="2"/>
              <a:buChar char=""/>
            </a:pPr>
            <a:r>
              <a:rPr lang="en-GB" sz="2800" dirty="0">
                <a:solidFill>
                  <a:srgbClr val="000000"/>
                </a:solidFill>
                <a:latin typeface="Arial" panose="020B0604020202020204" pitchFamily="34" charset="0"/>
                <a:cs typeface="Arial" panose="020B0604020202020204" pitchFamily="34" charset="0"/>
              </a:rPr>
              <a:t>Look Ahead</a:t>
            </a:r>
          </a:p>
        </p:txBody>
      </p:sp>
      <p:sp>
        <p:nvSpPr>
          <p:cNvPr id="7" name="Slide Number Placeholder 6"/>
          <p:cNvSpPr>
            <a:spLocks noGrp="1"/>
          </p:cNvSpPr>
          <p:nvPr>
            <p:ph type="sldNum" idx="12"/>
          </p:nvPr>
        </p:nvSpPr>
        <p:spPr/>
        <p:txBody>
          <a:bodyPr/>
          <a:lstStyle/>
          <a:p>
            <a:pPr>
              <a:defRPr/>
            </a:pPr>
            <a:fld id="{2C2CEE22-3CC8-4A9B-95FA-B36568568E9F}" type="slidenum">
              <a:rPr lang="en-GB" smtClean="0"/>
              <a:pPr>
                <a:defRPr/>
              </a:pPr>
              <a:t>11</a:t>
            </a:fld>
            <a:endParaRPr lang="en-GB"/>
          </a:p>
        </p:txBody>
      </p:sp>
      <p:sp>
        <p:nvSpPr>
          <p:cNvPr id="8" name="Footer Placeholder 7"/>
          <p:cNvSpPr>
            <a:spLocks noGrp="1"/>
          </p:cNvSpPr>
          <p:nvPr>
            <p:ph type="ftr" idx="11"/>
          </p:nvPr>
        </p:nvSpPr>
        <p:spPr/>
        <p:txBody>
          <a:bodyPr/>
          <a:lstStyle/>
          <a:p>
            <a:pPr>
              <a:defRPr/>
            </a:pPr>
            <a:r>
              <a:rPr lang="en-GB"/>
              <a:t>CPSC422, Lecture 6</a:t>
            </a:r>
          </a:p>
        </p:txBody>
      </p:sp>
      <p:sp>
        <p:nvSpPr>
          <p:cNvPr id="10" name="Rectangle 2"/>
          <p:cNvSpPr txBox="1">
            <a:spLocks noChangeArrowheads="1"/>
          </p:cNvSpPr>
          <p:nvPr/>
        </p:nvSpPr>
        <p:spPr bwMode="auto">
          <a:xfrm>
            <a:off x="2438399" y="762000"/>
            <a:ext cx="838201" cy="682625"/>
          </a:xfrm>
          <a:prstGeom prst="rect">
            <a:avLst/>
          </a:prstGeom>
          <a:solidFill>
            <a:schemeClr val="accent1">
              <a:lumMod val="20000"/>
              <a:lumOff val="80000"/>
            </a:schemeClr>
          </a:solid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57200" rtl="0" eaLnBrk="1" fontAlgn="base" latinLnBrk="0" hangingPunct="1">
              <a:lnSpc>
                <a:spcPct val="90000"/>
              </a:lnSpc>
              <a:spcBef>
                <a:spcPct val="0"/>
              </a:spcBef>
              <a:spcAft>
                <a:spcPct val="0"/>
              </a:spcAft>
              <a:buClr>
                <a:srgbClr val="3333CC"/>
              </a:buClr>
              <a:buSzPct val="100000"/>
              <a:buFont typeface="Times New Roman" pitchFamily="18" charset="0"/>
              <a:buNone/>
              <a:tabLst/>
              <a:defRPr/>
            </a:pPr>
            <a:r>
              <a:rPr kumimoji="0" lang="en-US" sz="3600" b="1" i="0" u="none" strike="noStrike" kern="0" cap="none" spc="0" normalizeH="0" baseline="0" noProof="0" dirty="0">
                <a:ln>
                  <a:noFill/>
                </a:ln>
                <a:solidFill>
                  <a:srgbClr val="3333CC"/>
                </a:solidFill>
                <a:effectLst/>
                <a:uLnTx/>
                <a:uFillTx/>
                <a:latin typeface="+mj-lt"/>
                <a:ea typeface="+mj-ea"/>
                <a:cs typeface="+mj-cs"/>
              </a:rPr>
              <a:t>?</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46800" y="4503600"/>
              <a:ext cx="2796120" cy="870840"/>
            </p14:xfrm>
          </p:contentPart>
        </mc:Choice>
        <mc:Fallback xmlns="">
          <p:pic>
            <p:nvPicPr>
              <p:cNvPr id="2" name="Ink 1"/>
              <p:cNvPicPr/>
              <p:nvPr/>
            </p:nvPicPr>
            <p:blipFill>
              <a:blip r:embed="rId4"/>
              <a:stretch>
                <a:fillRect/>
              </a:stretch>
            </p:blipFill>
            <p:spPr>
              <a:xfrm>
                <a:off x="936720" y="4493520"/>
                <a:ext cx="2816280" cy="891000"/>
              </a:xfrm>
              <a:prstGeom prst="rect">
                <a:avLst/>
              </a:prstGeom>
            </p:spPr>
          </p:pic>
        </mc:Fallback>
      </mc:AlternateContent>
    </p:spTree>
    <p:extLst>
      <p:ext uri="{BB962C8B-B14F-4D97-AF65-F5344CB8AC3E}">
        <p14:creationId xmlns:p14="http://schemas.microsoft.com/office/powerpoint/2010/main" val="234381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8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484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484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484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48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0"/>
            <a:ext cx="8839200" cy="682625"/>
          </a:xfrm>
        </p:spPr>
        <p:txBody>
          <a:bodyPr/>
          <a:lstStyle/>
          <a:p>
            <a:pPr eaLnBrk="1" hangingPunct="1"/>
            <a:r>
              <a:rPr lang="en-US" sz="3200" dirty="0">
                <a:latin typeface="Arial" panose="020B0604020202020204" pitchFamily="34" charset="0"/>
                <a:cs typeface="Arial" panose="020B0604020202020204" pitchFamily="34" charset="0"/>
              </a:rPr>
              <a:t>Finding the Optimal Policy: State of the Art</a:t>
            </a:r>
          </a:p>
        </p:txBody>
      </p:sp>
      <p:sp>
        <p:nvSpPr>
          <p:cNvPr id="6148" name="Rectangle 3"/>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6149"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04841" name="Rectangle 9"/>
          <p:cNvSpPr>
            <a:spLocks noChangeArrowheads="1"/>
          </p:cNvSpPr>
          <p:nvPr/>
        </p:nvSpPr>
        <p:spPr bwMode="auto">
          <a:xfrm>
            <a:off x="609600" y="838200"/>
            <a:ext cx="8534400" cy="30480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Turn a POMDP into a corresponding MDP and then apply VI: </a:t>
            </a:r>
            <a:r>
              <a:rPr lang="en-GB" sz="2400" dirty="0">
                <a:solidFill>
                  <a:schemeClr val="accent2"/>
                </a:solidFill>
                <a:latin typeface="Arial" panose="020B0604020202020204" pitchFamily="34" charset="0"/>
                <a:cs typeface="Arial" panose="020B0604020202020204" pitchFamily="34" charset="0"/>
              </a:rPr>
              <a:t>only small models</a:t>
            </a:r>
            <a:endParaRPr lang="en-GB" sz="2000" dirty="0">
              <a:solidFill>
                <a:schemeClr val="accent2"/>
              </a:solidFill>
              <a:latin typeface="Arial" panose="020B0604020202020204" pitchFamily="34" charset="0"/>
              <a:cs typeface="Arial" panose="020B0604020202020204" pitchFamily="34" charset="0"/>
            </a:endParaRP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Generalize VI to work on </a:t>
            </a:r>
            <a:r>
              <a:rPr lang="en-GB" sz="2400" dirty="0" err="1">
                <a:solidFill>
                  <a:srgbClr val="000000"/>
                </a:solidFill>
                <a:latin typeface="Arial" panose="020B0604020202020204" pitchFamily="34" charset="0"/>
                <a:cs typeface="Arial" panose="020B0604020202020204" pitchFamily="34" charset="0"/>
              </a:rPr>
              <a:t>POMDPs</a:t>
            </a:r>
            <a:r>
              <a:rPr lang="en-GB" sz="2400" dirty="0">
                <a:solidFill>
                  <a:srgbClr val="000000"/>
                </a:solidFill>
                <a:latin typeface="Arial" panose="020B0604020202020204" pitchFamily="34" charset="0"/>
                <a:cs typeface="Arial" panose="020B0604020202020204" pitchFamily="34" charset="0"/>
              </a:rPr>
              <a:t> </a:t>
            </a:r>
          </a:p>
          <a:p>
            <a:pPr marL="798513" lvl="1" indent="-341313">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chemeClr val="accent2"/>
                </a:solidFill>
                <a:latin typeface="Arial" panose="020B0604020202020204" pitchFamily="34" charset="0"/>
                <a:cs typeface="Arial" panose="020B0604020202020204" pitchFamily="34" charset="0"/>
              </a:rPr>
              <a:t>10 states in1998 </a:t>
            </a:r>
          </a:p>
          <a:p>
            <a:pPr marL="798513" lvl="1" indent="-341313">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chemeClr val="accent2"/>
                </a:solidFill>
                <a:latin typeface="Arial" panose="020B0604020202020204" pitchFamily="34" charset="0"/>
                <a:cs typeface="Arial" panose="020B0604020202020204" pitchFamily="34" charset="0"/>
              </a:rPr>
              <a:t>200,000 states in 2008-09</a:t>
            </a:r>
            <a:endParaRPr lang="en-GB" sz="2000" dirty="0">
              <a:solidFill>
                <a:schemeClr val="accent2"/>
              </a:solidFill>
              <a:latin typeface="Arial" panose="020B0604020202020204" pitchFamily="34" charset="0"/>
              <a:cs typeface="Arial" panose="020B0604020202020204" pitchFamily="34" charset="0"/>
            </a:endParaRP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Develop Approx. Methods  </a:t>
            </a:r>
            <a:r>
              <a:rPr lang="en-GB" sz="2800" dirty="0">
                <a:solidFill>
                  <a:schemeClr val="accent2"/>
                </a:solidFill>
                <a:latin typeface="Arial" panose="020B0604020202020204" pitchFamily="34" charset="0"/>
                <a:cs typeface="Arial" panose="020B0604020202020204" pitchFamily="34" charset="0"/>
              </a:rPr>
              <a:t>2009 - now</a:t>
            </a:r>
          </a:p>
          <a:p>
            <a:pPr marL="796925" lvl="1"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Point-Based VI and Look Ahead</a:t>
            </a:r>
          </a:p>
          <a:p>
            <a:pPr marL="796925" lvl="1" indent="-339725" defTabSz="457200">
              <a:spcBef>
                <a:spcPts val="1800"/>
              </a:spcBef>
              <a:buClr>
                <a:srgbClr val="000000"/>
              </a:buClr>
              <a:buSzPct val="100000"/>
              <a:buFont typeface="Wingdings" pitchFamily="2" charset="2"/>
              <a:buChar char=""/>
            </a:pPr>
            <a:r>
              <a:rPr lang="en-GB" sz="2400" dirty="0">
                <a:solidFill>
                  <a:schemeClr val="accent2"/>
                </a:solidFill>
                <a:latin typeface="Arial" panose="020B0604020202020204" pitchFamily="34" charset="0"/>
                <a:cs typeface="Arial" panose="020B0604020202020204" pitchFamily="34" charset="0"/>
              </a:rPr>
              <a:t>Even 50,000,000 states </a:t>
            </a:r>
            <a:r>
              <a:rPr lang="en-GB" sz="2000" dirty="0">
                <a:solidFill>
                  <a:srgbClr val="000000"/>
                </a:solidFill>
                <a:latin typeface="Arial" panose="020B0604020202020204" pitchFamily="34" charset="0"/>
                <a:cs typeface="Arial" panose="020B0604020202020204" pitchFamily="34" charset="0"/>
              </a:rPr>
              <a:t>http://www.cs.uwaterloo.ca/~ppoupart/software.html</a:t>
            </a:r>
            <a:endParaRPr lang="en-GB" sz="2400" dirty="0">
              <a:solidFill>
                <a:srgbClr val="00000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idx="12"/>
          </p:nvPr>
        </p:nvSpPr>
        <p:spPr/>
        <p:txBody>
          <a:bodyPr/>
          <a:lstStyle/>
          <a:p>
            <a:pPr>
              <a:defRPr/>
            </a:pPr>
            <a:fld id="{2C2CEE22-3CC8-4A9B-95FA-B36568568E9F}" type="slidenum">
              <a:rPr lang="en-GB" smtClean="0"/>
              <a:pPr>
                <a:defRPr/>
              </a:pPr>
              <a:t>12</a:t>
            </a:fld>
            <a:endParaRPr lang="en-GB"/>
          </a:p>
        </p:txBody>
      </p:sp>
      <p:sp>
        <p:nvSpPr>
          <p:cNvPr id="8" name="Footer Placeholder 7"/>
          <p:cNvSpPr>
            <a:spLocks noGrp="1"/>
          </p:cNvSpPr>
          <p:nvPr>
            <p:ph type="ftr" idx="11"/>
          </p:nvPr>
        </p:nvSpPr>
        <p:spPr/>
        <p:txBody>
          <a:bodyPr/>
          <a:lstStyle/>
          <a:p>
            <a:pPr>
              <a:defRPr/>
            </a:pPr>
            <a:r>
              <a:rPr lang="en-GB"/>
              <a:t>CPSC422, Lecture 6</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677453" y="4312607"/>
              <a:ext cx="360" cy="360"/>
            </p14:xfrm>
          </p:contentPart>
        </mc:Choice>
        <mc:Fallback xmlns="">
          <p:pic>
            <p:nvPicPr>
              <p:cNvPr id="2" name="Ink 1"/>
              <p:cNvPicPr/>
              <p:nvPr/>
            </p:nvPicPr>
            <p:blipFill>
              <a:blip r:embed="rId4"/>
              <a:stretch>
                <a:fillRect/>
              </a:stretch>
            </p:blipFill>
            <p:spPr>
              <a:xfrm>
                <a:off x="5665573" y="4300727"/>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6182533" y="4176167"/>
              <a:ext cx="360" cy="360"/>
            </p14:xfrm>
          </p:contentPart>
        </mc:Choice>
        <mc:Fallback xmlns="">
          <p:pic>
            <p:nvPicPr>
              <p:cNvPr id="3" name="Ink 2"/>
              <p:cNvPicPr/>
              <p:nvPr/>
            </p:nvPicPr>
            <p:blipFill>
              <a:blip r:embed="rId6"/>
              <a:stretch>
                <a:fillRect/>
              </a:stretch>
            </p:blipFill>
            <p:spPr>
              <a:xfrm>
                <a:off x="6170653" y="4164287"/>
                <a:ext cx="24120" cy="24120"/>
              </a:xfrm>
              <a:prstGeom prst="rect">
                <a:avLst/>
              </a:prstGeom>
            </p:spPr>
          </p:pic>
        </mc:Fallback>
      </mc:AlternateContent>
    </p:spTree>
    <p:extLst>
      <p:ext uri="{BB962C8B-B14F-4D97-AF65-F5344CB8AC3E}">
        <p14:creationId xmlns:p14="http://schemas.microsoft.com/office/powerpoint/2010/main" val="387805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48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484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484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484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484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484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48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009650" y="381000"/>
            <a:ext cx="7067550" cy="762000"/>
          </a:xfrm>
          <a:prstGeom prst="rect">
            <a:avLst/>
          </a:prstGeom>
          <a:noFill/>
          <a:ln w="9525">
            <a:noFill/>
            <a:round/>
            <a:headEnd/>
            <a:tailEnd/>
          </a:ln>
          <a:effectLst/>
        </p:spPr>
        <p:txBody>
          <a:bodyPr anchor="ctr"/>
          <a:lstStyle/>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a:solidFill>
                  <a:srgbClr val="000000"/>
                </a:solidFill>
                <a:latin typeface="Arial" panose="020B0604020202020204" pitchFamily="34" charset="0"/>
                <a:cs typeface="Arial" panose="020B0604020202020204" pitchFamily="34" charset="0"/>
              </a:rPr>
              <a:t>Recent Method: </a:t>
            </a:r>
            <a:r>
              <a:rPr lang="en-GB" sz="4400" b="0" dirty="0">
                <a:solidFill>
                  <a:srgbClr val="000000"/>
                </a:solidFill>
                <a:latin typeface="Arial" panose="020B0604020202020204" pitchFamily="34" charset="0"/>
                <a:cs typeface="Arial" panose="020B0604020202020204" pitchFamily="34" charset="0"/>
              </a:rPr>
              <a:t>Point-based Value Iteration</a:t>
            </a:r>
            <a:r>
              <a:rPr lang="en-GB" sz="4400" b="0" dirty="0">
                <a:solidFill>
                  <a:srgbClr val="FF0000"/>
                </a:solidFill>
                <a:latin typeface="Arial" panose="020B0604020202020204" pitchFamily="34" charset="0"/>
                <a:cs typeface="Arial" panose="020B0604020202020204" pitchFamily="34" charset="0"/>
              </a:rPr>
              <a:t> </a:t>
            </a:r>
          </a:p>
          <a:p>
            <a:pPr algn="ctr">
              <a:lnSpc>
                <a:spcPct val="100000"/>
              </a:lnSpc>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dirty="0">
                <a:solidFill>
                  <a:srgbClr val="FF0000"/>
                </a:solidFill>
                <a:latin typeface="Arial" panose="020B0604020202020204" pitchFamily="34" charset="0"/>
                <a:cs typeface="Arial" panose="020B0604020202020204" pitchFamily="34" charset="0"/>
              </a:rPr>
              <a:t>(not required)</a:t>
            </a:r>
          </a:p>
        </p:txBody>
      </p:sp>
      <p:sp>
        <p:nvSpPr>
          <p:cNvPr id="44034" name="Text Box 2"/>
          <p:cNvSpPr txBox="1">
            <a:spLocks noChangeArrowheads="1"/>
          </p:cNvSpPr>
          <p:nvPr/>
        </p:nvSpPr>
        <p:spPr bwMode="auto">
          <a:xfrm>
            <a:off x="428625" y="1285875"/>
            <a:ext cx="8229600" cy="4525963"/>
          </a:xfrm>
          <a:prstGeom prst="rect">
            <a:avLst/>
          </a:prstGeom>
          <a:noFill/>
          <a:ln w="9525">
            <a:noFill/>
            <a:round/>
            <a:headEnd/>
            <a:tailEnd/>
          </a:ln>
          <a:effectLst/>
        </p:spPr>
        <p:txBody>
          <a:bodyPr/>
          <a:lstStyle/>
          <a:p>
            <a:pPr marL="341313" indent="-341313">
              <a:lnSpc>
                <a:spcPct val="100000"/>
              </a:lnSpc>
              <a:spcBef>
                <a:spcPts val="75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000" b="0" dirty="0">
              <a:solidFill>
                <a:srgbClr val="000000"/>
              </a:solidFill>
              <a:latin typeface="Times New Roman" pitchFamily="16" charset="0"/>
            </a:endParaRP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b="0" dirty="0">
                <a:solidFill>
                  <a:srgbClr val="000000"/>
                </a:solidFill>
                <a:latin typeface="Arial" panose="020B0604020202020204" pitchFamily="34" charset="0"/>
                <a:cs typeface="Arial" panose="020B0604020202020204" pitchFamily="34" charset="0"/>
              </a:rPr>
              <a:t>Find a solution </a:t>
            </a:r>
            <a:r>
              <a:rPr lang="en-GB" sz="3000" b="1" dirty="0">
                <a:solidFill>
                  <a:srgbClr val="000000"/>
                </a:solidFill>
                <a:latin typeface="Arial" panose="020B0604020202020204" pitchFamily="34" charset="0"/>
                <a:cs typeface="Arial" panose="020B0604020202020204" pitchFamily="34" charset="0"/>
              </a:rPr>
              <a:t>for a sub-set of all states</a:t>
            </a: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b="0" dirty="0">
                <a:solidFill>
                  <a:srgbClr val="000000"/>
                </a:solidFill>
                <a:latin typeface="Arial" panose="020B0604020202020204" pitchFamily="34" charset="0"/>
                <a:cs typeface="Arial" panose="020B0604020202020204" pitchFamily="34" charset="0"/>
              </a:rPr>
              <a:t>Not all states are necessarily reachable</a:t>
            </a: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b="0" dirty="0">
                <a:solidFill>
                  <a:srgbClr val="000000"/>
                </a:solidFill>
                <a:latin typeface="Arial" panose="020B0604020202020204" pitchFamily="34" charset="0"/>
                <a:cs typeface="Arial" panose="020B0604020202020204" pitchFamily="34" charset="0"/>
              </a:rPr>
              <a:t>Generalize the solution to all states</a:t>
            </a:r>
          </a:p>
          <a:p>
            <a:pPr marL="341313" indent="-341313">
              <a:lnSpc>
                <a:spcPct val="100000"/>
              </a:lnSpc>
              <a:spcBef>
                <a:spcPts val="750"/>
              </a:spcBef>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dirty="0">
                <a:solidFill>
                  <a:srgbClr val="000000"/>
                </a:solidFill>
                <a:latin typeface="Arial" panose="020B0604020202020204" pitchFamily="34" charset="0"/>
                <a:cs typeface="Arial" panose="020B0604020202020204" pitchFamily="34" charset="0"/>
              </a:rPr>
              <a:t>M</a:t>
            </a:r>
            <a:r>
              <a:rPr lang="en-GB" sz="3000" b="0" dirty="0">
                <a:solidFill>
                  <a:srgbClr val="000000"/>
                </a:solidFill>
                <a:latin typeface="Arial" panose="020B0604020202020204" pitchFamily="34" charset="0"/>
                <a:cs typeface="Arial" panose="020B0604020202020204" pitchFamily="34" charset="0"/>
              </a:rPr>
              <a:t>ethods include: PERSEUS, PBVI, and HSVI and other similar approaches (FSVI, PEGASUS)</a:t>
            </a:r>
            <a:r>
              <a:rPr lang="ar-SA" sz="3000" b="0" dirty="0">
                <a:solidFill>
                  <a:srgbClr val="000000"/>
                </a:solidFill>
                <a:latin typeface="Times New Roman" pitchFamily="16" charset="0"/>
              </a:rPr>
              <a:t>‏</a:t>
            </a:r>
            <a:endParaRPr lang="en-GB" sz="3000" b="0" dirty="0">
              <a:solidFill>
                <a:srgbClr val="000000"/>
              </a:solidFill>
              <a:latin typeface="Times New Roman" pitchFamily="16" charset="0"/>
            </a:endParaRPr>
          </a:p>
        </p:txBody>
      </p:sp>
      <p:sp>
        <p:nvSpPr>
          <p:cNvPr id="4" name="Slide Number Placeholder 3"/>
          <p:cNvSpPr>
            <a:spLocks noGrp="1"/>
          </p:cNvSpPr>
          <p:nvPr>
            <p:ph type="sldNum" idx="12"/>
          </p:nvPr>
        </p:nvSpPr>
        <p:spPr/>
        <p:txBody>
          <a:bodyPr/>
          <a:lstStyle/>
          <a:p>
            <a:pPr>
              <a:defRPr/>
            </a:pPr>
            <a:fld id="{3EFA163C-4B25-4270-91B4-EEE488FE5AA9}" type="slidenum">
              <a:rPr lang="en-GB" smtClean="0"/>
              <a:pPr>
                <a:defRPr/>
              </a:pPr>
              <a:t>13</a:t>
            </a:fld>
            <a:endParaRPr lang="en-GB"/>
          </a:p>
        </p:txBody>
      </p:sp>
      <p:sp>
        <p:nvSpPr>
          <p:cNvPr id="5" name="Footer Placeholder 4"/>
          <p:cNvSpPr>
            <a:spLocks noGrp="1"/>
          </p:cNvSpPr>
          <p:nvPr>
            <p:ph type="ftr" idx="11"/>
          </p:nvPr>
        </p:nvSpPr>
        <p:spPr/>
        <p:txBody>
          <a:bodyPr/>
          <a:lstStyle/>
          <a:p>
            <a:pPr>
              <a:defRPr/>
            </a:pPr>
            <a:r>
              <a:rPr lang="en-GB"/>
              <a:t>CPSC422, Lecture 6</a:t>
            </a:r>
          </a:p>
        </p:txBody>
      </p:sp>
    </p:spTree>
    <p:extLst>
      <p:ext uri="{BB962C8B-B14F-4D97-AF65-F5344CB8AC3E}">
        <p14:creationId xmlns:p14="http://schemas.microsoft.com/office/powerpoint/2010/main" val="2539815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Dynamic Decision Networks (DDN)</a:t>
            </a:r>
          </a:p>
        </p:txBody>
      </p:sp>
      <p:sp>
        <p:nvSpPr>
          <p:cNvPr id="21508"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23269" name="Rectangle 5"/>
          <p:cNvSpPr>
            <a:spLocks noChangeArrowheads="1"/>
          </p:cNvSpPr>
          <p:nvPr/>
        </p:nvSpPr>
        <p:spPr bwMode="auto">
          <a:xfrm>
            <a:off x="250825" y="908050"/>
            <a:ext cx="8642350" cy="431800"/>
          </a:xfrm>
          <a:prstGeom prst="rect">
            <a:avLst/>
          </a:prstGeom>
          <a:noFill/>
          <a:ln w="9525">
            <a:noFill/>
            <a:round/>
            <a:headEnd/>
            <a:tailEnd/>
          </a:ln>
        </p:spPr>
        <p:txBody>
          <a:bodyPr lIns="90000" tIns="46800" rIns="90000" bIns="46800"/>
          <a:lstStyle/>
          <a:p>
            <a:pPr marL="339725" indent="-339725" defTabSz="457200">
              <a:lnSpc>
                <a:spcPct val="90000"/>
              </a:lnSpc>
              <a:spcBef>
                <a:spcPts val="1800"/>
              </a:spcBef>
              <a:buClr>
                <a:srgbClr val="000000"/>
              </a:buClr>
              <a:buSzPct val="100000"/>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Comprehensive approach to agent design in partially observable, stochastic environments</a:t>
            </a:r>
          </a:p>
          <a:p>
            <a:pPr marL="339725" indent="-339725" defTabSz="457200">
              <a:lnSpc>
                <a:spcPct val="90000"/>
              </a:lnSpc>
              <a:spcBef>
                <a:spcPts val="1800"/>
              </a:spcBef>
              <a:buClr>
                <a:srgbClr val="000000"/>
              </a:buClr>
              <a:buSzPct val="100000"/>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Basic elements of the approach</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Transition and observation models are represented via a Dynamic Bayesian Network (DBN). </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The network is extended with decision and utility nodes, as done in decision networks</a:t>
            </a:r>
          </a:p>
          <a:p>
            <a:pPr marL="339725" indent="-339725" defTabSz="457200">
              <a:lnSpc>
                <a:spcPct val="90000"/>
              </a:lnSpc>
              <a:spcBef>
                <a:spcPts val="1800"/>
              </a:spcBef>
              <a:buClr>
                <a:srgbClr val="000000"/>
              </a:buClr>
              <a:buSzPct val="100000"/>
              <a:buFont typeface="Wingdings" pitchFamily="2" charset="2"/>
              <a:buChar char=""/>
            </a:pPr>
            <a:endParaRPr lang="ru-RU" sz="2400" b="1" dirty="0">
              <a:solidFill>
                <a:srgbClr val="0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14</a:t>
            </a:fld>
            <a:endParaRPr lang="en-GB"/>
          </a:p>
        </p:txBody>
      </p:sp>
      <p:sp>
        <p:nvSpPr>
          <p:cNvPr id="7" name="Footer Placeholder 6"/>
          <p:cNvSpPr>
            <a:spLocks noGrp="1"/>
          </p:cNvSpPr>
          <p:nvPr>
            <p:ph type="ftr" idx="11"/>
          </p:nvPr>
        </p:nvSpPr>
        <p:spPr/>
        <p:txBody>
          <a:bodyPr/>
          <a:lstStyle/>
          <a:p>
            <a:pPr>
              <a:defRPr/>
            </a:pPr>
            <a:r>
              <a:rPr lang="en-GB"/>
              <a:t>CPSC422, Lecture 6</a:t>
            </a:r>
          </a:p>
        </p:txBody>
      </p:sp>
      <p:grpSp>
        <p:nvGrpSpPr>
          <p:cNvPr id="4" name="Group 3"/>
          <p:cNvGrpSpPr/>
          <p:nvPr/>
        </p:nvGrpSpPr>
        <p:grpSpPr>
          <a:xfrm>
            <a:off x="107950" y="3733800"/>
            <a:ext cx="8922781" cy="2384426"/>
            <a:chOff x="107950" y="3733800"/>
            <a:chExt cx="8922781" cy="2384426"/>
          </a:xfrm>
        </p:grpSpPr>
        <p:grpSp>
          <p:nvGrpSpPr>
            <p:cNvPr id="9" name="Group 8"/>
            <p:cNvGrpSpPr/>
            <p:nvPr/>
          </p:nvGrpSpPr>
          <p:grpSpPr>
            <a:xfrm>
              <a:off x="107950" y="3733800"/>
              <a:ext cx="8793595" cy="2384426"/>
              <a:chOff x="99580" y="836613"/>
              <a:chExt cx="8793595" cy="2384426"/>
            </a:xfrm>
          </p:grpSpPr>
          <p:sp>
            <p:nvSpPr>
              <p:cNvPr id="10" name="Rectangle 4"/>
              <p:cNvSpPr>
                <a:spLocks noChangeArrowheads="1"/>
              </p:cNvSpPr>
              <p:nvPr/>
            </p:nvSpPr>
            <p:spPr bwMode="auto">
              <a:xfrm>
                <a:off x="107950" y="836613"/>
                <a:ext cx="7634288" cy="431800"/>
              </a:xfrm>
              <a:prstGeom prst="rect">
                <a:avLst/>
              </a:prstGeom>
              <a:solidFill>
                <a:schemeClr val="bg1"/>
              </a:solid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11" name="Rectangle 5"/>
              <p:cNvSpPr>
                <a:spLocks noChangeArrowheads="1"/>
              </p:cNvSpPr>
              <p:nvPr/>
            </p:nvSpPr>
            <p:spPr bwMode="auto">
              <a:xfrm>
                <a:off x="250825" y="908050"/>
                <a:ext cx="8642350" cy="431800"/>
              </a:xfrm>
              <a:prstGeom prst="rect">
                <a:avLst/>
              </a:prstGeom>
              <a:noFill/>
              <a:ln w="9525">
                <a:noFill/>
                <a:round/>
                <a:headEnd/>
                <a:tailEnd/>
              </a:ln>
            </p:spPr>
            <p:txBody>
              <a:bodyPr lIns="90000" tIns="46800" rIns="90000" bIns="46800"/>
              <a:lstStyle/>
              <a:p>
                <a:pPr marL="739775" lvl="1" indent="-282575" defTabSz="457200">
                  <a:lnSpc>
                    <a:spcPct val="90000"/>
                  </a:lnSpc>
                  <a:spcBef>
                    <a:spcPts val="1500"/>
                  </a:spcBef>
                  <a:buClr>
                    <a:srgbClr val="000000"/>
                  </a:buClr>
                  <a:buSzPct val="100000"/>
                  <a:buFont typeface="Times New Roman" pitchFamily="18" charset="0"/>
                  <a:buChar char="•"/>
                </a:pPr>
                <a:endParaRPr lang="en-US" sz="2000" b="1" i="1" dirty="0">
                  <a:solidFill>
                    <a:srgbClr val="3333CC"/>
                  </a:solidFill>
                  <a:latin typeface="Arial" panose="020B0604020202020204" pitchFamily="34" charset="0"/>
                  <a:cs typeface="Arial" panose="020B0604020202020204" pitchFamily="34" charset="0"/>
                </a:endParaRPr>
              </a:p>
              <a:p>
                <a:pPr marL="339725" indent="-339725" defTabSz="457200">
                  <a:lnSpc>
                    <a:spcPct val="90000"/>
                  </a:lnSpc>
                  <a:spcBef>
                    <a:spcPts val="1800"/>
                  </a:spcBef>
                  <a:buClr>
                    <a:srgbClr val="000000"/>
                  </a:buClr>
                  <a:buSzPct val="100000"/>
                  <a:buFont typeface="Wingdings" pitchFamily="2" charset="2"/>
                  <a:buChar char=""/>
                </a:pPr>
                <a:endParaRPr lang="ru-RU" sz="2400" b="1" dirty="0">
                  <a:solidFill>
                    <a:srgbClr val="000000"/>
                  </a:solidFill>
                  <a:latin typeface="Arial" panose="020B0604020202020204" pitchFamily="34" charset="0"/>
                  <a:cs typeface="Arial" panose="020B0604020202020204" pitchFamily="34" charset="0"/>
                </a:endParaRPr>
              </a:p>
            </p:txBody>
          </p:sp>
          <p:pic>
            <p:nvPicPr>
              <p:cNvPr id="12" name="Picture 6"/>
              <p:cNvPicPr>
                <a:picLocks noChangeAspect="1" noChangeArrowheads="1"/>
              </p:cNvPicPr>
              <p:nvPr/>
            </p:nvPicPr>
            <p:blipFill>
              <a:blip r:embed="rId3" cstate="print"/>
              <a:srcRect/>
              <a:stretch>
                <a:fillRect/>
              </a:stretch>
            </p:blipFill>
            <p:spPr bwMode="auto">
              <a:xfrm>
                <a:off x="99580" y="1038226"/>
                <a:ext cx="8640762" cy="2182813"/>
              </a:xfrm>
              <a:prstGeom prst="rect">
                <a:avLst/>
              </a:prstGeom>
              <a:noFill/>
              <a:ln w="9525">
                <a:noFill/>
                <a:miter lim="800000"/>
                <a:headEnd/>
                <a:tailEnd/>
              </a:ln>
            </p:spPr>
          </p:pic>
          <p:sp>
            <p:nvSpPr>
              <p:cNvPr id="13" name="Rectangle 18"/>
              <p:cNvSpPr>
                <a:spLocks noChangeArrowheads="1"/>
              </p:cNvSpPr>
              <p:nvPr/>
            </p:nvSpPr>
            <p:spPr bwMode="auto">
              <a:xfrm>
                <a:off x="250825" y="1052513"/>
                <a:ext cx="488950"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t-2</a:t>
                </a:r>
              </a:p>
            </p:txBody>
          </p:sp>
          <p:sp>
            <p:nvSpPr>
              <p:cNvPr id="14" name="Rectangle 19"/>
              <p:cNvSpPr>
                <a:spLocks noChangeArrowheads="1"/>
              </p:cNvSpPr>
              <p:nvPr/>
            </p:nvSpPr>
            <p:spPr bwMode="auto">
              <a:xfrm>
                <a:off x="1848138" y="1094509"/>
                <a:ext cx="437861" cy="354673"/>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t-1</a:t>
                </a:r>
              </a:p>
            </p:txBody>
          </p:sp>
          <p:sp>
            <p:nvSpPr>
              <p:cNvPr id="15" name="Rectangle 20"/>
              <p:cNvSpPr>
                <a:spLocks noChangeArrowheads="1"/>
              </p:cNvSpPr>
              <p:nvPr/>
            </p:nvSpPr>
            <p:spPr bwMode="auto">
              <a:xfrm>
                <a:off x="3376901" y="1099562"/>
                <a:ext cx="360362" cy="288925"/>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a:t>
                </a:r>
              </a:p>
            </p:txBody>
          </p:sp>
          <p:sp>
            <p:nvSpPr>
              <p:cNvPr id="16" name="Rectangle 21"/>
              <p:cNvSpPr>
                <a:spLocks noChangeArrowheads="1"/>
              </p:cNvSpPr>
              <p:nvPr/>
            </p:nvSpPr>
            <p:spPr bwMode="auto">
              <a:xfrm>
                <a:off x="4878676" y="1134487"/>
                <a:ext cx="455324" cy="347949"/>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t+1</a:t>
                </a:r>
              </a:p>
            </p:txBody>
          </p:sp>
          <p:sp>
            <p:nvSpPr>
              <p:cNvPr id="17" name="Rectangle 22"/>
              <p:cNvSpPr>
                <a:spLocks noChangeArrowheads="1"/>
              </p:cNvSpPr>
              <p:nvPr/>
            </p:nvSpPr>
            <p:spPr bwMode="auto">
              <a:xfrm>
                <a:off x="6420138" y="1118612"/>
                <a:ext cx="437861" cy="280697"/>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t+2</a:t>
                </a:r>
              </a:p>
            </p:txBody>
          </p:sp>
          <p:sp>
            <p:nvSpPr>
              <p:cNvPr id="18" name="Oval 17"/>
              <p:cNvSpPr/>
              <p:nvPr/>
            </p:nvSpPr>
            <p:spPr bwMode="auto">
              <a:xfrm>
                <a:off x="2502931" y="2763839"/>
                <a:ext cx="687964" cy="457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19" name="Oval 18"/>
              <p:cNvSpPr/>
              <p:nvPr/>
            </p:nvSpPr>
            <p:spPr bwMode="auto">
              <a:xfrm>
                <a:off x="988436" y="2763839"/>
                <a:ext cx="687964" cy="457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20" name="Rectangle 18"/>
              <p:cNvSpPr>
                <a:spLocks noChangeArrowheads="1"/>
              </p:cNvSpPr>
              <p:nvPr/>
            </p:nvSpPr>
            <p:spPr bwMode="auto">
              <a:xfrm>
                <a:off x="1119837" y="2819257"/>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E</a:t>
                </a:r>
                <a:r>
                  <a:rPr lang="en-US" b="1" i="1" baseline="-25000" dirty="0">
                    <a:solidFill>
                      <a:srgbClr val="000000"/>
                    </a:solidFill>
                    <a:latin typeface="Times New Roman" pitchFamily="18" charset="0"/>
                  </a:rPr>
                  <a:t>t-1</a:t>
                </a:r>
              </a:p>
            </p:txBody>
          </p:sp>
          <p:sp>
            <p:nvSpPr>
              <p:cNvPr id="21" name="Rectangle 18"/>
              <p:cNvSpPr>
                <a:spLocks noChangeArrowheads="1"/>
              </p:cNvSpPr>
              <p:nvPr/>
            </p:nvSpPr>
            <p:spPr bwMode="auto">
              <a:xfrm>
                <a:off x="2602057" y="2819257"/>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E</a:t>
                </a:r>
                <a:r>
                  <a:rPr lang="en-US" b="1" i="1" baseline="-25000" dirty="0">
                    <a:solidFill>
                      <a:srgbClr val="000000"/>
                    </a:solidFill>
                    <a:latin typeface="Times New Roman" pitchFamily="18" charset="0"/>
                  </a:rPr>
                  <a:t>t</a:t>
                </a:r>
              </a:p>
            </p:txBody>
          </p:sp>
          <p:sp>
            <p:nvSpPr>
              <p:cNvPr id="22" name="Diamond 21"/>
              <p:cNvSpPr/>
              <p:nvPr/>
            </p:nvSpPr>
            <p:spPr bwMode="auto">
              <a:xfrm>
                <a:off x="1481210" y="2269881"/>
                <a:ext cx="641638" cy="549376"/>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23" name="Diamond 22"/>
              <p:cNvSpPr/>
              <p:nvPr/>
            </p:nvSpPr>
            <p:spPr bwMode="auto">
              <a:xfrm>
                <a:off x="3027219" y="2251221"/>
                <a:ext cx="641638" cy="512618"/>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24" name="Rectangle 18"/>
              <p:cNvSpPr>
                <a:spLocks noChangeArrowheads="1"/>
              </p:cNvSpPr>
              <p:nvPr/>
            </p:nvSpPr>
            <p:spPr bwMode="auto">
              <a:xfrm>
                <a:off x="1645772" y="2351589"/>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R</a:t>
                </a:r>
                <a:r>
                  <a:rPr lang="en-US" b="1" i="1" baseline="-25000" dirty="0">
                    <a:solidFill>
                      <a:srgbClr val="000000"/>
                    </a:solidFill>
                    <a:latin typeface="Times New Roman" pitchFamily="18" charset="0"/>
                  </a:rPr>
                  <a:t>t-1</a:t>
                </a:r>
              </a:p>
            </p:txBody>
          </p:sp>
          <p:sp>
            <p:nvSpPr>
              <p:cNvPr id="25" name="Rectangle 24"/>
              <p:cNvSpPr>
                <a:spLocks noChangeArrowheads="1"/>
              </p:cNvSpPr>
              <p:nvPr/>
            </p:nvSpPr>
            <p:spPr bwMode="auto">
              <a:xfrm>
                <a:off x="3095625" y="2325299"/>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err="1">
                    <a:solidFill>
                      <a:srgbClr val="000000"/>
                    </a:solidFill>
                    <a:latin typeface="Times New Roman" pitchFamily="18" charset="0"/>
                  </a:rPr>
                  <a:t>R</a:t>
                </a:r>
                <a:r>
                  <a:rPr lang="en-US" b="1" i="1" baseline="-25000" dirty="0" err="1">
                    <a:solidFill>
                      <a:srgbClr val="000000"/>
                    </a:solidFill>
                    <a:latin typeface="Times New Roman" pitchFamily="18" charset="0"/>
                  </a:rPr>
                  <a:t>t</a:t>
                </a:r>
                <a:endParaRPr lang="en-US" b="1" i="1" baseline="-25000" dirty="0">
                  <a:solidFill>
                    <a:srgbClr val="000000"/>
                  </a:solidFill>
                  <a:latin typeface="Times New Roman" pitchFamily="18" charset="0"/>
                </a:endParaRPr>
              </a:p>
            </p:txBody>
          </p:sp>
        </p:grpSp>
        <p:sp>
          <p:nvSpPr>
            <p:cNvPr id="3" name="Rectangle 2"/>
            <p:cNvSpPr/>
            <p:nvPr/>
          </p:nvSpPr>
          <p:spPr bwMode="auto">
            <a:xfrm>
              <a:off x="8116331" y="4324206"/>
              <a:ext cx="914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gr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32000" y="3575160"/>
              <a:ext cx="7107480" cy="2671200"/>
            </p14:xfrm>
          </p:contentPart>
        </mc:Choice>
        <mc:Fallback xmlns="">
          <p:pic>
            <p:nvPicPr>
              <p:cNvPr id="2" name="Ink 1"/>
              <p:cNvPicPr/>
              <p:nvPr/>
            </p:nvPicPr>
            <p:blipFill>
              <a:blip r:embed="rId5"/>
              <a:stretch>
                <a:fillRect/>
              </a:stretch>
            </p:blipFill>
            <p:spPr>
              <a:xfrm>
                <a:off x="423720" y="3566520"/>
                <a:ext cx="7126920" cy="2688840"/>
              </a:xfrm>
              <a:prstGeom prst="rect">
                <a:avLst/>
              </a:prstGeom>
            </p:spPr>
          </p:pic>
        </mc:Fallback>
      </mc:AlternateContent>
    </p:spTree>
    <p:extLst>
      <p:ext uri="{BB962C8B-B14F-4D97-AF65-F5344CB8AC3E}">
        <p14:creationId xmlns:p14="http://schemas.microsoft.com/office/powerpoint/2010/main" val="104702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26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2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Dynamic Decision Networks (DDN)</a:t>
            </a:r>
          </a:p>
        </p:txBody>
      </p:sp>
      <p:sp>
        <p:nvSpPr>
          <p:cNvPr id="21507" name="Rectangle 3"/>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21508"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23269" name="Rectangle 5"/>
          <p:cNvSpPr>
            <a:spLocks noChangeArrowheads="1"/>
          </p:cNvSpPr>
          <p:nvPr/>
        </p:nvSpPr>
        <p:spPr bwMode="auto">
          <a:xfrm>
            <a:off x="250825" y="908050"/>
            <a:ext cx="8642350" cy="431800"/>
          </a:xfrm>
          <a:prstGeom prst="rect">
            <a:avLst/>
          </a:prstGeom>
          <a:noFill/>
          <a:ln w="9525">
            <a:noFill/>
            <a:round/>
            <a:headEnd/>
            <a:tailEnd/>
          </a:ln>
        </p:spPr>
        <p:txBody>
          <a:bodyPr lIns="90000" tIns="46800" rIns="90000" bIns="46800"/>
          <a:lstStyle/>
          <a:p>
            <a:pPr marL="739775" lvl="1" indent="-282575" defTabSz="457200">
              <a:lnSpc>
                <a:spcPct val="90000"/>
              </a:lnSpc>
              <a:spcBef>
                <a:spcPts val="1500"/>
              </a:spcBef>
              <a:buClr>
                <a:srgbClr val="000000"/>
              </a:buClr>
              <a:buSzPct val="100000"/>
              <a:buFont typeface="Times New Roman" pitchFamily="18" charset="0"/>
              <a:buChar char="•"/>
            </a:pPr>
            <a:r>
              <a:rPr lang="en-US" sz="2400" dirty="0">
                <a:solidFill>
                  <a:srgbClr val="000000"/>
                </a:solidFill>
                <a:latin typeface="Arial" panose="020B0604020202020204" pitchFamily="34" charset="0"/>
                <a:cs typeface="Arial" panose="020B0604020202020204" pitchFamily="34" charset="0"/>
              </a:rPr>
              <a:t>A filtering algorithm is used to incorporate each new percept and the action to update the belief state </a:t>
            </a:r>
            <a:r>
              <a:rPr lang="en-US" sz="2400" b="1" dirty="0" err="1">
                <a:solidFill>
                  <a:srgbClr val="000000"/>
                </a:solidFill>
                <a:latin typeface="Arial" panose="020B0604020202020204" pitchFamily="34" charset="0"/>
                <a:cs typeface="Arial" panose="020B0604020202020204" pitchFamily="34" charset="0"/>
              </a:rPr>
              <a:t>X</a:t>
            </a:r>
            <a:r>
              <a:rPr lang="en-US" sz="2400" b="1" baseline="-25000" dirty="0" err="1">
                <a:solidFill>
                  <a:srgbClr val="000000"/>
                </a:solidFill>
                <a:latin typeface="Arial" panose="020B0604020202020204" pitchFamily="34" charset="0"/>
                <a:cs typeface="Arial" panose="020B0604020202020204" pitchFamily="34" charset="0"/>
              </a:rPr>
              <a:t>t</a:t>
            </a:r>
            <a:r>
              <a:rPr lang="en-US" sz="2400" dirty="0">
                <a:solidFill>
                  <a:srgbClr val="000000"/>
                </a:solidFill>
                <a:latin typeface="Arial" panose="020B0604020202020204" pitchFamily="34" charset="0"/>
                <a:cs typeface="Arial" panose="020B0604020202020204" pitchFamily="34" charset="0"/>
              </a:rPr>
              <a:t> </a:t>
            </a:r>
          </a:p>
          <a:p>
            <a:pPr marL="739775" lvl="1" indent="-282575" defTabSz="457200">
              <a:lnSpc>
                <a:spcPct val="90000"/>
              </a:lnSpc>
              <a:spcBef>
                <a:spcPts val="1500"/>
              </a:spcBef>
              <a:buClr>
                <a:srgbClr val="000000"/>
              </a:buClr>
              <a:buSzPct val="100000"/>
              <a:buFont typeface="Times New Roman" pitchFamily="18" charset="0"/>
              <a:buChar char="•"/>
            </a:pPr>
            <a:r>
              <a:rPr lang="en-US" sz="2400" dirty="0">
                <a:solidFill>
                  <a:srgbClr val="000000"/>
                </a:solidFill>
                <a:latin typeface="Arial" panose="020B0604020202020204" pitchFamily="34" charset="0"/>
                <a:cs typeface="Arial" panose="020B0604020202020204" pitchFamily="34" charset="0"/>
              </a:rPr>
              <a:t>Decisions are made by projecting forward possible action sequences and choosing the best one: </a:t>
            </a:r>
            <a:r>
              <a:rPr lang="en-US" sz="2400" b="1" i="1" dirty="0">
                <a:solidFill>
                  <a:srgbClr val="3333CC"/>
                </a:solidFill>
                <a:latin typeface="Arial" panose="020B0604020202020204" pitchFamily="34" charset="0"/>
                <a:cs typeface="Arial" panose="020B0604020202020204" pitchFamily="34" charset="0"/>
              </a:rPr>
              <a:t>look ahead search</a:t>
            </a:r>
          </a:p>
          <a:p>
            <a:pPr marL="339725" indent="-339725" defTabSz="457200">
              <a:lnSpc>
                <a:spcPct val="90000"/>
              </a:lnSpc>
              <a:spcBef>
                <a:spcPts val="1800"/>
              </a:spcBef>
              <a:buClr>
                <a:srgbClr val="000000"/>
              </a:buClr>
              <a:buSzPct val="100000"/>
              <a:buFont typeface="Wingdings" pitchFamily="2" charset="2"/>
              <a:buChar char=""/>
            </a:pPr>
            <a:endParaRPr lang="ru-RU" sz="2800" b="1" dirty="0">
              <a:solidFill>
                <a:srgbClr val="0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15</a:t>
            </a:fld>
            <a:endParaRPr lang="en-GB"/>
          </a:p>
        </p:txBody>
      </p:sp>
      <p:sp>
        <p:nvSpPr>
          <p:cNvPr id="7" name="Footer Placeholder 6"/>
          <p:cNvSpPr>
            <a:spLocks noGrp="1"/>
          </p:cNvSpPr>
          <p:nvPr>
            <p:ph type="ftr" idx="11"/>
          </p:nvPr>
        </p:nvSpPr>
        <p:spPr/>
        <p:txBody>
          <a:bodyPr/>
          <a:lstStyle/>
          <a:p>
            <a:pPr>
              <a:defRPr/>
            </a:pPr>
            <a:r>
              <a:rPr lang="en-GB"/>
              <a:t>CPSC422, Lecture 6</a:t>
            </a:r>
          </a:p>
        </p:txBody>
      </p:sp>
      <p:grpSp>
        <p:nvGrpSpPr>
          <p:cNvPr id="26" name="Group 25"/>
          <p:cNvGrpSpPr/>
          <p:nvPr/>
        </p:nvGrpSpPr>
        <p:grpSpPr>
          <a:xfrm>
            <a:off x="503670" y="3013435"/>
            <a:ext cx="8922781" cy="2384426"/>
            <a:chOff x="107950" y="3733800"/>
            <a:chExt cx="8922781" cy="2384426"/>
          </a:xfrm>
        </p:grpSpPr>
        <p:grpSp>
          <p:nvGrpSpPr>
            <p:cNvPr id="27" name="Group 26"/>
            <p:cNvGrpSpPr/>
            <p:nvPr/>
          </p:nvGrpSpPr>
          <p:grpSpPr>
            <a:xfrm>
              <a:off x="107950" y="3733800"/>
              <a:ext cx="8793595" cy="2384426"/>
              <a:chOff x="99580" y="836613"/>
              <a:chExt cx="8793595" cy="2384426"/>
            </a:xfrm>
          </p:grpSpPr>
          <p:sp>
            <p:nvSpPr>
              <p:cNvPr id="29" name="Rectangle 4"/>
              <p:cNvSpPr>
                <a:spLocks noChangeArrowheads="1"/>
              </p:cNvSpPr>
              <p:nvPr/>
            </p:nvSpPr>
            <p:spPr bwMode="auto">
              <a:xfrm>
                <a:off x="107950" y="836613"/>
                <a:ext cx="7634288" cy="431800"/>
              </a:xfrm>
              <a:prstGeom prst="rect">
                <a:avLst/>
              </a:prstGeom>
              <a:solidFill>
                <a:schemeClr val="bg1"/>
              </a:solid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30" name="Rectangle 5"/>
              <p:cNvSpPr>
                <a:spLocks noChangeArrowheads="1"/>
              </p:cNvSpPr>
              <p:nvPr/>
            </p:nvSpPr>
            <p:spPr bwMode="auto">
              <a:xfrm>
                <a:off x="250825" y="908050"/>
                <a:ext cx="8642350" cy="431800"/>
              </a:xfrm>
              <a:prstGeom prst="rect">
                <a:avLst/>
              </a:prstGeom>
              <a:noFill/>
              <a:ln w="9525">
                <a:noFill/>
                <a:round/>
                <a:headEnd/>
                <a:tailEnd/>
              </a:ln>
            </p:spPr>
            <p:txBody>
              <a:bodyPr lIns="90000" tIns="46800" rIns="90000" bIns="46800"/>
              <a:lstStyle/>
              <a:p>
                <a:pPr marL="739775" lvl="1" indent="-282575" defTabSz="457200">
                  <a:lnSpc>
                    <a:spcPct val="90000"/>
                  </a:lnSpc>
                  <a:spcBef>
                    <a:spcPts val="1500"/>
                  </a:spcBef>
                  <a:buClr>
                    <a:srgbClr val="000000"/>
                  </a:buClr>
                  <a:buSzPct val="100000"/>
                  <a:buFont typeface="Times New Roman" pitchFamily="18" charset="0"/>
                  <a:buChar char="•"/>
                </a:pPr>
                <a:endParaRPr lang="en-US" sz="2000" b="1" i="1" dirty="0">
                  <a:solidFill>
                    <a:srgbClr val="3333CC"/>
                  </a:solidFill>
                  <a:latin typeface="Arial" panose="020B0604020202020204" pitchFamily="34" charset="0"/>
                  <a:cs typeface="Arial" panose="020B0604020202020204" pitchFamily="34" charset="0"/>
                </a:endParaRPr>
              </a:p>
              <a:p>
                <a:pPr marL="339725" indent="-339725" defTabSz="457200">
                  <a:lnSpc>
                    <a:spcPct val="90000"/>
                  </a:lnSpc>
                  <a:spcBef>
                    <a:spcPts val="1800"/>
                  </a:spcBef>
                  <a:buClr>
                    <a:srgbClr val="000000"/>
                  </a:buClr>
                  <a:buSzPct val="100000"/>
                  <a:buFont typeface="Wingdings" pitchFamily="2" charset="2"/>
                  <a:buChar char=""/>
                </a:pPr>
                <a:endParaRPr lang="ru-RU" sz="2400" b="1" dirty="0">
                  <a:solidFill>
                    <a:srgbClr val="000000"/>
                  </a:solidFill>
                  <a:latin typeface="Arial" panose="020B0604020202020204" pitchFamily="34" charset="0"/>
                  <a:cs typeface="Arial" panose="020B0604020202020204" pitchFamily="34" charset="0"/>
                </a:endParaRPr>
              </a:p>
            </p:txBody>
          </p:sp>
          <p:pic>
            <p:nvPicPr>
              <p:cNvPr id="31" name="Picture 6"/>
              <p:cNvPicPr>
                <a:picLocks noChangeAspect="1" noChangeArrowheads="1"/>
              </p:cNvPicPr>
              <p:nvPr/>
            </p:nvPicPr>
            <p:blipFill>
              <a:blip r:embed="rId2" cstate="print"/>
              <a:srcRect/>
              <a:stretch>
                <a:fillRect/>
              </a:stretch>
            </p:blipFill>
            <p:spPr bwMode="auto">
              <a:xfrm>
                <a:off x="99580" y="1038226"/>
                <a:ext cx="8640762" cy="2182813"/>
              </a:xfrm>
              <a:prstGeom prst="rect">
                <a:avLst/>
              </a:prstGeom>
              <a:noFill/>
              <a:ln w="9525">
                <a:noFill/>
                <a:miter lim="800000"/>
                <a:headEnd/>
                <a:tailEnd/>
              </a:ln>
            </p:spPr>
          </p:pic>
          <p:sp>
            <p:nvSpPr>
              <p:cNvPr id="32" name="Rectangle 18"/>
              <p:cNvSpPr>
                <a:spLocks noChangeArrowheads="1"/>
              </p:cNvSpPr>
              <p:nvPr/>
            </p:nvSpPr>
            <p:spPr bwMode="auto">
              <a:xfrm>
                <a:off x="250825" y="1052513"/>
                <a:ext cx="488950"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t-2</a:t>
                </a:r>
              </a:p>
            </p:txBody>
          </p:sp>
          <p:sp>
            <p:nvSpPr>
              <p:cNvPr id="33" name="Rectangle 19"/>
              <p:cNvSpPr>
                <a:spLocks noChangeArrowheads="1"/>
              </p:cNvSpPr>
              <p:nvPr/>
            </p:nvSpPr>
            <p:spPr bwMode="auto">
              <a:xfrm>
                <a:off x="1848138" y="1094509"/>
                <a:ext cx="437861" cy="354673"/>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t-1</a:t>
                </a:r>
              </a:p>
            </p:txBody>
          </p:sp>
          <p:sp>
            <p:nvSpPr>
              <p:cNvPr id="34" name="Rectangle 20"/>
              <p:cNvSpPr>
                <a:spLocks noChangeArrowheads="1"/>
              </p:cNvSpPr>
              <p:nvPr/>
            </p:nvSpPr>
            <p:spPr bwMode="auto">
              <a:xfrm>
                <a:off x="3376901" y="1099562"/>
                <a:ext cx="360362" cy="288925"/>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a:t>
                </a:r>
              </a:p>
            </p:txBody>
          </p:sp>
          <p:sp>
            <p:nvSpPr>
              <p:cNvPr id="35" name="Rectangle 21"/>
              <p:cNvSpPr>
                <a:spLocks noChangeArrowheads="1"/>
              </p:cNvSpPr>
              <p:nvPr/>
            </p:nvSpPr>
            <p:spPr bwMode="auto">
              <a:xfrm>
                <a:off x="4878676" y="1134487"/>
                <a:ext cx="455324" cy="347949"/>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t+1</a:t>
                </a:r>
              </a:p>
            </p:txBody>
          </p:sp>
          <p:sp>
            <p:nvSpPr>
              <p:cNvPr id="36" name="Rectangle 22"/>
              <p:cNvSpPr>
                <a:spLocks noChangeArrowheads="1"/>
              </p:cNvSpPr>
              <p:nvPr/>
            </p:nvSpPr>
            <p:spPr bwMode="auto">
              <a:xfrm>
                <a:off x="6420138" y="1118612"/>
                <a:ext cx="437861" cy="280697"/>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A</a:t>
                </a:r>
                <a:r>
                  <a:rPr lang="en-US" b="1" i="1" baseline="-25000" dirty="0">
                    <a:solidFill>
                      <a:srgbClr val="000000"/>
                    </a:solidFill>
                    <a:latin typeface="Times New Roman" pitchFamily="18" charset="0"/>
                  </a:rPr>
                  <a:t>t+2</a:t>
                </a:r>
              </a:p>
            </p:txBody>
          </p:sp>
          <p:sp>
            <p:nvSpPr>
              <p:cNvPr id="37" name="Oval 36"/>
              <p:cNvSpPr/>
              <p:nvPr/>
            </p:nvSpPr>
            <p:spPr bwMode="auto">
              <a:xfrm>
                <a:off x="2502931" y="2763839"/>
                <a:ext cx="687964" cy="457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8" name="Oval 37"/>
              <p:cNvSpPr/>
              <p:nvPr/>
            </p:nvSpPr>
            <p:spPr bwMode="auto">
              <a:xfrm>
                <a:off x="988436" y="2763839"/>
                <a:ext cx="687964" cy="457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9" name="Rectangle 18"/>
              <p:cNvSpPr>
                <a:spLocks noChangeArrowheads="1"/>
              </p:cNvSpPr>
              <p:nvPr/>
            </p:nvSpPr>
            <p:spPr bwMode="auto">
              <a:xfrm>
                <a:off x="1119837" y="2819257"/>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E</a:t>
                </a:r>
                <a:r>
                  <a:rPr lang="en-US" b="1" i="1" baseline="-25000" dirty="0">
                    <a:solidFill>
                      <a:srgbClr val="000000"/>
                    </a:solidFill>
                    <a:latin typeface="Times New Roman" pitchFamily="18" charset="0"/>
                  </a:rPr>
                  <a:t>t-1</a:t>
                </a:r>
              </a:p>
            </p:txBody>
          </p:sp>
          <p:sp>
            <p:nvSpPr>
              <p:cNvPr id="40" name="Rectangle 18"/>
              <p:cNvSpPr>
                <a:spLocks noChangeArrowheads="1"/>
              </p:cNvSpPr>
              <p:nvPr/>
            </p:nvSpPr>
            <p:spPr bwMode="auto">
              <a:xfrm>
                <a:off x="2602057" y="2819257"/>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E</a:t>
                </a:r>
                <a:r>
                  <a:rPr lang="en-US" b="1" i="1" baseline="-25000" dirty="0">
                    <a:solidFill>
                      <a:srgbClr val="000000"/>
                    </a:solidFill>
                    <a:latin typeface="Times New Roman" pitchFamily="18" charset="0"/>
                  </a:rPr>
                  <a:t>t</a:t>
                </a:r>
              </a:p>
            </p:txBody>
          </p:sp>
          <p:sp>
            <p:nvSpPr>
              <p:cNvPr id="41" name="Diamond 40"/>
              <p:cNvSpPr/>
              <p:nvPr/>
            </p:nvSpPr>
            <p:spPr bwMode="auto">
              <a:xfrm>
                <a:off x="1481210" y="2269881"/>
                <a:ext cx="641638" cy="549376"/>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42" name="Diamond 41"/>
              <p:cNvSpPr/>
              <p:nvPr/>
            </p:nvSpPr>
            <p:spPr bwMode="auto">
              <a:xfrm>
                <a:off x="3027219" y="2251221"/>
                <a:ext cx="641638" cy="512618"/>
              </a:xfrm>
              <a:prstGeom prst="diamon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43" name="Rectangle 18"/>
              <p:cNvSpPr>
                <a:spLocks noChangeArrowheads="1"/>
              </p:cNvSpPr>
              <p:nvPr/>
            </p:nvSpPr>
            <p:spPr bwMode="auto">
              <a:xfrm>
                <a:off x="1645772" y="2351589"/>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a:solidFill>
                      <a:srgbClr val="000000"/>
                    </a:solidFill>
                    <a:latin typeface="Times New Roman" pitchFamily="18" charset="0"/>
                  </a:rPr>
                  <a:t>R</a:t>
                </a:r>
                <a:r>
                  <a:rPr lang="en-US" b="1" i="1" baseline="-25000" dirty="0">
                    <a:solidFill>
                      <a:srgbClr val="000000"/>
                    </a:solidFill>
                    <a:latin typeface="Times New Roman" pitchFamily="18" charset="0"/>
                  </a:rPr>
                  <a:t>t-1</a:t>
                </a:r>
              </a:p>
            </p:txBody>
          </p:sp>
          <p:sp>
            <p:nvSpPr>
              <p:cNvPr id="44" name="Rectangle 43"/>
              <p:cNvSpPr>
                <a:spLocks noChangeArrowheads="1"/>
              </p:cNvSpPr>
              <p:nvPr/>
            </p:nvSpPr>
            <p:spPr bwMode="auto">
              <a:xfrm>
                <a:off x="3095625" y="2325299"/>
                <a:ext cx="425162" cy="4017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dirty="0" err="1">
                    <a:solidFill>
                      <a:srgbClr val="000000"/>
                    </a:solidFill>
                    <a:latin typeface="Times New Roman" pitchFamily="18" charset="0"/>
                  </a:rPr>
                  <a:t>R</a:t>
                </a:r>
                <a:r>
                  <a:rPr lang="en-US" b="1" i="1" baseline="-25000" dirty="0" err="1">
                    <a:solidFill>
                      <a:srgbClr val="000000"/>
                    </a:solidFill>
                    <a:latin typeface="Times New Roman" pitchFamily="18" charset="0"/>
                  </a:rPr>
                  <a:t>t</a:t>
                </a:r>
                <a:endParaRPr lang="en-US" b="1" i="1" baseline="-25000" dirty="0">
                  <a:solidFill>
                    <a:srgbClr val="000000"/>
                  </a:solidFill>
                  <a:latin typeface="Times New Roman" pitchFamily="18" charset="0"/>
                </a:endParaRPr>
              </a:p>
            </p:txBody>
          </p:sp>
        </p:grpSp>
        <p:sp>
          <p:nvSpPr>
            <p:cNvPr id="28" name="Rectangle 27"/>
            <p:cNvSpPr/>
            <p:nvPr/>
          </p:nvSpPr>
          <p:spPr bwMode="auto">
            <a:xfrm>
              <a:off x="8116331" y="4324206"/>
              <a:ext cx="914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43720" y="2628720"/>
              <a:ext cx="7989480" cy="3403440"/>
            </p14:xfrm>
          </p:contentPart>
        </mc:Choice>
        <mc:Fallback xmlns="">
          <p:pic>
            <p:nvPicPr>
              <p:cNvPr id="2" name="Ink 1"/>
              <p:cNvPicPr/>
              <p:nvPr/>
            </p:nvPicPr>
            <p:blipFill>
              <a:blip r:embed="rId4"/>
              <a:stretch>
                <a:fillRect/>
              </a:stretch>
            </p:blipFill>
            <p:spPr>
              <a:xfrm>
                <a:off x="237240" y="2625840"/>
                <a:ext cx="7999200" cy="3420000"/>
              </a:xfrm>
              <a:prstGeom prst="rect">
                <a:avLst/>
              </a:prstGeom>
            </p:spPr>
          </p:pic>
        </mc:Fallback>
      </mc:AlternateContent>
    </p:spTree>
    <p:extLst>
      <p:ext uri="{BB962C8B-B14F-4D97-AF65-F5344CB8AC3E}">
        <p14:creationId xmlns:p14="http://schemas.microsoft.com/office/powerpoint/2010/main" val="353282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2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Dynamic Decision Networks (DDN)</a:t>
            </a:r>
          </a:p>
        </p:txBody>
      </p:sp>
      <p:sp>
        <p:nvSpPr>
          <p:cNvPr id="22531" name="Rectangle 3"/>
          <p:cNvSpPr>
            <a:spLocks noChangeArrowheads="1"/>
          </p:cNvSpPr>
          <p:nvPr/>
        </p:nvSpPr>
        <p:spPr bwMode="auto">
          <a:xfrm>
            <a:off x="2843213" y="5302250"/>
            <a:ext cx="504825" cy="287338"/>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524297" name="AutoShape 9"/>
          <p:cNvSpPr>
            <a:spLocks noChangeArrowheads="1"/>
          </p:cNvSpPr>
          <p:nvPr/>
        </p:nvSpPr>
        <p:spPr bwMode="auto">
          <a:xfrm>
            <a:off x="1142976" y="3429000"/>
            <a:ext cx="1833587" cy="614358"/>
          </a:xfrm>
          <a:prstGeom prst="wedgeRectCallout">
            <a:avLst>
              <a:gd name="adj1" fmla="val 27602"/>
              <a:gd name="adj2" fmla="val -139704"/>
            </a:avLst>
          </a:prstGeom>
          <a:solidFill>
            <a:srgbClr val="FFFF99"/>
          </a:solidFill>
          <a:ln w="34925">
            <a:solidFill>
              <a:schemeClr val="accent2"/>
            </a:solidFill>
            <a:miter lim="800000"/>
            <a:headEnd/>
            <a:tailEnd/>
          </a:ln>
        </p:spPr>
        <p:txBody>
          <a:bodyPr/>
          <a:lstStyle/>
          <a:p>
            <a:pPr algn="ctr" defTabSz="457200">
              <a:lnSpc>
                <a:spcPct val="90000"/>
              </a:lnSpc>
              <a:buClr>
                <a:srgbClr val="000000"/>
              </a:buClr>
              <a:buSzPct val="100000"/>
              <a:buFont typeface="Times New Roman" pitchFamily="18" charset="0"/>
              <a:buNone/>
            </a:pPr>
            <a:r>
              <a:rPr lang="en-US" sz="2000" b="1" dirty="0">
                <a:solidFill>
                  <a:srgbClr val="000000"/>
                </a:solidFill>
                <a:latin typeface="Times New Roman" pitchFamily="18" charset="0"/>
              </a:rPr>
              <a:t>Filtering / Belief Update</a:t>
            </a:r>
          </a:p>
        </p:txBody>
      </p:sp>
      <p:sp>
        <p:nvSpPr>
          <p:cNvPr id="524301" name="Freeform 13"/>
          <p:cNvSpPr>
            <a:spLocks/>
          </p:cNvSpPr>
          <p:nvPr/>
        </p:nvSpPr>
        <p:spPr bwMode="auto">
          <a:xfrm>
            <a:off x="928662" y="2714620"/>
            <a:ext cx="2881312" cy="431800"/>
          </a:xfrm>
          <a:custGeom>
            <a:avLst/>
            <a:gdLst>
              <a:gd name="T0" fmla="*/ 0 w 1633"/>
              <a:gd name="T1" fmla="*/ 0 h 272"/>
              <a:gd name="T2" fmla="*/ 0 w 1633"/>
              <a:gd name="T3" fmla="*/ 272 h 272"/>
              <a:gd name="T4" fmla="*/ 1633 w 1633"/>
              <a:gd name="T5" fmla="*/ 272 h 272"/>
              <a:gd name="T6" fmla="*/ 1633 w 1633"/>
              <a:gd name="T7" fmla="*/ 0 h 272"/>
              <a:gd name="T8" fmla="*/ 0 60000 65536"/>
              <a:gd name="T9" fmla="*/ 0 60000 65536"/>
              <a:gd name="T10" fmla="*/ 0 60000 65536"/>
              <a:gd name="T11" fmla="*/ 0 60000 65536"/>
              <a:gd name="T12" fmla="*/ 0 w 1633"/>
              <a:gd name="T13" fmla="*/ 0 h 272"/>
              <a:gd name="T14" fmla="*/ 1633 w 1633"/>
              <a:gd name="T15" fmla="*/ 272 h 272"/>
            </a:gdLst>
            <a:ahLst/>
            <a:cxnLst>
              <a:cxn ang="T8">
                <a:pos x="T0" y="T1"/>
              </a:cxn>
              <a:cxn ang="T9">
                <a:pos x="T2" y="T3"/>
              </a:cxn>
              <a:cxn ang="T10">
                <a:pos x="T4" y="T5"/>
              </a:cxn>
              <a:cxn ang="T11">
                <a:pos x="T6" y="T7"/>
              </a:cxn>
            </a:cxnLst>
            <a:rect l="T12" t="T13" r="T14" b="T15"/>
            <a:pathLst>
              <a:path w="1633" h="272">
                <a:moveTo>
                  <a:pt x="0" y="0"/>
                </a:moveTo>
                <a:lnTo>
                  <a:pt x="0" y="272"/>
                </a:lnTo>
                <a:lnTo>
                  <a:pt x="1633" y="272"/>
                </a:lnTo>
                <a:lnTo>
                  <a:pt x="1633" y="0"/>
                </a:lnTo>
              </a:path>
            </a:pathLst>
          </a:custGeom>
          <a:noFill/>
          <a:ln w="31750">
            <a:solidFill>
              <a:schemeClr val="accent2"/>
            </a:solidFill>
            <a:round/>
            <a:headEnd/>
            <a:tailEnd/>
          </a:ln>
        </p:spPr>
        <p:txBody>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524302" name="AutoShape 14"/>
          <p:cNvSpPr>
            <a:spLocks noChangeArrowheads="1"/>
          </p:cNvSpPr>
          <p:nvPr/>
        </p:nvSpPr>
        <p:spPr bwMode="auto">
          <a:xfrm>
            <a:off x="4572000" y="3429000"/>
            <a:ext cx="4175125" cy="354012"/>
          </a:xfrm>
          <a:prstGeom prst="wedgeRectCallout">
            <a:avLst>
              <a:gd name="adj1" fmla="val -24491"/>
              <a:gd name="adj2" fmla="val -109627"/>
            </a:avLst>
          </a:prstGeom>
          <a:solidFill>
            <a:srgbClr val="FFFF99"/>
          </a:solidFill>
          <a:ln w="34925">
            <a:solidFill>
              <a:schemeClr val="accent2"/>
            </a:solidFill>
            <a:miter lim="800000"/>
            <a:headEnd/>
            <a:tailEnd/>
          </a:ln>
        </p:spPr>
        <p:txBody>
          <a:bodyPr/>
          <a:lstStyle/>
          <a:p>
            <a:pPr algn="ctr" defTabSz="457200">
              <a:lnSpc>
                <a:spcPct val="90000"/>
              </a:lnSpc>
              <a:buClr>
                <a:srgbClr val="000000"/>
              </a:buClr>
              <a:buSzPct val="100000"/>
              <a:buFont typeface="Times New Roman" pitchFamily="18" charset="0"/>
              <a:buNone/>
            </a:pPr>
            <a:r>
              <a:rPr lang="en-US" sz="2000" b="1" dirty="0">
                <a:solidFill>
                  <a:srgbClr val="000000"/>
                </a:solidFill>
                <a:latin typeface="Times New Roman" pitchFamily="18" charset="0"/>
              </a:rPr>
              <a:t>Projection (3-step look-ahead here)</a:t>
            </a:r>
          </a:p>
        </p:txBody>
      </p:sp>
      <p:sp>
        <p:nvSpPr>
          <p:cNvPr id="524303" name="Freeform 15"/>
          <p:cNvSpPr>
            <a:spLocks/>
          </p:cNvSpPr>
          <p:nvPr/>
        </p:nvSpPr>
        <p:spPr bwMode="auto">
          <a:xfrm>
            <a:off x="4071934" y="2714620"/>
            <a:ext cx="4319588" cy="431800"/>
          </a:xfrm>
          <a:custGeom>
            <a:avLst/>
            <a:gdLst>
              <a:gd name="T0" fmla="*/ 0 w 1633"/>
              <a:gd name="T1" fmla="*/ 0 h 272"/>
              <a:gd name="T2" fmla="*/ 0 w 1633"/>
              <a:gd name="T3" fmla="*/ 272 h 272"/>
              <a:gd name="T4" fmla="*/ 1633 w 1633"/>
              <a:gd name="T5" fmla="*/ 272 h 272"/>
              <a:gd name="T6" fmla="*/ 1633 w 1633"/>
              <a:gd name="T7" fmla="*/ 0 h 272"/>
              <a:gd name="T8" fmla="*/ 0 60000 65536"/>
              <a:gd name="T9" fmla="*/ 0 60000 65536"/>
              <a:gd name="T10" fmla="*/ 0 60000 65536"/>
              <a:gd name="T11" fmla="*/ 0 60000 65536"/>
              <a:gd name="T12" fmla="*/ 0 w 1633"/>
              <a:gd name="T13" fmla="*/ 0 h 272"/>
              <a:gd name="T14" fmla="*/ 1633 w 1633"/>
              <a:gd name="T15" fmla="*/ 272 h 272"/>
            </a:gdLst>
            <a:ahLst/>
            <a:cxnLst>
              <a:cxn ang="T8">
                <a:pos x="T0" y="T1"/>
              </a:cxn>
              <a:cxn ang="T9">
                <a:pos x="T2" y="T3"/>
              </a:cxn>
              <a:cxn ang="T10">
                <a:pos x="T4" y="T5"/>
              </a:cxn>
              <a:cxn ang="T11">
                <a:pos x="T6" y="T7"/>
              </a:cxn>
            </a:cxnLst>
            <a:rect l="T12" t="T13" r="T14" b="T15"/>
            <a:pathLst>
              <a:path w="1633" h="272">
                <a:moveTo>
                  <a:pt x="0" y="0"/>
                </a:moveTo>
                <a:lnTo>
                  <a:pt x="0" y="272"/>
                </a:lnTo>
                <a:lnTo>
                  <a:pt x="1633" y="272"/>
                </a:lnTo>
                <a:lnTo>
                  <a:pt x="1633" y="0"/>
                </a:lnTo>
              </a:path>
            </a:pathLst>
          </a:custGeom>
          <a:noFill/>
          <a:ln w="31750">
            <a:solidFill>
              <a:schemeClr val="accent2"/>
            </a:solidFill>
            <a:round/>
            <a:headEnd/>
            <a:tailEnd/>
          </a:ln>
        </p:spPr>
        <p:txBody>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22536" name="Rectangle 16"/>
          <p:cNvSpPr>
            <a:spLocks noChangeArrowheads="1"/>
          </p:cNvSpPr>
          <p:nvPr/>
        </p:nvSpPr>
        <p:spPr bwMode="auto">
          <a:xfrm>
            <a:off x="285720" y="4000504"/>
            <a:ext cx="8642350" cy="431800"/>
          </a:xfrm>
          <a:prstGeom prst="rect">
            <a:avLst/>
          </a:prstGeom>
          <a:noFill/>
          <a:ln w="9525">
            <a:noFill/>
            <a:round/>
            <a:headEnd/>
            <a:tailEnd/>
          </a:ln>
        </p:spPr>
        <p:txBody>
          <a:bodyPr lIns="90000" tIns="46800" rIns="90000" bIns="46800"/>
          <a:lstStyle/>
          <a:p>
            <a:pPr marL="339725" indent="-339725" defTabSz="457200">
              <a:lnSpc>
                <a:spcPct val="70000"/>
              </a:lnSpc>
              <a:spcBef>
                <a:spcPts val="1800"/>
              </a:spcBef>
              <a:buClr>
                <a:srgbClr val="000000"/>
              </a:buClr>
              <a:buSzPct val="100000"/>
              <a:buFont typeface="Wingdings" pitchFamily="2" charset="2"/>
              <a:buChar char=""/>
            </a:pPr>
            <a:r>
              <a:rPr lang="en-US" sz="2000" dirty="0">
                <a:solidFill>
                  <a:srgbClr val="000000"/>
                </a:solidFill>
                <a:latin typeface="Times New Roman" pitchFamily="18" charset="0"/>
                <a:cs typeface="Times New Roman" pitchFamily="18" charset="0"/>
              </a:rPr>
              <a:t>Nodes in yellow are known (evidence collected, decisions made, local rewards)</a:t>
            </a:r>
          </a:p>
          <a:p>
            <a:pPr marL="339725" indent="-339725" defTabSz="457200">
              <a:lnSpc>
                <a:spcPct val="70000"/>
              </a:lnSpc>
              <a:spcBef>
                <a:spcPts val="1800"/>
              </a:spcBef>
              <a:buClr>
                <a:srgbClr val="000000"/>
              </a:buClr>
              <a:buSzPct val="100000"/>
              <a:buFont typeface="Wingdings" pitchFamily="2" charset="2"/>
              <a:buChar char=""/>
            </a:pPr>
            <a:r>
              <a:rPr lang="en-US" sz="2000" dirty="0">
                <a:solidFill>
                  <a:srgbClr val="000000"/>
                </a:solidFill>
                <a:latin typeface="Times New Roman" pitchFamily="18" charset="0"/>
                <a:cs typeface="Times New Roman" pitchFamily="18" charset="0"/>
              </a:rPr>
              <a:t>Agent needs to make a decision at time</a:t>
            </a:r>
            <a:r>
              <a:rPr lang="en-US" sz="2000" i="1" dirty="0">
                <a:solidFill>
                  <a:srgbClr val="000000"/>
                </a:solidFill>
                <a:latin typeface="Times New Roman" pitchFamily="18" charset="0"/>
                <a:cs typeface="Times New Roman" pitchFamily="18" charset="0"/>
              </a:rPr>
              <a:t> t</a:t>
            </a:r>
            <a:r>
              <a:rPr lang="en-US" sz="2000" dirty="0">
                <a:solidFill>
                  <a:srgbClr val="000000"/>
                </a:solidFill>
                <a:latin typeface="Times New Roman" pitchFamily="18" charset="0"/>
                <a:cs typeface="Times New Roman" pitchFamily="18" charset="0"/>
              </a:rPr>
              <a:t> (</a:t>
            </a:r>
            <a:r>
              <a:rPr lang="en-US" sz="2000" i="1" dirty="0">
                <a:solidFill>
                  <a:srgbClr val="000000"/>
                </a:solidFill>
                <a:latin typeface="Times New Roman" pitchFamily="18" charset="0"/>
                <a:cs typeface="Times New Roman" pitchFamily="18" charset="0"/>
              </a:rPr>
              <a:t>A</a:t>
            </a:r>
            <a:r>
              <a:rPr lang="en-US" sz="2000" i="1" baseline="-25000" dirty="0">
                <a:solidFill>
                  <a:srgbClr val="000000"/>
                </a:solidFill>
                <a:latin typeface="Times New Roman" pitchFamily="18" charset="0"/>
                <a:cs typeface="Times New Roman" pitchFamily="18" charset="0"/>
              </a:rPr>
              <a:t>t</a:t>
            </a:r>
            <a:r>
              <a:rPr lang="en-US" sz="2000" baseline="-25000"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node)</a:t>
            </a:r>
          </a:p>
          <a:p>
            <a:pPr marL="339725" indent="-339725" defTabSz="457200">
              <a:lnSpc>
                <a:spcPct val="70000"/>
              </a:lnSpc>
              <a:spcBef>
                <a:spcPts val="1800"/>
              </a:spcBef>
              <a:buClr>
                <a:srgbClr val="000000"/>
              </a:buClr>
              <a:buSzPct val="100000"/>
              <a:buFont typeface="Wingdings" pitchFamily="2" charset="2"/>
              <a:buChar char=""/>
            </a:pPr>
            <a:r>
              <a:rPr lang="en-US" sz="2000" dirty="0">
                <a:solidFill>
                  <a:srgbClr val="000000"/>
                </a:solidFill>
                <a:latin typeface="Times New Roman" pitchFamily="18" charset="0"/>
                <a:cs typeface="Times New Roman" pitchFamily="18" charset="0"/>
              </a:rPr>
              <a:t>Network unrolled into the future for 3 steps</a:t>
            </a:r>
          </a:p>
          <a:p>
            <a:pPr marL="339725" indent="-339725" defTabSz="457200">
              <a:lnSpc>
                <a:spcPct val="70000"/>
              </a:lnSpc>
              <a:spcBef>
                <a:spcPts val="1800"/>
              </a:spcBef>
              <a:buClr>
                <a:srgbClr val="000000"/>
              </a:buClr>
              <a:buSzPct val="100000"/>
              <a:buFont typeface="Wingdings" pitchFamily="2" charset="2"/>
              <a:buChar char=""/>
            </a:pPr>
            <a:r>
              <a:rPr lang="en-US" sz="2000" dirty="0">
                <a:solidFill>
                  <a:srgbClr val="000000"/>
                </a:solidFill>
                <a:latin typeface="Times New Roman" pitchFamily="18" charset="0"/>
                <a:cs typeface="Times New Roman" pitchFamily="18" charset="0"/>
              </a:rPr>
              <a:t>Node </a:t>
            </a:r>
            <a:r>
              <a:rPr lang="en-US" sz="2000" i="1" dirty="0">
                <a:solidFill>
                  <a:srgbClr val="000000"/>
                </a:solidFill>
                <a:latin typeface="Times New Roman" pitchFamily="18" charset="0"/>
                <a:cs typeface="Times New Roman" pitchFamily="18" charset="0"/>
              </a:rPr>
              <a:t>U</a:t>
            </a:r>
            <a:r>
              <a:rPr lang="en-US" sz="2000" i="1" baseline="-25000" dirty="0">
                <a:solidFill>
                  <a:srgbClr val="000000"/>
                </a:solidFill>
                <a:latin typeface="Times New Roman" pitchFamily="18" charset="0"/>
                <a:cs typeface="Times New Roman" pitchFamily="18" charset="0"/>
              </a:rPr>
              <a:t>t+3</a:t>
            </a:r>
            <a:r>
              <a:rPr lang="en-US" sz="2000" dirty="0">
                <a:solidFill>
                  <a:srgbClr val="000000"/>
                </a:solidFill>
                <a:latin typeface="Times New Roman" pitchFamily="18" charset="0"/>
                <a:cs typeface="Times New Roman" pitchFamily="18" charset="0"/>
              </a:rPr>
              <a:t> represents the utility (or expected optimal reward </a:t>
            </a:r>
            <a:r>
              <a:rPr lang="en-US" sz="2000" i="1" dirty="0">
                <a:solidFill>
                  <a:srgbClr val="000000"/>
                </a:solidFill>
                <a:latin typeface="Times New Roman" pitchFamily="18" charset="0"/>
                <a:cs typeface="Times New Roman" pitchFamily="18" charset="0"/>
              </a:rPr>
              <a:t>V*) </a:t>
            </a:r>
            <a:r>
              <a:rPr lang="en-US" sz="2000" dirty="0">
                <a:solidFill>
                  <a:srgbClr val="000000"/>
                </a:solidFill>
                <a:latin typeface="Times New Roman" pitchFamily="18" charset="0"/>
                <a:cs typeface="Times New Roman" pitchFamily="18" charset="0"/>
              </a:rPr>
              <a:t>in state </a:t>
            </a:r>
            <a:r>
              <a:rPr lang="en-US" sz="2000" i="1" dirty="0">
                <a:solidFill>
                  <a:srgbClr val="000000"/>
                </a:solidFill>
                <a:latin typeface="Times New Roman" pitchFamily="18" charset="0"/>
                <a:cs typeface="Times New Roman" pitchFamily="18" charset="0"/>
              </a:rPr>
              <a:t>X</a:t>
            </a:r>
            <a:r>
              <a:rPr lang="en-US" sz="2000" i="1" baseline="-25000" dirty="0">
                <a:solidFill>
                  <a:srgbClr val="000000"/>
                </a:solidFill>
                <a:latin typeface="Times New Roman" pitchFamily="18" charset="0"/>
                <a:cs typeface="Times New Roman" pitchFamily="18" charset="0"/>
              </a:rPr>
              <a:t>t+3</a:t>
            </a:r>
          </a:p>
          <a:p>
            <a:pPr marL="739775" lvl="1" indent="-282575" defTabSz="457200">
              <a:lnSpc>
                <a:spcPct val="70000"/>
              </a:lnSpc>
              <a:spcBef>
                <a:spcPts val="1500"/>
              </a:spcBef>
              <a:buClr>
                <a:srgbClr val="000000"/>
              </a:buClr>
              <a:buSzPct val="100000"/>
              <a:buFont typeface="Times New Roman" pitchFamily="18" charset="0"/>
              <a:buChar char="•"/>
            </a:pPr>
            <a:r>
              <a:rPr lang="en-US" dirty="0">
                <a:solidFill>
                  <a:srgbClr val="000000"/>
                </a:solidFill>
                <a:latin typeface="Times New Roman" pitchFamily="18" charset="0"/>
                <a:cs typeface="Times New Roman" pitchFamily="18" charset="0"/>
              </a:rPr>
              <a:t>i.e., the reward in that state and all subsequent rewards</a:t>
            </a:r>
          </a:p>
          <a:p>
            <a:pPr marL="739775" lvl="1" indent="-282575" defTabSz="457200">
              <a:lnSpc>
                <a:spcPct val="70000"/>
              </a:lnSpc>
              <a:spcBef>
                <a:spcPts val="1500"/>
              </a:spcBef>
              <a:buClr>
                <a:srgbClr val="000000"/>
              </a:buClr>
              <a:buSzPct val="100000"/>
              <a:buFont typeface="Times New Roman" pitchFamily="18" charset="0"/>
              <a:buChar char="•"/>
            </a:pPr>
            <a:r>
              <a:rPr lang="en-US" dirty="0">
                <a:solidFill>
                  <a:srgbClr val="000000"/>
                </a:solidFill>
                <a:latin typeface="Times New Roman" pitchFamily="18" charset="0"/>
                <a:cs typeface="Times New Roman" pitchFamily="18" charset="0"/>
              </a:rPr>
              <a:t>Available only in approximate form (from another approx. method)</a:t>
            </a:r>
          </a:p>
        </p:txBody>
      </p:sp>
      <p:grpSp>
        <p:nvGrpSpPr>
          <p:cNvPr id="2" name="Group 23"/>
          <p:cNvGrpSpPr>
            <a:grpSpLocks/>
          </p:cNvGrpSpPr>
          <p:nvPr/>
        </p:nvGrpSpPr>
        <p:grpSpPr bwMode="auto">
          <a:xfrm>
            <a:off x="468313" y="958850"/>
            <a:ext cx="8640762" cy="2182813"/>
            <a:chOff x="295" y="604"/>
            <a:chExt cx="5443" cy="1375"/>
          </a:xfrm>
        </p:grpSpPr>
        <p:pic>
          <p:nvPicPr>
            <p:cNvPr id="22539" name="Picture 6"/>
            <p:cNvPicPr>
              <a:picLocks noChangeAspect="1" noChangeArrowheads="1"/>
            </p:cNvPicPr>
            <p:nvPr/>
          </p:nvPicPr>
          <p:blipFill>
            <a:blip r:embed="rId3" cstate="print"/>
            <a:srcRect/>
            <a:stretch>
              <a:fillRect/>
            </a:stretch>
          </p:blipFill>
          <p:spPr bwMode="auto">
            <a:xfrm>
              <a:off x="295" y="604"/>
              <a:ext cx="5443" cy="1375"/>
            </a:xfrm>
            <a:prstGeom prst="rect">
              <a:avLst/>
            </a:prstGeom>
            <a:noFill/>
            <a:ln w="9525">
              <a:noFill/>
              <a:miter lim="800000"/>
              <a:headEnd/>
              <a:tailEnd/>
            </a:ln>
          </p:spPr>
        </p:pic>
        <p:sp>
          <p:nvSpPr>
            <p:cNvPr id="22540" name="Rectangle 18"/>
            <p:cNvSpPr>
              <a:spLocks noChangeArrowheads="1"/>
            </p:cNvSpPr>
            <p:nvPr/>
          </p:nvSpPr>
          <p:spPr bwMode="auto">
            <a:xfrm>
              <a:off x="461" y="661"/>
              <a:ext cx="227" cy="182"/>
            </a:xfrm>
            <a:prstGeom prst="rect">
              <a:avLst/>
            </a:prstGeom>
            <a:solidFill>
              <a:srgbClr val="FFFF00"/>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t-2</a:t>
              </a:r>
            </a:p>
          </p:txBody>
        </p:sp>
        <p:sp>
          <p:nvSpPr>
            <p:cNvPr id="22541" name="Rectangle 19"/>
            <p:cNvSpPr>
              <a:spLocks noChangeArrowheads="1"/>
            </p:cNvSpPr>
            <p:nvPr/>
          </p:nvSpPr>
          <p:spPr bwMode="auto">
            <a:xfrm>
              <a:off x="1413" y="664"/>
              <a:ext cx="227" cy="182"/>
            </a:xfrm>
            <a:prstGeom prst="rect">
              <a:avLst/>
            </a:prstGeom>
            <a:solidFill>
              <a:srgbClr val="FFFF00"/>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t-1</a:t>
              </a:r>
            </a:p>
          </p:txBody>
        </p:sp>
        <p:sp>
          <p:nvSpPr>
            <p:cNvPr id="22542" name="Rectangle 20"/>
            <p:cNvSpPr>
              <a:spLocks noChangeArrowheads="1"/>
            </p:cNvSpPr>
            <p:nvPr/>
          </p:nvSpPr>
          <p:spPr bwMode="auto">
            <a:xfrm>
              <a:off x="2376" y="651"/>
              <a:ext cx="227" cy="1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a:t>
              </a:r>
            </a:p>
          </p:txBody>
        </p:sp>
        <p:sp>
          <p:nvSpPr>
            <p:cNvPr id="22543" name="Rectangle 21"/>
            <p:cNvSpPr>
              <a:spLocks noChangeArrowheads="1"/>
            </p:cNvSpPr>
            <p:nvPr/>
          </p:nvSpPr>
          <p:spPr bwMode="auto">
            <a:xfrm>
              <a:off x="3322" y="673"/>
              <a:ext cx="227" cy="1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t+1</a:t>
              </a:r>
            </a:p>
          </p:txBody>
        </p:sp>
        <p:sp>
          <p:nvSpPr>
            <p:cNvPr id="22544" name="Rectangle 22"/>
            <p:cNvSpPr>
              <a:spLocks noChangeArrowheads="1"/>
            </p:cNvSpPr>
            <p:nvPr/>
          </p:nvSpPr>
          <p:spPr bwMode="auto">
            <a:xfrm>
              <a:off x="4293" y="663"/>
              <a:ext cx="227" cy="182"/>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t+2</a:t>
              </a:r>
            </a:p>
          </p:txBody>
        </p:sp>
      </p:grpSp>
      <p:sp>
        <p:nvSpPr>
          <p:cNvPr id="22538" name="Rectangle 24"/>
          <p:cNvSpPr>
            <a:spLocks noChangeArrowheads="1"/>
          </p:cNvSpPr>
          <p:nvPr/>
        </p:nvSpPr>
        <p:spPr bwMode="auto">
          <a:xfrm>
            <a:off x="5273675" y="1068388"/>
            <a:ext cx="360363" cy="288925"/>
          </a:xfrm>
          <a:prstGeom prst="rect">
            <a:avLst/>
          </a:prstGeom>
          <a:solidFill>
            <a:schemeClr val="bg1"/>
          </a:solidFill>
          <a:ln w="9525">
            <a:noFill/>
            <a:miter lim="800000"/>
            <a:headEnd/>
            <a:tailEnd/>
          </a:ln>
        </p:spPr>
        <p:txBody>
          <a:bodyPr wrap="none" anchor="ctr"/>
          <a:lstStyle/>
          <a:p>
            <a:pPr algn="ctr" defTabSz="457200">
              <a:lnSpc>
                <a:spcPct val="90000"/>
              </a:lnSpc>
              <a:buClr>
                <a:srgbClr val="000000"/>
              </a:buClr>
              <a:buSzPct val="100000"/>
              <a:buFont typeface="Times New Roman" pitchFamily="18" charset="0"/>
              <a:buNone/>
            </a:pPr>
            <a:r>
              <a:rPr lang="en-US" b="1" i="1">
                <a:solidFill>
                  <a:srgbClr val="000000"/>
                </a:solidFill>
                <a:latin typeface="Times New Roman" pitchFamily="18" charset="0"/>
              </a:rPr>
              <a:t>A</a:t>
            </a:r>
            <a:r>
              <a:rPr lang="en-US" b="1" i="1" baseline="-25000">
                <a:solidFill>
                  <a:srgbClr val="000000"/>
                </a:solidFill>
                <a:latin typeface="Times New Roman" pitchFamily="18" charset="0"/>
              </a:rPr>
              <a:t>t+1</a:t>
            </a:r>
          </a:p>
        </p:txBody>
      </p:sp>
      <p:sp>
        <p:nvSpPr>
          <p:cNvPr id="17" name="Slide Number Placeholder 16"/>
          <p:cNvSpPr>
            <a:spLocks noGrp="1"/>
          </p:cNvSpPr>
          <p:nvPr>
            <p:ph type="sldNum" idx="12"/>
          </p:nvPr>
        </p:nvSpPr>
        <p:spPr>
          <a:xfrm>
            <a:off x="7242175" y="6403975"/>
            <a:ext cx="1901825" cy="454025"/>
          </a:xfrm>
        </p:spPr>
        <p:txBody>
          <a:bodyPr/>
          <a:lstStyle/>
          <a:p>
            <a:pPr>
              <a:defRPr/>
            </a:pPr>
            <a:fld id="{2C2CEE22-3CC8-4A9B-95FA-B36568568E9F}" type="slidenum">
              <a:rPr lang="en-GB" smtClean="0"/>
              <a:pPr>
                <a:defRPr/>
              </a:pPr>
              <a:t>16</a:t>
            </a:fld>
            <a:endParaRPr lang="en-GB" dirty="0"/>
          </a:p>
        </p:txBody>
      </p:sp>
      <p:sp>
        <p:nvSpPr>
          <p:cNvPr id="18" name="Footer Placeholder 17"/>
          <p:cNvSpPr>
            <a:spLocks noGrp="1"/>
          </p:cNvSpPr>
          <p:nvPr>
            <p:ph type="ftr" idx="11"/>
          </p:nvPr>
        </p:nvSpPr>
        <p:spPr>
          <a:xfrm>
            <a:off x="4876800" y="6403975"/>
            <a:ext cx="2892425" cy="454025"/>
          </a:xfrm>
        </p:spPr>
        <p:txBody>
          <a:bodyPr/>
          <a:lstStyle/>
          <a:p>
            <a:pPr>
              <a:defRPr/>
            </a:pPr>
            <a:r>
              <a:rPr lang="en-GB"/>
              <a:t>CPSC422, Lecture 6</a:t>
            </a:r>
            <a:endParaRPr lang="en-GB" dirty="0"/>
          </a:p>
        </p:txBody>
      </p:sp>
      <mc:AlternateContent xmlns:mc="http://schemas.openxmlformats.org/markup-compatibility/2006" xmlns:p14="http://schemas.microsoft.com/office/powerpoint/2010/main">
        <mc:Choice Requires="p14">
          <p:contentPart p14:bwMode="auto" r:id="rId4">
            <p14:nvContentPartPr>
              <p14:cNvPr id="276485" name="Ink 5"/>
              <p14:cNvContentPartPr>
                <a14:cpLocks xmlns:a14="http://schemas.microsoft.com/office/drawing/2010/main" noRot="1" noChangeAspect="1" noEditPoints="1" noChangeArrowheads="1" noChangeShapeType="1"/>
              </p14:cNvContentPartPr>
              <p14:nvPr/>
            </p14:nvContentPartPr>
            <p14:xfrm>
              <a:off x="1282700" y="2035175"/>
              <a:ext cx="228600" cy="252413"/>
            </p14:xfrm>
          </p:contentPart>
        </mc:Choice>
        <mc:Fallback xmlns="">
          <p:pic>
            <p:nvPicPr>
              <p:cNvPr id="276485" name="Ink 5"/>
              <p:cNvPicPr>
                <a:picLocks noRot="1" noChangeAspect="1" noEditPoints="1" noChangeArrowheads="1" noChangeShapeType="1"/>
              </p:cNvPicPr>
              <p:nvPr/>
            </p:nvPicPr>
            <p:blipFill>
              <a:blip r:embed="rId5"/>
              <a:stretch>
                <a:fillRect/>
              </a:stretch>
            </p:blipFill>
            <p:spPr>
              <a:xfrm>
                <a:off x="1274420" y="2024373"/>
                <a:ext cx="247680" cy="27005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6486" name="Ink 6"/>
              <p14:cNvContentPartPr>
                <a14:cpLocks xmlns:a14="http://schemas.microsoft.com/office/drawing/2010/main" noRot="1" noChangeAspect="1" noEditPoints="1" noChangeArrowheads="1" noChangeShapeType="1"/>
              </p14:cNvContentPartPr>
              <p14:nvPr/>
            </p14:nvContentPartPr>
            <p14:xfrm>
              <a:off x="1519238" y="687388"/>
              <a:ext cx="1457325" cy="2900362"/>
            </p14:xfrm>
          </p:contentPart>
        </mc:Choice>
        <mc:Fallback xmlns="">
          <p:pic>
            <p:nvPicPr>
              <p:cNvPr id="276486" name="Ink 6"/>
              <p:cNvPicPr>
                <a:picLocks noRot="1" noChangeAspect="1" noEditPoints="1" noChangeArrowheads="1" noChangeShapeType="1"/>
              </p:cNvPicPr>
              <p:nvPr/>
            </p:nvPicPr>
            <p:blipFill>
              <a:blip r:embed="rId7"/>
              <a:stretch>
                <a:fillRect/>
              </a:stretch>
            </p:blipFill>
            <p:spPr>
              <a:xfrm>
                <a:off x="1516718" y="684868"/>
                <a:ext cx="1463805" cy="290828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6487" name="Ink 7"/>
              <p14:cNvContentPartPr>
                <a14:cpLocks xmlns:a14="http://schemas.microsoft.com/office/drawing/2010/main" noRot="1" noChangeAspect="1" noEditPoints="1" noChangeArrowheads="1" noChangeShapeType="1"/>
              </p14:cNvContentPartPr>
              <p14:nvPr/>
            </p14:nvContentPartPr>
            <p14:xfrm>
              <a:off x="2887663" y="636588"/>
              <a:ext cx="1793875" cy="2894012"/>
            </p14:xfrm>
          </p:contentPart>
        </mc:Choice>
        <mc:Fallback xmlns="">
          <p:pic>
            <p:nvPicPr>
              <p:cNvPr id="276487" name="Ink 7"/>
              <p:cNvPicPr>
                <a:picLocks noRot="1" noChangeAspect="1" noEditPoints="1" noChangeArrowheads="1" noChangeShapeType="1"/>
              </p:cNvPicPr>
              <p:nvPr/>
            </p:nvPicPr>
            <p:blipFill>
              <a:blip r:embed="rId9"/>
              <a:stretch>
                <a:fillRect/>
              </a:stretch>
            </p:blipFill>
            <p:spPr>
              <a:xfrm>
                <a:off x="2882623" y="632628"/>
                <a:ext cx="1812955" cy="291201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43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42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43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4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7" grpId="0" animBg="1"/>
      <p:bldP spid="524301" grpId="0" animBg="1"/>
      <p:bldP spid="524302" grpId="0" animBg="1"/>
      <p:bldP spid="52430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atin typeface="Arial" panose="020B0604020202020204" pitchFamily="34" charset="0"/>
                <a:cs typeface="Arial" panose="020B0604020202020204" pitchFamily="34" charset="0"/>
              </a:rPr>
              <a:t>Look Ahead Search for Optimal Policy</a:t>
            </a:r>
          </a:p>
        </p:txBody>
      </p:sp>
      <p:sp>
        <p:nvSpPr>
          <p:cNvPr id="23555" name="Rectangle 3"/>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23556"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31461" name="Rectangle 5"/>
          <p:cNvSpPr>
            <a:spLocks noChangeArrowheads="1"/>
          </p:cNvSpPr>
          <p:nvPr/>
        </p:nvSpPr>
        <p:spPr bwMode="auto">
          <a:xfrm>
            <a:off x="250825" y="836613"/>
            <a:ext cx="8642350" cy="431800"/>
          </a:xfrm>
          <a:prstGeom prst="rect">
            <a:avLst/>
          </a:prstGeom>
          <a:noFill/>
          <a:ln w="9525">
            <a:noFill/>
            <a:round/>
            <a:headEnd/>
            <a:tailEnd/>
          </a:ln>
        </p:spPr>
        <p:txBody>
          <a:bodyPr lIns="90000" tIns="46800" rIns="90000" bIns="46800"/>
          <a:lstStyle/>
          <a:p>
            <a:pPr marL="339725" indent="-339725" defTabSz="457200">
              <a:lnSpc>
                <a:spcPct val="90000"/>
              </a:lnSpc>
              <a:spcBef>
                <a:spcPts val="1800"/>
              </a:spcBef>
              <a:buClr>
                <a:srgbClr val="000000"/>
              </a:buClr>
              <a:buSzPct val="100000"/>
              <a:buFont typeface="Wingdings" pitchFamily="2" charset="2"/>
              <a:buNone/>
            </a:pPr>
            <a:r>
              <a:rPr lang="en-US" sz="2400" dirty="0">
                <a:solidFill>
                  <a:srgbClr val="000000"/>
                </a:solidFill>
                <a:latin typeface="Arial" panose="020B0604020202020204" pitchFamily="34" charset="0"/>
                <a:cs typeface="Arial" panose="020B0604020202020204" pitchFamily="34" charset="0"/>
              </a:rPr>
              <a:t>General Idea:</a:t>
            </a:r>
          </a:p>
          <a:p>
            <a:pPr marL="339725" indent="-339725" defTabSz="457200">
              <a:lnSpc>
                <a:spcPct val="90000"/>
              </a:lnSpc>
              <a:spcBef>
                <a:spcPts val="1800"/>
              </a:spcBef>
              <a:buClr>
                <a:srgbClr val="000000"/>
              </a:buClr>
              <a:buSzPct val="100000"/>
              <a:buFont typeface="Wingdings" pitchFamily="2" charset="2"/>
              <a:buChar char=""/>
            </a:pPr>
            <a:r>
              <a:rPr lang="en-US" sz="2000" b="1" dirty="0">
                <a:solidFill>
                  <a:srgbClr val="000000"/>
                </a:solidFill>
                <a:latin typeface="Arial" panose="020B0604020202020204" pitchFamily="34" charset="0"/>
                <a:cs typeface="Arial" panose="020B0604020202020204" pitchFamily="34" charset="0"/>
              </a:rPr>
              <a:t>Expand the decision process for n steps into the future, that is</a:t>
            </a:r>
            <a:r>
              <a:rPr lang="en-US" sz="2000" dirty="0">
                <a:solidFill>
                  <a:srgbClr val="000000"/>
                </a:solidFill>
                <a:latin typeface="Arial" panose="020B0604020202020204" pitchFamily="34" charset="0"/>
                <a:cs typeface="Arial" panose="020B0604020202020204" pitchFamily="34" charset="0"/>
              </a:rPr>
              <a:t> </a:t>
            </a:r>
          </a:p>
          <a:p>
            <a:pPr marL="739775" lvl="1" indent="-282575" defTabSz="457200">
              <a:lnSpc>
                <a:spcPct val="90000"/>
              </a:lnSpc>
              <a:spcBef>
                <a:spcPts val="1500"/>
              </a:spcBef>
              <a:buClr>
                <a:srgbClr val="000000"/>
              </a:buClr>
              <a:buSzPct val="100000"/>
              <a:buFont typeface="Times New Roman" pitchFamily="18" charset="0"/>
              <a:buChar char="•"/>
            </a:pPr>
            <a:r>
              <a:rPr lang="en-US" dirty="0">
                <a:solidFill>
                  <a:srgbClr val="000000"/>
                </a:solidFill>
                <a:latin typeface="Arial" panose="020B0604020202020204" pitchFamily="34" charset="0"/>
                <a:cs typeface="Arial" panose="020B0604020202020204" pitchFamily="34" charset="0"/>
              </a:rPr>
              <a:t>“Try” all actions at every decision point</a:t>
            </a:r>
          </a:p>
          <a:p>
            <a:pPr marL="739775" lvl="1" indent="-282575" defTabSz="457200">
              <a:lnSpc>
                <a:spcPct val="90000"/>
              </a:lnSpc>
              <a:spcBef>
                <a:spcPts val="1500"/>
              </a:spcBef>
              <a:buClr>
                <a:srgbClr val="000000"/>
              </a:buClr>
              <a:buSzPct val="100000"/>
              <a:buFont typeface="Times New Roman" pitchFamily="18" charset="0"/>
              <a:buChar char="•"/>
            </a:pPr>
            <a:r>
              <a:rPr lang="en-US" dirty="0">
                <a:solidFill>
                  <a:srgbClr val="000000"/>
                </a:solidFill>
                <a:latin typeface="Arial" panose="020B0604020202020204" pitchFamily="34" charset="0"/>
                <a:cs typeface="Arial" panose="020B0604020202020204" pitchFamily="34" charset="0"/>
              </a:rPr>
              <a:t>Assume receiving all possible observations at observation points</a:t>
            </a:r>
          </a:p>
          <a:p>
            <a:pPr marL="339725" indent="-339725" defTabSz="457200">
              <a:lnSpc>
                <a:spcPct val="90000"/>
              </a:lnSpc>
              <a:spcBef>
                <a:spcPts val="1800"/>
              </a:spcBef>
              <a:buClr>
                <a:srgbClr val="000000"/>
              </a:buClr>
              <a:buSzPct val="100000"/>
              <a:buFont typeface="Wingdings" pitchFamily="2" charset="2"/>
              <a:buChar char=""/>
            </a:pPr>
            <a:r>
              <a:rPr lang="en-US" sz="2000" b="1" dirty="0">
                <a:solidFill>
                  <a:srgbClr val="000000"/>
                </a:solidFill>
                <a:latin typeface="Arial" panose="020B0604020202020204" pitchFamily="34" charset="0"/>
                <a:cs typeface="Arial" panose="020B0604020202020204" pitchFamily="34" charset="0"/>
              </a:rPr>
              <a:t>Result: tree of depth 2</a:t>
            </a:r>
            <a:r>
              <a:rPr lang="en-US" sz="2000" b="1" i="1" dirty="0">
                <a:solidFill>
                  <a:srgbClr val="000000"/>
                </a:solidFill>
                <a:latin typeface="Arial" panose="020B0604020202020204" pitchFamily="34" charset="0"/>
                <a:cs typeface="Arial" panose="020B0604020202020204" pitchFamily="34" charset="0"/>
              </a:rPr>
              <a:t>n+1</a:t>
            </a:r>
            <a:r>
              <a:rPr lang="en-US" sz="2000" i="1"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 where </a:t>
            </a:r>
          </a:p>
          <a:p>
            <a:pPr marL="739775" lvl="1" indent="-282575" defTabSz="457200">
              <a:lnSpc>
                <a:spcPct val="90000"/>
              </a:lnSpc>
              <a:spcBef>
                <a:spcPts val="1500"/>
              </a:spcBef>
              <a:buClr>
                <a:srgbClr val="000000"/>
              </a:buClr>
              <a:buSzPct val="100000"/>
              <a:buFont typeface="Times New Roman" pitchFamily="18" charset="0"/>
              <a:buChar char="•"/>
            </a:pPr>
            <a:r>
              <a:rPr lang="en-US" dirty="0">
                <a:solidFill>
                  <a:srgbClr val="000000"/>
                </a:solidFill>
                <a:latin typeface="Arial" panose="020B0604020202020204" pitchFamily="34" charset="0"/>
                <a:cs typeface="Arial" panose="020B0604020202020204" pitchFamily="34" charset="0"/>
              </a:rPr>
              <a:t>every branch represents one of the possible sequences of </a:t>
            </a:r>
            <a:r>
              <a:rPr lang="en-US" i="1" dirty="0">
                <a:solidFill>
                  <a:srgbClr val="000000"/>
                </a:solidFill>
                <a:latin typeface="Arial" panose="020B0604020202020204" pitchFamily="34" charset="0"/>
                <a:cs typeface="Arial" panose="020B0604020202020204" pitchFamily="34" charset="0"/>
              </a:rPr>
              <a:t>n</a:t>
            </a:r>
            <a:r>
              <a:rPr lang="en-US" dirty="0">
                <a:solidFill>
                  <a:srgbClr val="000000"/>
                </a:solidFill>
                <a:latin typeface="Arial" panose="020B0604020202020204" pitchFamily="34" charset="0"/>
                <a:cs typeface="Arial" panose="020B0604020202020204" pitchFamily="34" charset="0"/>
              </a:rPr>
              <a:t> actions and n observations available to the agent, and the corresponding belief states</a:t>
            </a:r>
          </a:p>
          <a:p>
            <a:pPr marL="739775" lvl="1" indent="-282575" defTabSz="457200">
              <a:lnSpc>
                <a:spcPct val="90000"/>
              </a:lnSpc>
              <a:spcBef>
                <a:spcPts val="1500"/>
              </a:spcBef>
              <a:buClr>
                <a:srgbClr val="000000"/>
              </a:buClr>
              <a:buSzPct val="100000"/>
              <a:buFont typeface="Times New Roman" pitchFamily="18" charset="0"/>
              <a:buChar char="•"/>
            </a:pPr>
            <a:r>
              <a:rPr lang="en-US" dirty="0">
                <a:solidFill>
                  <a:srgbClr val="000000"/>
                </a:solidFill>
                <a:latin typeface="Arial" panose="020B0604020202020204" pitchFamily="34" charset="0"/>
                <a:cs typeface="Arial" panose="020B0604020202020204" pitchFamily="34" charset="0"/>
              </a:rPr>
              <a:t>The leaf at the end of each branch corresponds to the </a:t>
            </a:r>
            <a:r>
              <a:rPr lang="en-US" i="1" dirty="0">
                <a:solidFill>
                  <a:srgbClr val="000000"/>
                </a:solidFill>
                <a:latin typeface="Arial" panose="020B0604020202020204" pitchFamily="34" charset="0"/>
                <a:cs typeface="Arial" panose="020B0604020202020204" pitchFamily="34" charset="0"/>
              </a:rPr>
              <a:t>belief state</a:t>
            </a:r>
            <a:r>
              <a:rPr lang="en-US" dirty="0">
                <a:solidFill>
                  <a:srgbClr val="000000"/>
                </a:solidFill>
                <a:latin typeface="Arial" panose="020B0604020202020204" pitchFamily="34" charset="0"/>
                <a:cs typeface="Arial" panose="020B0604020202020204" pitchFamily="34" charset="0"/>
              </a:rPr>
              <a:t> reachable via that sequence of actions and observations – use filtering/belief-update to compute it</a:t>
            </a:r>
          </a:p>
          <a:p>
            <a:pPr marL="339725" indent="-339725" defTabSz="457200">
              <a:lnSpc>
                <a:spcPct val="90000"/>
              </a:lnSpc>
              <a:spcBef>
                <a:spcPts val="1800"/>
              </a:spcBef>
              <a:buClr>
                <a:srgbClr val="000000"/>
              </a:buClr>
              <a:buSzPct val="100000"/>
              <a:buFont typeface="Wingdings" pitchFamily="2" charset="2"/>
              <a:buChar char=""/>
            </a:pPr>
            <a:r>
              <a:rPr lang="en-US" sz="2000" b="1" dirty="0">
                <a:solidFill>
                  <a:srgbClr val="000000"/>
                </a:solidFill>
                <a:latin typeface="Arial" panose="020B0604020202020204" pitchFamily="34" charset="0"/>
                <a:cs typeface="Arial" panose="020B0604020202020204" pitchFamily="34" charset="0"/>
              </a:rPr>
              <a:t>“Back Up” the utility values of the leaf nodes </a:t>
            </a:r>
            <a:r>
              <a:rPr lang="en-US" sz="2000" dirty="0">
                <a:solidFill>
                  <a:srgbClr val="000000"/>
                </a:solidFill>
                <a:latin typeface="Arial" panose="020B0604020202020204" pitchFamily="34" charset="0"/>
                <a:cs typeface="Arial" panose="020B0604020202020204" pitchFamily="34" charset="0"/>
              </a:rPr>
              <a:t>along their corresponding branches, </a:t>
            </a:r>
            <a:r>
              <a:rPr lang="en-US" sz="2000" b="1" dirty="0">
                <a:solidFill>
                  <a:srgbClr val="000000"/>
                </a:solidFill>
                <a:latin typeface="Arial" panose="020B0604020202020204" pitchFamily="34" charset="0"/>
                <a:cs typeface="Arial" panose="020B0604020202020204" pitchFamily="34" charset="0"/>
              </a:rPr>
              <a:t>combining it with the rewards </a:t>
            </a:r>
            <a:r>
              <a:rPr lang="en-US" sz="2000" dirty="0">
                <a:solidFill>
                  <a:srgbClr val="000000"/>
                </a:solidFill>
                <a:latin typeface="Arial" panose="020B0604020202020204" pitchFamily="34" charset="0"/>
                <a:cs typeface="Arial" panose="020B0604020202020204" pitchFamily="34" charset="0"/>
              </a:rPr>
              <a:t>along that path</a:t>
            </a:r>
          </a:p>
          <a:p>
            <a:pPr marL="339725" indent="-339725" defTabSz="457200">
              <a:lnSpc>
                <a:spcPct val="90000"/>
              </a:lnSpc>
              <a:spcBef>
                <a:spcPts val="1800"/>
              </a:spcBef>
              <a:buClr>
                <a:srgbClr val="000000"/>
              </a:buClr>
              <a:buSzPct val="100000"/>
              <a:buFont typeface="Wingdings" pitchFamily="2" charset="2"/>
              <a:buChar char=""/>
            </a:pPr>
            <a:r>
              <a:rPr lang="en-US" sz="2000" b="1" dirty="0">
                <a:solidFill>
                  <a:srgbClr val="000000"/>
                </a:solidFill>
                <a:latin typeface="Arial" panose="020B0604020202020204" pitchFamily="34" charset="0"/>
                <a:cs typeface="Arial" panose="020B0604020202020204" pitchFamily="34" charset="0"/>
              </a:rPr>
              <a:t>Pick the branch with the highest expected value</a:t>
            </a:r>
          </a:p>
          <a:p>
            <a:pPr marL="339725" indent="-339725" defTabSz="457200">
              <a:lnSpc>
                <a:spcPct val="90000"/>
              </a:lnSpc>
              <a:spcBef>
                <a:spcPts val="1800"/>
              </a:spcBef>
              <a:buClr>
                <a:srgbClr val="000000"/>
              </a:buClr>
              <a:buSzPct val="100000"/>
              <a:buFont typeface="Wingdings" pitchFamily="2" charset="2"/>
              <a:buChar char=""/>
            </a:pPr>
            <a:endParaRPr lang="en-US" sz="2000" dirty="0">
              <a:solidFill>
                <a:srgbClr val="0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17</a:t>
            </a:fld>
            <a:endParaRPr lang="en-GB"/>
          </a:p>
        </p:txBody>
      </p:sp>
      <p:sp>
        <p:nvSpPr>
          <p:cNvPr id="7" name="Footer Placeholder 6"/>
          <p:cNvSpPr>
            <a:spLocks noGrp="1"/>
          </p:cNvSpPr>
          <p:nvPr>
            <p:ph type="ftr" idx="11"/>
          </p:nvPr>
        </p:nvSpPr>
        <p:spPr/>
        <p:txBody>
          <a:bodyPr/>
          <a:lstStyle/>
          <a:p>
            <a:pPr>
              <a:defRPr/>
            </a:pPr>
            <a:r>
              <a:rPr lang="en-GB"/>
              <a:t>CPSC422, Lecture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6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146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146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146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146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146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146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146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Look Ahead Search for Optimal Policy</a:t>
            </a:r>
          </a:p>
        </p:txBody>
      </p:sp>
      <p:sp>
        <p:nvSpPr>
          <p:cNvPr id="24579" name="Rectangle 3"/>
          <p:cNvSpPr>
            <a:spLocks noChangeArrowheads="1"/>
          </p:cNvSpPr>
          <p:nvPr/>
        </p:nvSpPr>
        <p:spPr bwMode="auto">
          <a:xfrm>
            <a:off x="3060432"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24580" name="Rectangle 4"/>
          <p:cNvSpPr>
            <a:spLocks noChangeArrowheads="1"/>
          </p:cNvSpPr>
          <p:nvPr/>
        </p:nvSpPr>
        <p:spPr bwMode="auto">
          <a:xfrm>
            <a:off x="325169"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pic>
        <p:nvPicPr>
          <p:cNvPr id="24581" name="Picture 6"/>
          <p:cNvPicPr>
            <a:picLocks noChangeAspect="1" noChangeArrowheads="1"/>
          </p:cNvPicPr>
          <p:nvPr/>
        </p:nvPicPr>
        <p:blipFill>
          <a:blip r:embed="rId3" cstate="print"/>
          <a:srcRect/>
          <a:stretch>
            <a:fillRect/>
          </a:stretch>
        </p:blipFill>
        <p:spPr bwMode="auto">
          <a:xfrm>
            <a:off x="2341294" y="1196975"/>
            <a:ext cx="4103688" cy="4702175"/>
          </a:xfrm>
          <a:prstGeom prst="rect">
            <a:avLst/>
          </a:prstGeom>
          <a:noFill/>
          <a:ln w="9525">
            <a:noFill/>
            <a:miter lim="800000"/>
            <a:headEnd/>
            <a:tailEnd/>
          </a:ln>
        </p:spPr>
      </p:pic>
      <p:sp>
        <p:nvSpPr>
          <p:cNvPr id="532490" name="Text Box 10"/>
          <p:cNvSpPr txBox="1">
            <a:spLocks noChangeArrowheads="1"/>
          </p:cNvSpPr>
          <p:nvPr/>
        </p:nvSpPr>
        <p:spPr bwMode="auto">
          <a:xfrm>
            <a:off x="777126" y="976684"/>
            <a:ext cx="2873544" cy="341632"/>
          </a:xfrm>
          <a:prstGeom prst="rect">
            <a:avLst/>
          </a:prstGeom>
          <a:solidFill>
            <a:srgbClr val="FFFF99"/>
          </a:solidFill>
          <a:ln w="9525">
            <a:solidFill>
              <a:schemeClr val="tx1"/>
            </a:solidFill>
            <a:miter lim="800000"/>
            <a:headEnd/>
            <a:tailEnd/>
          </a:ln>
        </p:spPr>
        <p:txBody>
          <a:bodyPr wrap="none">
            <a:spAutoFit/>
          </a:bodyPr>
          <a:lstStyle/>
          <a:p>
            <a:pPr defTabSz="457200">
              <a:lnSpc>
                <a:spcPct val="90000"/>
              </a:lnSpc>
              <a:buClr>
                <a:srgbClr val="000000"/>
              </a:buClr>
              <a:buSzPct val="100000"/>
              <a:buFont typeface="Times New Roman" pitchFamily="18" charset="0"/>
              <a:buNone/>
            </a:pPr>
            <a:r>
              <a:rPr lang="en-US" i="1" dirty="0">
                <a:solidFill>
                  <a:srgbClr val="000000"/>
                </a:solidFill>
                <a:latin typeface="Times New Roman" pitchFamily="18" charset="0"/>
              </a:rPr>
              <a:t>Decision A</a:t>
            </a:r>
            <a:r>
              <a:rPr lang="en-US" i="1" baseline="-25000" dirty="0">
                <a:solidFill>
                  <a:srgbClr val="000000"/>
                </a:solidFill>
                <a:latin typeface="Times New Roman" pitchFamily="18" charset="0"/>
              </a:rPr>
              <a:t>t</a:t>
            </a:r>
            <a:r>
              <a:rPr lang="en-US" dirty="0">
                <a:solidFill>
                  <a:srgbClr val="000000"/>
                </a:solidFill>
                <a:latin typeface="Times New Roman" pitchFamily="18" charset="0"/>
              </a:rPr>
              <a:t> in </a:t>
            </a:r>
            <a:r>
              <a:rPr lang="en-US" i="1" dirty="0">
                <a:solidFill>
                  <a:srgbClr val="000000"/>
                </a:solidFill>
                <a:latin typeface="Times New Roman" pitchFamily="18" charset="0"/>
              </a:rPr>
              <a:t>P(X</a:t>
            </a:r>
            <a:r>
              <a:rPr lang="en-US" i="1" baseline="-25000" dirty="0">
                <a:solidFill>
                  <a:srgbClr val="000000"/>
                </a:solidFill>
                <a:latin typeface="Times New Roman" pitchFamily="18" charset="0"/>
              </a:rPr>
              <a:t>t</a:t>
            </a:r>
            <a:r>
              <a:rPr lang="en-US" i="1" dirty="0">
                <a:solidFill>
                  <a:srgbClr val="000000"/>
                </a:solidFill>
                <a:latin typeface="Times New Roman" pitchFamily="18" charset="0"/>
              </a:rPr>
              <a:t>|E</a:t>
            </a:r>
            <a:r>
              <a:rPr lang="en-US" i="1" baseline="-25000" dirty="0">
                <a:solidFill>
                  <a:srgbClr val="000000"/>
                </a:solidFill>
                <a:latin typeface="Times New Roman" pitchFamily="18" charset="0"/>
              </a:rPr>
              <a:t>1:t</a:t>
            </a:r>
            <a:r>
              <a:rPr lang="en-US" i="1" dirty="0">
                <a:solidFill>
                  <a:srgbClr val="000000"/>
                </a:solidFill>
                <a:latin typeface="Times New Roman" pitchFamily="18" charset="0"/>
              </a:rPr>
              <a:t>A</a:t>
            </a:r>
            <a:r>
              <a:rPr lang="en-US" i="1" baseline="-25000" dirty="0">
                <a:solidFill>
                  <a:srgbClr val="000000"/>
                </a:solidFill>
                <a:latin typeface="Times New Roman" pitchFamily="18" charset="0"/>
              </a:rPr>
              <a:t>1:t-1 </a:t>
            </a:r>
            <a:r>
              <a:rPr lang="en-US" i="1" dirty="0">
                <a:solidFill>
                  <a:srgbClr val="000000"/>
                </a:solidFill>
                <a:latin typeface="Times New Roman" pitchFamily="18" charset="0"/>
              </a:rPr>
              <a:t>)</a:t>
            </a:r>
          </a:p>
        </p:txBody>
      </p:sp>
      <p:sp>
        <p:nvSpPr>
          <p:cNvPr id="532494" name="Text Box 14"/>
          <p:cNvSpPr txBox="1">
            <a:spLocks noChangeArrowheads="1"/>
          </p:cNvSpPr>
          <p:nvPr/>
        </p:nvSpPr>
        <p:spPr bwMode="auto">
          <a:xfrm>
            <a:off x="468044" y="1844675"/>
            <a:ext cx="2060575" cy="349250"/>
          </a:xfrm>
          <a:prstGeom prst="rect">
            <a:avLst/>
          </a:prstGeom>
          <a:solidFill>
            <a:srgbClr val="FFFF99"/>
          </a:solidFill>
          <a:ln w="9525">
            <a:solidFill>
              <a:schemeClr val="tx1"/>
            </a:solidFill>
            <a:miter lim="800000"/>
            <a:headEnd/>
            <a:tailEnd/>
          </a:ln>
        </p:spPr>
        <p:txBody>
          <a:bodyPr>
            <a:spAutoFit/>
          </a:bodyPr>
          <a:lstStyle/>
          <a:p>
            <a:pPr defTabSz="457200">
              <a:lnSpc>
                <a:spcPct val="90000"/>
              </a:lnSpc>
              <a:buClr>
                <a:srgbClr val="000000"/>
              </a:buClr>
              <a:buSzPct val="100000"/>
              <a:buFont typeface="Times New Roman" pitchFamily="18" charset="0"/>
              <a:buNone/>
            </a:pPr>
            <a:r>
              <a:rPr lang="en-US" i="1">
                <a:solidFill>
                  <a:srgbClr val="000000"/>
                </a:solidFill>
                <a:latin typeface="Times New Roman" pitchFamily="18" charset="0"/>
              </a:rPr>
              <a:t>Observation E</a:t>
            </a:r>
            <a:r>
              <a:rPr lang="en-US" i="1" baseline="-25000">
                <a:solidFill>
                  <a:srgbClr val="000000"/>
                </a:solidFill>
                <a:latin typeface="Times New Roman" pitchFamily="18" charset="0"/>
              </a:rPr>
              <a:t>t+1</a:t>
            </a:r>
            <a:endParaRPr lang="en-US" i="1">
              <a:solidFill>
                <a:srgbClr val="000000"/>
              </a:solidFill>
              <a:latin typeface="Times New Roman" pitchFamily="18" charset="0"/>
            </a:endParaRPr>
          </a:p>
        </p:txBody>
      </p:sp>
      <p:sp>
        <p:nvSpPr>
          <p:cNvPr id="532496" name="Text Box 16"/>
          <p:cNvSpPr txBox="1">
            <a:spLocks noChangeArrowheads="1"/>
          </p:cNvSpPr>
          <p:nvPr/>
        </p:nvSpPr>
        <p:spPr bwMode="auto">
          <a:xfrm>
            <a:off x="158353" y="2572554"/>
            <a:ext cx="2411686" cy="341632"/>
          </a:xfrm>
          <a:prstGeom prst="rect">
            <a:avLst/>
          </a:prstGeom>
          <a:solidFill>
            <a:srgbClr val="FFFF99"/>
          </a:solidFill>
          <a:ln w="9525">
            <a:solidFill>
              <a:schemeClr val="tx1"/>
            </a:solidFill>
            <a:miter lim="800000"/>
            <a:headEnd/>
            <a:tailEnd/>
          </a:ln>
        </p:spPr>
        <p:txBody>
          <a:bodyPr wrap="none">
            <a:spAutoFit/>
          </a:bodyPr>
          <a:lstStyle/>
          <a:p>
            <a:pPr defTabSz="457200">
              <a:lnSpc>
                <a:spcPct val="90000"/>
              </a:lnSpc>
              <a:buClr>
                <a:srgbClr val="000000"/>
              </a:buClr>
              <a:buSzPct val="100000"/>
              <a:buFont typeface="Times New Roman" pitchFamily="18" charset="0"/>
              <a:buNone/>
            </a:pPr>
            <a:r>
              <a:rPr lang="en-US" i="1" dirty="0">
                <a:solidFill>
                  <a:srgbClr val="000000"/>
                </a:solidFill>
                <a:latin typeface="Times New Roman" pitchFamily="18" charset="0"/>
              </a:rPr>
              <a:t>A</a:t>
            </a:r>
            <a:r>
              <a:rPr lang="en-US" i="1" baseline="-25000" dirty="0">
                <a:solidFill>
                  <a:srgbClr val="000000"/>
                </a:solidFill>
                <a:latin typeface="Times New Roman" pitchFamily="18" charset="0"/>
              </a:rPr>
              <a:t>t+1</a:t>
            </a:r>
            <a:r>
              <a:rPr lang="en-US" dirty="0">
                <a:solidFill>
                  <a:srgbClr val="000000"/>
                </a:solidFill>
                <a:latin typeface="Times New Roman" pitchFamily="18" charset="0"/>
              </a:rPr>
              <a:t> in </a:t>
            </a:r>
            <a:r>
              <a:rPr lang="en-US" i="1" dirty="0">
                <a:solidFill>
                  <a:srgbClr val="000000"/>
                </a:solidFill>
                <a:latin typeface="Times New Roman" pitchFamily="18" charset="0"/>
              </a:rPr>
              <a:t>P(X</a:t>
            </a:r>
            <a:r>
              <a:rPr lang="en-US" i="1" baseline="-25000" dirty="0">
                <a:solidFill>
                  <a:srgbClr val="000000"/>
                </a:solidFill>
                <a:latin typeface="Times New Roman" pitchFamily="18" charset="0"/>
              </a:rPr>
              <a:t>t+1</a:t>
            </a:r>
            <a:r>
              <a:rPr lang="en-US" i="1" dirty="0">
                <a:solidFill>
                  <a:srgbClr val="000000"/>
                </a:solidFill>
                <a:latin typeface="Times New Roman" pitchFamily="18" charset="0"/>
              </a:rPr>
              <a:t>|E</a:t>
            </a:r>
            <a:r>
              <a:rPr lang="en-US" i="1" baseline="-25000" dirty="0">
                <a:solidFill>
                  <a:srgbClr val="000000"/>
                </a:solidFill>
                <a:latin typeface="Times New Roman" pitchFamily="18" charset="0"/>
              </a:rPr>
              <a:t>1:t+1 </a:t>
            </a:r>
            <a:r>
              <a:rPr lang="en-US" i="1" dirty="0">
                <a:solidFill>
                  <a:srgbClr val="000000"/>
                </a:solidFill>
                <a:latin typeface="Times New Roman" pitchFamily="18" charset="0"/>
              </a:rPr>
              <a:t>A</a:t>
            </a:r>
            <a:r>
              <a:rPr lang="en-US" i="1" baseline="-25000" dirty="0">
                <a:solidFill>
                  <a:srgbClr val="000000"/>
                </a:solidFill>
                <a:latin typeface="Times New Roman" pitchFamily="18" charset="0"/>
              </a:rPr>
              <a:t>1:t</a:t>
            </a:r>
            <a:r>
              <a:rPr lang="en-US" i="1" dirty="0">
                <a:solidFill>
                  <a:srgbClr val="000000"/>
                </a:solidFill>
                <a:latin typeface="Times New Roman" pitchFamily="18" charset="0"/>
              </a:rPr>
              <a:t>)</a:t>
            </a:r>
          </a:p>
        </p:txBody>
      </p:sp>
      <p:sp>
        <p:nvSpPr>
          <p:cNvPr id="532497" name="Text Box 17"/>
          <p:cNvSpPr txBox="1">
            <a:spLocks noChangeArrowheads="1"/>
          </p:cNvSpPr>
          <p:nvPr/>
        </p:nvSpPr>
        <p:spPr bwMode="auto">
          <a:xfrm>
            <a:off x="2557194" y="3213100"/>
            <a:ext cx="619125" cy="349250"/>
          </a:xfrm>
          <a:prstGeom prst="rect">
            <a:avLst/>
          </a:prstGeom>
          <a:solidFill>
            <a:srgbClr val="FFFF99"/>
          </a:solidFill>
          <a:ln w="9525">
            <a:solidFill>
              <a:schemeClr val="tx1"/>
            </a:solidFill>
            <a:miter lim="800000"/>
            <a:headEnd/>
            <a:tailEnd/>
          </a:ln>
        </p:spPr>
        <p:txBody>
          <a:bodyPr wrap="none">
            <a:spAutoFit/>
          </a:bodyPr>
          <a:lstStyle/>
          <a:p>
            <a:pPr defTabSz="457200">
              <a:lnSpc>
                <a:spcPct val="90000"/>
              </a:lnSpc>
              <a:buClr>
                <a:srgbClr val="000000"/>
              </a:buClr>
              <a:buSzPct val="100000"/>
              <a:buFont typeface="Times New Roman" pitchFamily="18" charset="0"/>
              <a:buNone/>
            </a:pPr>
            <a:r>
              <a:rPr lang="en-US" i="1">
                <a:solidFill>
                  <a:srgbClr val="000000"/>
                </a:solidFill>
                <a:latin typeface="Times New Roman" pitchFamily="18" charset="0"/>
              </a:rPr>
              <a:t>|E</a:t>
            </a:r>
            <a:r>
              <a:rPr lang="en-US" i="1" baseline="-25000">
                <a:solidFill>
                  <a:srgbClr val="000000"/>
                </a:solidFill>
                <a:latin typeface="Times New Roman" pitchFamily="18" charset="0"/>
              </a:rPr>
              <a:t>t+2</a:t>
            </a:r>
            <a:endParaRPr lang="en-US" i="1">
              <a:solidFill>
                <a:srgbClr val="000000"/>
              </a:solidFill>
              <a:latin typeface="Times New Roman" pitchFamily="18" charset="0"/>
            </a:endParaRPr>
          </a:p>
        </p:txBody>
      </p:sp>
      <p:sp>
        <p:nvSpPr>
          <p:cNvPr id="532498" name="Text Box 18"/>
          <p:cNvSpPr txBox="1">
            <a:spLocks noChangeArrowheads="1"/>
          </p:cNvSpPr>
          <p:nvPr/>
        </p:nvSpPr>
        <p:spPr bwMode="auto">
          <a:xfrm>
            <a:off x="-49563" y="4087813"/>
            <a:ext cx="2578182" cy="341632"/>
          </a:xfrm>
          <a:prstGeom prst="rect">
            <a:avLst/>
          </a:prstGeom>
          <a:solidFill>
            <a:srgbClr val="FFFF99"/>
          </a:solidFill>
          <a:ln w="9525">
            <a:solidFill>
              <a:schemeClr val="tx1"/>
            </a:solidFill>
            <a:miter lim="800000"/>
            <a:headEnd/>
            <a:tailEnd/>
          </a:ln>
        </p:spPr>
        <p:txBody>
          <a:bodyPr wrap="square">
            <a:spAutoFit/>
          </a:bodyPr>
          <a:lstStyle/>
          <a:p>
            <a:pPr defTabSz="457200">
              <a:lnSpc>
                <a:spcPct val="90000"/>
              </a:lnSpc>
              <a:buClr>
                <a:srgbClr val="000000"/>
              </a:buClr>
              <a:buSzPct val="100000"/>
              <a:buFont typeface="Times New Roman" pitchFamily="18" charset="0"/>
              <a:buNone/>
            </a:pPr>
            <a:r>
              <a:rPr lang="en-US" i="1" dirty="0">
                <a:solidFill>
                  <a:srgbClr val="000000"/>
                </a:solidFill>
                <a:latin typeface="Times New Roman" pitchFamily="18" charset="0"/>
              </a:rPr>
              <a:t>A</a:t>
            </a:r>
            <a:r>
              <a:rPr lang="en-US" i="1" baseline="-25000" dirty="0">
                <a:solidFill>
                  <a:srgbClr val="000000"/>
                </a:solidFill>
                <a:latin typeface="Times New Roman" pitchFamily="18" charset="0"/>
              </a:rPr>
              <a:t>t+2</a:t>
            </a:r>
            <a:r>
              <a:rPr lang="en-US" dirty="0">
                <a:solidFill>
                  <a:srgbClr val="000000"/>
                </a:solidFill>
                <a:latin typeface="Times New Roman" pitchFamily="18" charset="0"/>
              </a:rPr>
              <a:t> in </a:t>
            </a:r>
            <a:r>
              <a:rPr lang="en-US" i="1" dirty="0">
                <a:solidFill>
                  <a:srgbClr val="000000"/>
                </a:solidFill>
                <a:latin typeface="Times New Roman" pitchFamily="18" charset="0"/>
              </a:rPr>
              <a:t>P(X</a:t>
            </a:r>
            <a:r>
              <a:rPr lang="en-US" i="1" baseline="-25000" dirty="0">
                <a:solidFill>
                  <a:srgbClr val="000000"/>
                </a:solidFill>
                <a:latin typeface="Times New Roman" pitchFamily="18" charset="0"/>
              </a:rPr>
              <a:t>t+1</a:t>
            </a:r>
            <a:r>
              <a:rPr lang="en-US" i="1" dirty="0">
                <a:solidFill>
                  <a:srgbClr val="000000"/>
                </a:solidFill>
                <a:latin typeface="Times New Roman" pitchFamily="18" charset="0"/>
              </a:rPr>
              <a:t>|E</a:t>
            </a:r>
            <a:r>
              <a:rPr lang="en-US" i="1" baseline="-25000" dirty="0">
                <a:solidFill>
                  <a:srgbClr val="000000"/>
                </a:solidFill>
                <a:latin typeface="Times New Roman" pitchFamily="18" charset="0"/>
              </a:rPr>
              <a:t>1:t+2</a:t>
            </a:r>
            <a:r>
              <a:rPr lang="en-US" i="1" dirty="0">
                <a:solidFill>
                  <a:srgbClr val="000000"/>
                </a:solidFill>
                <a:latin typeface="Times New Roman" pitchFamily="18" charset="0"/>
              </a:rPr>
              <a:t>A</a:t>
            </a:r>
            <a:r>
              <a:rPr lang="en-US" i="1" baseline="-25000" dirty="0">
                <a:solidFill>
                  <a:srgbClr val="000000"/>
                </a:solidFill>
                <a:latin typeface="Times New Roman" pitchFamily="18" charset="0"/>
              </a:rPr>
              <a:t>1:t+1</a:t>
            </a:r>
            <a:r>
              <a:rPr lang="en-US" i="1" dirty="0">
                <a:solidFill>
                  <a:srgbClr val="000000"/>
                </a:solidFill>
                <a:latin typeface="Times New Roman" pitchFamily="18" charset="0"/>
              </a:rPr>
              <a:t>)</a:t>
            </a:r>
          </a:p>
        </p:txBody>
      </p:sp>
      <p:sp>
        <p:nvSpPr>
          <p:cNvPr id="532500" name="Text Box 20"/>
          <p:cNvSpPr txBox="1">
            <a:spLocks noChangeArrowheads="1"/>
          </p:cNvSpPr>
          <p:nvPr/>
        </p:nvSpPr>
        <p:spPr bwMode="auto">
          <a:xfrm>
            <a:off x="2052369" y="4724400"/>
            <a:ext cx="619125" cy="349250"/>
          </a:xfrm>
          <a:prstGeom prst="rect">
            <a:avLst/>
          </a:prstGeom>
          <a:solidFill>
            <a:srgbClr val="FFFF99"/>
          </a:solidFill>
          <a:ln w="9525">
            <a:solidFill>
              <a:schemeClr val="tx1"/>
            </a:solidFill>
            <a:miter lim="800000"/>
            <a:headEnd/>
            <a:tailEnd/>
          </a:ln>
        </p:spPr>
        <p:txBody>
          <a:bodyPr wrap="none">
            <a:spAutoFit/>
          </a:bodyPr>
          <a:lstStyle/>
          <a:p>
            <a:pPr defTabSz="457200">
              <a:lnSpc>
                <a:spcPct val="90000"/>
              </a:lnSpc>
              <a:buClr>
                <a:srgbClr val="000000"/>
              </a:buClr>
              <a:buSzPct val="100000"/>
              <a:buFont typeface="Times New Roman" pitchFamily="18" charset="0"/>
              <a:buNone/>
            </a:pPr>
            <a:r>
              <a:rPr lang="en-US" i="1">
                <a:solidFill>
                  <a:srgbClr val="000000"/>
                </a:solidFill>
                <a:latin typeface="Times New Roman" pitchFamily="18" charset="0"/>
              </a:rPr>
              <a:t>|E</a:t>
            </a:r>
            <a:r>
              <a:rPr lang="en-US" i="1" baseline="-25000">
                <a:solidFill>
                  <a:srgbClr val="000000"/>
                </a:solidFill>
                <a:latin typeface="Times New Roman" pitchFamily="18" charset="0"/>
              </a:rPr>
              <a:t>t+3</a:t>
            </a:r>
            <a:endParaRPr lang="en-US" i="1">
              <a:solidFill>
                <a:srgbClr val="000000"/>
              </a:solidFill>
              <a:latin typeface="Times New Roman" pitchFamily="18" charset="0"/>
            </a:endParaRPr>
          </a:p>
        </p:txBody>
      </p:sp>
      <p:sp>
        <p:nvSpPr>
          <p:cNvPr id="532501" name="Text Box 21"/>
          <p:cNvSpPr txBox="1">
            <a:spLocks noChangeArrowheads="1"/>
          </p:cNvSpPr>
          <p:nvPr/>
        </p:nvSpPr>
        <p:spPr bwMode="auto">
          <a:xfrm>
            <a:off x="281510" y="5399985"/>
            <a:ext cx="1932388" cy="341632"/>
          </a:xfrm>
          <a:prstGeom prst="rect">
            <a:avLst/>
          </a:prstGeom>
          <a:solidFill>
            <a:srgbClr val="FFFF99"/>
          </a:solidFill>
          <a:ln w="9525">
            <a:solidFill>
              <a:schemeClr val="tx1"/>
            </a:solidFill>
            <a:miter lim="800000"/>
            <a:headEnd/>
            <a:tailEnd/>
          </a:ln>
        </p:spPr>
        <p:txBody>
          <a:bodyPr wrap="none">
            <a:spAutoFit/>
          </a:bodyPr>
          <a:lstStyle/>
          <a:p>
            <a:pPr defTabSz="457200">
              <a:lnSpc>
                <a:spcPct val="90000"/>
              </a:lnSpc>
              <a:buClr>
                <a:srgbClr val="000000"/>
              </a:buClr>
              <a:buSzPct val="100000"/>
              <a:buFont typeface="Times New Roman" pitchFamily="18" charset="0"/>
              <a:buNone/>
            </a:pPr>
            <a:r>
              <a:rPr lang="en-US" i="1" dirty="0">
                <a:solidFill>
                  <a:srgbClr val="000000"/>
                </a:solidFill>
                <a:latin typeface="Times New Roman" pitchFamily="18" charset="0"/>
              </a:rPr>
              <a:t>P(X</a:t>
            </a:r>
            <a:r>
              <a:rPr lang="en-US" i="1" baseline="-25000" dirty="0">
                <a:solidFill>
                  <a:srgbClr val="000000"/>
                </a:solidFill>
                <a:latin typeface="Times New Roman" pitchFamily="18" charset="0"/>
              </a:rPr>
              <a:t>t+3</a:t>
            </a:r>
            <a:r>
              <a:rPr lang="en-US" i="1" dirty="0">
                <a:solidFill>
                  <a:srgbClr val="000000"/>
                </a:solidFill>
                <a:latin typeface="Times New Roman" pitchFamily="18" charset="0"/>
              </a:rPr>
              <a:t>|E</a:t>
            </a:r>
            <a:r>
              <a:rPr lang="en-US" i="1" baseline="-25000" dirty="0">
                <a:solidFill>
                  <a:srgbClr val="000000"/>
                </a:solidFill>
                <a:latin typeface="Times New Roman" pitchFamily="18" charset="0"/>
              </a:rPr>
              <a:t>1:t+3 </a:t>
            </a:r>
            <a:r>
              <a:rPr lang="en-US" i="1" dirty="0">
                <a:solidFill>
                  <a:srgbClr val="000000"/>
                </a:solidFill>
                <a:latin typeface="Times New Roman" pitchFamily="18" charset="0"/>
              </a:rPr>
              <a:t>A</a:t>
            </a:r>
            <a:r>
              <a:rPr lang="en-US" i="1" baseline="-25000" dirty="0">
                <a:solidFill>
                  <a:srgbClr val="000000"/>
                </a:solidFill>
                <a:latin typeface="Times New Roman" pitchFamily="18" charset="0"/>
              </a:rPr>
              <a:t>1:t+2</a:t>
            </a:r>
            <a:r>
              <a:rPr lang="en-US" i="1" dirty="0">
                <a:solidFill>
                  <a:srgbClr val="000000"/>
                </a:solidFill>
                <a:latin typeface="Times New Roman" pitchFamily="18" charset="0"/>
              </a:rPr>
              <a:t>)</a:t>
            </a:r>
          </a:p>
        </p:txBody>
      </p:sp>
      <p:sp>
        <p:nvSpPr>
          <p:cNvPr id="532502" name="Text Box 22"/>
          <p:cNvSpPr txBox="1">
            <a:spLocks noChangeArrowheads="1"/>
          </p:cNvSpPr>
          <p:nvPr/>
        </p:nvSpPr>
        <p:spPr bwMode="auto">
          <a:xfrm>
            <a:off x="3636694" y="6308725"/>
            <a:ext cx="936625" cy="349250"/>
          </a:xfrm>
          <a:prstGeom prst="rect">
            <a:avLst/>
          </a:prstGeom>
          <a:solidFill>
            <a:srgbClr val="FFFF99"/>
          </a:solidFill>
          <a:ln w="9525">
            <a:solidFill>
              <a:schemeClr val="tx1"/>
            </a:solidFill>
            <a:miter lim="800000"/>
            <a:headEnd/>
            <a:tailEnd/>
          </a:ln>
        </p:spPr>
        <p:txBody>
          <a:bodyPr wrap="none">
            <a:spAutoFit/>
          </a:bodyPr>
          <a:lstStyle/>
          <a:p>
            <a:pPr defTabSz="457200">
              <a:lnSpc>
                <a:spcPct val="90000"/>
              </a:lnSpc>
              <a:buClr>
                <a:srgbClr val="000000"/>
              </a:buClr>
              <a:buSzPct val="100000"/>
              <a:buFont typeface="Times New Roman" pitchFamily="18" charset="0"/>
              <a:buNone/>
            </a:pPr>
            <a:r>
              <a:rPr lang="en-US" i="1">
                <a:solidFill>
                  <a:srgbClr val="000000"/>
                </a:solidFill>
                <a:latin typeface="Times New Roman" pitchFamily="18" charset="0"/>
              </a:rPr>
              <a:t>|U(X</a:t>
            </a:r>
            <a:r>
              <a:rPr lang="en-US" i="1" baseline="-25000">
                <a:solidFill>
                  <a:srgbClr val="000000"/>
                </a:solidFill>
                <a:latin typeface="Times New Roman" pitchFamily="18" charset="0"/>
              </a:rPr>
              <a:t>t+3</a:t>
            </a:r>
            <a:r>
              <a:rPr lang="en-US" i="1">
                <a:solidFill>
                  <a:srgbClr val="000000"/>
                </a:solidFill>
                <a:latin typeface="Times New Roman" pitchFamily="18" charset="0"/>
              </a:rPr>
              <a:t>)</a:t>
            </a:r>
          </a:p>
        </p:txBody>
      </p:sp>
      <p:sp>
        <p:nvSpPr>
          <p:cNvPr id="532503" name="Line 23"/>
          <p:cNvSpPr>
            <a:spLocks noChangeShapeType="1"/>
          </p:cNvSpPr>
          <p:nvPr/>
        </p:nvSpPr>
        <p:spPr bwMode="auto">
          <a:xfrm flipH="1" flipV="1">
            <a:off x="2988994" y="5876925"/>
            <a:ext cx="720725" cy="360363"/>
          </a:xfrm>
          <a:prstGeom prst="line">
            <a:avLst/>
          </a:prstGeom>
          <a:noFill/>
          <a:ln w="19050">
            <a:solidFill>
              <a:srgbClr val="FF00FF"/>
            </a:solidFill>
            <a:prstDash val="dash"/>
            <a:round/>
            <a:headEnd/>
            <a:tailEnd type="triangle" w="med" len="med"/>
          </a:ln>
        </p:spPr>
        <p:txBody>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532504" name="Line 24"/>
          <p:cNvSpPr>
            <a:spLocks noChangeShapeType="1"/>
          </p:cNvSpPr>
          <p:nvPr/>
        </p:nvSpPr>
        <p:spPr bwMode="auto">
          <a:xfrm flipH="1" flipV="1">
            <a:off x="3709719" y="5876925"/>
            <a:ext cx="215900" cy="360363"/>
          </a:xfrm>
          <a:prstGeom prst="line">
            <a:avLst/>
          </a:prstGeom>
          <a:noFill/>
          <a:ln w="19050">
            <a:solidFill>
              <a:srgbClr val="FF00FF"/>
            </a:solidFill>
            <a:prstDash val="dash"/>
            <a:round/>
            <a:headEnd/>
            <a:tailEnd type="triangle" w="med" len="med"/>
          </a:ln>
        </p:spPr>
        <p:txBody>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532505" name="Line 25"/>
          <p:cNvSpPr>
            <a:spLocks noChangeShapeType="1"/>
          </p:cNvSpPr>
          <p:nvPr/>
        </p:nvSpPr>
        <p:spPr bwMode="auto">
          <a:xfrm flipV="1">
            <a:off x="4141519" y="5876925"/>
            <a:ext cx="287338" cy="360363"/>
          </a:xfrm>
          <a:prstGeom prst="line">
            <a:avLst/>
          </a:prstGeom>
          <a:noFill/>
          <a:ln w="19050">
            <a:solidFill>
              <a:srgbClr val="FF00FF"/>
            </a:solidFill>
            <a:prstDash val="dash"/>
            <a:round/>
            <a:headEnd/>
            <a:tailEnd type="triangle" w="med" len="med"/>
          </a:ln>
        </p:spPr>
        <p:txBody>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532506" name="Line 26"/>
          <p:cNvSpPr>
            <a:spLocks noChangeShapeType="1"/>
          </p:cNvSpPr>
          <p:nvPr/>
        </p:nvSpPr>
        <p:spPr bwMode="auto">
          <a:xfrm flipV="1">
            <a:off x="4357419" y="5805488"/>
            <a:ext cx="863600" cy="431800"/>
          </a:xfrm>
          <a:prstGeom prst="line">
            <a:avLst/>
          </a:prstGeom>
          <a:noFill/>
          <a:ln w="19050">
            <a:solidFill>
              <a:srgbClr val="FF00FF"/>
            </a:solidFill>
            <a:prstDash val="dash"/>
            <a:round/>
            <a:headEnd/>
            <a:tailEnd type="triangle" w="med" len="med"/>
          </a:ln>
        </p:spPr>
        <p:txBody>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532507" name="AutoShape 27"/>
          <p:cNvSpPr>
            <a:spLocks noChangeArrowheads="1"/>
          </p:cNvSpPr>
          <p:nvPr/>
        </p:nvSpPr>
        <p:spPr bwMode="auto">
          <a:xfrm>
            <a:off x="6733907" y="2636838"/>
            <a:ext cx="2232025" cy="1800225"/>
          </a:xfrm>
          <a:prstGeom prst="wedgeRectCallout">
            <a:avLst>
              <a:gd name="adj1" fmla="val -78380"/>
              <a:gd name="adj2" fmla="val -32894"/>
            </a:avLst>
          </a:prstGeom>
          <a:solidFill>
            <a:srgbClr val="FFFF99"/>
          </a:solidFill>
          <a:ln w="9525">
            <a:solidFill>
              <a:schemeClr val="tx1"/>
            </a:solidFill>
            <a:miter lim="800000"/>
            <a:headEnd/>
            <a:tailEnd/>
          </a:ln>
        </p:spPr>
        <p:txBody>
          <a:bodyPr/>
          <a:lstStyle/>
          <a:p>
            <a:pPr algn="ctr" defTabSz="457200">
              <a:lnSpc>
                <a:spcPct val="90000"/>
              </a:lnSpc>
              <a:buClr>
                <a:srgbClr val="000000"/>
              </a:buClr>
              <a:buSzPct val="100000"/>
              <a:buFont typeface="Times New Roman" pitchFamily="18" charset="0"/>
              <a:buNone/>
            </a:pPr>
            <a:r>
              <a:rPr lang="en-US">
                <a:solidFill>
                  <a:srgbClr val="000000"/>
                </a:solidFill>
                <a:latin typeface="Times New Roman" pitchFamily="18" charset="0"/>
              </a:rPr>
              <a:t>Belief states are computed via any filtering algorithm, given the sequence of actions and observations up to that point</a:t>
            </a:r>
          </a:p>
        </p:txBody>
      </p:sp>
      <p:sp>
        <p:nvSpPr>
          <p:cNvPr id="532508" name="Line 28"/>
          <p:cNvSpPr>
            <a:spLocks noChangeShapeType="1"/>
          </p:cNvSpPr>
          <p:nvPr/>
        </p:nvSpPr>
        <p:spPr bwMode="auto">
          <a:xfrm flipH="1" flipV="1">
            <a:off x="6157644" y="4437063"/>
            <a:ext cx="0" cy="2087562"/>
          </a:xfrm>
          <a:prstGeom prst="line">
            <a:avLst/>
          </a:prstGeom>
          <a:noFill/>
          <a:ln w="28575">
            <a:solidFill>
              <a:srgbClr val="CC3399"/>
            </a:solidFill>
            <a:round/>
            <a:headEnd/>
            <a:tailEnd type="triangle" w="med" len="med"/>
          </a:ln>
        </p:spPr>
        <p:txBody>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532509" name="Rectangle 29"/>
          <p:cNvSpPr>
            <a:spLocks noChangeArrowheads="1"/>
          </p:cNvSpPr>
          <p:nvPr/>
        </p:nvSpPr>
        <p:spPr bwMode="auto">
          <a:xfrm>
            <a:off x="6229082" y="4581525"/>
            <a:ext cx="2952750" cy="1130300"/>
          </a:xfrm>
          <a:prstGeom prst="rect">
            <a:avLst/>
          </a:prstGeom>
          <a:solidFill>
            <a:srgbClr val="FFFF99"/>
          </a:solidFill>
          <a:ln w="25400">
            <a:solidFill>
              <a:srgbClr val="CC3399"/>
            </a:solidFill>
            <a:miter lim="800000"/>
            <a:headEnd/>
            <a:tailEnd/>
          </a:ln>
        </p:spPr>
        <p:txBody>
          <a:bodyPr wrap="none" anchor="ctr"/>
          <a:lstStyle/>
          <a:p>
            <a:pPr defTabSz="457200">
              <a:lnSpc>
                <a:spcPct val="90000"/>
              </a:lnSpc>
              <a:buClr>
                <a:srgbClr val="000000"/>
              </a:buClr>
              <a:buSzPct val="100000"/>
              <a:buFont typeface="Times New Roman" pitchFamily="18" charset="0"/>
              <a:buNone/>
            </a:pPr>
            <a:r>
              <a:rPr lang="en-US">
                <a:solidFill>
                  <a:srgbClr val="000000"/>
                </a:solidFill>
                <a:latin typeface="Times New Roman" pitchFamily="18" charset="0"/>
              </a:rPr>
              <a:t>To back up the utilities</a:t>
            </a:r>
          </a:p>
          <a:p>
            <a:pPr defTabSz="457200">
              <a:lnSpc>
                <a:spcPct val="90000"/>
              </a:lnSpc>
              <a:buClr>
                <a:srgbClr val="000000"/>
              </a:buClr>
              <a:buSzPct val="100000"/>
              <a:buFont typeface="Times New Roman" pitchFamily="18" charset="0"/>
              <a:buChar char="•"/>
            </a:pPr>
            <a:r>
              <a:rPr lang="en-US">
                <a:solidFill>
                  <a:srgbClr val="000000"/>
                </a:solidFill>
                <a:latin typeface="Times New Roman" pitchFamily="18" charset="0"/>
              </a:rPr>
              <a:t> take average at chance points</a:t>
            </a:r>
          </a:p>
          <a:p>
            <a:pPr defTabSz="457200">
              <a:lnSpc>
                <a:spcPct val="90000"/>
              </a:lnSpc>
              <a:buClr>
                <a:srgbClr val="000000"/>
              </a:buClr>
              <a:buSzPct val="100000"/>
              <a:buFont typeface="Times New Roman" pitchFamily="18" charset="0"/>
              <a:buChar char="•"/>
            </a:pPr>
            <a:r>
              <a:rPr lang="en-US">
                <a:solidFill>
                  <a:srgbClr val="000000"/>
                </a:solidFill>
                <a:latin typeface="Times New Roman" pitchFamily="18" charset="0"/>
              </a:rPr>
              <a:t>Take max at decision points</a:t>
            </a:r>
          </a:p>
          <a:p>
            <a:pPr defTabSz="457200">
              <a:lnSpc>
                <a:spcPct val="90000"/>
              </a:lnSpc>
              <a:buClr>
                <a:srgbClr val="000000"/>
              </a:buClr>
              <a:buSzPct val="100000"/>
              <a:buFont typeface="Times New Roman" pitchFamily="18" charset="0"/>
              <a:buChar char="•"/>
            </a:pPr>
            <a:endParaRPr lang="en-US">
              <a:solidFill>
                <a:srgbClr val="000000"/>
              </a:solidFill>
              <a:latin typeface="Times New Roman" pitchFamily="18" charset="0"/>
            </a:endParaRPr>
          </a:p>
        </p:txBody>
      </p:sp>
      <p:sp>
        <p:nvSpPr>
          <p:cNvPr id="532510" name="AutoShape 30"/>
          <p:cNvSpPr>
            <a:spLocks noChangeArrowheads="1"/>
          </p:cNvSpPr>
          <p:nvPr/>
        </p:nvSpPr>
        <p:spPr bwMode="auto">
          <a:xfrm>
            <a:off x="6589444" y="981075"/>
            <a:ext cx="2520950" cy="1079500"/>
          </a:xfrm>
          <a:prstGeom prst="wedgeRectCallout">
            <a:avLst>
              <a:gd name="adj1" fmla="val -75944"/>
              <a:gd name="adj2" fmla="val 37500"/>
            </a:avLst>
          </a:prstGeom>
          <a:solidFill>
            <a:srgbClr val="FFFF99"/>
          </a:solidFill>
          <a:ln w="9525">
            <a:solidFill>
              <a:schemeClr val="tx1"/>
            </a:solidFill>
            <a:miter lim="800000"/>
            <a:headEnd/>
            <a:tailEnd/>
          </a:ln>
        </p:spPr>
        <p:txBody>
          <a:bodyPr/>
          <a:lstStyle/>
          <a:p>
            <a:pPr algn="ctr" defTabSz="457200">
              <a:lnSpc>
                <a:spcPct val="90000"/>
              </a:lnSpc>
              <a:buClr>
                <a:srgbClr val="000000"/>
              </a:buClr>
              <a:buSzPct val="100000"/>
              <a:buFont typeface="Times New Roman" pitchFamily="18" charset="0"/>
              <a:buNone/>
            </a:pPr>
            <a:r>
              <a:rPr lang="en-US">
                <a:solidFill>
                  <a:srgbClr val="000000"/>
                </a:solidFill>
                <a:latin typeface="Times New Roman" pitchFamily="18" charset="0"/>
              </a:rPr>
              <a:t>These are chance nodes, describing the probability of each observation </a:t>
            </a:r>
          </a:p>
        </p:txBody>
      </p:sp>
      <p:sp>
        <p:nvSpPr>
          <p:cNvPr id="22" name="TextBox 21"/>
          <p:cNvSpPr txBox="1"/>
          <p:nvPr/>
        </p:nvSpPr>
        <p:spPr>
          <a:xfrm>
            <a:off x="2574641" y="1500174"/>
            <a:ext cx="404278" cy="286232"/>
          </a:xfrm>
          <a:prstGeom prst="rect">
            <a:avLst/>
          </a:prstGeom>
          <a:noFill/>
        </p:spPr>
        <p:txBody>
          <a:bodyPr wrap="none" rtlCol="0">
            <a:spAutoFit/>
          </a:bodyPr>
          <a:lstStyle/>
          <a:p>
            <a:pPr defTabSz="457200">
              <a:lnSpc>
                <a:spcPct val="90000"/>
              </a:lnSpc>
              <a:buClr>
                <a:srgbClr val="000000"/>
              </a:buClr>
              <a:buSzPct val="100000"/>
              <a:buFont typeface="Times New Roman" pitchFamily="18" charset="0"/>
              <a:buNone/>
            </a:pPr>
            <a:r>
              <a:rPr lang="en-CA" sz="1400" b="1" dirty="0">
                <a:solidFill>
                  <a:srgbClr val="000000"/>
                </a:solidFill>
                <a:latin typeface="Times New Roman" pitchFamily="18" charset="0"/>
              </a:rPr>
              <a:t>a1</a:t>
            </a:r>
            <a:r>
              <a:rPr lang="en-CA" sz="1400" b="1" baseline="-25000" dirty="0">
                <a:solidFill>
                  <a:srgbClr val="000000"/>
                </a:solidFill>
                <a:latin typeface="Times New Roman" pitchFamily="18" charset="0"/>
              </a:rPr>
              <a:t>t</a:t>
            </a:r>
          </a:p>
        </p:txBody>
      </p:sp>
      <p:sp>
        <p:nvSpPr>
          <p:cNvPr id="23" name="TextBox 22"/>
          <p:cNvSpPr txBox="1"/>
          <p:nvPr/>
        </p:nvSpPr>
        <p:spPr>
          <a:xfrm>
            <a:off x="3074707" y="1643050"/>
            <a:ext cx="404278" cy="286232"/>
          </a:xfrm>
          <a:prstGeom prst="rect">
            <a:avLst/>
          </a:prstGeom>
          <a:noFill/>
        </p:spPr>
        <p:txBody>
          <a:bodyPr wrap="none" rtlCol="0">
            <a:spAutoFit/>
          </a:bodyPr>
          <a:lstStyle/>
          <a:p>
            <a:pPr defTabSz="457200">
              <a:lnSpc>
                <a:spcPct val="90000"/>
              </a:lnSpc>
              <a:buClr>
                <a:srgbClr val="000000"/>
              </a:buClr>
              <a:buSzPct val="100000"/>
              <a:buFont typeface="Times New Roman" pitchFamily="18" charset="0"/>
              <a:buNone/>
            </a:pPr>
            <a:r>
              <a:rPr lang="en-CA" sz="1400" b="1" dirty="0">
                <a:solidFill>
                  <a:srgbClr val="000000"/>
                </a:solidFill>
                <a:latin typeface="Times New Roman" pitchFamily="18" charset="0"/>
              </a:rPr>
              <a:t>a2</a:t>
            </a:r>
            <a:r>
              <a:rPr lang="en-CA" sz="1400" b="1" baseline="-25000" dirty="0">
                <a:solidFill>
                  <a:srgbClr val="000000"/>
                </a:solidFill>
                <a:latin typeface="Times New Roman" pitchFamily="18" charset="0"/>
              </a:rPr>
              <a:t>t</a:t>
            </a:r>
          </a:p>
        </p:txBody>
      </p:sp>
      <p:sp>
        <p:nvSpPr>
          <p:cNvPr id="24" name="TextBox 23"/>
          <p:cNvSpPr txBox="1"/>
          <p:nvPr/>
        </p:nvSpPr>
        <p:spPr>
          <a:xfrm>
            <a:off x="4789219" y="1357298"/>
            <a:ext cx="413896" cy="286232"/>
          </a:xfrm>
          <a:prstGeom prst="rect">
            <a:avLst/>
          </a:prstGeom>
          <a:noFill/>
        </p:spPr>
        <p:txBody>
          <a:bodyPr wrap="none" rtlCol="0">
            <a:spAutoFit/>
          </a:bodyPr>
          <a:lstStyle/>
          <a:p>
            <a:pPr defTabSz="457200">
              <a:lnSpc>
                <a:spcPct val="90000"/>
              </a:lnSpc>
              <a:buClr>
                <a:srgbClr val="000000"/>
              </a:buClr>
              <a:buSzPct val="100000"/>
              <a:buFont typeface="Times New Roman" pitchFamily="18" charset="0"/>
              <a:buNone/>
            </a:pPr>
            <a:r>
              <a:rPr lang="en-CA" sz="1400" b="1" dirty="0" err="1">
                <a:solidFill>
                  <a:srgbClr val="000000"/>
                </a:solidFill>
                <a:latin typeface="Times New Roman" pitchFamily="18" charset="0"/>
              </a:rPr>
              <a:t>ak</a:t>
            </a:r>
            <a:r>
              <a:rPr lang="en-CA" sz="1400" b="1" baseline="-25000" dirty="0" err="1">
                <a:solidFill>
                  <a:srgbClr val="000000"/>
                </a:solidFill>
                <a:latin typeface="Times New Roman" pitchFamily="18" charset="0"/>
              </a:rPr>
              <a:t>t</a:t>
            </a:r>
            <a:endParaRPr lang="en-CA" sz="1400" b="1" baseline="-25000" dirty="0">
              <a:solidFill>
                <a:srgbClr val="000000"/>
              </a:solidFill>
              <a:latin typeface="Times New Roman" pitchFamily="18" charset="0"/>
            </a:endParaRPr>
          </a:p>
        </p:txBody>
      </p:sp>
      <p:grpSp>
        <p:nvGrpSpPr>
          <p:cNvPr id="2" name="Group 27"/>
          <p:cNvGrpSpPr/>
          <p:nvPr/>
        </p:nvGrpSpPr>
        <p:grpSpPr>
          <a:xfrm>
            <a:off x="2860393" y="2285992"/>
            <a:ext cx="2897987" cy="429108"/>
            <a:chOff x="2643174" y="2285992"/>
            <a:chExt cx="2897987" cy="429108"/>
          </a:xfrm>
        </p:grpSpPr>
        <p:sp>
          <p:nvSpPr>
            <p:cNvPr id="25" name="TextBox 24"/>
            <p:cNvSpPr txBox="1"/>
            <p:nvPr/>
          </p:nvSpPr>
          <p:spPr>
            <a:xfrm>
              <a:off x="2643174" y="2285992"/>
              <a:ext cx="522900" cy="286232"/>
            </a:xfrm>
            <a:prstGeom prst="rect">
              <a:avLst/>
            </a:prstGeom>
            <a:noFill/>
          </p:spPr>
          <p:txBody>
            <a:bodyPr wrap="none" rtlCol="0">
              <a:spAutoFit/>
            </a:bodyPr>
            <a:lstStyle/>
            <a:p>
              <a:pPr defTabSz="457200">
                <a:lnSpc>
                  <a:spcPct val="90000"/>
                </a:lnSpc>
                <a:buClr>
                  <a:srgbClr val="000000"/>
                </a:buClr>
                <a:buSzPct val="100000"/>
                <a:buFont typeface="Times New Roman" pitchFamily="18" charset="0"/>
                <a:buNone/>
              </a:pPr>
              <a:r>
                <a:rPr lang="en-CA" sz="1400" b="1" dirty="0">
                  <a:solidFill>
                    <a:srgbClr val="000000"/>
                  </a:solidFill>
                  <a:latin typeface="Times New Roman" pitchFamily="18" charset="0"/>
                </a:rPr>
                <a:t>e1</a:t>
              </a:r>
              <a:r>
                <a:rPr lang="en-CA" sz="1400" b="1" baseline="-25000" dirty="0">
                  <a:solidFill>
                    <a:srgbClr val="000000"/>
                  </a:solidFill>
                  <a:latin typeface="Times New Roman" pitchFamily="18" charset="0"/>
                </a:rPr>
                <a:t>t+1</a:t>
              </a:r>
            </a:p>
          </p:txBody>
        </p:sp>
        <p:sp>
          <p:nvSpPr>
            <p:cNvPr id="26" name="TextBox 25"/>
            <p:cNvSpPr txBox="1"/>
            <p:nvPr/>
          </p:nvSpPr>
          <p:spPr>
            <a:xfrm>
              <a:off x="3143240" y="2428868"/>
              <a:ext cx="522900" cy="286232"/>
            </a:xfrm>
            <a:prstGeom prst="rect">
              <a:avLst/>
            </a:prstGeom>
            <a:noFill/>
          </p:spPr>
          <p:txBody>
            <a:bodyPr wrap="none" rtlCol="0">
              <a:spAutoFit/>
            </a:bodyPr>
            <a:lstStyle/>
            <a:p>
              <a:pPr defTabSz="457200">
                <a:lnSpc>
                  <a:spcPct val="90000"/>
                </a:lnSpc>
                <a:buClr>
                  <a:srgbClr val="000000"/>
                </a:buClr>
                <a:buSzPct val="100000"/>
                <a:buFont typeface="Times New Roman" pitchFamily="18" charset="0"/>
                <a:buNone/>
              </a:pPr>
              <a:r>
                <a:rPr lang="en-CA" sz="1400" b="1" dirty="0">
                  <a:solidFill>
                    <a:srgbClr val="000000"/>
                  </a:solidFill>
                  <a:latin typeface="Times New Roman" pitchFamily="18" charset="0"/>
                </a:rPr>
                <a:t>e2</a:t>
              </a:r>
              <a:r>
                <a:rPr lang="en-CA" sz="1400" b="1" baseline="-25000" dirty="0">
                  <a:solidFill>
                    <a:srgbClr val="000000"/>
                  </a:solidFill>
                  <a:latin typeface="Times New Roman" pitchFamily="18" charset="0"/>
                </a:rPr>
                <a:t>t+1</a:t>
              </a:r>
            </a:p>
          </p:txBody>
        </p:sp>
        <p:sp>
          <p:nvSpPr>
            <p:cNvPr id="27" name="TextBox 26"/>
            <p:cNvSpPr txBox="1"/>
            <p:nvPr/>
          </p:nvSpPr>
          <p:spPr>
            <a:xfrm>
              <a:off x="5000628" y="2428868"/>
              <a:ext cx="540533" cy="286232"/>
            </a:xfrm>
            <a:prstGeom prst="rect">
              <a:avLst/>
            </a:prstGeom>
            <a:noFill/>
          </p:spPr>
          <p:txBody>
            <a:bodyPr wrap="none" rtlCol="0">
              <a:spAutoFit/>
            </a:bodyPr>
            <a:lstStyle/>
            <a:p>
              <a:pPr defTabSz="457200">
                <a:lnSpc>
                  <a:spcPct val="90000"/>
                </a:lnSpc>
                <a:buClr>
                  <a:srgbClr val="000000"/>
                </a:buClr>
                <a:buSzPct val="100000"/>
                <a:buFont typeface="Times New Roman" pitchFamily="18" charset="0"/>
                <a:buNone/>
              </a:pPr>
              <a:r>
                <a:rPr lang="en-CA" sz="1400" b="1" dirty="0" err="1">
                  <a:solidFill>
                    <a:srgbClr val="000000"/>
                  </a:solidFill>
                  <a:latin typeface="Times New Roman" pitchFamily="18" charset="0"/>
                </a:rPr>
                <a:t>ek</a:t>
              </a:r>
              <a:r>
                <a:rPr lang="en-CA" sz="1400" b="1" baseline="-25000" dirty="0" err="1">
                  <a:solidFill>
                    <a:srgbClr val="000000"/>
                  </a:solidFill>
                  <a:latin typeface="Times New Roman" pitchFamily="18" charset="0"/>
                </a:rPr>
                <a:t>t+k</a:t>
              </a:r>
              <a:endParaRPr lang="en-CA" sz="1400" b="1" baseline="-25000" dirty="0">
                <a:solidFill>
                  <a:srgbClr val="000000"/>
                </a:solidFill>
                <a:latin typeface="Times New Roman" pitchFamily="18" charset="0"/>
              </a:endParaRPr>
            </a:p>
          </p:txBody>
        </p:sp>
      </p:grpSp>
      <p:sp>
        <p:nvSpPr>
          <p:cNvPr id="29" name="Slide Number Placeholder 28"/>
          <p:cNvSpPr>
            <a:spLocks noGrp="1"/>
          </p:cNvSpPr>
          <p:nvPr>
            <p:ph type="sldNum" idx="12"/>
          </p:nvPr>
        </p:nvSpPr>
        <p:spPr>
          <a:xfrm>
            <a:off x="6770419" y="6248400"/>
            <a:ext cx="1901825" cy="454025"/>
          </a:xfrm>
        </p:spPr>
        <p:txBody>
          <a:bodyPr/>
          <a:lstStyle/>
          <a:p>
            <a:pPr>
              <a:defRPr/>
            </a:pPr>
            <a:fld id="{2C2CEE22-3CC8-4A9B-95FA-B36568568E9F}" type="slidenum">
              <a:rPr lang="en-GB" smtClean="0"/>
              <a:pPr>
                <a:defRPr/>
              </a:pPr>
              <a:t>18</a:t>
            </a:fld>
            <a:endParaRPr lang="en-GB"/>
          </a:p>
        </p:txBody>
      </p:sp>
      <p:sp>
        <p:nvSpPr>
          <p:cNvPr id="30" name="Footer Placeholder 29"/>
          <p:cNvSpPr>
            <a:spLocks noGrp="1"/>
          </p:cNvSpPr>
          <p:nvPr>
            <p:ph type="ftr" idx="11"/>
          </p:nvPr>
        </p:nvSpPr>
        <p:spPr>
          <a:xfrm>
            <a:off x="0" y="6403975"/>
            <a:ext cx="2892425" cy="454025"/>
          </a:xfrm>
        </p:spPr>
        <p:txBody>
          <a:bodyPr/>
          <a:lstStyle/>
          <a:p>
            <a:pPr>
              <a:defRPr/>
            </a:pPr>
            <a:r>
              <a:rPr lang="en-GB"/>
              <a:t>CPSC422, Lecture 6</a:t>
            </a:r>
            <a:endParaRPr lang="en-GB" dirty="0"/>
          </a:p>
        </p:txBody>
      </p:sp>
      <mc:AlternateContent xmlns:mc="http://schemas.openxmlformats.org/markup-compatibility/2006" xmlns:p14="http://schemas.microsoft.com/office/powerpoint/2010/main">
        <mc:Choice Requires="p14">
          <p:contentPart p14:bwMode="auto" r:id="rId4">
            <p14:nvContentPartPr>
              <p14:cNvPr id="274437" name="Ink 5"/>
              <p14:cNvContentPartPr>
                <a14:cpLocks xmlns:a14="http://schemas.microsoft.com/office/drawing/2010/main" noRot="1" noChangeAspect="1" noEditPoints="1" noChangeArrowheads="1" noChangeShapeType="1"/>
              </p14:cNvContentPartPr>
              <p14:nvPr/>
            </p14:nvContentPartPr>
            <p14:xfrm>
              <a:off x="3604944" y="5972175"/>
              <a:ext cx="269875" cy="9525"/>
            </p14:xfrm>
          </p:contentPart>
        </mc:Choice>
        <mc:Fallback xmlns="">
          <p:pic>
            <p:nvPicPr>
              <p:cNvPr id="274437" name="Ink 5"/>
              <p:cNvPicPr>
                <a:picLocks noRot="1" noChangeAspect="1" noEditPoints="1" noChangeArrowheads="1" noChangeShapeType="1"/>
              </p:cNvPicPr>
              <p:nvPr/>
            </p:nvPicPr>
            <p:blipFill>
              <a:blip r:embed="rId5"/>
              <a:stretch>
                <a:fillRect/>
              </a:stretch>
            </p:blipFill>
            <p:spPr>
              <a:xfrm>
                <a:off x="3602061" y="5967236"/>
                <a:ext cx="276000" cy="1799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4442" name="Ink 10"/>
              <p14:cNvContentPartPr>
                <a14:cpLocks xmlns:a14="http://schemas.microsoft.com/office/drawing/2010/main" noRot="1" noChangeAspect="1" noEditPoints="1" noChangeArrowheads="1" noChangeShapeType="1"/>
              </p14:cNvContentPartPr>
              <p14:nvPr/>
            </p14:nvContentPartPr>
            <p14:xfrm>
              <a:off x="3738294" y="4967288"/>
              <a:ext cx="4763" cy="4762"/>
            </p14:xfrm>
          </p:contentPart>
        </mc:Choice>
        <mc:Fallback xmlns="">
          <p:pic>
            <p:nvPicPr>
              <p:cNvPr id="274442" name="Ink 10"/>
              <p:cNvPicPr>
                <a:picLocks noRot="1" noChangeAspect="1" noEditPoints="1" noChangeArrowheads="1" noChangeShapeType="1"/>
              </p:cNvPicPr>
              <p:nvPr/>
            </p:nvPicPr>
            <p:blipFill>
              <a:blip r:embed="rId7"/>
              <a:stretch>
                <a:fillRect/>
              </a:stretch>
            </p:blipFill>
            <p:spPr>
              <a:xfrm>
                <a:off x="3725471" y="4955043"/>
                <a:ext cx="26746" cy="2789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4447" name="Ink 15"/>
              <p14:cNvContentPartPr>
                <a14:cpLocks xmlns:a14="http://schemas.microsoft.com/office/drawing/2010/main" noRot="1" noChangeAspect="1" noEditPoints="1" noChangeArrowheads="1" noChangeShapeType="1"/>
              </p14:cNvContentPartPr>
              <p14:nvPr/>
            </p14:nvContentPartPr>
            <p14:xfrm>
              <a:off x="4614594" y="5916613"/>
              <a:ext cx="142875" cy="15875"/>
            </p14:xfrm>
          </p:contentPart>
        </mc:Choice>
        <mc:Fallback xmlns="">
          <p:pic>
            <p:nvPicPr>
              <p:cNvPr id="274447" name="Ink 15"/>
              <p:cNvPicPr>
                <a:picLocks noRot="1" noChangeAspect="1" noEditPoints="1" noChangeArrowheads="1" noChangeShapeType="1"/>
              </p:cNvPicPr>
              <p:nvPr/>
            </p:nvPicPr>
            <p:blipFill>
              <a:blip r:embed="rId9"/>
              <a:stretch>
                <a:fillRect/>
              </a:stretch>
            </p:blipFill>
            <p:spPr>
              <a:xfrm>
                <a:off x="4611355" y="5910840"/>
                <a:ext cx="149353" cy="2489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4448" name="Ink 16"/>
              <p14:cNvContentPartPr>
                <a14:cpLocks xmlns:a14="http://schemas.microsoft.com/office/drawing/2010/main" noRot="1" noChangeAspect="1" noEditPoints="1" noChangeArrowheads="1" noChangeShapeType="1"/>
              </p14:cNvContentPartPr>
              <p14:nvPr/>
            </p14:nvContentPartPr>
            <p14:xfrm>
              <a:off x="4270107" y="2216150"/>
              <a:ext cx="647700" cy="1003300"/>
            </p14:xfrm>
          </p:contentPart>
        </mc:Choice>
        <mc:Fallback xmlns="">
          <p:pic>
            <p:nvPicPr>
              <p:cNvPr id="274448" name="Ink 16"/>
              <p:cNvPicPr>
                <a:picLocks noRot="1" noChangeAspect="1" noEditPoints="1" noChangeArrowheads="1" noChangeShapeType="1"/>
              </p:cNvPicPr>
              <p:nvPr/>
            </p:nvPicPr>
            <p:blipFill>
              <a:blip r:embed="rId11"/>
              <a:stretch>
                <a:fillRect/>
              </a:stretch>
            </p:blipFill>
            <p:spPr>
              <a:xfrm>
                <a:off x="4267587" y="2213630"/>
                <a:ext cx="653461" cy="10083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4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4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249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24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250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250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3250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250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250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250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250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250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2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0" grpId="0" animBg="1"/>
      <p:bldP spid="532494" grpId="0" animBg="1"/>
      <p:bldP spid="532496" grpId="0" animBg="1"/>
      <p:bldP spid="532497" grpId="0" animBg="1"/>
      <p:bldP spid="532498" grpId="0" animBg="1"/>
      <p:bldP spid="532500" grpId="0" animBg="1"/>
      <p:bldP spid="532501" grpId="0" animBg="1"/>
      <p:bldP spid="532502" grpId="0" animBg="1"/>
      <p:bldP spid="532503" grpId="0" animBg="1"/>
      <p:bldP spid="532504" grpId="0" animBg="1"/>
      <p:bldP spid="532505" grpId="0" animBg="1"/>
      <p:bldP spid="532506" grpId="0" animBg="1"/>
      <p:bldP spid="532507" grpId="0" animBg="1"/>
      <p:bldP spid="532508" grpId="0" animBg="1"/>
      <p:bldP spid="532509" grpId="0" animBg="1"/>
      <p:bldP spid="532510" grpId="0" animBg="1"/>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4B4E230-24D7-4196-A23F-4D134B28C998}"/>
              </a:ext>
            </a:extLst>
          </p:cNvPr>
          <p:cNvSpPr>
            <a:spLocks noGrp="1"/>
          </p:cNvSpPr>
          <p:nvPr>
            <p:ph type="ftr" idx="11"/>
          </p:nvPr>
        </p:nvSpPr>
        <p:spPr/>
        <p:txBody>
          <a:bodyPr/>
          <a:lstStyle/>
          <a:p>
            <a:pPr>
              <a:defRPr/>
            </a:pPr>
            <a:r>
              <a:rPr lang="en-GB"/>
              <a:t>CPSC422, Lecture 6</a:t>
            </a:r>
          </a:p>
        </p:txBody>
      </p:sp>
      <p:sp>
        <p:nvSpPr>
          <p:cNvPr id="6" name="Slide Number Placeholder 5">
            <a:extLst>
              <a:ext uri="{FF2B5EF4-FFF2-40B4-BE49-F238E27FC236}">
                <a16:creationId xmlns:a16="http://schemas.microsoft.com/office/drawing/2014/main" id="{E5E8458F-D762-47C9-B433-35D7C9448BFF}"/>
              </a:ext>
            </a:extLst>
          </p:cNvPr>
          <p:cNvSpPr>
            <a:spLocks noGrp="1"/>
          </p:cNvSpPr>
          <p:nvPr>
            <p:ph type="sldNum" idx="12"/>
          </p:nvPr>
        </p:nvSpPr>
        <p:spPr/>
        <p:txBody>
          <a:bodyPr/>
          <a:lstStyle/>
          <a:p>
            <a:pPr>
              <a:defRPr/>
            </a:pPr>
            <a:fld id="{2C2CEE22-3CC8-4A9B-95FA-B36568568E9F}" type="slidenum">
              <a:rPr lang="en-GB" smtClean="0"/>
              <a:pPr>
                <a:defRPr/>
              </a:pPr>
              <a:t>19</a:t>
            </a:fld>
            <a:endParaRPr lang="en-GB"/>
          </a:p>
        </p:txBody>
      </p:sp>
      <p:pic>
        <p:nvPicPr>
          <p:cNvPr id="8" name="Picture 7">
            <a:extLst>
              <a:ext uri="{FF2B5EF4-FFF2-40B4-BE49-F238E27FC236}">
                <a16:creationId xmlns:a16="http://schemas.microsoft.com/office/drawing/2014/main" id="{5708526F-95AB-4ADB-A3D8-C373F0CA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232483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CPSC422, Lecture 6</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a:t>
            </a:fld>
            <a:endParaRPr lang="en-US"/>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152400" y="1295400"/>
            <a:ext cx="8991600" cy="41148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i="0" u="sng" strike="noStrike" kern="0" cap="none" spc="0" normalizeH="0" baseline="0" noProof="0" dirty="0">
                <a:ln>
                  <a:noFill/>
                </a:ln>
                <a:solidFill>
                  <a:schemeClr val="tx1"/>
                </a:solidFill>
                <a:effectLst/>
                <a:uLnTx/>
                <a:uFillTx/>
                <a:latin typeface="+mn-lt"/>
                <a:ea typeface="+mn-ea"/>
                <a:cs typeface="+mn-cs"/>
              </a:rPr>
              <a:t>Partially Observable Markov Decision</a:t>
            </a:r>
            <a:r>
              <a:rPr kumimoji="0" lang="en-US" sz="3200" i="0" u="sng" strike="noStrike" kern="0" cap="none" spc="0" normalizeH="0" noProof="0" dirty="0">
                <a:ln>
                  <a:noFill/>
                </a:ln>
                <a:solidFill>
                  <a:schemeClr val="tx1"/>
                </a:solidFill>
                <a:effectLst/>
                <a:uLnTx/>
                <a:uFillTx/>
                <a:latin typeface="+mn-lt"/>
                <a:ea typeface="+mn-ea"/>
                <a:cs typeface="+mn-cs"/>
              </a:rPr>
              <a:t> Processes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a:ln>
                  <a:noFill/>
                </a:ln>
                <a:effectLst/>
                <a:uLnTx/>
                <a:uFillTx/>
                <a:latin typeface="+mn-lt"/>
                <a:ea typeface="+mn-ea"/>
                <a:cs typeface="+mn-cs"/>
              </a:rPr>
              <a:t>Summary</a:t>
            </a:r>
          </a:p>
          <a:p>
            <a:pPr marL="800100" lvl="1" indent="-342900">
              <a:spcBef>
                <a:spcPct val="20000"/>
              </a:spcBef>
              <a:buFont typeface="Arial" pitchFamily="34" charset="0"/>
              <a:buChar char="•"/>
              <a:defRPr/>
            </a:pPr>
            <a:r>
              <a:rPr lang="en-US" sz="2800" kern="0" dirty="0">
                <a:latin typeface="+mn-lt"/>
              </a:rPr>
              <a:t>Belief State</a:t>
            </a:r>
          </a:p>
          <a:p>
            <a:pPr marL="800100" lvl="1" indent="-342900">
              <a:spcBef>
                <a:spcPct val="20000"/>
              </a:spcBef>
              <a:buFont typeface="Arial" pitchFamily="34" charset="0"/>
              <a:buChar char="•"/>
              <a:defRPr/>
            </a:pPr>
            <a:r>
              <a:rPr lang="en-US" sz="2800" kern="0" dirty="0"/>
              <a:t>Belief State Update</a:t>
            </a:r>
            <a:endParaRPr kumimoji="0" lang="en-US" sz="2800" i="0" u="none" strike="noStrike" kern="0" cap="none" spc="0" normalizeH="0" baseline="0" noProof="0" dirty="0">
              <a:ln>
                <a:noFill/>
              </a:ln>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a:latin typeface="+mn-lt"/>
              </a:rPr>
              <a:t>Policies and Optimal Policy</a:t>
            </a:r>
          </a:p>
          <a:p>
            <a:pPr marR="0" lvl="0" algn="l" defTabSz="914400" rtl="0" eaLnBrk="1" fontAlgn="base" latinLnBrk="0" hangingPunct="1">
              <a:lnSpc>
                <a:spcPct val="100000"/>
              </a:lnSpc>
              <a:spcBef>
                <a:spcPct val="20000"/>
              </a:spcBef>
              <a:spcAft>
                <a:spcPct val="0"/>
              </a:spcAft>
              <a:buClrTx/>
              <a:buSzTx/>
              <a:tabLst/>
              <a:defRPr/>
            </a:pPr>
            <a:endParaRPr kumimoji="0" lang="en-US" sz="3200" i="0"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pPr>
              <a:defRPr/>
            </a:pPr>
            <a:r>
              <a:rPr lang="en-GB"/>
              <a:t>CPSC422, Lecture 6</a:t>
            </a:r>
          </a:p>
        </p:txBody>
      </p:sp>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20</a:t>
            </a:fld>
            <a:endParaRPr lang="en-GB"/>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352080" y="485280"/>
              <a:ext cx="8012160" cy="5138280"/>
            </p14:xfrm>
          </p:contentPart>
        </mc:Choice>
        <mc:Fallback xmlns="">
          <p:pic>
            <p:nvPicPr>
              <p:cNvPr id="7" name="Ink 6"/>
              <p:cNvPicPr/>
              <p:nvPr/>
            </p:nvPicPr>
            <p:blipFill>
              <a:blip r:embed="rId4"/>
              <a:stretch>
                <a:fillRect/>
              </a:stretch>
            </p:blipFill>
            <p:spPr>
              <a:xfrm>
                <a:off x="342000" y="479520"/>
                <a:ext cx="8024760" cy="5154120"/>
              </a:xfrm>
              <a:prstGeom prst="rect">
                <a:avLst/>
              </a:prstGeom>
            </p:spPr>
          </p:pic>
        </mc:Fallback>
      </mc:AlternateContent>
      <p:sp>
        <p:nvSpPr>
          <p:cNvPr id="9" name="Rectangle 8"/>
          <p:cNvSpPr>
            <a:spLocks noChangeArrowheads="1"/>
          </p:cNvSpPr>
          <p:nvPr/>
        </p:nvSpPr>
        <p:spPr bwMode="auto">
          <a:xfrm>
            <a:off x="330309" y="5763844"/>
            <a:ext cx="1257300" cy="58477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3200" b="1" dirty="0">
                <a:solidFill>
                  <a:srgbClr val="FF0000"/>
                </a:solidFill>
                <a:latin typeface="+mj-lt"/>
              </a:rPr>
              <a:t>A. </a:t>
            </a:r>
            <a:r>
              <a:rPr lang="en-US" sz="2800" i="1" dirty="0">
                <a:solidFill>
                  <a:srgbClr val="000000"/>
                </a:solidFill>
                <a:latin typeface="Arial" panose="020B0604020202020204" pitchFamily="34" charset="0"/>
                <a:cs typeface="Arial" panose="020B0604020202020204" pitchFamily="34" charset="0"/>
              </a:rPr>
              <a:t>a</a:t>
            </a:r>
            <a:r>
              <a:rPr lang="en-US" sz="2800" i="1" baseline="-25000" dirty="0">
                <a:solidFill>
                  <a:srgbClr val="000000"/>
                </a:solidFill>
                <a:latin typeface="Arial" panose="020B0604020202020204" pitchFamily="34" charset="0"/>
                <a:cs typeface="Arial" panose="020B0604020202020204" pitchFamily="34" charset="0"/>
              </a:rPr>
              <a:t>1</a:t>
            </a:r>
            <a:endParaRPr lang="en-US" sz="3200" baseline="-25000" dirty="0">
              <a:latin typeface="+mj-lt"/>
            </a:endParaRPr>
          </a:p>
        </p:txBody>
      </p:sp>
      <p:pic>
        <p:nvPicPr>
          <p:cNvPr id="10" name="Picture 4" descr="https://encrypted-tbn2.gstatic.com/images?q=tbn:ANd9GcRmbiq0fjNIqMNEbbRgG-41Uy_xMuQ-55BRXnK88qWBmx3bfWc1X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7266" y="4927966"/>
            <a:ext cx="1259383" cy="470124"/>
          </a:xfrm>
          <a:prstGeom prst="rect">
            <a:avLst/>
          </a:prstGeom>
          <a:solidFill>
            <a:schemeClr val="accent5">
              <a:lumMod val="20000"/>
              <a:lumOff val="80000"/>
            </a:schemeClr>
          </a:solidFill>
          <a:ln w="57150">
            <a:solidFill>
              <a:srgbClr val="00B0F0"/>
            </a:solidFill>
          </a:ln>
          <a:extLst/>
        </p:spPr>
      </p:pic>
      <p:sp>
        <p:nvSpPr>
          <p:cNvPr id="12" name="Rectangle 5"/>
          <p:cNvSpPr>
            <a:spLocks noChangeArrowheads="1"/>
          </p:cNvSpPr>
          <p:nvPr/>
        </p:nvSpPr>
        <p:spPr bwMode="auto">
          <a:xfrm>
            <a:off x="3092533" y="5105400"/>
            <a:ext cx="3657600"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Best action at time t?</a:t>
            </a:r>
          </a:p>
          <a:p>
            <a:pPr marL="339725" indent="-339725" defTabSz="457200">
              <a:lnSpc>
                <a:spcPct val="90000"/>
              </a:lnSpc>
              <a:spcBef>
                <a:spcPts val="1800"/>
              </a:spcBef>
              <a:buClr>
                <a:srgbClr val="000000"/>
              </a:buClr>
              <a:buSzPct val="100000"/>
              <a:buFont typeface="Wingdings" pitchFamily="2" charset="2"/>
              <a:buChar char=""/>
            </a:pPr>
            <a:endParaRPr lang="en-US" sz="2000" dirty="0">
              <a:solidFill>
                <a:srgbClr val="000000"/>
              </a:solidFill>
              <a:latin typeface="Times New Roman" pitchFamily="18" charset="0"/>
              <a:cs typeface="Times New Roman" pitchFamily="18" charset="0"/>
            </a:endParaRPr>
          </a:p>
          <a:p>
            <a:pPr marL="339725" indent="-339725" defTabSz="457200">
              <a:lnSpc>
                <a:spcPct val="90000"/>
              </a:lnSpc>
              <a:spcBef>
                <a:spcPts val="1800"/>
              </a:spcBef>
              <a:buClr>
                <a:srgbClr val="000000"/>
              </a:buClr>
              <a:buSzPct val="100000"/>
              <a:buFont typeface="Wingdings" pitchFamily="2" charset="2"/>
              <a:buNone/>
            </a:pPr>
            <a:endParaRPr lang="en-US" sz="2000" i="1" dirty="0">
              <a:solidFill>
                <a:srgbClr val="000000"/>
              </a:solidFill>
              <a:latin typeface="Times New Roman" pitchFamily="18" charset="0"/>
              <a:cs typeface="Times New Roman" pitchFamily="18" charset="0"/>
            </a:endParaRPr>
          </a:p>
        </p:txBody>
      </p:sp>
      <p:sp>
        <p:nvSpPr>
          <p:cNvPr id="13" name="Rectangle 12"/>
          <p:cNvSpPr>
            <a:spLocks noChangeArrowheads="1"/>
          </p:cNvSpPr>
          <p:nvPr/>
        </p:nvSpPr>
        <p:spPr bwMode="auto">
          <a:xfrm>
            <a:off x="3505200" y="5649754"/>
            <a:ext cx="1257300" cy="58477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3200" b="1" dirty="0">
                <a:solidFill>
                  <a:srgbClr val="FF0000"/>
                </a:solidFill>
                <a:latin typeface="+mj-lt"/>
              </a:rPr>
              <a:t>B. </a:t>
            </a:r>
            <a:r>
              <a:rPr lang="en-US" sz="2800" i="1" dirty="0">
                <a:solidFill>
                  <a:srgbClr val="000000"/>
                </a:solidFill>
                <a:latin typeface="Arial" panose="020B0604020202020204" pitchFamily="34" charset="0"/>
                <a:cs typeface="Arial" panose="020B0604020202020204" pitchFamily="34" charset="0"/>
              </a:rPr>
              <a:t>a</a:t>
            </a:r>
            <a:r>
              <a:rPr lang="en-US" sz="2800" i="1" baseline="-25000" dirty="0">
                <a:solidFill>
                  <a:srgbClr val="000000"/>
                </a:solidFill>
                <a:latin typeface="Arial" panose="020B0604020202020204" pitchFamily="34" charset="0"/>
                <a:cs typeface="Arial" panose="020B0604020202020204" pitchFamily="34" charset="0"/>
              </a:rPr>
              <a:t>2</a:t>
            </a:r>
            <a:endParaRPr lang="en-US" sz="3200" baseline="-25000" dirty="0">
              <a:latin typeface="+mj-lt"/>
            </a:endParaRPr>
          </a:p>
        </p:txBody>
      </p:sp>
      <p:sp>
        <p:nvSpPr>
          <p:cNvPr id="14" name="Rectangle 13"/>
          <p:cNvSpPr>
            <a:spLocks noChangeArrowheads="1"/>
          </p:cNvSpPr>
          <p:nvPr/>
        </p:nvSpPr>
        <p:spPr bwMode="auto">
          <a:xfrm>
            <a:off x="5791200" y="5916059"/>
            <a:ext cx="2723628" cy="58477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3200" b="1" dirty="0">
                <a:solidFill>
                  <a:srgbClr val="FF0000"/>
                </a:solidFill>
                <a:latin typeface="+mj-lt"/>
              </a:rPr>
              <a:t>C. </a:t>
            </a:r>
            <a:r>
              <a:rPr lang="en-US" sz="2800" i="1" dirty="0">
                <a:solidFill>
                  <a:srgbClr val="000000"/>
                </a:solidFill>
                <a:latin typeface="Arial" panose="020B0604020202020204" pitchFamily="34" charset="0"/>
                <a:cs typeface="Arial" panose="020B0604020202020204" pitchFamily="34" charset="0"/>
              </a:rPr>
              <a:t>indifferent</a:t>
            </a:r>
            <a:endParaRPr lang="en-US" sz="3200" baseline="-25000" dirty="0">
              <a:latin typeface="+mj-lt"/>
            </a:endParaRP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165600" y="5753160"/>
              <a:ext cx="1540440" cy="767880"/>
            </p14:xfrm>
          </p:contentPart>
        </mc:Choice>
        <mc:Fallback xmlns="">
          <p:pic>
            <p:nvPicPr>
              <p:cNvPr id="2" name="Ink 1"/>
              <p:cNvPicPr/>
              <p:nvPr/>
            </p:nvPicPr>
            <p:blipFill>
              <a:blip r:embed="rId7"/>
              <a:stretch>
                <a:fillRect/>
              </a:stretch>
            </p:blipFill>
            <p:spPr>
              <a:xfrm>
                <a:off x="154800" y="5744520"/>
                <a:ext cx="1562400" cy="786960"/>
              </a:xfrm>
              <a:prstGeom prst="rect">
                <a:avLst/>
              </a:prstGeom>
            </p:spPr>
          </p:pic>
        </mc:Fallback>
      </mc:AlternateContent>
    </p:spTree>
    <p:extLst>
      <p:ext uri="{BB962C8B-B14F-4D97-AF65-F5344CB8AC3E}">
        <p14:creationId xmlns:p14="http://schemas.microsoft.com/office/powerpoint/2010/main" val="385795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pPr>
              <a:defRPr/>
            </a:pPr>
            <a:r>
              <a:rPr lang="en-GB"/>
              <a:t>CPSC422, Lecture 6</a:t>
            </a:r>
          </a:p>
        </p:txBody>
      </p:sp>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21</a:t>
            </a:fld>
            <a:endParaRPr lang="en-GB"/>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352080" y="485280"/>
              <a:ext cx="8012160" cy="5138280"/>
            </p14:xfrm>
          </p:contentPart>
        </mc:Choice>
        <mc:Fallback xmlns="">
          <p:pic>
            <p:nvPicPr>
              <p:cNvPr id="7" name="Ink 6"/>
              <p:cNvPicPr/>
              <p:nvPr/>
            </p:nvPicPr>
            <p:blipFill>
              <a:blip r:embed="rId3"/>
              <a:stretch>
                <a:fillRect/>
              </a:stretch>
            </p:blipFill>
            <p:spPr>
              <a:xfrm>
                <a:off x="342000" y="479520"/>
                <a:ext cx="8024760" cy="5154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619000" y="348120"/>
              <a:ext cx="6391440" cy="3657600"/>
            </p14:xfrm>
          </p:contentPart>
        </mc:Choice>
        <mc:Fallback xmlns="">
          <p:pic>
            <p:nvPicPr>
              <p:cNvPr id="2" name="Ink 1"/>
              <p:cNvPicPr/>
              <p:nvPr/>
            </p:nvPicPr>
            <p:blipFill>
              <a:blip r:embed="rId5"/>
              <a:stretch>
                <a:fillRect/>
              </a:stretch>
            </p:blipFill>
            <p:spPr>
              <a:xfrm>
                <a:off x="2610000" y="341280"/>
                <a:ext cx="6411960" cy="3675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2752560" y="1256400"/>
              <a:ext cx="2118600" cy="866160"/>
            </p14:xfrm>
          </p:contentPart>
        </mc:Choice>
        <mc:Fallback xmlns="">
          <p:pic>
            <p:nvPicPr>
              <p:cNvPr id="3" name="Ink 2"/>
              <p:cNvPicPr/>
              <p:nvPr/>
            </p:nvPicPr>
            <p:blipFill>
              <a:blip r:embed="rId7"/>
              <a:stretch>
                <a:fillRect/>
              </a:stretch>
            </p:blipFill>
            <p:spPr>
              <a:xfrm>
                <a:off x="2743920" y="1249560"/>
                <a:ext cx="2134800" cy="882720"/>
              </a:xfrm>
              <a:prstGeom prst="rect">
                <a:avLst/>
              </a:prstGeom>
            </p:spPr>
          </p:pic>
        </mc:Fallback>
      </mc:AlternateContent>
    </p:spTree>
    <p:extLst>
      <p:ext uri="{BB962C8B-B14F-4D97-AF65-F5344CB8AC3E}">
        <p14:creationId xmlns:p14="http://schemas.microsoft.com/office/powerpoint/2010/main" val="1550830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Look Ahead Search for Optimal Policy</a:t>
            </a:r>
          </a:p>
        </p:txBody>
      </p:sp>
      <p:sp>
        <p:nvSpPr>
          <p:cNvPr id="25603" name="Rectangle 3"/>
          <p:cNvSpPr>
            <a:spLocks noChangeArrowheads="1"/>
          </p:cNvSpPr>
          <p:nvPr/>
        </p:nvSpPr>
        <p:spPr bwMode="auto">
          <a:xfrm>
            <a:off x="2843212" y="2463840"/>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25604" name="Rectangle 4"/>
          <p:cNvSpPr>
            <a:spLocks noChangeArrowheads="1"/>
          </p:cNvSpPr>
          <p:nvPr/>
        </p:nvSpPr>
        <p:spPr bwMode="auto">
          <a:xfrm>
            <a:off x="107950" y="836613"/>
            <a:ext cx="7634288"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n-US" sz="2400">
              <a:solidFill>
                <a:srgbClr val="000000"/>
              </a:solidFill>
              <a:latin typeface="Times New Roman" pitchFamily="18" charset="0"/>
            </a:endParaRPr>
          </a:p>
        </p:txBody>
      </p:sp>
      <p:sp>
        <p:nvSpPr>
          <p:cNvPr id="534533" name="Rectangle 5"/>
          <p:cNvSpPr>
            <a:spLocks noChangeArrowheads="1"/>
          </p:cNvSpPr>
          <p:nvPr/>
        </p:nvSpPr>
        <p:spPr bwMode="auto">
          <a:xfrm>
            <a:off x="323850" y="1125538"/>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What is the time complexity for exhaustive search at depth </a:t>
            </a:r>
            <a:r>
              <a:rPr lang="en-US" sz="2400" i="1" dirty="0">
                <a:solidFill>
                  <a:srgbClr val="000000"/>
                </a:solidFill>
                <a:latin typeface="Arial" panose="020B0604020202020204" pitchFamily="34" charset="0"/>
                <a:cs typeface="Arial" panose="020B0604020202020204" pitchFamily="34" charset="0"/>
              </a:rPr>
              <a:t>d</a:t>
            </a:r>
            <a:r>
              <a:rPr lang="en-US" sz="2400" dirty="0">
                <a:solidFill>
                  <a:srgbClr val="000000"/>
                </a:solidFill>
                <a:latin typeface="Arial" panose="020B0604020202020204" pitchFamily="34" charset="0"/>
                <a:cs typeface="Arial" panose="020B0604020202020204" pitchFamily="34" charset="0"/>
              </a:rPr>
              <a:t>, with |A| available actions and |E| possible observations?</a:t>
            </a:r>
          </a:p>
          <a:p>
            <a:pPr marL="339725" indent="-339725" defTabSz="457200">
              <a:lnSpc>
                <a:spcPct val="90000"/>
              </a:lnSpc>
              <a:spcBef>
                <a:spcPts val="1800"/>
              </a:spcBef>
              <a:buClr>
                <a:srgbClr val="000000"/>
              </a:buClr>
              <a:buSzPct val="100000"/>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a:p>
            <a:pPr defTabSz="457200">
              <a:lnSpc>
                <a:spcPct val="90000"/>
              </a:lnSpc>
              <a:spcBef>
                <a:spcPts val="1800"/>
              </a:spcBef>
              <a:buClr>
                <a:srgbClr val="000000"/>
              </a:buClr>
              <a:buSzPct val="100000"/>
            </a:pPr>
            <a:endParaRPr lang="en-US" sz="2000" dirty="0">
              <a:solidFill>
                <a:srgbClr val="000000"/>
              </a:solidFill>
              <a:latin typeface="Times New Roman" pitchFamily="18" charset="0"/>
              <a:cs typeface="Times New Roman" pitchFamily="18" charset="0"/>
            </a:endParaRPr>
          </a:p>
          <a:p>
            <a:pPr marL="339725" indent="-339725" defTabSz="457200">
              <a:lnSpc>
                <a:spcPct val="90000"/>
              </a:lnSpc>
              <a:spcBef>
                <a:spcPts val="1800"/>
              </a:spcBef>
              <a:buClr>
                <a:srgbClr val="000000"/>
              </a:buClr>
              <a:buSzPct val="100000"/>
              <a:buFont typeface="Wingdings" pitchFamily="2" charset="2"/>
              <a:buNone/>
            </a:pPr>
            <a:endParaRPr lang="en-US" sz="2000" i="1" dirty="0">
              <a:solidFill>
                <a:srgbClr val="000000"/>
              </a:solidFill>
              <a:latin typeface="Times New Roman" pitchFamily="18" charset="0"/>
              <a:cs typeface="Times New Roman" pitchFamily="18" charset="0"/>
            </a:endParaRPr>
          </a:p>
        </p:txBody>
      </p:sp>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22</a:t>
            </a:fld>
            <a:endParaRPr lang="en-GB"/>
          </a:p>
        </p:txBody>
      </p:sp>
      <p:sp>
        <p:nvSpPr>
          <p:cNvPr id="7" name="Footer Placeholder 6"/>
          <p:cNvSpPr>
            <a:spLocks noGrp="1"/>
          </p:cNvSpPr>
          <p:nvPr>
            <p:ph type="ftr" idx="11"/>
          </p:nvPr>
        </p:nvSpPr>
        <p:spPr/>
        <p:txBody>
          <a:bodyPr/>
          <a:lstStyle/>
          <a:p>
            <a:pPr>
              <a:defRPr/>
            </a:pPr>
            <a:r>
              <a:rPr lang="en-GB"/>
              <a:t>CPSC422, Lecture 6</a:t>
            </a:r>
          </a:p>
        </p:txBody>
      </p:sp>
      <p:sp>
        <p:nvSpPr>
          <p:cNvPr id="8" name="Rectangle 7"/>
          <p:cNvSpPr>
            <a:spLocks noChangeArrowheads="1"/>
          </p:cNvSpPr>
          <p:nvPr/>
        </p:nvSpPr>
        <p:spPr bwMode="auto">
          <a:xfrm>
            <a:off x="3217062" y="2345898"/>
            <a:ext cx="2782899"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solidFill>
                  <a:srgbClr val="FF0000"/>
                </a:solidFill>
                <a:latin typeface="+mj-lt"/>
              </a:rPr>
              <a:t>B. </a:t>
            </a:r>
            <a:r>
              <a:rPr lang="en-US" i="1" dirty="0">
                <a:solidFill>
                  <a:srgbClr val="000000"/>
                </a:solidFill>
                <a:latin typeface="Arial" panose="020B0604020202020204" pitchFamily="34" charset="0"/>
                <a:cs typeface="Arial" panose="020B0604020202020204" pitchFamily="34" charset="0"/>
              </a:rPr>
              <a:t>O(|</a:t>
            </a:r>
            <a:r>
              <a:rPr lang="en-US" i="1" dirty="0" err="1">
                <a:solidFill>
                  <a:srgbClr val="000000"/>
                </a:solidFill>
                <a:latin typeface="Arial" panose="020B0604020202020204" pitchFamily="34" charset="0"/>
                <a:cs typeface="Arial" panose="020B0604020202020204" pitchFamily="34" charset="0"/>
              </a:rPr>
              <a:t>A|</a:t>
            </a:r>
            <a:r>
              <a:rPr lang="en-US" i="1" baseline="30000" dirty="0" err="1">
                <a:solidFill>
                  <a:srgbClr val="000000"/>
                </a:solidFill>
                <a:latin typeface="Arial" panose="020B0604020202020204" pitchFamily="34" charset="0"/>
                <a:cs typeface="Arial" panose="020B0604020202020204" pitchFamily="34" charset="0"/>
              </a:rPr>
              <a:t>d</a:t>
            </a:r>
            <a:r>
              <a:rPr lang="en-US" i="1" baseline="30000" dirty="0">
                <a:solidFill>
                  <a:srgbClr val="000000"/>
                </a:solidFill>
                <a:latin typeface="Arial" panose="020B0604020202020204" pitchFamily="34" charset="0"/>
                <a:cs typeface="Arial" panose="020B0604020202020204" pitchFamily="34" charset="0"/>
              </a:rPr>
              <a:t> </a:t>
            </a:r>
            <a:r>
              <a:rPr lang="en-US" i="1" baseline="-25000" dirty="0">
                <a:solidFill>
                  <a:srgbClr val="000000"/>
                </a:solidFill>
                <a:latin typeface="Arial" panose="020B0604020202020204" pitchFamily="34" charset="0"/>
                <a:cs typeface="Arial" panose="020B0604020202020204" pitchFamily="34" charset="0"/>
              </a:rPr>
              <a:t>* </a:t>
            </a:r>
            <a:r>
              <a:rPr lang="en-US" i="1" dirty="0">
                <a:solidFill>
                  <a:srgbClr val="000000"/>
                </a:solidFill>
                <a:latin typeface="Arial" panose="020B0604020202020204" pitchFamily="34" charset="0"/>
                <a:cs typeface="Arial" panose="020B0604020202020204" pitchFamily="34" charset="0"/>
              </a:rPr>
              <a:t>|</a:t>
            </a:r>
            <a:r>
              <a:rPr lang="en-US" i="1" dirty="0" err="1">
                <a:solidFill>
                  <a:srgbClr val="000000"/>
                </a:solidFill>
                <a:latin typeface="Arial" panose="020B0604020202020204" pitchFamily="34" charset="0"/>
                <a:cs typeface="Arial" panose="020B0604020202020204" pitchFamily="34" charset="0"/>
              </a:rPr>
              <a:t>E|</a:t>
            </a:r>
            <a:r>
              <a:rPr lang="en-US" i="1" baseline="30000" dirty="0" err="1">
                <a:solidFill>
                  <a:srgbClr val="000000"/>
                </a:solidFill>
                <a:latin typeface="Arial" panose="020B0604020202020204" pitchFamily="34" charset="0"/>
                <a:cs typeface="Arial" panose="020B0604020202020204" pitchFamily="34" charset="0"/>
              </a:rPr>
              <a:t>d</a:t>
            </a:r>
            <a:r>
              <a:rPr lang="en-US" i="1" dirty="0">
                <a:solidFill>
                  <a:srgbClr val="000000"/>
                </a:solidFill>
                <a:latin typeface="Arial" panose="020B0604020202020204" pitchFamily="34" charset="0"/>
                <a:cs typeface="Arial" panose="020B0604020202020204" pitchFamily="34" charset="0"/>
              </a:rPr>
              <a:t>)</a:t>
            </a:r>
            <a:r>
              <a:rPr lang="en-US" sz="2800" b="1" dirty="0">
                <a:solidFill>
                  <a:srgbClr val="FF0000"/>
                </a:solidFill>
                <a:latin typeface="+mj-lt"/>
              </a:rPr>
              <a:t> </a:t>
            </a:r>
            <a:endParaRPr lang="en-US" sz="2800" b="1" i="1" dirty="0">
              <a:latin typeface="+mj-lt"/>
            </a:endParaRPr>
          </a:p>
        </p:txBody>
      </p:sp>
      <p:sp>
        <p:nvSpPr>
          <p:cNvPr id="9" name="Rectangle 8"/>
          <p:cNvSpPr>
            <a:spLocks noChangeArrowheads="1"/>
          </p:cNvSpPr>
          <p:nvPr/>
        </p:nvSpPr>
        <p:spPr bwMode="auto">
          <a:xfrm>
            <a:off x="323849" y="2345898"/>
            <a:ext cx="2514601"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solidFill>
                  <a:srgbClr val="FF0000"/>
                </a:solidFill>
                <a:latin typeface="+mj-lt"/>
              </a:rPr>
              <a:t>A. </a:t>
            </a:r>
            <a:r>
              <a:rPr lang="en-US" i="1" dirty="0">
                <a:solidFill>
                  <a:srgbClr val="000000"/>
                </a:solidFill>
                <a:latin typeface="Arial" panose="020B0604020202020204" pitchFamily="34" charset="0"/>
                <a:cs typeface="Arial" panose="020B0604020202020204" pitchFamily="34" charset="0"/>
              </a:rPr>
              <a:t>O(d</a:t>
            </a:r>
            <a:r>
              <a:rPr lang="en-US" i="1" baseline="-25000" dirty="0">
                <a:solidFill>
                  <a:srgbClr val="000000"/>
                </a:solidFill>
                <a:latin typeface="Arial" panose="020B0604020202020204" pitchFamily="34" charset="0"/>
                <a:cs typeface="Arial" panose="020B0604020202020204" pitchFamily="34" charset="0"/>
              </a:rPr>
              <a:t> *</a:t>
            </a:r>
            <a:r>
              <a:rPr lang="en-US" i="1" dirty="0">
                <a:solidFill>
                  <a:srgbClr val="000000"/>
                </a:solidFill>
                <a:latin typeface="Arial" panose="020B0604020202020204" pitchFamily="34" charset="0"/>
                <a:cs typeface="Arial" panose="020B0604020202020204" pitchFamily="34" charset="0"/>
              </a:rPr>
              <a:t>|A|</a:t>
            </a:r>
            <a:r>
              <a:rPr lang="en-US" i="1" baseline="30000" dirty="0">
                <a:solidFill>
                  <a:srgbClr val="000000"/>
                </a:solidFill>
                <a:latin typeface="Arial" panose="020B0604020202020204" pitchFamily="34" charset="0"/>
                <a:cs typeface="Arial" panose="020B0604020202020204" pitchFamily="34" charset="0"/>
              </a:rPr>
              <a:t> </a:t>
            </a:r>
            <a:r>
              <a:rPr lang="en-US" i="1" baseline="-25000" dirty="0">
                <a:solidFill>
                  <a:srgbClr val="000000"/>
                </a:solidFill>
                <a:latin typeface="Arial" panose="020B0604020202020204" pitchFamily="34" charset="0"/>
                <a:cs typeface="Arial" panose="020B0604020202020204" pitchFamily="34" charset="0"/>
              </a:rPr>
              <a:t>* </a:t>
            </a:r>
            <a:r>
              <a:rPr lang="en-US" i="1" dirty="0">
                <a:solidFill>
                  <a:srgbClr val="000000"/>
                </a:solidFill>
                <a:latin typeface="Arial" panose="020B0604020202020204" pitchFamily="34" charset="0"/>
                <a:cs typeface="Arial" panose="020B0604020202020204" pitchFamily="34" charset="0"/>
              </a:rPr>
              <a:t>|E|)</a:t>
            </a:r>
            <a:r>
              <a:rPr lang="en-US" sz="2800" b="1" dirty="0">
                <a:solidFill>
                  <a:srgbClr val="FF0000"/>
                </a:solidFill>
                <a:latin typeface="+mj-lt"/>
              </a:rPr>
              <a:t> </a:t>
            </a:r>
            <a:endParaRPr lang="en-US" sz="2800" baseline="30000" dirty="0">
              <a:latin typeface="+mj-lt"/>
            </a:endParaRPr>
          </a:p>
        </p:txBody>
      </p:sp>
      <p:pic>
        <p:nvPicPr>
          <p:cNvPr id="10"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4368" y="3200400"/>
            <a:ext cx="1259383" cy="470124"/>
          </a:xfrm>
          <a:prstGeom prst="rect">
            <a:avLst/>
          </a:prstGeom>
          <a:solidFill>
            <a:schemeClr val="accent5">
              <a:lumMod val="20000"/>
              <a:lumOff val="80000"/>
            </a:schemeClr>
          </a:solidFill>
          <a:ln w="57150">
            <a:solidFill>
              <a:srgbClr val="00B0F0"/>
            </a:solidFill>
          </a:ln>
          <a:extLst/>
        </p:spPr>
      </p:pic>
      <p:sp>
        <p:nvSpPr>
          <p:cNvPr id="11" name="Rectangle 10"/>
          <p:cNvSpPr>
            <a:spLocks noChangeArrowheads="1"/>
          </p:cNvSpPr>
          <p:nvPr/>
        </p:nvSpPr>
        <p:spPr bwMode="auto">
          <a:xfrm>
            <a:off x="6217192" y="2345898"/>
            <a:ext cx="240188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solidFill>
                  <a:srgbClr val="FF0000"/>
                </a:solidFill>
                <a:latin typeface="+mj-lt"/>
              </a:rPr>
              <a:t>C. </a:t>
            </a:r>
            <a:r>
              <a:rPr lang="en-US" i="1" dirty="0">
                <a:solidFill>
                  <a:srgbClr val="000000"/>
                </a:solidFill>
                <a:latin typeface="Arial" panose="020B0604020202020204" pitchFamily="34" charset="0"/>
                <a:cs typeface="Arial" panose="020B0604020202020204" pitchFamily="34" charset="0"/>
              </a:rPr>
              <a:t>O(|</a:t>
            </a:r>
            <a:r>
              <a:rPr lang="en-US" i="1" dirty="0" err="1">
                <a:solidFill>
                  <a:srgbClr val="000000"/>
                </a:solidFill>
                <a:latin typeface="Arial" panose="020B0604020202020204" pitchFamily="34" charset="0"/>
                <a:cs typeface="Arial" panose="020B0604020202020204" pitchFamily="34" charset="0"/>
              </a:rPr>
              <a:t>A|</a:t>
            </a:r>
            <a:r>
              <a:rPr lang="en-US" i="1" baseline="30000" dirty="0" err="1">
                <a:solidFill>
                  <a:srgbClr val="000000"/>
                </a:solidFill>
                <a:latin typeface="Arial" panose="020B0604020202020204" pitchFamily="34" charset="0"/>
                <a:cs typeface="Arial" panose="020B0604020202020204" pitchFamily="34" charset="0"/>
              </a:rPr>
              <a:t>d</a:t>
            </a:r>
            <a:r>
              <a:rPr lang="en-US" i="1" baseline="30000" dirty="0">
                <a:solidFill>
                  <a:srgbClr val="000000"/>
                </a:solidFill>
                <a:latin typeface="Arial" panose="020B0604020202020204" pitchFamily="34" charset="0"/>
                <a:cs typeface="Arial" panose="020B0604020202020204" pitchFamily="34" charset="0"/>
              </a:rPr>
              <a:t> </a:t>
            </a:r>
            <a:r>
              <a:rPr lang="en-US" i="1" baseline="-25000" dirty="0">
                <a:solidFill>
                  <a:srgbClr val="000000"/>
                </a:solidFill>
                <a:latin typeface="Arial" panose="020B0604020202020204" pitchFamily="34" charset="0"/>
                <a:cs typeface="Arial" panose="020B0604020202020204" pitchFamily="34" charset="0"/>
              </a:rPr>
              <a:t>* </a:t>
            </a:r>
            <a:r>
              <a:rPr lang="en-US" i="1" dirty="0">
                <a:solidFill>
                  <a:srgbClr val="000000"/>
                </a:solidFill>
                <a:latin typeface="Arial" panose="020B0604020202020204" pitchFamily="34" charset="0"/>
                <a:cs typeface="Arial" panose="020B0604020202020204" pitchFamily="34" charset="0"/>
              </a:rPr>
              <a:t>|E|)</a:t>
            </a:r>
          </a:p>
        </p:txBody>
      </p:sp>
      <p:sp>
        <p:nvSpPr>
          <p:cNvPr id="13" name="Rectangle 12"/>
          <p:cNvSpPr>
            <a:spLocks noChangeArrowheads="1"/>
          </p:cNvSpPr>
          <p:nvPr/>
        </p:nvSpPr>
        <p:spPr bwMode="auto">
          <a:xfrm>
            <a:off x="1410493" y="4929228"/>
            <a:ext cx="2514601"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solidFill>
                  <a:srgbClr val="FF0000"/>
                </a:solidFill>
                <a:latin typeface="+mj-lt"/>
              </a:rPr>
              <a:t>A. </a:t>
            </a:r>
            <a:r>
              <a:rPr lang="en-US" i="1" dirty="0">
                <a:solidFill>
                  <a:srgbClr val="000000"/>
                </a:solidFill>
                <a:latin typeface="Arial" panose="020B0604020202020204" pitchFamily="34" charset="0"/>
                <a:cs typeface="Arial" panose="020B0604020202020204" pitchFamily="34" charset="0"/>
              </a:rPr>
              <a:t>Close to 1 </a:t>
            </a:r>
            <a:endParaRPr lang="en-US" sz="2800" baseline="30000" dirty="0">
              <a:latin typeface="+mj-lt"/>
            </a:endParaRPr>
          </a:p>
        </p:txBody>
      </p:sp>
      <p:sp>
        <p:nvSpPr>
          <p:cNvPr id="14" name="Rectangle 13"/>
          <p:cNvSpPr>
            <a:spLocks noChangeArrowheads="1"/>
          </p:cNvSpPr>
          <p:nvPr/>
        </p:nvSpPr>
        <p:spPr bwMode="auto">
          <a:xfrm>
            <a:off x="4559857" y="4933749"/>
            <a:ext cx="3124200"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lvl="1"/>
            <a:r>
              <a:rPr lang="en-US" sz="2800" b="1" dirty="0">
                <a:solidFill>
                  <a:srgbClr val="FF0000"/>
                </a:solidFill>
                <a:latin typeface="+mj-lt"/>
              </a:rPr>
              <a:t>B. </a:t>
            </a:r>
            <a:r>
              <a:rPr lang="en-US" i="1" dirty="0">
                <a:solidFill>
                  <a:srgbClr val="000000"/>
                </a:solidFill>
                <a:latin typeface="Arial" panose="020B0604020202020204" pitchFamily="34" charset="0"/>
                <a:cs typeface="Arial" panose="020B0604020202020204" pitchFamily="34" charset="0"/>
              </a:rPr>
              <a:t>Not too close to 1</a:t>
            </a:r>
            <a:endParaRPr lang="en-US" sz="2800" b="1" i="1" dirty="0">
              <a:latin typeface="+mj-lt"/>
            </a:endParaRPr>
          </a:p>
        </p:txBody>
      </p:sp>
      <p:sp>
        <p:nvSpPr>
          <p:cNvPr id="15" name="Rectangle 5"/>
          <p:cNvSpPr>
            <a:spLocks noChangeArrowheads="1"/>
          </p:cNvSpPr>
          <p:nvPr/>
        </p:nvSpPr>
        <p:spPr bwMode="auto">
          <a:xfrm>
            <a:off x="253618" y="3886424"/>
            <a:ext cx="8569325" cy="431800"/>
          </a:xfrm>
          <a:prstGeom prst="rect">
            <a:avLst/>
          </a:prstGeom>
          <a:noFill/>
          <a:ln w="9525">
            <a:noFill/>
            <a:round/>
            <a:headEnd/>
            <a:tailEnd/>
          </a:ln>
        </p:spPr>
        <p:txBody>
          <a:bodyPr lIns="90000" tIns="46800" rIns="90000" bIns="46800"/>
          <a:lstStyle/>
          <a:p>
            <a:pPr marL="800100" lvl="1" indent="-342900" defTabSz="457200">
              <a:lnSpc>
                <a:spcPct val="90000"/>
              </a:lnSpc>
              <a:spcBef>
                <a:spcPts val="1500"/>
              </a:spcBef>
              <a:buClr>
                <a:srgbClr val="000000"/>
              </a:buClr>
              <a:buSzPct val="10000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Would Look ahead work better when the discount </a:t>
            </a:r>
          </a:p>
          <a:p>
            <a:pPr defTabSz="457200">
              <a:lnSpc>
                <a:spcPct val="90000"/>
              </a:lnSpc>
              <a:spcBef>
                <a:spcPts val="1800"/>
              </a:spcBef>
              <a:buClr>
                <a:srgbClr val="000000"/>
              </a:buClr>
              <a:buSzPct val="100000"/>
            </a:pPr>
            <a:r>
              <a:rPr lang="en-US" sz="2400" dirty="0">
                <a:solidFill>
                  <a:srgbClr val="000000"/>
                </a:solidFill>
                <a:latin typeface="Arial" panose="020B0604020202020204" pitchFamily="34" charset="0"/>
                <a:cs typeface="Arial" panose="020B0604020202020204" pitchFamily="34" charset="0"/>
              </a:rPr>
              <a:t>factor is?</a:t>
            </a:r>
          </a:p>
          <a:p>
            <a:pPr defTabSz="457200">
              <a:lnSpc>
                <a:spcPct val="90000"/>
              </a:lnSpc>
              <a:spcBef>
                <a:spcPts val="1800"/>
              </a:spcBef>
              <a:buClr>
                <a:srgbClr val="000000"/>
              </a:buClr>
              <a:buSzPct val="100000"/>
            </a:pPr>
            <a:endParaRPr lang="en-US" sz="2400" dirty="0">
              <a:solidFill>
                <a:srgbClr val="000000"/>
              </a:solidFill>
              <a:latin typeface="Arial" panose="020B0604020202020204" pitchFamily="34" charset="0"/>
              <a:cs typeface="Arial" panose="020B0604020202020204" pitchFamily="34" charset="0"/>
            </a:endParaRPr>
          </a:p>
          <a:p>
            <a:pPr defTabSz="457200">
              <a:lnSpc>
                <a:spcPct val="90000"/>
              </a:lnSpc>
              <a:spcBef>
                <a:spcPts val="1800"/>
              </a:spcBef>
              <a:buClr>
                <a:srgbClr val="000000"/>
              </a:buClr>
              <a:buSzPct val="100000"/>
            </a:pPr>
            <a:endParaRPr lang="en-US" sz="2000" dirty="0">
              <a:solidFill>
                <a:srgbClr val="000000"/>
              </a:solidFill>
              <a:latin typeface="Times New Roman" pitchFamily="18" charset="0"/>
              <a:cs typeface="Times New Roman" pitchFamily="18" charset="0"/>
            </a:endParaRPr>
          </a:p>
          <a:p>
            <a:pPr marL="339725" indent="-339725" defTabSz="457200">
              <a:lnSpc>
                <a:spcPct val="90000"/>
              </a:lnSpc>
              <a:spcBef>
                <a:spcPts val="1800"/>
              </a:spcBef>
              <a:buClr>
                <a:srgbClr val="000000"/>
              </a:buClr>
              <a:buSzPct val="100000"/>
              <a:buFont typeface="Wingdings" pitchFamily="2" charset="2"/>
              <a:buNone/>
            </a:pPr>
            <a:endParaRPr lang="en-US" sz="2000" i="1" dirty="0">
              <a:solidFill>
                <a:srgbClr val="000000"/>
              </a:solidFill>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933280" y="1842840"/>
              <a:ext cx="5133240" cy="4119840"/>
            </p14:xfrm>
          </p:contentPart>
        </mc:Choice>
        <mc:Fallback xmlns="">
          <p:pic>
            <p:nvPicPr>
              <p:cNvPr id="2" name="Ink 1"/>
              <p:cNvPicPr/>
              <p:nvPr/>
            </p:nvPicPr>
            <p:blipFill>
              <a:blip r:embed="rId5"/>
              <a:stretch>
                <a:fillRect/>
              </a:stretch>
            </p:blipFill>
            <p:spPr>
              <a:xfrm>
                <a:off x="2925360" y="1832760"/>
                <a:ext cx="5151960" cy="4137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1362600" y="2935440"/>
              <a:ext cx="6229440" cy="874080"/>
            </p14:xfrm>
          </p:contentPart>
        </mc:Choice>
        <mc:Fallback xmlns="">
          <p:pic>
            <p:nvPicPr>
              <p:cNvPr id="3" name="Ink 2"/>
              <p:cNvPicPr/>
              <p:nvPr/>
            </p:nvPicPr>
            <p:blipFill>
              <a:blip r:embed="rId7"/>
              <a:stretch>
                <a:fillRect/>
              </a:stretch>
            </p:blipFill>
            <p:spPr>
              <a:xfrm>
                <a:off x="1355760" y="2928240"/>
                <a:ext cx="6245280" cy="888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1225" cy="682625"/>
          </a:xfrm>
        </p:spPr>
        <p:txBody>
          <a:bodyPr/>
          <a:lstStyle/>
          <a:p>
            <a:r>
              <a:rPr lang="en-CA" dirty="0"/>
              <a:t>Some Applications of POMDPs……</a:t>
            </a:r>
          </a:p>
        </p:txBody>
      </p:sp>
      <p:sp>
        <p:nvSpPr>
          <p:cNvPr id="3" name="Content Placeholder 2"/>
          <p:cNvSpPr>
            <a:spLocks noGrp="1"/>
          </p:cNvSpPr>
          <p:nvPr>
            <p:ph idx="1"/>
          </p:nvPr>
        </p:nvSpPr>
        <p:spPr>
          <a:xfrm>
            <a:off x="351430" y="533400"/>
            <a:ext cx="8455025" cy="4492625"/>
          </a:xfrm>
        </p:spPr>
        <p:txBody>
          <a:bodyPr/>
          <a:lstStyle/>
          <a:p>
            <a:r>
              <a:rPr lang="en-CA" sz="2000" dirty="0">
                <a:latin typeface="Arial" panose="020B0604020202020204" pitchFamily="34" charset="0"/>
                <a:cs typeface="Arial" panose="020B0604020202020204" pitchFamily="34" charset="0"/>
              </a:rPr>
              <a:t>Jesse </a:t>
            </a:r>
            <a:r>
              <a:rPr lang="en-CA" sz="2000" dirty="0" err="1">
                <a:latin typeface="Arial" panose="020B0604020202020204" pitchFamily="34" charset="0"/>
                <a:cs typeface="Arial" panose="020B0604020202020204" pitchFamily="34" charset="0"/>
              </a:rPr>
              <a:t>Hoey</a:t>
            </a:r>
            <a:r>
              <a:rPr lang="en-CA" sz="2000" dirty="0">
                <a:latin typeface="Arial" panose="020B0604020202020204" pitchFamily="34" charset="0"/>
                <a:cs typeface="Arial" panose="020B0604020202020204" pitchFamily="34" charset="0"/>
              </a:rPr>
              <a:t>, Tobias </a:t>
            </a:r>
            <a:r>
              <a:rPr lang="en-CA" sz="2000" dirty="0" err="1">
                <a:latin typeface="Arial" panose="020B0604020202020204" pitchFamily="34" charset="0"/>
                <a:cs typeface="Arial" panose="020B0604020202020204" pitchFamily="34" charset="0"/>
              </a:rPr>
              <a:t>Schröder</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Areej</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Alhothali</a:t>
            </a:r>
            <a:r>
              <a:rPr lang="en-CA" sz="2000" dirty="0">
                <a:latin typeface="Arial" panose="020B0604020202020204" pitchFamily="34" charset="0"/>
                <a:cs typeface="Arial" panose="020B0604020202020204" pitchFamily="34" charset="0"/>
              </a:rPr>
              <a:t> (</a:t>
            </a:r>
            <a:r>
              <a:rPr lang="en-CA" sz="2000" b="1" dirty="0">
                <a:latin typeface="Arial" panose="020B0604020202020204" pitchFamily="34" charset="0"/>
                <a:cs typeface="Arial" panose="020B0604020202020204" pitchFamily="34" charset="0"/>
              </a:rPr>
              <a:t>2015</a:t>
            </a:r>
            <a:r>
              <a:rPr lang="en-CA" sz="2000" dirty="0">
                <a:latin typeface="Arial" panose="020B0604020202020204" pitchFamily="34" charset="0"/>
                <a:cs typeface="Arial" panose="020B0604020202020204" pitchFamily="34" charset="0"/>
              </a:rPr>
              <a:t>), </a:t>
            </a:r>
            <a:r>
              <a:rPr lang="en-CA" sz="2000" dirty="0">
                <a:solidFill>
                  <a:srgbClr val="00B0F0"/>
                </a:solidFill>
                <a:latin typeface="Arial" panose="020B0604020202020204" pitchFamily="34" charset="0"/>
                <a:cs typeface="Arial" panose="020B0604020202020204" pitchFamily="34" charset="0"/>
              </a:rPr>
              <a:t>Affect control processes</a:t>
            </a:r>
            <a:r>
              <a:rPr lang="en-CA" sz="2000" dirty="0">
                <a:latin typeface="Arial" panose="020B0604020202020204" pitchFamily="34" charset="0"/>
                <a:cs typeface="Arial" panose="020B0604020202020204" pitchFamily="34" charset="0"/>
              </a:rPr>
              <a:t>: Intelligent affective interaction using a POMDP, </a:t>
            </a:r>
            <a:r>
              <a:rPr lang="en-CA" sz="2000" i="1" dirty="0">
                <a:latin typeface="Arial" panose="020B0604020202020204" pitchFamily="34" charset="0"/>
                <a:cs typeface="Arial" panose="020B0604020202020204" pitchFamily="34" charset="0"/>
              </a:rPr>
              <a:t>AI Journal</a:t>
            </a:r>
          </a:p>
          <a:p>
            <a:r>
              <a:rPr lang="en-CA" sz="2000" dirty="0">
                <a:latin typeface="Arial" panose="020B0604020202020204" pitchFamily="34" charset="0"/>
                <a:cs typeface="Arial" panose="020B0604020202020204" pitchFamily="34" charset="0"/>
              </a:rPr>
              <a:t>S Young, M </a:t>
            </a:r>
            <a:r>
              <a:rPr lang="en-CA" sz="2000" dirty="0" err="1">
                <a:latin typeface="Arial" panose="020B0604020202020204" pitchFamily="34" charset="0"/>
                <a:cs typeface="Arial" panose="020B0604020202020204" pitchFamily="34" charset="0"/>
              </a:rPr>
              <a:t>Gasic</a:t>
            </a:r>
            <a:r>
              <a:rPr lang="en-CA" sz="2000" dirty="0">
                <a:latin typeface="Arial" panose="020B0604020202020204" pitchFamily="34" charset="0"/>
                <a:cs typeface="Arial" panose="020B0604020202020204" pitchFamily="34" charset="0"/>
              </a:rPr>
              <a:t>, B Thomson, J Williams (</a:t>
            </a:r>
            <a:r>
              <a:rPr lang="en-CA" sz="2000" b="1" dirty="0">
                <a:latin typeface="Arial" panose="020B0604020202020204" pitchFamily="34" charset="0"/>
                <a:cs typeface="Arial" panose="020B0604020202020204" pitchFamily="34" charset="0"/>
              </a:rPr>
              <a:t>2013</a:t>
            </a:r>
            <a:r>
              <a:rPr lang="en-CA" sz="2000" dirty="0">
                <a:latin typeface="Arial" panose="020B0604020202020204" pitchFamily="34" charset="0"/>
                <a:cs typeface="Arial" panose="020B0604020202020204" pitchFamily="34" charset="0"/>
              </a:rPr>
              <a:t>) POMDP-based Statistical </a:t>
            </a:r>
            <a:r>
              <a:rPr lang="en-CA" sz="2000" dirty="0">
                <a:solidFill>
                  <a:srgbClr val="00B0F0"/>
                </a:solidFill>
                <a:latin typeface="Arial" panose="020B0604020202020204" pitchFamily="34" charset="0"/>
                <a:cs typeface="Arial" panose="020B0604020202020204" pitchFamily="34" charset="0"/>
              </a:rPr>
              <a:t>Spoken Dialogue Systems</a:t>
            </a:r>
            <a:r>
              <a:rPr lang="en-CA" sz="2000" dirty="0">
                <a:latin typeface="Arial" panose="020B0604020202020204" pitchFamily="34" charset="0"/>
                <a:cs typeface="Arial" panose="020B0604020202020204" pitchFamily="34" charset="0"/>
              </a:rPr>
              <a:t>: a Review, </a:t>
            </a:r>
            <a:r>
              <a:rPr lang="en-CA" sz="2000" i="1" dirty="0">
                <a:latin typeface="Arial" panose="020B0604020202020204" pitchFamily="34" charset="0"/>
                <a:cs typeface="Arial" panose="020B0604020202020204" pitchFamily="34" charset="0"/>
              </a:rPr>
              <a:t>Proc IEEE</a:t>
            </a:r>
            <a:r>
              <a:rPr lang="en-CA" sz="2000" dirty="0">
                <a:latin typeface="Arial" panose="020B0604020202020204" pitchFamily="34" charset="0"/>
                <a:cs typeface="Arial" panose="020B0604020202020204" pitchFamily="34" charset="0"/>
              </a:rPr>
              <a:t>, </a:t>
            </a:r>
          </a:p>
          <a:p>
            <a:r>
              <a:rPr lang="en-CA" sz="2000" dirty="0">
                <a:latin typeface="Arial" panose="020B0604020202020204" pitchFamily="34" charset="0"/>
                <a:cs typeface="Arial" panose="020B0604020202020204" pitchFamily="34" charset="0"/>
              </a:rPr>
              <a:t>J. D. Williams and S. Young. Partially observable Markov decision processes for </a:t>
            </a:r>
            <a:r>
              <a:rPr lang="en-CA" sz="2000" dirty="0">
                <a:solidFill>
                  <a:srgbClr val="00B0F0"/>
                </a:solidFill>
                <a:latin typeface="Arial" panose="020B0604020202020204" pitchFamily="34" charset="0"/>
                <a:cs typeface="Arial" panose="020B0604020202020204" pitchFamily="34" charset="0"/>
              </a:rPr>
              <a:t>spoken dialog systems</a:t>
            </a:r>
            <a:r>
              <a:rPr lang="en-CA" sz="2000" dirty="0">
                <a:latin typeface="Arial" panose="020B0604020202020204" pitchFamily="34" charset="0"/>
                <a:cs typeface="Arial" panose="020B0604020202020204" pitchFamily="34" charset="0"/>
              </a:rPr>
              <a:t>. </a:t>
            </a:r>
            <a:r>
              <a:rPr lang="en-CA" sz="2000" i="1" dirty="0">
                <a:latin typeface="Arial" panose="020B0604020202020204" pitchFamily="34" charset="0"/>
                <a:cs typeface="Arial" panose="020B0604020202020204" pitchFamily="34" charset="0"/>
              </a:rPr>
              <a:t>Computer Speech &amp; Language</a:t>
            </a:r>
            <a:r>
              <a:rPr lang="en-CA" sz="2000" dirty="0">
                <a:latin typeface="Arial" panose="020B0604020202020204" pitchFamily="34" charset="0"/>
                <a:cs typeface="Arial" panose="020B0604020202020204" pitchFamily="34" charset="0"/>
              </a:rPr>
              <a:t>, 21(2):393–422, </a:t>
            </a:r>
            <a:r>
              <a:rPr lang="en-CA" sz="2000" b="1" dirty="0">
                <a:latin typeface="Arial" panose="020B0604020202020204" pitchFamily="34" charset="0"/>
                <a:cs typeface="Arial" panose="020B0604020202020204" pitchFamily="34" charset="0"/>
              </a:rPr>
              <a:t>2007</a:t>
            </a:r>
            <a:r>
              <a:rPr lang="en-CA" sz="2000" dirty="0">
                <a:latin typeface="Arial" panose="020B0604020202020204" pitchFamily="34" charset="0"/>
                <a:cs typeface="Arial" panose="020B0604020202020204" pitchFamily="34" charset="0"/>
              </a:rPr>
              <a:t>.</a:t>
            </a:r>
          </a:p>
          <a:p>
            <a:r>
              <a:rPr lang="en-CA" sz="2000" dirty="0">
                <a:latin typeface="Arial" panose="020B0604020202020204" pitchFamily="34" charset="0"/>
                <a:cs typeface="Arial" panose="020B0604020202020204" pitchFamily="34" charset="0"/>
              </a:rPr>
              <a:t>S. </a:t>
            </a:r>
            <a:r>
              <a:rPr lang="en-CA" sz="2000" dirty="0" err="1">
                <a:latin typeface="Arial" panose="020B0604020202020204" pitchFamily="34" charset="0"/>
                <a:cs typeface="Arial" panose="020B0604020202020204" pitchFamily="34" charset="0"/>
              </a:rPr>
              <a:t>Thrun</a:t>
            </a:r>
            <a:r>
              <a:rPr lang="en-CA" sz="2000" dirty="0">
                <a:latin typeface="Arial" panose="020B0604020202020204" pitchFamily="34" charset="0"/>
                <a:cs typeface="Arial" panose="020B0604020202020204" pitchFamily="34" charset="0"/>
              </a:rPr>
              <a:t>, et al. Probabilistic algorithms and the interactive </a:t>
            </a:r>
            <a:r>
              <a:rPr lang="en-CA" sz="2000" dirty="0">
                <a:solidFill>
                  <a:srgbClr val="00B0F0"/>
                </a:solidFill>
                <a:latin typeface="Arial" panose="020B0604020202020204" pitchFamily="34" charset="0"/>
                <a:cs typeface="Arial" panose="020B0604020202020204" pitchFamily="34" charset="0"/>
              </a:rPr>
              <a:t>museum tour-guide robot </a:t>
            </a:r>
            <a:r>
              <a:rPr lang="en-CA" sz="2000" dirty="0">
                <a:latin typeface="Arial" panose="020B0604020202020204" pitchFamily="34" charset="0"/>
                <a:cs typeface="Arial" panose="020B0604020202020204" pitchFamily="34" charset="0"/>
              </a:rPr>
              <a:t>Minerva. </a:t>
            </a:r>
            <a:r>
              <a:rPr lang="en-CA" sz="2000" i="1" dirty="0">
                <a:latin typeface="Arial" panose="020B0604020202020204" pitchFamily="34" charset="0"/>
                <a:cs typeface="Arial" panose="020B0604020202020204" pitchFamily="34" charset="0"/>
              </a:rPr>
              <a:t>International Journal of Robotic Research</a:t>
            </a:r>
            <a:r>
              <a:rPr lang="en-CA" sz="2000" dirty="0">
                <a:latin typeface="Arial" panose="020B0604020202020204" pitchFamily="34" charset="0"/>
                <a:cs typeface="Arial" panose="020B0604020202020204" pitchFamily="34" charset="0"/>
              </a:rPr>
              <a:t>, 19(11):972–999, </a:t>
            </a:r>
            <a:r>
              <a:rPr lang="en-CA" sz="2000" b="1" dirty="0">
                <a:latin typeface="Arial" panose="020B0604020202020204" pitchFamily="34" charset="0"/>
                <a:cs typeface="Arial" panose="020B0604020202020204" pitchFamily="34" charset="0"/>
              </a:rPr>
              <a:t>2000</a:t>
            </a:r>
            <a:r>
              <a:rPr lang="en-CA" sz="2000" dirty="0">
                <a:latin typeface="Arial" panose="020B0604020202020204" pitchFamily="34" charset="0"/>
                <a:cs typeface="Arial" panose="020B0604020202020204" pitchFamily="34" charset="0"/>
              </a:rPr>
              <a:t>.</a:t>
            </a:r>
          </a:p>
          <a:p>
            <a:r>
              <a:rPr lang="en-CA" sz="2000" dirty="0">
                <a:latin typeface="Arial" panose="020B0604020202020204" pitchFamily="34" charset="0"/>
                <a:cs typeface="Arial" panose="020B0604020202020204" pitchFamily="34" charset="0"/>
              </a:rPr>
              <a:t>A. </a:t>
            </a:r>
            <a:r>
              <a:rPr lang="en-CA" sz="2000" dirty="0" err="1">
                <a:latin typeface="Arial" panose="020B0604020202020204" pitchFamily="34" charset="0"/>
                <a:cs typeface="Arial" panose="020B0604020202020204" pitchFamily="34" charset="0"/>
              </a:rPr>
              <a:t>N.Rafferty,E</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Brunskill,Ts</a:t>
            </a:r>
            <a:r>
              <a:rPr lang="en-CA" sz="2000" dirty="0">
                <a:latin typeface="Arial" panose="020B0604020202020204" pitchFamily="34" charset="0"/>
                <a:cs typeface="Arial" panose="020B0604020202020204" pitchFamily="34" charset="0"/>
              </a:rPr>
              <a:t> L. Griffiths, and Patrick Shafto. Faster </a:t>
            </a:r>
            <a:r>
              <a:rPr lang="en-CA" sz="2000" dirty="0">
                <a:solidFill>
                  <a:srgbClr val="00B0F0"/>
                </a:solidFill>
                <a:latin typeface="Arial" panose="020B0604020202020204" pitchFamily="34" charset="0"/>
                <a:cs typeface="Arial" panose="020B0604020202020204" pitchFamily="34" charset="0"/>
              </a:rPr>
              <a:t>teaching</a:t>
            </a:r>
            <a:r>
              <a:rPr lang="en-CA" sz="2000" dirty="0">
                <a:latin typeface="Arial" panose="020B0604020202020204" pitchFamily="34" charset="0"/>
                <a:cs typeface="Arial" panose="020B0604020202020204" pitchFamily="34" charset="0"/>
              </a:rPr>
              <a:t> by POMDP planning. In </a:t>
            </a:r>
            <a:r>
              <a:rPr lang="en-CA" sz="2000" i="1" dirty="0">
                <a:latin typeface="Arial" panose="020B0604020202020204" pitchFamily="34" charset="0"/>
                <a:cs typeface="Arial" panose="020B0604020202020204" pitchFamily="34" charset="0"/>
              </a:rPr>
              <a:t>Proc. of Ai in Education</a:t>
            </a:r>
            <a:r>
              <a:rPr lang="en-CA" sz="2000" dirty="0">
                <a:latin typeface="Arial" panose="020B0604020202020204" pitchFamily="34" charset="0"/>
                <a:cs typeface="Arial" panose="020B0604020202020204" pitchFamily="34" charset="0"/>
              </a:rPr>
              <a:t>, pages 280–287, </a:t>
            </a:r>
            <a:r>
              <a:rPr lang="en-CA" sz="2000" b="1" dirty="0">
                <a:latin typeface="Arial" panose="020B0604020202020204" pitchFamily="34" charset="0"/>
                <a:cs typeface="Arial" panose="020B0604020202020204" pitchFamily="34" charset="0"/>
              </a:rPr>
              <a:t>2011</a:t>
            </a:r>
          </a:p>
          <a:p>
            <a:r>
              <a:rPr lang="en-CA" sz="2000" dirty="0">
                <a:latin typeface="Arial" panose="020B0604020202020204" pitchFamily="34" charset="0"/>
                <a:cs typeface="Arial" panose="020B0604020202020204" pitchFamily="34" charset="0"/>
              </a:rPr>
              <a:t>P. Dai, </a:t>
            </a:r>
            <a:r>
              <a:rPr lang="en-CA" sz="2000" dirty="0" err="1">
                <a:latin typeface="Arial" panose="020B0604020202020204" pitchFamily="34" charset="0"/>
                <a:cs typeface="Arial" panose="020B0604020202020204" pitchFamily="34" charset="0"/>
              </a:rPr>
              <a:t>Mausam</a:t>
            </a:r>
            <a:r>
              <a:rPr lang="en-CA" sz="2000" dirty="0">
                <a:latin typeface="Arial" panose="020B0604020202020204" pitchFamily="34" charset="0"/>
                <a:cs typeface="Arial" panose="020B0604020202020204" pitchFamily="34" charset="0"/>
              </a:rPr>
              <a:t>, and D. </a:t>
            </a:r>
            <a:r>
              <a:rPr lang="en-CA" sz="2000" dirty="0" err="1">
                <a:latin typeface="Arial" panose="020B0604020202020204" pitchFamily="34" charset="0"/>
                <a:cs typeface="Arial" panose="020B0604020202020204" pitchFamily="34" charset="0"/>
              </a:rPr>
              <a:t>S.Weld</a:t>
            </a:r>
            <a:r>
              <a:rPr lang="en-CA" sz="2000" dirty="0">
                <a:latin typeface="Arial" panose="020B0604020202020204" pitchFamily="34" charset="0"/>
                <a:cs typeface="Arial" panose="020B0604020202020204" pitchFamily="34" charset="0"/>
              </a:rPr>
              <a:t>. Artificial intelligence for artificial </a:t>
            </a:r>
            <a:r>
              <a:rPr lang="en-CA" sz="2000" dirty="0" err="1">
                <a:latin typeface="Arial" panose="020B0604020202020204" pitchFamily="34" charset="0"/>
                <a:cs typeface="Arial" panose="020B0604020202020204" pitchFamily="34" charset="0"/>
              </a:rPr>
              <a:t>artificial</a:t>
            </a:r>
            <a:r>
              <a:rPr lang="en-CA" sz="2000" dirty="0">
                <a:latin typeface="Arial" panose="020B0604020202020204" pitchFamily="34" charset="0"/>
                <a:cs typeface="Arial" panose="020B0604020202020204" pitchFamily="34" charset="0"/>
              </a:rPr>
              <a:t> intelligence. In </a:t>
            </a:r>
            <a:r>
              <a:rPr lang="en-CA" sz="2000" i="1" dirty="0">
                <a:latin typeface="Arial" panose="020B0604020202020204" pitchFamily="34" charset="0"/>
                <a:cs typeface="Arial" panose="020B0604020202020204" pitchFamily="34" charset="0"/>
              </a:rPr>
              <a:t>Proc. of the 25</a:t>
            </a:r>
            <a:r>
              <a:rPr lang="en-CA" sz="2000" i="1" baseline="30000" dirty="0">
                <a:latin typeface="Arial" panose="020B0604020202020204" pitchFamily="34" charset="0"/>
                <a:cs typeface="Arial" panose="020B0604020202020204" pitchFamily="34" charset="0"/>
              </a:rPr>
              <a:t>th</a:t>
            </a:r>
            <a:r>
              <a:rPr lang="en-CA" sz="2000" i="1" dirty="0">
                <a:latin typeface="Arial" panose="020B0604020202020204" pitchFamily="34" charset="0"/>
                <a:cs typeface="Arial" panose="020B0604020202020204" pitchFamily="34" charset="0"/>
              </a:rPr>
              <a:t> AAAI Conference on AI </a:t>
            </a:r>
            <a:r>
              <a:rPr lang="en-CA" sz="2000" dirty="0">
                <a:latin typeface="Arial" panose="020B0604020202020204" pitchFamily="34" charset="0"/>
                <a:cs typeface="Arial" panose="020B0604020202020204" pitchFamily="34" charset="0"/>
              </a:rPr>
              <a:t>, </a:t>
            </a:r>
            <a:r>
              <a:rPr lang="en-CA" sz="2000" b="1" dirty="0">
                <a:latin typeface="Arial" panose="020B0604020202020204" pitchFamily="34" charset="0"/>
                <a:cs typeface="Arial" panose="020B0604020202020204" pitchFamily="34" charset="0"/>
              </a:rPr>
              <a:t>2011</a:t>
            </a:r>
            <a:r>
              <a:rPr lang="en-CA" sz="2000" dirty="0">
                <a:latin typeface="Arial" panose="020B0604020202020204" pitchFamily="34" charset="0"/>
                <a:cs typeface="Arial" panose="020B0604020202020204" pitchFamily="34" charset="0"/>
              </a:rPr>
              <a:t>. [</a:t>
            </a:r>
            <a:r>
              <a:rPr lang="en-CA" sz="2000" dirty="0">
                <a:solidFill>
                  <a:srgbClr val="00B0F0"/>
                </a:solidFill>
                <a:latin typeface="Arial" panose="020B0604020202020204" pitchFamily="34" charset="0"/>
                <a:cs typeface="Arial" panose="020B0604020202020204" pitchFamily="34" charset="0"/>
              </a:rPr>
              <a:t>intelligent control of workflows]</a:t>
            </a:r>
            <a:endParaRPr lang="en-CA" sz="200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4" name="Footer Placeholder 3"/>
          <p:cNvSpPr>
            <a:spLocks noGrp="1"/>
          </p:cNvSpPr>
          <p:nvPr>
            <p:ph type="ftr" idx="11"/>
          </p:nvPr>
        </p:nvSpPr>
        <p:spPr>
          <a:xfrm>
            <a:off x="5181600" y="6478587"/>
            <a:ext cx="2892425" cy="454025"/>
          </a:xfrm>
        </p:spPr>
        <p:txBody>
          <a:bodyPr/>
          <a:lstStyle/>
          <a:p>
            <a:pPr>
              <a:defRPr/>
            </a:pPr>
            <a:r>
              <a:rPr lang="en-GB" dirty="0"/>
              <a:t>CPSC422, Lecture 6</a:t>
            </a: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23</a:t>
            </a:fld>
            <a:endParaRPr lang="en-GB"/>
          </a:p>
        </p:txBody>
      </p:sp>
    </p:spTree>
    <p:extLst>
      <p:ext uri="{BB962C8B-B14F-4D97-AF65-F5344CB8AC3E}">
        <p14:creationId xmlns:p14="http://schemas.microsoft.com/office/powerpoint/2010/main" val="1962639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04800" y="990600"/>
            <a:ext cx="8455025" cy="4492625"/>
          </a:xfrm>
        </p:spPr>
        <p:txBody>
          <a:bodyPr/>
          <a:lstStyle/>
          <a:p>
            <a:r>
              <a:rPr lang="en-CA" sz="1800" b="1" dirty="0"/>
              <a:t>Nan Ye, </a:t>
            </a:r>
            <a:r>
              <a:rPr lang="en-CA" sz="1800" b="1" dirty="0" err="1"/>
              <a:t>Adhiraj</a:t>
            </a:r>
            <a:r>
              <a:rPr lang="en-CA" sz="1800" b="1" dirty="0"/>
              <a:t> </a:t>
            </a:r>
            <a:r>
              <a:rPr lang="en-CA" sz="1800" b="1" dirty="0" err="1"/>
              <a:t>Somani</a:t>
            </a:r>
            <a:r>
              <a:rPr lang="en-CA" sz="1800" b="1" dirty="0"/>
              <a:t>, David Hsu and Wee Sun Lee (2017) "DESPOT: Online POMDP Planning with Regularization", Volume 58, pages 231-266</a:t>
            </a:r>
            <a:r>
              <a:rPr lang="en-CA" sz="1800" dirty="0">
                <a:hlinkClick r:id="rId3"/>
              </a:rPr>
              <a:t>PDF</a:t>
            </a:r>
            <a:r>
              <a:rPr lang="en-CA" sz="1800" dirty="0"/>
              <a:t> | </a:t>
            </a:r>
            <a:r>
              <a:rPr lang="en-CA" sz="1800" dirty="0">
                <a:hlinkClick r:id="rId4"/>
              </a:rPr>
              <a:t>PostScript</a:t>
            </a:r>
            <a:r>
              <a:rPr lang="en-CA" sz="1800" dirty="0"/>
              <a:t> | </a:t>
            </a:r>
            <a:r>
              <a:rPr lang="en-CA" sz="1800" dirty="0">
                <a:hlinkClick r:id="rId5"/>
              </a:rPr>
              <a:t>doi:10.1613/jair.5328</a:t>
            </a:r>
            <a:r>
              <a:rPr lang="en-CA" sz="1800" dirty="0"/>
              <a:t> </a:t>
            </a:r>
            <a:br>
              <a:rPr lang="en-CA" sz="1800" dirty="0"/>
            </a:br>
            <a:r>
              <a:rPr lang="en-CA" sz="1800" dirty="0">
                <a:hlinkClick r:id="rId6"/>
              </a:rPr>
              <a:t>Appendix </a:t>
            </a:r>
            <a:r>
              <a:rPr lang="en-CA" sz="1800" dirty="0"/>
              <a:t>- Errata</a:t>
            </a:r>
          </a:p>
          <a:p>
            <a:r>
              <a:rPr lang="en-CA" sz="1800" dirty="0"/>
              <a:t>The partially observable Markov decision process (POMDP) provides a principled general framework for planning under uncertainty, but solving POMDPs optimally is computationally intractable, due to the "curse of dimensionality" and the "curse of history". To overcome these challenges, we introduce the </a:t>
            </a:r>
            <a:r>
              <a:rPr lang="en-CA" sz="1800" dirty="0" err="1"/>
              <a:t>Determinized</a:t>
            </a:r>
            <a:r>
              <a:rPr lang="en-CA" sz="1800" dirty="0"/>
              <a:t> Sparse Partially Observable Tree (DESPOT), a sparse approximation of the standard belief tree, for online planning under uncertainty. A DESPOT focuses online planning on a set of randomly sampled scenarios and compactly captures the "execution" of all policies under these scenarios. We show that the best policy obtained from a DESPOT is near-optimal, with a regret bound that depends on the representation size of the optimal policy. Leveraging this result, we give an anytime online planning algorithm, which searches a DESPOT for a policy that optimizes a regularized objective function. Regularization balances the estimated value of a policy under the sampled scenarios and the policy size, thus avoiding overfitting. The algorithm demonstrates strong experimental results, compared with some of the best online POMDP algorithms available. It has also been incorporated into an autonomous driving system for real-time vehicle control. The source code for the algorithm is available online</a:t>
            </a:r>
          </a:p>
          <a:p>
            <a:endParaRPr lang="en-CA" sz="1800" dirty="0"/>
          </a:p>
        </p:txBody>
      </p:sp>
      <p:sp>
        <p:nvSpPr>
          <p:cNvPr id="4" name="Footer Placeholder 3"/>
          <p:cNvSpPr>
            <a:spLocks noGrp="1"/>
          </p:cNvSpPr>
          <p:nvPr>
            <p:ph type="ftr" idx="11"/>
          </p:nvPr>
        </p:nvSpPr>
        <p:spPr/>
        <p:txBody>
          <a:bodyPr/>
          <a:lstStyle/>
          <a:p>
            <a:pPr>
              <a:defRPr/>
            </a:pPr>
            <a:r>
              <a:rPr lang="en-GB"/>
              <a:t>CPSC422, Lecture 6</a:t>
            </a: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24</a:t>
            </a:fld>
            <a:endParaRPr lang="en-GB"/>
          </a:p>
        </p:txBody>
      </p:sp>
    </p:spTree>
    <p:extLst>
      <p:ext uri="{BB962C8B-B14F-4D97-AF65-F5344CB8AC3E}">
        <p14:creationId xmlns:p14="http://schemas.microsoft.com/office/powerpoint/2010/main" val="2251055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CPSC422, Lecture 6</a:t>
            </a:r>
          </a:p>
        </p:txBody>
      </p:sp>
      <p:sp>
        <p:nvSpPr>
          <p:cNvPr id="10" name="Slide Number Placeholder 5"/>
          <p:cNvSpPr>
            <a:spLocks noGrp="1"/>
          </p:cNvSpPr>
          <p:nvPr>
            <p:ph type="sldNum" sz="quarter" idx="12"/>
          </p:nvPr>
        </p:nvSpPr>
        <p:spPr/>
        <p:txBody>
          <a:bodyPr/>
          <a:lstStyle/>
          <a:p>
            <a:r>
              <a:rPr lang="en-US"/>
              <a:t>Slide </a:t>
            </a:r>
            <a:fld id="{DA5F8272-D4F3-44C4-88FE-5A52A4A697CC}" type="slidenum">
              <a:rPr lang="en-US"/>
              <a:pPr/>
              <a:t>25</a:t>
            </a:fld>
            <a:endParaRPr lang="en-US"/>
          </a:p>
        </p:txBody>
      </p:sp>
      <p:sp>
        <p:nvSpPr>
          <p:cNvPr id="377858" name="Rectangle 2"/>
          <p:cNvSpPr>
            <a:spLocks noGrp="1" noChangeArrowheads="1"/>
          </p:cNvSpPr>
          <p:nvPr>
            <p:ph type="title"/>
          </p:nvPr>
        </p:nvSpPr>
        <p:spPr>
          <a:xfrm>
            <a:off x="304800" y="152400"/>
            <a:ext cx="6283325" cy="685800"/>
          </a:xfrm>
        </p:spPr>
        <p:txBody>
          <a:bodyPr/>
          <a:lstStyle/>
          <a:p>
            <a:pPr algn="l"/>
            <a:r>
              <a:rPr lang="en-US" dirty="0"/>
              <a:t>Another “famous” Application</a:t>
            </a:r>
          </a:p>
        </p:txBody>
      </p:sp>
      <p:sp>
        <p:nvSpPr>
          <p:cNvPr id="377861" name="Text Box 5"/>
          <p:cNvSpPr txBox="1">
            <a:spLocks noChangeArrowheads="1"/>
          </p:cNvSpPr>
          <p:nvPr/>
        </p:nvSpPr>
        <p:spPr bwMode="auto">
          <a:xfrm>
            <a:off x="6011863" y="5876925"/>
            <a:ext cx="2663825" cy="646331"/>
          </a:xfrm>
          <a:prstGeom prst="rect">
            <a:avLst/>
          </a:prstGeom>
          <a:noFill/>
          <a:ln w="9525">
            <a:noFill/>
            <a:miter lim="800000"/>
            <a:headEnd/>
            <a:tailEnd/>
          </a:ln>
          <a:effectLst/>
        </p:spPr>
        <p:txBody>
          <a:bodyPr>
            <a:spAutoFit/>
          </a:bodyPr>
          <a:lstStyle/>
          <a:p>
            <a:pPr eaLnBrk="0" hangingPunct="0">
              <a:spcBef>
                <a:spcPct val="50000"/>
              </a:spcBef>
            </a:pPr>
            <a:r>
              <a:rPr lang="en-US" dirty="0">
                <a:latin typeface="Arial" charset="0"/>
              </a:rPr>
              <a:t>Source:  </a:t>
            </a:r>
            <a:r>
              <a:rPr lang="en-US" i="1" dirty="0">
                <a:latin typeface="Arial" charset="0"/>
              </a:rPr>
              <a:t>Jesse </a:t>
            </a:r>
            <a:r>
              <a:rPr lang="en-US" i="1" dirty="0" err="1">
                <a:latin typeface="Arial" charset="0"/>
              </a:rPr>
              <a:t>Hoey</a:t>
            </a:r>
            <a:r>
              <a:rPr lang="en-US" i="1" dirty="0">
                <a:latin typeface="Arial" charset="0"/>
              </a:rPr>
              <a:t> </a:t>
            </a:r>
            <a:r>
              <a:rPr lang="en-US" i="1" dirty="0" err="1">
                <a:latin typeface="Arial" charset="0"/>
              </a:rPr>
              <a:t>UofT</a:t>
            </a:r>
            <a:r>
              <a:rPr lang="en-US" i="1" dirty="0">
                <a:latin typeface="Arial" charset="0"/>
              </a:rPr>
              <a:t> 2007</a:t>
            </a:r>
          </a:p>
        </p:txBody>
      </p:sp>
      <p:pic>
        <p:nvPicPr>
          <p:cNvPr id="377862" name="Picture 6"/>
          <p:cNvPicPr>
            <a:picLocks noChangeAspect="1" noChangeArrowheads="1"/>
          </p:cNvPicPr>
          <p:nvPr/>
        </p:nvPicPr>
        <p:blipFill>
          <a:blip r:embed="rId3" cstate="print"/>
          <a:srcRect/>
          <a:stretch>
            <a:fillRect/>
          </a:stretch>
        </p:blipFill>
        <p:spPr bwMode="auto">
          <a:xfrm>
            <a:off x="4932363" y="765175"/>
            <a:ext cx="4211637" cy="3744913"/>
          </a:xfrm>
          <a:prstGeom prst="rect">
            <a:avLst/>
          </a:prstGeom>
          <a:noFill/>
          <a:ln w="9525">
            <a:noFill/>
            <a:miter lim="800000"/>
            <a:headEnd/>
            <a:tailEnd/>
          </a:ln>
          <a:effectLst/>
        </p:spPr>
      </p:pic>
      <p:sp>
        <p:nvSpPr>
          <p:cNvPr id="377864" name="Text Box 8"/>
          <p:cNvSpPr txBox="1">
            <a:spLocks noChangeArrowheads="1"/>
          </p:cNvSpPr>
          <p:nvPr/>
        </p:nvSpPr>
        <p:spPr bwMode="auto">
          <a:xfrm>
            <a:off x="0" y="1076325"/>
            <a:ext cx="5000087" cy="1877437"/>
          </a:xfrm>
          <a:prstGeom prst="rect">
            <a:avLst/>
          </a:prstGeom>
          <a:noFill/>
          <a:ln w="9525">
            <a:noFill/>
            <a:miter lim="800000"/>
            <a:headEnd/>
            <a:tailEnd/>
          </a:ln>
          <a:effectLst/>
        </p:spPr>
        <p:txBody>
          <a:bodyPr wrap="none">
            <a:spAutoFit/>
          </a:bodyPr>
          <a:lstStyle/>
          <a:p>
            <a:r>
              <a:rPr lang="en-US" sz="2800" dirty="0">
                <a:latin typeface="Arial Unicode MS" pitchFamily="34" charset="-128"/>
              </a:rPr>
              <a:t>Learning and Using </a:t>
            </a:r>
            <a:r>
              <a:rPr lang="en-US" sz="2800" dirty="0">
                <a:solidFill>
                  <a:schemeClr val="accent2"/>
                </a:solidFill>
                <a:latin typeface="Arial Unicode MS" pitchFamily="34" charset="-128"/>
              </a:rPr>
              <a:t>POMDP</a:t>
            </a:r>
            <a:r>
              <a:rPr lang="en-US" sz="1600" dirty="0">
                <a:solidFill>
                  <a:schemeClr val="accent2"/>
                </a:solidFill>
                <a:latin typeface="Arial Unicode MS" pitchFamily="34" charset="-128"/>
              </a:rPr>
              <a:t> </a:t>
            </a:r>
            <a:endParaRPr lang="en-US" sz="2400" dirty="0">
              <a:solidFill>
                <a:schemeClr val="accent2"/>
              </a:solidFill>
              <a:latin typeface="Arial Unicode MS" pitchFamily="34" charset="-128"/>
            </a:endParaRPr>
          </a:p>
          <a:p>
            <a:r>
              <a:rPr lang="en-US" sz="2800" dirty="0">
                <a:latin typeface="Arial Unicode MS" pitchFamily="34" charset="-128"/>
              </a:rPr>
              <a:t>models of Patient-Caregiver </a:t>
            </a:r>
          </a:p>
          <a:p>
            <a:r>
              <a:rPr lang="en-US" sz="2800" dirty="0">
                <a:latin typeface="Arial Unicode MS" pitchFamily="34" charset="-128"/>
              </a:rPr>
              <a:t>Interactions During Activities </a:t>
            </a:r>
          </a:p>
          <a:p>
            <a:r>
              <a:rPr lang="en-US" sz="2800" dirty="0">
                <a:latin typeface="Arial Unicode MS" pitchFamily="34" charset="-128"/>
              </a:rPr>
              <a:t>of Daily Living </a:t>
            </a:r>
          </a:p>
        </p:txBody>
      </p:sp>
      <p:sp>
        <p:nvSpPr>
          <p:cNvPr id="377865" name="Text Box 9"/>
          <p:cNvSpPr txBox="1">
            <a:spLocks noChangeArrowheads="1"/>
          </p:cNvSpPr>
          <p:nvPr/>
        </p:nvSpPr>
        <p:spPr bwMode="auto">
          <a:xfrm>
            <a:off x="0" y="3213100"/>
            <a:ext cx="5129213" cy="1261884"/>
          </a:xfrm>
          <a:prstGeom prst="rect">
            <a:avLst/>
          </a:prstGeom>
          <a:noFill/>
          <a:ln w="9525">
            <a:noFill/>
            <a:miter lim="800000"/>
            <a:headEnd/>
            <a:tailEnd/>
          </a:ln>
          <a:effectLst/>
        </p:spPr>
        <p:txBody>
          <a:bodyPr>
            <a:spAutoFit/>
          </a:bodyPr>
          <a:lstStyle/>
          <a:p>
            <a:r>
              <a:rPr lang="en-US" sz="2800" b="1" dirty="0">
                <a:latin typeface="Arial Unicode MS" pitchFamily="34" charset="-128"/>
              </a:rPr>
              <a:t>Goal</a:t>
            </a:r>
            <a:r>
              <a:rPr lang="en-US" b="1" dirty="0">
                <a:latin typeface="Arial Unicode MS" pitchFamily="34" charset="-128"/>
              </a:rPr>
              <a:t>:</a:t>
            </a:r>
            <a:r>
              <a:rPr lang="en-US" sz="2400" dirty="0">
                <a:latin typeface="Arial Unicode MS" pitchFamily="34" charset="-128"/>
              </a:rPr>
              <a:t> Help Older adults living with </a:t>
            </a:r>
          </a:p>
          <a:p>
            <a:r>
              <a:rPr lang="en-US" sz="2400" dirty="0">
                <a:latin typeface="Arial Unicode MS" pitchFamily="34" charset="-128"/>
              </a:rPr>
              <a:t>cognitive disabilities (such as Alzheimer's) when they: </a:t>
            </a:r>
          </a:p>
        </p:txBody>
      </p:sp>
      <p:sp>
        <p:nvSpPr>
          <p:cNvPr id="377866" name="Text Box 10"/>
          <p:cNvSpPr txBox="1">
            <a:spLocks noChangeArrowheads="1"/>
          </p:cNvSpPr>
          <p:nvPr/>
        </p:nvSpPr>
        <p:spPr bwMode="auto">
          <a:xfrm>
            <a:off x="395288" y="4652963"/>
            <a:ext cx="7056437" cy="1552575"/>
          </a:xfrm>
          <a:prstGeom prst="rect">
            <a:avLst/>
          </a:prstGeom>
          <a:noFill/>
          <a:ln w="9525">
            <a:noFill/>
            <a:miter lim="800000"/>
            <a:headEnd/>
            <a:tailEnd/>
          </a:ln>
          <a:effectLst/>
        </p:spPr>
        <p:txBody>
          <a:bodyPr>
            <a:spAutoFit/>
          </a:bodyPr>
          <a:lstStyle/>
          <a:p>
            <a:pPr>
              <a:buFontTx/>
              <a:buChar char="•"/>
            </a:pPr>
            <a:r>
              <a:rPr lang="en-US" sz="2400">
                <a:latin typeface="Arial Unicode MS" pitchFamily="34" charset="-128"/>
              </a:rPr>
              <a:t> </a:t>
            </a:r>
            <a:r>
              <a:rPr lang="en-US" sz="2400" b="1">
                <a:latin typeface="Arial Unicode MS" pitchFamily="34" charset="-128"/>
              </a:rPr>
              <a:t>forget the proper sequence of tasks</a:t>
            </a:r>
            <a:r>
              <a:rPr lang="en-US" sz="2400">
                <a:latin typeface="Arial Unicode MS" pitchFamily="34" charset="-128"/>
              </a:rPr>
              <a:t> that need to be completed</a:t>
            </a:r>
          </a:p>
          <a:p>
            <a:pPr>
              <a:buFontTx/>
              <a:buChar char="•"/>
            </a:pPr>
            <a:r>
              <a:rPr lang="en-US" sz="2400">
                <a:latin typeface="Arial Unicode MS" pitchFamily="34" charset="-128"/>
              </a:rPr>
              <a:t> </a:t>
            </a:r>
            <a:r>
              <a:rPr lang="en-US" sz="2400" b="1">
                <a:latin typeface="Arial Unicode MS" pitchFamily="34" charset="-128"/>
              </a:rPr>
              <a:t>they lose track of the steps</a:t>
            </a:r>
            <a:r>
              <a:rPr lang="en-US" sz="2400">
                <a:latin typeface="Arial Unicode MS" pitchFamily="34" charset="-128"/>
              </a:rPr>
              <a:t> that they have already completed. </a:t>
            </a:r>
          </a:p>
        </p:txBody>
      </p:sp>
    </p:spTree>
    <p:extLst>
      <p:ext uri="{BB962C8B-B14F-4D97-AF65-F5344CB8AC3E}">
        <p14:creationId xmlns:p14="http://schemas.microsoft.com/office/powerpoint/2010/main" val="2253505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a:solidFill>
                  <a:srgbClr val="3333CC"/>
                </a:solidFill>
                <a:latin typeface="Arial Unicode MS"/>
              </a:rPr>
              <a:t>422 big picture</a:t>
            </a:r>
          </a:p>
        </p:txBody>
      </p:sp>
      <p:grpSp>
        <p:nvGrpSpPr>
          <p:cNvPr id="3" name="Group 2"/>
          <p:cNvGrpSpPr/>
          <p:nvPr/>
        </p:nvGrpSpPr>
        <p:grpSpPr>
          <a:xfrm>
            <a:off x="34711" y="-59705"/>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a:solidFill>
                    <a:srgbClr val="3333CC"/>
                  </a:solidFill>
                  <a:latin typeface="Arial Unicode MS" pitchFamily="34" charset="-128"/>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a:solidFill>
                    <a:srgbClr val="000000"/>
                  </a:solidFill>
                  <a:latin typeface="Arial Unicode MS" pitchFamily="34" charset="-128"/>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644441" y="3615207"/>
              <a:ext cx="3644025"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a:solidFill>
                    <a:srgbClr val="000000"/>
                  </a:solidFill>
                  <a:latin typeface="Arial Unicode MS" pitchFamily="34" charset="-128"/>
                </a:rPr>
                <a:t>	Markov Networks</a:t>
              </a:r>
            </a:p>
            <a:p>
              <a:pPr marL="342900" indent="-342900">
                <a:lnSpc>
                  <a:spcPct val="75000"/>
                </a:lnSpc>
                <a:spcBef>
                  <a:spcPct val="20000"/>
                </a:spcBef>
              </a:pPr>
              <a:r>
                <a:rPr lang="en-US" sz="1800" b="1" i="1" dirty="0">
                  <a:solidFill>
                    <a:srgbClr val="000000"/>
                  </a:solidFill>
                  <a:latin typeface="Arial Unicode MS" pitchFamily="34" charset="-128"/>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FF0000"/>
                  </a:solidFill>
                  <a:latin typeface="Arial Unicode MS" pitchFamily="34" charset="-128"/>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dirty="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dirty="0">
                  <a:solidFill>
                    <a:srgbClr val="3333CC"/>
                  </a:solidFill>
                  <a:latin typeface="Arial Unicode MS" pitchFamily="34" charset="-128"/>
                </a:rPr>
                <a:t>Reasoning</a:t>
              </a:r>
            </a:p>
            <a:p>
              <a:pPr marL="342900" indent="-342900" algn="ctr"/>
              <a:r>
                <a:rPr lang="en-US" sz="2000" b="1" dirty="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Relational Models</a:t>
              </a:r>
            </a:p>
            <a:p>
              <a:pPr marL="342900" indent="-342900">
                <a:lnSpc>
                  <a:spcPct val="75000"/>
                </a:lnSpc>
                <a:spcBef>
                  <a:spcPct val="20000"/>
                </a:spcBef>
              </a:pPr>
              <a:r>
                <a:rPr lang="en-US" sz="2000" b="1" i="1" dirty="0">
                  <a:solidFill>
                    <a:srgbClr val="000000"/>
                  </a:solidFill>
                  <a:latin typeface="Arial Unicode MS" pitchFamily="34" charset="-128"/>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a:solidFill>
                    <a:srgbClr val="00B050"/>
                  </a:solidFill>
                  <a:latin typeface="Arial Unicode MS" pitchFamily="34" charset="-128"/>
                </a:rPr>
                <a:t>Hybrid: </a:t>
              </a:r>
              <a:r>
                <a:rPr lang="en-US" sz="2000" b="1" dirty="0" err="1">
                  <a:solidFill>
                    <a:srgbClr val="00B050"/>
                  </a:solidFill>
                  <a:latin typeface="Arial Unicode MS" pitchFamily="34" charset="-128"/>
                </a:rPr>
                <a:t>Det</a:t>
              </a:r>
              <a:r>
                <a:rPr lang="en-US" sz="2000" b="1" dirty="0">
                  <a:solidFill>
                    <a:srgbClr val="00B050"/>
                  </a:solidFill>
                  <a:latin typeface="Arial Unicode MS" pitchFamily="34" charset="-128"/>
                </a:rPr>
                <a:t> +</a:t>
              </a:r>
              <a:r>
                <a:rPr lang="en-US" sz="2000" b="1" dirty="0" err="1">
                  <a:solidFill>
                    <a:srgbClr val="00B050"/>
                  </a:solidFill>
                  <a:latin typeface="Arial Unicode MS" pitchFamily="34" charset="-128"/>
                </a:rPr>
                <a:t>Sto</a:t>
              </a:r>
              <a:endParaRPr lang="en-US" sz="2000" b="1" dirty="0">
                <a:solidFill>
                  <a:srgbClr val="00B050"/>
                </a:solidFill>
                <a:latin typeface="Arial Unicode MS" pitchFamily="34" charset="-128"/>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Forward, Viterbi….</a:t>
              </a:r>
            </a:p>
            <a:p>
              <a:pPr marL="342900" indent="-342900">
                <a:spcBef>
                  <a:spcPct val="20000"/>
                </a:spcBef>
              </a:pPr>
              <a:r>
                <a:rPr lang="en-US" sz="1800" b="1" dirty="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sp>
          <p:nvSpPr>
            <p:cNvPr id="37" name="Rectangle 20">
              <a:extLst>
                <a:ext uri="{FF2B5EF4-FFF2-40B4-BE49-F238E27FC236}">
                  <a16:creationId xmlns:a16="http://schemas.microsoft.com/office/drawing/2014/main" id="{74EF13F5-EEE5-4751-913C-AB9C894850A6}"/>
                </a:ext>
              </a:extLst>
            </p:cNvPr>
            <p:cNvSpPr>
              <a:spLocks noChangeArrowheads="1"/>
            </p:cNvSpPr>
            <p:nvPr/>
          </p:nvSpPr>
          <p:spPr bwMode="auto">
            <a:xfrm>
              <a:off x="6740920" y="948118"/>
              <a:ext cx="1836940" cy="613532"/>
            </a:xfrm>
            <a:prstGeom prst="rect">
              <a:avLst/>
            </a:prstGeom>
            <a:noFill/>
            <a:ln w="9525">
              <a:noFill/>
              <a:miter lim="800000"/>
              <a:headEnd/>
              <a:tailEnd/>
            </a:ln>
          </p:spPr>
          <p:txBody>
            <a:bodyPr/>
            <a:lstStyle/>
            <a:p>
              <a:pPr marL="342900" indent="-342900" algn="ctr"/>
              <a:r>
                <a:rPr lang="en-US" sz="2000" b="1" dirty="0">
                  <a:solidFill>
                    <a:srgbClr val="3333CC"/>
                  </a:solidFill>
                  <a:latin typeface="Arial Unicode MS" pitchFamily="34" charset="-128"/>
                </a:rPr>
                <a:t>Parsing</a:t>
              </a: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a:solidFill>
                  <a:srgbClr val="FFFFFF"/>
                </a:solidFill>
              </a:rPr>
              <a:t>Slide </a:t>
            </a:r>
            <a:fld id="{4DF6BE34-90F6-4567-805D-EBA463FCCE5C}" type="slidenum">
              <a:rPr lang="en-US" smtClean="0">
                <a:solidFill>
                  <a:srgbClr val="FFFFFF"/>
                </a:solidFill>
              </a:rPr>
              <a:pPr>
                <a:defRPr/>
              </a:pPr>
              <a:t>26</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 name="Straight Arrow Connector 7">
            <a:extLst>
              <a:ext uri="{FF2B5EF4-FFF2-40B4-BE49-F238E27FC236}">
                <a16:creationId xmlns:a16="http://schemas.microsoft.com/office/drawing/2014/main" id="{B3393F79-F897-486D-8A54-152F57AFB1EB}"/>
              </a:ext>
            </a:extLst>
          </p:cNvPr>
          <p:cNvCxnSpPr/>
          <p:nvPr/>
        </p:nvCxnSpPr>
        <p:spPr>
          <a:xfrm flipH="1">
            <a:off x="4932040" y="1107104"/>
            <a:ext cx="1045780" cy="58644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5E84D18-1BCA-482F-8FEB-15572A87F6B3}"/>
              </a:ext>
            </a:extLst>
          </p:cNvPr>
          <p:cNvCxnSpPr>
            <a:cxnSpLocks/>
          </p:cNvCxnSpPr>
          <p:nvPr/>
        </p:nvCxnSpPr>
        <p:spPr>
          <a:xfrm flipH="1">
            <a:off x="6135328" y="1560736"/>
            <a:ext cx="1463027" cy="21420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543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36</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27</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marL="0" indent="0" eaLnBrk="1" hangingPunct="1">
              <a:spcAft>
                <a:spcPts val="600"/>
              </a:spcAft>
              <a:buNone/>
            </a:pPr>
            <a:r>
              <a:rPr lang="en-US" altLang="en-US" sz="3200" b="1" dirty="0">
                <a:latin typeface="Arial" panose="020B0604020202020204" pitchFamily="34" charset="0"/>
                <a:cs typeface="Arial" panose="020B0604020202020204" pitchFamily="34" charset="0"/>
              </a:rPr>
              <a:t>You can:</a:t>
            </a:r>
            <a:endParaRPr lang="en-CA" dirty="0">
              <a:latin typeface="Arial" panose="020B0604020202020204" pitchFamily="34" charset="0"/>
              <a:cs typeface="Arial" panose="020B0604020202020204" pitchFamily="34" charset="0"/>
            </a:endParaRPr>
          </a:p>
          <a:p>
            <a:pPr lvl="1"/>
            <a:r>
              <a:rPr lang="en-CA" sz="2400" dirty="0">
                <a:solidFill>
                  <a:schemeClr val="tx1"/>
                </a:solidFill>
                <a:latin typeface="Arial" panose="020B0604020202020204" pitchFamily="34" charset="0"/>
                <a:cs typeface="Arial" panose="020B0604020202020204" pitchFamily="34" charset="0"/>
              </a:rPr>
              <a:t>Define a </a:t>
            </a:r>
            <a:r>
              <a:rPr lang="en-CA" sz="2400" b="1" dirty="0">
                <a:solidFill>
                  <a:schemeClr val="tx1"/>
                </a:solidFill>
                <a:latin typeface="Arial" panose="020B0604020202020204" pitchFamily="34" charset="0"/>
                <a:cs typeface="Arial" panose="020B0604020202020204" pitchFamily="34" charset="0"/>
              </a:rPr>
              <a:t>Policy</a:t>
            </a:r>
            <a:r>
              <a:rPr lang="en-CA" sz="2400" dirty="0">
                <a:solidFill>
                  <a:schemeClr val="tx1"/>
                </a:solidFill>
                <a:latin typeface="Arial" panose="020B0604020202020204" pitchFamily="34" charset="0"/>
                <a:cs typeface="Arial" panose="020B0604020202020204" pitchFamily="34" charset="0"/>
              </a:rPr>
              <a:t> for a POMDP</a:t>
            </a:r>
          </a:p>
          <a:p>
            <a:pPr lvl="1"/>
            <a:r>
              <a:rPr lang="en-CA" sz="2400" dirty="0">
                <a:solidFill>
                  <a:schemeClr val="tx1"/>
                </a:solidFill>
                <a:latin typeface="Arial" panose="020B0604020202020204" pitchFamily="34" charset="0"/>
                <a:cs typeface="Arial" panose="020B0604020202020204" pitchFamily="34" charset="0"/>
              </a:rPr>
              <a:t>Describe space of possible methods for computing optimal policy for a given POMDP</a:t>
            </a:r>
          </a:p>
          <a:p>
            <a:pPr lvl="1"/>
            <a:r>
              <a:rPr lang="en-CA" sz="2400" dirty="0">
                <a:solidFill>
                  <a:schemeClr val="tx1"/>
                </a:solidFill>
                <a:latin typeface="Arial" panose="020B0604020202020204" pitchFamily="34" charset="0"/>
                <a:cs typeface="Arial" panose="020B0604020202020204" pitchFamily="34" charset="0"/>
              </a:rPr>
              <a:t>Define and trace Look Ahead Search for finding an (approximate) Optimal Policy </a:t>
            </a:r>
          </a:p>
          <a:p>
            <a:pPr lvl="1"/>
            <a:r>
              <a:rPr lang="en-CA" sz="2400" dirty="0">
                <a:solidFill>
                  <a:schemeClr val="tx1"/>
                </a:solidFill>
                <a:latin typeface="Arial" panose="020B0604020202020204" pitchFamily="34" charset="0"/>
                <a:cs typeface="Arial" panose="020B0604020202020204" pitchFamily="34" charset="0"/>
              </a:rPr>
              <a:t>Compute Complexity of Look Ahead Search </a:t>
            </a:r>
          </a:p>
          <a:p>
            <a:pPr lvl="1"/>
            <a:endParaRPr lang="en-CA" sz="2400" dirty="0">
              <a:solidFill>
                <a:schemeClr val="tx1"/>
              </a:solidFill>
              <a:latin typeface="Arial" panose="020B0604020202020204" pitchFamily="34" charset="0"/>
              <a:cs typeface="Arial" panose="020B0604020202020204" pitchFamily="34" charset="0"/>
            </a:endParaRPr>
          </a:p>
          <a:p>
            <a:endParaRPr lang="en-CA" dirty="0"/>
          </a:p>
          <a:p>
            <a:endParaRPr lang="en-CA" dirty="0"/>
          </a:p>
          <a:p>
            <a:endParaRPr lang="en-CA" dirty="0"/>
          </a:p>
          <a:p>
            <a:pPr eaLnBrk="1" hangingPunct="1">
              <a:spcAft>
                <a:spcPts val="600"/>
              </a:spcAft>
              <a:buFontTx/>
              <a:buChar char="•"/>
            </a:pPr>
            <a:endParaRPr lang="en-US" altLang="en-US" b="1" dirty="0"/>
          </a:p>
          <a:p>
            <a:pPr eaLnBrk="1" hangingPunct="1">
              <a:spcAft>
                <a:spcPts val="600"/>
              </a:spcAft>
            </a:pPr>
            <a:endParaRPr lang="en-US" altLang="en-US" sz="3200" b="1" dirty="0"/>
          </a:p>
          <a:p>
            <a:pPr eaLnBrk="1" hangingPunct="1">
              <a:spcAft>
                <a:spcPts val="600"/>
              </a:spcAft>
            </a:pPr>
            <a:endParaRPr lang="en-US" altLang="en-US" sz="3200" b="1" dirty="0"/>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2088151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CPSC422, Lecture 6</a:t>
            </a:r>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28</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br>
              <a:rPr lang="en-US" sz="3200" dirty="0">
                <a:solidFill>
                  <a:schemeClr val="accent6"/>
                </a:solidFill>
              </a:rPr>
            </a:br>
            <a:br>
              <a:rPr lang="en-US" sz="3200" dirty="0">
                <a:solidFill>
                  <a:schemeClr val="tx1"/>
                </a:solidFill>
                <a:latin typeface="Arial Unicode MS" pitchFamily="34" charset="-128"/>
              </a:rPr>
            </a:br>
            <a:endParaRPr lang="en-US" sz="3200" dirty="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Wed</a:t>
            </a:r>
          </a:p>
        </p:txBody>
      </p:sp>
      <p:sp>
        <p:nvSpPr>
          <p:cNvPr id="10" name="Rectangle 2"/>
          <p:cNvSpPr txBox="1">
            <a:spLocks noChangeArrowheads="1"/>
          </p:cNvSpPr>
          <p:nvPr/>
        </p:nvSpPr>
        <p:spPr bwMode="auto">
          <a:xfrm>
            <a:off x="136687" y="1219200"/>
            <a:ext cx="9006176" cy="1447800"/>
          </a:xfrm>
          <a:prstGeom prst="rect">
            <a:avLst/>
          </a:prstGeom>
          <a:noFill/>
          <a:ln w="9525">
            <a:noFill/>
            <a:miter lim="800000"/>
            <a:headEnd/>
            <a:tailEnd/>
          </a:ln>
          <a:effectLst/>
        </p:spPr>
        <p:txBody>
          <a:bodyPr anchor="ctr"/>
          <a:lstStyle/>
          <a:p>
            <a:pPr>
              <a:buFont typeface="Arial" pitchFamily="34" charset="0"/>
              <a:buChar char="•"/>
              <a:defRPr/>
            </a:pPr>
            <a:endParaRPr lang="en-CA" sz="3200" b="1" kern="0" dirty="0">
              <a:solidFill>
                <a:srgbClr val="000000"/>
              </a:solidFill>
              <a:latin typeface="Arial Unicode MS"/>
            </a:endParaRPr>
          </a:p>
          <a:p>
            <a:pPr>
              <a:buFont typeface="Arial" pitchFamily="34" charset="0"/>
              <a:buChar char="•"/>
              <a:defRPr/>
            </a:pPr>
            <a:r>
              <a:rPr lang="en-CA" sz="3200" b="1" kern="0" dirty="0">
                <a:solidFill>
                  <a:srgbClr val="000000"/>
                </a:solidFill>
                <a:latin typeface="Arial Unicode MS"/>
              </a:rPr>
              <a:t> Read textbook 11.3 (Reinforcement Learning)</a:t>
            </a:r>
          </a:p>
          <a:p>
            <a:pPr lvl="1">
              <a:buFont typeface="Arial" pitchFamily="34" charset="0"/>
              <a:buChar char="•"/>
              <a:defRPr/>
            </a:pPr>
            <a:r>
              <a:rPr lang="en-CA" sz="2800" kern="0" dirty="0">
                <a:solidFill>
                  <a:srgbClr val="000000"/>
                </a:solidFill>
                <a:latin typeface="Arial Unicode MS"/>
              </a:rPr>
              <a:t>11.3.1 Evolutionary Algorithms</a:t>
            </a:r>
          </a:p>
          <a:p>
            <a:pPr lvl="1">
              <a:buFont typeface="Arial" pitchFamily="34" charset="0"/>
              <a:buChar char="•"/>
              <a:defRPr/>
            </a:pPr>
            <a:r>
              <a:rPr lang="en-CA" sz="2800" kern="0" dirty="0">
                <a:solidFill>
                  <a:srgbClr val="000000"/>
                </a:solidFill>
                <a:latin typeface="Arial Unicode MS"/>
              </a:rPr>
              <a:t>11.3.2 Temporal Differences</a:t>
            </a:r>
          </a:p>
          <a:p>
            <a:pPr lvl="1">
              <a:buFont typeface="Arial" pitchFamily="34" charset="0"/>
              <a:buChar char="•"/>
              <a:defRPr/>
            </a:pPr>
            <a:r>
              <a:rPr lang="en-CA" sz="2800" kern="0" dirty="0">
                <a:solidFill>
                  <a:srgbClr val="000000"/>
                </a:solidFill>
                <a:latin typeface="Arial Unicode MS"/>
              </a:rPr>
              <a:t>11.3.3 Q-learning</a:t>
            </a:r>
          </a:p>
          <a:p>
            <a:pPr>
              <a:buFont typeface="Arial" pitchFamily="34" charset="0"/>
              <a:buChar char="•"/>
              <a:defRPr/>
            </a:pPr>
            <a:endParaRPr lang="en-CA" sz="3200" b="1" kern="0" dirty="0">
              <a:solidFill>
                <a:srgbClr val="000000"/>
              </a:solidFill>
              <a:latin typeface="Arial Unicode MS"/>
            </a:endParaRPr>
          </a:p>
        </p:txBody>
      </p:sp>
      <p:sp>
        <p:nvSpPr>
          <p:cNvPr id="7" name="Rectangle 2"/>
          <p:cNvSpPr txBox="1">
            <a:spLocks noChangeArrowheads="1"/>
          </p:cNvSpPr>
          <p:nvPr/>
        </p:nvSpPr>
        <p:spPr bwMode="auto">
          <a:xfrm>
            <a:off x="324134" y="3338963"/>
            <a:ext cx="7676866" cy="1447800"/>
          </a:xfrm>
          <a:prstGeom prst="rect">
            <a:avLst/>
          </a:prstGeom>
          <a:noFill/>
          <a:ln w="9525">
            <a:noFill/>
            <a:miter lim="800000"/>
            <a:headEnd/>
            <a:tailEnd/>
          </a:ln>
          <a:effectLst/>
        </p:spPr>
        <p:txBody>
          <a:bodyPr anchor="ctr"/>
          <a:lstStyle/>
          <a:p>
            <a:pPr>
              <a:buFont typeface="Arial" pitchFamily="34" charset="0"/>
              <a:buChar char="•"/>
              <a:defRPr/>
            </a:pPr>
            <a:endParaRPr lang="en-CA" sz="3600" b="1" kern="0" dirty="0">
              <a:solidFill>
                <a:srgbClr val="000000"/>
              </a:solidFill>
              <a:latin typeface="Arial Unicode MS"/>
            </a:endParaRPr>
          </a:p>
          <a:p>
            <a:pPr>
              <a:buFont typeface="Arial" pitchFamily="34" charset="0"/>
              <a:buChar char="•"/>
              <a:defRPr/>
            </a:pPr>
            <a:r>
              <a:rPr lang="en-CA" sz="3600" b="1" kern="0" dirty="0">
                <a:solidFill>
                  <a:srgbClr val="000000"/>
                </a:solidFill>
                <a:latin typeface="Arial Unicode MS"/>
              </a:rPr>
              <a:t> </a:t>
            </a:r>
            <a:r>
              <a:rPr lang="en-US" sz="3200" dirty="0">
                <a:solidFill>
                  <a:schemeClr val="tx2"/>
                </a:solidFill>
              </a:rPr>
              <a:t>Assignment 1 has been posted on Canvas today (due Fri 27 3:30PM)</a:t>
            </a:r>
          </a:p>
          <a:p>
            <a:pPr lvl="1">
              <a:buFont typeface="Arial" pitchFamily="34" charset="0"/>
              <a:buChar char="•"/>
              <a:defRPr/>
            </a:pPr>
            <a:r>
              <a:rPr lang="en-US" sz="3600" b="1" kern="0" dirty="0">
                <a:solidFill>
                  <a:schemeClr val="tx2"/>
                </a:solidFill>
                <a:latin typeface="+mj-lt"/>
                <a:ea typeface="+mj-ea"/>
                <a:cs typeface="+mj-cs"/>
              </a:rPr>
              <a:t> </a:t>
            </a:r>
            <a:r>
              <a:rPr lang="en-US" sz="3200" kern="0" dirty="0" err="1">
                <a:solidFill>
                  <a:schemeClr val="tx2"/>
                </a:solidFill>
                <a:latin typeface="+mj-lt"/>
                <a:ea typeface="+mj-ea"/>
                <a:cs typeface="+mj-cs"/>
              </a:rPr>
              <a:t>VInfo</a:t>
            </a:r>
            <a:r>
              <a:rPr lang="en-US" sz="3200" kern="0" dirty="0">
                <a:solidFill>
                  <a:schemeClr val="tx2"/>
                </a:solidFill>
                <a:latin typeface="+mj-lt"/>
                <a:ea typeface="+mj-ea"/>
                <a:cs typeface="+mj-cs"/>
              </a:rPr>
              <a:t> and </a:t>
            </a:r>
            <a:r>
              <a:rPr lang="en-US" sz="3200" kern="0" dirty="0" err="1">
                <a:solidFill>
                  <a:schemeClr val="tx2"/>
                </a:solidFill>
                <a:latin typeface="+mj-lt"/>
                <a:ea typeface="+mj-ea"/>
                <a:cs typeface="+mj-cs"/>
              </a:rPr>
              <a:t>VControl</a:t>
            </a:r>
            <a:endParaRPr lang="en-US" sz="3200" kern="0" dirty="0">
              <a:solidFill>
                <a:schemeClr val="tx2"/>
              </a:solidFill>
              <a:latin typeface="+mj-lt"/>
              <a:ea typeface="+mj-ea"/>
              <a:cs typeface="+mj-cs"/>
            </a:endParaRPr>
          </a:p>
          <a:p>
            <a:pPr lvl="1">
              <a:buFont typeface="Arial" pitchFamily="34" charset="0"/>
              <a:buChar char="•"/>
              <a:defRPr/>
            </a:pPr>
            <a:r>
              <a:rPr lang="en-US" sz="3200" kern="0" dirty="0">
                <a:solidFill>
                  <a:schemeClr val="tx2"/>
                </a:solidFill>
                <a:latin typeface="+mj-lt"/>
                <a:ea typeface="+mj-ea"/>
                <a:cs typeface="+mj-cs"/>
              </a:rPr>
              <a:t> MDPs (Value Iteration)</a:t>
            </a:r>
          </a:p>
          <a:p>
            <a:pPr lvl="1">
              <a:buFont typeface="Arial" pitchFamily="34" charset="0"/>
              <a:buChar char="•"/>
              <a:defRPr/>
            </a:pPr>
            <a:r>
              <a:rPr lang="en-US" sz="3200" kern="0" dirty="0">
                <a:solidFill>
                  <a:schemeClr val="tx2"/>
                </a:solidFill>
                <a:latin typeface="+mj-lt"/>
                <a:ea typeface="+mj-ea"/>
                <a:cs typeface="+mj-cs"/>
              </a:rPr>
              <a:t> POMDPs</a:t>
            </a:r>
            <a:endParaRPr lang="en-US" sz="3200"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98132700" y="196524563"/>
              <a:ext cx="0" cy="0"/>
            </p14:xfrm>
          </p:contentPart>
        </mc:Choice>
        <mc:Fallback xmlns="">
          <p:pic>
            <p:nvPicPr>
              <p:cNvPr id="144386" name="Ink 9"/>
              <p:cNvPicPr>
                <a:picLocks noRot="1" noChangeAspect="1" noEditPoints="1" noChangeArrowheads="1" noChangeShapeType="1"/>
              </p:cNvPicPr>
              <p:nvPr/>
            </p:nvPicPr>
            <p:blipFill>
              <a:blip r:embed="rId5"/>
              <a:stretch>
                <a:fillRect/>
              </a:stretch>
            </p:blipFill>
            <p:spPr>
              <a:xfrm>
                <a:off x="198132700" y="196524563"/>
                <a:ext cx="0" cy="0"/>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r>
              <a:rPr lang="en-US">
                <a:solidFill>
                  <a:srgbClr val="000000"/>
                </a:solidFill>
              </a:rPr>
              <a:t>Slide </a:t>
            </a:r>
            <a:fld id="{C4E0D86E-4DFE-49A6-8C95-1C6B8F9C7B2B}" type="slidenum">
              <a:rPr lang="en-US">
                <a:solidFill>
                  <a:srgbClr val="000000"/>
                </a:solidFill>
              </a:rPr>
              <a:pPr>
                <a:defRPr/>
              </a:pPr>
              <a:t>3</a:t>
            </a:fld>
            <a:endParaRPr lang="en-US">
              <a:solidFill>
                <a:srgbClr val="000000"/>
              </a:solidFill>
            </a:endParaRPr>
          </a:p>
        </p:txBody>
      </p:sp>
      <p:sp>
        <p:nvSpPr>
          <p:cNvPr id="3097"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a:p>
          <a:p>
            <a:pPr eaLnBrk="1" hangingPunct="1">
              <a:buFontTx/>
              <a:buChar char="•"/>
            </a:pPr>
            <a:endParaRPr lang="en-US" sz="2400"/>
          </a:p>
          <a:p>
            <a:pPr lvl="1" eaLnBrk="1" hangingPunct="1"/>
            <a:endParaRPr lang="en-US" sz="2000"/>
          </a:p>
        </p:txBody>
      </p:sp>
      <p:sp>
        <p:nvSpPr>
          <p:cNvPr id="3098" name="Rectangle 3"/>
          <p:cNvSpPr>
            <a:spLocks noChangeArrowheads="1"/>
          </p:cNvSpPr>
          <p:nvPr/>
        </p:nvSpPr>
        <p:spPr bwMode="auto">
          <a:xfrm>
            <a:off x="-1028700" y="55800"/>
            <a:ext cx="8534400" cy="685800"/>
          </a:xfrm>
          <a:prstGeom prst="rect">
            <a:avLst/>
          </a:prstGeom>
          <a:noFill/>
          <a:ln w="9525">
            <a:noFill/>
            <a:miter lim="800000"/>
            <a:headEnd/>
            <a:tailEnd/>
          </a:ln>
        </p:spPr>
        <p:txBody>
          <a:bodyPr anchor="ctr"/>
          <a:lstStyle/>
          <a:p>
            <a:pPr algn="ctr"/>
            <a:r>
              <a:rPr lang="en-US" sz="3600" b="1" dirty="0">
                <a:solidFill>
                  <a:srgbClr val="3333CC"/>
                </a:solidFill>
                <a:latin typeface="Arial Unicode MS" pitchFamily="34" charset="-128"/>
              </a:rPr>
              <a:t>Markov Models </a:t>
            </a:r>
            <a:endParaRPr lang="en-US" sz="3200" b="1" i="1" baseline="30000" dirty="0">
              <a:solidFill>
                <a:srgbClr val="3333CC"/>
              </a:solidFill>
              <a:latin typeface="Arial Unicode MS" pitchFamily="34" charset="-128"/>
            </a:endParaRPr>
          </a:p>
        </p:txBody>
      </p:sp>
      <p:sp>
        <p:nvSpPr>
          <p:cNvPr id="3099"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a:solidFill>
                <a:srgbClr val="000000"/>
              </a:solidFill>
              <a:latin typeface="Arial Unicode MS" pitchFamily="34" charset="-128"/>
            </a:endParaRPr>
          </a:p>
        </p:txBody>
      </p:sp>
      <p:sp>
        <p:nvSpPr>
          <p:cNvPr id="3100" name="Rectangle 19"/>
          <p:cNvSpPr>
            <a:spLocks noChangeArrowheads="1"/>
          </p:cNvSpPr>
          <p:nvPr/>
        </p:nvSpPr>
        <p:spPr bwMode="auto">
          <a:xfrm>
            <a:off x="827088" y="1268413"/>
            <a:ext cx="2952750" cy="647700"/>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Markov Chains</a:t>
            </a:r>
          </a:p>
        </p:txBody>
      </p:sp>
      <p:sp>
        <p:nvSpPr>
          <p:cNvPr id="3101" name="Rectangle 20"/>
          <p:cNvSpPr>
            <a:spLocks noChangeArrowheads="1"/>
          </p:cNvSpPr>
          <p:nvPr/>
        </p:nvSpPr>
        <p:spPr bwMode="auto">
          <a:xfrm>
            <a:off x="3429000" y="2438400"/>
            <a:ext cx="2952750" cy="720725"/>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Hidden Markov Model</a:t>
            </a:r>
          </a:p>
        </p:txBody>
      </p:sp>
      <p:sp>
        <p:nvSpPr>
          <p:cNvPr id="3102" name="Rectangle 21"/>
          <p:cNvSpPr>
            <a:spLocks noChangeArrowheads="1"/>
          </p:cNvSpPr>
          <p:nvPr/>
        </p:nvSpPr>
        <p:spPr bwMode="auto">
          <a:xfrm>
            <a:off x="4191000" y="5029200"/>
            <a:ext cx="3671888" cy="792162"/>
          </a:xfrm>
          <a:prstGeom prst="rect">
            <a:avLst/>
          </a:prstGeom>
          <a:solidFill>
            <a:schemeClr val="accent2">
              <a:lumMod val="20000"/>
              <a:lumOff val="80000"/>
            </a:schemeClr>
          </a:solidFill>
          <a:ln w="12700">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Markov Decision Processes (MDPs)</a:t>
            </a:r>
          </a:p>
        </p:txBody>
      </p:sp>
      <p:sp>
        <p:nvSpPr>
          <p:cNvPr id="9" name="Footer Placeholder 8"/>
          <p:cNvSpPr>
            <a:spLocks noGrp="1"/>
          </p:cNvSpPr>
          <p:nvPr>
            <p:ph type="ftr" sz="quarter" idx="11"/>
          </p:nvPr>
        </p:nvSpPr>
        <p:spPr/>
        <p:txBody>
          <a:bodyPr/>
          <a:lstStyle/>
          <a:p>
            <a:pPr>
              <a:defRPr/>
            </a:pPr>
            <a:r>
              <a:rPr lang="en-US">
                <a:solidFill>
                  <a:srgbClr val="000000"/>
                </a:solidFill>
              </a:rPr>
              <a:t>CPSC422, Lecture 6</a:t>
            </a:r>
          </a:p>
        </p:txBody>
      </p:sp>
      <p:sp>
        <p:nvSpPr>
          <p:cNvPr id="11" name="Rectangle 21"/>
          <p:cNvSpPr>
            <a:spLocks noChangeArrowheads="1"/>
          </p:cNvSpPr>
          <p:nvPr/>
        </p:nvSpPr>
        <p:spPr bwMode="auto">
          <a:xfrm>
            <a:off x="5472112" y="3657600"/>
            <a:ext cx="3671888" cy="914400"/>
          </a:xfrm>
          <a:prstGeom prst="rect">
            <a:avLst/>
          </a:prstGeom>
          <a:noFill/>
          <a:ln w="38100">
            <a:solidFill>
              <a:schemeClr val="accent2"/>
            </a:solidFill>
            <a:miter lim="800000"/>
            <a:headEnd/>
            <a:tailEnd/>
          </a:ln>
        </p:spPr>
        <p:txBody>
          <a:bodyPr/>
          <a:lstStyle/>
          <a:p>
            <a:pPr marL="342900" indent="-342900" algn="ctr">
              <a:lnSpc>
                <a:spcPct val="75000"/>
              </a:lnSpc>
              <a:spcBef>
                <a:spcPct val="20000"/>
              </a:spcBef>
            </a:pPr>
            <a:r>
              <a:rPr lang="en-US" sz="2400" dirty="0">
                <a:solidFill>
                  <a:srgbClr val="000000"/>
                </a:solidFill>
                <a:latin typeface="Arial Unicode MS" pitchFamily="34" charset="-128"/>
              </a:rPr>
              <a:t>Partially Observable Markov Decision Processes (POMDPs)</a:t>
            </a:r>
          </a:p>
        </p:txBody>
      </p:sp>
      <mc:AlternateContent xmlns:mc="http://schemas.openxmlformats.org/markup-compatibility/2006" xmlns:p14="http://schemas.microsoft.com/office/powerpoint/2010/main">
        <mc:Choice Requires="p14">
          <p:contentPart p14:bwMode="auto" r:id="rId3">
            <p14:nvContentPartPr>
              <p14:cNvPr id="204802" name="Ink 22"/>
              <p14:cNvContentPartPr>
                <a14:cpLocks xmlns:a14="http://schemas.microsoft.com/office/drawing/2010/main" noRot="1" noChangeAspect="1" noEditPoints="1" noChangeArrowheads="1" noChangeShapeType="1"/>
              </p14:cNvContentPartPr>
              <p14:nvPr/>
            </p14:nvContentPartPr>
            <p14:xfrm>
              <a:off x="5781675" y="2112963"/>
              <a:ext cx="9525" cy="14287"/>
            </p14:xfrm>
          </p:contentPart>
        </mc:Choice>
        <mc:Fallback xmlns="">
          <p:pic>
            <p:nvPicPr>
              <p:cNvPr id="204802" name="Ink 22"/>
              <p:cNvPicPr>
                <a:picLocks noRot="1" noChangeAspect="1" noEditPoints="1" noChangeArrowheads="1" noChangeShapeType="1"/>
              </p:cNvPicPr>
              <p:nvPr/>
            </p:nvPicPr>
            <p:blipFill>
              <a:blip r:embed="rId4"/>
              <a:stretch>
                <a:fillRect/>
              </a:stretch>
            </p:blipFill>
            <p:spPr>
              <a:xfrm>
                <a:off x="5777645" y="2109391"/>
                <a:ext cx="17218" cy="210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4804" name="Ink 24"/>
              <p14:cNvContentPartPr>
                <a14:cpLocks xmlns:a14="http://schemas.microsoft.com/office/drawing/2010/main" noRot="1" noChangeAspect="1" noEditPoints="1" noChangeArrowheads="1" noChangeShapeType="1"/>
              </p14:cNvContentPartPr>
              <p14:nvPr/>
            </p14:nvContentPartPr>
            <p14:xfrm>
              <a:off x="4648200" y="1676400"/>
              <a:ext cx="1006475" cy="263525"/>
            </p14:xfrm>
          </p:contentPart>
        </mc:Choice>
        <mc:Fallback xmlns="">
          <p:pic>
            <p:nvPicPr>
              <p:cNvPr id="204804" name="Ink 24"/>
              <p:cNvPicPr>
                <a:picLocks noRot="1" noChangeAspect="1" noEditPoints="1" noChangeArrowheads="1" noChangeShapeType="1"/>
              </p:cNvPicPr>
              <p:nvPr/>
            </p:nvPicPr>
            <p:blipFill>
              <a:blip r:embed="rId6"/>
              <a:stretch>
                <a:fillRect/>
              </a:stretch>
            </p:blipFill>
            <p:spPr>
              <a:xfrm>
                <a:off x="4640641" y="1670640"/>
                <a:ext cx="1023034" cy="27828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4805" name="Ink 25"/>
              <p14:cNvContentPartPr>
                <a14:cpLocks xmlns:a14="http://schemas.microsoft.com/office/drawing/2010/main" noRot="1" noChangeAspect="1" noEditPoints="1" noChangeArrowheads="1" noChangeShapeType="1"/>
              </p14:cNvContentPartPr>
              <p14:nvPr/>
            </p14:nvContentPartPr>
            <p14:xfrm>
              <a:off x="2740025" y="1960563"/>
              <a:ext cx="688975" cy="612775"/>
            </p14:xfrm>
          </p:contentPart>
        </mc:Choice>
        <mc:Fallback xmlns="">
          <p:pic>
            <p:nvPicPr>
              <p:cNvPr id="204805" name="Ink 25"/>
              <p:cNvPicPr>
                <a:picLocks noRot="1" noChangeAspect="1" noEditPoints="1" noChangeArrowheads="1" noChangeShapeType="1"/>
              </p:cNvPicPr>
              <p:nvPr/>
            </p:nvPicPr>
            <p:blipFill>
              <a:blip r:embed="rId8"/>
              <a:stretch>
                <a:fillRect/>
              </a:stretch>
            </p:blipFill>
            <p:spPr>
              <a:xfrm>
                <a:off x="2737148" y="1957683"/>
                <a:ext cx="702639" cy="6264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4806" name="Ink 26"/>
              <p14:cNvContentPartPr>
                <a14:cpLocks xmlns:a14="http://schemas.microsoft.com/office/drawing/2010/main" noRot="1" noChangeAspect="1" noEditPoints="1" noChangeArrowheads="1" noChangeShapeType="1"/>
              </p14:cNvContentPartPr>
              <p14:nvPr/>
            </p14:nvContentPartPr>
            <p14:xfrm>
              <a:off x="4267200" y="1981200"/>
              <a:ext cx="1800225" cy="322263"/>
            </p14:xfrm>
          </p:contentPart>
        </mc:Choice>
        <mc:Fallback xmlns="">
          <p:pic>
            <p:nvPicPr>
              <p:cNvPr id="204806" name="Ink 26"/>
              <p:cNvPicPr>
                <a:picLocks noRot="1" noChangeAspect="1" noEditPoints="1" noChangeArrowheads="1" noChangeShapeType="1"/>
              </p:cNvPicPr>
              <p:nvPr/>
            </p:nvPicPr>
            <p:blipFill>
              <a:blip r:embed="rId10"/>
              <a:stretch>
                <a:fillRect/>
              </a:stretch>
            </p:blipFill>
            <p:spPr>
              <a:xfrm>
                <a:off x="4258201" y="1975086"/>
                <a:ext cx="1817864" cy="33880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4807" name="Ink 27"/>
              <p14:cNvContentPartPr>
                <a14:cpLocks xmlns:a14="http://schemas.microsoft.com/office/drawing/2010/main" noRot="1" noChangeAspect="1" noEditPoints="1" noChangeArrowheads="1" noChangeShapeType="1"/>
              </p14:cNvContentPartPr>
              <p14:nvPr/>
            </p14:nvContentPartPr>
            <p14:xfrm>
              <a:off x="304800" y="3962400"/>
              <a:ext cx="890588" cy="412750"/>
            </p14:xfrm>
          </p:contentPart>
        </mc:Choice>
        <mc:Fallback xmlns="">
          <p:pic>
            <p:nvPicPr>
              <p:cNvPr id="204807" name="Ink 27"/>
              <p:cNvPicPr>
                <a:picLocks noRot="1" noChangeAspect="1" noEditPoints="1" noChangeArrowheads="1" noChangeShapeType="1"/>
              </p:cNvPicPr>
              <p:nvPr/>
            </p:nvPicPr>
            <p:blipFill>
              <a:blip r:embed="rId12"/>
              <a:stretch>
                <a:fillRect/>
              </a:stretch>
            </p:blipFill>
            <p:spPr>
              <a:xfrm>
                <a:off x="297600" y="3953044"/>
                <a:ext cx="907147" cy="4296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4808" name="Ink 28"/>
              <p14:cNvContentPartPr>
                <a14:cpLocks xmlns:a14="http://schemas.microsoft.com/office/drawing/2010/main" noRot="1" noChangeAspect="1" noEditPoints="1" noChangeArrowheads="1" noChangeShapeType="1"/>
              </p14:cNvContentPartPr>
              <p14:nvPr/>
            </p14:nvContentPartPr>
            <p14:xfrm>
              <a:off x="304800" y="4419600"/>
              <a:ext cx="1139825" cy="446088"/>
            </p14:xfrm>
          </p:contentPart>
        </mc:Choice>
        <mc:Fallback xmlns="">
          <p:pic>
            <p:nvPicPr>
              <p:cNvPr id="204808" name="Ink 28"/>
              <p:cNvPicPr>
                <a:picLocks noRot="1" noChangeAspect="1" noEditPoints="1" noChangeArrowheads="1" noChangeShapeType="1"/>
              </p:cNvPicPr>
              <p:nvPr/>
            </p:nvPicPr>
            <p:blipFill>
              <a:blip r:embed="rId14"/>
              <a:stretch>
                <a:fillRect/>
              </a:stretch>
            </p:blipFill>
            <p:spPr>
              <a:xfrm>
                <a:off x="295799" y="4408439"/>
                <a:ext cx="1161066" cy="4655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4809" name="Ink 29"/>
              <p14:cNvContentPartPr>
                <a14:cpLocks xmlns:a14="http://schemas.microsoft.com/office/drawing/2010/main" noRot="1" noChangeAspect="1" noEditPoints="1" noChangeArrowheads="1" noChangeShapeType="1"/>
              </p14:cNvContentPartPr>
              <p14:nvPr/>
            </p14:nvContentPartPr>
            <p14:xfrm>
              <a:off x="750094" y="5399087"/>
              <a:ext cx="1466850" cy="639763"/>
            </p14:xfrm>
          </p:contentPart>
        </mc:Choice>
        <mc:Fallback xmlns="">
          <p:pic>
            <p:nvPicPr>
              <p:cNvPr id="204809" name="Ink 29"/>
              <p:cNvPicPr>
                <a:picLocks noRot="1" noChangeAspect="1" noEditPoints="1" noChangeArrowheads="1" noChangeShapeType="1"/>
              </p:cNvPicPr>
              <p:nvPr/>
            </p:nvPicPr>
            <p:blipFill>
              <a:blip r:embed="rId16"/>
              <a:stretch>
                <a:fillRect/>
              </a:stretch>
            </p:blipFill>
            <p:spPr>
              <a:xfrm>
                <a:off x="744333" y="5386133"/>
                <a:ext cx="1483772" cy="66279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4813" name="Ink 33"/>
              <p14:cNvContentPartPr>
                <a14:cpLocks xmlns:a14="http://schemas.microsoft.com/office/drawing/2010/main" noRot="1" noChangeAspect="1" noEditPoints="1" noChangeArrowheads="1" noChangeShapeType="1"/>
              </p14:cNvContentPartPr>
              <p14:nvPr/>
            </p14:nvContentPartPr>
            <p14:xfrm>
              <a:off x="1524000" y="1981200"/>
              <a:ext cx="2654300" cy="3352800"/>
            </p14:xfrm>
          </p:contentPart>
        </mc:Choice>
        <mc:Fallback xmlns="">
          <p:pic>
            <p:nvPicPr>
              <p:cNvPr id="204813" name="Ink 33"/>
              <p:cNvPicPr>
                <a:picLocks noRot="1" noChangeAspect="1" noEditPoints="1" noChangeArrowheads="1" noChangeShapeType="1"/>
              </p:cNvPicPr>
              <p:nvPr/>
            </p:nvPicPr>
            <p:blipFill>
              <a:blip r:embed="rId18"/>
              <a:stretch>
                <a:fillRect/>
              </a:stretch>
            </p:blipFill>
            <p:spPr>
              <a:xfrm>
                <a:off x="1517161" y="1977600"/>
                <a:ext cx="2671938" cy="33690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4824" name="Ink 24"/>
              <p14:cNvContentPartPr>
                <a14:cpLocks xmlns:a14="http://schemas.microsoft.com/office/drawing/2010/main" noRot="1" noChangeAspect="1" noEditPoints="1" noChangeArrowheads="1" noChangeShapeType="1"/>
              </p14:cNvContentPartPr>
              <p14:nvPr/>
            </p14:nvContentPartPr>
            <p14:xfrm>
              <a:off x="4506913" y="3197225"/>
              <a:ext cx="952500" cy="1052513"/>
            </p14:xfrm>
          </p:contentPart>
        </mc:Choice>
        <mc:Fallback xmlns="">
          <p:pic>
            <p:nvPicPr>
              <p:cNvPr id="204824" name="Ink 24"/>
              <p:cNvPicPr>
                <a:picLocks noRot="1" noChangeAspect="1" noEditPoints="1" noChangeArrowheads="1" noChangeShapeType="1"/>
              </p:cNvPicPr>
              <p:nvPr/>
            </p:nvPicPr>
            <p:blipFill>
              <a:blip r:embed="rId20"/>
              <a:stretch>
                <a:fillRect/>
              </a:stretch>
            </p:blipFill>
            <p:spPr>
              <a:xfrm>
                <a:off x="4502233" y="3188226"/>
                <a:ext cx="972299" cy="107627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4825" name="Ink 25"/>
              <p14:cNvContentPartPr>
                <a14:cpLocks xmlns:a14="http://schemas.microsoft.com/office/drawing/2010/main" noRot="1" noChangeAspect="1" noEditPoints="1" noChangeArrowheads="1" noChangeShapeType="1"/>
              </p14:cNvContentPartPr>
              <p14:nvPr/>
            </p14:nvContentPartPr>
            <p14:xfrm>
              <a:off x="3962400" y="5011738"/>
              <a:ext cx="30163" cy="322262"/>
            </p14:xfrm>
          </p:contentPart>
        </mc:Choice>
        <mc:Fallback xmlns="">
          <p:pic>
            <p:nvPicPr>
              <p:cNvPr id="204825" name="Ink 25"/>
              <p:cNvPicPr>
                <a:picLocks noRot="1" noChangeAspect="1" noEditPoints="1" noChangeArrowheads="1" noChangeShapeType="1"/>
              </p:cNvPicPr>
              <p:nvPr/>
            </p:nvPicPr>
            <p:blipFill>
              <a:blip r:embed="rId22"/>
              <a:stretch>
                <a:fillRect/>
              </a:stretch>
            </p:blipFill>
            <p:spPr>
              <a:xfrm>
                <a:off x="3950044" y="5007417"/>
                <a:ext cx="53421" cy="33738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4826" name="Ink 26"/>
              <p14:cNvContentPartPr>
                <a14:cpLocks xmlns:a14="http://schemas.microsoft.com/office/drawing/2010/main" noRot="1" noChangeAspect="1" noEditPoints="1" noChangeArrowheads="1" noChangeShapeType="1"/>
              </p14:cNvContentPartPr>
              <p14:nvPr/>
            </p14:nvContentPartPr>
            <p14:xfrm>
              <a:off x="4684713" y="4106863"/>
              <a:ext cx="727075" cy="954087"/>
            </p14:xfrm>
          </p:contentPart>
        </mc:Choice>
        <mc:Fallback xmlns="">
          <p:pic>
            <p:nvPicPr>
              <p:cNvPr id="204826" name="Ink 26"/>
              <p:cNvPicPr>
                <a:picLocks noRot="1" noChangeAspect="1" noEditPoints="1" noChangeArrowheads="1" noChangeShapeType="1"/>
              </p:cNvPicPr>
              <p:nvPr/>
            </p:nvPicPr>
            <p:blipFill>
              <a:blip r:embed="rId24"/>
              <a:stretch>
                <a:fillRect/>
              </a:stretch>
            </p:blipFill>
            <p:spPr>
              <a:xfrm>
                <a:off x="4670675" y="4102543"/>
                <a:ext cx="750831" cy="96884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4827" name="Ink 27"/>
              <p14:cNvContentPartPr>
                <a14:cpLocks xmlns:a14="http://schemas.microsoft.com/office/drawing/2010/main" noRot="1" noChangeAspect="1" noEditPoints="1" noChangeArrowheads="1" noChangeShapeType="1"/>
              </p14:cNvContentPartPr>
              <p14:nvPr/>
            </p14:nvContentPartPr>
            <p14:xfrm>
              <a:off x="3168650" y="2366963"/>
              <a:ext cx="296863" cy="261937"/>
            </p14:xfrm>
          </p:contentPart>
        </mc:Choice>
        <mc:Fallback xmlns="">
          <p:pic>
            <p:nvPicPr>
              <p:cNvPr id="204827" name="Ink 27"/>
              <p:cNvPicPr>
                <a:picLocks noRot="1" noChangeAspect="1" noEditPoints="1" noChangeArrowheads="1" noChangeShapeType="1"/>
              </p:cNvPicPr>
              <p:nvPr/>
            </p:nvPicPr>
            <p:blipFill>
              <a:blip r:embed="rId26"/>
              <a:stretch>
                <a:fillRect/>
              </a:stretch>
            </p:blipFill>
            <p:spPr>
              <a:xfrm>
                <a:off x="3157135" y="2355809"/>
                <a:ext cx="313415" cy="28352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 name="Ink 1"/>
              <p14:cNvContentPartPr/>
              <p14:nvPr/>
            </p14:nvContentPartPr>
            <p14:xfrm>
              <a:off x="5365080" y="720720"/>
              <a:ext cx="3582000" cy="1697400"/>
            </p14:xfrm>
          </p:contentPart>
        </mc:Choice>
        <mc:Fallback xmlns="">
          <p:pic>
            <p:nvPicPr>
              <p:cNvPr id="2" name="Ink 1"/>
              <p:cNvPicPr/>
              <p:nvPr/>
            </p:nvPicPr>
            <p:blipFill>
              <a:blip r:embed="rId28"/>
              <a:stretch>
                <a:fillRect/>
              </a:stretch>
            </p:blipFill>
            <p:spPr>
              <a:xfrm>
                <a:off x="5354280" y="686160"/>
                <a:ext cx="3603600" cy="1788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 name="Ink 2"/>
              <p14:cNvContentPartPr/>
              <p14:nvPr/>
            </p14:nvContentPartPr>
            <p14:xfrm>
              <a:off x="3264840" y="2310480"/>
              <a:ext cx="3554640" cy="1013400"/>
            </p14:xfrm>
          </p:contentPart>
        </mc:Choice>
        <mc:Fallback xmlns="">
          <p:pic>
            <p:nvPicPr>
              <p:cNvPr id="3" name="Ink 2"/>
              <p:cNvPicPr/>
              <p:nvPr/>
            </p:nvPicPr>
            <p:blipFill>
              <a:blip r:embed="rId30"/>
              <a:stretch>
                <a:fillRect/>
              </a:stretch>
            </p:blipFill>
            <p:spPr>
              <a:xfrm>
                <a:off x="3250800" y="2258640"/>
                <a:ext cx="3584520" cy="1127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 name="Ink 3"/>
              <p14:cNvContentPartPr/>
              <p14:nvPr/>
            </p14:nvContentPartPr>
            <p14:xfrm>
              <a:off x="3933720" y="4901040"/>
              <a:ext cx="4374360" cy="1063080"/>
            </p14:xfrm>
          </p:contentPart>
        </mc:Choice>
        <mc:Fallback xmlns="">
          <p:pic>
            <p:nvPicPr>
              <p:cNvPr id="4" name="Ink 3"/>
              <p:cNvPicPr/>
              <p:nvPr/>
            </p:nvPicPr>
            <p:blipFill>
              <a:blip r:embed="rId32"/>
              <a:stretch>
                <a:fillRect/>
              </a:stretch>
            </p:blipFill>
            <p:spPr>
              <a:xfrm>
                <a:off x="3922560" y="4850280"/>
                <a:ext cx="4400640" cy="1180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 name="Ink 4"/>
              <p14:cNvContentPartPr/>
              <p14:nvPr/>
            </p14:nvContentPartPr>
            <p14:xfrm>
              <a:off x="5357520" y="86040"/>
              <a:ext cx="3397680" cy="1440000"/>
            </p14:xfrm>
          </p:contentPart>
        </mc:Choice>
        <mc:Fallback xmlns="">
          <p:pic>
            <p:nvPicPr>
              <p:cNvPr id="5" name="Ink 4"/>
              <p:cNvPicPr/>
              <p:nvPr/>
            </p:nvPicPr>
            <p:blipFill>
              <a:blip r:embed="rId34"/>
              <a:stretch>
                <a:fillRect/>
              </a:stretch>
            </p:blipFill>
            <p:spPr>
              <a:xfrm>
                <a:off x="5350320" y="69840"/>
                <a:ext cx="3409200" cy="147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 name="Ink 5"/>
              <p14:cNvContentPartPr/>
              <p14:nvPr/>
            </p14:nvContentPartPr>
            <p14:xfrm>
              <a:off x="5733720" y="6840"/>
              <a:ext cx="2938320" cy="212400"/>
            </p14:xfrm>
          </p:contentPart>
        </mc:Choice>
        <mc:Fallback xmlns="">
          <p:pic>
            <p:nvPicPr>
              <p:cNvPr id="6" name="Ink 5"/>
              <p:cNvPicPr/>
              <p:nvPr/>
            </p:nvPicPr>
            <p:blipFill>
              <a:blip r:embed="rId36"/>
              <a:stretch>
                <a:fillRect/>
              </a:stretch>
            </p:blipFill>
            <p:spPr>
              <a:xfrm>
                <a:off x="5729040" y="-32760"/>
                <a:ext cx="29476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 name="Ink 6"/>
              <p14:cNvContentPartPr/>
              <p14:nvPr/>
            </p14:nvContentPartPr>
            <p14:xfrm>
              <a:off x="8474040" y="174600"/>
              <a:ext cx="468360" cy="1093680"/>
            </p14:xfrm>
          </p:contentPart>
        </mc:Choice>
        <mc:Fallback xmlns="">
          <p:pic>
            <p:nvPicPr>
              <p:cNvPr id="7" name="Ink 6"/>
              <p:cNvPicPr/>
              <p:nvPr/>
            </p:nvPicPr>
            <p:blipFill>
              <a:blip r:embed="rId38"/>
              <a:stretch>
                <a:fillRect/>
              </a:stretch>
            </p:blipFill>
            <p:spPr>
              <a:xfrm>
                <a:off x="8468640" y="149400"/>
                <a:ext cx="484920" cy="1140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 name="Ink 7"/>
              <p14:cNvContentPartPr/>
              <p14:nvPr/>
            </p14:nvContentPartPr>
            <p14:xfrm>
              <a:off x="5229360" y="86040"/>
              <a:ext cx="3728160" cy="2572920"/>
            </p14:xfrm>
          </p:contentPart>
        </mc:Choice>
        <mc:Fallback xmlns="">
          <p:pic>
            <p:nvPicPr>
              <p:cNvPr id="8" name="Ink 7"/>
              <p:cNvPicPr/>
              <p:nvPr/>
            </p:nvPicPr>
            <p:blipFill>
              <a:blip r:embed="rId40"/>
              <a:stretch>
                <a:fillRect/>
              </a:stretch>
            </p:blipFill>
            <p:spPr>
              <a:xfrm>
                <a:off x="5223240" y="78120"/>
                <a:ext cx="3741840" cy="2590200"/>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a:t>Example</a:t>
            </a:r>
          </a:p>
        </p:txBody>
      </p:sp>
      <p:graphicFrame>
        <p:nvGraphicFramePr>
          <p:cNvPr id="527363" name="Object 3"/>
          <p:cNvGraphicFramePr>
            <a:graphicFrameLocks noGrp="1" noChangeAspect="1"/>
          </p:cNvGraphicFramePr>
          <p:nvPr>
            <p:ph sz="half" idx="1"/>
            <p:extLst/>
          </p:nvPr>
        </p:nvGraphicFramePr>
        <p:xfrm>
          <a:off x="611188" y="4119563"/>
          <a:ext cx="8280400" cy="347662"/>
        </p:xfrm>
        <a:graphic>
          <a:graphicData uri="http://schemas.openxmlformats.org/presentationml/2006/ole">
            <mc:AlternateContent xmlns:mc="http://schemas.openxmlformats.org/markup-compatibility/2006">
              <mc:Choice xmlns:v="urn:schemas-microsoft-com:vml" Requires="v">
                <p:oleObj spid="_x0000_s311314" name="Equation" r:id="rId3" imgW="5130720" imgH="215640" progId="Equation.3">
                  <p:embed/>
                </p:oleObj>
              </mc:Choice>
              <mc:Fallback>
                <p:oleObj name="Equation" r:id="rId3" imgW="5130720" imgH="215640" progId="Equation.3">
                  <p:embed/>
                  <p:pic>
                    <p:nvPicPr>
                      <p:cNvPr id="527363" name="Object 3"/>
                      <p:cNvPicPr>
                        <a:picLocks noChangeAspect="1" noChangeArrowheads="1"/>
                      </p:cNvPicPr>
                      <p:nvPr/>
                    </p:nvPicPr>
                    <p:blipFill>
                      <a:blip r:embed="rId4"/>
                      <a:srcRect/>
                      <a:stretch>
                        <a:fillRect/>
                      </a:stretch>
                    </p:blipFill>
                    <p:spPr bwMode="auto">
                      <a:xfrm>
                        <a:off x="611188" y="4119563"/>
                        <a:ext cx="8280400" cy="3476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7364"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Back to the grid world, what is the belief state after agent performs action </a:t>
            </a:r>
            <a:r>
              <a:rPr lang="en-GB" sz="2400" i="1" dirty="0">
                <a:solidFill>
                  <a:srgbClr val="000000"/>
                </a:solidFill>
                <a:latin typeface="Times New Roman" pitchFamily="18" charset="0"/>
              </a:rPr>
              <a:t>left </a:t>
            </a:r>
            <a:r>
              <a:rPr lang="en-GB" sz="2400" dirty="0">
                <a:solidFill>
                  <a:srgbClr val="000000"/>
                </a:solidFill>
                <a:latin typeface="Times New Roman" pitchFamily="18" charset="0"/>
              </a:rPr>
              <a:t>in the initial situation?</a:t>
            </a:r>
          </a:p>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The agent has no information about its position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Only one fictitious observation: </a:t>
            </a:r>
            <a:r>
              <a:rPr lang="en-GB" sz="2000" i="1" dirty="0">
                <a:solidFill>
                  <a:srgbClr val="000000"/>
                </a:solidFill>
                <a:latin typeface="Times New Roman" pitchFamily="18" charset="0"/>
              </a:rPr>
              <a:t>no observation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i="1" dirty="0">
                <a:solidFill>
                  <a:srgbClr val="000000"/>
                </a:solidFill>
                <a:latin typeface="Times New Roman" pitchFamily="18" charset="0"/>
              </a:rPr>
              <a:t>P(no observation | s) = 1  </a:t>
            </a:r>
            <a:r>
              <a:rPr lang="en-GB" sz="2000" dirty="0">
                <a:solidFill>
                  <a:srgbClr val="000000"/>
                </a:solidFill>
                <a:latin typeface="Times New Roman" pitchFamily="18" charset="0"/>
              </a:rPr>
              <a:t>for every</a:t>
            </a:r>
            <a:r>
              <a:rPr lang="en-GB" sz="2000" i="1" dirty="0">
                <a:solidFill>
                  <a:srgbClr val="000000"/>
                </a:solidFill>
                <a:latin typeface="Times New Roman" pitchFamily="18" charset="0"/>
              </a:rPr>
              <a:t> s</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Let’s  instantiate</a:t>
            </a:r>
            <a:r>
              <a:rPr lang="en-GB" sz="2000" i="1" dirty="0">
                <a:solidFill>
                  <a:srgbClr val="000000"/>
                </a:solidFill>
                <a:latin typeface="Times New Roman" pitchFamily="18" charset="0"/>
              </a:rPr>
              <a:t> </a:t>
            </a:r>
          </a:p>
        </p:txBody>
      </p:sp>
      <p:pic>
        <p:nvPicPr>
          <p:cNvPr id="4103" name="Picture 5"/>
          <p:cNvPicPr>
            <a:picLocks noChangeAspect="1" noChangeArrowheads="1"/>
          </p:cNvPicPr>
          <p:nvPr/>
        </p:nvPicPr>
        <p:blipFill>
          <a:blip r:embed="rId5" cstate="print"/>
          <a:srcRect/>
          <a:stretch>
            <a:fillRect/>
          </a:stretch>
        </p:blipFill>
        <p:spPr bwMode="auto">
          <a:xfrm>
            <a:off x="6659563" y="1268413"/>
            <a:ext cx="2193925" cy="1649412"/>
          </a:xfrm>
          <a:prstGeom prst="rect">
            <a:avLst/>
          </a:prstGeom>
          <a:noFill/>
          <a:ln w="9525">
            <a:noFill/>
            <a:miter lim="800000"/>
            <a:headEnd/>
            <a:tailEnd/>
          </a:ln>
        </p:spPr>
      </p:pic>
      <p:graphicFrame>
        <p:nvGraphicFramePr>
          <p:cNvPr id="527366" name="Object 6"/>
          <p:cNvGraphicFramePr>
            <a:graphicFrameLocks noChangeAspect="1"/>
          </p:cNvGraphicFramePr>
          <p:nvPr>
            <p:extLst/>
          </p:nvPr>
        </p:nvGraphicFramePr>
        <p:xfrm>
          <a:off x="690563" y="4972050"/>
          <a:ext cx="8242300" cy="338138"/>
        </p:xfrm>
        <a:graphic>
          <a:graphicData uri="http://schemas.openxmlformats.org/presentationml/2006/ole">
            <mc:AlternateContent xmlns:mc="http://schemas.openxmlformats.org/markup-compatibility/2006">
              <mc:Choice xmlns:v="urn:schemas-microsoft-com:vml" Requires="v">
                <p:oleObj spid="_x0000_s311315" name="Equation" r:id="rId6" imgW="5232240" imgH="215640" progId="Equation.3">
                  <p:embed/>
                </p:oleObj>
              </mc:Choice>
              <mc:Fallback>
                <p:oleObj name="Equation" r:id="rId6" imgW="5232240" imgH="215640" progId="Equation.3">
                  <p:embed/>
                  <p:pic>
                    <p:nvPicPr>
                      <p:cNvPr id="527366" name="Object 6"/>
                      <p:cNvPicPr>
                        <a:picLocks noChangeAspect="1" noChangeArrowheads="1"/>
                      </p:cNvPicPr>
                      <p:nvPr/>
                    </p:nvPicPr>
                    <p:blipFill>
                      <a:blip r:embed="rId7"/>
                      <a:srcRect/>
                      <a:stretch>
                        <a:fillRect/>
                      </a:stretch>
                    </p:blipFill>
                    <p:spPr bwMode="auto">
                      <a:xfrm>
                        <a:off x="690563" y="4972050"/>
                        <a:ext cx="8242300" cy="3381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7367" name="Rectangle 7"/>
          <p:cNvSpPr>
            <a:spLocks noChangeArrowheads="1"/>
          </p:cNvSpPr>
          <p:nvPr/>
        </p:nvSpPr>
        <p:spPr bwMode="auto">
          <a:xfrm>
            <a:off x="107950" y="5805488"/>
            <a:ext cx="8458200" cy="865187"/>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Do the above for every state to get the new belief state</a:t>
            </a:r>
            <a:endParaRPr lang="en-GB" sz="2000" dirty="0">
              <a:solidFill>
                <a:srgbClr val="000000"/>
              </a:solidFill>
              <a:latin typeface="Times New Roman" pitchFamily="18" charset="0"/>
            </a:endParaRPr>
          </a:p>
        </p:txBody>
      </p:sp>
      <p:graphicFrame>
        <p:nvGraphicFramePr>
          <p:cNvPr id="503816" name="Object 8"/>
          <p:cNvGraphicFramePr>
            <a:graphicFrameLocks noGrp="1" noChangeAspect="1"/>
          </p:cNvGraphicFramePr>
          <p:nvPr>
            <p:ph sz="half" idx="2"/>
          </p:nvPr>
        </p:nvGraphicFramePr>
        <p:xfrm>
          <a:off x="2500298" y="3143248"/>
          <a:ext cx="4119591" cy="642942"/>
        </p:xfrm>
        <a:graphic>
          <a:graphicData uri="http://schemas.openxmlformats.org/presentationml/2006/ole">
            <mc:AlternateContent xmlns:mc="http://schemas.openxmlformats.org/markup-compatibility/2006">
              <mc:Choice xmlns:v="urn:schemas-microsoft-com:vml" Requires="v">
                <p:oleObj spid="_x0000_s311316" name="Equation" r:id="rId8" imgW="2197080" imgH="342720" progId="Equation.3">
                  <p:embed/>
                </p:oleObj>
              </mc:Choice>
              <mc:Fallback>
                <p:oleObj name="Equation" r:id="rId8" imgW="2197080" imgH="342720" progId="Equation.3">
                  <p:embed/>
                  <p:pic>
                    <p:nvPicPr>
                      <p:cNvPr id="50381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0298" y="3143248"/>
                        <a:ext cx="4119591" cy="64294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Slide Number Placeholder 8"/>
          <p:cNvSpPr>
            <a:spLocks noGrp="1"/>
          </p:cNvSpPr>
          <p:nvPr>
            <p:ph type="sldNum" idx="12"/>
          </p:nvPr>
        </p:nvSpPr>
        <p:spPr/>
        <p:txBody>
          <a:bodyPr/>
          <a:lstStyle/>
          <a:p>
            <a:pPr>
              <a:defRPr/>
            </a:pPr>
            <a:fld id="{2C2CEE22-3CC8-4A9B-95FA-B36568568E9F}" type="slidenum">
              <a:rPr lang="en-GB" smtClean="0"/>
              <a:pPr>
                <a:defRPr/>
              </a:pPr>
              <a:t>4</a:t>
            </a:fld>
            <a:endParaRPr lang="en-GB"/>
          </a:p>
        </p:txBody>
      </p:sp>
      <p:sp>
        <p:nvSpPr>
          <p:cNvPr id="10" name="Footer Placeholder 9"/>
          <p:cNvSpPr>
            <a:spLocks noGrp="1"/>
          </p:cNvSpPr>
          <p:nvPr>
            <p:ph type="ftr" idx="11"/>
          </p:nvPr>
        </p:nvSpPr>
        <p:spPr/>
        <p:txBody>
          <a:bodyPr/>
          <a:lstStyle/>
          <a:p>
            <a:pPr>
              <a:defRPr/>
            </a:pPr>
            <a:r>
              <a:rPr lang="en-GB"/>
              <a:t>CPSC422, Lecture 5</a:t>
            </a:r>
          </a:p>
        </p:txBody>
      </p:sp>
      <mc:AlternateContent xmlns:mc="http://schemas.openxmlformats.org/markup-compatibility/2006" xmlns:p14="http://schemas.microsoft.com/office/powerpoint/2010/main">
        <mc:Choice Requires="p14">
          <p:contentPart p14:bwMode="auto" r:id="rId10">
            <p14:nvContentPartPr>
              <p14:cNvPr id="250887" name="Ink 7"/>
              <p14:cNvContentPartPr>
                <a14:cpLocks xmlns:a14="http://schemas.microsoft.com/office/drawing/2010/main" noRot="1" noChangeAspect="1" noEditPoints="1" noChangeArrowheads="1" noChangeShapeType="1"/>
              </p14:cNvContentPartPr>
              <p14:nvPr/>
            </p14:nvContentPartPr>
            <p14:xfrm>
              <a:off x="6896100" y="3273425"/>
              <a:ext cx="155575" cy="180975"/>
            </p14:xfrm>
          </p:contentPart>
        </mc:Choice>
        <mc:Fallback xmlns="">
          <p:pic>
            <p:nvPicPr>
              <p:cNvPr id="250887" name="Ink 7"/>
              <p:cNvPicPr>
                <a:picLocks noRot="1" noChangeAspect="1" noEditPoints="1" noChangeArrowheads="1" noChangeShapeType="1"/>
              </p:cNvPicPr>
              <p:nvPr/>
            </p:nvPicPr>
            <p:blipFill>
              <a:blip r:embed="rId11"/>
              <a:stretch>
                <a:fillRect/>
              </a:stretch>
            </p:blipFill>
            <p:spPr>
              <a:xfrm>
                <a:off x="6891058" y="3261552"/>
                <a:ext cx="171421" cy="20508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0888" name="Ink 8"/>
              <p14:cNvContentPartPr>
                <a14:cpLocks xmlns:a14="http://schemas.microsoft.com/office/drawing/2010/main" noRot="1" noChangeAspect="1" noEditPoints="1" noChangeArrowheads="1" noChangeShapeType="1"/>
              </p14:cNvContentPartPr>
              <p14:nvPr/>
            </p14:nvContentPartPr>
            <p14:xfrm>
              <a:off x="7442200" y="3255963"/>
              <a:ext cx="204788" cy="173037"/>
            </p14:xfrm>
          </p:contentPart>
        </mc:Choice>
        <mc:Fallback xmlns="">
          <p:pic>
            <p:nvPicPr>
              <p:cNvPr id="250888" name="Ink 8"/>
              <p:cNvPicPr>
                <a:picLocks noRot="1" noChangeAspect="1" noEditPoints="1" noChangeArrowheads="1" noChangeShapeType="1"/>
              </p:cNvPicPr>
              <p:nvPr/>
            </p:nvPicPr>
            <p:blipFill>
              <a:blip r:embed="rId13"/>
              <a:stretch>
                <a:fillRect/>
              </a:stretch>
            </p:blipFill>
            <p:spPr>
              <a:xfrm>
                <a:off x="7439316" y="3247329"/>
                <a:ext cx="212359" cy="19174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0889" name="Ink 9"/>
              <p14:cNvContentPartPr>
                <a14:cpLocks xmlns:a14="http://schemas.microsoft.com/office/drawing/2010/main" noRot="1" noChangeAspect="1" noEditPoints="1" noChangeArrowheads="1" noChangeShapeType="1"/>
              </p14:cNvContentPartPr>
              <p14:nvPr/>
            </p14:nvContentPartPr>
            <p14:xfrm>
              <a:off x="7923213" y="3235325"/>
              <a:ext cx="146050" cy="225425"/>
            </p14:xfrm>
          </p:contentPart>
        </mc:Choice>
        <mc:Fallback xmlns="">
          <p:pic>
            <p:nvPicPr>
              <p:cNvPr id="250889" name="Ink 9"/>
              <p:cNvPicPr>
                <a:picLocks noRot="1" noChangeAspect="1" noEditPoints="1" noChangeArrowheads="1" noChangeShapeType="1"/>
              </p:cNvPicPr>
              <p:nvPr/>
            </p:nvPicPr>
            <p:blipFill>
              <a:blip r:embed="rId15"/>
              <a:stretch>
                <a:fillRect/>
              </a:stretch>
            </p:blipFill>
            <p:spPr>
              <a:xfrm>
                <a:off x="7915677" y="3225947"/>
                <a:ext cx="163633" cy="24634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0890" name="Ink 10"/>
              <p14:cNvContentPartPr>
                <a14:cpLocks xmlns:a14="http://schemas.microsoft.com/office/drawing/2010/main" noRot="1" noChangeAspect="1" noEditPoints="1" noChangeArrowheads="1" noChangeShapeType="1"/>
              </p14:cNvContentPartPr>
              <p14:nvPr/>
            </p14:nvContentPartPr>
            <p14:xfrm>
              <a:off x="8405813" y="3194050"/>
              <a:ext cx="152400" cy="366713"/>
            </p14:xfrm>
          </p:contentPart>
        </mc:Choice>
        <mc:Fallback xmlns="">
          <p:pic>
            <p:nvPicPr>
              <p:cNvPr id="250890" name="Ink 10"/>
              <p:cNvPicPr>
                <a:picLocks noRot="1" noChangeAspect="1" noEditPoints="1" noChangeArrowheads="1" noChangeShapeType="1"/>
              </p:cNvPicPr>
              <p:nvPr/>
            </p:nvPicPr>
            <p:blipFill>
              <a:blip r:embed="rId17"/>
              <a:stretch>
                <a:fillRect/>
              </a:stretch>
            </p:blipFill>
            <p:spPr>
              <a:xfrm>
                <a:off x="8393924" y="3183614"/>
                <a:ext cx="167892"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0891" name="Ink 11"/>
              <p14:cNvContentPartPr>
                <a14:cpLocks xmlns:a14="http://schemas.microsoft.com/office/drawing/2010/main" noRot="1" noChangeAspect="1" noEditPoints="1" noChangeArrowheads="1" noChangeShapeType="1"/>
              </p14:cNvContentPartPr>
              <p14:nvPr/>
            </p14:nvContentPartPr>
            <p14:xfrm>
              <a:off x="8890000" y="2605088"/>
              <a:ext cx="111125" cy="200025"/>
            </p14:xfrm>
          </p:contentPart>
        </mc:Choice>
        <mc:Fallback xmlns="">
          <p:pic>
            <p:nvPicPr>
              <p:cNvPr id="250891" name="Ink 11"/>
              <p:cNvPicPr>
                <a:picLocks noRot="1" noChangeAspect="1" noEditPoints="1" noChangeArrowheads="1" noChangeShapeType="1"/>
              </p:cNvPicPr>
              <p:nvPr/>
            </p:nvPicPr>
            <p:blipFill>
              <a:blip r:embed="rId19"/>
              <a:stretch>
                <a:fillRect/>
              </a:stretch>
            </p:blipFill>
            <p:spPr>
              <a:xfrm>
                <a:off x="8881729" y="2594655"/>
                <a:ext cx="125150" cy="2165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0892" name="Ink 12"/>
              <p14:cNvContentPartPr>
                <a14:cpLocks xmlns:a14="http://schemas.microsoft.com/office/drawing/2010/main" noRot="1" noChangeAspect="1" noEditPoints="1" noChangeArrowheads="1" noChangeShapeType="1"/>
              </p14:cNvContentPartPr>
              <p14:nvPr/>
            </p14:nvContentPartPr>
            <p14:xfrm>
              <a:off x="8894763" y="2108200"/>
              <a:ext cx="82550" cy="153988"/>
            </p14:xfrm>
          </p:contentPart>
        </mc:Choice>
        <mc:Fallback xmlns="">
          <p:pic>
            <p:nvPicPr>
              <p:cNvPr id="250892" name="Ink 12"/>
              <p:cNvPicPr>
                <a:picLocks noRot="1" noChangeAspect="1" noEditPoints="1" noChangeArrowheads="1" noChangeShapeType="1"/>
              </p:cNvPicPr>
              <p:nvPr/>
            </p:nvPicPr>
            <p:blipFill>
              <a:blip r:embed="rId21"/>
              <a:stretch>
                <a:fillRect/>
              </a:stretch>
            </p:blipFill>
            <p:spPr>
              <a:xfrm>
                <a:off x="8892240" y="2101004"/>
                <a:ext cx="88318" cy="17161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0893" name="Ink 13"/>
              <p14:cNvContentPartPr>
                <a14:cpLocks xmlns:a14="http://schemas.microsoft.com/office/drawing/2010/main" noRot="1" noChangeAspect="1" noEditPoints="1" noChangeArrowheads="1" noChangeShapeType="1"/>
              </p14:cNvContentPartPr>
              <p14:nvPr/>
            </p14:nvContentPartPr>
            <p14:xfrm>
              <a:off x="8896350" y="1519238"/>
              <a:ext cx="155575" cy="246062"/>
            </p14:xfrm>
          </p:contentPart>
        </mc:Choice>
        <mc:Fallback xmlns="">
          <p:pic>
            <p:nvPicPr>
              <p:cNvPr id="250893" name="Ink 13"/>
              <p:cNvPicPr>
                <a:picLocks noRot="1" noChangeAspect="1" noEditPoints="1" noChangeArrowheads="1" noChangeShapeType="1"/>
              </p:cNvPicPr>
              <p:nvPr/>
            </p:nvPicPr>
            <p:blipFill>
              <a:blip r:embed="rId23"/>
              <a:stretch>
                <a:fillRect/>
              </a:stretch>
            </p:blipFill>
            <p:spPr>
              <a:xfrm>
                <a:off x="8893109" y="1511672"/>
                <a:ext cx="168900" cy="2655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0894" name="Ink 14"/>
              <p14:cNvContentPartPr>
                <a14:cpLocks xmlns:a14="http://schemas.microsoft.com/office/drawing/2010/main" noRot="1" noChangeAspect="1" noEditPoints="1" noChangeArrowheads="1" noChangeShapeType="1"/>
              </p14:cNvContentPartPr>
              <p14:nvPr/>
            </p14:nvContentPartPr>
            <p14:xfrm>
              <a:off x="8748713" y="5046663"/>
              <a:ext cx="34925" cy="12700"/>
            </p14:xfrm>
          </p:contentPart>
        </mc:Choice>
        <mc:Fallback xmlns="">
          <p:pic>
            <p:nvPicPr>
              <p:cNvPr id="250894" name="Ink 14"/>
              <p:cNvPicPr>
                <a:picLocks noRot="1" noChangeAspect="1" noEditPoints="1" noChangeArrowheads="1" noChangeShapeType="1"/>
              </p:cNvPicPr>
              <p:nvPr/>
            </p:nvPicPr>
            <p:blipFill>
              <a:blip r:embed="rId25"/>
              <a:stretch>
                <a:fillRect/>
              </a:stretch>
            </p:blipFill>
            <p:spPr>
              <a:xfrm>
                <a:off x="8745833" y="5043760"/>
                <a:ext cx="40326" cy="181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0895" name="Ink 15"/>
              <p14:cNvContentPartPr>
                <a14:cpLocks xmlns:a14="http://schemas.microsoft.com/office/drawing/2010/main" noRot="1" noChangeAspect="1" noEditPoints="1" noChangeArrowheads="1" noChangeShapeType="1"/>
              </p14:cNvContentPartPr>
              <p14:nvPr/>
            </p14:nvContentPartPr>
            <p14:xfrm>
              <a:off x="6105525" y="260350"/>
              <a:ext cx="1241425" cy="406400"/>
            </p14:xfrm>
          </p:contentPart>
        </mc:Choice>
        <mc:Fallback xmlns="">
          <p:pic>
            <p:nvPicPr>
              <p:cNvPr id="250895" name="Ink 15"/>
              <p:cNvPicPr>
                <a:picLocks noRot="1" noChangeAspect="1" noEditPoints="1" noChangeArrowheads="1" noChangeShapeType="1"/>
              </p:cNvPicPr>
              <p:nvPr/>
            </p:nvPicPr>
            <p:blipFill>
              <a:blip r:embed="rId27"/>
              <a:stretch>
                <a:fillRect/>
              </a:stretch>
            </p:blipFill>
            <p:spPr>
              <a:xfrm>
                <a:off x="6094004" y="253511"/>
                <a:ext cx="1262667" cy="41863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0896" name="Ink 16"/>
              <p14:cNvContentPartPr>
                <a14:cpLocks xmlns:a14="http://schemas.microsoft.com/office/drawing/2010/main" noRot="1" noChangeAspect="1" noEditPoints="1" noChangeArrowheads="1" noChangeShapeType="1"/>
              </p14:cNvContentPartPr>
              <p14:nvPr/>
            </p14:nvContentPartPr>
            <p14:xfrm>
              <a:off x="7554913" y="195263"/>
              <a:ext cx="719137" cy="473075"/>
            </p14:xfrm>
          </p:contentPart>
        </mc:Choice>
        <mc:Fallback xmlns="">
          <p:pic>
            <p:nvPicPr>
              <p:cNvPr id="250896" name="Ink 16"/>
              <p:cNvPicPr>
                <a:picLocks noRot="1" noChangeAspect="1" noEditPoints="1" noChangeArrowheads="1" noChangeShapeType="1"/>
              </p:cNvPicPr>
              <p:nvPr/>
            </p:nvPicPr>
            <p:blipFill>
              <a:blip r:embed="rId29"/>
              <a:stretch>
                <a:fillRect/>
              </a:stretch>
            </p:blipFill>
            <p:spPr>
              <a:xfrm>
                <a:off x="7546227" y="187702"/>
                <a:ext cx="737957" cy="49359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0897" name="Ink 17"/>
              <p14:cNvContentPartPr>
                <a14:cpLocks xmlns:a14="http://schemas.microsoft.com/office/drawing/2010/main" noRot="1" noChangeAspect="1" noEditPoints="1" noChangeArrowheads="1" noChangeShapeType="1"/>
              </p14:cNvContentPartPr>
              <p14:nvPr/>
            </p14:nvContentPartPr>
            <p14:xfrm>
              <a:off x="1617663" y="3879057"/>
              <a:ext cx="7131050" cy="596900"/>
            </p14:xfrm>
          </p:contentPart>
        </mc:Choice>
        <mc:Fallback xmlns="">
          <p:pic>
            <p:nvPicPr>
              <p:cNvPr id="250897" name="Ink 17"/>
              <p:cNvPicPr>
                <a:picLocks noRot="1" noChangeAspect="1" noEditPoints="1" noChangeArrowheads="1" noChangeShapeType="1"/>
              </p:cNvPicPr>
              <p:nvPr/>
            </p:nvPicPr>
            <p:blipFill>
              <a:blip r:embed="rId31"/>
              <a:stretch>
                <a:fillRect/>
              </a:stretch>
            </p:blipFill>
            <p:spPr>
              <a:xfrm>
                <a:off x="1608303" y="3869657"/>
                <a:ext cx="7149770" cy="6157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0898" name="Ink 18"/>
              <p14:cNvContentPartPr>
                <a14:cpLocks xmlns:a14="http://schemas.microsoft.com/office/drawing/2010/main" noRot="1" noChangeAspect="1" noEditPoints="1" noChangeArrowheads="1" noChangeShapeType="1"/>
              </p14:cNvContentPartPr>
              <p14:nvPr/>
            </p14:nvContentPartPr>
            <p14:xfrm>
              <a:off x="2359025" y="4587875"/>
              <a:ext cx="65088" cy="60325"/>
            </p14:xfrm>
          </p:contentPart>
        </mc:Choice>
        <mc:Fallback xmlns="">
          <p:pic>
            <p:nvPicPr>
              <p:cNvPr id="250898" name="Ink 18"/>
              <p:cNvPicPr>
                <a:picLocks noRot="1" noChangeAspect="1" noEditPoints="1" noChangeArrowheads="1" noChangeShapeType="1"/>
              </p:cNvPicPr>
              <p:nvPr/>
            </p:nvPicPr>
            <p:blipFill>
              <a:blip r:embed="rId33"/>
              <a:stretch>
                <a:fillRect/>
              </a:stretch>
            </p:blipFill>
            <p:spPr>
              <a:xfrm>
                <a:off x="2347877" y="4575593"/>
                <a:ext cx="85226" cy="8597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0899" name="Ink 19"/>
              <p14:cNvContentPartPr>
                <a14:cpLocks xmlns:a14="http://schemas.microsoft.com/office/drawing/2010/main" noRot="1" noChangeAspect="1" noEditPoints="1" noChangeArrowheads="1" noChangeShapeType="1"/>
              </p14:cNvContentPartPr>
              <p14:nvPr/>
            </p14:nvContentPartPr>
            <p14:xfrm>
              <a:off x="2554288" y="4487863"/>
              <a:ext cx="133350" cy="285750"/>
            </p14:xfrm>
          </p:contentPart>
        </mc:Choice>
        <mc:Fallback xmlns="">
          <p:pic>
            <p:nvPicPr>
              <p:cNvPr id="250899" name="Ink 19"/>
              <p:cNvPicPr>
                <a:picLocks noRot="1" noChangeAspect="1" noEditPoints="1" noChangeArrowheads="1" noChangeShapeType="1"/>
              </p:cNvPicPr>
              <p:nvPr/>
            </p:nvPicPr>
            <p:blipFill>
              <a:blip r:embed="rId35"/>
              <a:stretch>
                <a:fillRect/>
              </a:stretch>
            </p:blipFill>
            <p:spPr>
              <a:xfrm>
                <a:off x="2540593" y="4479955"/>
                <a:ext cx="160741" cy="30803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0900" name="Ink 20"/>
              <p14:cNvContentPartPr>
                <a14:cpLocks xmlns:a14="http://schemas.microsoft.com/office/drawing/2010/main" noRot="1" noChangeAspect="1" noEditPoints="1" noChangeArrowheads="1" noChangeShapeType="1"/>
              </p14:cNvContentPartPr>
              <p14:nvPr/>
            </p14:nvContentPartPr>
            <p14:xfrm>
              <a:off x="1731169" y="3910410"/>
              <a:ext cx="1646237" cy="571500"/>
            </p14:xfrm>
          </p:contentPart>
        </mc:Choice>
        <mc:Fallback xmlns="">
          <p:pic>
            <p:nvPicPr>
              <p:cNvPr id="250900" name="Ink 20"/>
              <p:cNvPicPr>
                <a:picLocks noRot="1" noChangeAspect="1" noEditPoints="1" noChangeArrowheads="1" noChangeShapeType="1"/>
              </p:cNvPicPr>
              <p:nvPr/>
            </p:nvPicPr>
            <p:blipFill>
              <a:blip r:embed="rId37"/>
              <a:stretch>
                <a:fillRect/>
              </a:stretch>
            </p:blipFill>
            <p:spPr>
              <a:xfrm>
                <a:off x="1721817" y="3901082"/>
                <a:ext cx="1664940" cy="59015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0901" name="Ink 21"/>
              <p14:cNvContentPartPr>
                <a14:cpLocks xmlns:a14="http://schemas.microsoft.com/office/drawing/2010/main" noRot="1" noChangeAspect="1" noEditPoints="1" noChangeArrowheads="1" noChangeShapeType="1"/>
              </p14:cNvContentPartPr>
              <p14:nvPr/>
            </p14:nvContentPartPr>
            <p14:xfrm>
              <a:off x="6291263" y="2093913"/>
              <a:ext cx="1117600" cy="779462"/>
            </p14:xfrm>
          </p:contentPart>
        </mc:Choice>
        <mc:Fallback xmlns="">
          <p:pic>
            <p:nvPicPr>
              <p:cNvPr id="250901" name="Ink 21"/>
              <p:cNvPicPr>
                <a:picLocks noRot="1" noChangeAspect="1" noEditPoints="1" noChangeArrowheads="1" noChangeShapeType="1"/>
              </p:cNvPicPr>
              <p:nvPr/>
            </p:nvPicPr>
            <p:blipFill>
              <a:blip r:embed="rId39"/>
              <a:stretch>
                <a:fillRect/>
              </a:stretch>
            </p:blipFill>
            <p:spPr>
              <a:xfrm>
                <a:off x="6281538" y="2085636"/>
                <a:ext cx="1136329" cy="80069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0902" name="Ink 22"/>
              <p14:cNvContentPartPr>
                <a14:cpLocks xmlns:a14="http://schemas.microsoft.com/office/drawing/2010/main" noRot="1" noChangeAspect="1" noEditPoints="1" noChangeArrowheads="1" noChangeShapeType="1"/>
              </p14:cNvContentPartPr>
              <p14:nvPr/>
            </p14:nvContentPartPr>
            <p14:xfrm>
              <a:off x="4889500" y="3946525"/>
              <a:ext cx="525463" cy="477838"/>
            </p14:xfrm>
          </p:contentPart>
        </mc:Choice>
        <mc:Fallback xmlns="">
          <p:pic>
            <p:nvPicPr>
              <p:cNvPr id="250902" name="Ink 22"/>
              <p:cNvPicPr>
                <a:picLocks noRot="1" noChangeAspect="1" noEditPoints="1" noChangeArrowheads="1" noChangeShapeType="1"/>
              </p:cNvPicPr>
              <p:nvPr/>
            </p:nvPicPr>
            <p:blipFill>
              <a:blip r:embed="rId41"/>
              <a:stretch>
                <a:fillRect/>
              </a:stretch>
            </p:blipFill>
            <p:spPr>
              <a:xfrm>
                <a:off x="4874384" y="3931413"/>
                <a:ext cx="555695" cy="50878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0903" name="Ink 23"/>
              <p14:cNvContentPartPr>
                <a14:cpLocks xmlns:a14="http://schemas.microsoft.com/office/drawing/2010/main" noRot="1" noChangeAspect="1" noEditPoints="1" noChangeArrowheads="1" noChangeShapeType="1"/>
              </p14:cNvContentPartPr>
              <p14:nvPr/>
            </p14:nvContentPartPr>
            <p14:xfrm>
              <a:off x="7353300" y="3968750"/>
              <a:ext cx="482600" cy="520700"/>
            </p14:xfrm>
          </p:contentPart>
        </mc:Choice>
        <mc:Fallback xmlns="">
          <p:pic>
            <p:nvPicPr>
              <p:cNvPr id="250903" name="Ink 23"/>
              <p:cNvPicPr>
                <a:picLocks noRot="1" noChangeAspect="1" noEditPoints="1" noChangeArrowheads="1" noChangeShapeType="1"/>
              </p:cNvPicPr>
              <p:nvPr/>
            </p:nvPicPr>
            <p:blipFill>
              <a:blip r:embed="rId43"/>
              <a:stretch>
                <a:fillRect/>
              </a:stretch>
            </p:blipFill>
            <p:spPr>
              <a:xfrm>
                <a:off x="7341767" y="3964429"/>
                <a:ext cx="506027" cy="53870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0904" name="Ink 24"/>
              <p14:cNvContentPartPr>
                <a14:cpLocks xmlns:a14="http://schemas.microsoft.com/office/drawing/2010/main" noRot="1" noChangeAspect="1" noEditPoints="1" noChangeArrowheads="1" noChangeShapeType="1"/>
              </p14:cNvContentPartPr>
              <p14:nvPr/>
            </p14:nvContentPartPr>
            <p14:xfrm>
              <a:off x="3576638" y="4684713"/>
              <a:ext cx="6350" cy="14287"/>
            </p14:xfrm>
          </p:contentPart>
        </mc:Choice>
        <mc:Fallback xmlns="">
          <p:pic>
            <p:nvPicPr>
              <p:cNvPr id="250904" name="Ink 24"/>
              <p:cNvPicPr>
                <a:picLocks noRot="1" noChangeAspect="1" noEditPoints="1" noChangeArrowheads="1" noChangeShapeType="1"/>
              </p:cNvPicPr>
              <p:nvPr/>
            </p:nvPicPr>
            <p:blipFill>
              <a:blip r:embed="rId45"/>
              <a:stretch>
                <a:fillRect/>
              </a:stretch>
            </p:blipFill>
            <p:spPr>
              <a:xfrm>
                <a:off x="3568474" y="4671855"/>
                <a:ext cx="19957" cy="34646"/>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0905" name="Ink 25"/>
              <p14:cNvContentPartPr>
                <a14:cpLocks xmlns:a14="http://schemas.microsoft.com/office/drawing/2010/main" noRot="1" noChangeAspect="1" noEditPoints="1" noChangeArrowheads="1" noChangeShapeType="1"/>
              </p14:cNvContentPartPr>
              <p14:nvPr/>
            </p14:nvContentPartPr>
            <p14:xfrm>
              <a:off x="3706813" y="4225925"/>
              <a:ext cx="5024437" cy="522288"/>
            </p14:xfrm>
          </p:contentPart>
        </mc:Choice>
        <mc:Fallback xmlns="">
          <p:pic>
            <p:nvPicPr>
              <p:cNvPr id="250905" name="Ink 25"/>
              <p:cNvPicPr>
                <a:picLocks noRot="1" noChangeAspect="1" noEditPoints="1" noChangeArrowheads="1" noChangeShapeType="1"/>
              </p:cNvPicPr>
              <p:nvPr/>
            </p:nvPicPr>
            <p:blipFill>
              <a:blip r:embed="rId47"/>
              <a:stretch>
                <a:fillRect/>
              </a:stretch>
            </p:blipFill>
            <p:spPr>
              <a:xfrm>
                <a:off x="3698173" y="4215846"/>
                <a:ext cx="5040277" cy="54316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0906" name="Ink 26"/>
              <p14:cNvContentPartPr>
                <a14:cpLocks xmlns:a14="http://schemas.microsoft.com/office/drawing/2010/main" noRot="1" noChangeAspect="1" noEditPoints="1" noChangeArrowheads="1" noChangeShapeType="1"/>
              </p14:cNvContentPartPr>
              <p14:nvPr/>
            </p14:nvContentPartPr>
            <p14:xfrm>
              <a:off x="3640138" y="4659313"/>
              <a:ext cx="215900" cy="171450"/>
            </p14:xfrm>
          </p:contentPart>
        </mc:Choice>
        <mc:Fallback xmlns="">
          <p:pic>
            <p:nvPicPr>
              <p:cNvPr id="250906" name="Ink 26"/>
              <p:cNvPicPr>
                <a:picLocks noRot="1" noChangeAspect="1" noEditPoints="1" noChangeArrowheads="1" noChangeShapeType="1"/>
              </p:cNvPicPr>
              <p:nvPr/>
            </p:nvPicPr>
            <p:blipFill>
              <a:blip r:embed="rId49"/>
              <a:stretch>
                <a:fillRect/>
              </a:stretch>
            </p:blipFill>
            <p:spPr>
              <a:xfrm>
                <a:off x="3632941" y="4649249"/>
                <a:ext cx="232812" cy="187984"/>
              </a:xfrm>
              <a:prstGeom prst="rect">
                <a:avLst/>
              </a:prstGeom>
            </p:spPr>
          </p:pic>
        </mc:Fallback>
      </mc:AlternateContent>
      <p:graphicFrame>
        <p:nvGraphicFramePr>
          <p:cNvPr id="31" name="Object 6"/>
          <p:cNvGraphicFramePr>
            <a:graphicFrameLocks noChangeAspect="1"/>
          </p:cNvGraphicFramePr>
          <p:nvPr>
            <p:extLst/>
          </p:nvPr>
        </p:nvGraphicFramePr>
        <p:xfrm>
          <a:off x="1344077" y="5486400"/>
          <a:ext cx="6629400" cy="120650"/>
        </p:xfrm>
        <a:graphic>
          <a:graphicData uri="http://schemas.openxmlformats.org/presentationml/2006/ole">
            <mc:AlternateContent xmlns:mc="http://schemas.openxmlformats.org/markup-compatibility/2006">
              <mc:Choice xmlns:v="urn:schemas-microsoft-com:vml" Requires="v">
                <p:oleObj spid="_x0000_s311317" name="Equation" r:id="rId50" imgW="4216320" imgH="75960" progId="Equation.3">
                  <p:embed/>
                </p:oleObj>
              </mc:Choice>
              <mc:Fallback>
                <p:oleObj name="Equation" r:id="rId50" imgW="4216320" imgH="75960" progId="Equation.3">
                  <p:embed/>
                  <p:pic>
                    <p:nvPicPr>
                      <p:cNvPr id="31" name="Object 6"/>
                      <p:cNvPicPr>
                        <a:picLocks noChangeAspect="1" noChangeArrowheads="1"/>
                      </p:cNvPicPr>
                      <p:nvPr/>
                    </p:nvPicPr>
                    <p:blipFill>
                      <a:blip r:embed="rId51"/>
                      <a:srcRect/>
                      <a:stretch>
                        <a:fillRect/>
                      </a:stretch>
                    </p:blipFill>
                    <p:spPr bwMode="auto">
                      <a:xfrm>
                        <a:off x="1344077" y="5486400"/>
                        <a:ext cx="6629400" cy="1206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570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73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five </a:t>
            </a:r>
            <a:r>
              <a:rPr lang="en-CA" i="1" dirty="0"/>
              <a:t>Left</a:t>
            </a:r>
            <a:r>
              <a:rPr lang="en-CA" dirty="0"/>
              <a:t> actions</a:t>
            </a:r>
          </a:p>
        </p:txBody>
      </p:sp>
      <p:pic>
        <p:nvPicPr>
          <p:cNvPr id="5" name="Picture 4" descr="pomdp-progress.jpg"/>
          <p:cNvPicPr>
            <a:picLocks noChangeAspect="1"/>
          </p:cNvPicPr>
          <p:nvPr/>
        </p:nvPicPr>
        <p:blipFill>
          <a:blip r:embed="rId2" cstate="print"/>
          <a:stretch>
            <a:fillRect/>
          </a:stretch>
        </p:blipFill>
        <p:spPr>
          <a:xfrm>
            <a:off x="4929190" y="1928802"/>
            <a:ext cx="3614413" cy="2714644"/>
          </a:xfrm>
          <a:prstGeom prst="rect">
            <a:avLst/>
          </a:prstGeom>
        </p:spPr>
      </p:pic>
      <p:pic>
        <p:nvPicPr>
          <p:cNvPr id="6" name="Picture 5"/>
          <p:cNvPicPr>
            <a:picLocks noChangeAspect="1" noChangeArrowheads="1"/>
          </p:cNvPicPr>
          <p:nvPr/>
        </p:nvPicPr>
        <p:blipFill>
          <a:blip r:embed="rId3" cstate="print"/>
          <a:srcRect/>
          <a:stretch>
            <a:fillRect/>
          </a:stretch>
        </p:blipFill>
        <p:spPr bwMode="auto">
          <a:xfrm>
            <a:off x="285720" y="2071678"/>
            <a:ext cx="3515796" cy="2643206"/>
          </a:xfrm>
          <a:prstGeom prst="rect">
            <a:avLst/>
          </a:prstGeom>
          <a:noFill/>
          <a:ln w="9525">
            <a:noFill/>
            <a:miter lim="800000"/>
            <a:headEnd/>
            <a:tailEnd/>
          </a:ln>
        </p:spPr>
      </p:pic>
      <p:sp>
        <p:nvSpPr>
          <p:cNvPr id="7" name="Right Arrow 6"/>
          <p:cNvSpPr/>
          <p:nvPr/>
        </p:nvSpPr>
        <p:spPr bwMode="auto">
          <a:xfrm>
            <a:off x="3857620" y="3214686"/>
            <a:ext cx="1000132" cy="50006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8" name="Slide Number Placeholder 7"/>
          <p:cNvSpPr>
            <a:spLocks noGrp="1"/>
          </p:cNvSpPr>
          <p:nvPr>
            <p:ph type="sldNum" idx="12"/>
          </p:nvPr>
        </p:nvSpPr>
        <p:spPr/>
        <p:txBody>
          <a:bodyPr/>
          <a:lstStyle/>
          <a:p>
            <a:pPr>
              <a:defRPr/>
            </a:pPr>
            <a:fld id="{2C2CEE22-3CC8-4A9B-95FA-B36568568E9F}" type="slidenum">
              <a:rPr lang="en-GB" smtClean="0"/>
              <a:pPr>
                <a:defRPr/>
              </a:pPr>
              <a:t>5</a:t>
            </a:fld>
            <a:endParaRPr lang="en-GB"/>
          </a:p>
        </p:txBody>
      </p:sp>
      <p:sp>
        <p:nvSpPr>
          <p:cNvPr id="9" name="Footer Placeholder 8"/>
          <p:cNvSpPr>
            <a:spLocks noGrp="1"/>
          </p:cNvSpPr>
          <p:nvPr>
            <p:ph type="ftr" idx="11"/>
          </p:nvPr>
        </p:nvSpPr>
        <p:spPr/>
        <p:txBody>
          <a:bodyPr/>
          <a:lstStyle/>
          <a:p>
            <a:pPr>
              <a:defRPr/>
            </a:pPr>
            <a:r>
              <a:rPr lang="en-GB"/>
              <a:t>CPSC422, Lecture 5</a:t>
            </a:r>
          </a:p>
        </p:txBody>
      </p:sp>
      <mc:AlternateContent xmlns:mc="http://schemas.openxmlformats.org/markup-compatibility/2006" xmlns:p14="http://schemas.microsoft.com/office/powerpoint/2010/main">
        <mc:Choice Requires="p14">
          <p:contentPart p14:bwMode="auto" r:id="rId4">
            <p14:nvContentPartPr>
              <p14:cNvPr id="258049" name="Ink 1"/>
              <p14:cNvContentPartPr>
                <a14:cpLocks xmlns:a14="http://schemas.microsoft.com/office/drawing/2010/main" noRot="1" noChangeAspect="1" noEditPoints="1" noChangeArrowheads="1" noChangeShapeType="1"/>
              </p14:cNvContentPartPr>
              <p14:nvPr/>
            </p14:nvContentPartPr>
            <p14:xfrm>
              <a:off x="7518400" y="3878263"/>
              <a:ext cx="1195388" cy="2076450"/>
            </p14:xfrm>
          </p:contentPart>
        </mc:Choice>
        <mc:Fallback xmlns="">
          <p:pic>
            <p:nvPicPr>
              <p:cNvPr id="258049" name="Ink 1"/>
              <p:cNvPicPr>
                <a:picLocks noRot="1" noChangeAspect="1" noEditPoints="1" noChangeArrowheads="1" noChangeShapeType="1"/>
              </p:cNvPicPr>
              <p:nvPr/>
            </p:nvPicPr>
            <p:blipFill>
              <a:blip r:embed="rId5"/>
              <a:stretch>
                <a:fillRect/>
              </a:stretch>
            </p:blipFill>
            <p:spPr>
              <a:xfrm>
                <a:off x="7511540" y="3868545"/>
                <a:ext cx="1211996" cy="209624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6978960" y="4117320"/>
              <a:ext cx="1620000" cy="2111760"/>
            </p14:xfrm>
          </p:contentPart>
        </mc:Choice>
        <mc:Fallback xmlns="">
          <p:pic>
            <p:nvPicPr>
              <p:cNvPr id="3" name="Ink 2"/>
              <p:cNvPicPr/>
              <p:nvPr/>
            </p:nvPicPr>
            <p:blipFill>
              <a:blip r:embed="rId7"/>
              <a:stretch>
                <a:fillRect/>
              </a:stretch>
            </p:blipFill>
            <p:spPr>
              <a:xfrm>
                <a:off x="6969600" y="4113360"/>
                <a:ext cx="1635480" cy="212580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72225" y="-105144"/>
            <a:ext cx="8534400" cy="685800"/>
          </a:xfrm>
        </p:spPr>
        <p:txBody>
          <a:bodyPr/>
          <a:lstStyle/>
          <a:p>
            <a:pPr eaLnBrk="1" hangingPunct="1"/>
            <a:r>
              <a:rPr lang="en-US" dirty="0"/>
              <a:t>Belief State and its Update</a:t>
            </a:r>
          </a:p>
        </p:txBody>
      </p:sp>
      <mc:AlternateContent xmlns:mc="http://schemas.openxmlformats.org/markup-compatibility/2006" xmlns:a14="http://schemas.microsoft.com/office/drawing/2010/main">
        <mc:Choice Requires="a14">
          <p:sp>
            <p:nvSpPr>
              <p:cNvPr id="5122" name="Object 8"/>
              <p:cNvSpPr txBox="1">
                <a:spLocks noGrp="1"/>
              </p:cNvSpPr>
              <p:nvPr>
                <p:ph idx="1"/>
              </p:nvPr>
            </p:nvSpPr>
            <p:spPr bwMode="auto">
              <a:xfrm>
                <a:off x="1695715" y="324748"/>
                <a:ext cx="5400675" cy="970250"/>
              </a:xfrm>
              <a:prstGeom prst="rect">
                <a:avLst/>
              </a:prstGeom>
              <a:noFill/>
              <a:ln>
                <a:noFill/>
              </a:ln>
              <a:extLst/>
            </p:spPr>
            <p:txBody>
              <a:bodyPr>
                <a:normAutofit fontScale="92500"/>
              </a:bodyPr>
              <a:lstStyle/>
              <a:p>
                <a:pPr/>
                <a14:m>
                  <m:oMathPara xmlns:m="http://schemas.openxmlformats.org/officeDocument/2006/math">
                    <m:oMathParaPr>
                      <m:jc m:val="centerGroup"/>
                    </m:oMathParaPr>
                    <m:oMath xmlns:m="http://schemas.openxmlformats.org/officeDocument/2006/math">
                      <m:r>
                        <a:rPr lang="en-CA" sz="2400" i="1">
                          <a:solidFill>
                            <a:srgbClr val="000000"/>
                          </a:solidFill>
                          <a:latin typeface="Cambria Math" panose="02040503050406030204" pitchFamily="18" charset="0"/>
                        </a:rPr>
                        <m:t>𝑏</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𝛼</m:t>
                      </m:r>
                      <m:r>
                        <a:rPr lang="en-CA" sz="2400" i="1">
                          <a:solidFill>
                            <a:srgbClr val="000000"/>
                          </a:solidFill>
                          <a:latin typeface="Cambria Math" panose="02040503050406030204" pitchFamily="18" charset="0"/>
                        </a:rPr>
                        <m:t>𝑃</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𝑒</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m:t>
                      </m:r>
                      <m:nary>
                        <m:naryPr>
                          <m:chr m:val="∑"/>
                          <m:supHide m:val="on"/>
                          <m:ctrlPr>
                            <a:rPr lang="en-CA" sz="2400" i="1">
                              <a:solidFill>
                                <a:srgbClr val="000000"/>
                              </a:solidFill>
                              <a:latin typeface="Cambria Math" panose="02040503050406030204" pitchFamily="18" charset="0"/>
                            </a:rPr>
                          </m:ctrlPr>
                        </m:naryPr>
                        <m:sub>
                          <m:r>
                            <a:rPr lang="en-CA" sz="2400" i="1">
                              <a:solidFill>
                                <a:srgbClr val="000000"/>
                              </a:solidFill>
                              <a:latin typeface="Cambria Math" panose="02040503050406030204" pitchFamily="18" charset="0"/>
                            </a:rPr>
                            <m:t>𝑠</m:t>
                          </m:r>
                        </m:sub>
                        <m:sup/>
                        <m:e>
                          <m:r>
                            <a:rPr lang="en-CA" sz="2400" i="1">
                              <a:solidFill>
                                <a:srgbClr val="000000"/>
                              </a:solidFill>
                              <a:latin typeface="Cambria Math" panose="02040503050406030204" pitchFamily="18" charset="0"/>
                            </a:rPr>
                            <m:t>𝑃</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𝑎</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𝑏</m:t>
                          </m:r>
                          <m:r>
                            <a:rPr lang="en-CA" sz="2400" i="1">
                              <a:solidFill>
                                <a:srgbClr val="000000"/>
                              </a:solidFill>
                              <a:latin typeface="Cambria Math" panose="02040503050406030204" pitchFamily="18" charset="0"/>
                            </a:rPr>
                            <m:t>(</m:t>
                          </m:r>
                          <m:r>
                            <a:rPr lang="en-CA" sz="2400" i="1">
                              <a:solidFill>
                                <a:srgbClr val="000000"/>
                              </a:solidFill>
                              <a:latin typeface="Cambria Math" panose="02040503050406030204" pitchFamily="18" charset="0"/>
                            </a:rPr>
                            <m:t>𝑠</m:t>
                          </m:r>
                          <m:r>
                            <a:rPr lang="en-CA" sz="2400" i="1">
                              <a:solidFill>
                                <a:srgbClr val="000000"/>
                              </a:solidFill>
                              <a:latin typeface="Cambria Math" panose="02040503050406030204" pitchFamily="18" charset="0"/>
                            </a:rPr>
                            <m:t>)</m:t>
                          </m:r>
                        </m:e>
                      </m:nary>
                      <m:r>
                        <m:rPr>
                          <m:nor/>
                        </m:rPr>
                        <a:rPr lang="en-CA" sz="2400" i="0">
                          <a:solidFill>
                            <a:srgbClr val="000000"/>
                          </a:solidFill>
                          <a:latin typeface="Cambria Math" panose="02040503050406030204" pitchFamily="18" charset="0"/>
                        </a:rPr>
                        <m:t>   </m:t>
                      </m:r>
                    </m:oMath>
                  </m:oMathPara>
                </a14:m>
                <a:br>
                  <a:rPr lang="en-CA" sz="2400" i="0" dirty="0">
                    <a:solidFill>
                      <a:srgbClr val="000000"/>
                    </a:solidFill>
                    <a:latin typeface="Cambria Math" panose="02040503050406030204" pitchFamily="18" charset="0"/>
                  </a:rPr>
                </a:br>
                <a:endParaRPr lang="en-CA" sz="2400" dirty="0"/>
              </a:p>
            </p:txBody>
          </p:sp>
        </mc:Choice>
        <mc:Fallback xmlns="">
          <p:sp>
            <p:nvSpPr>
              <p:cNvPr id="5122" name="Object 8"/>
              <p:cNvSpPr txBox="1">
                <a:spLocks noRot="1" noChangeAspect="1" noMove="1" noResize="1" noEditPoints="1" noAdjustHandles="1" noChangeArrowheads="1" noChangeShapeType="1" noTextEdit="1"/>
              </p:cNvSpPr>
              <p:nvPr>
                <p:ph idx="1"/>
              </p:nvPr>
            </p:nvSpPr>
            <p:spPr bwMode="auto">
              <a:xfrm>
                <a:off x="1695715" y="324748"/>
                <a:ext cx="5400675" cy="970250"/>
              </a:xfrm>
              <a:prstGeom prst="rect">
                <a:avLst/>
              </a:prstGeom>
              <a:blipFill>
                <a:blip r:embed="rId2"/>
                <a:stretch>
                  <a:fillRect/>
                </a:stretch>
              </a:blipFill>
              <a:ln>
                <a:noFill/>
              </a:ln>
              <a:extLst/>
            </p:spPr>
            <p:txBody>
              <a:bodyPr/>
              <a:lstStyle/>
              <a:p>
                <a:r>
                  <a:rPr lang="en-CA">
                    <a:noFill/>
                  </a:rPr>
                  <a:t> </a:t>
                </a:r>
              </a:p>
            </p:txBody>
          </p:sp>
        </mc:Fallback>
      </mc:AlternateContent>
      <p:sp>
        <p:nvSpPr>
          <p:cNvPr id="6" name="Slide Number Placeholder 5"/>
          <p:cNvSpPr>
            <a:spLocks noGrp="1"/>
          </p:cNvSpPr>
          <p:nvPr>
            <p:ph type="sldNum" idx="12"/>
          </p:nvPr>
        </p:nvSpPr>
        <p:spPr/>
        <p:txBody>
          <a:bodyPr/>
          <a:lstStyle/>
          <a:p>
            <a:pPr>
              <a:defRPr/>
            </a:pPr>
            <a:fld id="{05A1D003-5855-4637-A42D-B47EEA6C4942}" type="slidenum">
              <a:rPr lang="en-GB" smtClean="0"/>
              <a:pPr>
                <a:defRPr/>
              </a:pPr>
              <a:t>6</a:t>
            </a:fld>
            <a:endParaRPr lang="en-GB"/>
          </a:p>
        </p:txBody>
      </p:sp>
      <p:sp>
        <p:nvSpPr>
          <p:cNvPr id="7" name="Footer Placeholder 6"/>
          <p:cNvSpPr>
            <a:spLocks noGrp="1"/>
          </p:cNvSpPr>
          <p:nvPr>
            <p:ph type="ftr" idx="11"/>
          </p:nvPr>
        </p:nvSpPr>
        <p:spPr>
          <a:xfrm>
            <a:off x="3200400" y="6315483"/>
            <a:ext cx="2895600" cy="457200"/>
          </a:xfrm>
        </p:spPr>
        <p:txBody>
          <a:bodyPr/>
          <a:lstStyle/>
          <a:p>
            <a:pPr>
              <a:defRPr/>
            </a:pPr>
            <a:r>
              <a:rPr lang="en-GB" dirty="0"/>
              <a:t>CPSC422, Lecture 6</a:t>
            </a:r>
          </a:p>
        </p:txBody>
      </p:sp>
      <mc:AlternateContent xmlns:mc="http://schemas.openxmlformats.org/markup-compatibility/2006" xmlns:a14="http://schemas.microsoft.com/office/drawing/2010/main">
        <mc:Choice Requires="a14">
          <p:sp>
            <p:nvSpPr>
              <p:cNvPr id="8" name="Object 8"/>
              <p:cNvSpPr txBox="1"/>
              <p:nvPr/>
            </p:nvSpPr>
            <p:spPr bwMode="auto">
              <a:xfrm>
                <a:off x="353151" y="1271014"/>
                <a:ext cx="1157287" cy="685800"/>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2800" i="1" smtClean="0">
                          <a:solidFill>
                            <a:srgbClr val="000000"/>
                          </a:solidFill>
                          <a:latin typeface="Cambria Math" panose="02040503050406030204" pitchFamily="18" charset="0"/>
                        </a:rPr>
                        <m:t>𝑏</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i="1">
                          <a:solidFill>
                            <a:srgbClr val="000000"/>
                          </a:solidFill>
                          <a:latin typeface="Cambria Math" panose="02040503050406030204" pitchFamily="18" charset="0"/>
                        </a:rPr>
                        <m:t>)</m:t>
                      </m:r>
                      <m:r>
                        <m:rPr>
                          <m:nor/>
                        </m:rPr>
                        <a:rPr lang="en-CA" sz="2800" i="0">
                          <a:solidFill>
                            <a:srgbClr val="000000"/>
                          </a:solidFill>
                          <a:latin typeface="Cambria Math" panose="02040503050406030204" pitchFamily="18" charset="0"/>
                        </a:rPr>
                        <m:t>  </m:t>
                      </m:r>
                    </m:oMath>
                  </m:oMathPara>
                </a14:m>
                <a:endParaRPr lang="en-CA" sz="2800" dirty="0"/>
              </a:p>
            </p:txBody>
          </p:sp>
        </mc:Choice>
        <mc:Fallback xmlns="">
          <p:sp>
            <p:nvSpPr>
              <p:cNvPr id="8" name="Object 8"/>
              <p:cNvSpPr txBox="1">
                <a:spLocks noRot="1" noChangeAspect="1" noMove="1" noResize="1" noEditPoints="1" noAdjustHandles="1" noChangeArrowheads="1" noChangeShapeType="1" noTextEdit="1"/>
              </p:cNvSpPr>
              <p:nvPr/>
            </p:nvSpPr>
            <p:spPr bwMode="auto">
              <a:xfrm>
                <a:off x="353151" y="1271014"/>
                <a:ext cx="1157287" cy="685800"/>
              </a:xfrm>
              <a:prstGeom prst="rect">
                <a:avLst/>
              </a:prstGeom>
              <a:blipFill>
                <a:blip r:embed="rId3"/>
                <a:stretch>
                  <a:fillRect/>
                </a:stretch>
              </a:blipFill>
              <a:ln>
                <a:noFill/>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2" name="Object 3">
                <a:extLst>
                  <a:ext uri="{FF2B5EF4-FFF2-40B4-BE49-F238E27FC236}">
                    <a16:creationId xmlns:a16="http://schemas.microsoft.com/office/drawing/2014/main" id="{C8A9987B-CA2D-48C3-B434-5BEA91291E91}"/>
                  </a:ext>
                </a:extLst>
              </p:cNvPr>
              <p:cNvSpPr txBox="1"/>
              <p:nvPr/>
            </p:nvSpPr>
            <p:spPr bwMode="auto">
              <a:xfrm>
                <a:off x="1754992" y="2245889"/>
                <a:ext cx="5140401" cy="1586876"/>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1600" i="1" smtClean="0">
                          <a:solidFill>
                            <a:srgbClr val="000000"/>
                          </a:solidFill>
                          <a:latin typeface="Cambria Math" panose="02040503050406030204" pitchFamily="18" charset="0"/>
                        </a:rPr>
                        <m:t>𝑏</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1</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1</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𝛼</m:t>
                      </m:r>
                      <m:r>
                        <a:rPr lang="en-CA" sz="1600" b="0" i="1" smtClean="0">
                          <a:solidFill>
                            <a:srgbClr val="000000"/>
                          </a:solidFill>
                          <a:latin typeface="Cambria Math" panose="02040503050406030204" pitchFamily="18" charset="0"/>
                        </a:rPr>
                        <m:t>𝑃</m:t>
                      </m:r>
                      <m:r>
                        <a:rPr lang="en-CA" sz="1600" b="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2</m:t>
                      </m:r>
                      <m:r>
                        <a:rPr lang="en-CA" sz="1600" b="0" i="1" smtClean="0">
                          <a:solidFill>
                            <a:srgbClr val="000000"/>
                          </a:solidFill>
                          <a:latin typeface="Cambria Math" panose="02040503050406030204" pitchFamily="18" charset="0"/>
                        </a:rPr>
                        <m:t>𝑤</m:t>
                      </m:r>
                      <m:r>
                        <a:rPr lang="en-CA" sz="1600" b="0" i="1" smtClean="0">
                          <a:solidFill>
                            <a:srgbClr val="000000"/>
                          </a:solidFill>
                          <a:latin typeface="Cambria Math" panose="02040503050406030204" pitchFamily="18" charset="0"/>
                        </a:rPr>
                        <m:t>|</m:t>
                      </m:r>
                      <m:d>
                        <m:dPr>
                          <m:ctrlPr>
                            <a:rPr lang="en-CA" sz="1600" b="0" i="1" smtClean="0">
                              <a:solidFill>
                                <a:srgbClr val="000000"/>
                              </a:solidFill>
                              <a:latin typeface="Cambria Math" panose="02040503050406030204" pitchFamily="18" charset="0"/>
                            </a:rPr>
                          </m:ctrlPr>
                        </m:dPr>
                        <m:e>
                          <m:r>
                            <a:rPr lang="en-CA" sz="1600" b="0" i="1" smtClean="0">
                              <a:solidFill>
                                <a:srgbClr val="000000"/>
                              </a:solidFill>
                              <a:latin typeface="Cambria Math" panose="02040503050406030204" pitchFamily="18" charset="0"/>
                            </a:rPr>
                            <m:t>1</m:t>
                          </m:r>
                          <m:r>
                            <a:rPr lang="en-CA" sz="1600" b="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1</m:t>
                          </m:r>
                        </m:e>
                      </m:d>
                      <m:r>
                        <a:rPr lang="en-CA" sz="1600" b="0" i="1" smtClean="0">
                          <a:solidFill>
                            <a:srgbClr val="000000"/>
                          </a:solidFill>
                          <a:latin typeface="Cambria Math" panose="02040503050406030204" pitchFamily="18" charset="0"/>
                        </a:rPr>
                        <m:t>)</m:t>
                      </m:r>
                      <m:d>
                        <m:dPr>
                          <m:begChr m:val="["/>
                          <m:endChr m:val="]"/>
                          <m:ctrlPr>
                            <a:rPr lang="en-CA" sz="1600" i="1">
                              <a:solidFill>
                                <a:srgbClr val="000000"/>
                              </a:solidFill>
                              <a:latin typeface="Cambria Math" panose="02040503050406030204" pitchFamily="18" charset="0"/>
                            </a:rPr>
                          </m:ctrlPr>
                        </m:dPr>
                        <m:e>
                          <m:eqArr>
                            <m:eqArrPr>
                              <m:ctrlPr>
                                <a:rPr lang="en-CA" sz="1600" i="1">
                                  <a:solidFill>
                                    <a:srgbClr val="000000"/>
                                  </a:solidFill>
                                  <a:latin typeface="Cambria Math" panose="02040503050406030204" pitchFamily="18" charset="0"/>
                                </a:rPr>
                              </m:ctrlPr>
                            </m:eqArrPr>
                            <m:e>
                              <m:r>
                                <a:rPr lang="en-CA" sz="1600" i="1">
                                  <a:solidFill>
                                    <a:srgbClr val="000000"/>
                                  </a:solidFill>
                                  <a:latin typeface="Cambria Math" panose="02040503050406030204" pitchFamily="18" charset="0"/>
                                </a:rPr>
                                <m:t>𝑃</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𝑙𝑒𝑓𝑡</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𝑏</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e>
                            <m:e>
                              <m:r>
                                <a:rPr lang="en-CA" sz="1600" i="1">
                                  <a:solidFill>
                                    <a:srgbClr val="000000"/>
                                  </a:solidFill>
                                  <a:latin typeface="Cambria Math" panose="02040503050406030204" pitchFamily="18" charset="0"/>
                                </a:rPr>
                                <m:t>𝑃</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𝑙𝑒𝑓𝑡</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𝑏</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e>
                            <m:e>
                              <m:r>
                                <a:rPr lang="en-CA" sz="1600" i="1">
                                  <a:solidFill>
                                    <a:srgbClr val="000000"/>
                                  </a:solidFill>
                                  <a:latin typeface="Cambria Math" panose="02040503050406030204" pitchFamily="18" charset="0"/>
                                </a:rPr>
                                <m:t>𝑃</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𝑙𝑒𝑓𝑡</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𝑏</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e>
                          </m:eqArr>
                        </m:e>
                      </m:d>
                    </m:oMath>
                  </m:oMathPara>
                </a14:m>
                <a:endParaRPr lang="en-CA" sz="1600" dirty="0"/>
              </a:p>
            </p:txBody>
          </p:sp>
        </mc:Choice>
        <mc:Fallback xmlns="">
          <p:sp>
            <p:nvSpPr>
              <p:cNvPr id="22" name="Object 3">
                <a:extLst>
                  <a:ext uri="{FF2B5EF4-FFF2-40B4-BE49-F238E27FC236}">
                    <a16:creationId xmlns:a16="http://schemas.microsoft.com/office/drawing/2014/main" id="{C8A9987B-CA2D-48C3-B434-5BEA91291E91}"/>
                  </a:ext>
                </a:extLst>
              </p:cNvPr>
              <p:cNvSpPr txBox="1">
                <a:spLocks noRot="1" noChangeAspect="1" noMove="1" noResize="1" noEditPoints="1" noAdjustHandles="1" noChangeArrowheads="1" noChangeShapeType="1" noTextEdit="1"/>
              </p:cNvSpPr>
              <p:nvPr/>
            </p:nvSpPr>
            <p:spPr bwMode="auto">
              <a:xfrm>
                <a:off x="1754992" y="2245889"/>
                <a:ext cx="5140401" cy="1586876"/>
              </a:xfrm>
              <a:prstGeom prst="rect">
                <a:avLst/>
              </a:prstGeom>
              <a:blipFill>
                <a:blip r:embed="rId4"/>
                <a:stretch>
                  <a:fillRect/>
                </a:stretch>
              </a:blipFill>
              <a:ln>
                <a:noFill/>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3" name="Object 6">
                <a:extLst>
                  <a:ext uri="{FF2B5EF4-FFF2-40B4-BE49-F238E27FC236}">
                    <a16:creationId xmlns:a16="http://schemas.microsoft.com/office/drawing/2014/main" id="{9500F349-D258-4FBF-B02A-C511600CEA53}"/>
                  </a:ext>
                </a:extLst>
              </p:cNvPr>
              <p:cNvSpPr txBox="1"/>
              <p:nvPr/>
            </p:nvSpPr>
            <p:spPr bwMode="auto">
              <a:xfrm>
                <a:off x="184992" y="3180417"/>
                <a:ext cx="8280399" cy="1426244"/>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1600" i="1" smtClean="0">
                          <a:solidFill>
                            <a:srgbClr val="000000"/>
                          </a:solidFill>
                          <a:latin typeface="Cambria Math" panose="02040503050406030204" pitchFamily="18" charset="0"/>
                        </a:rPr>
                        <m:t>𝑏</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1</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2</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𝛼</m:t>
                      </m:r>
                      <m:r>
                        <a:rPr lang="en-CA" sz="1600" i="1" smtClean="0">
                          <a:solidFill>
                            <a:srgbClr val="000000"/>
                          </a:solidFill>
                          <a:latin typeface="Cambria Math" panose="02040503050406030204" pitchFamily="18" charset="0"/>
                        </a:rPr>
                        <m:t>𝑃</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2</m:t>
                      </m:r>
                      <m:r>
                        <a:rPr lang="en-CA" sz="1600" i="1" smtClean="0">
                          <a:solidFill>
                            <a:srgbClr val="000000"/>
                          </a:solidFill>
                          <a:latin typeface="Cambria Math" panose="02040503050406030204" pitchFamily="18" charset="0"/>
                        </a:rPr>
                        <m:t>𝑤</m:t>
                      </m:r>
                      <m:r>
                        <a:rPr lang="en-CA" sz="1600" i="1" smtClean="0">
                          <a:solidFill>
                            <a:srgbClr val="000000"/>
                          </a:solidFill>
                          <a:latin typeface="Cambria Math" panose="02040503050406030204" pitchFamily="18" charset="0"/>
                        </a:rPr>
                        <m:t>|</m:t>
                      </m:r>
                      <m:d>
                        <m:dPr>
                          <m:ctrlPr>
                            <a:rPr lang="en-CA" sz="1600" i="1">
                              <a:solidFill>
                                <a:srgbClr val="000000"/>
                              </a:solidFill>
                              <a:latin typeface="Cambria Math" panose="02040503050406030204" pitchFamily="18" charset="0"/>
                            </a:rPr>
                          </m:ctrlPr>
                        </m:dPr>
                        <m:e>
                          <m:r>
                            <a:rPr lang="en-CA" sz="1600" i="1">
                              <a:solidFill>
                                <a:srgbClr val="000000"/>
                              </a:solidFill>
                              <a:latin typeface="Cambria Math" panose="02040503050406030204" pitchFamily="18" charset="0"/>
                            </a:rPr>
                            <m:t>1</m:t>
                          </m:r>
                          <m:r>
                            <a:rPr lang="en-CA" sz="1600" b="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2</m:t>
                          </m:r>
                        </m:e>
                      </m:d>
                      <m:r>
                        <a:rPr lang="en-CA" sz="1600" i="1">
                          <a:solidFill>
                            <a:srgbClr val="000000"/>
                          </a:solidFill>
                          <a:latin typeface="Cambria Math" panose="02040503050406030204" pitchFamily="18" charset="0"/>
                        </a:rPr>
                        <m:t>)</m:t>
                      </m:r>
                      <m:d>
                        <m:dPr>
                          <m:begChr m:val="["/>
                          <m:endChr m:val="]"/>
                          <m:ctrlPr>
                            <a:rPr lang="en-CA" sz="1600" i="1">
                              <a:solidFill>
                                <a:srgbClr val="000000"/>
                              </a:solidFill>
                              <a:latin typeface="Cambria Math" panose="02040503050406030204" pitchFamily="18" charset="0"/>
                            </a:rPr>
                          </m:ctrlPr>
                        </m:dPr>
                        <m:e>
                          <m:eqArr>
                            <m:eqArrPr>
                              <m:ctrlPr>
                                <a:rPr lang="en-CA" sz="1600" i="1">
                                  <a:solidFill>
                                    <a:srgbClr val="000000"/>
                                  </a:solidFill>
                                  <a:latin typeface="Cambria Math" panose="02040503050406030204" pitchFamily="18" charset="0"/>
                                </a:rPr>
                              </m:ctrlPr>
                            </m:eqArrPr>
                            <m:e>
                              <m:r>
                                <a:rPr lang="en-CA" sz="1600" i="1">
                                  <a:solidFill>
                                    <a:srgbClr val="000000"/>
                                  </a:solidFill>
                                  <a:latin typeface="Cambria Math" panose="02040503050406030204" pitchFamily="18" charset="0"/>
                                </a:rPr>
                                <m:t>𝑃</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𝑙𝑒𝑓𝑡</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𝑏</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e>
                            <m:e>
                              <m:r>
                                <a:rPr lang="en-CA" sz="1600" i="1">
                                  <a:solidFill>
                                    <a:srgbClr val="000000"/>
                                  </a:solidFill>
                                  <a:latin typeface="Cambria Math" panose="02040503050406030204" pitchFamily="18" charset="0"/>
                                </a:rPr>
                                <m:t>𝑃</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𝑙𝑒𝑓𝑡</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𝑏</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e>
                            <m:e>
                              <m:r>
                                <a:rPr lang="en-CA" sz="1600" i="1">
                                  <a:solidFill>
                                    <a:srgbClr val="000000"/>
                                  </a:solidFill>
                                  <a:latin typeface="Cambria Math" panose="02040503050406030204" pitchFamily="18" charset="0"/>
                                </a:rPr>
                                <m:t>𝑃</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2</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3</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𝑙𝑒𝑓𝑡</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𝑏</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1</m:t>
                              </m:r>
                              <m:r>
                                <a:rPr lang="en-CA" sz="1600" i="1">
                                  <a:solidFill>
                                    <a:srgbClr val="000000"/>
                                  </a:solidFill>
                                  <a:latin typeface="Cambria Math" panose="02040503050406030204" pitchFamily="18" charset="0"/>
                                </a:rPr>
                                <m:t>,</m:t>
                              </m:r>
                              <m:r>
                                <a:rPr lang="en-CA" sz="1600" i="1">
                                  <a:solidFill>
                                    <a:srgbClr val="000000"/>
                                  </a:solidFill>
                                  <a:latin typeface="Cambria Math" panose="02040503050406030204" pitchFamily="18" charset="0"/>
                                </a:rPr>
                                <m:t>3</m:t>
                              </m:r>
                              <m:r>
                                <a:rPr lang="en-CA" sz="1600" i="1">
                                  <a:solidFill>
                                    <a:srgbClr val="000000"/>
                                  </a:solidFill>
                                  <a:latin typeface="Cambria Math" panose="02040503050406030204" pitchFamily="18" charset="0"/>
                                </a:rPr>
                                <m:t>)</m:t>
                              </m:r>
                            </m:e>
                          </m:eqArr>
                        </m:e>
                      </m:d>
                    </m:oMath>
                  </m:oMathPara>
                </a14:m>
                <a:endParaRPr lang="en-CA" sz="1600" dirty="0"/>
              </a:p>
            </p:txBody>
          </p:sp>
        </mc:Choice>
        <mc:Fallback xmlns="">
          <p:sp>
            <p:nvSpPr>
              <p:cNvPr id="23" name="Object 6">
                <a:extLst>
                  <a:ext uri="{FF2B5EF4-FFF2-40B4-BE49-F238E27FC236}">
                    <a16:creationId xmlns:a16="http://schemas.microsoft.com/office/drawing/2014/main" id="{9500F349-D258-4FBF-B02A-C511600CEA53}"/>
                  </a:ext>
                </a:extLst>
              </p:cNvPr>
              <p:cNvSpPr txBox="1">
                <a:spLocks noRot="1" noChangeAspect="1" noMove="1" noResize="1" noEditPoints="1" noAdjustHandles="1" noChangeArrowheads="1" noChangeShapeType="1" noTextEdit="1"/>
              </p:cNvSpPr>
              <p:nvPr/>
            </p:nvSpPr>
            <p:spPr bwMode="auto">
              <a:xfrm>
                <a:off x="184992" y="3180417"/>
                <a:ext cx="8280399" cy="1426244"/>
              </a:xfrm>
              <a:prstGeom prst="rect">
                <a:avLst/>
              </a:prstGeom>
              <a:blipFill>
                <a:blip r:embed="rId5"/>
                <a:stretch>
                  <a:fillRect/>
                </a:stretch>
              </a:blipFill>
              <a:ln>
                <a:noFill/>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Object 8">
                <a:extLst>
                  <a:ext uri="{FF2B5EF4-FFF2-40B4-BE49-F238E27FC236}">
                    <a16:creationId xmlns:a16="http://schemas.microsoft.com/office/drawing/2014/main" id="{1E91A700-1556-4DF3-86FE-CE89171BE594}"/>
                  </a:ext>
                </a:extLst>
              </p:cNvPr>
              <p:cNvSpPr txBox="1"/>
              <p:nvPr/>
            </p:nvSpPr>
            <p:spPr bwMode="auto">
              <a:xfrm>
                <a:off x="7429435" y="1205058"/>
                <a:ext cx="1157287" cy="685800"/>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2800" i="1" smtClean="0">
                          <a:solidFill>
                            <a:srgbClr val="000000"/>
                          </a:solidFill>
                          <a:latin typeface="Cambria Math" panose="02040503050406030204" pitchFamily="18" charset="0"/>
                        </a:rPr>
                        <m:t>𝑏</m:t>
                      </m:r>
                      <m:r>
                        <a:rPr lang="en-CA" sz="2800" b="0" i="1" smtClean="0">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𝑠</m:t>
                      </m:r>
                      <m:r>
                        <a:rPr lang="en-CA" sz="2800" b="0" i="1" smtClean="0">
                          <a:solidFill>
                            <a:srgbClr val="000000"/>
                          </a:solidFill>
                          <a:latin typeface="Cambria Math" panose="02040503050406030204" pitchFamily="18" charset="0"/>
                        </a:rPr>
                        <m:t>′</m:t>
                      </m:r>
                      <m:r>
                        <a:rPr lang="en-CA" sz="2800" i="1">
                          <a:solidFill>
                            <a:srgbClr val="000000"/>
                          </a:solidFill>
                          <a:latin typeface="Cambria Math" panose="02040503050406030204" pitchFamily="18" charset="0"/>
                        </a:rPr>
                        <m:t>)</m:t>
                      </m:r>
                      <m:r>
                        <m:rPr>
                          <m:nor/>
                        </m:rPr>
                        <a:rPr lang="en-CA" sz="2800" i="0">
                          <a:solidFill>
                            <a:srgbClr val="000000"/>
                          </a:solidFill>
                          <a:latin typeface="Cambria Math" panose="02040503050406030204" pitchFamily="18" charset="0"/>
                        </a:rPr>
                        <m:t>  </m:t>
                      </m:r>
                    </m:oMath>
                  </m:oMathPara>
                </a14:m>
                <a:endParaRPr lang="en-CA" sz="2800" dirty="0"/>
              </a:p>
            </p:txBody>
          </p:sp>
        </mc:Choice>
        <mc:Fallback xmlns="">
          <p:sp>
            <p:nvSpPr>
              <p:cNvPr id="28" name="Object 8">
                <a:extLst>
                  <a:ext uri="{FF2B5EF4-FFF2-40B4-BE49-F238E27FC236}">
                    <a16:creationId xmlns:a16="http://schemas.microsoft.com/office/drawing/2014/main" id="{1E91A700-1556-4DF3-86FE-CE89171BE594}"/>
                  </a:ext>
                </a:extLst>
              </p:cNvPr>
              <p:cNvSpPr txBox="1">
                <a:spLocks noRot="1" noChangeAspect="1" noMove="1" noResize="1" noEditPoints="1" noAdjustHandles="1" noChangeArrowheads="1" noChangeShapeType="1" noTextEdit="1"/>
              </p:cNvSpPr>
              <p:nvPr/>
            </p:nvSpPr>
            <p:spPr bwMode="auto">
              <a:xfrm>
                <a:off x="7429435" y="1205058"/>
                <a:ext cx="1157287" cy="685800"/>
              </a:xfrm>
              <a:prstGeom prst="rect">
                <a:avLst/>
              </a:prstGeom>
              <a:blipFill>
                <a:blip r:embed="rId6"/>
                <a:stretch>
                  <a:fillRect/>
                </a:stretch>
              </a:blipFill>
              <a:ln>
                <a:noFill/>
              </a:ln>
              <a:extLst/>
            </p:spPr>
            <p:txBody>
              <a:bodyPr/>
              <a:lstStyle/>
              <a:p>
                <a:r>
                  <a:rPr lang="en-CA">
                    <a:noFill/>
                  </a:rPr>
                  <a:t> </a:t>
                </a:r>
              </a:p>
            </p:txBody>
          </p:sp>
        </mc:Fallback>
      </mc:AlternateContent>
      <p:sp>
        <p:nvSpPr>
          <p:cNvPr id="39" name="TextBox 38">
            <a:extLst>
              <a:ext uri="{FF2B5EF4-FFF2-40B4-BE49-F238E27FC236}">
                <a16:creationId xmlns:a16="http://schemas.microsoft.com/office/drawing/2014/main" id="{B753FE1E-E437-4BFC-9152-B0840C9B23A3}"/>
              </a:ext>
            </a:extLst>
          </p:cNvPr>
          <p:cNvSpPr txBox="1"/>
          <p:nvPr/>
        </p:nvSpPr>
        <p:spPr>
          <a:xfrm>
            <a:off x="5715000" y="5635906"/>
            <a:ext cx="184731" cy="369332"/>
          </a:xfrm>
          <a:prstGeom prst="rect">
            <a:avLst/>
          </a:prstGeom>
          <a:noFill/>
        </p:spPr>
        <p:txBody>
          <a:bodyPr wrap="none" rtlCol="0">
            <a:spAutoFit/>
          </a:bodyPr>
          <a:lstStyle/>
          <a:p>
            <a:endParaRPr lang="en-CA" dirty="0"/>
          </a:p>
        </p:txBody>
      </p:sp>
      <p:grpSp>
        <p:nvGrpSpPr>
          <p:cNvPr id="43" name="Group 42">
            <a:extLst>
              <a:ext uri="{FF2B5EF4-FFF2-40B4-BE49-F238E27FC236}">
                <a16:creationId xmlns:a16="http://schemas.microsoft.com/office/drawing/2014/main" id="{3A922971-8ACA-49EA-98FE-EFAF4C9303C2}"/>
              </a:ext>
            </a:extLst>
          </p:cNvPr>
          <p:cNvGrpSpPr/>
          <p:nvPr/>
        </p:nvGrpSpPr>
        <p:grpSpPr>
          <a:xfrm>
            <a:off x="306258" y="5242840"/>
            <a:ext cx="2438400" cy="1371600"/>
            <a:chOff x="1676400" y="5181600"/>
            <a:chExt cx="2438400" cy="1371600"/>
          </a:xfrm>
        </p:grpSpPr>
        <p:sp>
          <p:nvSpPr>
            <p:cNvPr id="30" name="Rectangle 29">
              <a:extLst>
                <a:ext uri="{FF2B5EF4-FFF2-40B4-BE49-F238E27FC236}">
                  <a16:creationId xmlns:a16="http://schemas.microsoft.com/office/drawing/2014/main" id="{AA2C9796-133A-453B-8A52-45AAB8898567}"/>
                </a:ext>
              </a:extLst>
            </p:cNvPr>
            <p:cNvSpPr/>
            <p:nvPr/>
          </p:nvSpPr>
          <p:spPr>
            <a:xfrm>
              <a:off x="1676400" y="5181600"/>
              <a:ext cx="24384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a:extLst>
                <a:ext uri="{FF2B5EF4-FFF2-40B4-BE49-F238E27FC236}">
                  <a16:creationId xmlns:a16="http://schemas.microsoft.com/office/drawing/2014/main" id="{D5AD6840-0196-4630-A5EA-AC5E4E048F8F}"/>
                </a:ext>
              </a:extLst>
            </p:cNvPr>
            <p:cNvCxnSpPr/>
            <p:nvPr/>
          </p:nvCxnSpPr>
          <p:spPr>
            <a:xfrm>
              <a:off x="22860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CAEA6C2-96CE-4A6F-97E3-302187D6E683}"/>
                </a:ext>
              </a:extLst>
            </p:cNvPr>
            <p:cNvCxnSpPr/>
            <p:nvPr/>
          </p:nvCxnSpPr>
          <p:spPr>
            <a:xfrm>
              <a:off x="28956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57F0FFA-D1D2-453A-B707-80348464150D}"/>
                </a:ext>
              </a:extLst>
            </p:cNvPr>
            <p:cNvCxnSpPr/>
            <p:nvPr/>
          </p:nvCxnSpPr>
          <p:spPr>
            <a:xfrm>
              <a:off x="35052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BC4D82A-3288-4E46-A3DD-C570CE7B6C58}"/>
                </a:ext>
              </a:extLst>
            </p:cNvPr>
            <p:cNvCxnSpPr>
              <a:cxnSpLocks/>
            </p:cNvCxnSpPr>
            <p:nvPr/>
          </p:nvCxnSpPr>
          <p:spPr>
            <a:xfrm>
              <a:off x="1676400" y="5638800"/>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5C080C1-0F6F-4D41-8228-4D29C5277ED1}"/>
                </a:ext>
              </a:extLst>
            </p:cNvPr>
            <p:cNvCxnSpPr>
              <a:cxnSpLocks/>
            </p:cNvCxnSpPr>
            <p:nvPr/>
          </p:nvCxnSpPr>
          <p:spPr>
            <a:xfrm>
              <a:off x="1676400" y="6093083"/>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2B79360-4482-49B2-9CC6-CE1DE22DED69}"/>
                </a:ext>
              </a:extLst>
            </p:cNvPr>
            <p:cNvSpPr/>
            <p:nvPr/>
          </p:nvSpPr>
          <p:spPr>
            <a:xfrm>
              <a:off x="2286001" y="5648446"/>
              <a:ext cx="609600" cy="45717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2" name="Straight Connector 41">
              <a:extLst>
                <a:ext uri="{FF2B5EF4-FFF2-40B4-BE49-F238E27FC236}">
                  <a16:creationId xmlns:a16="http://schemas.microsoft.com/office/drawing/2014/main" id="{18EE36B8-490C-42F6-8969-10322D1AE65D}"/>
                </a:ext>
              </a:extLst>
            </p:cNvPr>
            <p:cNvCxnSpPr/>
            <p:nvPr/>
          </p:nvCxnSpPr>
          <p:spPr>
            <a:xfrm flipV="1">
              <a:off x="3581400" y="5181600"/>
              <a:ext cx="533400" cy="454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54D117-3891-48A4-878D-638B1B2A0046}"/>
                </a:ext>
              </a:extLst>
            </p:cNvPr>
            <p:cNvCxnSpPr/>
            <p:nvPr/>
          </p:nvCxnSpPr>
          <p:spPr>
            <a:xfrm flipV="1">
              <a:off x="3581400" y="5640247"/>
              <a:ext cx="533400" cy="454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E7CD3E69-61DF-48F1-82E5-A1FE0138177B}"/>
              </a:ext>
            </a:extLst>
          </p:cNvPr>
          <p:cNvGrpSpPr/>
          <p:nvPr/>
        </p:nvGrpSpPr>
        <p:grpSpPr>
          <a:xfrm>
            <a:off x="6477000" y="5210174"/>
            <a:ext cx="2438400" cy="1371600"/>
            <a:chOff x="1676400" y="5181600"/>
            <a:chExt cx="2438400" cy="1371600"/>
          </a:xfrm>
        </p:grpSpPr>
        <p:sp>
          <p:nvSpPr>
            <p:cNvPr id="50" name="Rectangle 49">
              <a:extLst>
                <a:ext uri="{FF2B5EF4-FFF2-40B4-BE49-F238E27FC236}">
                  <a16:creationId xmlns:a16="http://schemas.microsoft.com/office/drawing/2014/main" id="{C72DC5DF-FAFE-4D22-8DB9-98DB0D91B510}"/>
                </a:ext>
              </a:extLst>
            </p:cNvPr>
            <p:cNvSpPr/>
            <p:nvPr/>
          </p:nvSpPr>
          <p:spPr>
            <a:xfrm>
              <a:off x="1676400" y="5181600"/>
              <a:ext cx="2438400"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1" name="Straight Connector 50">
              <a:extLst>
                <a:ext uri="{FF2B5EF4-FFF2-40B4-BE49-F238E27FC236}">
                  <a16:creationId xmlns:a16="http://schemas.microsoft.com/office/drawing/2014/main" id="{DA0867A0-A63F-46AF-B817-4382E625869D}"/>
                </a:ext>
              </a:extLst>
            </p:cNvPr>
            <p:cNvCxnSpPr/>
            <p:nvPr/>
          </p:nvCxnSpPr>
          <p:spPr>
            <a:xfrm>
              <a:off x="22860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333033F-A50C-4B90-A471-730668119922}"/>
                </a:ext>
              </a:extLst>
            </p:cNvPr>
            <p:cNvCxnSpPr/>
            <p:nvPr/>
          </p:nvCxnSpPr>
          <p:spPr>
            <a:xfrm>
              <a:off x="28956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4AF337B-F45F-46BA-BD4C-A609F91A878A}"/>
                </a:ext>
              </a:extLst>
            </p:cNvPr>
            <p:cNvCxnSpPr/>
            <p:nvPr/>
          </p:nvCxnSpPr>
          <p:spPr>
            <a:xfrm>
              <a:off x="3505200" y="51816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51DE8B9-090D-465D-A478-818EE65E4F75}"/>
                </a:ext>
              </a:extLst>
            </p:cNvPr>
            <p:cNvCxnSpPr>
              <a:cxnSpLocks/>
            </p:cNvCxnSpPr>
            <p:nvPr/>
          </p:nvCxnSpPr>
          <p:spPr>
            <a:xfrm>
              <a:off x="1676400" y="5638800"/>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476AB9C-1BAF-4792-8B97-56CC0A4C4B6F}"/>
                </a:ext>
              </a:extLst>
            </p:cNvPr>
            <p:cNvCxnSpPr>
              <a:cxnSpLocks/>
            </p:cNvCxnSpPr>
            <p:nvPr/>
          </p:nvCxnSpPr>
          <p:spPr>
            <a:xfrm>
              <a:off x="1676400" y="6093083"/>
              <a:ext cx="2438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18E0A0B-D7C8-47F3-9D04-9E302CE6EA9C}"/>
                </a:ext>
              </a:extLst>
            </p:cNvPr>
            <p:cNvSpPr/>
            <p:nvPr/>
          </p:nvSpPr>
          <p:spPr>
            <a:xfrm>
              <a:off x="2286001" y="5648446"/>
              <a:ext cx="609600" cy="45717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7" name="Straight Connector 56">
              <a:extLst>
                <a:ext uri="{FF2B5EF4-FFF2-40B4-BE49-F238E27FC236}">
                  <a16:creationId xmlns:a16="http://schemas.microsoft.com/office/drawing/2014/main" id="{FBC360C7-6BC7-4E0A-A652-222EFF503D46}"/>
                </a:ext>
              </a:extLst>
            </p:cNvPr>
            <p:cNvCxnSpPr/>
            <p:nvPr/>
          </p:nvCxnSpPr>
          <p:spPr>
            <a:xfrm flipV="1">
              <a:off x="3581400" y="5181600"/>
              <a:ext cx="533400" cy="454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77023D-7C78-448A-90E7-2D5B6519C9CC}"/>
                </a:ext>
              </a:extLst>
            </p:cNvPr>
            <p:cNvCxnSpPr/>
            <p:nvPr/>
          </p:nvCxnSpPr>
          <p:spPr>
            <a:xfrm flipV="1">
              <a:off x="3581400" y="5640247"/>
              <a:ext cx="533400" cy="4543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9" name="Object 6">
                <a:extLst>
                  <a:ext uri="{FF2B5EF4-FFF2-40B4-BE49-F238E27FC236}">
                    <a16:creationId xmlns:a16="http://schemas.microsoft.com/office/drawing/2014/main" id="{7B84936C-F276-4E59-B767-4CEEBC5A76F1}"/>
                  </a:ext>
                </a:extLst>
              </p:cNvPr>
              <p:cNvSpPr txBox="1"/>
              <p:nvPr/>
            </p:nvSpPr>
            <p:spPr bwMode="auto">
              <a:xfrm>
                <a:off x="228600" y="4181644"/>
                <a:ext cx="6112772" cy="348016"/>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1600" i="1" smtClean="0">
                          <a:solidFill>
                            <a:srgbClr val="000000"/>
                          </a:solidFill>
                          <a:latin typeface="Cambria Math" panose="02040503050406030204" pitchFamily="18" charset="0"/>
                        </a:rPr>
                        <m:t>𝑏</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2</m:t>
                      </m:r>
                      <m:r>
                        <a:rPr lang="en-CA" sz="160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1</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𝛼</m:t>
                      </m:r>
                      <m:r>
                        <a:rPr lang="en-CA" sz="1600" i="1" smtClean="0">
                          <a:solidFill>
                            <a:srgbClr val="000000"/>
                          </a:solidFill>
                          <a:latin typeface="Cambria Math" panose="02040503050406030204" pitchFamily="18" charset="0"/>
                        </a:rPr>
                        <m:t>𝑃</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2</m:t>
                      </m:r>
                      <m:r>
                        <a:rPr lang="en-CA" sz="1600" i="1" smtClean="0">
                          <a:solidFill>
                            <a:srgbClr val="000000"/>
                          </a:solidFill>
                          <a:latin typeface="Cambria Math" panose="02040503050406030204" pitchFamily="18" charset="0"/>
                        </a:rPr>
                        <m:t>𝑤</m:t>
                      </m:r>
                      <m:r>
                        <a:rPr lang="en-CA" sz="1600" i="1" smtClean="0">
                          <a:solidFill>
                            <a:srgbClr val="000000"/>
                          </a:solidFill>
                          <a:latin typeface="Cambria Math" panose="02040503050406030204" pitchFamily="18" charset="0"/>
                        </a:rPr>
                        <m:t>|</m:t>
                      </m:r>
                      <m:d>
                        <m:dPr>
                          <m:ctrlPr>
                            <a:rPr lang="en-CA" sz="1600" i="1">
                              <a:solidFill>
                                <a:srgbClr val="000000"/>
                              </a:solidFill>
                              <a:latin typeface="Cambria Math" panose="02040503050406030204" pitchFamily="18" charset="0"/>
                            </a:rPr>
                          </m:ctrlPr>
                        </m:dPr>
                        <m:e>
                          <m:r>
                            <a:rPr lang="en-CA" sz="1600" b="0" i="1" smtClean="0">
                              <a:solidFill>
                                <a:srgbClr val="000000"/>
                              </a:solidFill>
                              <a:latin typeface="Cambria Math" panose="02040503050406030204" pitchFamily="18" charset="0"/>
                            </a:rPr>
                            <m:t>2</m:t>
                          </m:r>
                          <m:r>
                            <a:rPr lang="en-CA" sz="1600" b="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1</m:t>
                          </m:r>
                        </m:e>
                      </m:d>
                      <m:r>
                        <a:rPr lang="en-CA" sz="1600" i="1">
                          <a:solidFill>
                            <a:srgbClr val="000000"/>
                          </a:solidFill>
                          <a:latin typeface="Cambria Math" panose="02040503050406030204" pitchFamily="18" charset="0"/>
                        </a:rPr>
                        <m:t>)</m:t>
                      </m:r>
                      <m:d>
                        <m:dPr>
                          <m:begChr m:val="["/>
                          <m:endChr m:val="]"/>
                          <m:ctrlPr>
                            <a:rPr lang="en-CA" sz="1600" i="1">
                              <a:solidFill>
                                <a:srgbClr val="000000"/>
                              </a:solidFill>
                              <a:latin typeface="Cambria Math" panose="02040503050406030204" pitchFamily="18" charset="0"/>
                            </a:rPr>
                          </m:ctrlPr>
                        </m:dPr>
                        <m:e>
                          <m:r>
                            <a:rPr lang="en-CA" sz="1600" b="0" i="1" smtClean="0">
                              <a:solidFill>
                                <a:srgbClr val="000000"/>
                              </a:solidFill>
                              <a:latin typeface="Cambria Math" panose="02040503050406030204" pitchFamily="18" charset="0"/>
                            </a:rPr>
                            <m:t>…..</m:t>
                          </m:r>
                        </m:e>
                      </m:d>
                    </m:oMath>
                  </m:oMathPara>
                </a14:m>
                <a:endParaRPr lang="en-CA" sz="1600" dirty="0"/>
              </a:p>
              <a:p>
                <a:endParaRPr lang="en-CA" sz="1600" dirty="0"/>
              </a:p>
            </p:txBody>
          </p:sp>
        </mc:Choice>
        <mc:Fallback xmlns="">
          <p:sp>
            <p:nvSpPr>
              <p:cNvPr id="59" name="Object 6">
                <a:extLst>
                  <a:ext uri="{FF2B5EF4-FFF2-40B4-BE49-F238E27FC236}">
                    <a16:creationId xmlns:a16="http://schemas.microsoft.com/office/drawing/2014/main" id="{7B84936C-F276-4E59-B767-4CEEBC5A76F1}"/>
                  </a:ext>
                </a:extLst>
              </p:cNvPr>
              <p:cNvSpPr txBox="1">
                <a:spLocks noRot="1" noChangeAspect="1" noMove="1" noResize="1" noEditPoints="1" noAdjustHandles="1" noChangeArrowheads="1" noChangeShapeType="1" noTextEdit="1"/>
              </p:cNvSpPr>
              <p:nvPr/>
            </p:nvSpPr>
            <p:spPr bwMode="auto">
              <a:xfrm>
                <a:off x="228600" y="4181644"/>
                <a:ext cx="6112772" cy="348016"/>
              </a:xfrm>
              <a:prstGeom prst="rect">
                <a:avLst/>
              </a:prstGeom>
              <a:blipFill>
                <a:blip r:embed="rId7"/>
                <a:stretch>
                  <a:fillRect b="-8772"/>
                </a:stretch>
              </a:blipFill>
              <a:ln>
                <a:noFill/>
              </a:ln>
              <a:extLst/>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0" name="Object 6">
                <a:extLst>
                  <a:ext uri="{FF2B5EF4-FFF2-40B4-BE49-F238E27FC236}">
                    <a16:creationId xmlns:a16="http://schemas.microsoft.com/office/drawing/2014/main" id="{9B894569-1A22-4E82-BD5E-783E0D02DDBF}"/>
                  </a:ext>
                </a:extLst>
              </p:cNvPr>
              <p:cNvSpPr txBox="1"/>
              <p:nvPr/>
            </p:nvSpPr>
            <p:spPr bwMode="auto">
              <a:xfrm>
                <a:off x="229694" y="4795264"/>
                <a:ext cx="6112772" cy="348016"/>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sz="1600" i="1" smtClean="0">
                          <a:solidFill>
                            <a:srgbClr val="000000"/>
                          </a:solidFill>
                          <a:latin typeface="Cambria Math" panose="02040503050406030204" pitchFamily="18" charset="0"/>
                        </a:rPr>
                        <m:t>𝑏</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4</m:t>
                      </m:r>
                      <m:r>
                        <a:rPr lang="en-CA" sz="1600" b="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3</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𝛼</m:t>
                      </m:r>
                      <m:r>
                        <a:rPr lang="en-CA" sz="1600" i="1" smtClean="0">
                          <a:solidFill>
                            <a:srgbClr val="000000"/>
                          </a:solidFill>
                          <a:latin typeface="Cambria Math" panose="02040503050406030204" pitchFamily="18" charset="0"/>
                        </a:rPr>
                        <m:t>𝑃</m:t>
                      </m:r>
                      <m:r>
                        <a:rPr lang="en-CA" sz="1600" i="1" smtClean="0">
                          <a:solidFill>
                            <a:srgbClr val="000000"/>
                          </a:solidFill>
                          <a:latin typeface="Cambria Math" panose="02040503050406030204" pitchFamily="18" charset="0"/>
                        </a:rPr>
                        <m:t>(</m:t>
                      </m:r>
                      <m:r>
                        <a:rPr lang="en-CA" sz="1600" i="1" smtClean="0">
                          <a:solidFill>
                            <a:srgbClr val="000000"/>
                          </a:solidFill>
                          <a:latin typeface="Cambria Math" panose="02040503050406030204" pitchFamily="18" charset="0"/>
                        </a:rPr>
                        <m:t>2</m:t>
                      </m:r>
                      <m:r>
                        <a:rPr lang="en-CA" sz="1600" i="1" smtClean="0">
                          <a:solidFill>
                            <a:srgbClr val="000000"/>
                          </a:solidFill>
                          <a:latin typeface="Cambria Math" panose="02040503050406030204" pitchFamily="18" charset="0"/>
                        </a:rPr>
                        <m:t>𝑤</m:t>
                      </m:r>
                      <m:r>
                        <a:rPr lang="en-CA" sz="1600" i="1" smtClean="0">
                          <a:solidFill>
                            <a:srgbClr val="000000"/>
                          </a:solidFill>
                          <a:latin typeface="Cambria Math" panose="02040503050406030204" pitchFamily="18" charset="0"/>
                        </a:rPr>
                        <m:t>|</m:t>
                      </m:r>
                      <m:d>
                        <m:dPr>
                          <m:ctrlPr>
                            <a:rPr lang="en-CA" sz="1600" i="1">
                              <a:solidFill>
                                <a:srgbClr val="000000"/>
                              </a:solidFill>
                              <a:latin typeface="Cambria Math" panose="02040503050406030204" pitchFamily="18" charset="0"/>
                            </a:rPr>
                          </m:ctrlPr>
                        </m:dPr>
                        <m:e>
                          <m:r>
                            <a:rPr lang="en-CA" sz="1600" b="0" i="1" smtClean="0">
                              <a:solidFill>
                                <a:srgbClr val="000000"/>
                              </a:solidFill>
                              <a:latin typeface="Cambria Math" panose="02040503050406030204" pitchFamily="18" charset="0"/>
                            </a:rPr>
                            <m:t>4</m:t>
                          </m:r>
                          <m:r>
                            <a:rPr lang="en-CA" sz="1600" b="0" i="1" smtClean="0">
                              <a:solidFill>
                                <a:srgbClr val="000000"/>
                              </a:solidFill>
                              <a:latin typeface="Cambria Math" panose="02040503050406030204" pitchFamily="18" charset="0"/>
                            </a:rPr>
                            <m:t>,</m:t>
                          </m:r>
                          <m:r>
                            <a:rPr lang="en-CA" sz="1600" b="0" i="1" smtClean="0">
                              <a:solidFill>
                                <a:srgbClr val="000000"/>
                              </a:solidFill>
                              <a:latin typeface="Cambria Math" panose="02040503050406030204" pitchFamily="18" charset="0"/>
                            </a:rPr>
                            <m:t>3</m:t>
                          </m:r>
                        </m:e>
                      </m:d>
                      <m:r>
                        <a:rPr lang="en-CA" sz="1600" i="1">
                          <a:solidFill>
                            <a:srgbClr val="000000"/>
                          </a:solidFill>
                          <a:latin typeface="Cambria Math" panose="02040503050406030204" pitchFamily="18" charset="0"/>
                        </a:rPr>
                        <m:t>)</m:t>
                      </m:r>
                      <m:d>
                        <m:dPr>
                          <m:begChr m:val="["/>
                          <m:endChr m:val="]"/>
                          <m:ctrlPr>
                            <a:rPr lang="en-CA" sz="1600" i="1">
                              <a:solidFill>
                                <a:srgbClr val="000000"/>
                              </a:solidFill>
                              <a:latin typeface="Cambria Math" panose="02040503050406030204" pitchFamily="18" charset="0"/>
                            </a:rPr>
                          </m:ctrlPr>
                        </m:dPr>
                        <m:e>
                          <m:r>
                            <a:rPr lang="en-CA" sz="1600" b="0" i="1" smtClean="0">
                              <a:solidFill>
                                <a:srgbClr val="000000"/>
                              </a:solidFill>
                              <a:latin typeface="Cambria Math" panose="02040503050406030204" pitchFamily="18" charset="0"/>
                            </a:rPr>
                            <m:t>…..</m:t>
                          </m:r>
                        </m:e>
                      </m:d>
                    </m:oMath>
                  </m:oMathPara>
                </a14:m>
                <a:endParaRPr lang="en-CA" sz="1600" dirty="0"/>
              </a:p>
              <a:p>
                <a:endParaRPr lang="en-CA" sz="1600" dirty="0"/>
              </a:p>
            </p:txBody>
          </p:sp>
        </mc:Choice>
        <mc:Fallback xmlns="">
          <p:sp>
            <p:nvSpPr>
              <p:cNvPr id="60" name="Object 6">
                <a:extLst>
                  <a:ext uri="{FF2B5EF4-FFF2-40B4-BE49-F238E27FC236}">
                    <a16:creationId xmlns:a16="http://schemas.microsoft.com/office/drawing/2014/main" id="{9B894569-1A22-4E82-BD5E-783E0D02DDBF}"/>
                  </a:ext>
                </a:extLst>
              </p:cNvPr>
              <p:cNvSpPr txBox="1">
                <a:spLocks noRot="1" noChangeAspect="1" noMove="1" noResize="1" noEditPoints="1" noAdjustHandles="1" noChangeArrowheads="1" noChangeShapeType="1" noTextEdit="1"/>
              </p:cNvSpPr>
              <p:nvPr/>
            </p:nvSpPr>
            <p:spPr bwMode="auto">
              <a:xfrm>
                <a:off x="229694" y="4795264"/>
                <a:ext cx="6112772" cy="348016"/>
              </a:xfrm>
              <a:prstGeom prst="rect">
                <a:avLst/>
              </a:prstGeom>
              <a:blipFill>
                <a:blip r:embed="rId8"/>
                <a:stretch>
                  <a:fillRect b="-8772"/>
                </a:stretch>
              </a:blipFill>
              <a:ln>
                <a:noFill/>
              </a:ln>
              <a:extLst/>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45" name="Ink 44">
                <a:extLst>
                  <a:ext uri="{FF2B5EF4-FFF2-40B4-BE49-F238E27FC236}">
                    <a16:creationId xmlns:a16="http://schemas.microsoft.com/office/drawing/2014/main" id="{D00FFE05-315A-4AD8-B774-46211053AAA3}"/>
                  </a:ext>
                </a:extLst>
              </p14:cNvPr>
              <p14:cNvContentPartPr/>
              <p14:nvPr/>
            </p14:nvContentPartPr>
            <p14:xfrm>
              <a:off x="2103235" y="4630577"/>
              <a:ext cx="9000" cy="2880"/>
            </p14:xfrm>
          </p:contentPart>
        </mc:Choice>
        <mc:Fallback xmlns="">
          <p:pic>
            <p:nvPicPr>
              <p:cNvPr id="45" name="Ink 44">
                <a:extLst>
                  <a:ext uri="{FF2B5EF4-FFF2-40B4-BE49-F238E27FC236}">
                    <a16:creationId xmlns:a16="http://schemas.microsoft.com/office/drawing/2014/main" id="{D00FFE05-315A-4AD8-B774-46211053AAA3}"/>
                  </a:ext>
                </a:extLst>
              </p:cNvPr>
              <p:cNvPicPr/>
              <p:nvPr/>
            </p:nvPicPr>
            <p:blipFill>
              <a:blip r:embed="rId10"/>
              <a:stretch>
                <a:fillRect/>
              </a:stretch>
            </p:blipFill>
            <p:spPr>
              <a:xfrm>
                <a:off x="2094235" y="4621937"/>
                <a:ext cx="26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6" name="Ink 45">
                <a:extLst>
                  <a:ext uri="{FF2B5EF4-FFF2-40B4-BE49-F238E27FC236}">
                    <a16:creationId xmlns:a16="http://schemas.microsoft.com/office/drawing/2014/main" id="{BCF9293D-7BD6-47A6-906B-03C0702E2D03}"/>
                  </a:ext>
                </a:extLst>
              </p14:cNvPr>
              <p14:cNvContentPartPr/>
              <p14:nvPr/>
            </p14:nvContentPartPr>
            <p14:xfrm>
              <a:off x="2286115" y="4599617"/>
              <a:ext cx="19440" cy="18720"/>
            </p14:xfrm>
          </p:contentPart>
        </mc:Choice>
        <mc:Fallback xmlns="">
          <p:pic>
            <p:nvPicPr>
              <p:cNvPr id="46" name="Ink 45">
                <a:extLst>
                  <a:ext uri="{FF2B5EF4-FFF2-40B4-BE49-F238E27FC236}">
                    <a16:creationId xmlns:a16="http://schemas.microsoft.com/office/drawing/2014/main" id="{BCF9293D-7BD6-47A6-906B-03C0702E2D03}"/>
                  </a:ext>
                </a:extLst>
              </p:cNvPr>
              <p:cNvPicPr/>
              <p:nvPr/>
            </p:nvPicPr>
            <p:blipFill>
              <a:blip r:embed="rId12"/>
              <a:stretch>
                <a:fillRect/>
              </a:stretch>
            </p:blipFill>
            <p:spPr>
              <a:xfrm>
                <a:off x="2277475" y="4590617"/>
                <a:ext cx="37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8" name="Ink 47">
                <a:extLst>
                  <a:ext uri="{FF2B5EF4-FFF2-40B4-BE49-F238E27FC236}">
                    <a16:creationId xmlns:a16="http://schemas.microsoft.com/office/drawing/2014/main" id="{E9AD23D7-A134-4B26-ACF7-FB41ED5A75D2}"/>
                  </a:ext>
                </a:extLst>
              </p14:cNvPr>
              <p14:cNvContentPartPr/>
              <p14:nvPr/>
            </p14:nvContentPartPr>
            <p14:xfrm>
              <a:off x="2430835" y="4611857"/>
              <a:ext cx="35640" cy="12960"/>
            </p14:xfrm>
          </p:contentPart>
        </mc:Choice>
        <mc:Fallback xmlns="">
          <p:pic>
            <p:nvPicPr>
              <p:cNvPr id="48" name="Ink 47">
                <a:extLst>
                  <a:ext uri="{FF2B5EF4-FFF2-40B4-BE49-F238E27FC236}">
                    <a16:creationId xmlns:a16="http://schemas.microsoft.com/office/drawing/2014/main" id="{E9AD23D7-A134-4B26-ACF7-FB41ED5A75D2}"/>
                  </a:ext>
                </a:extLst>
              </p:cNvPr>
              <p:cNvPicPr/>
              <p:nvPr/>
            </p:nvPicPr>
            <p:blipFill>
              <a:blip r:embed="rId14"/>
              <a:stretch>
                <a:fillRect/>
              </a:stretch>
            </p:blipFill>
            <p:spPr>
              <a:xfrm>
                <a:off x="2422195" y="4603217"/>
                <a:ext cx="532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 name="Ink 60">
                <a:extLst>
                  <a:ext uri="{FF2B5EF4-FFF2-40B4-BE49-F238E27FC236}">
                    <a16:creationId xmlns:a16="http://schemas.microsoft.com/office/drawing/2014/main" id="{D89D8E63-117E-4D67-B104-69646B4FA7CA}"/>
                  </a:ext>
                </a:extLst>
              </p14:cNvPr>
              <p14:cNvContentPartPr/>
              <p14:nvPr/>
            </p14:nvContentPartPr>
            <p14:xfrm>
              <a:off x="2616955" y="4617617"/>
              <a:ext cx="38880" cy="7560"/>
            </p14:xfrm>
          </p:contentPart>
        </mc:Choice>
        <mc:Fallback xmlns="">
          <p:pic>
            <p:nvPicPr>
              <p:cNvPr id="61" name="Ink 60">
                <a:extLst>
                  <a:ext uri="{FF2B5EF4-FFF2-40B4-BE49-F238E27FC236}">
                    <a16:creationId xmlns:a16="http://schemas.microsoft.com/office/drawing/2014/main" id="{D89D8E63-117E-4D67-B104-69646B4FA7CA}"/>
                  </a:ext>
                </a:extLst>
              </p:cNvPr>
              <p:cNvPicPr/>
              <p:nvPr/>
            </p:nvPicPr>
            <p:blipFill>
              <a:blip r:embed="rId16"/>
              <a:stretch>
                <a:fillRect/>
              </a:stretch>
            </p:blipFill>
            <p:spPr>
              <a:xfrm>
                <a:off x="2607955" y="4608977"/>
                <a:ext cx="56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2" name="Ink 61">
                <a:extLst>
                  <a:ext uri="{FF2B5EF4-FFF2-40B4-BE49-F238E27FC236}">
                    <a16:creationId xmlns:a16="http://schemas.microsoft.com/office/drawing/2014/main" id="{39381179-2D9B-4EF8-828F-6C26CE830DFA}"/>
                  </a:ext>
                </a:extLst>
              </p14:cNvPr>
              <p14:cNvContentPartPr/>
              <p14:nvPr/>
            </p14:nvContentPartPr>
            <p14:xfrm>
              <a:off x="2758795" y="4609697"/>
              <a:ext cx="44640" cy="6120"/>
            </p14:xfrm>
          </p:contentPart>
        </mc:Choice>
        <mc:Fallback xmlns="">
          <p:pic>
            <p:nvPicPr>
              <p:cNvPr id="62" name="Ink 61">
                <a:extLst>
                  <a:ext uri="{FF2B5EF4-FFF2-40B4-BE49-F238E27FC236}">
                    <a16:creationId xmlns:a16="http://schemas.microsoft.com/office/drawing/2014/main" id="{39381179-2D9B-4EF8-828F-6C26CE830DFA}"/>
                  </a:ext>
                </a:extLst>
              </p:cNvPr>
              <p:cNvPicPr/>
              <p:nvPr/>
            </p:nvPicPr>
            <p:blipFill>
              <a:blip r:embed="rId18"/>
              <a:stretch>
                <a:fillRect/>
              </a:stretch>
            </p:blipFill>
            <p:spPr>
              <a:xfrm>
                <a:off x="2749795" y="4601057"/>
                <a:ext cx="62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 name="Ink 62">
                <a:extLst>
                  <a:ext uri="{FF2B5EF4-FFF2-40B4-BE49-F238E27FC236}">
                    <a16:creationId xmlns:a16="http://schemas.microsoft.com/office/drawing/2014/main" id="{68D7924D-206C-49D1-8268-8B470E063AA3}"/>
                  </a:ext>
                </a:extLst>
              </p14:cNvPr>
              <p14:cNvContentPartPr/>
              <p14:nvPr/>
            </p14:nvContentPartPr>
            <p14:xfrm>
              <a:off x="2891275" y="4600697"/>
              <a:ext cx="50760" cy="6480"/>
            </p14:xfrm>
          </p:contentPart>
        </mc:Choice>
        <mc:Fallback xmlns="">
          <p:pic>
            <p:nvPicPr>
              <p:cNvPr id="63" name="Ink 62">
                <a:extLst>
                  <a:ext uri="{FF2B5EF4-FFF2-40B4-BE49-F238E27FC236}">
                    <a16:creationId xmlns:a16="http://schemas.microsoft.com/office/drawing/2014/main" id="{68D7924D-206C-49D1-8268-8B470E063AA3}"/>
                  </a:ext>
                </a:extLst>
              </p:cNvPr>
              <p:cNvPicPr/>
              <p:nvPr/>
            </p:nvPicPr>
            <p:blipFill>
              <a:blip r:embed="rId20"/>
              <a:stretch>
                <a:fillRect/>
              </a:stretch>
            </p:blipFill>
            <p:spPr>
              <a:xfrm>
                <a:off x="2882635" y="4592057"/>
                <a:ext cx="68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120" name="Ink 5119">
                <a:extLst>
                  <a:ext uri="{FF2B5EF4-FFF2-40B4-BE49-F238E27FC236}">
                    <a16:creationId xmlns:a16="http://schemas.microsoft.com/office/drawing/2014/main" id="{EBFF818C-919C-4C61-8918-D723CDFB4A8A}"/>
                  </a:ext>
                </a:extLst>
              </p14:cNvPr>
              <p14:cNvContentPartPr/>
              <p14:nvPr/>
            </p14:nvContentPartPr>
            <p14:xfrm>
              <a:off x="3070195" y="4641377"/>
              <a:ext cx="53640" cy="6840"/>
            </p14:xfrm>
          </p:contentPart>
        </mc:Choice>
        <mc:Fallback xmlns="">
          <p:pic>
            <p:nvPicPr>
              <p:cNvPr id="5120" name="Ink 5119">
                <a:extLst>
                  <a:ext uri="{FF2B5EF4-FFF2-40B4-BE49-F238E27FC236}">
                    <a16:creationId xmlns:a16="http://schemas.microsoft.com/office/drawing/2014/main" id="{EBFF818C-919C-4C61-8918-D723CDFB4A8A}"/>
                  </a:ext>
                </a:extLst>
              </p:cNvPr>
              <p:cNvPicPr/>
              <p:nvPr/>
            </p:nvPicPr>
            <p:blipFill>
              <a:blip r:embed="rId22"/>
              <a:stretch>
                <a:fillRect/>
              </a:stretch>
            </p:blipFill>
            <p:spPr>
              <a:xfrm>
                <a:off x="3061555" y="4632377"/>
                <a:ext cx="71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121" name="Ink 5120">
                <a:extLst>
                  <a:ext uri="{FF2B5EF4-FFF2-40B4-BE49-F238E27FC236}">
                    <a16:creationId xmlns:a16="http://schemas.microsoft.com/office/drawing/2014/main" id="{98272143-5005-43D4-A949-0AAE80DE0E9C}"/>
                  </a:ext>
                </a:extLst>
              </p14:cNvPr>
              <p14:cNvContentPartPr/>
              <p14:nvPr/>
            </p14:nvContentPartPr>
            <p14:xfrm>
              <a:off x="3232555" y="4647857"/>
              <a:ext cx="71280" cy="13680"/>
            </p14:xfrm>
          </p:contentPart>
        </mc:Choice>
        <mc:Fallback xmlns="">
          <p:pic>
            <p:nvPicPr>
              <p:cNvPr id="5121" name="Ink 5120">
                <a:extLst>
                  <a:ext uri="{FF2B5EF4-FFF2-40B4-BE49-F238E27FC236}">
                    <a16:creationId xmlns:a16="http://schemas.microsoft.com/office/drawing/2014/main" id="{98272143-5005-43D4-A949-0AAE80DE0E9C}"/>
                  </a:ext>
                </a:extLst>
              </p:cNvPr>
              <p:cNvPicPr/>
              <p:nvPr/>
            </p:nvPicPr>
            <p:blipFill>
              <a:blip r:embed="rId24"/>
              <a:stretch>
                <a:fillRect/>
              </a:stretch>
            </p:blipFill>
            <p:spPr>
              <a:xfrm>
                <a:off x="3223555" y="4638857"/>
                <a:ext cx="88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124" name="Ink 5123">
                <a:extLst>
                  <a:ext uri="{FF2B5EF4-FFF2-40B4-BE49-F238E27FC236}">
                    <a16:creationId xmlns:a16="http://schemas.microsoft.com/office/drawing/2014/main" id="{37608CF7-D971-4884-9570-594F155C3D86}"/>
                  </a:ext>
                </a:extLst>
              </p14:cNvPr>
              <p14:cNvContentPartPr/>
              <p14:nvPr/>
            </p14:nvContentPartPr>
            <p14:xfrm>
              <a:off x="3410035" y="4641377"/>
              <a:ext cx="6120" cy="360"/>
            </p14:xfrm>
          </p:contentPart>
        </mc:Choice>
        <mc:Fallback xmlns="">
          <p:pic>
            <p:nvPicPr>
              <p:cNvPr id="5124" name="Ink 5123">
                <a:extLst>
                  <a:ext uri="{FF2B5EF4-FFF2-40B4-BE49-F238E27FC236}">
                    <a16:creationId xmlns:a16="http://schemas.microsoft.com/office/drawing/2014/main" id="{37608CF7-D971-4884-9570-594F155C3D86}"/>
                  </a:ext>
                </a:extLst>
              </p:cNvPr>
              <p:cNvPicPr/>
              <p:nvPr/>
            </p:nvPicPr>
            <p:blipFill>
              <a:blip r:embed="rId10"/>
              <a:stretch>
                <a:fillRect/>
              </a:stretch>
            </p:blipFill>
            <p:spPr>
              <a:xfrm>
                <a:off x="3401035" y="4632737"/>
                <a:ext cx="23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6" name="Ink 5125">
                <a:extLst>
                  <a:ext uri="{FF2B5EF4-FFF2-40B4-BE49-F238E27FC236}">
                    <a16:creationId xmlns:a16="http://schemas.microsoft.com/office/drawing/2014/main" id="{F13341D1-6A6C-454C-8E7C-0F084E90EFFC}"/>
                  </a:ext>
                </a:extLst>
              </p14:cNvPr>
              <p14:cNvContentPartPr/>
              <p14:nvPr/>
            </p14:nvContentPartPr>
            <p14:xfrm>
              <a:off x="3504355" y="4640297"/>
              <a:ext cx="20880" cy="9360"/>
            </p14:xfrm>
          </p:contentPart>
        </mc:Choice>
        <mc:Fallback xmlns="">
          <p:pic>
            <p:nvPicPr>
              <p:cNvPr id="5126" name="Ink 5125">
                <a:extLst>
                  <a:ext uri="{FF2B5EF4-FFF2-40B4-BE49-F238E27FC236}">
                    <a16:creationId xmlns:a16="http://schemas.microsoft.com/office/drawing/2014/main" id="{F13341D1-6A6C-454C-8E7C-0F084E90EFFC}"/>
                  </a:ext>
                </a:extLst>
              </p:cNvPr>
              <p:cNvPicPr/>
              <p:nvPr/>
            </p:nvPicPr>
            <p:blipFill>
              <a:blip r:embed="rId27"/>
              <a:stretch>
                <a:fillRect/>
              </a:stretch>
            </p:blipFill>
            <p:spPr>
              <a:xfrm>
                <a:off x="3495355" y="4631297"/>
                <a:ext cx="38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46" name="Ink 5145">
                <a:extLst>
                  <a:ext uri="{FF2B5EF4-FFF2-40B4-BE49-F238E27FC236}">
                    <a16:creationId xmlns:a16="http://schemas.microsoft.com/office/drawing/2014/main" id="{204E8F06-3BFD-49F6-A4B1-B1BA534EB3FA}"/>
                  </a:ext>
                </a:extLst>
              </p14:cNvPr>
              <p14:cNvContentPartPr/>
              <p14:nvPr/>
            </p14:nvContentPartPr>
            <p14:xfrm>
              <a:off x="1162915" y="1770017"/>
              <a:ext cx="2880" cy="1800"/>
            </p14:xfrm>
          </p:contentPart>
        </mc:Choice>
        <mc:Fallback xmlns="">
          <p:pic>
            <p:nvPicPr>
              <p:cNvPr id="5146" name="Ink 5145">
                <a:extLst>
                  <a:ext uri="{FF2B5EF4-FFF2-40B4-BE49-F238E27FC236}">
                    <a16:creationId xmlns:a16="http://schemas.microsoft.com/office/drawing/2014/main" id="{204E8F06-3BFD-49F6-A4B1-B1BA534EB3FA}"/>
                  </a:ext>
                </a:extLst>
              </p:cNvPr>
              <p:cNvPicPr/>
              <p:nvPr/>
            </p:nvPicPr>
            <p:blipFill>
              <a:blip r:embed="rId29"/>
              <a:stretch>
                <a:fillRect/>
              </a:stretch>
            </p:blipFill>
            <p:spPr>
              <a:xfrm>
                <a:off x="1153915" y="1761017"/>
                <a:ext cx="20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78" name="Ink 5177">
                <a:extLst>
                  <a:ext uri="{FF2B5EF4-FFF2-40B4-BE49-F238E27FC236}">
                    <a16:creationId xmlns:a16="http://schemas.microsoft.com/office/drawing/2014/main" id="{924CF1EE-06A0-42C5-969E-3EFFA98EF5B4}"/>
                  </a:ext>
                </a:extLst>
              </p14:cNvPr>
              <p14:cNvContentPartPr/>
              <p14:nvPr/>
            </p14:nvContentPartPr>
            <p14:xfrm>
              <a:off x="584035" y="6344177"/>
              <a:ext cx="16560" cy="128160"/>
            </p14:xfrm>
          </p:contentPart>
        </mc:Choice>
        <mc:Fallback xmlns="">
          <p:pic>
            <p:nvPicPr>
              <p:cNvPr id="5178" name="Ink 5177">
                <a:extLst>
                  <a:ext uri="{FF2B5EF4-FFF2-40B4-BE49-F238E27FC236}">
                    <a16:creationId xmlns:a16="http://schemas.microsoft.com/office/drawing/2014/main" id="{924CF1EE-06A0-42C5-969E-3EFFA98EF5B4}"/>
                  </a:ext>
                </a:extLst>
              </p:cNvPr>
              <p:cNvPicPr/>
              <p:nvPr/>
            </p:nvPicPr>
            <p:blipFill>
              <a:blip r:embed="rId31"/>
              <a:stretch>
                <a:fillRect/>
              </a:stretch>
            </p:blipFill>
            <p:spPr>
              <a:xfrm>
                <a:off x="575035" y="6335537"/>
                <a:ext cx="34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79" name="Ink 5178">
                <a:extLst>
                  <a:ext uri="{FF2B5EF4-FFF2-40B4-BE49-F238E27FC236}">
                    <a16:creationId xmlns:a16="http://schemas.microsoft.com/office/drawing/2014/main" id="{EB44D84B-A108-45EA-98C9-441DEA30CEA6}"/>
                  </a:ext>
                </a:extLst>
              </p14:cNvPr>
              <p14:cNvContentPartPr/>
              <p14:nvPr/>
            </p14:nvContentPartPr>
            <p14:xfrm>
              <a:off x="555955" y="5868617"/>
              <a:ext cx="105840" cy="177480"/>
            </p14:xfrm>
          </p:contentPart>
        </mc:Choice>
        <mc:Fallback xmlns="">
          <p:pic>
            <p:nvPicPr>
              <p:cNvPr id="5179" name="Ink 5178">
                <a:extLst>
                  <a:ext uri="{FF2B5EF4-FFF2-40B4-BE49-F238E27FC236}">
                    <a16:creationId xmlns:a16="http://schemas.microsoft.com/office/drawing/2014/main" id="{EB44D84B-A108-45EA-98C9-441DEA30CEA6}"/>
                  </a:ext>
                </a:extLst>
              </p:cNvPr>
              <p:cNvPicPr/>
              <p:nvPr/>
            </p:nvPicPr>
            <p:blipFill>
              <a:blip r:embed="rId33"/>
              <a:stretch>
                <a:fillRect/>
              </a:stretch>
            </p:blipFill>
            <p:spPr>
              <a:xfrm>
                <a:off x="546955" y="5859617"/>
                <a:ext cx="1234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80" name="Ink 5179">
                <a:extLst>
                  <a:ext uri="{FF2B5EF4-FFF2-40B4-BE49-F238E27FC236}">
                    <a16:creationId xmlns:a16="http://schemas.microsoft.com/office/drawing/2014/main" id="{EB357188-BB5C-485D-8515-318E90683ACF}"/>
                  </a:ext>
                </a:extLst>
              </p14:cNvPr>
              <p14:cNvContentPartPr/>
              <p14:nvPr/>
            </p14:nvContentPartPr>
            <p14:xfrm>
              <a:off x="523915" y="5385857"/>
              <a:ext cx="115560" cy="159840"/>
            </p14:xfrm>
          </p:contentPart>
        </mc:Choice>
        <mc:Fallback xmlns="">
          <p:pic>
            <p:nvPicPr>
              <p:cNvPr id="5180" name="Ink 5179">
                <a:extLst>
                  <a:ext uri="{FF2B5EF4-FFF2-40B4-BE49-F238E27FC236}">
                    <a16:creationId xmlns:a16="http://schemas.microsoft.com/office/drawing/2014/main" id="{EB357188-BB5C-485D-8515-318E90683ACF}"/>
                  </a:ext>
                </a:extLst>
              </p:cNvPr>
              <p:cNvPicPr/>
              <p:nvPr/>
            </p:nvPicPr>
            <p:blipFill>
              <a:blip r:embed="rId35"/>
              <a:stretch>
                <a:fillRect/>
              </a:stretch>
            </p:blipFill>
            <p:spPr>
              <a:xfrm>
                <a:off x="514915" y="5377217"/>
                <a:ext cx="133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81" name="Ink 5180">
                <a:extLst>
                  <a:ext uri="{FF2B5EF4-FFF2-40B4-BE49-F238E27FC236}">
                    <a16:creationId xmlns:a16="http://schemas.microsoft.com/office/drawing/2014/main" id="{A2FD3CBA-B817-49A3-9729-A7405CCCE97D}"/>
                  </a:ext>
                </a:extLst>
              </p14:cNvPr>
              <p14:cNvContentPartPr/>
              <p14:nvPr/>
            </p14:nvContentPartPr>
            <p14:xfrm>
              <a:off x="1095235" y="5309897"/>
              <a:ext cx="71640" cy="140040"/>
            </p14:xfrm>
          </p:contentPart>
        </mc:Choice>
        <mc:Fallback xmlns="">
          <p:pic>
            <p:nvPicPr>
              <p:cNvPr id="5181" name="Ink 5180">
                <a:extLst>
                  <a:ext uri="{FF2B5EF4-FFF2-40B4-BE49-F238E27FC236}">
                    <a16:creationId xmlns:a16="http://schemas.microsoft.com/office/drawing/2014/main" id="{A2FD3CBA-B817-49A3-9729-A7405CCCE97D}"/>
                  </a:ext>
                </a:extLst>
              </p:cNvPr>
              <p:cNvPicPr/>
              <p:nvPr/>
            </p:nvPicPr>
            <p:blipFill>
              <a:blip r:embed="rId37"/>
              <a:stretch>
                <a:fillRect/>
              </a:stretch>
            </p:blipFill>
            <p:spPr>
              <a:xfrm>
                <a:off x="1086595" y="5301257"/>
                <a:ext cx="89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82" name="Ink 5181">
                <a:extLst>
                  <a:ext uri="{FF2B5EF4-FFF2-40B4-BE49-F238E27FC236}">
                    <a16:creationId xmlns:a16="http://schemas.microsoft.com/office/drawing/2014/main" id="{0F55F2E0-595C-41DC-BAFF-5140F39F0262}"/>
                  </a:ext>
                </a:extLst>
              </p14:cNvPr>
              <p14:cNvContentPartPr/>
              <p14:nvPr/>
            </p14:nvContentPartPr>
            <p14:xfrm>
              <a:off x="1201435" y="6305297"/>
              <a:ext cx="118800" cy="187920"/>
            </p14:xfrm>
          </p:contentPart>
        </mc:Choice>
        <mc:Fallback xmlns="">
          <p:pic>
            <p:nvPicPr>
              <p:cNvPr id="5182" name="Ink 5181">
                <a:extLst>
                  <a:ext uri="{FF2B5EF4-FFF2-40B4-BE49-F238E27FC236}">
                    <a16:creationId xmlns:a16="http://schemas.microsoft.com/office/drawing/2014/main" id="{0F55F2E0-595C-41DC-BAFF-5140F39F0262}"/>
                  </a:ext>
                </a:extLst>
              </p:cNvPr>
              <p:cNvPicPr/>
              <p:nvPr/>
            </p:nvPicPr>
            <p:blipFill>
              <a:blip r:embed="rId39"/>
              <a:stretch>
                <a:fillRect/>
              </a:stretch>
            </p:blipFill>
            <p:spPr>
              <a:xfrm>
                <a:off x="1192435" y="6296657"/>
                <a:ext cx="1364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83" name="Ink 5182">
                <a:extLst>
                  <a:ext uri="{FF2B5EF4-FFF2-40B4-BE49-F238E27FC236}">
                    <a16:creationId xmlns:a16="http://schemas.microsoft.com/office/drawing/2014/main" id="{43EC2E37-785B-4ECA-BAD4-B7978E4AC35F}"/>
                  </a:ext>
                </a:extLst>
              </p14:cNvPr>
              <p14:cNvContentPartPr/>
              <p14:nvPr/>
            </p14:nvContentPartPr>
            <p14:xfrm>
              <a:off x="1687435" y="5820737"/>
              <a:ext cx="69840" cy="171720"/>
            </p14:xfrm>
          </p:contentPart>
        </mc:Choice>
        <mc:Fallback xmlns="">
          <p:pic>
            <p:nvPicPr>
              <p:cNvPr id="5183" name="Ink 5182">
                <a:extLst>
                  <a:ext uri="{FF2B5EF4-FFF2-40B4-BE49-F238E27FC236}">
                    <a16:creationId xmlns:a16="http://schemas.microsoft.com/office/drawing/2014/main" id="{43EC2E37-785B-4ECA-BAD4-B7978E4AC35F}"/>
                  </a:ext>
                </a:extLst>
              </p:cNvPr>
              <p:cNvPicPr/>
              <p:nvPr/>
            </p:nvPicPr>
            <p:blipFill>
              <a:blip r:embed="rId41"/>
              <a:stretch>
                <a:fillRect/>
              </a:stretch>
            </p:blipFill>
            <p:spPr>
              <a:xfrm>
                <a:off x="1678795" y="5812097"/>
                <a:ext cx="87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84" name="Ink 5183">
                <a:extLst>
                  <a:ext uri="{FF2B5EF4-FFF2-40B4-BE49-F238E27FC236}">
                    <a16:creationId xmlns:a16="http://schemas.microsoft.com/office/drawing/2014/main" id="{5F7F7ED1-335B-4D5F-BEF2-6100D2779343}"/>
                  </a:ext>
                </a:extLst>
              </p14:cNvPr>
              <p14:cNvContentPartPr/>
              <p14:nvPr/>
            </p14:nvContentPartPr>
            <p14:xfrm>
              <a:off x="1716595" y="5363177"/>
              <a:ext cx="96120" cy="171000"/>
            </p14:xfrm>
          </p:contentPart>
        </mc:Choice>
        <mc:Fallback xmlns="">
          <p:pic>
            <p:nvPicPr>
              <p:cNvPr id="5184" name="Ink 5183">
                <a:extLst>
                  <a:ext uri="{FF2B5EF4-FFF2-40B4-BE49-F238E27FC236}">
                    <a16:creationId xmlns:a16="http://schemas.microsoft.com/office/drawing/2014/main" id="{5F7F7ED1-335B-4D5F-BEF2-6100D2779343}"/>
                  </a:ext>
                </a:extLst>
              </p:cNvPr>
              <p:cNvPicPr/>
              <p:nvPr/>
            </p:nvPicPr>
            <p:blipFill>
              <a:blip r:embed="rId43"/>
              <a:stretch>
                <a:fillRect/>
              </a:stretch>
            </p:blipFill>
            <p:spPr>
              <a:xfrm>
                <a:off x="1707955" y="5354177"/>
                <a:ext cx="113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85" name="Ink 5184">
                <a:extLst>
                  <a:ext uri="{FF2B5EF4-FFF2-40B4-BE49-F238E27FC236}">
                    <a16:creationId xmlns:a16="http://schemas.microsoft.com/office/drawing/2014/main" id="{81A16869-E059-4406-86BE-11A60C211D41}"/>
                  </a:ext>
                </a:extLst>
              </p14:cNvPr>
              <p14:cNvContentPartPr/>
              <p14:nvPr/>
            </p14:nvContentPartPr>
            <p14:xfrm>
              <a:off x="1766995" y="6288017"/>
              <a:ext cx="114120" cy="135000"/>
            </p14:xfrm>
          </p:contentPart>
        </mc:Choice>
        <mc:Fallback xmlns="">
          <p:pic>
            <p:nvPicPr>
              <p:cNvPr id="5185" name="Ink 5184">
                <a:extLst>
                  <a:ext uri="{FF2B5EF4-FFF2-40B4-BE49-F238E27FC236}">
                    <a16:creationId xmlns:a16="http://schemas.microsoft.com/office/drawing/2014/main" id="{81A16869-E059-4406-86BE-11A60C211D41}"/>
                  </a:ext>
                </a:extLst>
              </p:cNvPr>
              <p:cNvPicPr/>
              <p:nvPr/>
            </p:nvPicPr>
            <p:blipFill>
              <a:blip r:embed="rId45"/>
              <a:stretch>
                <a:fillRect/>
              </a:stretch>
            </p:blipFill>
            <p:spPr>
              <a:xfrm>
                <a:off x="1757995" y="6279017"/>
                <a:ext cx="131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86" name="Ink 5185">
                <a:extLst>
                  <a:ext uri="{FF2B5EF4-FFF2-40B4-BE49-F238E27FC236}">
                    <a16:creationId xmlns:a16="http://schemas.microsoft.com/office/drawing/2014/main" id="{53FD79CE-73DC-4C95-9DD1-8F0A92A9ED37}"/>
                  </a:ext>
                </a:extLst>
              </p14:cNvPr>
              <p14:cNvContentPartPr/>
              <p14:nvPr/>
            </p14:nvContentPartPr>
            <p14:xfrm>
              <a:off x="2326075" y="6300617"/>
              <a:ext cx="121680" cy="145080"/>
            </p14:xfrm>
          </p:contentPart>
        </mc:Choice>
        <mc:Fallback xmlns="">
          <p:pic>
            <p:nvPicPr>
              <p:cNvPr id="5186" name="Ink 5185">
                <a:extLst>
                  <a:ext uri="{FF2B5EF4-FFF2-40B4-BE49-F238E27FC236}">
                    <a16:creationId xmlns:a16="http://schemas.microsoft.com/office/drawing/2014/main" id="{53FD79CE-73DC-4C95-9DD1-8F0A92A9ED37}"/>
                  </a:ext>
                </a:extLst>
              </p:cNvPr>
              <p:cNvPicPr/>
              <p:nvPr/>
            </p:nvPicPr>
            <p:blipFill>
              <a:blip r:embed="rId47"/>
              <a:stretch>
                <a:fillRect/>
              </a:stretch>
            </p:blipFill>
            <p:spPr>
              <a:xfrm>
                <a:off x="2317075" y="6291977"/>
                <a:ext cx="139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87" name="Ink 5186">
                <a:extLst>
                  <a:ext uri="{FF2B5EF4-FFF2-40B4-BE49-F238E27FC236}">
                    <a16:creationId xmlns:a16="http://schemas.microsoft.com/office/drawing/2014/main" id="{6A077904-53ED-43BF-A717-CC70AE62FDDB}"/>
                  </a:ext>
                </a:extLst>
              </p14:cNvPr>
              <p14:cNvContentPartPr/>
              <p14:nvPr/>
            </p14:nvContentPartPr>
            <p14:xfrm>
              <a:off x="159955" y="2378777"/>
              <a:ext cx="144720" cy="277560"/>
            </p14:xfrm>
          </p:contentPart>
        </mc:Choice>
        <mc:Fallback xmlns="">
          <p:pic>
            <p:nvPicPr>
              <p:cNvPr id="5187" name="Ink 5186">
                <a:extLst>
                  <a:ext uri="{FF2B5EF4-FFF2-40B4-BE49-F238E27FC236}">
                    <a16:creationId xmlns:a16="http://schemas.microsoft.com/office/drawing/2014/main" id="{6A077904-53ED-43BF-A717-CC70AE62FDDB}"/>
                  </a:ext>
                </a:extLst>
              </p:cNvPr>
              <p:cNvPicPr/>
              <p:nvPr/>
            </p:nvPicPr>
            <p:blipFill>
              <a:blip r:embed="rId49"/>
              <a:stretch>
                <a:fillRect/>
              </a:stretch>
            </p:blipFill>
            <p:spPr>
              <a:xfrm>
                <a:off x="151315" y="2369777"/>
                <a:ext cx="1623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90" name="Ink 5189">
                <a:extLst>
                  <a:ext uri="{FF2B5EF4-FFF2-40B4-BE49-F238E27FC236}">
                    <a16:creationId xmlns:a16="http://schemas.microsoft.com/office/drawing/2014/main" id="{B718DCC9-A744-4B07-9C58-F7E0B9546F01}"/>
                  </a:ext>
                </a:extLst>
              </p14:cNvPr>
              <p14:cNvContentPartPr/>
              <p14:nvPr/>
            </p14:nvContentPartPr>
            <p14:xfrm>
              <a:off x="564595" y="2608817"/>
              <a:ext cx="52200" cy="104760"/>
            </p14:xfrm>
          </p:contentPart>
        </mc:Choice>
        <mc:Fallback xmlns="">
          <p:pic>
            <p:nvPicPr>
              <p:cNvPr id="5190" name="Ink 5189">
                <a:extLst>
                  <a:ext uri="{FF2B5EF4-FFF2-40B4-BE49-F238E27FC236}">
                    <a16:creationId xmlns:a16="http://schemas.microsoft.com/office/drawing/2014/main" id="{B718DCC9-A744-4B07-9C58-F7E0B9546F01}"/>
                  </a:ext>
                </a:extLst>
              </p:cNvPr>
              <p:cNvPicPr/>
              <p:nvPr/>
            </p:nvPicPr>
            <p:blipFill>
              <a:blip r:embed="rId51"/>
              <a:stretch>
                <a:fillRect/>
              </a:stretch>
            </p:blipFill>
            <p:spPr>
              <a:xfrm>
                <a:off x="555955" y="2599817"/>
                <a:ext cx="69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91" name="Ink 5190">
                <a:extLst>
                  <a:ext uri="{FF2B5EF4-FFF2-40B4-BE49-F238E27FC236}">
                    <a16:creationId xmlns:a16="http://schemas.microsoft.com/office/drawing/2014/main" id="{4CCF70E2-0494-4C58-AC95-07B3385428D8}"/>
                  </a:ext>
                </a:extLst>
              </p14:cNvPr>
              <p14:cNvContentPartPr/>
              <p14:nvPr/>
            </p14:nvContentPartPr>
            <p14:xfrm>
              <a:off x="670795" y="2478857"/>
              <a:ext cx="13320" cy="156600"/>
            </p14:xfrm>
          </p:contentPart>
        </mc:Choice>
        <mc:Fallback xmlns="">
          <p:pic>
            <p:nvPicPr>
              <p:cNvPr id="5191" name="Ink 5190">
                <a:extLst>
                  <a:ext uri="{FF2B5EF4-FFF2-40B4-BE49-F238E27FC236}">
                    <a16:creationId xmlns:a16="http://schemas.microsoft.com/office/drawing/2014/main" id="{4CCF70E2-0494-4C58-AC95-07B3385428D8}"/>
                  </a:ext>
                </a:extLst>
              </p:cNvPr>
              <p:cNvPicPr/>
              <p:nvPr/>
            </p:nvPicPr>
            <p:blipFill>
              <a:blip r:embed="rId53"/>
              <a:stretch>
                <a:fillRect/>
              </a:stretch>
            </p:blipFill>
            <p:spPr>
              <a:xfrm>
                <a:off x="662155" y="2469857"/>
                <a:ext cx="30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192" name="Ink 5191">
                <a:extLst>
                  <a:ext uri="{FF2B5EF4-FFF2-40B4-BE49-F238E27FC236}">
                    <a16:creationId xmlns:a16="http://schemas.microsoft.com/office/drawing/2014/main" id="{BD7931FD-5BB3-4B74-B454-A6AFD91171E4}"/>
                  </a:ext>
                </a:extLst>
              </p14:cNvPr>
              <p14:cNvContentPartPr/>
              <p14:nvPr/>
            </p14:nvContentPartPr>
            <p14:xfrm>
              <a:off x="724075" y="2336657"/>
              <a:ext cx="78480" cy="373320"/>
            </p14:xfrm>
          </p:contentPart>
        </mc:Choice>
        <mc:Fallback xmlns="">
          <p:pic>
            <p:nvPicPr>
              <p:cNvPr id="5192" name="Ink 5191">
                <a:extLst>
                  <a:ext uri="{FF2B5EF4-FFF2-40B4-BE49-F238E27FC236}">
                    <a16:creationId xmlns:a16="http://schemas.microsoft.com/office/drawing/2014/main" id="{BD7931FD-5BB3-4B74-B454-A6AFD91171E4}"/>
                  </a:ext>
                </a:extLst>
              </p:cNvPr>
              <p:cNvPicPr/>
              <p:nvPr/>
            </p:nvPicPr>
            <p:blipFill>
              <a:blip r:embed="rId55"/>
              <a:stretch>
                <a:fillRect/>
              </a:stretch>
            </p:blipFill>
            <p:spPr>
              <a:xfrm>
                <a:off x="715435" y="2328017"/>
                <a:ext cx="9612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93" name="Ink 5192">
                <a:extLst>
                  <a:ext uri="{FF2B5EF4-FFF2-40B4-BE49-F238E27FC236}">
                    <a16:creationId xmlns:a16="http://schemas.microsoft.com/office/drawing/2014/main" id="{40257D3F-BC04-4C63-B634-50DA66FE550D}"/>
                  </a:ext>
                </a:extLst>
              </p14:cNvPr>
              <p14:cNvContentPartPr/>
              <p14:nvPr/>
            </p14:nvContentPartPr>
            <p14:xfrm>
              <a:off x="901915" y="2578217"/>
              <a:ext cx="101880" cy="13320"/>
            </p14:xfrm>
          </p:contentPart>
        </mc:Choice>
        <mc:Fallback xmlns="">
          <p:pic>
            <p:nvPicPr>
              <p:cNvPr id="5193" name="Ink 5192">
                <a:extLst>
                  <a:ext uri="{FF2B5EF4-FFF2-40B4-BE49-F238E27FC236}">
                    <a16:creationId xmlns:a16="http://schemas.microsoft.com/office/drawing/2014/main" id="{40257D3F-BC04-4C63-B634-50DA66FE550D}"/>
                  </a:ext>
                </a:extLst>
              </p:cNvPr>
              <p:cNvPicPr/>
              <p:nvPr/>
            </p:nvPicPr>
            <p:blipFill>
              <a:blip r:embed="rId57"/>
              <a:stretch>
                <a:fillRect/>
              </a:stretch>
            </p:blipFill>
            <p:spPr>
              <a:xfrm>
                <a:off x="892915" y="2569577"/>
                <a:ext cx="119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194" name="Ink 5193">
                <a:extLst>
                  <a:ext uri="{FF2B5EF4-FFF2-40B4-BE49-F238E27FC236}">
                    <a16:creationId xmlns:a16="http://schemas.microsoft.com/office/drawing/2014/main" id="{4C22ACC3-D95B-4BE6-AEF8-B7F8D33AAC0E}"/>
                  </a:ext>
                </a:extLst>
              </p14:cNvPr>
              <p14:cNvContentPartPr/>
              <p14:nvPr/>
            </p14:nvContentPartPr>
            <p14:xfrm>
              <a:off x="895435" y="2508017"/>
              <a:ext cx="100440" cy="6480"/>
            </p14:xfrm>
          </p:contentPart>
        </mc:Choice>
        <mc:Fallback xmlns="">
          <p:pic>
            <p:nvPicPr>
              <p:cNvPr id="5194" name="Ink 5193">
                <a:extLst>
                  <a:ext uri="{FF2B5EF4-FFF2-40B4-BE49-F238E27FC236}">
                    <a16:creationId xmlns:a16="http://schemas.microsoft.com/office/drawing/2014/main" id="{4C22ACC3-D95B-4BE6-AEF8-B7F8D33AAC0E}"/>
                  </a:ext>
                </a:extLst>
              </p:cNvPr>
              <p:cNvPicPr/>
              <p:nvPr/>
            </p:nvPicPr>
            <p:blipFill>
              <a:blip r:embed="rId59"/>
              <a:stretch>
                <a:fillRect/>
              </a:stretch>
            </p:blipFill>
            <p:spPr>
              <a:xfrm>
                <a:off x="886795" y="2499017"/>
                <a:ext cx="118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95" name="Ink 5194">
                <a:extLst>
                  <a:ext uri="{FF2B5EF4-FFF2-40B4-BE49-F238E27FC236}">
                    <a16:creationId xmlns:a16="http://schemas.microsoft.com/office/drawing/2014/main" id="{BFA3AFD7-71D1-4553-920E-CB6EFF809577}"/>
                  </a:ext>
                </a:extLst>
              </p14:cNvPr>
              <p14:cNvContentPartPr/>
              <p14:nvPr/>
            </p14:nvContentPartPr>
            <p14:xfrm>
              <a:off x="1104595" y="2443217"/>
              <a:ext cx="15480" cy="172440"/>
            </p14:xfrm>
          </p:contentPart>
        </mc:Choice>
        <mc:Fallback xmlns="">
          <p:pic>
            <p:nvPicPr>
              <p:cNvPr id="5195" name="Ink 5194">
                <a:extLst>
                  <a:ext uri="{FF2B5EF4-FFF2-40B4-BE49-F238E27FC236}">
                    <a16:creationId xmlns:a16="http://schemas.microsoft.com/office/drawing/2014/main" id="{BFA3AFD7-71D1-4553-920E-CB6EFF809577}"/>
                  </a:ext>
                </a:extLst>
              </p:cNvPr>
              <p:cNvPicPr/>
              <p:nvPr/>
            </p:nvPicPr>
            <p:blipFill>
              <a:blip r:embed="rId61"/>
              <a:stretch>
                <a:fillRect/>
              </a:stretch>
            </p:blipFill>
            <p:spPr>
              <a:xfrm>
                <a:off x="1095955" y="2434217"/>
                <a:ext cx="33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96" name="Ink 5195">
                <a:extLst>
                  <a:ext uri="{FF2B5EF4-FFF2-40B4-BE49-F238E27FC236}">
                    <a16:creationId xmlns:a16="http://schemas.microsoft.com/office/drawing/2014/main" id="{85B13DB4-C94C-4865-9510-4F3244AE3505}"/>
                  </a:ext>
                </a:extLst>
              </p14:cNvPr>
              <p14:cNvContentPartPr/>
              <p14:nvPr/>
            </p14:nvContentPartPr>
            <p14:xfrm>
              <a:off x="383875" y="2403257"/>
              <a:ext cx="144000" cy="311760"/>
            </p14:xfrm>
          </p:contentPart>
        </mc:Choice>
        <mc:Fallback xmlns="">
          <p:pic>
            <p:nvPicPr>
              <p:cNvPr id="5196" name="Ink 5195">
                <a:extLst>
                  <a:ext uri="{FF2B5EF4-FFF2-40B4-BE49-F238E27FC236}">
                    <a16:creationId xmlns:a16="http://schemas.microsoft.com/office/drawing/2014/main" id="{85B13DB4-C94C-4865-9510-4F3244AE3505}"/>
                  </a:ext>
                </a:extLst>
              </p:cNvPr>
              <p:cNvPicPr/>
              <p:nvPr/>
            </p:nvPicPr>
            <p:blipFill>
              <a:blip r:embed="rId63"/>
              <a:stretch>
                <a:fillRect/>
              </a:stretch>
            </p:blipFill>
            <p:spPr>
              <a:xfrm>
                <a:off x="375235" y="2394617"/>
                <a:ext cx="16164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97" name="Ink 5196">
                <a:extLst>
                  <a:ext uri="{FF2B5EF4-FFF2-40B4-BE49-F238E27FC236}">
                    <a16:creationId xmlns:a16="http://schemas.microsoft.com/office/drawing/2014/main" id="{216D6314-A167-4B56-99A0-53DAA7E91075}"/>
                  </a:ext>
                </a:extLst>
              </p14:cNvPr>
              <p14:cNvContentPartPr/>
              <p14:nvPr/>
            </p14:nvContentPartPr>
            <p14:xfrm>
              <a:off x="144835" y="3379217"/>
              <a:ext cx="125280" cy="336960"/>
            </p14:xfrm>
          </p:contentPart>
        </mc:Choice>
        <mc:Fallback xmlns="">
          <p:pic>
            <p:nvPicPr>
              <p:cNvPr id="5197" name="Ink 5196">
                <a:extLst>
                  <a:ext uri="{FF2B5EF4-FFF2-40B4-BE49-F238E27FC236}">
                    <a16:creationId xmlns:a16="http://schemas.microsoft.com/office/drawing/2014/main" id="{216D6314-A167-4B56-99A0-53DAA7E91075}"/>
                  </a:ext>
                </a:extLst>
              </p:cNvPr>
              <p:cNvPicPr/>
              <p:nvPr/>
            </p:nvPicPr>
            <p:blipFill>
              <a:blip r:embed="rId65"/>
              <a:stretch>
                <a:fillRect/>
              </a:stretch>
            </p:blipFill>
            <p:spPr>
              <a:xfrm>
                <a:off x="136195" y="3370217"/>
                <a:ext cx="1429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00" name="Ink 5199">
                <a:extLst>
                  <a:ext uri="{FF2B5EF4-FFF2-40B4-BE49-F238E27FC236}">
                    <a16:creationId xmlns:a16="http://schemas.microsoft.com/office/drawing/2014/main" id="{70AB4234-10BA-42A7-8CA3-217A8CF8FA27}"/>
                  </a:ext>
                </a:extLst>
              </p14:cNvPr>
              <p14:cNvContentPartPr/>
              <p14:nvPr/>
            </p14:nvContentPartPr>
            <p14:xfrm>
              <a:off x="626875" y="3625457"/>
              <a:ext cx="10440" cy="128520"/>
            </p14:xfrm>
          </p:contentPart>
        </mc:Choice>
        <mc:Fallback xmlns="">
          <p:pic>
            <p:nvPicPr>
              <p:cNvPr id="5200" name="Ink 5199">
                <a:extLst>
                  <a:ext uri="{FF2B5EF4-FFF2-40B4-BE49-F238E27FC236}">
                    <a16:creationId xmlns:a16="http://schemas.microsoft.com/office/drawing/2014/main" id="{70AB4234-10BA-42A7-8CA3-217A8CF8FA27}"/>
                  </a:ext>
                </a:extLst>
              </p:cNvPr>
              <p:cNvPicPr/>
              <p:nvPr/>
            </p:nvPicPr>
            <p:blipFill>
              <a:blip r:embed="rId67"/>
              <a:stretch>
                <a:fillRect/>
              </a:stretch>
            </p:blipFill>
            <p:spPr>
              <a:xfrm>
                <a:off x="617875" y="3616457"/>
                <a:ext cx="28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203" name="Ink 5202">
                <a:extLst>
                  <a:ext uri="{FF2B5EF4-FFF2-40B4-BE49-F238E27FC236}">
                    <a16:creationId xmlns:a16="http://schemas.microsoft.com/office/drawing/2014/main" id="{F559D0B0-DF80-420A-A1DD-B17460069655}"/>
                  </a:ext>
                </a:extLst>
              </p14:cNvPr>
              <p14:cNvContentPartPr/>
              <p14:nvPr/>
            </p14:nvContentPartPr>
            <p14:xfrm>
              <a:off x="982555" y="3604577"/>
              <a:ext cx="54720" cy="21240"/>
            </p14:xfrm>
          </p:contentPart>
        </mc:Choice>
        <mc:Fallback xmlns="">
          <p:pic>
            <p:nvPicPr>
              <p:cNvPr id="5203" name="Ink 5202">
                <a:extLst>
                  <a:ext uri="{FF2B5EF4-FFF2-40B4-BE49-F238E27FC236}">
                    <a16:creationId xmlns:a16="http://schemas.microsoft.com/office/drawing/2014/main" id="{F559D0B0-DF80-420A-A1DD-B17460069655}"/>
                  </a:ext>
                </a:extLst>
              </p:cNvPr>
              <p:cNvPicPr/>
              <p:nvPr/>
            </p:nvPicPr>
            <p:blipFill>
              <a:blip r:embed="rId69"/>
              <a:stretch>
                <a:fillRect/>
              </a:stretch>
            </p:blipFill>
            <p:spPr>
              <a:xfrm>
                <a:off x="973915" y="3595577"/>
                <a:ext cx="723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04" name="Ink 5203">
                <a:extLst>
                  <a:ext uri="{FF2B5EF4-FFF2-40B4-BE49-F238E27FC236}">
                    <a16:creationId xmlns:a16="http://schemas.microsoft.com/office/drawing/2014/main" id="{544505BF-61E0-449E-95F0-FCA5A2370BEB}"/>
                  </a:ext>
                </a:extLst>
              </p14:cNvPr>
              <p14:cNvContentPartPr/>
              <p14:nvPr/>
            </p14:nvContentPartPr>
            <p14:xfrm>
              <a:off x="961675" y="3533657"/>
              <a:ext cx="108000" cy="14400"/>
            </p14:xfrm>
          </p:contentPart>
        </mc:Choice>
        <mc:Fallback xmlns="">
          <p:pic>
            <p:nvPicPr>
              <p:cNvPr id="5204" name="Ink 5203">
                <a:extLst>
                  <a:ext uri="{FF2B5EF4-FFF2-40B4-BE49-F238E27FC236}">
                    <a16:creationId xmlns:a16="http://schemas.microsoft.com/office/drawing/2014/main" id="{544505BF-61E0-449E-95F0-FCA5A2370BEB}"/>
                  </a:ext>
                </a:extLst>
              </p:cNvPr>
              <p:cNvPicPr/>
              <p:nvPr/>
            </p:nvPicPr>
            <p:blipFill>
              <a:blip r:embed="rId71"/>
              <a:stretch>
                <a:fillRect/>
              </a:stretch>
            </p:blipFill>
            <p:spPr>
              <a:xfrm>
                <a:off x="952675" y="3525017"/>
                <a:ext cx="125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05" name="Ink 5204">
                <a:extLst>
                  <a:ext uri="{FF2B5EF4-FFF2-40B4-BE49-F238E27FC236}">
                    <a16:creationId xmlns:a16="http://schemas.microsoft.com/office/drawing/2014/main" id="{ED0CA24D-F4C1-4BA3-B921-AADF2CBD773C}"/>
                  </a:ext>
                </a:extLst>
              </p14:cNvPr>
              <p14:cNvContentPartPr/>
              <p14:nvPr/>
            </p14:nvContentPartPr>
            <p14:xfrm>
              <a:off x="1115395" y="3426377"/>
              <a:ext cx="143280" cy="168120"/>
            </p14:xfrm>
          </p:contentPart>
        </mc:Choice>
        <mc:Fallback xmlns="">
          <p:pic>
            <p:nvPicPr>
              <p:cNvPr id="5205" name="Ink 5204">
                <a:extLst>
                  <a:ext uri="{FF2B5EF4-FFF2-40B4-BE49-F238E27FC236}">
                    <a16:creationId xmlns:a16="http://schemas.microsoft.com/office/drawing/2014/main" id="{ED0CA24D-F4C1-4BA3-B921-AADF2CBD773C}"/>
                  </a:ext>
                </a:extLst>
              </p:cNvPr>
              <p:cNvPicPr/>
              <p:nvPr/>
            </p:nvPicPr>
            <p:blipFill>
              <a:blip r:embed="rId73"/>
              <a:stretch>
                <a:fillRect/>
              </a:stretch>
            </p:blipFill>
            <p:spPr>
              <a:xfrm>
                <a:off x="1106395" y="3417377"/>
                <a:ext cx="160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06" name="Ink 5205">
                <a:extLst>
                  <a:ext uri="{FF2B5EF4-FFF2-40B4-BE49-F238E27FC236}">
                    <a16:creationId xmlns:a16="http://schemas.microsoft.com/office/drawing/2014/main" id="{0A38C50A-4B59-464D-94EC-9FA56E1CAB73}"/>
                  </a:ext>
                </a:extLst>
              </p14:cNvPr>
              <p14:cNvContentPartPr/>
              <p14:nvPr/>
            </p14:nvContentPartPr>
            <p14:xfrm>
              <a:off x="681235" y="3376337"/>
              <a:ext cx="190440" cy="374040"/>
            </p14:xfrm>
          </p:contentPart>
        </mc:Choice>
        <mc:Fallback xmlns="">
          <p:pic>
            <p:nvPicPr>
              <p:cNvPr id="5206" name="Ink 5205">
                <a:extLst>
                  <a:ext uri="{FF2B5EF4-FFF2-40B4-BE49-F238E27FC236}">
                    <a16:creationId xmlns:a16="http://schemas.microsoft.com/office/drawing/2014/main" id="{0A38C50A-4B59-464D-94EC-9FA56E1CAB73}"/>
                  </a:ext>
                </a:extLst>
              </p:cNvPr>
              <p:cNvPicPr/>
              <p:nvPr/>
            </p:nvPicPr>
            <p:blipFill>
              <a:blip r:embed="rId75"/>
              <a:stretch>
                <a:fillRect/>
              </a:stretch>
            </p:blipFill>
            <p:spPr>
              <a:xfrm>
                <a:off x="672595" y="3367697"/>
                <a:ext cx="20808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07" name="Ink 5206">
                <a:extLst>
                  <a:ext uri="{FF2B5EF4-FFF2-40B4-BE49-F238E27FC236}">
                    <a16:creationId xmlns:a16="http://schemas.microsoft.com/office/drawing/2014/main" id="{62927BDD-DD51-4A57-B8CA-58DF97782CA2}"/>
                  </a:ext>
                </a:extLst>
              </p14:cNvPr>
              <p14:cNvContentPartPr/>
              <p14:nvPr/>
            </p14:nvContentPartPr>
            <p14:xfrm>
              <a:off x="389275" y="3397577"/>
              <a:ext cx="129960" cy="355680"/>
            </p14:xfrm>
          </p:contentPart>
        </mc:Choice>
        <mc:Fallback xmlns="">
          <p:pic>
            <p:nvPicPr>
              <p:cNvPr id="5207" name="Ink 5206">
                <a:extLst>
                  <a:ext uri="{FF2B5EF4-FFF2-40B4-BE49-F238E27FC236}">
                    <a16:creationId xmlns:a16="http://schemas.microsoft.com/office/drawing/2014/main" id="{62927BDD-DD51-4A57-B8CA-58DF97782CA2}"/>
                  </a:ext>
                </a:extLst>
              </p:cNvPr>
              <p:cNvPicPr/>
              <p:nvPr/>
            </p:nvPicPr>
            <p:blipFill>
              <a:blip r:embed="rId77"/>
              <a:stretch>
                <a:fillRect/>
              </a:stretch>
            </p:blipFill>
            <p:spPr>
              <a:xfrm>
                <a:off x="380635" y="3388577"/>
                <a:ext cx="1476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08" name="Ink 5207">
                <a:extLst>
                  <a:ext uri="{FF2B5EF4-FFF2-40B4-BE49-F238E27FC236}">
                    <a16:creationId xmlns:a16="http://schemas.microsoft.com/office/drawing/2014/main" id="{58154706-BF5C-46B0-912E-6602E5428AB5}"/>
                  </a:ext>
                </a:extLst>
              </p14:cNvPr>
              <p14:cNvContentPartPr/>
              <p14:nvPr/>
            </p14:nvContentPartPr>
            <p14:xfrm>
              <a:off x="164635" y="4159697"/>
              <a:ext cx="135720" cy="293040"/>
            </p14:xfrm>
          </p:contentPart>
        </mc:Choice>
        <mc:Fallback xmlns="">
          <p:pic>
            <p:nvPicPr>
              <p:cNvPr id="5208" name="Ink 5207">
                <a:extLst>
                  <a:ext uri="{FF2B5EF4-FFF2-40B4-BE49-F238E27FC236}">
                    <a16:creationId xmlns:a16="http://schemas.microsoft.com/office/drawing/2014/main" id="{58154706-BF5C-46B0-912E-6602E5428AB5}"/>
                  </a:ext>
                </a:extLst>
              </p:cNvPr>
              <p:cNvPicPr/>
              <p:nvPr/>
            </p:nvPicPr>
            <p:blipFill>
              <a:blip r:embed="rId79"/>
              <a:stretch>
                <a:fillRect/>
              </a:stretch>
            </p:blipFill>
            <p:spPr>
              <a:xfrm>
                <a:off x="155635" y="4150697"/>
                <a:ext cx="1533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11" name="Ink 5210">
                <a:extLst>
                  <a:ext uri="{FF2B5EF4-FFF2-40B4-BE49-F238E27FC236}">
                    <a16:creationId xmlns:a16="http://schemas.microsoft.com/office/drawing/2014/main" id="{C0077E81-A476-4DBC-8BFF-4E08E7AC51EA}"/>
                  </a:ext>
                </a:extLst>
              </p14:cNvPr>
              <p14:cNvContentPartPr/>
              <p14:nvPr/>
            </p14:nvContentPartPr>
            <p14:xfrm>
              <a:off x="682675" y="4351217"/>
              <a:ext cx="10800" cy="128880"/>
            </p14:xfrm>
          </p:contentPart>
        </mc:Choice>
        <mc:Fallback xmlns="">
          <p:pic>
            <p:nvPicPr>
              <p:cNvPr id="5211" name="Ink 5210">
                <a:extLst>
                  <a:ext uri="{FF2B5EF4-FFF2-40B4-BE49-F238E27FC236}">
                    <a16:creationId xmlns:a16="http://schemas.microsoft.com/office/drawing/2014/main" id="{C0077E81-A476-4DBC-8BFF-4E08E7AC51EA}"/>
                  </a:ext>
                </a:extLst>
              </p:cNvPr>
              <p:cNvPicPr/>
              <p:nvPr/>
            </p:nvPicPr>
            <p:blipFill>
              <a:blip r:embed="rId81"/>
              <a:stretch>
                <a:fillRect/>
              </a:stretch>
            </p:blipFill>
            <p:spPr>
              <a:xfrm>
                <a:off x="674035" y="4342577"/>
                <a:ext cx="28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17" name="Ink 5216">
                <a:extLst>
                  <a:ext uri="{FF2B5EF4-FFF2-40B4-BE49-F238E27FC236}">
                    <a16:creationId xmlns:a16="http://schemas.microsoft.com/office/drawing/2014/main" id="{42DAE80B-A72E-412E-8FC5-85C82EAA5469}"/>
                  </a:ext>
                </a:extLst>
              </p14:cNvPr>
              <p14:cNvContentPartPr/>
              <p14:nvPr/>
            </p14:nvContentPartPr>
            <p14:xfrm>
              <a:off x="478915" y="4601777"/>
              <a:ext cx="59400" cy="29520"/>
            </p14:xfrm>
          </p:contentPart>
        </mc:Choice>
        <mc:Fallback xmlns="">
          <p:pic>
            <p:nvPicPr>
              <p:cNvPr id="5217" name="Ink 5216">
                <a:extLst>
                  <a:ext uri="{FF2B5EF4-FFF2-40B4-BE49-F238E27FC236}">
                    <a16:creationId xmlns:a16="http://schemas.microsoft.com/office/drawing/2014/main" id="{42DAE80B-A72E-412E-8FC5-85C82EAA5469}"/>
                  </a:ext>
                </a:extLst>
              </p:cNvPr>
              <p:cNvPicPr/>
              <p:nvPr/>
            </p:nvPicPr>
            <p:blipFill>
              <a:blip r:embed="rId83"/>
              <a:stretch>
                <a:fillRect/>
              </a:stretch>
            </p:blipFill>
            <p:spPr>
              <a:xfrm>
                <a:off x="469915" y="4592777"/>
                <a:ext cx="770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18" name="Ink 5217">
                <a:extLst>
                  <a:ext uri="{FF2B5EF4-FFF2-40B4-BE49-F238E27FC236}">
                    <a16:creationId xmlns:a16="http://schemas.microsoft.com/office/drawing/2014/main" id="{2393D1A1-E18A-42FB-9FB0-C234ACFB16D5}"/>
                  </a:ext>
                </a:extLst>
              </p14:cNvPr>
              <p14:cNvContentPartPr/>
              <p14:nvPr/>
            </p14:nvContentPartPr>
            <p14:xfrm>
              <a:off x="732715" y="4611137"/>
              <a:ext cx="29880" cy="12600"/>
            </p14:xfrm>
          </p:contentPart>
        </mc:Choice>
        <mc:Fallback xmlns="">
          <p:pic>
            <p:nvPicPr>
              <p:cNvPr id="5218" name="Ink 5217">
                <a:extLst>
                  <a:ext uri="{FF2B5EF4-FFF2-40B4-BE49-F238E27FC236}">
                    <a16:creationId xmlns:a16="http://schemas.microsoft.com/office/drawing/2014/main" id="{2393D1A1-E18A-42FB-9FB0-C234ACFB16D5}"/>
                  </a:ext>
                </a:extLst>
              </p:cNvPr>
              <p:cNvPicPr/>
              <p:nvPr/>
            </p:nvPicPr>
            <p:blipFill>
              <a:blip r:embed="rId85"/>
              <a:stretch>
                <a:fillRect/>
              </a:stretch>
            </p:blipFill>
            <p:spPr>
              <a:xfrm>
                <a:off x="724075" y="4602137"/>
                <a:ext cx="47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19" name="Ink 5218">
                <a:extLst>
                  <a:ext uri="{FF2B5EF4-FFF2-40B4-BE49-F238E27FC236}">
                    <a16:creationId xmlns:a16="http://schemas.microsoft.com/office/drawing/2014/main" id="{0AEE0F54-E9A7-4EB5-BF72-B1A1E8A479DE}"/>
                  </a:ext>
                </a:extLst>
              </p14:cNvPr>
              <p14:cNvContentPartPr/>
              <p14:nvPr/>
            </p14:nvContentPartPr>
            <p14:xfrm>
              <a:off x="1021075" y="4579817"/>
              <a:ext cx="22320" cy="5760"/>
            </p14:xfrm>
          </p:contentPart>
        </mc:Choice>
        <mc:Fallback xmlns="">
          <p:pic>
            <p:nvPicPr>
              <p:cNvPr id="5219" name="Ink 5218">
                <a:extLst>
                  <a:ext uri="{FF2B5EF4-FFF2-40B4-BE49-F238E27FC236}">
                    <a16:creationId xmlns:a16="http://schemas.microsoft.com/office/drawing/2014/main" id="{0AEE0F54-E9A7-4EB5-BF72-B1A1E8A479DE}"/>
                  </a:ext>
                </a:extLst>
              </p:cNvPr>
              <p:cNvPicPr/>
              <p:nvPr/>
            </p:nvPicPr>
            <p:blipFill>
              <a:blip r:embed="rId87"/>
              <a:stretch>
                <a:fillRect/>
              </a:stretch>
            </p:blipFill>
            <p:spPr>
              <a:xfrm>
                <a:off x="1012075" y="4570817"/>
                <a:ext cx="39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20" name="Ink 5219">
                <a:extLst>
                  <a:ext uri="{FF2B5EF4-FFF2-40B4-BE49-F238E27FC236}">
                    <a16:creationId xmlns:a16="http://schemas.microsoft.com/office/drawing/2014/main" id="{CB0A413B-F20E-43B5-8F77-2FD5884253C8}"/>
                  </a:ext>
                </a:extLst>
              </p14:cNvPr>
              <p14:cNvContentPartPr/>
              <p14:nvPr/>
            </p14:nvContentPartPr>
            <p14:xfrm>
              <a:off x="998755" y="4179857"/>
              <a:ext cx="297000" cy="187560"/>
            </p14:xfrm>
          </p:contentPart>
        </mc:Choice>
        <mc:Fallback xmlns="">
          <p:pic>
            <p:nvPicPr>
              <p:cNvPr id="5220" name="Ink 5219">
                <a:extLst>
                  <a:ext uri="{FF2B5EF4-FFF2-40B4-BE49-F238E27FC236}">
                    <a16:creationId xmlns:a16="http://schemas.microsoft.com/office/drawing/2014/main" id="{CB0A413B-F20E-43B5-8F77-2FD5884253C8}"/>
                  </a:ext>
                </a:extLst>
              </p:cNvPr>
              <p:cNvPicPr/>
              <p:nvPr/>
            </p:nvPicPr>
            <p:blipFill>
              <a:blip r:embed="rId89"/>
              <a:stretch>
                <a:fillRect/>
              </a:stretch>
            </p:blipFill>
            <p:spPr>
              <a:xfrm>
                <a:off x="989755" y="4171217"/>
                <a:ext cx="314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21" name="Ink 5220">
                <a:extLst>
                  <a:ext uri="{FF2B5EF4-FFF2-40B4-BE49-F238E27FC236}">
                    <a16:creationId xmlns:a16="http://schemas.microsoft.com/office/drawing/2014/main" id="{A86E704B-9B96-46C3-B643-6183DBF29235}"/>
                  </a:ext>
                </a:extLst>
              </p14:cNvPr>
              <p14:cNvContentPartPr/>
              <p14:nvPr/>
            </p14:nvContentPartPr>
            <p14:xfrm>
              <a:off x="790315" y="4142417"/>
              <a:ext cx="141480" cy="329760"/>
            </p14:xfrm>
          </p:contentPart>
        </mc:Choice>
        <mc:Fallback xmlns="">
          <p:pic>
            <p:nvPicPr>
              <p:cNvPr id="5221" name="Ink 5220">
                <a:extLst>
                  <a:ext uri="{FF2B5EF4-FFF2-40B4-BE49-F238E27FC236}">
                    <a16:creationId xmlns:a16="http://schemas.microsoft.com/office/drawing/2014/main" id="{A86E704B-9B96-46C3-B643-6183DBF29235}"/>
                  </a:ext>
                </a:extLst>
              </p:cNvPr>
              <p:cNvPicPr/>
              <p:nvPr/>
            </p:nvPicPr>
            <p:blipFill>
              <a:blip r:embed="rId91"/>
              <a:stretch>
                <a:fillRect/>
              </a:stretch>
            </p:blipFill>
            <p:spPr>
              <a:xfrm>
                <a:off x="781338" y="4133417"/>
                <a:ext cx="159075"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22" name="Ink 5221">
                <a:extLst>
                  <a:ext uri="{FF2B5EF4-FFF2-40B4-BE49-F238E27FC236}">
                    <a16:creationId xmlns:a16="http://schemas.microsoft.com/office/drawing/2014/main" id="{2D031A32-A918-478E-AF34-1E7DE11F7F7B}"/>
                  </a:ext>
                </a:extLst>
              </p14:cNvPr>
              <p14:cNvContentPartPr/>
              <p14:nvPr/>
            </p14:nvContentPartPr>
            <p14:xfrm>
              <a:off x="410155" y="4133777"/>
              <a:ext cx="224280" cy="334800"/>
            </p14:xfrm>
          </p:contentPart>
        </mc:Choice>
        <mc:Fallback xmlns="">
          <p:pic>
            <p:nvPicPr>
              <p:cNvPr id="5222" name="Ink 5221">
                <a:extLst>
                  <a:ext uri="{FF2B5EF4-FFF2-40B4-BE49-F238E27FC236}">
                    <a16:creationId xmlns:a16="http://schemas.microsoft.com/office/drawing/2014/main" id="{2D031A32-A918-478E-AF34-1E7DE11F7F7B}"/>
                  </a:ext>
                </a:extLst>
              </p:cNvPr>
              <p:cNvPicPr/>
              <p:nvPr/>
            </p:nvPicPr>
            <p:blipFill>
              <a:blip r:embed="rId93"/>
              <a:stretch>
                <a:fillRect/>
              </a:stretch>
            </p:blipFill>
            <p:spPr>
              <a:xfrm>
                <a:off x="401155" y="4124777"/>
                <a:ext cx="2419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23" name="Ink 5222">
                <a:extLst>
                  <a:ext uri="{FF2B5EF4-FFF2-40B4-BE49-F238E27FC236}">
                    <a16:creationId xmlns:a16="http://schemas.microsoft.com/office/drawing/2014/main" id="{1C2A6942-1452-4F9F-8FED-497FE4EA70BD}"/>
                  </a:ext>
                </a:extLst>
              </p14:cNvPr>
              <p14:cNvContentPartPr/>
              <p14:nvPr/>
            </p14:nvContentPartPr>
            <p14:xfrm>
              <a:off x="905515" y="4598177"/>
              <a:ext cx="7200" cy="8280"/>
            </p14:xfrm>
          </p:contentPart>
        </mc:Choice>
        <mc:Fallback xmlns="">
          <p:pic>
            <p:nvPicPr>
              <p:cNvPr id="5223" name="Ink 5222">
                <a:extLst>
                  <a:ext uri="{FF2B5EF4-FFF2-40B4-BE49-F238E27FC236}">
                    <a16:creationId xmlns:a16="http://schemas.microsoft.com/office/drawing/2014/main" id="{1C2A6942-1452-4F9F-8FED-497FE4EA70BD}"/>
                  </a:ext>
                </a:extLst>
              </p:cNvPr>
              <p:cNvPicPr/>
              <p:nvPr/>
            </p:nvPicPr>
            <p:blipFill>
              <a:blip r:embed="rId95"/>
              <a:stretch>
                <a:fillRect/>
              </a:stretch>
            </p:blipFill>
            <p:spPr>
              <a:xfrm>
                <a:off x="896875" y="4589177"/>
                <a:ext cx="24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24" name="Ink 5223">
                <a:extLst>
                  <a:ext uri="{FF2B5EF4-FFF2-40B4-BE49-F238E27FC236}">
                    <a16:creationId xmlns:a16="http://schemas.microsoft.com/office/drawing/2014/main" id="{312464D1-137F-4A0F-83CE-140AA4277417}"/>
                  </a:ext>
                </a:extLst>
              </p14:cNvPr>
              <p14:cNvContentPartPr/>
              <p14:nvPr/>
            </p14:nvContentPartPr>
            <p14:xfrm>
              <a:off x="217915" y="4758017"/>
              <a:ext cx="119520" cy="264960"/>
            </p14:xfrm>
          </p:contentPart>
        </mc:Choice>
        <mc:Fallback xmlns="">
          <p:pic>
            <p:nvPicPr>
              <p:cNvPr id="5224" name="Ink 5223">
                <a:extLst>
                  <a:ext uri="{FF2B5EF4-FFF2-40B4-BE49-F238E27FC236}">
                    <a16:creationId xmlns:a16="http://schemas.microsoft.com/office/drawing/2014/main" id="{312464D1-137F-4A0F-83CE-140AA4277417}"/>
                  </a:ext>
                </a:extLst>
              </p:cNvPr>
              <p:cNvPicPr/>
              <p:nvPr/>
            </p:nvPicPr>
            <p:blipFill>
              <a:blip r:embed="rId97"/>
              <a:stretch>
                <a:fillRect/>
              </a:stretch>
            </p:blipFill>
            <p:spPr>
              <a:xfrm>
                <a:off x="208915" y="4749377"/>
                <a:ext cx="1371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228" name="Ink 5227">
                <a:extLst>
                  <a:ext uri="{FF2B5EF4-FFF2-40B4-BE49-F238E27FC236}">
                    <a16:creationId xmlns:a16="http://schemas.microsoft.com/office/drawing/2014/main" id="{A3584E92-4E66-4934-8128-EDB39D5681A7}"/>
                  </a:ext>
                </a:extLst>
              </p14:cNvPr>
              <p14:cNvContentPartPr/>
              <p14:nvPr/>
            </p14:nvContentPartPr>
            <p14:xfrm>
              <a:off x="797875" y="4939097"/>
              <a:ext cx="15120" cy="121320"/>
            </p14:xfrm>
          </p:contentPart>
        </mc:Choice>
        <mc:Fallback xmlns="">
          <p:pic>
            <p:nvPicPr>
              <p:cNvPr id="5228" name="Ink 5227">
                <a:extLst>
                  <a:ext uri="{FF2B5EF4-FFF2-40B4-BE49-F238E27FC236}">
                    <a16:creationId xmlns:a16="http://schemas.microsoft.com/office/drawing/2014/main" id="{A3584E92-4E66-4934-8128-EDB39D5681A7}"/>
                  </a:ext>
                </a:extLst>
              </p:cNvPr>
              <p:cNvPicPr/>
              <p:nvPr/>
            </p:nvPicPr>
            <p:blipFill>
              <a:blip r:embed="rId99"/>
              <a:stretch>
                <a:fillRect/>
              </a:stretch>
            </p:blipFill>
            <p:spPr>
              <a:xfrm>
                <a:off x="789235" y="4930457"/>
                <a:ext cx="32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231" name="Ink 5230">
                <a:extLst>
                  <a:ext uri="{FF2B5EF4-FFF2-40B4-BE49-F238E27FC236}">
                    <a16:creationId xmlns:a16="http://schemas.microsoft.com/office/drawing/2014/main" id="{5C567BE1-562C-4F51-93C5-451B299A47CB}"/>
                  </a:ext>
                </a:extLst>
              </p14:cNvPr>
              <p14:cNvContentPartPr/>
              <p14:nvPr/>
            </p14:nvContentPartPr>
            <p14:xfrm>
              <a:off x="1189195" y="4938017"/>
              <a:ext cx="60840" cy="5760"/>
            </p14:xfrm>
          </p:contentPart>
        </mc:Choice>
        <mc:Fallback xmlns="">
          <p:pic>
            <p:nvPicPr>
              <p:cNvPr id="5231" name="Ink 5230">
                <a:extLst>
                  <a:ext uri="{FF2B5EF4-FFF2-40B4-BE49-F238E27FC236}">
                    <a16:creationId xmlns:a16="http://schemas.microsoft.com/office/drawing/2014/main" id="{5C567BE1-562C-4F51-93C5-451B299A47CB}"/>
                  </a:ext>
                </a:extLst>
              </p:cNvPr>
              <p:cNvPicPr/>
              <p:nvPr/>
            </p:nvPicPr>
            <p:blipFill>
              <a:blip r:embed="rId101"/>
              <a:stretch>
                <a:fillRect/>
              </a:stretch>
            </p:blipFill>
            <p:spPr>
              <a:xfrm>
                <a:off x="1180195" y="4929017"/>
                <a:ext cx="78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232" name="Ink 5231">
                <a:extLst>
                  <a:ext uri="{FF2B5EF4-FFF2-40B4-BE49-F238E27FC236}">
                    <a16:creationId xmlns:a16="http://schemas.microsoft.com/office/drawing/2014/main" id="{A5CCB0F3-12EF-4CBB-83B3-9B3DFC4618DF}"/>
                  </a:ext>
                </a:extLst>
              </p14:cNvPr>
              <p14:cNvContentPartPr/>
              <p14:nvPr/>
            </p14:nvContentPartPr>
            <p14:xfrm>
              <a:off x="1163995" y="4860617"/>
              <a:ext cx="87480" cy="7200"/>
            </p14:xfrm>
          </p:contentPart>
        </mc:Choice>
        <mc:Fallback xmlns="">
          <p:pic>
            <p:nvPicPr>
              <p:cNvPr id="5232" name="Ink 5231">
                <a:extLst>
                  <a:ext uri="{FF2B5EF4-FFF2-40B4-BE49-F238E27FC236}">
                    <a16:creationId xmlns:a16="http://schemas.microsoft.com/office/drawing/2014/main" id="{A5CCB0F3-12EF-4CBB-83B3-9B3DFC4618DF}"/>
                  </a:ext>
                </a:extLst>
              </p:cNvPr>
              <p:cNvPicPr/>
              <p:nvPr/>
            </p:nvPicPr>
            <p:blipFill>
              <a:blip r:embed="rId103"/>
              <a:stretch>
                <a:fillRect/>
              </a:stretch>
            </p:blipFill>
            <p:spPr>
              <a:xfrm>
                <a:off x="1155355" y="4851617"/>
                <a:ext cx="105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233" name="Ink 5232">
                <a:extLst>
                  <a:ext uri="{FF2B5EF4-FFF2-40B4-BE49-F238E27FC236}">
                    <a16:creationId xmlns:a16="http://schemas.microsoft.com/office/drawing/2014/main" id="{D68DAE8F-1FB2-4987-AD0D-8D04291E1003}"/>
                  </a:ext>
                </a:extLst>
              </p14:cNvPr>
              <p14:cNvContentPartPr/>
              <p14:nvPr/>
            </p14:nvContentPartPr>
            <p14:xfrm>
              <a:off x="1331035" y="4747217"/>
              <a:ext cx="127800" cy="171360"/>
            </p14:xfrm>
          </p:contentPart>
        </mc:Choice>
        <mc:Fallback xmlns="">
          <p:pic>
            <p:nvPicPr>
              <p:cNvPr id="5233" name="Ink 5232">
                <a:extLst>
                  <a:ext uri="{FF2B5EF4-FFF2-40B4-BE49-F238E27FC236}">
                    <a16:creationId xmlns:a16="http://schemas.microsoft.com/office/drawing/2014/main" id="{D68DAE8F-1FB2-4987-AD0D-8D04291E1003}"/>
                  </a:ext>
                </a:extLst>
              </p:cNvPr>
              <p:cNvPicPr/>
              <p:nvPr/>
            </p:nvPicPr>
            <p:blipFill>
              <a:blip r:embed="rId105"/>
              <a:stretch>
                <a:fillRect/>
              </a:stretch>
            </p:blipFill>
            <p:spPr>
              <a:xfrm>
                <a:off x="1322035" y="4738217"/>
                <a:ext cx="145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234" name="Ink 5233">
                <a:extLst>
                  <a:ext uri="{FF2B5EF4-FFF2-40B4-BE49-F238E27FC236}">
                    <a16:creationId xmlns:a16="http://schemas.microsoft.com/office/drawing/2014/main" id="{6794D49D-33C1-4B0F-9387-9649DAA2A280}"/>
                  </a:ext>
                </a:extLst>
              </p14:cNvPr>
              <p14:cNvContentPartPr/>
              <p14:nvPr/>
            </p14:nvContentPartPr>
            <p14:xfrm>
              <a:off x="857635" y="4741457"/>
              <a:ext cx="207360" cy="307080"/>
            </p14:xfrm>
          </p:contentPart>
        </mc:Choice>
        <mc:Fallback xmlns="">
          <p:pic>
            <p:nvPicPr>
              <p:cNvPr id="5234" name="Ink 5233">
                <a:extLst>
                  <a:ext uri="{FF2B5EF4-FFF2-40B4-BE49-F238E27FC236}">
                    <a16:creationId xmlns:a16="http://schemas.microsoft.com/office/drawing/2014/main" id="{6794D49D-33C1-4B0F-9387-9649DAA2A280}"/>
                  </a:ext>
                </a:extLst>
              </p:cNvPr>
              <p:cNvPicPr/>
              <p:nvPr/>
            </p:nvPicPr>
            <p:blipFill>
              <a:blip r:embed="rId107"/>
              <a:stretch>
                <a:fillRect/>
              </a:stretch>
            </p:blipFill>
            <p:spPr>
              <a:xfrm>
                <a:off x="848651" y="4732457"/>
                <a:ext cx="224969"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235" name="Ink 5234">
                <a:extLst>
                  <a:ext uri="{FF2B5EF4-FFF2-40B4-BE49-F238E27FC236}">
                    <a16:creationId xmlns:a16="http://schemas.microsoft.com/office/drawing/2014/main" id="{2BE891FF-B86B-4D20-ACFF-8E90B1D46B81}"/>
                  </a:ext>
                </a:extLst>
              </p14:cNvPr>
              <p14:cNvContentPartPr/>
              <p14:nvPr/>
            </p14:nvContentPartPr>
            <p14:xfrm>
              <a:off x="467755" y="4743977"/>
              <a:ext cx="274320" cy="289080"/>
            </p14:xfrm>
          </p:contentPart>
        </mc:Choice>
        <mc:Fallback xmlns="">
          <p:pic>
            <p:nvPicPr>
              <p:cNvPr id="5235" name="Ink 5234">
                <a:extLst>
                  <a:ext uri="{FF2B5EF4-FFF2-40B4-BE49-F238E27FC236}">
                    <a16:creationId xmlns:a16="http://schemas.microsoft.com/office/drawing/2014/main" id="{2BE891FF-B86B-4D20-ACFF-8E90B1D46B81}"/>
                  </a:ext>
                </a:extLst>
              </p:cNvPr>
              <p:cNvPicPr/>
              <p:nvPr/>
            </p:nvPicPr>
            <p:blipFill>
              <a:blip r:embed="rId109"/>
              <a:stretch>
                <a:fillRect/>
              </a:stretch>
            </p:blipFill>
            <p:spPr>
              <a:xfrm>
                <a:off x="459104" y="4734977"/>
                <a:ext cx="291983"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236" name="Ink 5235">
                <a:extLst>
                  <a:ext uri="{FF2B5EF4-FFF2-40B4-BE49-F238E27FC236}">
                    <a16:creationId xmlns:a16="http://schemas.microsoft.com/office/drawing/2014/main" id="{825A0648-8AE4-469E-B2DB-EA4975187A82}"/>
                  </a:ext>
                </a:extLst>
              </p14:cNvPr>
              <p14:cNvContentPartPr/>
              <p14:nvPr/>
            </p14:nvContentPartPr>
            <p14:xfrm>
              <a:off x="112435" y="6338057"/>
              <a:ext cx="38880" cy="111600"/>
            </p14:xfrm>
          </p:contentPart>
        </mc:Choice>
        <mc:Fallback xmlns="">
          <p:pic>
            <p:nvPicPr>
              <p:cNvPr id="5236" name="Ink 5235">
                <a:extLst>
                  <a:ext uri="{FF2B5EF4-FFF2-40B4-BE49-F238E27FC236}">
                    <a16:creationId xmlns:a16="http://schemas.microsoft.com/office/drawing/2014/main" id="{825A0648-8AE4-469E-B2DB-EA4975187A82}"/>
                  </a:ext>
                </a:extLst>
              </p:cNvPr>
              <p:cNvPicPr/>
              <p:nvPr/>
            </p:nvPicPr>
            <p:blipFill>
              <a:blip r:embed="rId111"/>
              <a:stretch>
                <a:fillRect/>
              </a:stretch>
            </p:blipFill>
            <p:spPr>
              <a:xfrm>
                <a:off x="103795" y="6329417"/>
                <a:ext cx="56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237" name="Ink 5236">
                <a:extLst>
                  <a:ext uri="{FF2B5EF4-FFF2-40B4-BE49-F238E27FC236}">
                    <a16:creationId xmlns:a16="http://schemas.microsoft.com/office/drawing/2014/main" id="{C6C04F93-1065-4E44-9595-D2019C0BBE30}"/>
                  </a:ext>
                </a:extLst>
              </p14:cNvPr>
              <p14:cNvContentPartPr/>
              <p14:nvPr/>
            </p14:nvContentPartPr>
            <p14:xfrm>
              <a:off x="84715" y="5901017"/>
              <a:ext cx="137880" cy="151200"/>
            </p14:xfrm>
          </p:contentPart>
        </mc:Choice>
        <mc:Fallback xmlns="">
          <p:pic>
            <p:nvPicPr>
              <p:cNvPr id="5237" name="Ink 5236">
                <a:extLst>
                  <a:ext uri="{FF2B5EF4-FFF2-40B4-BE49-F238E27FC236}">
                    <a16:creationId xmlns:a16="http://schemas.microsoft.com/office/drawing/2014/main" id="{C6C04F93-1065-4E44-9595-D2019C0BBE30}"/>
                  </a:ext>
                </a:extLst>
              </p:cNvPr>
              <p:cNvPicPr/>
              <p:nvPr/>
            </p:nvPicPr>
            <p:blipFill>
              <a:blip r:embed="rId113"/>
              <a:stretch>
                <a:fillRect/>
              </a:stretch>
            </p:blipFill>
            <p:spPr>
              <a:xfrm>
                <a:off x="75715" y="5892017"/>
                <a:ext cx="155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238" name="Ink 5237">
                <a:extLst>
                  <a:ext uri="{FF2B5EF4-FFF2-40B4-BE49-F238E27FC236}">
                    <a16:creationId xmlns:a16="http://schemas.microsoft.com/office/drawing/2014/main" id="{039E219B-0FC1-4CE3-9DA5-AC8441B47A78}"/>
                  </a:ext>
                </a:extLst>
              </p14:cNvPr>
              <p14:cNvContentPartPr/>
              <p14:nvPr/>
            </p14:nvContentPartPr>
            <p14:xfrm>
              <a:off x="124675" y="5384057"/>
              <a:ext cx="108720" cy="165960"/>
            </p14:xfrm>
          </p:contentPart>
        </mc:Choice>
        <mc:Fallback xmlns="">
          <p:pic>
            <p:nvPicPr>
              <p:cNvPr id="5238" name="Ink 5237">
                <a:extLst>
                  <a:ext uri="{FF2B5EF4-FFF2-40B4-BE49-F238E27FC236}">
                    <a16:creationId xmlns:a16="http://schemas.microsoft.com/office/drawing/2014/main" id="{039E219B-0FC1-4CE3-9DA5-AC8441B47A78}"/>
                  </a:ext>
                </a:extLst>
              </p:cNvPr>
              <p:cNvPicPr/>
              <p:nvPr/>
            </p:nvPicPr>
            <p:blipFill>
              <a:blip r:embed="rId115"/>
              <a:stretch>
                <a:fillRect/>
              </a:stretch>
            </p:blipFill>
            <p:spPr>
              <a:xfrm>
                <a:off x="116035" y="5375417"/>
                <a:ext cx="126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239" name="Ink 5238">
                <a:extLst>
                  <a:ext uri="{FF2B5EF4-FFF2-40B4-BE49-F238E27FC236}">
                    <a16:creationId xmlns:a16="http://schemas.microsoft.com/office/drawing/2014/main" id="{7DD5DECC-09AD-4127-A3D6-63DA9081EC36}"/>
                  </a:ext>
                </a:extLst>
              </p14:cNvPr>
              <p14:cNvContentPartPr/>
              <p14:nvPr/>
            </p14:nvContentPartPr>
            <p14:xfrm>
              <a:off x="582595" y="6683297"/>
              <a:ext cx="27720" cy="81720"/>
            </p14:xfrm>
          </p:contentPart>
        </mc:Choice>
        <mc:Fallback xmlns="">
          <p:pic>
            <p:nvPicPr>
              <p:cNvPr id="5239" name="Ink 5238">
                <a:extLst>
                  <a:ext uri="{FF2B5EF4-FFF2-40B4-BE49-F238E27FC236}">
                    <a16:creationId xmlns:a16="http://schemas.microsoft.com/office/drawing/2014/main" id="{7DD5DECC-09AD-4127-A3D6-63DA9081EC36}"/>
                  </a:ext>
                </a:extLst>
              </p:cNvPr>
              <p:cNvPicPr/>
              <p:nvPr/>
            </p:nvPicPr>
            <p:blipFill>
              <a:blip r:embed="rId117"/>
              <a:stretch>
                <a:fillRect/>
              </a:stretch>
            </p:blipFill>
            <p:spPr>
              <a:xfrm>
                <a:off x="573955" y="6674657"/>
                <a:ext cx="45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240" name="Ink 5239">
                <a:extLst>
                  <a:ext uri="{FF2B5EF4-FFF2-40B4-BE49-F238E27FC236}">
                    <a16:creationId xmlns:a16="http://schemas.microsoft.com/office/drawing/2014/main" id="{920F205D-CC04-40BE-B6E1-81F27A531F20}"/>
                  </a:ext>
                </a:extLst>
              </p14:cNvPr>
              <p14:cNvContentPartPr/>
              <p14:nvPr/>
            </p14:nvContentPartPr>
            <p14:xfrm>
              <a:off x="1171195" y="6657377"/>
              <a:ext cx="144000" cy="111960"/>
            </p14:xfrm>
          </p:contentPart>
        </mc:Choice>
        <mc:Fallback xmlns="">
          <p:pic>
            <p:nvPicPr>
              <p:cNvPr id="5240" name="Ink 5239">
                <a:extLst>
                  <a:ext uri="{FF2B5EF4-FFF2-40B4-BE49-F238E27FC236}">
                    <a16:creationId xmlns:a16="http://schemas.microsoft.com/office/drawing/2014/main" id="{920F205D-CC04-40BE-B6E1-81F27A531F20}"/>
                  </a:ext>
                </a:extLst>
              </p:cNvPr>
              <p:cNvPicPr/>
              <p:nvPr/>
            </p:nvPicPr>
            <p:blipFill>
              <a:blip r:embed="rId119"/>
              <a:stretch>
                <a:fillRect/>
              </a:stretch>
            </p:blipFill>
            <p:spPr>
              <a:xfrm>
                <a:off x="1162555" y="6648377"/>
                <a:ext cx="161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241" name="Ink 5240">
                <a:extLst>
                  <a:ext uri="{FF2B5EF4-FFF2-40B4-BE49-F238E27FC236}">
                    <a16:creationId xmlns:a16="http://schemas.microsoft.com/office/drawing/2014/main" id="{2589710A-8DAF-4F89-87F8-C38769949DF2}"/>
                  </a:ext>
                </a:extLst>
              </p14:cNvPr>
              <p14:cNvContentPartPr/>
              <p14:nvPr/>
            </p14:nvContentPartPr>
            <p14:xfrm>
              <a:off x="1695715" y="6647297"/>
              <a:ext cx="77040" cy="156240"/>
            </p14:xfrm>
          </p:contentPart>
        </mc:Choice>
        <mc:Fallback xmlns="">
          <p:pic>
            <p:nvPicPr>
              <p:cNvPr id="5241" name="Ink 5240">
                <a:extLst>
                  <a:ext uri="{FF2B5EF4-FFF2-40B4-BE49-F238E27FC236}">
                    <a16:creationId xmlns:a16="http://schemas.microsoft.com/office/drawing/2014/main" id="{2589710A-8DAF-4F89-87F8-C38769949DF2}"/>
                  </a:ext>
                </a:extLst>
              </p:cNvPr>
              <p:cNvPicPr/>
              <p:nvPr/>
            </p:nvPicPr>
            <p:blipFill>
              <a:blip r:embed="rId121"/>
              <a:stretch>
                <a:fillRect/>
              </a:stretch>
            </p:blipFill>
            <p:spPr>
              <a:xfrm>
                <a:off x="1686715" y="6638657"/>
                <a:ext cx="94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244" name="Ink 5243">
                <a:extLst>
                  <a:ext uri="{FF2B5EF4-FFF2-40B4-BE49-F238E27FC236}">
                    <a16:creationId xmlns:a16="http://schemas.microsoft.com/office/drawing/2014/main" id="{5DB2187E-554E-46C2-AF9A-B17B4760228E}"/>
                  </a:ext>
                </a:extLst>
              </p14:cNvPr>
              <p14:cNvContentPartPr/>
              <p14:nvPr/>
            </p14:nvContentPartPr>
            <p14:xfrm>
              <a:off x="2319955" y="6634697"/>
              <a:ext cx="139680" cy="199080"/>
            </p14:xfrm>
          </p:contentPart>
        </mc:Choice>
        <mc:Fallback xmlns="">
          <p:pic>
            <p:nvPicPr>
              <p:cNvPr id="5244" name="Ink 5243">
                <a:extLst>
                  <a:ext uri="{FF2B5EF4-FFF2-40B4-BE49-F238E27FC236}">
                    <a16:creationId xmlns:a16="http://schemas.microsoft.com/office/drawing/2014/main" id="{5DB2187E-554E-46C2-AF9A-B17B4760228E}"/>
                  </a:ext>
                </a:extLst>
              </p:cNvPr>
              <p:cNvPicPr/>
              <p:nvPr/>
            </p:nvPicPr>
            <p:blipFill>
              <a:blip r:embed="rId123"/>
              <a:stretch>
                <a:fillRect/>
              </a:stretch>
            </p:blipFill>
            <p:spPr>
              <a:xfrm>
                <a:off x="2311315" y="6626041"/>
                <a:ext cx="157320" cy="216752"/>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245" name="Ink 5244">
                <a:extLst>
                  <a:ext uri="{FF2B5EF4-FFF2-40B4-BE49-F238E27FC236}">
                    <a16:creationId xmlns:a16="http://schemas.microsoft.com/office/drawing/2014/main" id="{BBC8F7C5-407A-4611-B7F0-FB60FAC89602}"/>
                  </a:ext>
                </a:extLst>
              </p14:cNvPr>
              <p14:cNvContentPartPr/>
              <p14:nvPr/>
            </p14:nvContentPartPr>
            <p14:xfrm>
              <a:off x="6290035" y="6268577"/>
              <a:ext cx="33120" cy="118080"/>
            </p14:xfrm>
          </p:contentPart>
        </mc:Choice>
        <mc:Fallback xmlns="">
          <p:pic>
            <p:nvPicPr>
              <p:cNvPr id="5245" name="Ink 5244">
                <a:extLst>
                  <a:ext uri="{FF2B5EF4-FFF2-40B4-BE49-F238E27FC236}">
                    <a16:creationId xmlns:a16="http://schemas.microsoft.com/office/drawing/2014/main" id="{BBC8F7C5-407A-4611-B7F0-FB60FAC89602}"/>
                  </a:ext>
                </a:extLst>
              </p:cNvPr>
              <p:cNvPicPr/>
              <p:nvPr/>
            </p:nvPicPr>
            <p:blipFill>
              <a:blip r:embed="rId125"/>
              <a:stretch>
                <a:fillRect/>
              </a:stretch>
            </p:blipFill>
            <p:spPr>
              <a:xfrm>
                <a:off x="6281035" y="6259937"/>
                <a:ext cx="50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246" name="Ink 5245">
                <a:extLst>
                  <a:ext uri="{FF2B5EF4-FFF2-40B4-BE49-F238E27FC236}">
                    <a16:creationId xmlns:a16="http://schemas.microsoft.com/office/drawing/2014/main" id="{68B2E0ED-3A5F-481F-8504-0D65A63BAFB4}"/>
                  </a:ext>
                </a:extLst>
              </p14:cNvPr>
              <p14:cNvContentPartPr/>
              <p14:nvPr/>
            </p14:nvContentPartPr>
            <p14:xfrm>
              <a:off x="6193195" y="5807417"/>
              <a:ext cx="172800" cy="158760"/>
            </p14:xfrm>
          </p:contentPart>
        </mc:Choice>
        <mc:Fallback xmlns="">
          <p:pic>
            <p:nvPicPr>
              <p:cNvPr id="5246" name="Ink 5245">
                <a:extLst>
                  <a:ext uri="{FF2B5EF4-FFF2-40B4-BE49-F238E27FC236}">
                    <a16:creationId xmlns:a16="http://schemas.microsoft.com/office/drawing/2014/main" id="{68B2E0ED-3A5F-481F-8504-0D65A63BAFB4}"/>
                  </a:ext>
                </a:extLst>
              </p:cNvPr>
              <p:cNvPicPr/>
              <p:nvPr/>
            </p:nvPicPr>
            <p:blipFill>
              <a:blip r:embed="rId127"/>
              <a:stretch>
                <a:fillRect/>
              </a:stretch>
            </p:blipFill>
            <p:spPr>
              <a:xfrm>
                <a:off x="6184195" y="5798417"/>
                <a:ext cx="190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247" name="Ink 5246">
                <a:extLst>
                  <a:ext uri="{FF2B5EF4-FFF2-40B4-BE49-F238E27FC236}">
                    <a16:creationId xmlns:a16="http://schemas.microsoft.com/office/drawing/2014/main" id="{B733DF32-0C6B-4718-9537-F66AC9D8732D}"/>
                  </a:ext>
                </a:extLst>
              </p14:cNvPr>
              <p14:cNvContentPartPr/>
              <p14:nvPr/>
            </p14:nvContentPartPr>
            <p14:xfrm>
              <a:off x="6149995" y="5372177"/>
              <a:ext cx="153720" cy="171360"/>
            </p14:xfrm>
          </p:contentPart>
        </mc:Choice>
        <mc:Fallback xmlns="">
          <p:pic>
            <p:nvPicPr>
              <p:cNvPr id="5247" name="Ink 5246">
                <a:extLst>
                  <a:ext uri="{FF2B5EF4-FFF2-40B4-BE49-F238E27FC236}">
                    <a16:creationId xmlns:a16="http://schemas.microsoft.com/office/drawing/2014/main" id="{B733DF32-0C6B-4718-9537-F66AC9D8732D}"/>
                  </a:ext>
                </a:extLst>
              </p:cNvPr>
              <p:cNvPicPr/>
              <p:nvPr/>
            </p:nvPicPr>
            <p:blipFill>
              <a:blip r:embed="rId129"/>
              <a:stretch>
                <a:fillRect/>
              </a:stretch>
            </p:blipFill>
            <p:spPr>
              <a:xfrm>
                <a:off x="6141355" y="5363177"/>
                <a:ext cx="1713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248" name="Ink 5247">
                <a:extLst>
                  <a:ext uri="{FF2B5EF4-FFF2-40B4-BE49-F238E27FC236}">
                    <a16:creationId xmlns:a16="http://schemas.microsoft.com/office/drawing/2014/main" id="{5F406A85-77A4-4714-A794-62A06FFF785C}"/>
                  </a:ext>
                </a:extLst>
              </p14:cNvPr>
              <p14:cNvContentPartPr/>
              <p14:nvPr/>
            </p14:nvContentPartPr>
            <p14:xfrm>
              <a:off x="6758035" y="6669257"/>
              <a:ext cx="45000" cy="119880"/>
            </p14:xfrm>
          </p:contentPart>
        </mc:Choice>
        <mc:Fallback xmlns="">
          <p:pic>
            <p:nvPicPr>
              <p:cNvPr id="5248" name="Ink 5247">
                <a:extLst>
                  <a:ext uri="{FF2B5EF4-FFF2-40B4-BE49-F238E27FC236}">
                    <a16:creationId xmlns:a16="http://schemas.microsoft.com/office/drawing/2014/main" id="{5F406A85-77A4-4714-A794-62A06FFF785C}"/>
                  </a:ext>
                </a:extLst>
              </p:cNvPr>
              <p:cNvPicPr/>
              <p:nvPr/>
            </p:nvPicPr>
            <p:blipFill>
              <a:blip r:embed="rId131"/>
              <a:stretch>
                <a:fillRect/>
              </a:stretch>
            </p:blipFill>
            <p:spPr>
              <a:xfrm>
                <a:off x="6749395" y="6660257"/>
                <a:ext cx="62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249" name="Ink 5248">
                <a:extLst>
                  <a:ext uri="{FF2B5EF4-FFF2-40B4-BE49-F238E27FC236}">
                    <a16:creationId xmlns:a16="http://schemas.microsoft.com/office/drawing/2014/main" id="{985E88B5-0FD1-4C64-8782-1403B35066F8}"/>
                  </a:ext>
                </a:extLst>
              </p14:cNvPr>
              <p14:cNvContentPartPr/>
              <p14:nvPr/>
            </p14:nvContentPartPr>
            <p14:xfrm>
              <a:off x="7336915" y="6648017"/>
              <a:ext cx="185040" cy="98640"/>
            </p14:xfrm>
          </p:contentPart>
        </mc:Choice>
        <mc:Fallback xmlns="">
          <p:pic>
            <p:nvPicPr>
              <p:cNvPr id="5249" name="Ink 5248">
                <a:extLst>
                  <a:ext uri="{FF2B5EF4-FFF2-40B4-BE49-F238E27FC236}">
                    <a16:creationId xmlns:a16="http://schemas.microsoft.com/office/drawing/2014/main" id="{985E88B5-0FD1-4C64-8782-1403B35066F8}"/>
                  </a:ext>
                </a:extLst>
              </p:cNvPr>
              <p:cNvPicPr/>
              <p:nvPr/>
            </p:nvPicPr>
            <p:blipFill>
              <a:blip r:embed="rId133"/>
              <a:stretch>
                <a:fillRect/>
              </a:stretch>
            </p:blipFill>
            <p:spPr>
              <a:xfrm>
                <a:off x="7328275" y="6639377"/>
                <a:ext cx="202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250" name="Ink 5249">
                <a:extLst>
                  <a:ext uri="{FF2B5EF4-FFF2-40B4-BE49-F238E27FC236}">
                    <a16:creationId xmlns:a16="http://schemas.microsoft.com/office/drawing/2014/main" id="{234A2175-E100-4E09-B9EA-65CDB94846CB}"/>
                  </a:ext>
                </a:extLst>
              </p14:cNvPr>
              <p14:cNvContentPartPr/>
              <p14:nvPr/>
            </p14:nvContentPartPr>
            <p14:xfrm>
              <a:off x="7901035" y="6620657"/>
              <a:ext cx="131760" cy="137880"/>
            </p14:xfrm>
          </p:contentPart>
        </mc:Choice>
        <mc:Fallback xmlns="">
          <p:pic>
            <p:nvPicPr>
              <p:cNvPr id="5250" name="Ink 5249">
                <a:extLst>
                  <a:ext uri="{FF2B5EF4-FFF2-40B4-BE49-F238E27FC236}">
                    <a16:creationId xmlns:a16="http://schemas.microsoft.com/office/drawing/2014/main" id="{234A2175-E100-4E09-B9EA-65CDB94846CB}"/>
                  </a:ext>
                </a:extLst>
              </p:cNvPr>
              <p:cNvPicPr/>
              <p:nvPr/>
            </p:nvPicPr>
            <p:blipFill>
              <a:blip r:embed="rId135"/>
              <a:stretch>
                <a:fillRect/>
              </a:stretch>
            </p:blipFill>
            <p:spPr>
              <a:xfrm>
                <a:off x="7892395" y="6611657"/>
                <a:ext cx="1494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253" name="Ink 5252">
                <a:extLst>
                  <a:ext uri="{FF2B5EF4-FFF2-40B4-BE49-F238E27FC236}">
                    <a16:creationId xmlns:a16="http://schemas.microsoft.com/office/drawing/2014/main" id="{0CE9C611-8FA9-439B-AA1D-F1D054520824}"/>
                  </a:ext>
                </a:extLst>
              </p14:cNvPr>
              <p14:cNvContentPartPr/>
              <p14:nvPr/>
            </p14:nvContentPartPr>
            <p14:xfrm>
              <a:off x="8522035" y="6617777"/>
              <a:ext cx="148680" cy="219240"/>
            </p14:xfrm>
          </p:contentPart>
        </mc:Choice>
        <mc:Fallback xmlns="">
          <p:pic>
            <p:nvPicPr>
              <p:cNvPr id="5253" name="Ink 5252">
                <a:extLst>
                  <a:ext uri="{FF2B5EF4-FFF2-40B4-BE49-F238E27FC236}">
                    <a16:creationId xmlns:a16="http://schemas.microsoft.com/office/drawing/2014/main" id="{0CE9C611-8FA9-439B-AA1D-F1D054520824}"/>
                  </a:ext>
                </a:extLst>
              </p:cNvPr>
              <p:cNvPicPr/>
              <p:nvPr/>
            </p:nvPicPr>
            <p:blipFill>
              <a:blip r:embed="rId137"/>
              <a:stretch>
                <a:fillRect/>
              </a:stretch>
            </p:blipFill>
            <p:spPr>
              <a:xfrm>
                <a:off x="8513395" y="6608777"/>
                <a:ext cx="166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258" name="Ink 5257">
                <a:extLst>
                  <a:ext uri="{FF2B5EF4-FFF2-40B4-BE49-F238E27FC236}">
                    <a16:creationId xmlns:a16="http://schemas.microsoft.com/office/drawing/2014/main" id="{AF772CC7-CEE7-4A50-872C-8E80CBEC6A1B}"/>
                  </a:ext>
                </a:extLst>
              </p14:cNvPr>
              <p14:cNvContentPartPr/>
              <p14:nvPr/>
            </p14:nvContentPartPr>
            <p14:xfrm>
              <a:off x="4051915" y="5755577"/>
              <a:ext cx="65160" cy="81360"/>
            </p14:xfrm>
          </p:contentPart>
        </mc:Choice>
        <mc:Fallback xmlns="">
          <p:pic>
            <p:nvPicPr>
              <p:cNvPr id="5258" name="Ink 5257">
                <a:extLst>
                  <a:ext uri="{FF2B5EF4-FFF2-40B4-BE49-F238E27FC236}">
                    <a16:creationId xmlns:a16="http://schemas.microsoft.com/office/drawing/2014/main" id="{AF772CC7-CEE7-4A50-872C-8E80CBEC6A1B}"/>
                  </a:ext>
                </a:extLst>
              </p:cNvPr>
              <p:cNvPicPr/>
              <p:nvPr/>
            </p:nvPicPr>
            <p:blipFill>
              <a:blip r:embed="rId139"/>
              <a:stretch>
                <a:fillRect/>
              </a:stretch>
            </p:blipFill>
            <p:spPr>
              <a:xfrm>
                <a:off x="4042915" y="5746577"/>
                <a:ext cx="82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259" name="Ink 5258">
                <a:extLst>
                  <a:ext uri="{FF2B5EF4-FFF2-40B4-BE49-F238E27FC236}">
                    <a16:creationId xmlns:a16="http://schemas.microsoft.com/office/drawing/2014/main" id="{BC43B2B4-17FC-491B-A0B6-BD8EC507A170}"/>
                  </a:ext>
                </a:extLst>
              </p14:cNvPr>
              <p14:cNvContentPartPr/>
              <p14:nvPr/>
            </p14:nvContentPartPr>
            <p14:xfrm>
              <a:off x="3853915" y="5659817"/>
              <a:ext cx="128880" cy="185400"/>
            </p14:xfrm>
          </p:contentPart>
        </mc:Choice>
        <mc:Fallback xmlns="">
          <p:pic>
            <p:nvPicPr>
              <p:cNvPr id="5259" name="Ink 5258">
                <a:extLst>
                  <a:ext uri="{FF2B5EF4-FFF2-40B4-BE49-F238E27FC236}">
                    <a16:creationId xmlns:a16="http://schemas.microsoft.com/office/drawing/2014/main" id="{BC43B2B4-17FC-491B-A0B6-BD8EC507A170}"/>
                  </a:ext>
                </a:extLst>
              </p:cNvPr>
              <p:cNvPicPr/>
              <p:nvPr/>
            </p:nvPicPr>
            <p:blipFill>
              <a:blip r:embed="rId141"/>
              <a:stretch>
                <a:fillRect/>
              </a:stretch>
            </p:blipFill>
            <p:spPr>
              <a:xfrm>
                <a:off x="3844940" y="5650817"/>
                <a:ext cx="146471"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260" name="Ink 5259">
                <a:extLst>
                  <a:ext uri="{FF2B5EF4-FFF2-40B4-BE49-F238E27FC236}">
                    <a16:creationId xmlns:a16="http://schemas.microsoft.com/office/drawing/2014/main" id="{456924AF-7EFB-44C7-BA4E-6D0D36CFA32F}"/>
                  </a:ext>
                </a:extLst>
              </p14:cNvPr>
              <p14:cNvContentPartPr/>
              <p14:nvPr/>
            </p14:nvContentPartPr>
            <p14:xfrm>
              <a:off x="3591835" y="5632457"/>
              <a:ext cx="206280" cy="345240"/>
            </p14:xfrm>
          </p:contentPart>
        </mc:Choice>
        <mc:Fallback xmlns="">
          <p:pic>
            <p:nvPicPr>
              <p:cNvPr id="5260" name="Ink 5259">
                <a:extLst>
                  <a:ext uri="{FF2B5EF4-FFF2-40B4-BE49-F238E27FC236}">
                    <a16:creationId xmlns:a16="http://schemas.microsoft.com/office/drawing/2014/main" id="{456924AF-7EFB-44C7-BA4E-6D0D36CFA32F}"/>
                  </a:ext>
                </a:extLst>
              </p:cNvPr>
              <p:cNvPicPr/>
              <p:nvPr/>
            </p:nvPicPr>
            <p:blipFill>
              <a:blip r:embed="rId143"/>
              <a:stretch>
                <a:fillRect/>
              </a:stretch>
            </p:blipFill>
            <p:spPr>
              <a:xfrm>
                <a:off x="3583195" y="5623457"/>
                <a:ext cx="22392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261" name="Ink 5260">
                <a:extLst>
                  <a:ext uri="{FF2B5EF4-FFF2-40B4-BE49-F238E27FC236}">
                    <a16:creationId xmlns:a16="http://schemas.microsoft.com/office/drawing/2014/main" id="{818916C9-4A8B-4051-9646-4E2C861B1D75}"/>
                  </a:ext>
                </a:extLst>
              </p14:cNvPr>
              <p14:cNvContentPartPr/>
              <p14:nvPr/>
            </p14:nvContentPartPr>
            <p14:xfrm>
              <a:off x="4165675" y="5752697"/>
              <a:ext cx="205560" cy="75600"/>
            </p14:xfrm>
          </p:contentPart>
        </mc:Choice>
        <mc:Fallback xmlns="">
          <p:pic>
            <p:nvPicPr>
              <p:cNvPr id="5261" name="Ink 5260">
                <a:extLst>
                  <a:ext uri="{FF2B5EF4-FFF2-40B4-BE49-F238E27FC236}">
                    <a16:creationId xmlns:a16="http://schemas.microsoft.com/office/drawing/2014/main" id="{818916C9-4A8B-4051-9646-4E2C861B1D75}"/>
                  </a:ext>
                </a:extLst>
              </p:cNvPr>
              <p:cNvPicPr/>
              <p:nvPr/>
            </p:nvPicPr>
            <p:blipFill>
              <a:blip r:embed="rId145"/>
              <a:stretch>
                <a:fillRect/>
              </a:stretch>
            </p:blipFill>
            <p:spPr>
              <a:xfrm>
                <a:off x="4157035" y="5744057"/>
                <a:ext cx="223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262" name="Ink 5261">
                <a:extLst>
                  <a:ext uri="{FF2B5EF4-FFF2-40B4-BE49-F238E27FC236}">
                    <a16:creationId xmlns:a16="http://schemas.microsoft.com/office/drawing/2014/main" id="{24D62A47-125D-4EF6-8DA2-EA023CDAFDBF}"/>
                  </a:ext>
                </a:extLst>
              </p14:cNvPr>
              <p14:cNvContentPartPr/>
              <p14:nvPr/>
            </p14:nvContentPartPr>
            <p14:xfrm>
              <a:off x="4432795" y="5745497"/>
              <a:ext cx="99720" cy="74880"/>
            </p14:xfrm>
          </p:contentPart>
        </mc:Choice>
        <mc:Fallback xmlns="">
          <p:pic>
            <p:nvPicPr>
              <p:cNvPr id="5262" name="Ink 5261">
                <a:extLst>
                  <a:ext uri="{FF2B5EF4-FFF2-40B4-BE49-F238E27FC236}">
                    <a16:creationId xmlns:a16="http://schemas.microsoft.com/office/drawing/2014/main" id="{24D62A47-125D-4EF6-8DA2-EA023CDAFDBF}"/>
                  </a:ext>
                </a:extLst>
              </p:cNvPr>
              <p:cNvPicPr/>
              <p:nvPr/>
            </p:nvPicPr>
            <p:blipFill>
              <a:blip r:embed="rId147"/>
              <a:stretch>
                <a:fillRect/>
              </a:stretch>
            </p:blipFill>
            <p:spPr>
              <a:xfrm>
                <a:off x="4423795" y="5736497"/>
                <a:ext cx="117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263" name="Ink 5262">
                <a:extLst>
                  <a:ext uri="{FF2B5EF4-FFF2-40B4-BE49-F238E27FC236}">
                    <a16:creationId xmlns:a16="http://schemas.microsoft.com/office/drawing/2014/main" id="{49DB9C1B-09EA-4863-B3EE-C014ECA8C4F7}"/>
                  </a:ext>
                </a:extLst>
              </p14:cNvPr>
              <p14:cNvContentPartPr/>
              <p14:nvPr/>
            </p14:nvContentPartPr>
            <p14:xfrm>
              <a:off x="4616035" y="5814617"/>
              <a:ext cx="9360" cy="130320"/>
            </p14:xfrm>
          </p:contentPart>
        </mc:Choice>
        <mc:Fallback xmlns="">
          <p:pic>
            <p:nvPicPr>
              <p:cNvPr id="5263" name="Ink 5262">
                <a:extLst>
                  <a:ext uri="{FF2B5EF4-FFF2-40B4-BE49-F238E27FC236}">
                    <a16:creationId xmlns:a16="http://schemas.microsoft.com/office/drawing/2014/main" id="{49DB9C1B-09EA-4863-B3EE-C014ECA8C4F7}"/>
                  </a:ext>
                </a:extLst>
              </p:cNvPr>
              <p:cNvPicPr/>
              <p:nvPr/>
            </p:nvPicPr>
            <p:blipFill>
              <a:blip r:embed="rId149"/>
              <a:stretch>
                <a:fillRect/>
              </a:stretch>
            </p:blipFill>
            <p:spPr>
              <a:xfrm>
                <a:off x="4607035" y="5805617"/>
                <a:ext cx="27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270" name="Ink 5269">
                <a:extLst>
                  <a:ext uri="{FF2B5EF4-FFF2-40B4-BE49-F238E27FC236}">
                    <a16:creationId xmlns:a16="http://schemas.microsoft.com/office/drawing/2014/main" id="{1C658631-3630-4022-AB4B-1C58EC73B70A}"/>
                  </a:ext>
                </a:extLst>
              </p14:cNvPr>
              <p14:cNvContentPartPr/>
              <p14:nvPr/>
            </p14:nvContentPartPr>
            <p14:xfrm>
              <a:off x="4698835" y="5556857"/>
              <a:ext cx="508320" cy="415080"/>
            </p14:xfrm>
          </p:contentPart>
        </mc:Choice>
        <mc:Fallback xmlns="">
          <p:pic>
            <p:nvPicPr>
              <p:cNvPr id="5270" name="Ink 5269">
                <a:extLst>
                  <a:ext uri="{FF2B5EF4-FFF2-40B4-BE49-F238E27FC236}">
                    <a16:creationId xmlns:a16="http://schemas.microsoft.com/office/drawing/2014/main" id="{1C658631-3630-4022-AB4B-1C58EC73B70A}"/>
                  </a:ext>
                </a:extLst>
              </p:cNvPr>
              <p:cNvPicPr/>
              <p:nvPr/>
            </p:nvPicPr>
            <p:blipFill>
              <a:blip r:embed="rId151"/>
              <a:stretch>
                <a:fillRect/>
              </a:stretch>
            </p:blipFill>
            <p:spPr>
              <a:xfrm>
                <a:off x="4689835" y="5548217"/>
                <a:ext cx="52596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307" name="Ink 5306">
                <a:extLst>
                  <a:ext uri="{FF2B5EF4-FFF2-40B4-BE49-F238E27FC236}">
                    <a16:creationId xmlns:a16="http://schemas.microsoft.com/office/drawing/2014/main" id="{1F52EE9F-36B0-44AD-84D7-C80E6EB4060B}"/>
                  </a:ext>
                </a:extLst>
              </p14:cNvPr>
              <p14:cNvContentPartPr/>
              <p14:nvPr/>
            </p14:nvContentPartPr>
            <p14:xfrm>
              <a:off x="7893343" y="236057"/>
              <a:ext cx="78480" cy="126720"/>
            </p14:xfrm>
          </p:contentPart>
        </mc:Choice>
        <mc:Fallback xmlns="">
          <p:pic>
            <p:nvPicPr>
              <p:cNvPr id="5307" name="Ink 5306">
                <a:extLst>
                  <a:ext uri="{FF2B5EF4-FFF2-40B4-BE49-F238E27FC236}">
                    <a16:creationId xmlns:a16="http://schemas.microsoft.com/office/drawing/2014/main" id="{1F52EE9F-36B0-44AD-84D7-C80E6EB4060B}"/>
                  </a:ext>
                </a:extLst>
              </p:cNvPr>
              <p:cNvPicPr/>
              <p:nvPr/>
            </p:nvPicPr>
            <p:blipFill>
              <a:blip r:embed="rId153"/>
              <a:stretch>
                <a:fillRect/>
              </a:stretch>
            </p:blipFill>
            <p:spPr>
              <a:xfrm>
                <a:off x="7884703" y="227057"/>
                <a:ext cx="96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313" name="Ink 5312">
                <a:extLst>
                  <a:ext uri="{FF2B5EF4-FFF2-40B4-BE49-F238E27FC236}">
                    <a16:creationId xmlns:a16="http://schemas.microsoft.com/office/drawing/2014/main" id="{C7123B2D-D765-41E8-8EBB-08BC33187E78}"/>
                  </a:ext>
                </a:extLst>
              </p14:cNvPr>
              <p14:cNvContentPartPr/>
              <p14:nvPr/>
            </p14:nvContentPartPr>
            <p14:xfrm>
              <a:off x="8467543" y="265937"/>
              <a:ext cx="418320" cy="128880"/>
            </p14:xfrm>
          </p:contentPart>
        </mc:Choice>
        <mc:Fallback xmlns="">
          <p:pic>
            <p:nvPicPr>
              <p:cNvPr id="5313" name="Ink 5312">
                <a:extLst>
                  <a:ext uri="{FF2B5EF4-FFF2-40B4-BE49-F238E27FC236}">
                    <a16:creationId xmlns:a16="http://schemas.microsoft.com/office/drawing/2014/main" id="{C7123B2D-D765-41E8-8EBB-08BC33187E78}"/>
                  </a:ext>
                </a:extLst>
              </p:cNvPr>
              <p:cNvPicPr/>
              <p:nvPr/>
            </p:nvPicPr>
            <p:blipFill>
              <a:blip r:embed="rId155"/>
              <a:stretch>
                <a:fillRect/>
              </a:stretch>
            </p:blipFill>
            <p:spPr>
              <a:xfrm>
                <a:off x="8458910" y="256937"/>
                <a:ext cx="435945"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314" name="Ink 5313">
                <a:extLst>
                  <a:ext uri="{FF2B5EF4-FFF2-40B4-BE49-F238E27FC236}">
                    <a16:creationId xmlns:a16="http://schemas.microsoft.com/office/drawing/2014/main" id="{AFE38B30-0820-47CB-A13A-9B0DDAB605DC}"/>
                  </a:ext>
                </a:extLst>
              </p14:cNvPr>
              <p14:cNvContentPartPr/>
              <p14:nvPr/>
            </p14:nvContentPartPr>
            <p14:xfrm>
              <a:off x="8045983" y="243617"/>
              <a:ext cx="338040" cy="147240"/>
            </p14:xfrm>
          </p:contentPart>
        </mc:Choice>
        <mc:Fallback xmlns="">
          <p:pic>
            <p:nvPicPr>
              <p:cNvPr id="5314" name="Ink 5313">
                <a:extLst>
                  <a:ext uri="{FF2B5EF4-FFF2-40B4-BE49-F238E27FC236}">
                    <a16:creationId xmlns:a16="http://schemas.microsoft.com/office/drawing/2014/main" id="{AFE38B30-0820-47CB-A13A-9B0DDAB605DC}"/>
                  </a:ext>
                </a:extLst>
              </p:cNvPr>
              <p:cNvPicPr/>
              <p:nvPr/>
            </p:nvPicPr>
            <p:blipFill>
              <a:blip r:embed="rId157"/>
              <a:stretch>
                <a:fillRect/>
              </a:stretch>
            </p:blipFill>
            <p:spPr>
              <a:xfrm>
                <a:off x="8036993" y="234977"/>
                <a:ext cx="355661"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315" name="Ink 5314">
                <a:extLst>
                  <a:ext uri="{FF2B5EF4-FFF2-40B4-BE49-F238E27FC236}">
                    <a16:creationId xmlns:a16="http://schemas.microsoft.com/office/drawing/2014/main" id="{D4314C73-31A0-4672-BD51-77E9C9ED7625}"/>
                  </a:ext>
                </a:extLst>
              </p14:cNvPr>
              <p14:cNvContentPartPr/>
              <p14:nvPr/>
            </p14:nvContentPartPr>
            <p14:xfrm>
              <a:off x="7009183" y="89537"/>
              <a:ext cx="694440" cy="287280"/>
            </p14:xfrm>
          </p:contentPart>
        </mc:Choice>
        <mc:Fallback xmlns="">
          <p:pic>
            <p:nvPicPr>
              <p:cNvPr id="5315" name="Ink 5314">
                <a:extLst>
                  <a:ext uri="{FF2B5EF4-FFF2-40B4-BE49-F238E27FC236}">
                    <a16:creationId xmlns:a16="http://schemas.microsoft.com/office/drawing/2014/main" id="{D4314C73-31A0-4672-BD51-77E9C9ED7625}"/>
                  </a:ext>
                </a:extLst>
              </p:cNvPr>
              <p:cNvPicPr/>
              <p:nvPr/>
            </p:nvPicPr>
            <p:blipFill>
              <a:blip r:embed="rId159"/>
              <a:stretch>
                <a:fillRect/>
              </a:stretch>
            </p:blipFill>
            <p:spPr>
              <a:xfrm>
                <a:off x="7000543" y="80537"/>
                <a:ext cx="7120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325" name="Ink 5324">
                <a:extLst>
                  <a:ext uri="{FF2B5EF4-FFF2-40B4-BE49-F238E27FC236}">
                    <a16:creationId xmlns:a16="http://schemas.microsoft.com/office/drawing/2014/main" id="{14CC5C25-73BF-4404-AF9E-C2C9D67D68D0}"/>
                  </a:ext>
                </a:extLst>
              </p14:cNvPr>
              <p14:cNvContentPartPr/>
              <p14:nvPr/>
            </p14:nvContentPartPr>
            <p14:xfrm>
              <a:off x="8202223" y="558617"/>
              <a:ext cx="852120" cy="153720"/>
            </p14:xfrm>
          </p:contentPart>
        </mc:Choice>
        <mc:Fallback xmlns="">
          <p:pic>
            <p:nvPicPr>
              <p:cNvPr id="5325" name="Ink 5324">
                <a:extLst>
                  <a:ext uri="{FF2B5EF4-FFF2-40B4-BE49-F238E27FC236}">
                    <a16:creationId xmlns:a16="http://schemas.microsoft.com/office/drawing/2014/main" id="{14CC5C25-73BF-4404-AF9E-C2C9D67D68D0}"/>
                  </a:ext>
                </a:extLst>
              </p:cNvPr>
              <p:cNvPicPr/>
              <p:nvPr/>
            </p:nvPicPr>
            <p:blipFill>
              <a:blip r:embed="rId161"/>
              <a:stretch>
                <a:fillRect/>
              </a:stretch>
            </p:blipFill>
            <p:spPr>
              <a:xfrm>
                <a:off x="8193579" y="549617"/>
                <a:ext cx="869767"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326" name="Ink 5325">
                <a:extLst>
                  <a:ext uri="{FF2B5EF4-FFF2-40B4-BE49-F238E27FC236}">
                    <a16:creationId xmlns:a16="http://schemas.microsoft.com/office/drawing/2014/main" id="{0DD3C659-571B-406A-B214-69D6CB37FD74}"/>
                  </a:ext>
                </a:extLst>
              </p14:cNvPr>
              <p14:cNvContentPartPr/>
              <p14:nvPr/>
            </p14:nvContentPartPr>
            <p14:xfrm>
              <a:off x="7000183" y="469697"/>
              <a:ext cx="1069200" cy="259920"/>
            </p14:xfrm>
          </p:contentPart>
        </mc:Choice>
        <mc:Fallback xmlns="">
          <p:pic>
            <p:nvPicPr>
              <p:cNvPr id="5326" name="Ink 5325">
                <a:extLst>
                  <a:ext uri="{FF2B5EF4-FFF2-40B4-BE49-F238E27FC236}">
                    <a16:creationId xmlns:a16="http://schemas.microsoft.com/office/drawing/2014/main" id="{0DD3C659-571B-406A-B214-69D6CB37FD74}"/>
                  </a:ext>
                </a:extLst>
              </p:cNvPr>
              <p:cNvPicPr/>
              <p:nvPr/>
            </p:nvPicPr>
            <p:blipFill>
              <a:blip r:embed="rId163"/>
              <a:stretch>
                <a:fillRect/>
              </a:stretch>
            </p:blipFill>
            <p:spPr>
              <a:xfrm>
                <a:off x="6991543" y="460697"/>
                <a:ext cx="10868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330" name="Ink 5329">
                <a:extLst>
                  <a:ext uri="{FF2B5EF4-FFF2-40B4-BE49-F238E27FC236}">
                    <a16:creationId xmlns:a16="http://schemas.microsoft.com/office/drawing/2014/main" id="{B3A12717-0CF5-4C03-A238-20269F13B3F8}"/>
                  </a:ext>
                </a:extLst>
              </p14:cNvPr>
              <p14:cNvContentPartPr/>
              <p14:nvPr/>
            </p14:nvContentPartPr>
            <p14:xfrm>
              <a:off x="4166983" y="2654537"/>
              <a:ext cx="2179440" cy="56520"/>
            </p14:xfrm>
          </p:contentPart>
        </mc:Choice>
        <mc:Fallback xmlns="">
          <p:pic>
            <p:nvPicPr>
              <p:cNvPr id="5330" name="Ink 5329">
                <a:extLst>
                  <a:ext uri="{FF2B5EF4-FFF2-40B4-BE49-F238E27FC236}">
                    <a16:creationId xmlns:a16="http://schemas.microsoft.com/office/drawing/2014/main" id="{B3A12717-0CF5-4C03-A238-20269F13B3F8}"/>
                  </a:ext>
                </a:extLst>
              </p:cNvPr>
              <p:cNvPicPr/>
              <p:nvPr/>
            </p:nvPicPr>
            <p:blipFill>
              <a:blip r:embed="rId165"/>
              <a:stretch>
                <a:fillRect/>
              </a:stretch>
            </p:blipFill>
            <p:spPr>
              <a:xfrm>
                <a:off x="4158343" y="2645537"/>
                <a:ext cx="2197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331" name="Ink 5330">
                <a:extLst>
                  <a:ext uri="{FF2B5EF4-FFF2-40B4-BE49-F238E27FC236}">
                    <a16:creationId xmlns:a16="http://schemas.microsoft.com/office/drawing/2014/main" id="{557E1AAE-EB1D-4EC9-BE68-1A43C14A40C0}"/>
                  </a:ext>
                </a:extLst>
              </p14:cNvPr>
              <p14:cNvContentPartPr/>
              <p14:nvPr/>
            </p14:nvContentPartPr>
            <p14:xfrm>
              <a:off x="4292263" y="2904017"/>
              <a:ext cx="2217960" cy="61920"/>
            </p14:xfrm>
          </p:contentPart>
        </mc:Choice>
        <mc:Fallback xmlns="">
          <p:pic>
            <p:nvPicPr>
              <p:cNvPr id="5331" name="Ink 5330">
                <a:extLst>
                  <a:ext uri="{FF2B5EF4-FFF2-40B4-BE49-F238E27FC236}">
                    <a16:creationId xmlns:a16="http://schemas.microsoft.com/office/drawing/2014/main" id="{557E1AAE-EB1D-4EC9-BE68-1A43C14A40C0}"/>
                  </a:ext>
                </a:extLst>
              </p:cNvPr>
              <p:cNvPicPr/>
              <p:nvPr/>
            </p:nvPicPr>
            <p:blipFill>
              <a:blip r:embed="rId167"/>
              <a:stretch>
                <a:fillRect/>
              </a:stretch>
            </p:blipFill>
            <p:spPr>
              <a:xfrm>
                <a:off x="4283263" y="2895017"/>
                <a:ext cx="2235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336" name="Ink 5335">
                <a:extLst>
                  <a:ext uri="{FF2B5EF4-FFF2-40B4-BE49-F238E27FC236}">
                    <a16:creationId xmlns:a16="http://schemas.microsoft.com/office/drawing/2014/main" id="{66FADE4C-91CC-4D79-BDB3-8002320DD1F9}"/>
                  </a:ext>
                </a:extLst>
              </p14:cNvPr>
              <p14:cNvContentPartPr/>
              <p14:nvPr/>
            </p14:nvContentPartPr>
            <p14:xfrm>
              <a:off x="1814875" y="1343417"/>
              <a:ext cx="5591160" cy="727200"/>
            </p14:xfrm>
          </p:contentPart>
        </mc:Choice>
        <mc:Fallback xmlns="">
          <p:pic>
            <p:nvPicPr>
              <p:cNvPr id="5336" name="Ink 5335">
                <a:extLst>
                  <a:ext uri="{FF2B5EF4-FFF2-40B4-BE49-F238E27FC236}">
                    <a16:creationId xmlns:a16="http://schemas.microsoft.com/office/drawing/2014/main" id="{66FADE4C-91CC-4D79-BDB3-8002320DD1F9}"/>
                  </a:ext>
                </a:extLst>
              </p:cNvPr>
              <p:cNvPicPr/>
              <p:nvPr/>
            </p:nvPicPr>
            <p:blipFill>
              <a:blip r:embed="rId169"/>
              <a:stretch>
                <a:fillRect/>
              </a:stretch>
            </p:blipFill>
            <p:spPr>
              <a:xfrm>
                <a:off x="1806235" y="1334773"/>
                <a:ext cx="5609160" cy="896047"/>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338" name="Ink 5337">
                <a:extLst>
                  <a:ext uri="{FF2B5EF4-FFF2-40B4-BE49-F238E27FC236}">
                    <a16:creationId xmlns:a16="http://schemas.microsoft.com/office/drawing/2014/main" id="{0BD1A61F-B931-4250-B4D7-64E6312B9FF0}"/>
                  </a:ext>
                </a:extLst>
              </p14:cNvPr>
              <p14:cNvContentPartPr/>
              <p14:nvPr/>
            </p14:nvContentPartPr>
            <p14:xfrm>
              <a:off x="6731263" y="2658497"/>
              <a:ext cx="344520" cy="66240"/>
            </p14:xfrm>
          </p:contentPart>
        </mc:Choice>
        <mc:Fallback xmlns="">
          <p:pic>
            <p:nvPicPr>
              <p:cNvPr id="5338" name="Ink 5337">
                <a:extLst>
                  <a:ext uri="{FF2B5EF4-FFF2-40B4-BE49-F238E27FC236}">
                    <a16:creationId xmlns:a16="http://schemas.microsoft.com/office/drawing/2014/main" id="{0BD1A61F-B931-4250-B4D7-64E6312B9FF0}"/>
                  </a:ext>
                </a:extLst>
              </p:cNvPr>
              <p:cNvPicPr/>
              <p:nvPr/>
            </p:nvPicPr>
            <p:blipFill>
              <a:blip r:embed="rId171"/>
              <a:stretch>
                <a:fillRect/>
              </a:stretch>
            </p:blipFill>
            <p:spPr>
              <a:xfrm>
                <a:off x="6722263" y="2649497"/>
                <a:ext cx="362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340" name="Ink 5339">
                <a:extLst>
                  <a:ext uri="{FF2B5EF4-FFF2-40B4-BE49-F238E27FC236}">
                    <a16:creationId xmlns:a16="http://schemas.microsoft.com/office/drawing/2014/main" id="{34C5C4EF-2831-49AE-8A99-D48ADC79A4D9}"/>
                  </a:ext>
                </a:extLst>
              </p14:cNvPr>
              <p14:cNvContentPartPr/>
              <p14:nvPr/>
            </p14:nvContentPartPr>
            <p14:xfrm>
              <a:off x="4199383" y="3573257"/>
              <a:ext cx="2171160" cy="61920"/>
            </p14:xfrm>
          </p:contentPart>
        </mc:Choice>
        <mc:Fallback xmlns="">
          <p:pic>
            <p:nvPicPr>
              <p:cNvPr id="5340" name="Ink 5339">
                <a:extLst>
                  <a:ext uri="{FF2B5EF4-FFF2-40B4-BE49-F238E27FC236}">
                    <a16:creationId xmlns:a16="http://schemas.microsoft.com/office/drawing/2014/main" id="{34C5C4EF-2831-49AE-8A99-D48ADC79A4D9}"/>
                  </a:ext>
                </a:extLst>
              </p:cNvPr>
              <p:cNvPicPr/>
              <p:nvPr/>
            </p:nvPicPr>
            <p:blipFill>
              <a:blip r:embed="rId175"/>
              <a:stretch>
                <a:fillRect/>
              </a:stretch>
            </p:blipFill>
            <p:spPr>
              <a:xfrm>
                <a:off x="4190383" y="3564257"/>
                <a:ext cx="2188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341" name="Ink 5340">
                <a:extLst>
                  <a:ext uri="{FF2B5EF4-FFF2-40B4-BE49-F238E27FC236}">
                    <a16:creationId xmlns:a16="http://schemas.microsoft.com/office/drawing/2014/main" id="{07DA147B-471B-4E5E-9A4D-8687E3446F12}"/>
                  </a:ext>
                </a:extLst>
              </p14:cNvPr>
              <p14:cNvContentPartPr/>
              <p14:nvPr/>
            </p14:nvContentPartPr>
            <p14:xfrm>
              <a:off x="4404583" y="3852617"/>
              <a:ext cx="2123640" cy="92160"/>
            </p14:xfrm>
          </p:contentPart>
        </mc:Choice>
        <mc:Fallback xmlns="">
          <p:pic>
            <p:nvPicPr>
              <p:cNvPr id="5341" name="Ink 5340">
                <a:extLst>
                  <a:ext uri="{FF2B5EF4-FFF2-40B4-BE49-F238E27FC236}">
                    <a16:creationId xmlns:a16="http://schemas.microsoft.com/office/drawing/2014/main" id="{07DA147B-471B-4E5E-9A4D-8687E3446F12}"/>
                  </a:ext>
                </a:extLst>
              </p:cNvPr>
              <p:cNvPicPr/>
              <p:nvPr/>
            </p:nvPicPr>
            <p:blipFill>
              <a:blip r:embed="rId177"/>
              <a:stretch>
                <a:fillRect/>
              </a:stretch>
            </p:blipFill>
            <p:spPr>
              <a:xfrm>
                <a:off x="4395583" y="3843977"/>
                <a:ext cx="2141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342" name="Ink 5341">
                <a:extLst>
                  <a:ext uri="{FF2B5EF4-FFF2-40B4-BE49-F238E27FC236}">
                    <a16:creationId xmlns:a16="http://schemas.microsoft.com/office/drawing/2014/main" id="{032D3130-4385-4C66-89A0-473F84472A49}"/>
                  </a:ext>
                </a:extLst>
              </p14:cNvPr>
              <p14:cNvContentPartPr/>
              <p14:nvPr/>
            </p14:nvContentPartPr>
            <p14:xfrm>
              <a:off x="6711103" y="3609617"/>
              <a:ext cx="133200" cy="25560"/>
            </p14:xfrm>
          </p:contentPart>
        </mc:Choice>
        <mc:Fallback xmlns="">
          <p:pic>
            <p:nvPicPr>
              <p:cNvPr id="5342" name="Ink 5341">
                <a:extLst>
                  <a:ext uri="{FF2B5EF4-FFF2-40B4-BE49-F238E27FC236}">
                    <a16:creationId xmlns:a16="http://schemas.microsoft.com/office/drawing/2014/main" id="{032D3130-4385-4C66-89A0-473F84472A49}"/>
                  </a:ext>
                </a:extLst>
              </p:cNvPr>
              <p:cNvPicPr/>
              <p:nvPr/>
            </p:nvPicPr>
            <p:blipFill>
              <a:blip r:embed="rId179"/>
              <a:stretch>
                <a:fillRect/>
              </a:stretch>
            </p:blipFill>
            <p:spPr>
              <a:xfrm>
                <a:off x="6702103" y="3600977"/>
                <a:ext cx="150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343" name="Ink 5342">
                <a:extLst>
                  <a:ext uri="{FF2B5EF4-FFF2-40B4-BE49-F238E27FC236}">
                    <a16:creationId xmlns:a16="http://schemas.microsoft.com/office/drawing/2014/main" id="{AAEE2A57-A8F8-4F5B-9A5E-A54182B5CF1F}"/>
                  </a:ext>
                </a:extLst>
              </p14:cNvPr>
              <p14:cNvContentPartPr/>
              <p14:nvPr/>
            </p14:nvContentPartPr>
            <p14:xfrm>
              <a:off x="6722623" y="3519617"/>
              <a:ext cx="142200" cy="14760"/>
            </p14:xfrm>
          </p:contentPart>
        </mc:Choice>
        <mc:Fallback xmlns="">
          <p:pic>
            <p:nvPicPr>
              <p:cNvPr id="5343" name="Ink 5342">
                <a:extLst>
                  <a:ext uri="{FF2B5EF4-FFF2-40B4-BE49-F238E27FC236}">
                    <a16:creationId xmlns:a16="http://schemas.microsoft.com/office/drawing/2014/main" id="{AAEE2A57-A8F8-4F5B-9A5E-A54182B5CF1F}"/>
                  </a:ext>
                </a:extLst>
              </p:cNvPr>
              <p:cNvPicPr/>
              <p:nvPr/>
            </p:nvPicPr>
            <p:blipFill>
              <a:blip r:embed="rId181"/>
              <a:stretch>
                <a:fillRect/>
              </a:stretch>
            </p:blipFill>
            <p:spPr>
              <a:xfrm>
                <a:off x="6713983" y="3510617"/>
                <a:ext cx="159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344" name="Ink 5343">
                <a:extLst>
                  <a:ext uri="{FF2B5EF4-FFF2-40B4-BE49-F238E27FC236}">
                    <a16:creationId xmlns:a16="http://schemas.microsoft.com/office/drawing/2014/main" id="{D712B512-F941-42FD-8243-CF61A8986C1B}"/>
                  </a:ext>
                </a:extLst>
              </p14:cNvPr>
              <p14:cNvContentPartPr/>
              <p14:nvPr/>
            </p14:nvContentPartPr>
            <p14:xfrm>
              <a:off x="7029703" y="3559937"/>
              <a:ext cx="41400" cy="20160"/>
            </p14:xfrm>
          </p:contentPart>
        </mc:Choice>
        <mc:Fallback xmlns="">
          <p:pic>
            <p:nvPicPr>
              <p:cNvPr id="5344" name="Ink 5343">
                <a:extLst>
                  <a:ext uri="{FF2B5EF4-FFF2-40B4-BE49-F238E27FC236}">
                    <a16:creationId xmlns:a16="http://schemas.microsoft.com/office/drawing/2014/main" id="{D712B512-F941-42FD-8243-CF61A8986C1B}"/>
                  </a:ext>
                </a:extLst>
              </p:cNvPr>
              <p:cNvPicPr/>
              <p:nvPr/>
            </p:nvPicPr>
            <p:blipFill>
              <a:blip r:embed="rId183"/>
              <a:stretch>
                <a:fillRect/>
              </a:stretch>
            </p:blipFill>
            <p:spPr>
              <a:xfrm>
                <a:off x="7021063" y="3551297"/>
                <a:ext cx="59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345" name="Ink 5344">
                <a:extLst>
                  <a:ext uri="{FF2B5EF4-FFF2-40B4-BE49-F238E27FC236}">
                    <a16:creationId xmlns:a16="http://schemas.microsoft.com/office/drawing/2014/main" id="{8B730717-9F9C-4BA9-AD18-8E1031C59A75}"/>
                  </a:ext>
                </a:extLst>
              </p14:cNvPr>
              <p14:cNvContentPartPr/>
              <p14:nvPr/>
            </p14:nvContentPartPr>
            <p14:xfrm>
              <a:off x="7224823" y="3376337"/>
              <a:ext cx="16560" cy="223560"/>
            </p14:xfrm>
          </p:contentPart>
        </mc:Choice>
        <mc:Fallback xmlns="">
          <p:pic>
            <p:nvPicPr>
              <p:cNvPr id="5345" name="Ink 5344">
                <a:extLst>
                  <a:ext uri="{FF2B5EF4-FFF2-40B4-BE49-F238E27FC236}">
                    <a16:creationId xmlns:a16="http://schemas.microsoft.com/office/drawing/2014/main" id="{8B730717-9F9C-4BA9-AD18-8E1031C59A75}"/>
                  </a:ext>
                </a:extLst>
              </p:cNvPr>
              <p:cNvPicPr/>
              <p:nvPr/>
            </p:nvPicPr>
            <p:blipFill>
              <a:blip r:embed="rId185"/>
              <a:stretch>
                <a:fillRect/>
              </a:stretch>
            </p:blipFill>
            <p:spPr>
              <a:xfrm>
                <a:off x="7215823" y="3367697"/>
                <a:ext cx="34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346" name="Ink 5345">
                <a:extLst>
                  <a:ext uri="{FF2B5EF4-FFF2-40B4-BE49-F238E27FC236}">
                    <a16:creationId xmlns:a16="http://schemas.microsoft.com/office/drawing/2014/main" id="{615C10A7-A38C-4AFB-A50A-47D22ED561A7}"/>
                  </a:ext>
                </a:extLst>
              </p14:cNvPr>
              <p14:cNvContentPartPr/>
              <p14:nvPr/>
            </p14:nvContentPartPr>
            <p14:xfrm>
              <a:off x="5640823" y="4287137"/>
              <a:ext cx="110520" cy="94680"/>
            </p14:xfrm>
          </p:contentPart>
        </mc:Choice>
        <mc:Fallback xmlns="">
          <p:pic>
            <p:nvPicPr>
              <p:cNvPr id="5346" name="Ink 5345">
                <a:extLst>
                  <a:ext uri="{FF2B5EF4-FFF2-40B4-BE49-F238E27FC236}">
                    <a16:creationId xmlns:a16="http://schemas.microsoft.com/office/drawing/2014/main" id="{615C10A7-A38C-4AFB-A50A-47D22ED561A7}"/>
                  </a:ext>
                </a:extLst>
              </p:cNvPr>
              <p:cNvPicPr/>
              <p:nvPr/>
            </p:nvPicPr>
            <p:blipFill>
              <a:blip r:embed="rId187"/>
              <a:stretch>
                <a:fillRect/>
              </a:stretch>
            </p:blipFill>
            <p:spPr>
              <a:xfrm>
                <a:off x="5632183" y="4278497"/>
                <a:ext cx="128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347" name="Ink 5346">
                <a:extLst>
                  <a:ext uri="{FF2B5EF4-FFF2-40B4-BE49-F238E27FC236}">
                    <a16:creationId xmlns:a16="http://schemas.microsoft.com/office/drawing/2014/main" id="{5884D0ED-FB06-4DD0-8687-6455947CD741}"/>
                  </a:ext>
                </a:extLst>
              </p14:cNvPr>
              <p14:cNvContentPartPr/>
              <p14:nvPr/>
            </p14:nvContentPartPr>
            <p14:xfrm>
              <a:off x="5709583" y="4480097"/>
              <a:ext cx="10800" cy="15840"/>
            </p14:xfrm>
          </p:contentPart>
        </mc:Choice>
        <mc:Fallback xmlns="">
          <p:pic>
            <p:nvPicPr>
              <p:cNvPr id="5347" name="Ink 5346">
                <a:extLst>
                  <a:ext uri="{FF2B5EF4-FFF2-40B4-BE49-F238E27FC236}">
                    <a16:creationId xmlns:a16="http://schemas.microsoft.com/office/drawing/2014/main" id="{5884D0ED-FB06-4DD0-8687-6455947CD741}"/>
                  </a:ext>
                </a:extLst>
              </p:cNvPr>
              <p:cNvPicPr/>
              <p:nvPr/>
            </p:nvPicPr>
            <p:blipFill>
              <a:blip r:embed="rId189"/>
              <a:stretch>
                <a:fillRect/>
              </a:stretch>
            </p:blipFill>
            <p:spPr>
              <a:xfrm>
                <a:off x="5700943" y="4471457"/>
                <a:ext cx="284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350" name="Ink 5349">
                <a:extLst>
                  <a:ext uri="{FF2B5EF4-FFF2-40B4-BE49-F238E27FC236}">
                    <a16:creationId xmlns:a16="http://schemas.microsoft.com/office/drawing/2014/main" id="{E4499F00-9DA0-421B-9683-617D7BD36031}"/>
                  </a:ext>
                </a:extLst>
              </p14:cNvPr>
              <p14:cNvContentPartPr/>
              <p14:nvPr/>
            </p14:nvContentPartPr>
            <p14:xfrm>
              <a:off x="5680063" y="4571897"/>
              <a:ext cx="52560" cy="29520"/>
            </p14:xfrm>
          </p:contentPart>
        </mc:Choice>
        <mc:Fallback xmlns="">
          <p:pic>
            <p:nvPicPr>
              <p:cNvPr id="5350" name="Ink 5349">
                <a:extLst>
                  <a:ext uri="{FF2B5EF4-FFF2-40B4-BE49-F238E27FC236}">
                    <a16:creationId xmlns:a16="http://schemas.microsoft.com/office/drawing/2014/main" id="{E4499F00-9DA0-421B-9683-617D7BD36031}"/>
                  </a:ext>
                </a:extLst>
              </p:cNvPr>
              <p:cNvPicPr/>
              <p:nvPr/>
            </p:nvPicPr>
            <p:blipFill>
              <a:blip r:embed="rId191"/>
              <a:stretch>
                <a:fillRect/>
              </a:stretch>
            </p:blipFill>
            <p:spPr>
              <a:xfrm>
                <a:off x="5671363" y="4562897"/>
                <a:ext cx="70322"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351" name="Ink 5350">
                <a:extLst>
                  <a:ext uri="{FF2B5EF4-FFF2-40B4-BE49-F238E27FC236}">
                    <a16:creationId xmlns:a16="http://schemas.microsoft.com/office/drawing/2014/main" id="{2716CC39-9624-4BD7-903E-AF745E58D380}"/>
                  </a:ext>
                </a:extLst>
              </p14:cNvPr>
              <p14:cNvContentPartPr/>
              <p14:nvPr/>
            </p14:nvContentPartPr>
            <p14:xfrm>
              <a:off x="5653783" y="4890857"/>
              <a:ext cx="115560" cy="160560"/>
            </p14:xfrm>
          </p:contentPart>
        </mc:Choice>
        <mc:Fallback xmlns="">
          <p:pic>
            <p:nvPicPr>
              <p:cNvPr id="5351" name="Ink 5350">
                <a:extLst>
                  <a:ext uri="{FF2B5EF4-FFF2-40B4-BE49-F238E27FC236}">
                    <a16:creationId xmlns:a16="http://schemas.microsoft.com/office/drawing/2014/main" id="{2716CC39-9624-4BD7-903E-AF745E58D380}"/>
                  </a:ext>
                </a:extLst>
              </p:cNvPr>
              <p:cNvPicPr/>
              <p:nvPr/>
            </p:nvPicPr>
            <p:blipFill>
              <a:blip r:embed="rId193"/>
              <a:stretch>
                <a:fillRect/>
              </a:stretch>
            </p:blipFill>
            <p:spPr>
              <a:xfrm>
                <a:off x="5645143" y="4882217"/>
                <a:ext cx="1332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401" name="Ink 5400">
                <a:extLst>
                  <a:ext uri="{FF2B5EF4-FFF2-40B4-BE49-F238E27FC236}">
                    <a16:creationId xmlns:a16="http://schemas.microsoft.com/office/drawing/2014/main" id="{2E4438EC-DB3E-450B-8E73-210C6EA7EC13}"/>
                  </a:ext>
                </a:extLst>
              </p14:cNvPr>
              <p14:cNvContentPartPr/>
              <p14:nvPr/>
            </p14:nvContentPartPr>
            <p14:xfrm>
              <a:off x="6732703" y="5368577"/>
              <a:ext cx="138240" cy="139320"/>
            </p14:xfrm>
          </p:contentPart>
        </mc:Choice>
        <mc:Fallback xmlns="">
          <p:pic>
            <p:nvPicPr>
              <p:cNvPr id="5401" name="Ink 5400">
                <a:extLst>
                  <a:ext uri="{FF2B5EF4-FFF2-40B4-BE49-F238E27FC236}">
                    <a16:creationId xmlns:a16="http://schemas.microsoft.com/office/drawing/2014/main" id="{2E4438EC-DB3E-450B-8E73-210C6EA7EC13}"/>
                  </a:ext>
                </a:extLst>
              </p:cNvPr>
              <p:cNvPicPr/>
              <p:nvPr/>
            </p:nvPicPr>
            <p:blipFill>
              <a:blip r:embed="rId227"/>
              <a:stretch>
                <a:fillRect/>
              </a:stretch>
            </p:blipFill>
            <p:spPr>
              <a:xfrm>
                <a:off x="6723703" y="5359577"/>
                <a:ext cx="1558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402" name="Ink 5401">
                <a:extLst>
                  <a:ext uri="{FF2B5EF4-FFF2-40B4-BE49-F238E27FC236}">
                    <a16:creationId xmlns:a16="http://schemas.microsoft.com/office/drawing/2014/main" id="{AB254CE3-3A0B-4301-AC73-99F5A68A730D}"/>
                  </a:ext>
                </a:extLst>
              </p14:cNvPr>
              <p14:cNvContentPartPr/>
              <p14:nvPr/>
            </p14:nvContentPartPr>
            <p14:xfrm>
              <a:off x="7216903" y="5387657"/>
              <a:ext cx="186120" cy="108360"/>
            </p14:xfrm>
          </p:contentPart>
        </mc:Choice>
        <mc:Fallback xmlns="">
          <p:pic>
            <p:nvPicPr>
              <p:cNvPr id="5402" name="Ink 5401">
                <a:extLst>
                  <a:ext uri="{FF2B5EF4-FFF2-40B4-BE49-F238E27FC236}">
                    <a16:creationId xmlns:a16="http://schemas.microsoft.com/office/drawing/2014/main" id="{AB254CE3-3A0B-4301-AC73-99F5A68A730D}"/>
                  </a:ext>
                </a:extLst>
              </p:cNvPr>
              <p:cNvPicPr/>
              <p:nvPr/>
            </p:nvPicPr>
            <p:blipFill>
              <a:blip r:embed="rId229"/>
              <a:stretch>
                <a:fillRect/>
              </a:stretch>
            </p:blipFill>
            <p:spPr>
              <a:xfrm>
                <a:off x="7208263" y="5378657"/>
                <a:ext cx="203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403" name="Ink 5402">
                <a:extLst>
                  <a:ext uri="{FF2B5EF4-FFF2-40B4-BE49-F238E27FC236}">
                    <a16:creationId xmlns:a16="http://schemas.microsoft.com/office/drawing/2014/main" id="{F32346F7-6D41-4E14-9C6B-A2B8607EE557}"/>
                  </a:ext>
                </a:extLst>
              </p14:cNvPr>
              <p14:cNvContentPartPr/>
              <p14:nvPr/>
            </p14:nvContentPartPr>
            <p14:xfrm>
              <a:off x="7839343" y="5382257"/>
              <a:ext cx="153720" cy="147960"/>
            </p14:xfrm>
          </p:contentPart>
        </mc:Choice>
        <mc:Fallback xmlns="">
          <p:pic>
            <p:nvPicPr>
              <p:cNvPr id="5403" name="Ink 5402">
                <a:extLst>
                  <a:ext uri="{FF2B5EF4-FFF2-40B4-BE49-F238E27FC236}">
                    <a16:creationId xmlns:a16="http://schemas.microsoft.com/office/drawing/2014/main" id="{F32346F7-6D41-4E14-9C6B-A2B8607EE557}"/>
                  </a:ext>
                </a:extLst>
              </p:cNvPr>
              <p:cNvPicPr/>
              <p:nvPr/>
            </p:nvPicPr>
            <p:blipFill>
              <a:blip r:embed="rId231"/>
              <a:stretch>
                <a:fillRect/>
              </a:stretch>
            </p:blipFill>
            <p:spPr>
              <a:xfrm>
                <a:off x="7830703" y="5373257"/>
                <a:ext cx="171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405" name="Ink 5404">
                <a:extLst>
                  <a:ext uri="{FF2B5EF4-FFF2-40B4-BE49-F238E27FC236}">
                    <a16:creationId xmlns:a16="http://schemas.microsoft.com/office/drawing/2014/main" id="{36AF3F2D-749D-4D04-877B-E19F88A08459}"/>
                  </a:ext>
                </a:extLst>
              </p14:cNvPr>
              <p14:cNvContentPartPr/>
              <p14:nvPr/>
            </p14:nvContentPartPr>
            <p14:xfrm>
              <a:off x="7905583" y="5858177"/>
              <a:ext cx="111600" cy="162360"/>
            </p14:xfrm>
          </p:contentPart>
        </mc:Choice>
        <mc:Fallback xmlns="">
          <p:pic>
            <p:nvPicPr>
              <p:cNvPr id="5405" name="Ink 5404">
                <a:extLst>
                  <a:ext uri="{FF2B5EF4-FFF2-40B4-BE49-F238E27FC236}">
                    <a16:creationId xmlns:a16="http://schemas.microsoft.com/office/drawing/2014/main" id="{36AF3F2D-749D-4D04-877B-E19F88A08459}"/>
                  </a:ext>
                </a:extLst>
              </p:cNvPr>
              <p:cNvPicPr/>
              <p:nvPr/>
            </p:nvPicPr>
            <p:blipFill>
              <a:blip r:embed="rId235"/>
              <a:stretch>
                <a:fillRect/>
              </a:stretch>
            </p:blipFill>
            <p:spPr>
              <a:xfrm>
                <a:off x="7896943" y="5849177"/>
                <a:ext cx="129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406" name="Ink 5405">
                <a:extLst>
                  <a:ext uri="{FF2B5EF4-FFF2-40B4-BE49-F238E27FC236}">
                    <a16:creationId xmlns:a16="http://schemas.microsoft.com/office/drawing/2014/main" id="{A4F28A4A-AE03-41F0-AB35-24AC90107EBA}"/>
                  </a:ext>
                </a:extLst>
              </p14:cNvPr>
              <p14:cNvContentPartPr/>
              <p14:nvPr/>
            </p14:nvContentPartPr>
            <p14:xfrm>
              <a:off x="7326703" y="6295937"/>
              <a:ext cx="158040" cy="179280"/>
            </p14:xfrm>
          </p:contentPart>
        </mc:Choice>
        <mc:Fallback xmlns="">
          <p:pic>
            <p:nvPicPr>
              <p:cNvPr id="5406" name="Ink 5405">
                <a:extLst>
                  <a:ext uri="{FF2B5EF4-FFF2-40B4-BE49-F238E27FC236}">
                    <a16:creationId xmlns:a16="http://schemas.microsoft.com/office/drawing/2014/main" id="{A4F28A4A-AE03-41F0-AB35-24AC90107EBA}"/>
                  </a:ext>
                </a:extLst>
              </p:cNvPr>
              <p:cNvPicPr/>
              <p:nvPr/>
            </p:nvPicPr>
            <p:blipFill>
              <a:blip r:embed="rId237"/>
              <a:stretch>
                <a:fillRect/>
              </a:stretch>
            </p:blipFill>
            <p:spPr>
              <a:xfrm>
                <a:off x="7317703" y="6287297"/>
                <a:ext cx="175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407" name="Ink 5406">
                <a:extLst>
                  <a:ext uri="{FF2B5EF4-FFF2-40B4-BE49-F238E27FC236}">
                    <a16:creationId xmlns:a16="http://schemas.microsoft.com/office/drawing/2014/main" id="{E5BCF2EC-E4FE-4D42-8753-00CB3161125E}"/>
                  </a:ext>
                </a:extLst>
              </p14:cNvPr>
              <p14:cNvContentPartPr/>
              <p14:nvPr/>
            </p14:nvContentPartPr>
            <p14:xfrm>
              <a:off x="7887583" y="6260297"/>
              <a:ext cx="151920" cy="179280"/>
            </p14:xfrm>
          </p:contentPart>
        </mc:Choice>
        <mc:Fallback xmlns="">
          <p:pic>
            <p:nvPicPr>
              <p:cNvPr id="5407" name="Ink 5406">
                <a:extLst>
                  <a:ext uri="{FF2B5EF4-FFF2-40B4-BE49-F238E27FC236}">
                    <a16:creationId xmlns:a16="http://schemas.microsoft.com/office/drawing/2014/main" id="{E5BCF2EC-E4FE-4D42-8753-00CB3161125E}"/>
                  </a:ext>
                </a:extLst>
              </p:cNvPr>
              <p:cNvPicPr/>
              <p:nvPr/>
            </p:nvPicPr>
            <p:blipFill>
              <a:blip r:embed="rId239"/>
              <a:stretch>
                <a:fillRect/>
              </a:stretch>
            </p:blipFill>
            <p:spPr>
              <a:xfrm>
                <a:off x="7878583" y="6251297"/>
                <a:ext cx="1695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408" name="Ink 5407">
                <a:extLst>
                  <a:ext uri="{FF2B5EF4-FFF2-40B4-BE49-F238E27FC236}">
                    <a16:creationId xmlns:a16="http://schemas.microsoft.com/office/drawing/2014/main" id="{2CD6BBA8-1C33-4A59-A87A-8CE834FF4196}"/>
                  </a:ext>
                </a:extLst>
              </p14:cNvPr>
              <p14:cNvContentPartPr/>
              <p14:nvPr/>
            </p14:nvContentPartPr>
            <p14:xfrm>
              <a:off x="7533703" y="1339457"/>
              <a:ext cx="893880" cy="26640"/>
            </p14:xfrm>
          </p:contentPart>
        </mc:Choice>
        <mc:Fallback xmlns="">
          <p:pic>
            <p:nvPicPr>
              <p:cNvPr id="5408" name="Ink 5407">
                <a:extLst>
                  <a:ext uri="{FF2B5EF4-FFF2-40B4-BE49-F238E27FC236}">
                    <a16:creationId xmlns:a16="http://schemas.microsoft.com/office/drawing/2014/main" id="{2CD6BBA8-1C33-4A59-A87A-8CE834FF4196}"/>
                  </a:ext>
                </a:extLst>
              </p:cNvPr>
              <p:cNvPicPr/>
              <p:nvPr/>
            </p:nvPicPr>
            <p:blipFill>
              <a:blip r:embed="rId241"/>
              <a:stretch>
                <a:fillRect/>
              </a:stretch>
            </p:blipFill>
            <p:spPr>
              <a:xfrm>
                <a:off x="7444063" y="1159457"/>
                <a:ext cx="107352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409" name="Ink 5408">
                <a:extLst>
                  <a:ext uri="{FF2B5EF4-FFF2-40B4-BE49-F238E27FC236}">
                    <a16:creationId xmlns:a16="http://schemas.microsoft.com/office/drawing/2014/main" id="{68AEE4F4-0F3F-49E0-BBE0-0DA32A7C0BD6}"/>
                  </a:ext>
                </a:extLst>
              </p14:cNvPr>
              <p14:cNvContentPartPr/>
              <p14:nvPr/>
            </p14:nvContentPartPr>
            <p14:xfrm>
              <a:off x="7528663" y="1572017"/>
              <a:ext cx="849240" cy="34920"/>
            </p14:xfrm>
          </p:contentPart>
        </mc:Choice>
        <mc:Fallback xmlns="">
          <p:pic>
            <p:nvPicPr>
              <p:cNvPr id="5409" name="Ink 5408">
                <a:extLst>
                  <a:ext uri="{FF2B5EF4-FFF2-40B4-BE49-F238E27FC236}">
                    <a16:creationId xmlns:a16="http://schemas.microsoft.com/office/drawing/2014/main" id="{68AEE4F4-0F3F-49E0-BBE0-0DA32A7C0BD6}"/>
                  </a:ext>
                </a:extLst>
              </p:cNvPr>
              <p:cNvPicPr/>
              <p:nvPr/>
            </p:nvPicPr>
            <p:blipFill>
              <a:blip r:embed="rId243"/>
              <a:stretch>
                <a:fillRect/>
              </a:stretch>
            </p:blipFill>
            <p:spPr>
              <a:xfrm>
                <a:off x="7438663" y="1392017"/>
                <a:ext cx="102888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410" name="Ink 5409">
                <a:extLst>
                  <a:ext uri="{FF2B5EF4-FFF2-40B4-BE49-F238E27FC236}">
                    <a16:creationId xmlns:a16="http://schemas.microsoft.com/office/drawing/2014/main" id="{A6580EA4-8E16-47CA-BBD9-DBFDDBD2BC0E}"/>
                  </a:ext>
                </a:extLst>
              </p14:cNvPr>
              <p14:cNvContentPartPr/>
              <p14:nvPr/>
            </p14:nvContentPartPr>
            <p14:xfrm>
              <a:off x="522343" y="1443137"/>
              <a:ext cx="691560" cy="39600"/>
            </p14:xfrm>
          </p:contentPart>
        </mc:Choice>
        <mc:Fallback xmlns="">
          <p:pic>
            <p:nvPicPr>
              <p:cNvPr id="5410" name="Ink 5409">
                <a:extLst>
                  <a:ext uri="{FF2B5EF4-FFF2-40B4-BE49-F238E27FC236}">
                    <a16:creationId xmlns:a16="http://schemas.microsoft.com/office/drawing/2014/main" id="{A6580EA4-8E16-47CA-BBD9-DBFDDBD2BC0E}"/>
                  </a:ext>
                </a:extLst>
              </p:cNvPr>
              <p:cNvPicPr/>
              <p:nvPr/>
            </p:nvPicPr>
            <p:blipFill>
              <a:blip r:embed="rId245"/>
              <a:stretch>
                <a:fillRect/>
              </a:stretch>
            </p:blipFill>
            <p:spPr>
              <a:xfrm>
                <a:off x="432703" y="1263137"/>
                <a:ext cx="87120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411" name="Ink 5410">
                <a:extLst>
                  <a:ext uri="{FF2B5EF4-FFF2-40B4-BE49-F238E27FC236}">
                    <a16:creationId xmlns:a16="http://schemas.microsoft.com/office/drawing/2014/main" id="{3A959285-1064-4C81-8CAB-64B7771B8F71}"/>
                  </a:ext>
                </a:extLst>
              </p14:cNvPr>
              <p14:cNvContentPartPr/>
              <p14:nvPr/>
            </p14:nvContentPartPr>
            <p14:xfrm>
              <a:off x="567343" y="1577057"/>
              <a:ext cx="697320" cy="57960"/>
            </p14:xfrm>
          </p:contentPart>
        </mc:Choice>
        <mc:Fallback xmlns="">
          <p:pic>
            <p:nvPicPr>
              <p:cNvPr id="5411" name="Ink 5410">
                <a:extLst>
                  <a:ext uri="{FF2B5EF4-FFF2-40B4-BE49-F238E27FC236}">
                    <a16:creationId xmlns:a16="http://schemas.microsoft.com/office/drawing/2014/main" id="{3A959285-1064-4C81-8CAB-64B7771B8F71}"/>
                  </a:ext>
                </a:extLst>
              </p:cNvPr>
              <p:cNvPicPr/>
              <p:nvPr/>
            </p:nvPicPr>
            <p:blipFill>
              <a:blip r:embed="rId247"/>
              <a:stretch>
                <a:fillRect/>
              </a:stretch>
            </p:blipFill>
            <p:spPr>
              <a:xfrm>
                <a:off x="477343" y="1397417"/>
                <a:ext cx="8769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412" name="Ink 5411">
                <a:extLst>
                  <a:ext uri="{FF2B5EF4-FFF2-40B4-BE49-F238E27FC236}">
                    <a16:creationId xmlns:a16="http://schemas.microsoft.com/office/drawing/2014/main" id="{83C7FDFA-CF80-414B-A999-A4A11A714077}"/>
                  </a:ext>
                </a:extLst>
              </p14:cNvPr>
              <p14:cNvContentPartPr/>
              <p14:nvPr/>
            </p14:nvContentPartPr>
            <p14:xfrm>
              <a:off x="-19817" y="2171777"/>
              <a:ext cx="1549440" cy="3023640"/>
            </p14:xfrm>
          </p:contentPart>
        </mc:Choice>
        <mc:Fallback xmlns="">
          <p:pic>
            <p:nvPicPr>
              <p:cNvPr id="5412" name="Ink 5411">
                <a:extLst>
                  <a:ext uri="{FF2B5EF4-FFF2-40B4-BE49-F238E27FC236}">
                    <a16:creationId xmlns:a16="http://schemas.microsoft.com/office/drawing/2014/main" id="{83C7FDFA-CF80-414B-A999-A4A11A714077}"/>
                  </a:ext>
                </a:extLst>
              </p:cNvPr>
              <p:cNvPicPr/>
              <p:nvPr/>
            </p:nvPicPr>
            <p:blipFill>
              <a:blip r:embed="rId249"/>
              <a:stretch>
                <a:fillRect/>
              </a:stretch>
            </p:blipFill>
            <p:spPr>
              <a:xfrm>
                <a:off x="-109817" y="1991777"/>
                <a:ext cx="1729080" cy="3383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413" name="Ink 5412">
                <a:extLst>
                  <a:ext uri="{FF2B5EF4-FFF2-40B4-BE49-F238E27FC236}">
                    <a16:creationId xmlns:a16="http://schemas.microsoft.com/office/drawing/2014/main" id="{759105ED-F57D-4A9A-A24A-076E097C3AD8}"/>
                  </a:ext>
                </a:extLst>
              </p14:cNvPr>
              <p14:cNvContentPartPr/>
              <p14:nvPr/>
            </p14:nvContentPartPr>
            <p14:xfrm>
              <a:off x="3678103" y="768497"/>
              <a:ext cx="176040" cy="20160"/>
            </p14:xfrm>
          </p:contentPart>
        </mc:Choice>
        <mc:Fallback xmlns="">
          <p:pic>
            <p:nvPicPr>
              <p:cNvPr id="5413" name="Ink 5412">
                <a:extLst>
                  <a:ext uri="{FF2B5EF4-FFF2-40B4-BE49-F238E27FC236}">
                    <a16:creationId xmlns:a16="http://schemas.microsoft.com/office/drawing/2014/main" id="{759105ED-F57D-4A9A-A24A-076E097C3AD8}"/>
                  </a:ext>
                </a:extLst>
              </p:cNvPr>
              <p:cNvPicPr/>
              <p:nvPr/>
            </p:nvPicPr>
            <p:blipFill>
              <a:blip r:embed="rId251"/>
              <a:stretch>
                <a:fillRect/>
              </a:stretch>
            </p:blipFill>
            <p:spPr>
              <a:xfrm>
                <a:off x="3588103" y="588857"/>
                <a:ext cx="35568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414" name="Ink 5413">
                <a:extLst>
                  <a:ext uri="{FF2B5EF4-FFF2-40B4-BE49-F238E27FC236}">
                    <a16:creationId xmlns:a16="http://schemas.microsoft.com/office/drawing/2014/main" id="{78E97F03-E9EB-41F5-A1B8-AF89FFD50826}"/>
                  </a:ext>
                </a:extLst>
              </p14:cNvPr>
              <p14:cNvContentPartPr/>
              <p14:nvPr/>
            </p14:nvContentPartPr>
            <p14:xfrm>
              <a:off x="5561623" y="699377"/>
              <a:ext cx="106560" cy="70920"/>
            </p14:xfrm>
          </p:contentPart>
        </mc:Choice>
        <mc:Fallback xmlns="">
          <p:pic>
            <p:nvPicPr>
              <p:cNvPr id="5414" name="Ink 5413">
                <a:extLst>
                  <a:ext uri="{FF2B5EF4-FFF2-40B4-BE49-F238E27FC236}">
                    <a16:creationId xmlns:a16="http://schemas.microsoft.com/office/drawing/2014/main" id="{78E97F03-E9EB-41F5-A1B8-AF89FFD50826}"/>
                  </a:ext>
                </a:extLst>
              </p:cNvPr>
              <p:cNvPicPr/>
              <p:nvPr/>
            </p:nvPicPr>
            <p:blipFill>
              <a:blip r:embed="rId253"/>
              <a:stretch>
                <a:fillRect/>
              </a:stretch>
            </p:blipFill>
            <p:spPr>
              <a:xfrm>
                <a:off x="5471983" y="519377"/>
                <a:ext cx="286200" cy="430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54">
            <p14:nvContentPartPr>
              <p14:cNvPr id="5" name="Ink 4">
                <a:extLst>
                  <a:ext uri="{FF2B5EF4-FFF2-40B4-BE49-F238E27FC236}">
                    <a16:creationId xmlns:a16="http://schemas.microsoft.com/office/drawing/2014/main" id="{9D37F254-BC39-4CE5-BD39-7C4D1AA58798}"/>
                  </a:ext>
                </a:extLst>
              </p14:cNvPr>
              <p14:cNvContentPartPr/>
              <p14:nvPr/>
            </p14:nvContentPartPr>
            <p14:xfrm>
              <a:off x="4199023" y="1973582"/>
              <a:ext cx="1612800" cy="387000"/>
            </p14:xfrm>
          </p:contentPart>
        </mc:Choice>
        <mc:Fallback>
          <p:pic>
            <p:nvPicPr>
              <p:cNvPr id="5" name="Ink 4">
                <a:extLst>
                  <a:ext uri="{FF2B5EF4-FFF2-40B4-BE49-F238E27FC236}">
                    <a16:creationId xmlns:a16="http://schemas.microsoft.com/office/drawing/2014/main" id="{9D37F254-BC39-4CE5-BD39-7C4D1AA58798}"/>
                  </a:ext>
                </a:extLst>
              </p:cNvPr>
              <p:cNvPicPr/>
              <p:nvPr/>
            </p:nvPicPr>
            <p:blipFill>
              <a:blip r:embed="rId255"/>
              <a:stretch>
                <a:fillRect/>
              </a:stretch>
            </p:blipFill>
            <p:spPr>
              <a:xfrm>
                <a:off x="4181023" y="1865942"/>
                <a:ext cx="1648440" cy="602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56">
            <p14:nvContentPartPr>
              <p14:cNvPr id="11" name="Ink 10">
                <a:extLst>
                  <a:ext uri="{FF2B5EF4-FFF2-40B4-BE49-F238E27FC236}">
                    <a16:creationId xmlns:a16="http://schemas.microsoft.com/office/drawing/2014/main" id="{82468C1D-925F-4849-8FB3-E6B31D1B3F15}"/>
                  </a:ext>
                </a:extLst>
              </p14:cNvPr>
              <p14:cNvContentPartPr/>
              <p14:nvPr/>
            </p14:nvContentPartPr>
            <p14:xfrm>
              <a:off x="6045103" y="2070062"/>
              <a:ext cx="77400" cy="158760"/>
            </p14:xfrm>
          </p:contentPart>
        </mc:Choice>
        <mc:Fallback>
          <p:pic>
            <p:nvPicPr>
              <p:cNvPr id="11" name="Ink 10">
                <a:extLst>
                  <a:ext uri="{FF2B5EF4-FFF2-40B4-BE49-F238E27FC236}">
                    <a16:creationId xmlns:a16="http://schemas.microsoft.com/office/drawing/2014/main" id="{82468C1D-925F-4849-8FB3-E6B31D1B3F15}"/>
                  </a:ext>
                </a:extLst>
              </p:cNvPr>
              <p:cNvPicPr/>
              <p:nvPr/>
            </p:nvPicPr>
            <p:blipFill>
              <a:blip r:embed="rId257"/>
              <a:stretch>
                <a:fillRect/>
              </a:stretch>
            </p:blipFill>
            <p:spPr>
              <a:xfrm>
                <a:off x="6027103" y="1962062"/>
                <a:ext cx="11304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 name="Ink 14">
                <a:extLst>
                  <a:ext uri="{FF2B5EF4-FFF2-40B4-BE49-F238E27FC236}">
                    <a16:creationId xmlns:a16="http://schemas.microsoft.com/office/drawing/2014/main" id="{9A183726-A0E8-478E-94B2-DB375B83291D}"/>
                  </a:ext>
                </a:extLst>
              </p14:cNvPr>
              <p14:cNvContentPartPr/>
              <p14:nvPr/>
            </p14:nvContentPartPr>
            <p14:xfrm>
              <a:off x="7170463" y="2549582"/>
              <a:ext cx="126720" cy="283320"/>
            </p14:xfrm>
          </p:contentPart>
        </mc:Choice>
        <mc:Fallback>
          <p:pic>
            <p:nvPicPr>
              <p:cNvPr id="15" name="Ink 14">
                <a:extLst>
                  <a:ext uri="{FF2B5EF4-FFF2-40B4-BE49-F238E27FC236}">
                    <a16:creationId xmlns:a16="http://schemas.microsoft.com/office/drawing/2014/main" id="{9A183726-A0E8-478E-94B2-DB375B83291D}"/>
                  </a:ext>
                </a:extLst>
              </p:cNvPr>
              <p:cNvPicPr/>
              <p:nvPr/>
            </p:nvPicPr>
            <p:blipFill>
              <a:blip r:embed="rId259"/>
              <a:stretch>
                <a:fillRect/>
              </a:stretch>
            </p:blipFill>
            <p:spPr>
              <a:xfrm>
                <a:off x="7161463" y="2540942"/>
                <a:ext cx="1443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 name="Ink 17">
                <a:extLst>
                  <a:ext uri="{FF2B5EF4-FFF2-40B4-BE49-F238E27FC236}">
                    <a16:creationId xmlns:a16="http://schemas.microsoft.com/office/drawing/2014/main" id="{BBFC3304-94E0-4215-A99F-8D71194E960E}"/>
                  </a:ext>
                </a:extLst>
              </p14:cNvPr>
              <p14:cNvContentPartPr/>
              <p14:nvPr/>
            </p14:nvContentPartPr>
            <p14:xfrm>
              <a:off x="5082463" y="1959182"/>
              <a:ext cx="101880" cy="272880"/>
            </p14:xfrm>
          </p:contentPart>
        </mc:Choice>
        <mc:Fallback>
          <p:pic>
            <p:nvPicPr>
              <p:cNvPr id="18" name="Ink 17">
                <a:extLst>
                  <a:ext uri="{FF2B5EF4-FFF2-40B4-BE49-F238E27FC236}">
                    <a16:creationId xmlns:a16="http://schemas.microsoft.com/office/drawing/2014/main" id="{BBFC3304-94E0-4215-A99F-8D71194E960E}"/>
                  </a:ext>
                </a:extLst>
              </p:cNvPr>
              <p:cNvPicPr/>
              <p:nvPr/>
            </p:nvPicPr>
            <p:blipFill>
              <a:blip r:embed="rId261"/>
              <a:stretch>
                <a:fillRect/>
              </a:stretch>
            </p:blipFill>
            <p:spPr>
              <a:xfrm>
                <a:off x="5073495" y="1950182"/>
                <a:ext cx="119458"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 name="Ink 18">
                <a:extLst>
                  <a:ext uri="{FF2B5EF4-FFF2-40B4-BE49-F238E27FC236}">
                    <a16:creationId xmlns:a16="http://schemas.microsoft.com/office/drawing/2014/main" id="{84650F9D-1C4B-4789-9321-DC6B4EE59F96}"/>
                  </a:ext>
                </a:extLst>
              </p14:cNvPr>
              <p14:cNvContentPartPr/>
              <p14:nvPr/>
            </p14:nvContentPartPr>
            <p14:xfrm>
              <a:off x="6731623" y="4344902"/>
              <a:ext cx="133200" cy="12600"/>
            </p14:xfrm>
          </p:contentPart>
        </mc:Choice>
        <mc:Fallback>
          <p:pic>
            <p:nvPicPr>
              <p:cNvPr id="19" name="Ink 18">
                <a:extLst>
                  <a:ext uri="{FF2B5EF4-FFF2-40B4-BE49-F238E27FC236}">
                    <a16:creationId xmlns:a16="http://schemas.microsoft.com/office/drawing/2014/main" id="{84650F9D-1C4B-4789-9321-DC6B4EE59F96}"/>
                  </a:ext>
                </a:extLst>
              </p:cNvPr>
              <p:cNvPicPr/>
              <p:nvPr/>
            </p:nvPicPr>
            <p:blipFill>
              <a:blip r:embed="rId263"/>
              <a:stretch>
                <a:fillRect/>
              </a:stretch>
            </p:blipFill>
            <p:spPr>
              <a:xfrm>
                <a:off x="6722623" y="4335902"/>
                <a:ext cx="150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4" name="Ink 23">
                <a:extLst>
                  <a:ext uri="{FF2B5EF4-FFF2-40B4-BE49-F238E27FC236}">
                    <a16:creationId xmlns:a16="http://schemas.microsoft.com/office/drawing/2014/main" id="{7B58B736-CAAA-4CB0-B301-45D6A517680F}"/>
                  </a:ext>
                </a:extLst>
              </p14:cNvPr>
              <p14:cNvContentPartPr/>
              <p14:nvPr/>
            </p14:nvContentPartPr>
            <p14:xfrm>
              <a:off x="6693103" y="4250222"/>
              <a:ext cx="159840" cy="38520"/>
            </p14:xfrm>
          </p:contentPart>
        </mc:Choice>
        <mc:Fallback>
          <p:pic>
            <p:nvPicPr>
              <p:cNvPr id="24" name="Ink 23">
                <a:extLst>
                  <a:ext uri="{FF2B5EF4-FFF2-40B4-BE49-F238E27FC236}">
                    <a16:creationId xmlns:a16="http://schemas.microsoft.com/office/drawing/2014/main" id="{7B58B736-CAAA-4CB0-B301-45D6A517680F}"/>
                  </a:ext>
                </a:extLst>
              </p:cNvPr>
              <p:cNvPicPr/>
              <p:nvPr/>
            </p:nvPicPr>
            <p:blipFill>
              <a:blip r:embed="rId265"/>
              <a:stretch>
                <a:fillRect/>
              </a:stretch>
            </p:blipFill>
            <p:spPr>
              <a:xfrm>
                <a:off x="6684463" y="4241582"/>
                <a:ext cx="1774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5" name="Ink 24">
                <a:extLst>
                  <a:ext uri="{FF2B5EF4-FFF2-40B4-BE49-F238E27FC236}">
                    <a16:creationId xmlns:a16="http://schemas.microsoft.com/office/drawing/2014/main" id="{25C47464-E110-4BAF-8427-78CD01DB4761}"/>
                  </a:ext>
                </a:extLst>
              </p14:cNvPr>
              <p14:cNvContentPartPr/>
              <p14:nvPr/>
            </p14:nvContentPartPr>
            <p14:xfrm>
              <a:off x="7108543" y="4230422"/>
              <a:ext cx="91080" cy="112680"/>
            </p14:xfrm>
          </p:contentPart>
        </mc:Choice>
        <mc:Fallback>
          <p:pic>
            <p:nvPicPr>
              <p:cNvPr id="25" name="Ink 24">
                <a:extLst>
                  <a:ext uri="{FF2B5EF4-FFF2-40B4-BE49-F238E27FC236}">
                    <a16:creationId xmlns:a16="http://schemas.microsoft.com/office/drawing/2014/main" id="{25C47464-E110-4BAF-8427-78CD01DB4761}"/>
                  </a:ext>
                </a:extLst>
              </p:cNvPr>
              <p:cNvPicPr/>
              <p:nvPr/>
            </p:nvPicPr>
            <p:blipFill>
              <a:blip r:embed="rId267"/>
              <a:stretch>
                <a:fillRect/>
              </a:stretch>
            </p:blipFill>
            <p:spPr>
              <a:xfrm>
                <a:off x="7099903" y="4221782"/>
                <a:ext cx="108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6" name="Ink 25">
                <a:extLst>
                  <a:ext uri="{FF2B5EF4-FFF2-40B4-BE49-F238E27FC236}">
                    <a16:creationId xmlns:a16="http://schemas.microsoft.com/office/drawing/2014/main" id="{CD78057F-63B0-427B-98AD-19F8DB56B013}"/>
                  </a:ext>
                </a:extLst>
              </p14:cNvPr>
              <p14:cNvContentPartPr/>
              <p14:nvPr/>
            </p14:nvContentPartPr>
            <p14:xfrm>
              <a:off x="6802183" y="4601942"/>
              <a:ext cx="15120" cy="96480"/>
            </p14:xfrm>
          </p:contentPart>
        </mc:Choice>
        <mc:Fallback>
          <p:pic>
            <p:nvPicPr>
              <p:cNvPr id="26" name="Ink 25">
                <a:extLst>
                  <a:ext uri="{FF2B5EF4-FFF2-40B4-BE49-F238E27FC236}">
                    <a16:creationId xmlns:a16="http://schemas.microsoft.com/office/drawing/2014/main" id="{CD78057F-63B0-427B-98AD-19F8DB56B013}"/>
                  </a:ext>
                </a:extLst>
              </p:cNvPr>
              <p:cNvPicPr/>
              <p:nvPr/>
            </p:nvPicPr>
            <p:blipFill>
              <a:blip r:embed="rId269"/>
              <a:stretch>
                <a:fillRect/>
              </a:stretch>
            </p:blipFill>
            <p:spPr>
              <a:xfrm>
                <a:off x="6793543" y="4592942"/>
                <a:ext cx="32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7" name="Ink 26">
                <a:extLst>
                  <a:ext uri="{FF2B5EF4-FFF2-40B4-BE49-F238E27FC236}">
                    <a16:creationId xmlns:a16="http://schemas.microsoft.com/office/drawing/2014/main" id="{698ACBF3-CBF2-4FD2-823A-70320E8E62C7}"/>
                  </a:ext>
                </a:extLst>
              </p14:cNvPr>
              <p14:cNvContentPartPr/>
              <p14:nvPr/>
            </p14:nvContentPartPr>
            <p14:xfrm>
              <a:off x="6778423" y="4868342"/>
              <a:ext cx="2160" cy="15120"/>
            </p14:xfrm>
          </p:contentPart>
        </mc:Choice>
        <mc:Fallback>
          <p:pic>
            <p:nvPicPr>
              <p:cNvPr id="27" name="Ink 26">
                <a:extLst>
                  <a:ext uri="{FF2B5EF4-FFF2-40B4-BE49-F238E27FC236}">
                    <a16:creationId xmlns:a16="http://schemas.microsoft.com/office/drawing/2014/main" id="{698ACBF3-CBF2-4FD2-823A-70320E8E62C7}"/>
                  </a:ext>
                </a:extLst>
              </p:cNvPr>
              <p:cNvPicPr/>
              <p:nvPr/>
            </p:nvPicPr>
            <p:blipFill>
              <a:blip r:embed="rId271"/>
              <a:stretch>
                <a:fillRect/>
              </a:stretch>
            </p:blipFill>
            <p:spPr>
              <a:xfrm>
                <a:off x="6769783" y="4859342"/>
                <a:ext cx="198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9" name="Ink 28">
                <a:extLst>
                  <a:ext uri="{FF2B5EF4-FFF2-40B4-BE49-F238E27FC236}">
                    <a16:creationId xmlns:a16="http://schemas.microsoft.com/office/drawing/2014/main" id="{10D24909-EEB5-4DD7-B096-AD999D02E773}"/>
                  </a:ext>
                </a:extLst>
              </p14:cNvPr>
              <p14:cNvContentPartPr/>
              <p14:nvPr/>
            </p14:nvContentPartPr>
            <p14:xfrm>
              <a:off x="6818743" y="4988942"/>
              <a:ext cx="1800" cy="26640"/>
            </p14:xfrm>
          </p:contentPart>
        </mc:Choice>
        <mc:Fallback>
          <p:pic>
            <p:nvPicPr>
              <p:cNvPr id="29" name="Ink 28">
                <a:extLst>
                  <a:ext uri="{FF2B5EF4-FFF2-40B4-BE49-F238E27FC236}">
                    <a16:creationId xmlns:a16="http://schemas.microsoft.com/office/drawing/2014/main" id="{10D24909-EEB5-4DD7-B096-AD999D02E773}"/>
                  </a:ext>
                </a:extLst>
              </p:cNvPr>
              <p:cNvPicPr/>
              <p:nvPr/>
            </p:nvPicPr>
            <p:blipFill>
              <a:blip r:embed="rId273"/>
              <a:stretch>
                <a:fillRect/>
              </a:stretch>
            </p:blipFill>
            <p:spPr>
              <a:xfrm>
                <a:off x="6810103" y="4980302"/>
                <a:ext cx="19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1" name="Ink 30">
                <a:extLst>
                  <a:ext uri="{FF2B5EF4-FFF2-40B4-BE49-F238E27FC236}">
                    <a16:creationId xmlns:a16="http://schemas.microsoft.com/office/drawing/2014/main" id="{120A1533-9D39-4A66-9F5E-0E5740351626}"/>
                  </a:ext>
                </a:extLst>
              </p14:cNvPr>
              <p14:cNvContentPartPr/>
              <p14:nvPr/>
            </p14:nvContentPartPr>
            <p14:xfrm>
              <a:off x="7121143" y="4635062"/>
              <a:ext cx="7920" cy="28800"/>
            </p14:xfrm>
          </p:contentPart>
        </mc:Choice>
        <mc:Fallback>
          <p:pic>
            <p:nvPicPr>
              <p:cNvPr id="31" name="Ink 30">
                <a:extLst>
                  <a:ext uri="{FF2B5EF4-FFF2-40B4-BE49-F238E27FC236}">
                    <a16:creationId xmlns:a16="http://schemas.microsoft.com/office/drawing/2014/main" id="{120A1533-9D39-4A66-9F5E-0E5740351626}"/>
                  </a:ext>
                </a:extLst>
              </p:cNvPr>
              <p:cNvPicPr/>
              <p:nvPr/>
            </p:nvPicPr>
            <p:blipFill>
              <a:blip r:embed="rId275"/>
              <a:stretch>
                <a:fillRect/>
              </a:stretch>
            </p:blipFill>
            <p:spPr>
              <a:xfrm>
                <a:off x="7112143" y="4626062"/>
                <a:ext cx="255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3" name="Ink 32">
                <a:extLst>
                  <a:ext uri="{FF2B5EF4-FFF2-40B4-BE49-F238E27FC236}">
                    <a16:creationId xmlns:a16="http://schemas.microsoft.com/office/drawing/2014/main" id="{1EB2CEA9-4610-4D70-813A-2CBF940438ED}"/>
                  </a:ext>
                </a:extLst>
              </p14:cNvPr>
              <p14:cNvContentPartPr/>
              <p14:nvPr/>
            </p14:nvContentPartPr>
            <p14:xfrm>
              <a:off x="7115023" y="4853942"/>
              <a:ext cx="2160" cy="15840"/>
            </p14:xfrm>
          </p:contentPart>
        </mc:Choice>
        <mc:Fallback>
          <p:pic>
            <p:nvPicPr>
              <p:cNvPr id="33" name="Ink 32">
                <a:extLst>
                  <a:ext uri="{FF2B5EF4-FFF2-40B4-BE49-F238E27FC236}">
                    <a16:creationId xmlns:a16="http://schemas.microsoft.com/office/drawing/2014/main" id="{1EB2CEA9-4610-4D70-813A-2CBF940438ED}"/>
                  </a:ext>
                </a:extLst>
              </p:cNvPr>
              <p:cNvPicPr/>
              <p:nvPr/>
            </p:nvPicPr>
            <p:blipFill>
              <a:blip r:embed="rId277"/>
              <a:stretch>
                <a:fillRect/>
              </a:stretch>
            </p:blipFill>
            <p:spPr>
              <a:xfrm>
                <a:off x="7106383" y="4845302"/>
                <a:ext cx="198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4" name="Ink 33">
                <a:extLst>
                  <a:ext uri="{FF2B5EF4-FFF2-40B4-BE49-F238E27FC236}">
                    <a16:creationId xmlns:a16="http://schemas.microsoft.com/office/drawing/2014/main" id="{648A0DA7-39F0-4CC6-ABD6-AC2C6D9FEB29}"/>
                  </a:ext>
                </a:extLst>
              </p14:cNvPr>
              <p14:cNvContentPartPr/>
              <p14:nvPr/>
            </p14:nvContentPartPr>
            <p14:xfrm>
              <a:off x="7152103" y="5042942"/>
              <a:ext cx="6120" cy="43560"/>
            </p14:xfrm>
          </p:contentPart>
        </mc:Choice>
        <mc:Fallback>
          <p:pic>
            <p:nvPicPr>
              <p:cNvPr id="34" name="Ink 33">
                <a:extLst>
                  <a:ext uri="{FF2B5EF4-FFF2-40B4-BE49-F238E27FC236}">
                    <a16:creationId xmlns:a16="http://schemas.microsoft.com/office/drawing/2014/main" id="{648A0DA7-39F0-4CC6-ABD6-AC2C6D9FEB29}"/>
                  </a:ext>
                </a:extLst>
              </p:cNvPr>
              <p:cNvPicPr/>
              <p:nvPr/>
            </p:nvPicPr>
            <p:blipFill>
              <a:blip r:embed="rId279"/>
              <a:stretch>
                <a:fillRect/>
              </a:stretch>
            </p:blipFill>
            <p:spPr>
              <a:xfrm>
                <a:off x="7143463" y="5034302"/>
                <a:ext cx="23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5396" name="Ink 5395">
                <a:extLst>
                  <a:ext uri="{FF2B5EF4-FFF2-40B4-BE49-F238E27FC236}">
                    <a16:creationId xmlns:a16="http://schemas.microsoft.com/office/drawing/2014/main" id="{32EA5AA5-19EA-488B-AA65-C7BC45091C3B}"/>
                  </a:ext>
                </a:extLst>
              </p14:cNvPr>
              <p14:cNvContentPartPr/>
              <p14:nvPr/>
            </p14:nvContentPartPr>
            <p14:xfrm>
              <a:off x="8634583" y="2430422"/>
              <a:ext cx="90720" cy="47160"/>
            </p14:xfrm>
          </p:contentPart>
        </mc:Choice>
        <mc:Fallback>
          <p:pic>
            <p:nvPicPr>
              <p:cNvPr id="5396" name="Ink 5395">
                <a:extLst>
                  <a:ext uri="{FF2B5EF4-FFF2-40B4-BE49-F238E27FC236}">
                    <a16:creationId xmlns:a16="http://schemas.microsoft.com/office/drawing/2014/main" id="{32EA5AA5-19EA-488B-AA65-C7BC45091C3B}"/>
                  </a:ext>
                </a:extLst>
              </p:cNvPr>
              <p:cNvPicPr/>
              <p:nvPr/>
            </p:nvPicPr>
            <p:blipFill>
              <a:blip r:embed="rId281"/>
              <a:stretch>
                <a:fillRect/>
              </a:stretch>
            </p:blipFill>
            <p:spPr>
              <a:xfrm>
                <a:off x="8625583" y="2421422"/>
                <a:ext cx="108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5398" name="Ink 5397">
                <a:extLst>
                  <a:ext uri="{FF2B5EF4-FFF2-40B4-BE49-F238E27FC236}">
                    <a16:creationId xmlns:a16="http://schemas.microsoft.com/office/drawing/2014/main" id="{4703507D-FBCA-46D7-BB6C-09EB51DA0624}"/>
                  </a:ext>
                </a:extLst>
              </p14:cNvPr>
              <p14:cNvContentPartPr/>
              <p14:nvPr/>
            </p14:nvContentPartPr>
            <p14:xfrm>
              <a:off x="8628823" y="2340782"/>
              <a:ext cx="94680" cy="34200"/>
            </p14:xfrm>
          </p:contentPart>
        </mc:Choice>
        <mc:Fallback>
          <p:pic>
            <p:nvPicPr>
              <p:cNvPr id="5398" name="Ink 5397">
                <a:extLst>
                  <a:ext uri="{FF2B5EF4-FFF2-40B4-BE49-F238E27FC236}">
                    <a16:creationId xmlns:a16="http://schemas.microsoft.com/office/drawing/2014/main" id="{4703507D-FBCA-46D7-BB6C-09EB51DA0624}"/>
                  </a:ext>
                </a:extLst>
              </p:cNvPr>
              <p:cNvPicPr/>
              <p:nvPr/>
            </p:nvPicPr>
            <p:blipFill>
              <a:blip r:embed="rId283"/>
              <a:stretch>
                <a:fillRect/>
              </a:stretch>
            </p:blipFill>
            <p:spPr>
              <a:xfrm>
                <a:off x="8619823" y="2332142"/>
                <a:ext cx="112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5399" name="Ink 5398">
                <a:extLst>
                  <a:ext uri="{FF2B5EF4-FFF2-40B4-BE49-F238E27FC236}">
                    <a16:creationId xmlns:a16="http://schemas.microsoft.com/office/drawing/2014/main" id="{4073DEDF-BBB9-4B6E-A4C3-AA1FD0278877}"/>
                  </a:ext>
                </a:extLst>
              </p14:cNvPr>
              <p14:cNvContentPartPr/>
              <p14:nvPr/>
            </p14:nvContentPartPr>
            <p14:xfrm>
              <a:off x="8805943" y="2258342"/>
              <a:ext cx="37080" cy="23760"/>
            </p14:xfrm>
          </p:contentPart>
        </mc:Choice>
        <mc:Fallback>
          <p:pic>
            <p:nvPicPr>
              <p:cNvPr id="5399" name="Ink 5398">
                <a:extLst>
                  <a:ext uri="{FF2B5EF4-FFF2-40B4-BE49-F238E27FC236}">
                    <a16:creationId xmlns:a16="http://schemas.microsoft.com/office/drawing/2014/main" id="{4073DEDF-BBB9-4B6E-A4C3-AA1FD0278877}"/>
                  </a:ext>
                </a:extLst>
              </p:cNvPr>
              <p:cNvPicPr/>
              <p:nvPr/>
            </p:nvPicPr>
            <p:blipFill>
              <a:blip r:embed="rId285"/>
              <a:stretch>
                <a:fillRect/>
              </a:stretch>
            </p:blipFill>
            <p:spPr>
              <a:xfrm>
                <a:off x="8797303" y="2249702"/>
                <a:ext cx="547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416" name="Ink 5415">
                <a:extLst>
                  <a:ext uri="{FF2B5EF4-FFF2-40B4-BE49-F238E27FC236}">
                    <a16:creationId xmlns:a16="http://schemas.microsoft.com/office/drawing/2014/main" id="{24063AAB-6C1C-4DCA-9D29-0FA5F4EE2065}"/>
                  </a:ext>
                </a:extLst>
              </p14:cNvPr>
              <p14:cNvContentPartPr/>
              <p14:nvPr/>
            </p14:nvContentPartPr>
            <p14:xfrm>
              <a:off x="8895943" y="2081222"/>
              <a:ext cx="95040" cy="236880"/>
            </p14:xfrm>
          </p:contentPart>
        </mc:Choice>
        <mc:Fallback>
          <p:pic>
            <p:nvPicPr>
              <p:cNvPr id="5416" name="Ink 5415">
                <a:extLst>
                  <a:ext uri="{FF2B5EF4-FFF2-40B4-BE49-F238E27FC236}">
                    <a16:creationId xmlns:a16="http://schemas.microsoft.com/office/drawing/2014/main" id="{24063AAB-6C1C-4DCA-9D29-0FA5F4EE2065}"/>
                  </a:ext>
                </a:extLst>
              </p:cNvPr>
              <p:cNvPicPr/>
              <p:nvPr/>
            </p:nvPicPr>
            <p:blipFill>
              <a:blip r:embed="rId287"/>
              <a:stretch>
                <a:fillRect/>
              </a:stretch>
            </p:blipFill>
            <p:spPr>
              <a:xfrm>
                <a:off x="8887303" y="2072582"/>
                <a:ext cx="1126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417" name="Ink 5416">
                <a:extLst>
                  <a:ext uri="{FF2B5EF4-FFF2-40B4-BE49-F238E27FC236}">
                    <a16:creationId xmlns:a16="http://schemas.microsoft.com/office/drawing/2014/main" id="{71A9D9EC-E2AE-48B7-9181-9A06B089AA53}"/>
                  </a:ext>
                </a:extLst>
              </p14:cNvPr>
              <p14:cNvContentPartPr/>
              <p14:nvPr/>
            </p14:nvContentPartPr>
            <p14:xfrm>
              <a:off x="8035183" y="2325662"/>
              <a:ext cx="529200" cy="586440"/>
            </p14:xfrm>
          </p:contentPart>
        </mc:Choice>
        <mc:Fallback>
          <p:pic>
            <p:nvPicPr>
              <p:cNvPr id="5417" name="Ink 5416">
                <a:extLst>
                  <a:ext uri="{FF2B5EF4-FFF2-40B4-BE49-F238E27FC236}">
                    <a16:creationId xmlns:a16="http://schemas.microsoft.com/office/drawing/2014/main" id="{71A9D9EC-E2AE-48B7-9181-9A06B089AA53}"/>
                  </a:ext>
                </a:extLst>
              </p:cNvPr>
              <p:cNvPicPr/>
              <p:nvPr/>
            </p:nvPicPr>
            <p:blipFill>
              <a:blip r:embed="rId289"/>
              <a:stretch>
                <a:fillRect/>
              </a:stretch>
            </p:blipFill>
            <p:spPr>
              <a:xfrm>
                <a:off x="8026183" y="2316662"/>
                <a:ext cx="546840" cy="6040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431" name="Ink 5430">
                <a:extLst>
                  <a:ext uri="{FF2B5EF4-FFF2-40B4-BE49-F238E27FC236}">
                    <a16:creationId xmlns:a16="http://schemas.microsoft.com/office/drawing/2014/main" id="{86A33EEE-48DC-4708-83FD-316DEA7295E2}"/>
                  </a:ext>
                </a:extLst>
              </p14:cNvPr>
              <p14:cNvContentPartPr/>
              <p14:nvPr/>
            </p14:nvContentPartPr>
            <p14:xfrm>
              <a:off x="8799823" y="3465422"/>
              <a:ext cx="40320" cy="21240"/>
            </p14:xfrm>
          </p:contentPart>
        </mc:Choice>
        <mc:Fallback>
          <p:pic>
            <p:nvPicPr>
              <p:cNvPr id="5431" name="Ink 5430">
                <a:extLst>
                  <a:ext uri="{FF2B5EF4-FFF2-40B4-BE49-F238E27FC236}">
                    <a16:creationId xmlns:a16="http://schemas.microsoft.com/office/drawing/2014/main" id="{86A33EEE-48DC-4708-83FD-316DEA7295E2}"/>
                  </a:ext>
                </a:extLst>
              </p:cNvPr>
              <p:cNvPicPr/>
              <p:nvPr/>
            </p:nvPicPr>
            <p:blipFill>
              <a:blip r:embed="rId291"/>
              <a:stretch>
                <a:fillRect/>
              </a:stretch>
            </p:blipFill>
            <p:spPr>
              <a:xfrm>
                <a:off x="8791183" y="3456782"/>
                <a:ext cx="57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432" name="Ink 5431">
                <a:extLst>
                  <a:ext uri="{FF2B5EF4-FFF2-40B4-BE49-F238E27FC236}">
                    <a16:creationId xmlns:a16="http://schemas.microsoft.com/office/drawing/2014/main" id="{BF4A30AE-8D18-4EF4-93F2-C3D52CF98F1F}"/>
                  </a:ext>
                </a:extLst>
              </p14:cNvPr>
              <p14:cNvContentPartPr/>
              <p14:nvPr/>
            </p14:nvContentPartPr>
            <p14:xfrm>
              <a:off x="8780743" y="3382982"/>
              <a:ext cx="74160" cy="37080"/>
            </p14:xfrm>
          </p:contentPart>
        </mc:Choice>
        <mc:Fallback>
          <p:pic>
            <p:nvPicPr>
              <p:cNvPr id="5432" name="Ink 5431">
                <a:extLst>
                  <a:ext uri="{FF2B5EF4-FFF2-40B4-BE49-F238E27FC236}">
                    <a16:creationId xmlns:a16="http://schemas.microsoft.com/office/drawing/2014/main" id="{BF4A30AE-8D18-4EF4-93F2-C3D52CF98F1F}"/>
                  </a:ext>
                </a:extLst>
              </p:cNvPr>
              <p:cNvPicPr/>
              <p:nvPr/>
            </p:nvPicPr>
            <p:blipFill>
              <a:blip r:embed="rId293"/>
              <a:stretch>
                <a:fillRect/>
              </a:stretch>
            </p:blipFill>
            <p:spPr>
              <a:xfrm>
                <a:off x="8771743" y="3373982"/>
                <a:ext cx="918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433" name="Ink 5432">
                <a:extLst>
                  <a:ext uri="{FF2B5EF4-FFF2-40B4-BE49-F238E27FC236}">
                    <a16:creationId xmlns:a16="http://schemas.microsoft.com/office/drawing/2014/main" id="{C3B4AE09-06B2-4275-832E-6611BD7798C3}"/>
                  </a:ext>
                </a:extLst>
              </p14:cNvPr>
              <p14:cNvContentPartPr/>
              <p14:nvPr/>
            </p14:nvContentPartPr>
            <p14:xfrm>
              <a:off x="8934823" y="3397022"/>
              <a:ext cx="27720" cy="4320"/>
            </p14:xfrm>
          </p:contentPart>
        </mc:Choice>
        <mc:Fallback>
          <p:pic>
            <p:nvPicPr>
              <p:cNvPr id="5433" name="Ink 5432">
                <a:extLst>
                  <a:ext uri="{FF2B5EF4-FFF2-40B4-BE49-F238E27FC236}">
                    <a16:creationId xmlns:a16="http://schemas.microsoft.com/office/drawing/2014/main" id="{C3B4AE09-06B2-4275-832E-6611BD7798C3}"/>
                  </a:ext>
                </a:extLst>
              </p:cNvPr>
              <p:cNvPicPr/>
              <p:nvPr/>
            </p:nvPicPr>
            <p:blipFill>
              <a:blip r:embed="rId295"/>
              <a:stretch>
                <a:fillRect/>
              </a:stretch>
            </p:blipFill>
            <p:spPr>
              <a:xfrm>
                <a:off x="8926183" y="3388382"/>
                <a:ext cx="45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434" name="Ink 5433">
                <a:extLst>
                  <a:ext uri="{FF2B5EF4-FFF2-40B4-BE49-F238E27FC236}">
                    <a16:creationId xmlns:a16="http://schemas.microsoft.com/office/drawing/2014/main" id="{0186C8E0-4E58-48FF-BA54-821A905DA4CE}"/>
                  </a:ext>
                </a:extLst>
              </p14:cNvPr>
              <p14:cNvContentPartPr/>
              <p14:nvPr/>
            </p14:nvContentPartPr>
            <p14:xfrm>
              <a:off x="9010783" y="3178142"/>
              <a:ext cx="52200" cy="257400"/>
            </p14:xfrm>
          </p:contentPart>
        </mc:Choice>
        <mc:Fallback>
          <p:pic>
            <p:nvPicPr>
              <p:cNvPr id="5434" name="Ink 5433">
                <a:extLst>
                  <a:ext uri="{FF2B5EF4-FFF2-40B4-BE49-F238E27FC236}">
                    <a16:creationId xmlns:a16="http://schemas.microsoft.com/office/drawing/2014/main" id="{0186C8E0-4E58-48FF-BA54-821A905DA4CE}"/>
                  </a:ext>
                </a:extLst>
              </p:cNvPr>
              <p:cNvPicPr/>
              <p:nvPr/>
            </p:nvPicPr>
            <p:blipFill>
              <a:blip r:embed="rId297"/>
              <a:stretch>
                <a:fillRect/>
              </a:stretch>
            </p:blipFill>
            <p:spPr>
              <a:xfrm>
                <a:off x="9002143" y="3169142"/>
                <a:ext cx="6984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435" name="Ink 5434">
                <a:extLst>
                  <a:ext uri="{FF2B5EF4-FFF2-40B4-BE49-F238E27FC236}">
                    <a16:creationId xmlns:a16="http://schemas.microsoft.com/office/drawing/2014/main" id="{AD126AB6-1EC4-4953-9515-365515266753}"/>
                  </a:ext>
                </a:extLst>
              </p14:cNvPr>
              <p14:cNvContentPartPr/>
              <p14:nvPr/>
            </p14:nvContentPartPr>
            <p14:xfrm>
              <a:off x="8193583" y="3323582"/>
              <a:ext cx="522720" cy="603000"/>
            </p14:xfrm>
          </p:contentPart>
        </mc:Choice>
        <mc:Fallback>
          <p:pic>
            <p:nvPicPr>
              <p:cNvPr id="5435" name="Ink 5434">
                <a:extLst>
                  <a:ext uri="{FF2B5EF4-FFF2-40B4-BE49-F238E27FC236}">
                    <a16:creationId xmlns:a16="http://schemas.microsoft.com/office/drawing/2014/main" id="{AD126AB6-1EC4-4953-9515-365515266753}"/>
                  </a:ext>
                </a:extLst>
              </p:cNvPr>
              <p:cNvPicPr/>
              <p:nvPr/>
            </p:nvPicPr>
            <p:blipFill>
              <a:blip r:embed="rId299"/>
              <a:stretch>
                <a:fillRect/>
              </a:stretch>
            </p:blipFill>
            <p:spPr>
              <a:xfrm>
                <a:off x="8184583" y="3314582"/>
                <a:ext cx="540360" cy="6206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436" name="Ink 5435">
                <a:extLst>
                  <a:ext uri="{FF2B5EF4-FFF2-40B4-BE49-F238E27FC236}">
                    <a16:creationId xmlns:a16="http://schemas.microsoft.com/office/drawing/2014/main" id="{3CB0B953-967B-4082-9C39-D360806C1CAC}"/>
                  </a:ext>
                </a:extLst>
              </p14:cNvPr>
              <p14:cNvContentPartPr/>
              <p14:nvPr/>
            </p14:nvContentPartPr>
            <p14:xfrm>
              <a:off x="6595183" y="6351182"/>
              <a:ext cx="11160" cy="16920"/>
            </p14:xfrm>
          </p:contentPart>
        </mc:Choice>
        <mc:Fallback>
          <p:pic>
            <p:nvPicPr>
              <p:cNvPr id="5436" name="Ink 5435">
                <a:extLst>
                  <a:ext uri="{FF2B5EF4-FFF2-40B4-BE49-F238E27FC236}">
                    <a16:creationId xmlns:a16="http://schemas.microsoft.com/office/drawing/2014/main" id="{3CB0B953-967B-4082-9C39-D360806C1CAC}"/>
                  </a:ext>
                </a:extLst>
              </p:cNvPr>
              <p:cNvPicPr/>
              <p:nvPr/>
            </p:nvPicPr>
            <p:blipFill>
              <a:blip r:embed="rId301"/>
              <a:stretch>
                <a:fillRect/>
              </a:stretch>
            </p:blipFill>
            <p:spPr>
              <a:xfrm>
                <a:off x="6586543" y="6342542"/>
                <a:ext cx="28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437" name="Ink 5436">
                <a:extLst>
                  <a:ext uri="{FF2B5EF4-FFF2-40B4-BE49-F238E27FC236}">
                    <a16:creationId xmlns:a16="http://schemas.microsoft.com/office/drawing/2014/main" id="{6A3683F5-657C-4E98-B9CA-20E149A21263}"/>
                  </a:ext>
                </a:extLst>
              </p14:cNvPr>
              <p14:cNvContentPartPr/>
              <p14:nvPr/>
            </p14:nvContentPartPr>
            <p14:xfrm>
              <a:off x="6690583" y="6207182"/>
              <a:ext cx="104760" cy="263160"/>
            </p14:xfrm>
          </p:contentPart>
        </mc:Choice>
        <mc:Fallback>
          <p:pic>
            <p:nvPicPr>
              <p:cNvPr id="5437" name="Ink 5436">
                <a:extLst>
                  <a:ext uri="{FF2B5EF4-FFF2-40B4-BE49-F238E27FC236}">
                    <a16:creationId xmlns:a16="http://schemas.microsoft.com/office/drawing/2014/main" id="{6A3683F5-657C-4E98-B9CA-20E149A21263}"/>
                  </a:ext>
                </a:extLst>
              </p:cNvPr>
              <p:cNvPicPr/>
              <p:nvPr/>
            </p:nvPicPr>
            <p:blipFill>
              <a:blip r:embed="rId303"/>
              <a:stretch>
                <a:fillRect/>
              </a:stretch>
            </p:blipFill>
            <p:spPr>
              <a:xfrm>
                <a:off x="6681583" y="6198182"/>
                <a:ext cx="1224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438" name="Ink 5437">
                <a:extLst>
                  <a:ext uri="{FF2B5EF4-FFF2-40B4-BE49-F238E27FC236}">
                    <a16:creationId xmlns:a16="http://schemas.microsoft.com/office/drawing/2014/main" id="{81C6924F-8C0F-44E6-AEB5-F6DCDA22D86A}"/>
                  </a:ext>
                </a:extLst>
              </p14:cNvPr>
              <p14:cNvContentPartPr/>
              <p14:nvPr/>
            </p14:nvContentPartPr>
            <p14:xfrm>
              <a:off x="6595543" y="5929982"/>
              <a:ext cx="25560" cy="37440"/>
            </p14:xfrm>
          </p:contentPart>
        </mc:Choice>
        <mc:Fallback>
          <p:pic>
            <p:nvPicPr>
              <p:cNvPr id="5438" name="Ink 5437">
                <a:extLst>
                  <a:ext uri="{FF2B5EF4-FFF2-40B4-BE49-F238E27FC236}">
                    <a16:creationId xmlns:a16="http://schemas.microsoft.com/office/drawing/2014/main" id="{81C6924F-8C0F-44E6-AEB5-F6DCDA22D86A}"/>
                  </a:ext>
                </a:extLst>
              </p:cNvPr>
              <p:cNvPicPr/>
              <p:nvPr/>
            </p:nvPicPr>
            <p:blipFill>
              <a:blip r:embed="rId305"/>
              <a:stretch>
                <a:fillRect/>
              </a:stretch>
            </p:blipFill>
            <p:spPr>
              <a:xfrm>
                <a:off x="6586543" y="5920982"/>
                <a:ext cx="432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439" name="Ink 5438">
                <a:extLst>
                  <a:ext uri="{FF2B5EF4-FFF2-40B4-BE49-F238E27FC236}">
                    <a16:creationId xmlns:a16="http://schemas.microsoft.com/office/drawing/2014/main" id="{624DB6AE-40A1-496F-B4BB-590DB1E83CB2}"/>
                  </a:ext>
                </a:extLst>
              </p14:cNvPr>
              <p14:cNvContentPartPr/>
              <p14:nvPr/>
            </p14:nvContentPartPr>
            <p14:xfrm>
              <a:off x="6747823" y="5768702"/>
              <a:ext cx="20880" cy="212760"/>
            </p14:xfrm>
          </p:contentPart>
        </mc:Choice>
        <mc:Fallback>
          <p:pic>
            <p:nvPicPr>
              <p:cNvPr id="5439" name="Ink 5438">
                <a:extLst>
                  <a:ext uri="{FF2B5EF4-FFF2-40B4-BE49-F238E27FC236}">
                    <a16:creationId xmlns:a16="http://schemas.microsoft.com/office/drawing/2014/main" id="{624DB6AE-40A1-496F-B4BB-590DB1E83CB2}"/>
                  </a:ext>
                </a:extLst>
              </p:cNvPr>
              <p:cNvPicPr/>
              <p:nvPr/>
            </p:nvPicPr>
            <p:blipFill>
              <a:blip r:embed="rId307"/>
              <a:stretch>
                <a:fillRect/>
              </a:stretch>
            </p:blipFill>
            <p:spPr>
              <a:xfrm>
                <a:off x="6738823" y="5760062"/>
                <a:ext cx="38520" cy="230400"/>
              </a:xfrm>
              <a:prstGeom prst="rect">
                <a:avLst/>
              </a:prstGeom>
            </p:spPr>
          </p:pic>
        </mc:Fallback>
      </mc:AlternateContent>
    </p:spTree>
    <p:extLst>
      <p:ext uri="{BB962C8B-B14F-4D97-AF65-F5344CB8AC3E}">
        <p14:creationId xmlns:p14="http://schemas.microsoft.com/office/powerpoint/2010/main" val="27454856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dirty="0"/>
              <a:t>Belief Update: Example1</a:t>
            </a:r>
          </a:p>
        </p:txBody>
      </p:sp>
      <p:sp>
        <p:nvSpPr>
          <p:cNvPr id="527364" name="Rectangle 4"/>
          <p:cNvSpPr>
            <a:spLocks noChangeArrowheads="1"/>
          </p:cNvSpPr>
          <p:nvPr/>
        </p:nvSpPr>
        <p:spPr bwMode="auto">
          <a:xfrm>
            <a:off x="9099"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The sensor that perceives the number of adjacent walls in a location has a 0.1 probability of error</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P(2w|s) = 0.9 ;  P(1w|s) = 0.1 if </a:t>
            </a:r>
            <a:r>
              <a:rPr lang="en-GB" sz="2000" i="1" dirty="0">
                <a:solidFill>
                  <a:srgbClr val="000000"/>
                </a:solidFill>
                <a:latin typeface="Times New Roman" pitchFamily="18" charset="0"/>
              </a:rPr>
              <a:t>s</a:t>
            </a:r>
            <a:r>
              <a:rPr lang="en-GB" sz="2000" dirty="0">
                <a:solidFill>
                  <a:srgbClr val="000000"/>
                </a:solidFill>
                <a:latin typeface="Times New Roman" pitchFamily="18" charset="0"/>
              </a:rPr>
              <a:t> is non-terminal and not in third column</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P(1w|s) = 0.9 ; P(2w|s) = 0.1 if </a:t>
            </a:r>
            <a:r>
              <a:rPr lang="en-GB" sz="2000" i="1" dirty="0">
                <a:solidFill>
                  <a:srgbClr val="000000"/>
                </a:solidFill>
                <a:latin typeface="Times New Roman" pitchFamily="18" charset="0"/>
              </a:rPr>
              <a:t>s</a:t>
            </a:r>
            <a:r>
              <a:rPr lang="en-GB" sz="2000" dirty="0">
                <a:solidFill>
                  <a:srgbClr val="000000"/>
                </a:solidFill>
                <a:latin typeface="Times New Roman" pitchFamily="18" charset="0"/>
              </a:rPr>
              <a:t> is non-terminal and in third column</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Try to compute the new belief state if agent </a:t>
            </a:r>
            <a:r>
              <a:rPr lang="en-GB" sz="2000" b="1" dirty="0">
                <a:solidFill>
                  <a:srgbClr val="000000"/>
                </a:solidFill>
                <a:latin typeface="Times New Roman" pitchFamily="18" charset="0"/>
              </a:rPr>
              <a:t>moves </a:t>
            </a:r>
            <a:r>
              <a:rPr lang="en-GB" sz="2000" b="1" i="1" dirty="0">
                <a:solidFill>
                  <a:srgbClr val="000000"/>
                </a:solidFill>
                <a:latin typeface="Times New Roman" pitchFamily="18" charset="0"/>
              </a:rPr>
              <a:t>left</a:t>
            </a:r>
            <a:r>
              <a:rPr lang="en-GB" sz="2000" b="1" dirty="0">
                <a:solidFill>
                  <a:srgbClr val="000000"/>
                </a:solidFill>
                <a:latin typeface="Times New Roman" pitchFamily="18" charset="0"/>
              </a:rPr>
              <a:t> </a:t>
            </a:r>
            <a:r>
              <a:rPr lang="en-GB" sz="2000" dirty="0">
                <a:solidFill>
                  <a:srgbClr val="000000"/>
                </a:solidFill>
                <a:latin typeface="Times New Roman" pitchFamily="18" charset="0"/>
              </a:rPr>
              <a:t>and then </a:t>
            </a:r>
            <a:r>
              <a:rPr lang="en-GB" sz="2000" b="1" dirty="0">
                <a:solidFill>
                  <a:srgbClr val="000000"/>
                </a:solidFill>
                <a:latin typeface="Times New Roman" pitchFamily="18" charset="0"/>
              </a:rPr>
              <a:t>perceives 1 adjacent wall</a:t>
            </a:r>
          </a:p>
        </p:txBody>
      </p:sp>
      <p:graphicFrame>
        <p:nvGraphicFramePr>
          <p:cNvPr id="503816" name="Object 8"/>
          <p:cNvGraphicFramePr>
            <a:graphicFrameLocks noGrp="1" noChangeAspect="1"/>
          </p:cNvGraphicFramePr>
          <p:nvPr>
            <p:ph sz="half" idx="2"/>
            <p:extLst/>
          </p:nvPr>
        </p:nvGraphicFramePr>
        <p:xfrm>
          <a:off x="232937" y="3505200"/>
          <a:ext cx="4119562" cy="565150"/>
        </p:xfrm>
        <a:graphic>
          <a:graphicData uri="http://schemas.openxmlformats.org/presentationml/2006/ole">
            <mc:AlternateContent xmlns:mc="http://schemas.openxmlformats.org/markup-compatibility/2006">
              <mc:Choice xmlns:v="urn:schemas-microsoft-com:vml" Requires="v">
                <p:oleObj spid="_x0000_s309308" name="Equation" r:id="rId3" imgW="2501640" imgH="342720" progId="Equation.3">
                  <p:embed/>
                </p:oleObj>
              </mc:Choice>
              <mc:Fallback>
                <p:oleObj name="Equation" r:id="rId3" imgW="2501640" imgH="342720" progId="Equation.3">
                  <p:embed/>
                  <p:pic>
                    <p:nvPicPr>
                      <p:cNvPr id="503816" name="Object 8"/>
                      <p:cNvPicPr>
                        <a:picLocks noChangeAspect="1" noChangeArrowheads="1"/>
                      </p:cNvPicPr>
                      <p:nvPr/>
                    </p:nvPicPr>
                    <p:blipFill>
                      <a:blip r:embed="rId4"/>
                      <a:srcRect/>
                      <a:stretch>
                        <a:fillRect/>
                      </a:stretch>
                    </p:blipFill>
                    <p:spPr bwMode="auto">
                      <a:xfrm>
                        <a:off x="232937" y="3505200"/>
                        <a:ext cx="4119562" cy="5651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9" name="Picture 5"/>
          <p:cNvPicPr>
            <a:picLocks noChangeAspect="1" noChangeArrowheads="1"/>
          </p:cNvPicPr>
          <p:nvPr/>
        </p:nvPicPr>
        <p:blipFill>
          <a:blip r:embed="rId5" cstate="print"/>
          <a:srcRect/>
          <a:stretch>
            <a:fillRect/>
          </a:stretch>
        </p:blipFill>
        <p:spPr bwMode="auto">
          <a:xfrm>
            <a:off x="7022598" y="2971800"/>
            <a:ext cx="1828615" cy="1374769"/>
          </a:xfrm>
          <a:prstGeom prst="rect">
            <a:avLst/>
          </a:prstGeom>
          <a:noFill/>
          <a:ln w="9525">
            <a:noFill/>
            <a:miter lim="800000"/>
            <a:headEnd/>
            <a:tailEnd/>
          </a:ln>
        </p:spPr>
      </p:pic>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7</a:t>
            </a:fld>
            <a:endParaRPr lang="en-GB"/>
          </a:p>
        </p:txBody>
      </p:sp>
      <p:sp>
        <p:nvSpPr>
          <p:cNvPr id="7" name="Footer Placeholder 6"/>
          <p:cNvSpPr>
            <a:spLocks noGrp="1"/>
          </p:cNvSpPr>
          <p:nvPr>
            <p:ph type="ftr" idx="11"/>
          </p:nvPr>
        </p:nvSpPr>
        <p:spPr/>
        <p:txBody>
          <a:bodyPr/>
          <a:lstStyle/>
          <a:p>
            <a:pPr>
              <a:defRPr/>
            </a:pPr>
            <a:r>
              <a:rPr lang="en-GB"/>
              <a:t>CPSC422, Lecture 5</a:t>
            </a:r>
          </a:p>
        </p:txBody>
      </p:sp>
      <p:graphicFrame>
        <p:nvGraphicFramePr>
          <p:cNvPr id="527363" name="Object 3"/>
          <p:cNvGraphicFramePr>
            <a:graphicFrameLocks noChangeAspect="1"/>
          </p:cNvGraphicFramePr>
          <p:nvPr>
            <p:extLst/>
          </p:nvPr>
        </p:nvGraphicFramePr>
        <p:xfrm>
          <a:off x="247538" y="4419600"/>
          <a:ext cx="8896462" cy="357187"/>
        </p:xfrm>
        <a:graphic>
          <a:graphicData uri="http://schemas.openxmlformats.org/presentationml/2006/ole">
            <mc:AlternateContent xmlns:mc="http://schemas.openxmlformats.org/markup-compatibility/2006">
              <mc:Choice xmlns:v="urn:schemas-microsoft-com:vml" Requires="v">
                <p:oleObj spid="_x0000_s309309" name="Equation" r:id="rId6" imgW="5384520" imgH="215640" progId="Equation.3">
                  <p:embed/>
                </p:oleObj>
              </mc:Choice>
              <mc:Fallback>
                <p:oleObj name="Equation" r:id="rId6" imgW="5384520" imgH="215640" progId="Equation.3">
                  <p:embed/>
                  <p:pic>
                    <p:nvPicPr>
                      <p:cNvPr id="527363" name="Object 3"/>
                      <p:cNvPicPr>
                        <a:picLocks noChangeAspect="1" noChangeArrowheads="1"/>
                      </p:cNvPicPr>
                      <p:nvPr/>
                    </p:nvPicPr>
                    <p:blipFill>
                      <a:blip r:embed="rId7"/>
                      <a:srcRect/>
                      <a:stretch>
                        <a:fillRect/>
                      </a:stretch>
                    </p:blipFill>
                    <p:spPr bwMode="auto">
                      <a:xfrm>
                        <a:off x="247538" y="4419600"/>
                        <a:ext cx="8896462" cy="357187"/>
                      </a:xfrm>
                      <a:prstGeom prst="rect">
                        <a:avLst/>
                      </a:prstGeom>
                      <a:noFill/>
                      <a:ln>
                        <a:noFill/>
                      </a:ln>
                      <a:extLst/>
                    </p:spPr>
                  </p:pic>
                </p:oleObj>
              </mc:Fallback>
            </mc:AlternateContent>
          </a:graphicData>
        </a:graphic>
      </p:graphicFrame>
      <p:sp>
        <p:nvSpPr>
          <p:cNvPr id="18" name="Rectangle 17"/>
          <p:cNvSpPr>
            <a:spLocks noChangeArrowheads="1"/>
          </p:cNvSpPr>
          <p:nvPr/>
        </p:nvSpPr>
        <p:spPr bwMode="auto">
          <a:xfrm>
            <a:off x="3160701" y="5623404"/>
            <a:ext cx="1182699"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B. </a:t>
            </a:r>
            <a:r>
              <a:rPr lang="en-US" sz="2800" dirty="0"/>
              <a:t>0.2</a:t>
            </a:r>
            <a:endParaRPr lang="en-US" sz="2800" b="1" i="1" dirty="0">
              <a:latin typeface="+mj-lt"/>
            </a:endParaRPr>
          </a:p>
        </p:txBody>
      </p:sp>
      <p:sp>
        <p:nvSpPr>
          <p:cNvPr id="19" name="Rectangle 18"/>
          <p:cNvSpPr>
            <a:spLocks noChangeArrowheads="1"/>
          </p:cNvSpPr>
          <p:nvPr/>
        </p:nvSpPr>
        <p:spPr bwMode="auto">
          <a:xfrm>
            <a:off x="1447800" y="5628318"/>
            <a:ext cx="1295400"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A. </a:t>
            </a:r>
            <a:r>
              <a:rPr lang="en-US" sz="2800" dirty="0">
                <a:latin typeface="+mj-lt"/>
              </a:rPr>
              <a:t>0.1</a:t>
            </a:r>
            <a:r>
              <a:rPr lang="en-US" sz="2800" b="1" dirty="0">
                <a:latin typeface="+mj-lt"/>
              </a:rPr>
              <a:t> </a:t>
            </a:r>
            <a:endParaRPr lang="en-US" sz="2800" baseline="30000" dirty="0">
              <a:latin typeface="+mj-lt"/>
            </a:endParaRPr>
          </a:p>
        </p:txBody>
      </p:sp>
      <p:sp>
        <p:nvSpPr>
          <p:cNvPr id="20" name="Rectangle 19"/>
          <p:cNvSpPr>
            <a:spLocks noChangeArrowheads="1"/>
          </p:cNvSpPr>
          <p:nvPr/>
        </p:nvSpPr>
        <p:spPr bwMode="auto">
          <a:xfrm>
            <a:off x="5102238" y="5628318"/>
            <a:ext cx="110648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C. </a:t>
            </a:r>
            <a:r>
              <a:rPr lang="en-US" sz="2800" dirty="0"/>
              <a:t>0.9</a:t>
            </a:r>
            <a:r>
              <a:rPr lang="en-US" sz="2800" b="1" dirty="0">
                <a:solidFill>
                  <a:srgbClr val="FF0000"/>
                </a:solidFill>
                <a:latin typeface="+mj-lt"/>
              </a:rPr>
              <a:t> </a:t>
            </a:r>
            <a:endParaRPr lang="en-US" sz="2800" b="1" i="1" dirty="0">
              <a:latin typeface="+mj-lt"/>
            </a:endParaRPr>
          </a:p>
        </p:txBody>
      </p:sp>
      <p:sp>
        <p:nvSpPr>
          <p:cNvPr id="21" name="TextBox 20"/>
          <p:cNvSpPr txBox="1"/>
          <p:nvPr/>
        </p:nvSpPr>
        <p:spPr>
          <a:xfrm>
            <a:off x="464716" y="5042881"/>
            <a:ext cx="2497800" cy="400110"/>
          </a:xfrm>
          <a:prstGeom prst="rect">
            <a:avLst/>
          </a:prstGeom>
          <a:noFill/>
        </p:spPr>
        <p:txBody>
          <a:bodyPr wrap="none" rtlCol="0">
            <a:spAutoFit/>
          </a:bodyPr>
          <a:lstStyle/>
          <a:p>
            <a:r>
              <a:rPr lang="en-CA" sz="2000" i="1" dirty="0"/>
              <a:t>X</a:t>
            </a:r>
            <a:r>
              <a:rPr lang="en-CA" dirty="0"/>
              <a:t> should be equal to ?</a:t>
            </a:r>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1376640" y="5440680"/>
              <a:ext cx="1286280" cy="911880"/>
            </p14:xfrm>
          </p:contentPart>
        </mc:Choice>
        <mc:Fallback xmlns="">
          <p:pic>
            <p:nvPicPr>
              <p:cNvPr id="2" name="Ink 1"/>
              <p:cNvPicPr/>
              <p:nvPr/>
            </p:nvPicPr>
            <p:blipFill>
              <a:blip r:embed="rId9"/>
              <a:stretch>
                <a:fillRect/>
              </a:stretch>
            </p:blipFill>
            <p:spPr>
              <a:xfrm>
                <a:off x="1364760" y="5428800"/>
                <a:ext cx="1309320"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C399F0B7-B244-40F6-B62F-39C42CFC0CE2}"/>
                  </a:ext>
                </a:extLst>
              </p14:cNvPr>
              <p14:cNvContentPartPr/>
              <p14:nvPr/>
            </p14:nvContentPartPr>
            <p14:xfrm>
              <a:off x="2769183" y="3654483"/>
              <a:ext cx="903600" cy="72360"/>
            </p14:xfrm>
          </p:contentPart>
        </mc:Choice>
        <mc:Fallback xmlns="">
          <p:pic>
            <p:nvPicPr>
              <p:cNvPr id="3" name="Ink 2">
                <a:extLst>
                  <a:ext uri="{FF2B5EF4-FFF2-40B4-BE49-F238E27FC236}">
                    <a16:creationId xmlns:a16="http://schemas.microsoft.com/office/drawing/2014/main" id="{C399F0B7-B244-40F6-B62F-39C42CFC0CE2}"/>
                  </a:ext>
                </a:extLst>
              </p:cNvPr>
              <p:cNvPicPr/>
              <p:nvPr/>
            </p:nvPicPr>
            <p:blipFill>
              <a:blip r:embed="rId11"/>
              <a:stretch>
                <a:fillRect/>
              </a:stretch>
            </p:blipFill>
            <p:spPr>
              <a:xfrm>
                <a:off x="2679183" y="3474843"/>
                <a:ext cx="10832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6E539EB6-1C27-4A17-8D5B-FC0893F933D5}"/>
                  </a:ext>
                </a:extLst>
              </p14:cNvPr>
              <p14:cNvContentPartPr/>
              <p14:nvPr/>
            </p14:nvContentPartPr>
            <p14:xfrm>
              <a:off x="1802583" y="4576083"/>
              <a:ext cx="1640520" cy="45720"/>
            </p14:xfrm>
          </p:contentPart>
        </mc:Choice>
        <mc:Fallback xmlns="">
          <p:pic>
            <p:nvPicPr>
              <p:cNvPr id="4" name="Ink 3">
                <a:extLst>
                  <a:ext uri="{FF2B5EF4-FFF2-40B4-BE49-F238E27FC236}">
                    <a16:creationId xmlns:a16="http://schemas.microsoft.com/office/drawing/2014/main" id="{6E539EB6-1C27-4A17-8D5B-FC0893F933D5}"/>
                  </a:ext>
                </a:extLst>
              </p:cNvPr>
              <p:cNvPicPr/>
              <p:nvPr/>
            </p:nvPicPr>
            <p:blipFill>
              <a:blip r:embed="rId13"/>
              <a:stretch>
                <a:fillRect/>
              </a:stretch>
            </p:blipFill>
            <p:spPr>
              <a:xfrm>
                <a:off x="1712943" y="4396083"/>
                <a:ext cx="182016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EA123B4B-1275-4421-833D-78008D6F704B}"/>
                  </a:ext>
                </a:extLst>
              </p14:cNvPr>
              <p14:cNvContentPartPr/>
              <p14:nvPr/>
            </p14:nvContentPartPr>
            <p14:xfrm>
              <a:off x="4245903" y="4549443"/>
              <a:ext cx="1632960" cy="52560"/>
            </p14:xfrm>
          </p:contentPart>
        </mc:Choice>
        <mc:Fallback xmlns="">
          <p:pic>
            <p:nvPicPr>
              <p:cNvPr id="8" name="Ink 7">
                <a:extLst>
                  <a:ext uri="{FF2B5EF4-FFF2-40B4-BE49-F238E27FC236}">
                    <a16:creationId xmlns:a16="http://schemas.microsoft.com/office/drawing/2014/main" id="{EA123B4B-1275-4421-833D-78008D6F704B}"/>
                  </a:ext>
                </a:extLst>
              </p:cNvPr>
              <p:cNvPicPr/>
              <p:nvPr/>
            </p:nvPicPr>
            <p:blipFill>
              <a:blip r:embed="rId15"/>
              <a:stretch>
                <a:fillRect/>
              </a:stretch>
            </p:blipFill>
            <p:spPr>
              <a:xfrm>
                <a:off x="4156263" y="4369443"/>
                <a:ext cx="181260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1983A3A6-4FFB-4A5C-A9C5-D8C51D05E27F}"/>
                  </a:ext>
                </a:extLst>
              </p14:cNvPr>
              <p14:cNvContentPartPr/>
              <p14:nvPr/>
            </p14:nvContentPartPr>
            <p14:xfrm>
              <a:off x="6743943" y="4578243"/>
              <a:ext cx="1646640" cy="41400"/>
            </p14:xfrm>
          </p:contentPart>
        </mc:Choice>
        <mc:Fallback xmlns="">
          <p:pic>
            <p:nvPicPr>
              <p:cNvPr id="10" name="Ink 9">
                <a:extLst>
                  <a:ext uri="{FF2B5EF4-FFF2-40B4-BE49-F238E27FC236}">
                    <a16:creationId xmlns:a16="http://schemas.microsoft.com/office/drawing/2014/main" id="{1983A3A6-4FFB-4A5C-A9C5-D8C51D05E27F}"/>
                  </a:ext>
                </a:extLst>
              </p:cNvPr>
              <p:cNvPicPr/>
              <p:nvPr/>
            </p:nvPicPr>
            <p:blipFill>
              <a:blip r:embed="rId17"/>
              <a:stretch>
                <a:fillRect/>
              </a:stretch>
            </p:blipFill>
            <p:spPr>
              <a:xfrm>
                <a:off x="6653943" y="4398603"/>
                <a:ext cx="182628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F21BADE2-3782-47AD-A8B9-D17AC84C220E}"/>
                  </a:ext>
                </a:extLst>
              </p14:cNvPr>
              <p14:cNvContentPartPr/>
              <p14:nvPr/>
            </p14:nvContentPartPr>
            <p14:xfrm>
              <a:off x="3752343" y="3730443"/>
              <a:ext cx="384840" cy="20520"/>
            </p14:xfrm>
          </p:contentPart>
        </mc:Choice>
        <mc:Fallback xmlns="">
          <p:pic>
            <p:nvPicPr>
              <p:cNvPr id="11" name="Ink 10">
                <a:extLst>
                  <a:ext uri="{FF2B5EF4-FFF2-40B4-BE49-F238E27FC236}">
                    <a16:creationId xmlns:a16="http://schemas.microsoft.com/office/drawing/2014/main" id="{F21BADE2-3782-47AD-A8B9-D17AC84C220E}"/>
                  </a:ext>
                </a:extLst>
              </p:cNvPr>
              <p:cNvPicPr/>
              <p:nvPr/>
            </p:nvPicPr>
            <p:blipFill>
              <a:blip r:embed="rId19"/>
              <a:stretch>
                <a:fillRect/>
              </a:stretch>
            </p:blipFill>
            <p:spPr>
              <a:xfrm>
                <a:off x="3662343" y="3550443"/>
                <a:ext cx="5644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344568D7-5949-485E-9694-30C6D021AD45}"/>
                  </a:ext>
                </a:extLst>
              </p14:cNvPr>
              <p14:cNvContentPartPr/>
              <p14:nvPr/>
            </p14:nvContentPartPr>
            <p14:xfrm>
              <a:off x="3524103" y="4582923"/>
              <a:ext cx="401760" cy="31320"/>
            </p14:xfrm>
          </p:contentPart>
        </mc:Choice>
        <mc:Fallback xmlns="">
          <p:pic>
            <p:nvPicPr>
              <p:cNvPr id="12" name="Ink 11">
                <a:extLst>
                  <a:ext uri="{FF2B5EF4-FFF2-40B4-BE49-F238E27FC236}">
                    <a16:creationId xmlns:a16="http://schemas.microsoft.com/office/drawing/2014/main" id="{344568D7-5949-485E-9694-30C6D021AD45}"/>
                  </a:ext>
                </a:extLst>
              </p:cNvPr>
              <p:cNvPicPr/>
              <p:nvPr/>
            </p:nvPicPr>
            <p:blipFill>
              <a:blip r:embed="rId21"/>
              <a:stretch>
                <a:fillRect/>
              </a:stretch>
            </p:blipFill>
            <p:spPr>
              <a:xfrm>
                <a:off x="3434103" y="4402923"/>
                <a:ext cx="5814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E6064081-DF89-4295-BE9E-BDF511F66104}"/>
                  </a:ext>
                </a:extLst>
              </p14:cNvPr>
              <p14:cNvContentPartPr/>
              <p14:nvPr/>
            </p14:nvContentPartPr>
            <p14:xfrm>
              <a:off x="5998743" y="4623243"/>
              <a:ext cx="420480" cy="26280"/>
            </p14:xfrm>
          </p:contentPart>
        </mc:Choice>
        <mc:Fallback xmlns="">
          <p:pic>
            <p:nvPicPr>
              <p:cNvPr id="13" name="Ink 12">
                <a:extLst>
                  <a:ext uri="{FF2B5EF4-FFF2-40B4-BE49-F238E27FC236}">
                    <a16:creationId xmlns:a16="http://schemas.microsoft.com/office/drawing/2014/main" id="{E6064081-DF89-4295-BE9E-BDF511F66104}"/>
                  </a:ext>
                </a:extLst>
              </p:cNvPr>
              <p:cNvPicPr/>
              <p:nvPr/>
            </p:nvPicPr>
            <p:blipFill>
              <a:blip r:embed="rId23"/>
              <a:stretch>
                <a:fillRect/>
              </a:stretch>
            </p:blipFill>
            <p:spPr>
              <a:xfrm>
                <a:off x="5909103" y="4443603"/>
                <a:ext cx="60012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7C3DECC8-1E42-44CE-BD1A-C3F0933A92B8}"/>
                  </a:ext>
                </a:extLst>
              </p14:cNvPr>
              <p14:cNvContentPartPr/>
              <p14:nvPr/>
            </p14:nvContentPartPr>
            <p14:xfrm>
              <a:off x="8533143" y="4584363"/>
              <a:ext cx="466920" cy="44280"/>
            </p14:xfrm>
          </p:contentPart>
        </mc:Choice>
        <mc:Fallback xmlns="">
          <p:pic>
            <p:nvPicPr>
              <p:cNvPr id="14" name="Ink 13">
                <a:extLst>
                  <a:ext uri="{FF2B5EF4-FFF2-40B4-BE49-F238E27FC236}">
                    <a16:creationId xmlns:a16="http://schemas.microsoft.com/office/drawing/2014/main" id="{7C3DECC8-1E42-44CE-BD1A-C3F0933A92B8}"/>
                  </a:ext>
                </a:extLst>
              </p:cNvPr>
              <p:cNvPicPr/>
              <p:nvPr/>
            </p:nvPicPr>
            <p:blipFill>
              <a:blip r:embed="rId25"/>
              <a:stretch>
                <a:fillRect/>
              </a:stretch>
            </p:blipFill>
            <p:spPr>
              <a:xfrm>
                <a:off x="8443503" y="4404723"/>
                <a:ext cx="64656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3E6B2C07-05BE-49D3-B02C-130DC5C63B14}"/>
                  </a:ext>
                </a:extLst>
              </p14:cNvPr>
              <p14:cNvContentPartPr/>
              <p14:nvPr/>
            </p14:nvContentPartPr>
            <p14:xfrm>
              <a:off x="1496223" y="3677163"/>
              <a:ext cx="813600" cy="34920"/>
            </p14:xfrm>
          </p:contentPart>
        </mc:Choice>
        <mc:Fallback xmlns="">
          <p:pic>
            <p:nvPicPr>
              <p:cNvPr id="15" name="Ink 14">
                <a:extLst>
                  <a:ext uri="{FF2B5EF4-FFF2-40B4-BE49-F238E27FC236}">
                    <a16:creationId xmlns:a16="http://schemas.microsoft.com/office/drawing/2014/main" id="{3E6B2C07-05BE-49D3-B02C-130DC5C63B14}"/>
                  </a:ext>
                </a:extLst>
              </p:cNvPr>
              <p:cNvPicPr/>
              <p:nvPr/>
            </p:nvPicPr>
            <p:blipFill>
              <a:blip r:embed="rId27"/>
              <a:stretch>
                <a:fillRect/>
              </a:stretch>
            </p:blipFill>
            <p:spPr>
              <a:xfrm>
                <a:off x="1406223" y="3497163"/>
                <a:ext cx="99324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CE07DD9E-63B3-4527-9D59-DBB703311062}"/>
                  </a:ext>
                </a:extLst>
              </p14:cNvPr>
              <p14:cNvContentPartPr/>
              <p14:nvPr/>
            </p14:nvContentPartPr>
            <p14:xfrm>
              <a:off x="1442223" y="4586523"/>
              <a:ext cx="172080" cy="47880"/>
            </p14:xfrm>
          </p:contentPart>
        </mc:Choice>
        <mc:Fallback xmlns="">
          <p:pic>
            <p:nvPicPr>
              <p:cNvPr id="16" name="Ink 15">
                <a:extLst>
                  <a:ext uri="{FF2B5EF4-FFF2-40B4-BE49-F238E27FC236}">
                    <a16:creationId xmlns:a16="http://schemas.microsoft.com/office/drawing/2014/main" id="{CE07DD9E-63B3-4527-9D59-DBB703311062}"/>
                  </a:ext>
                </a:extLst>
              </p:cNvPr>
              <p:cNvPicPr/>
              <p:nvPr/>
            </p:nvPicPr>
            <p:blipFill>
              <a:blip r:embed="rId29"/>
              <a:stretch>
                <a:fillRect/>
              </a:stretch>
            </p:blipFill>
            <p:spPr>
              <a:xfrm>
                <a:off x="1352223" y="4406883"/>
                <a:ext cx="351720" cy="407520"/>
              </a:xfrm>
              <a:prstGeom prst="rect">
                <a:avLst/>
              </a:prstGeom>
            </p:spPr>
          </p:pic>
        </mc:Fallback>
      </mc:AlternateContent>
    </p:spTree>
    <p:extLst>
      <p:ext uri="{BB962C8B-B14F-4D97-AF65-F5344CB8AC3E}">
        <p14:creationId xmlns:p14="http://schemas.microsoft.com/office/powerpoint/2010/main" val="2612021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3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3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dirty="0"/>
              <a:t>Belief Update: Example 2</a:t>
            </a:r>
          </a:p>
        </p:txBody>
      </p:sp>
      <p:sp>
        <p:nvSpPr>
          <p:cNvPr id="527364" name="Rectangle 4"/>
          <p:cNvSpPr>
            <a:spLocks noChangeArrowheads="1"/>
          </p:cNvSpPr>
          <p:nvPr/>
        </p:nvSpPr>
        <p:spPr bwMode="auto">
          <a:xfrm>
            <a:off x="9099"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Let’s introduce a sensor that perceives the number of adjacent walls in a location with a 0.1 probability of error</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P(2w|s) = 0.9 ;  P(1w|s) = 0.1 if </a:t>
            </a:r>
            <a:r>
              <a:rPr lang="en-GB" sz="2000" i="1" dirty="0">
                <a:solidFill>
                  <a:srgbClr val="000000"/>
                </a:solidFill>
                <a:latin typeface="Times New Roman" pitchFamily="18" charset="0"/>
              </a:rPr>
              <a:t>s</a:t>
            </a:r>
            <a:r>
              <a:rPr lang="en-GB" sz="2000" dirty="0">
                <a:solidFill>
                  <a:srgbClr val="000000"/>
                </a:solidFill>
                <a:latin typeface="Times New Roman" pitchFamily="18" charset="0"/>
              </a:rPr>
              <a:t> is non-terminal and not in third column</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P(1w|s) = 0.9 ; P(2w|s) = 0.1 if </a:t>
            </a:r>
            <a:r>
              <a:rPr lang="en-GB" sz="2000" i="1" dirty="0">
                <a:solidFill>
                  <a:srgbClr val="000000"/>
                </a:solidFill>
                <a:latin typeface="Times New Roman" pitchFamily="18" charset="0"/>
              </a:rPr>
              <a:t>s</a:t>
            </a:r>
            <a:r>
              <a:rPr lang="en-GB" sz="2000" dirty="0">
                <a:solidFill>
                  <a:srgbClr val="000000"/>
                </a:solidFill>
                <a:latin typeface="Times New Roman" pitchFamily="18" charset="0"/>
              </a:rPr>
              <a:t> is non-terminal and in third column</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Try to compute the new belief state if agent </a:t>
            </a:r>
            <a:r>
              <a:rPr lang="en-GB" sz="2000" b="1" dirty="0">
                <a:solidFill>
                  <a:srgbClr val="000000"/>
                </a:solidFill>
                <a:latin typeface="Times New Roman" pitchFamily="18" charset="0"/>
              </a:rPr>
              <a:t>moves </a:t>
            </a:r>
            <a:r>
              <a:rPr lang="en-GB" sz="2000" b="1" i="1" dirty="0">
                <a:solidFill>
                  <a:srgbClr val="000000"/>
                </a:solidFill>
                <a:latin typeface="Times New Roman" pitchFamily="18" charset="0"/>
              </a:rPr>
              <a:t>right</a:t>
            </a:r>
            <a:r>
              <a:rPr lang="en-GB" sz="2000" b="1" dirty="0">
                <a:solidFill>
                  <a:srgbClr val="000000"/>
                </a:solidFill>
                <a:latin typeface="Times New Roman" pitchFamily="18" charset="0"/>
              </a:rPr>
              <a:t> </a:t>
            </a:r>
            <a:r>
              <a:rPr lang="en-GB" sz="2000" dirty="0">
                <a:solidFill>
                  <a:srgbClr val="000000"/>
                </a:solidFill>
                <a:latin typeface="Times New Roman" pitchFamily="18" charset="0"/>
              </a:rPr>
              <a:t>and then </a:t>
            </a:r>
            <a:r>
              <a:rPr lang="en-GB" sz="2000" b="1" dirty="0">
                <a:solidFill>
                  <a:srgbClr val="000000"/>
                </a:solidFill>
                <a:latin typeface="Times New Roman" pitchFamily="18" charset="0"/>
              </a:rPr>
              <a:t>perceives 2 adjacent wall</a:t>
            </a:r>
          </a:p>
        </p:txBody>
      </p:sp>
      <p:graphicFrame>
        <p:nvGraphicFramePr>
          <p:cNvPr id="503816" name="Object 8"/>
          <p:cNvGraphicFramePr>
            <a:graphicFrameLocks noGrp="1" noChangeAspect="1"/>
          </p:cNvGraphicFramePr>
          <p:nvPr>
            <p:ph sz="half" idx="2"/>
            <p:extLst>
              <p:ext uri="{D42A27DB-BD31-4B8C-83A1-F6EECF244321}">
                <p14:modId xmlns:p14="http://schemas.microsoft.com/office/powerpoint/2010/main" val="3997462052"/>
              </p:ext>
            </p:extLst>
          </p:nvPr>
        </p:nvGraphicFramePr>
        <p:xfrm>
          <a:off x="232936" y="3505200"/>
          <a:ext cx="4999019" cy="685800"/>
        </p:xfrm>
        <a:graphic>
          <a:graphicData uri="http://schemas.openxmlformats.org/presentationml/2006/ole">
            <mc:AlternateContent xmlns:mc="http://schemas.openxmlformats.org/markup-compatibility/2006">
              <mc:Choice xmlns:v="urn:schemas-microsoft-com:vml" Requires="v">
                <p:oleObj spid="_x0000_s310334" name="Equation" r:id="rId3" imgW="2501640" imgH="342720" progId="Equation.3">
                  <p:embed/>
                </p:oleObj>
              </mc:Choice>
              <mc:Fallback>
                <p:oleObj name="Equation" r:id="rId3" imgW="2501640" imgH="342720" progId="Equation.3">
                  <p:embed/>
                  <p:pic>
                    <p:nvPicPr>
                      <p:cNvPr id="503816" name="Object 8"/>
                      <p:cNvPicPr>
                        <a:picLocks noChangeAspect="1" noChangeArrowheads="1"/>
                      </p:cNvPicPr>
                      <p:nvPr/>
                    </p:nvPicPr>
                    <p:blipFill>
                      <a:blip r:embed="rId4"/>
                      <a:srcRect/>
                      <a:stretch>
                        <a:fillRect/>
                      </a:stretch>
                    </p:blipFill>
                    <p:spPr bwMode="auto">
                      <a:xfrm>
                        <a:off x="232936" y="3505200"/>
                        <a:ext cx="4999019" cy="685800"/>
                      </a:xfrm>
                      <a:prstGeom prst="rect">
                        <a:avLst/>
                      </a:prstGeom>
                      <a:noFill/>
                      <a:ln>
                        <a:noFill/>
                      </a:ln>
                      <a:extLst/>
                    </p:spPr>
                  </p:pic>
                </p:oleObj>
              </mc:Fallback>
            </mc:AlternateContent>
          </a:graphicData>
        </a:graphic>
      </p:graphicFrame>
      <p:pic>
        <p:nvPicPr>
          <p:cNvPr id="9" name="Picture 5"/>
          <p:cNvPicPr>
            <a:picLocks noChangeAspect="1" noChangeArrowheads="1"/>
          </p:cNvPicPr>
          <p:nvPr/>
        </p:nvPicPr>
        <p:blipFill>
          <a:blip r:embed="rId5" cstate="print"/>
          <a:srcRect/>
          <a:stretch>
            <a:fillRect/>
          </a:stretch>
        </p:blipFill>
        <p:spPr bwMode="auto">
          <a:xfrm>
            <a:off x="6572634" y="3352800"/>
            <a:ext cx="2432533" cy="1828800"/>
          </a:xfrm>
          <a:prstGeom prst="rect">
            <a:avLst/>
          </a:prstGeom>
          <a:noFill/>
          <a:ln w="9525">
            <a:noFill/>
            <a:miter lim="800000"/>
            <a:headEnd/>
            <a:tailEnd/>
          </a:ln>
        </p:spPr>
      </p:pic>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8</a:t>
            </a:fld>
            <a:endParaRPr lang="en-GB"/>
          </a:p>
        </p:txBody>
      </p:sp>
      <p:sp>
        <p:nvSpPr>
          <p:cNvPr id="7" name="Footer Placeholder 6"/>
          <p:cNvSpPr>
            <a:spLocks noGrp="1"/>
          </p:cNvSpPr>
          <p:nvPr>
            <p:ph type="ftr" idx="11"/>
          </p:nvPr>
        </p:nvSpPr>
        <p:spPr/>
        <p:txBody>
          <a:bodyPr/>
          <a:lstStyle/>
          <a:p>
            <a:pPr>
              <a:defRPr/>
            </a:pPr>
            <a:r>
              <a:rPr lang="en-GB" dirty="0"/>
              <a:t>CPSC422, Lecture 6</a:t>
            </a:r>
          </a:p>
        </p:txBody>
      </p:sp>
      <p:graphicFrame>
        <p:nvGraphicFramePr>
          <p:cNvPr id="527363" name="Object 3"/>
          <p:cNvGraphicFramePr>
            <a:graphicFrameLocks noChangeAspect="1"/>
          </p:cNvGraphicFramePr>
          <p:nvPr>
            <p:extLst>
              <p:ext uri="{D42A27DB-BD31-4B8C-83A1-F6EECF244321}">
                <p14:modId xmlns:p14="http://schemas.microsoft.com/office/powerpoint/2010/main" val="636876023"/>
              </p:ext>
            </p:extLst>
          </p:nvPr>
        </p:nvGraphicFramePr>
        <p:xfrm>
          <a:off x="1371600" y="4363243"/>
          <a:ext cx="4191274" cy="1581944"/>
        </p:xfrm>
        <a:graphic>
          <a:graphicData uri="http://schemas.openxmlformats.org/presentationml/2006/ole">
            <mc:AlternateContent xmlns:mc="http://schemas.openxmlformats.org/markup-compatibility/2006">
              <mc:Choice xmlns:v="urn:schemas-microsoft-com:vml" Requires="v">
                <p:oleObj spid="_x0000_s310335" name="Equation" r:id="rId6" imgW="2425680" imgH="914400" progId="Equation.3">
                  <p:embed/>
                </p:oleObj>
              </mc:Choice>
              <mc:Fallback>
                <p:oleObj name="Equation" r:id="rId6" imgW="2425680" imgH="914400" progId="Equation.3">
                  <p:embed/>
                  <p:pic>
                    <p:nvPicPr>
                      <p:cNvPr id="527363" name="Object 3"/>
                      <p:cNvPicPr>
                        <a:picLocks noChangeAspect="1" noChangeArrowheads="1"/>
                      </p:cNvPicPr>
                      <p:nvPr/>
                    </p:nvPicPr>
                    <p:blipFill>
                      <a:blip r:embed="rId7"/>
                      <a:srcRect/>
                      <a:stretch>
                        <a:fillRect/>
                      </a:stretch>
                    </p:blipFill>
                    <p:spPr bwMode="auto">
                      <a:xfrm>
                        <a:off x="1371600" y="4363243"/>
                        <a:ext cx="4191274" cy="1581944"/>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 name="Ink 1">
                <a:extLst>
                  <a:ext uri="{FF2B5EF4-FFF2-40B4-BE49-F238E27FC236}">
                    <a16:creationId xmlns:a16="http://schemas.microsoft.com/office/drawing/2014/main" id="{E1D740F6-C95C-4171-8E8D-0315839E13B3}"/>
                  </a:ext>
                </a:extLst>
              </p14:cNvPr>
              <p14:cNvContentPartPr/>
              <p14:nvPr/>
            </p14:nvContentPartPr>
            <p14:xfrm>
              <a:off x="6477903" y="3950763"/>
              <a:ext cx="784440" cy="687960"/>
            </p14:xfrm>
          </p:contentPart>
        </mc:Choice>
        <mc:Fallback xmlns="">
          <p:pic>
            <p:nvPicPr>
              <p:cNvPr id="2" name="Ink 1">
                <a:extLst>
                  <a:ext uri="{FF2B5EF4-FFF2-40B4-BE49-F238E27FC236}">
                    <a16:creationId xmlns:a16="http://schemas.microsoft.com/office/drawing/2014/main" id="{E1D740F6-C95C-4171-8E8D-0315839E13B3}"/>
                  </a:ext>
                </a:extLst>
              </p:cNvPr>
              <p:cNvPicPr/>
              <p:nvPr/>
            </p:nvPicPr>
            <p:blipFill>
              <a:blip r:embed="rId9"/>
              <a:stretch>
                <a:fillRect/>
              </a:stretch>
            </p:blipFill>
            <p:spPr>
              <a:xfrm>
                <a:off x="6459903" y="3842763"/>
                <a:ext cx="82008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70022074-B80C-4264-BF4C-D89DEF379ECC}"/>
                  </a:ext>
                </a:extLst>
              </p14:cNvPr>
              <p14:cNvContentPartPr/>
              <p14:nvPr/>
            </p14:nvContentPartPr>
            <p14:xfrm>
              <a:off x="6901623" y="5341083"/>
              <a:ext cx="29160" cy="199440"/>
            </p14:xfrm>
          </p:contentPart>
        </mc:Choice>
        <mc:Fallback xmlns="">
          <p:pic>
            <p:nvPicPr>
              <p:cNvPr id="4" name="Ink 3">
                <a:extLst>
                  <a:ext uri="{FF2B5EF4-FFF2-40B4-BE49-F238E27FC236}">
                    <a16:creationId xmlns:a16="http://schemas.microsoft.com/office/drawing/2014/main" id="{70022074-B80C-4264-BF4C-D89DEF379ECC}"/>
                  </a:ext>
                </a:extLst>
              </p:cNvPr>
              <p:cNvPicPr/>
              <p:nvPr/>
            </p:nvPicPr>
            <p:blipFill>
              <a:blip r:embed="rId11"/>
              <a:stretch>
                <a:fillRect/>
              </a:stretch>
            </p:blipFill>
            <p:spPr>
              <a:xfrm>
                <a:off x="6892983" y="5332083"/>
                <a:ext cx="468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BEDA0137-C1A1-4EB1-90AA-B757DC9C2409}"/>
                  </a:ext>
                </a:extLst>
              </p14:cNvPr>
              <p14:cNvContentPartPr/>
              <p14:nvPr/>
            </p14:nvContentPartPr>
            <p14:xfrm>
              <a:off x="7391943" y="5341803"/>
              <a:ext cx="189000" cy="203400"/>
            </p14:xfrm>
          </p:contentPart>
        </mc:Choice>
        <mc:Fallback xmlns="">
          <p:pic>
            <p:nvPicPr>
              <p:cNvPr id="5" name="Ink 4">
                <a:extLst>
                  <a:ext uri="{FF2B5EF4-FFF2-40B4-BE49-F238E27FC236}">
                    <a16:creationId xmlns:a16="http://schemas.microsoft.com/office/drawing/2014/main" id="{BEDA0137-C1A1-4EB1-90AA-B757DC9C2409}"/>
                  </a:ext>
                </a:extLst>
              </p:cNvPr>
              <p:cNvPicPr/>
              <p:nvPr/>
            </p:nvPicPr>
            <p:blipFill>
              <a:blip r:embed="rId13"/>
              <a:stretch>
                <a:fillRect/>
              </a:stretch>
            </p:blipFill>
            <p:spPr>
              <a:xfrm>
                <a:off x="7383303" y="5332803"/>
                <a:ext cx="2066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6040EA6F-289E-4073-B1C3-FE78CC1FA3D1}"/>
                  </a:ext>
                </a:extLst>
              </p14:cNvPr>
              <p14:cNvContentPartPr/>
              <p14:nvPr/>
            </p14:nvContentPartPr>
            <p14:xfrm>
              <a:off x="8030223" y="5322003"/>
              <a:ext cx="168120" cy="221400"/>
            </p14:xfrm>
          </p:contentPart>
        </mc:Choice>
        <mc:Fallback xmlns="">
          <p:pic>
            <p:nvPicPr>
              <p:cNvPr id="8" name="Ink 7">
                <a:extLst>
                  <a:ext uri="{FF2B5EF4-FFF2-40B4-BE49-F238E27FC236}">
                    <a16:creationId xmlns:a16="http://schemas.microsoft.com/office/drawing/2014/main" id="{6040EA6F-289E-4073-B1C3-FE78CC1FA3D1}"/>
                  </a:ext>
                </a:extLst>
              </p:cNvPr>
              <p:cNvPicPr/>
              <p:nvPr/>
            </p:nvPicPr>
            <p:blipFill>
              <a:blip r:embed="rId15"/>
              <a:stretch>
                <a:fillRect/>
              </a:stretch>
            </p:blipFill>
            <p:spPr>
              <a:xfrm>
                <a:off x="8021583" y="5313003"/>
                <a:ext cx="1857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ECA1860A-EF53-4847-A908-18070A25FFF9}"/>
                  </a:ext>
                </a:extLst>
              </p14:cNvPr>
              <p14:cNvContentPartPr/>
              <p14:nvPr/>
            </p14:nvContentPartPr>
            <p14:xfrm>
              <a:off x="8624943" y="5291043"/>
              <a:ext cx="194400" cy="371880"/>
            </p14:xfrm>
          </p:contentPart>
        </mc:Choice>
        <mc:Fallback xmlns="">
          <p:pic>
            <p:nvPicPr>
              <p:cNvPr id="12" name="Ink 11">
                <a:extLst>
                  <a:ext uri="{FF2B5EF4-FFF2-40B4-BE49-F238E27FC236}">
                    <a16:creationId xmlns:a16="http://schemas.microsoft.com/office/drawing/2014/main" id="{ECA1860A-EF53-4847-A908-18070A25FFF9}"/>
                  </a:ext>
                </a:extLst>
              </p:cNvPr>
              <p:cNvPicPr/>
              <p:nvPr/>
            </p:nvPicPr>
            <p:blipFill>
              <a:blip r:embed="rId17"/>
              <a:stretch>
                <a:fillRect/>
              </a:stretch>
            </p:blipFill>
            <p:spPr>
              <a:xfrm>
                <a:off x="8616303" y="5282411"/>
                <a:ext cx="212040" cy="38950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8133E5B3-82E7-43B5-A488-043C589B784A}"/>
                  </a:ext>
                </a:extLst>
              </p14:cNvPr>
              <p14:cNvContentPartPr/>
              <p14:nvPr/>
            </p14:nvContentPartPr>
            <p14:xfrm>
              <a:off x="6224463" y="4854723"/>
              <a:ext cx="7200" cy="228600"/>
            </p14:xfrm>
          </p:contentPart>
        </mc:Choice>
        <mc:Fallback xmlns="">
          <p:pic>
            <p:nvPicPr>
              <p:cNvPr id="13" name="Ink 12">
                <a:extLst>
                  <a:ext uri="{FF2B5EF4-FFF2-40B4-BE49-F238E27FC236}">
                    <a16:creationId xmlns:a16="http://schemas.microsoft.com/office/drawing/2014/main" id="{8133E5B3-82E7-43B5-A488-043C589B784A}"/>
                  </a:ext>
                </a:extLst>
              </p:cNvPr>
              <p:cNvPicPr/>
              <p:nvPr/>
            </p:nvPicPr>
            <p:blipFill>
              <a:blip r:embed="rId19"/>
              <a:stretch>
                <a:fillRect/>
              </a:stretch>
            </p:blipFill>
            <p:spPr>
              <a:xfrm>
                <a:off x="6215823" y="4845723"/>
                <a:ext cx="248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3577F515-D205-426C-9F38-8C6C8CF3CE51}"/>
                  </a:ext>
                </a:extLst>
              </p14:cNvPr>
              <p14:cNvContentPartPr/>
              <p14:nvPr/>
            </p14:nvContentPartPr>
            <p14:xfrm>
              <a:off x="6044103" y="3546123"/>
              <a:ext cx="210240" cy="275040"/>
            </p14:xfrm>
          </p:contentPart>
        </mc:Choice>
        <mc:Fallback xmlns="">
          <p:pic>
            <p:nvPicPr>
              <p:cNvPr id="15" name="Ink 14">
                <a:extLst>
                  <a:ext uri="{FF2B5EF4-FFF2-40B4-BE49-F238E27FC236}">
                    <a16:creationId xmlns:a16="http://schemas.microsoft.com/office/drawing/2014/main" id="{3577F515-D205-426C-9F38-8C6C8CF3CE51}"/>
                  </a:ext>
                </a:extLst>
              </p:cNvPr>
              <p:cNvPicPr/>
              <p:nvPr/>
            </p:nvPicPr>
            <p:blipFill>
              <a:blip r:embed="rId21"/>
              <a:stretch>
                <a:fillRect/>
              </a:stretch>
            </p:blipFill>
            <p:spPr>
              <a:xfrm>
                <a:off x="6035103" y="3537123"/>
                <a:ext cx="2278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3C04D2C1-D645-4880-A460-B7193895B1A6}"/>
                  </a:ext>
                </a:extLst>
              </p14:cNvPr>
              <p14:cNvContentPartPr/>
              <p14:nvPr/>
            </p14:nvContentPartPr>
            <p14:xfrm>
              <a:off x="7481223" y="6150723"/>
              <a:ext cx="11160" cy="206640"/>
            </p14:xfrm>
          </p:contentPart>
        </mc:Choice>
        <mc:Fallback xmlns="">
          <p:pic>
            <p:nvPicPr>
              <p:cNvPr id="22" name="Ink 21">
                <a:extLst>
                  <a:ext uri="{FF2B5EF4-FFF2-40B4-BE49-F238E27FC236}">
                    <a16:creationId xmlns:a16="http://schemas.microsoft.com/office/drawing/2014/main" id="{3C04D2C1-D645-4880-A460-B7193895B1A6}"/>
                  </a:ext>
                </a:extLst>
              </p:cNvPr>
              <p:cNvPicPr/>
              <p:nvPr/>
            </p:nvPicPr>
            <p:blipFill>
              <a:blip r:embed="rId23"/>
              <a:stretch>
                <a:fillRect/>
              </a:stretch>
            </p:blipFill>
            <p:spPr>
              <a:xfrm>
                <a:off x="7472223" y="6141723"/>
                <a:ext cx="288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E12F5858-F1FC-4D38-8A09-8C6EEB53BEB5}"/>
                  </a:ext>
                </a:extLst>
              </p14:cNvPr>
              <p14:cNvContentPartPr/>
              <p14:nvPr/>
            </p14:nvContentPartPr>
            <p14:xfrm>
              <a:off x="8024103" y="5692803"/>
              <a:ext cx="415080" cy="510480"/>
            </p14:xfrm>
          </p:contentPart>
        </mc:Choice>
        <mc:Fallback xmlns="">
          <p:pic>
            <p:nvPicPr>
              <p:cNvPr id="27" name="Ink 26">
                <a:extLst>
                  <a:ext uri="{FF2B5EF4-FFF2-40B4-BE49-F238E27FC236}">
                    <a16:creationId xmlns:a16="http://schemas.microsoft.com/office/drawing/2014/main" id="{E12F5858-F1FC-4D38-8A09-8C6EEB53BEB5}"/>
                  </a:ext>
                </a:extLst>
              </p:cNvPr>
              <p:cNvPicPr/>
              <p:nvPr/>
            </p:nvPicPr>
            <p:blipFill>
              <a:blip r:embed="rId25"/>
              <a:stretch>
                <a:fillRect/>
              </a:stretch>
            </p:blipFill>
            <p:spPr>
              <a:xfrm>
                <a:off x="8015463" y="5683803"/>
                <a:ext cx="43272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84C44E79-2BAD-41C2-86D6-1A97D0A282DF}"/>
                  </a:ext>
                </a:extLst>
              </p14:cNvPr>
              <p14:cNvContentPartPr/>
              <p14:nvPr/>
            </p14:nvContentPartPr>
            <p14:xfrm>
              <a:off x="7597143" y="5987283"/>
              <a:ext cx="333360" cy="164520"/>
            </p14:xfrm>
          </p:contentPart>
        </mc:Choice>
        <mc:Fallback xmlns="">
          <p:pic>
            <p:nvPicPr>
              <p:cNvPr id="28" name="Ink 27">
                <a:extLst>
                  <a:ext uri="{FF2B5EF4-FFF2-40B4-BE49-F238E27FC236}">
                    <a16:creationId xmlns:a16="http://schemas.microsoft.com/office/drawing/2014/main" id="{84C44E79-2BAD-41C2-86D6-1A97D0A282DF}"/>
                  </a:ext>
                </a:extLst>
              </p:cNvPr>
              <p:cNvPicPr/>
              <p:nvPr/>
            </p:nvPicPr>
            <p:blipFill>
              <a:blip r:embed="rId27"/>
              <a:stretch>
                <a:fillRect/>
              </a:stretch>
            </p:blipFill>
            <p:spPr>
              <a:xfrm>
                <a:off x="7588503" y="5978283"/>
                <a:ext cx="351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id="{D352C544-A8B9-4A38-82BF-F96F06A64D7E}"/>
                  </a:ext>
                </a:extLst>
              </p14:cNvPr>
              <p14:cNvContentPartPr/>
              <p14:nvPr/>
            </p14:nvContentPartPr>
            <p14:xfrm>
              <a:off x="6049503" y="5961723"/>
              <a:ext cx="1253880" cy="489960"/>
            </p14:xfrm>
          </p:contentPart>
        </mc:Choice>
        <mc:Fallback xmlns="">
          <p:pic>
            <p:nvPicPr>
              <p:cNvPr id="29" name="Ink 28">
                <a:extLst>
                  <a:ext uri="{FF2B5EF4-FFF2-40B4-BE49-F238E27FC236}">
                    <a16:creationId xmlns:a16="http://schemas.microsoft.com/office/drawing/2014/main" id="{D352C544-A8B9-4A38-82BF-F96F06A64D7E}"/>
                  </a:ext>
                </a:extLst>
              </p:cNvPr>
              <p:cNvPicPr/>
              <p:nvPr/>
            </p:nvPicPr>
            <p:blipFill>
              <a:blip r:embed="rId29"/>
              <a:stretch>
                <a:fillRect/>
              </a:stretch>
            </p:blipFill>
            <p:spPr>
              <a:xfrm>
                <a:off x="6040863" y="5952730"/>
                <a:ext cx="1271520" cy="50758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27F8D13C-DC6A-4A66-BC89-B91C6F8A666C}"/>
                  </a:ext>
                </a:extLst>
              </p14:cNvPr>
              <p14:cNvContentPartPr/>
              <p14:nvPr/>
            </p14:nvContentPartPr>
            <p14:xfrm>
              <a:off x="6448023" y="3527763"/>
              <a:ext cx="352440" cy="211680"/>
            </p14:xfrm>
          </p:contentPart>
        </mc:Choice>
        <mc:Fallback xmlns="">
          <p:pic>
            <p:nvPicPr>
              <p:cNvPr id="30" name="Ink 29">
                <a:extLst>
                  <a:ext uri="{FF2B5EF4-FFF2-40B4-BE49-F238E27FC236}">
                    <a16:creationId xmlns:a16="http://schemas.microsoft.com/office/drawing/2014/main" id="{27F8D13C-DC6A-4A66-BC89-B91C6F8A666C}"/>
                  </a:ext>
                </a:extLst>
              </p:cNvPr>
              <p:cNvPicPr/>
              <p:nvPr/>
            </p:nvPicPr>
            <p:blipFill>
              <a:blip r:embed="rId31"/>
              <a:stretch>
                <a:fillRect/>
              </a:stretch>
            </p:blipFill>
            <p:spPr>
              <a:xfrm>
                <a:off x="6439383" y="3519123"/>
                <a:ext cx="370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id="{C087948F-D807-4280-B5BF-29EEA063CC7E}"/>
                  </a:ext>
                </a:extLst>
              </p14:cNvPr>
              <p14:cNvContentPartPr/>
              <p14:nvPr/>
            </p14:nvContentPartPr>
            <p14:xfrm>
              <a:off x="6073263" y="3977043"/>
              <a:ext cx="1073520" cy="570600"/>
            </p14:xfrm>
          </p:contentPart>
        </mc:Choice>
        <mc:Fallback xmlns="">
          <p:pic>
            <p:nvPicPr>
              <p:cNvPr id="32" name="Ink 31">
                <a:extLst>
                  <a:ext uri="{FF2B5EF4-FFF2-40B4-BE49-F238E27FC236}">
                    <a16:creationId xmlns:a16="http://schemas.microsoft.com/office/drawing/2014/main" id="{C087948F-D807-4280-B5BF-29EEA063CC7E}"/>
                  </a:ext>
                </a:extLst>
              </p:cNvPr>
              <p:cNvPicPr/>
              <p:nvPr/>
            </p:nvPicPr>
            <p:blipFill>
              <a:blip r:embed="rId33"/>
              <a:stretch>
                <a:fillRect/>
              </a:stretch>
            </p:blipFill>
            <p:spPr>
              <a:xfrm>
                <a:off x="6064623" y="3968043"/>
                <a:ext cx="109116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Ink 32">
                <a:extLst>
                  <a:ext uri="{FF2B5EF4-FFF2-40B4-BE49-F238E27FC236}">
                    <a16:creationId xmlns:a16="http://schemas.microsoft.com/office/drawing/2014/main" id="{49A55298-B2B8-4772-939E-5F01ED65BA44}"/>
                  </a:ext>
                </a:extLst>
              </p14:cNvPr>
              <p14:cNvContentPartPr/>
              <p14:nvPr/>
            </p14:nvContentPartPr>
            <p14:xfrm>
              <a:off x="6346863" y="4743843"/>
              <a:ext cx="507600" cy="220320"/>
            </p14:xfrm>
          </p:contentPart>
        </mc:Choice>
        <mc:Fallback xmlns="">
          <p:pic>
            <p:nvPicPr>
              <p:cNvPr id="33" name="Ink 32">
                <a:extLst>
                  <a:ext uri="{FF2B5EF4-FFF2-40B4-BE49-F238E27FC236}">
                    <a16:creationId xmlns:a16="http://schemas.microsoft.com/office/drawing/2014/main" id="{49A55298-B2B8-4772-939E-5F01ED65BA44}"/>
                  </a:ext>
                </a:extLst>
              </p:cNvPr>
              <p:cNvPicPr/>
              <p:nvPr/>
            </p:nvPicPr>
            <p:blipFill>
              <a:blip r:embed="rId35"/>
              <a:stretch>
                <a:fillRect/>
              </a:stretch>
            </p:blipFill>
            <p:spPr>
              <a:xfrm>
                <a:off x="6337863" y="4734843"/>
                <a:ext cx="5252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Ink 33">
                <a:extLst>
                  <a:ext uri="{FF2B5EF4-FFF2-40B4-BE49-F238E27FC236}">
                    <a16:creationId xmlns:a16="http://schemas.microsoft.com/office/drawing/2014/main" id="{181162A5-565D-4131-A701-088747BD54FD}"/>
                  </a:ext>
                </a:extLst>
              </p14:cNvPr>
              <p14:cNvContentPartPr/>
              <p14:nvPr/>
            </p14:nvContentPartPr>
            <p14:xfrm>
              <a:off x="1722303" y="3687963"/>
              <a:ext cx="967680" cy="133200"/>
            </p14:xfrm>
          </p:contentPart>
        </mc:Choice>
        <mc:Fallback xmlns="">
          <p:pic>
            <p:nvPicPr>
              <p:cNvPr id="34" name="Ink 33">
                <a:extLst>
                  <a:ext uri="{FF2B5EF4-FFF2-40B4-BE49-F238E27FC236}">
                    <a16:creationId xmlns:a16="http://schemas.microsoft.com/office/drawing/2014/main" id="{181162A5-565D-4131-A701-088747BD54FD}"/>
                  </a:ext>
                </a:extLst>
              </p:cNvPr>
              <p:cNvPicPr/>
              <p:nvPr/>
            </p:nvPicPr>
            <p:blipFill>
              <a:blip r:embed="rId37"/>
              <a:stretch>
                <a:fillRect/>
              </a:stretch>
            </p:blipFill>
            <p:spPr>
              <a:xfrm>
                <a:off x="1632303" y="3507963"/>
                <a:ext cx="114732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Ink 34">
                <a:extLst>
                  <a:ext uri="{FF2B5EF4-FFF2-40B4-BE49-F238E27FC236}">
                    <a16:creationId xmlns:a16="http://schemas.microsoft.com/office/drawing/2014/main" id="{72BEC1F0-DC76-47B9-87A8-6F8268F8D3EC}"/>
                  </a:ext>
                </a:extLst>
              </p14:cNvPr>
              <p14:cNvContentPartPr/>
              <p14:nvPr/>
            </p14:nvContentPartPr>
            <p14:xfrm>
              <a:off x="2633103" y="4495803"/>
              <a:ext cx="1164600" cy="85320"/>
            </p14:xfrm>
          </p:contentPart>
        </mc:Choice>
        <mc:Fallback xmlns="">
          <p:pic>
            <p:nvPicPr>
              <p:cNvPr id="35" name="Ink 34">
                <a:extLst>
                  <a:ext uri="{FF2B5EF4-FFF2-40B4-BE49-F238E27FC236}">
                    <a16:creationId xmlns:a16="http://schemas.microsoft.com/office/drawing/2014/main" id="{72BEC1F0-DC76-47B9-87A8-6F8268F8D3EC}"/>
                  </a:ext>
                </a:extLst>
              </p:cNvPr>
              <p:cNvPicPr/>
              <p:nvPr/>
            </p:nvPicPr>
            <p:blipFill>
              <a:blip r:embed="rId39"/>
              <a:stretch>
                <a:fillRect/>
              </a:stretch>
            </p:blipFill>
            <p:spPr>
              <a:xfrm>
                <a:off x="2543103" y="4315803"/>
                <a:ext cx="134424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Ink 35">
                <a:extLst>
                  <a:ext uri="{FF2B5EF4-FFF2-40B4-BE49-F238E27FC236}">
                    <a16:creationId xmlns:a16="http://schemas.microsoft.com/office/drawing/2014/main" id="{726978C9-0624-4FF8-B857-720D4D356728}"/>
                  </a:ext>
                </a:extLst>
              </p14:cNvPr>
              <p14:cNvContentPartPr/>
              <p14:nvPr/>
            </p14:nvContentPartPr>
            <p14:xfrm>
              <a:off x="3352023" y="3738723"/>
              <a:ext cx="1060200" cy="52920"/>
            </p14:xfrm>
          </p:contentPart>
        </mc:Choice>
        <mc:Fallback xmlns="">
          <p:pic>
            <p:nvPicPr>
              <p:cNvPr id="36" name="Ink 35">
                <a:extLst>
                  <a:ext uri="{FF2B5EF4-FFF2-40B4-BE49-F238E27FC236}">
                    <a16:creationId xmlns:a16="http://schemas.microsoft.com/office/drawing/2014/main" id="{726978C9-0624-4FF8-B857-720D4D356728}"/>
                  </a:ext>
                </a:extLst>
              </p:cNvPr>
              <p:cNvPicPr/>
              <p:nvPr/>
            </p:nvPicPr>
            <p:blipFill>
              <a:blip r:embed="rId41"/>
              <a:stretch>
                <a:fillRect/>
              </a:stretch>
            </p:blipFill>
            <p:spPr>
              <a:xfrm>
                <a:off x="3262383" y="3559083"/>
                <a:ext cx="123984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Ink 36">
                <a:extLst>
                  <a:ext uri="{FF2B5EF4-FFF2-40B4-BE49-F238E27FC236}">
                    <a16:creationId xmlns:a16="http://schemas.microsoft.com/office/drawing/2014/main" id="{DA905502-C36D-457A-8020-9778768A2F42}"/>
                  </a:ext>
                </a:extLst>
              </p14:cNvPr>
              <p14:cNvContentPartPr/>
              <p14:nvPr/>
            </p14:nvContentPartPr>
            <p14:xfrm>
              <a:off x="2602143" y="4899003"/>
              <a:ext cx="1895400" cy="65160"/>
            </p14:xfrm>
          </p:contentPart>
        </mc:Choice>
        <mc:Fallback xmlns="">
          <p:pic>
            <p:nvPicPr>
              <p:cNvPr id="37" name="Ink 36">
                <a:extLst>
                  <a:ext uri="{FF2B5EF4-FFF2-40B4-BE49-F238E27FC236}">
                    <a16:creationId xmlns:a16="http://schemas.microsoft.com/office/drawing/2014/main" id="{DA905502-C36D-457A-8020-9778768A2F42}"/>
                  </a:ext>
                </a:extLst>
              </p:cNvPr>
              <p:cNvPicPr/>
              <p:nvPr/>
            </p:nvPicPr>
            <p:blipFill>
              <a:blip r:embed="rId43"/>
              <a:stretch>
                <a:fillRect/>
              </a:stretch>
            </p:blipFill>
            <p:spPr>
              <a:xfrm>
                <a:off x="2512503" y="4719363"/>
                <a:ext cx="207504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8" name="Ink 37">
                <a:extLst>
                  <a:ext uri="{FF2B5EF4-FFF2-40B4-BE49-F238E27FC236}">
                    <a16:creationId xmlns:a16="http://schemas.microsoft.com/office/drawing/2014/main" id="{55684D83-48B6-4005-BF73-C2461B7BF890}"/>
                  </a:ext>
                </a:extLst>
              </p14:cNvPr>
              <p14:cNvContentPartPr/>
              <p14:nvPr/>
            </p14:nvContentPartPr>
            <p14:xfrm>
              <a:off x="2637423" y="5329923"/>
              <a:ext cx="1956600" cy="35640"/>
            </p14:xfrm>
          </p:contentPart>
        </mc:Choice>
        <mc:Fallback xmlns="">
          <p:pic>
            <p:nvPicPr>
              <p:cNvPr id="38" name="Ink 37">
                <a:extLst>
                  <a:ext uri="{FF2B5EF4-FFF2-40B4-BE49-F238E27FC236}">
                    <a16:creationId xmlns:a16="http://schemas.microsoft.com/office/drawing/2014/main" id="{55684D83-48B6-4005-BF73-C2461B7BF890}"/>
                  </a:ext>
                </a:extLst>
              </p:cNvPr>
              <p:cNvPicPr/>
              <p:nvPr/>
            </p:nvPicPr>
            <p:blipFill>
              <a:blip r:embed="rId45"/>
              <a:stretch>
                <a:fillRect/>
              </a:stretch>
            </p:blipFill>
            <p:spPr>
              <a:xfrm>
                <a:off x="2547423" y="5150283"/>
                <a:ext cx="213624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Ink 38">
                <a:extLst>
                  <a:ext uri="{FF2B5EF4-FFF2-40B4-BE49-F238E27FC236}">
                    <a16:creationId xmlns:a16="http://schemas.microsoft.com/office/drawing/2014/main" id="{A0451EFF-5E2C-4864-9AF9-74A9ABE90664}"/>
                  </a:ext>
                </a:extLst>
              </p14:cNvPr>
              <p14:cNvContentPartPr/>
              <p14:nvPr/>
            </p14:nvContentPartPr>
            <p14:xfrm>
              <a:off x="2593143" y="5714763"/>
              <a:ext cx="1995120" cy="38520"/>
            </p14:xfrm>
          </p:contentPart>
        </mc:Choice>
        <mc:Fallback xmlns="">
          <p:pic>
            <p:nvPicPr>
              <p:cNvPr id="39" name="Ink 38">
                <a:extLst>
                  <a:ext uri="{FF2B5EF4-FFF2-40B4-BE49-F238E27FC236}">
                    <a16:creationId xmlns:a16="http://schemas.microsoft.com/office/drawing/2014/main" id="{A0451EFF-5E2C-4864-9AF9-74A9ABE90664}"/>
                  </a:ext>
                </a:extLst>
              </p:cNvPr>
              <p:cNvPicPr/>
              <p:nvPr/>
            </p:nvPicPr>
            <p:blipFill>
              <a:blip r:embed="rId47"/>
              <a:stretch>
                <a:fillRect/>
              </a:stretch>
            </p:blipFill>
            <p:spPr>
              <a:xfrm>
                <a:off x="2503503" y="5535123"/>
                <a:ext cx="217476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Ink 39">
                <a:extLst>
                  <a:ext uri="{FF2B5EF4-FFF2-40B4-BE49-F238E27FC236}">
                    <a16:creationId xmlns:a16="http://schemas.microsoft.com/office/drawing/2014/main" id="{01503B7B-2E09-44CE-99D9-5202677A5C9B}"/>
                  </a:ext>
                </a:extLst>
              </p14:cNvPr>
              <p14:cNvContentPartPr/>
              <p14:nvPr/>
            </p14:nvContentPartPr>
            <p14:xfrm>
              <a:off x="4464423" y="3774723"/>
              <a:ext cx="530280" cy="31320"/>
            </p14:xfrm>
          </p:contentPart>
        </mc:Choice>
        <mc:Fallback xmlns="">
          <p:pic>
            <p:nvPicPr>
              <p:cNvPr id="40" name="Ink 39">
                <a:extLst>
                  <a:ext uri="{FF2B5EF4-FFF2-40B4-BE49-F238E27FC236}">
                    <a16:creationId xmlns:a16="http://schemas.microsoft.com/office/drawing/2014/main" id="{01503B7B-2E09-44CE-99D9-5202677A5C9B}"/>
                  </a:ext>
                </a:extLst>
              </p:cNvPr>
              <p:cNvPicPr/>
              <p:nvPr/>
            </p:nvPicPr>
            <p:blipFill>
              <a:blip r:embed="rId49"/>
              <a:stretch>
                <a:fillRect/>
              </a:stretch>
            </p:blipFill>
            <p:spPr>
              <a:xfrm>
                <a:off x="4374423" y="3594723"/>
                <a:ext cx="70992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Ink 40">
                <a:extLst>
                  <a:ext uri="{FF2B5EF4-FFF2-40B4-BE49-F238E27FC236}">
                    <a16:creationId xmlns:a16="http://schemas.microsoft.com/office/drawing/2014/main" id="{3CB7211D-9A37-4C58-8A3A-D369EFA35B69}"/>
                  </a:ext>
                </a:extLst>
              </p14:cNvPr>
              <p14:cNvContentPartPr/>
              <p14:nvPr/>
            </p14:nvContentPartPr>
            <p14:xfrm>
              <a:off x="4534263" y="4924203"/>
              <a:ext cx="607320" cy="95400"/>
            </p14:xfrm>
          </p:contentPart>
        </mc:Choice>
        <mc:Fallback xmlns="">
          <p:pic>
            <p:nvPicPr>
              <p:cNvPr id="41" name="Ink 40">
                <a:extLst>
                  <a:ext uri="{FF2B5EF4-FFF2-40B4-BE49-F238E27FC236}">
                    <a16:creationId xmlns:a16="http://schemas.microsoft.com/office/drawing/2014/main" id="{3CB7211D-9A37-4C58-8A3A-D369EFA35B69}"/>
                  </a:ext>
                </a:extLst>
              </p:cNvPr>
              <p:cNvPicPr/>
              <p:nvPr/>
            </p:nvPicPr>
            <p:blipFill>
              <a:blip r:embed="rId51"/>
              <a:stretch>
                <a:fillRect/>
              </a:stretch>
            </p:blipFill>
            <p:spPr>
              <a:xfrm>
                <a:off x="4444263" y="4744203"/>
                <a:ext cx="78696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Ink 41">
                <a:extLst>
                  <a:ext uri="{FF2B5EF4-FFF2-40B4-BE49-F238E27FC236}">
                    <a16:creationId xmlns:a16="http://schemas.microsoft.com/office/drawing/2014/main" id="{65FA1D6E-8857-4F69-8D7F-E9E6572613C6}"/>
                  </a:ext>
                </a:extLst>
              </p14:cNvPr>
              <p14:cNvContentPartPr/>
              <p14:nvPr/>
            </p14:nvContentPartPr>
            <p14:xfrm>
              <a:off x="4633623" y="5337483"/>
              <a:ext cx="567720" cy="53640"/>
            </p14:xfrm>
          </p:contentPart>
        </mc:Choice>
        <mc:Fallback xmlns="">
          <p:pic>
            <p:nvPicPr>
              <p:cNvPr id="42" name="Ink 41">
                <a:extLst>
                  <a:ext uri="{FF2B5EF4-FFF2-40B4-BE49-F238E27FC236}">
                    <a16:creationId xmlns:a16="http://schemas.microsoft.com/office/drawing/2014/main" id="{65FA1D6E-8857-4F69-8D7F-E9E6572613C6}"/>
                  </a:ext>
                </a:extLst>
              </p:cNvPr>
              <p:cNvPicPr/>
              <p:nvPr/>
            </p:nvPicPr>
            <p:blipFill>
              <a:blip r:embed="rId53"/>
              <a:stretch>
                <a:fillRect/>
              </a:stretch>
            </p:blipFill>
            <p:spPr>
              <a:xfrm>
                <a:off x="4543983" y="5157483"/>
                <a:ext cx="74736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Ink 42">
                <a:extLst>
                  <a:ext uri="{FF2B5EF4-FFF2-40B4-BE49-F238E27FC236}">
                    <a16:creationId xmlns:a16="http://schemas.microsoft.com/office/drawing/2014/main" id="{F1E8DD54-41B3-44EF-A92F-66E2A51F661B}"/>
                  </a:ext>
                </a:extLst>
              </p14:cNvPr>
              <p14:cNvContentPartPr/>
              <p14:nvPr/>
            </p14:nvContentPartPr>
            <p14:xfrm>
              <a:off x="4681503" y="5724843"/>
              <a:ext cx="514440" cy="36360"/>
            </p14:xfrm>
          </p:contentPart>
        </mc:Choice>
        <mc:Fallback xmlns="">
          <p:pic>
            <p:nvPicPr>
              <p:cNvPr id="43" name="Ink 42">
                <a:extLst>
                  <a:ext uri="{FF2B5EF4-FFF2-40B4-BE49-F238E27FC236}">
                    <a16:creationId xmlns:a16="http://schemas.microsoft.com/office/drawing/2014/main" id="{F1E8DD54-41B3-44EF-A92F-66E2A51F661B}"/>
                  </a:ext>
                </a:extLst>
              </p:cNvPr>
              <p:cNvPicPr/>
              <p:nvPr/>
            </p:nvPicPr>
            <p:blipFill>
              <a:blip r:embed="rId55"/>
              <a:stretch>
                <a:fillRect/>
              </a:stretch>
            </p:blipFill>
            <p:spPr>
              <a:xfrm>
                <a:off x="4591503" y="5544843"/>
                <a:ext cx="694080" cy="396000"/>
              </a:xfrm>
              <a:prstGeom prst="rect">
                <a:avLst/>
              </a:prstGeom>
            </p:spPr>
          </p:pic>
        </mc:Fallback>
      </mc:AlternateContent>
    </p:spTree>
    <p:extLst>
      <p:ext uri="{BB962C8B-B14F-4D97-AF65-F5344CB8AC3E}">
        <p14:creationId xmlns:p14="http://schemas.microsoft.com/office/powerpoint/2010/main" val="581140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3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a:t>Belief State and its Update</a:t>
            </a:r>
          </a:p>
        </p:txBody>
      </p:sp>
      <p:graphicFrame>
        <p:nvGraphicFramePr>
          <p:cNvPr id="5122" name="Object 8"/>
          <p:cNvGraphicFramePr>
            <a:graphicFrameLocks noGrp="1" noChangeAspect="1"/>
          </p:cNvGraphicFramePr>
          <p:nvPr>
            <p:ph idx="1"/>
            <p:extLst>
              <p:ext uri="{D42A27DB-BD31-4B8C-83A1-F6EECF244321}">
                <p14:modId xmlns:p14="http://schemas.microsoft.com/office/powerpoint/2010/main" val="3904616457"/>
              </p:ext>
            </p:extLst>
          </p:nvPr>
        </p:nvGraphicFramePr>
        <p:xfrm>
          <a:off x="1676400" y="2209800"/>
          <a:ext cx="5400675" cy="1966912"/>
        </p:xfrm>
        <a:graphic>
          <a:graphicData uri="http://schemas.openxmlformats.org/presentationml/2006/ole">
            <mc:AlternateContent xmlns:mc="http://schemas.openxmlformats.org/markup-compatibility/2006">
              <mc:Choice xmlns:v="urn:schemas-microsoft-com:vml" Requires="v">
                <p:oleObj spid="_x0000_s303255" name="Equation" r:id="rId3" imgW="2197080" imgH="799920" progId="Equation.3">
                  <p:embed/>
                </p:oleObj>
              </mc:Choice>
              <mc:Fallback>
                <p:oleObj name="Equation" r:id="rId3" imgW="2197080" imgH="799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09800"/>
                        <a:ext cx="5400675" cy="196691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25" name="Rectangle 12"/>
          <p:cNvSpPr>
            <a:spLocks noChangeArrowheads="1"/>
          </p:cNvSpPr>
          <p:nvPr/>
        </p:nvSpPr>
        <p:spPr bwMode="auto">
          <a:xfrm>
            <a:off x="250825" y="4437063"/>
            <a:ext cx="8569325" cy="431800"/>
          </a:xfrm>
          <a:prstGeom prst="rect">
            <a:avLst/>
          </a:prstGeom>
          <a:noFill/>
          <a:ln w="9525">
            <a:noFill/>
            <a:round/>
            <a:headEnd/>
            <a:tailEnd/>
          </a:ln>
        </p:spPr>
        <p:txBody>
          <a:bodyPr lIns="90000" tIns="46800" rIns="90000" bIns="46800"/>
          <a:lstStyle/>
          <a:p>
            <a:pPr marL="457200" indent="-457200"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To summarize: when  the agent performs action </a:t>
            </a:r>
            <a:r>
              <a:rPr lang="en-GB" sz="2400" b="1" i="1" dirty="0">
                <a:solidFill>
                  <a:srgbClr val="000000"/>
                </a:solidFill>
                <a:latin typeface="Arial" panose="020B0604020202020204" pitchFamily="34" charset="0"/>
                <a:cs typeface="Arial" panose="020B0604020202020204" pitchFamily="34" charset="0"/>
              </a:rPr>
              <a:t>a</a:t>
            </a:r>
            <a:r>
              <a:rPr lang="en-GB" sz="2400" dirty="0">
                <a:solidFill>
                  <a:srgbClr val="000000"/>
                </a:solidFill>
                <a:latin typeface="Arial" panose="020B0604020202020204" pitchFamily="34" charset="0"/>
                <a:cs typeface="Arial" panose="020B0604020202020204" pitchFamily="34" charset="0"/>
              </a:rPr>
              <a:t> in belief state </a:t>
            </a:r>
            <a:r>
              <a:rPr lang="en-GB" sz="2400" b="1" i="1" dirty="0">
                <a:solidFill>
                  <a:srgbClr val="000000"/>
                </a:solidFill>
                <a:latin typeface="Arial" panose="020B0604020202020204" pitchFamily="34" charset="0"/>
                <a:cs typeface="Arial" panose="020B0604020202020204" pitchFamily="34" charset="0"/>
              </a:rPr>
              <a:t>b</a:t>
            </a:r>
            <a:r>
              <a:rPr lang="en-GB" sz="2400" dirty="0">
                <a:solidFill>
                  <a:srgbClr val="000000"/>
                </a:solidFill>
                <a:latin typeface="Arial" panose="020B0604020202020204" pitchFamily="34" charset="0"/>
                <a:cs typeface="Arial" panose="020B0604020202020204" pitchFamily="34" charset="0"/>
              </a:rPr>
              <a:t>, and then receives observation </a:t>
            </a:r>
            <a:r>
              <a:rPr lang="en-GB" sz="2400" b="1" i="1" dirty="0">
                <a:solidFill>
                  <a:srgbClr val="000000"/>
                </a:solidFill>
                <a:latin typeface="Arial" panose="020B0604020202020204" pitchFamily="34" charset="0"/>
                <a:cs typeface="Arial" panose="020B0604020202020204" pitchFamily="34" charset="0"/>
              </a:rPr>
              <a:t>e</a:t>
            </a:r>
            <a:r>
              <a:rPr lang="en-GB" sz="2400" dirty="0">
                <a:solidFill>
                  <a:srgbClr val="000000"/>
                </a:solidFill>
                <a:latin typeface="Arial" panose="020B0604020202020204" pitchFamily="34" charset="0"/>
                <a:cs typeface="Arial" panose="020B0604020202020204" pitchFamily="34" charset="0"/>
              </a:rPr>
              <a:t>, filtering gives a unique new probability distribution over state </a:t>
            </a:r>
          </a:p>
          <a:p>
            <a:pPr marL="838200" lvl="1" indent="-381000" defTabSz="457200">
              <a:lnSpc>
                <a:spcPct val="90000"/>
              </a:lnSpc>
              <a:spcBef>
                <a:spcPts val="1500"/>
              </a:spcBef>
              <a:buClr>
                <a:srgbClr val="000000"/>
              </a:buClr>
              <a:buSzPct val="100000"/>
              <a:buFont typeface="Times New Roman" pitchFamily="18" charset="0"/>
              <a:buChar char="•"/>
            </a:pPr>
            <a:r>
              <a:rPr lang="en-GB" sz="2400" b="1" i="1" dirty="0">
                <a:solidFill>
                  <a:srgbClr val="3333CC"/>
                </a:solidFill>
                <a:latin typeface="Arial" panose="020B0604020202020204" pitchFamily="34" charset="0"/>
                <a:cs typeface="Arial" panose="020B0604020202020204" pitchFamily="34" charset="0"/>
              </a:rPr>
              <a:t>deterministic transition from one belief state to another</a:t>
            </a:r>
            <a:endParaRPr lang="en-US" sz="2400" b="1" i="1" dirty="0">
              <a:solidFill>
                <a:srgbClr val="3333CC"/>
              </a:solidFill>
              <a:latin typeface="Arial" panose="020B0604020202020204" pitchFamily="34" charset="0"/>
              <a:cs typeface="Arial" panose="020B0604020202020204" pitchFamily="34" charset="0"/>
            </a:endParaRPr>
          </a:p>
          <a:p>
            <a:pPr marL="838200" lvl="1" indent="-381000" defTabSz="457200">
              <a:lnSpc>
                <a:spcPct val="90000"/>
              </a:lnSpc>
              <a:buClr>
                <a:srgbClr val="000000"/>
              </a:buClr>
              <a:buSzPct val="100000"/>
              <a:buFont typeface="Times New Roman" pitchFamily="18" charset="0"/>
              <a:buNone/>
            </a:pPr>
            <a:endParaRPr lang="en-GB" sz="2000" b="1" dirty="0">
              <a:solidFill>
                <a:srgbClr val="00000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idx="12"/>
          </p:nvPr>
        </p:nvSpPr>
        <p:spPr/>
        <p:txBody>
          <a:bodyPr/>
          <a:lstStyle/>
          <a:p>
            <a:pPr>
              <a:defRPr/>
            </a:pPr>
            <a:fld id="{05A1D003-5855-4637-A42D-B47EEA6C4942}" type="slidenum">
              <a:rPr lang="en-GB" smtClean="0"/>
              <a:pPr>
                <a:defRPr/>
              </a:pPr>
              <a:t>9</a:t>
            </a:fld>
            <a:endParaRPr lang="en-GB"/>
          </a:p>
        </p:txBody>
      </p:sp>
      <p:sp>
        <p:nvSpPr>
          <p:cNvPr id="7" name="Footer Placeholder 6"/>
          <p:cNvSpPr>
            <a:spLocks noGrp="1"/>
          </p:cNvSpPr>
          <p:nvPr>
            <p:ph type="ftr" idx="11"/>
          </p:nvPr>
        </p:nvSpPr>
        <p:spPr/>
        <p:txBody>
          <a:bodyPr/>
          <a:lstStyle/>
          <a:p>
            <a:pPr>
              <a:defRPr/>
            </a:pPr>
            <a:r>
              <a:rPr lang="en-GB"/>
              <a:t>CPSC422, Lecture 6</a:t>
            </a:r>
          </a:p>
        </p:txBody>
      </p:sp>
      <p:graphicFrame>
        <p:nvGraphicFramePr>
          <p:cNvPr id="8" name="Object 8"/>
          <p:cNvGraphicFramePr>
            <a:graphicFrameLocks noChangeAspect="1"/>
          </p:cNvGraphicFramePr>
          <p:nvPr>
            <p:extLst>
              <p:ext uri="{D42A27DB-BD31-4B8C-83A1-F6EECF244321}">
                <p14:modId xmlns:p14="http://schemas.microsoft.com/office/powerpoint/2010/main" val="4078960937"/>
              </p:ext>
            </p:extLst>
          </p:nvPr>
        </p:nvGraphicFramePr>
        <p:xfrm>
          <a:off x="1143000" y="1143000"/>
          <a:ext cx="906462" cy="498475"/>
        </p:xfrm>
        <a:graphic>
          <a:graphicData uri="http://schemas.openxmlformats.org/presentationml/2006/ole">
            <mc:AlternateContent xmlns:mc="http://schemas.openxmlformats.org/markup-compatibility/2006">
              <mc:Choice xmlns:v="urn:schemas-microsoft-com:vml" Requires="v">
                <p:oleObj spid="_x0000_s303256" name="Equation" r:id="rId5" imgW="368280" imgH="203040" progId="Equation.3">
                  <p:embed/>
                </p:oleObj>
              </mc:Choice>
              <mc:Fallback>
                <p:oleObj name="Equation" r:id="rId5" imgW="368280" imgH="203040" progId="Equation.3">
                  <p:embed/>
                  <p:pic>
                    <p:nvPicPr>
                      <p:cNvPr id="0" name=""/>
                      <p:cNvPicPr>
                        <a:picLocks noChangeAspect="1" noChangeArrowheads="1"/>
                      </p:cNvPicPr>
                      <p:nvPr/>
                    </p:nvPicPr>
                    <p:blipFill>
                      <a:blip r:embed="rId6"/>
                      <a:srcRect/>
                      <a:stretch>
                        <a:fillRect/>
                      </a:stretch>
                    </p:blipFill>
                    <p:spPr bwMode="auto">
                      <a:xfrm>
                        <a:off x="1143000" y="1143000"/>
                        <a:ext cx="906462" cy="4984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7874708"/>
      </p:ext>
    </p:extLst>
  </p:cSld>
  <p:clrMapOvr>
    <a:masterClrMapping/>
  </p:clrMapOvr>
  <p:transition/>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38099</TotalTime>
  <Words>2518</Words>
  <Application>Microsoft Office PowerPoint</Application>
  <PresentationFormat>On-screen Show (4:3)</PresentationFormat>
  <Paragraphs>364</Paragraphs>
  <Slides>28</Slides>
  <Notes>17</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37" baseType="lpstr">
      <vt:lpstr>Arial</vt:lpstr>
      <vt:lpstr>Arial Unicode MS</vt:lpstr>
      <vt:lpstr>Cambria Math</vt:lpstr>
      <vt:lpstr>Times New Roman</vt:lpstr>
      <vt:lpstr>Wingdings</vt:lpstr>
      <vt:lpstr>1_Default Design</vt:lpstr>
      <vt:lpstr>2_Default Design</vt:lpstr>
      <vt:lpstr>Default Design</vt:lpstr>
      <vt:lpstr>Equation</vt:lpstr>
      <vt:lpstr>PowerPoint Presentation</vt:lpstr>
      <vt:lpstr>Lecture Overview</vt:lpstr>
      <vt:lpstr>PowerPoint Presentation</vt:lpstr>
      <vt:lpstr>Example</vt:lpstr>
      <vt:lpstr>After five Left actions</vt:lpstr>
      <vt:lpstr>Belief State and its Update</vt:lpstr>
      <vt:lpstr>Belief Update: Example1</vt:lpstr>
      <vt:lpstr>Belief Update: Example 2</vt:lpstr>
      <vt:lpstr>Belief State and its Update</vt:lpstr>
      <vt:lpstr>Optimal Policies in POMDs ?</vt:lpstr>
      <vt:lpstr>How to Find an Optimal Policy?</vt:lpstr>
      <vt:lpstr>Finding the Optimal Policy: State of the Art</vt:lpstr>
      <vt:lpstr>PowerPoint Presentation</vt:lpstr>
      <vt:lpstr>Dynamic Decision Networks (DDN)</vt:lpstr>
      <vt:lpstr>Dynamic Decision Networks (DDN)</vt:lpstr>
      <vt:lpstr>Dynamic Decision Networks (DDN)</vt:lpstr>
      <vt:lpstr>Look Ahead Search for Optimal Policy</vt:lpstr>
      <vt:lpstr>Look Ahead Search for Optimal Policy</vt:lpstr>
      <vt:lpstr>PowerPoint Presentation</vt:lpstr>
      <vt:lpstr>PowerPoint Presentation</vt:lpstr>
      <vt:lpstr>PowerPoint Presentation</vt:lpstr>
      <vt:lpstr>Look Ahead Search for Optimal Policy</vt:lpstr>
      <vt:lpstr>Some Applications of POMDPs……</vt:lpstr>
      <vt:lpstr>PowerPoint Presentation</vt:lpstr>
      <vt:lpstr>Another “famous” Application</vt:lpstr>
      <vt:lpstr>PowerPoint Presentation</vt:lpstr>
      <vt:lpstr>Learning Goals for today’s class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Giuseppe Carenini</cp:lastModifiedBy>
  <cp:revision>480</cp:revision>
  <cp:lastPrinted>2014-01-16T22:50:35Z</cp:lastPrinted>
  <dcterms:created xsi:type="dcterms:W3CDTF">2008-04-07T17:41:19Z</dcterms:created>
  <dcterms:modified xsi:type="dcterms:W3CDTF">2019-09-17T14:21:51Z</dcterms:modified>
</cp:coreProperties>
</file>