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7.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8.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9.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10.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11.xml" ContentType="application/vnd.openxmlformats-officedocument.presentationml.notesSlide+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notesSlides/notesSlide12.xml" ContentType="application/vnd.openxmlformats-officedocument.presentationml.notesSlide+xml"/>
  <Override PartName="/ppt/ink/ink73.xml" ContentType="application/inkml+xml"/>
  <Override PartName="/ppt/ink/ink74.xml" ContentType="application/inkml+xml"/>
  <Override PartName="/ppt/notesSlides/notesSlide13.xml" ContentType="application/vnd.openxmlformats-officedocument.presentationml.notesSlide+xml"/>
  <Override PartName="/ppt/ink/ink75.xml" ContentType="application/inkml+xml"/>
  <Override PartName="/ppt/notesSlides/notesSlide14.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19.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notesSlides/notesSlide20.xml" ContentType="application/vnd.openxmlformats-officedocument.presentationml.notesSlide+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21.xml" ContentType="application/vnd.openxmlformats-officedocument.presentationml.notesSlide+xml"/>
  <Override PartName="/ppt/ink/ink131.xml" ContentType="application/inkml+xml"/>
  <Override PartName="/ppt/notesSlides/notesSlide22.xml" ContentType="application/vnd.openxmlformats-officedocument.presentationml.notesSlide+xml"/>
  <Override PartName="/ppt/ink/ink13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33.xml" ContentType="application/inkml+xml"/>
  <Override PartName="/ppt/notesSlides/notesSlide25.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notesSlides/notesSlide26.xml" ContentType="application/vnd.openxmlformats-officedocument.presentationml.notesSlide+xml"/>
  <Override PartName="/ppt/ink/ink140.xml" ContentType="application/inkml+xml"/>
  <Override PartName="/ppt/ink/ink141.xml" ContentType="application/inkml+xml"/>
  <Override PartName="/ppt/ink/ink142.xml" ContentType="application/inkml+xml"/>
  <Override PartName="/ppt/notesSlides/notesSlide27.xml" ContentType="application/vnd.openxmlformats-officedocument.presentationml.notesSlide+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28.xml" ContentType="application/vnd.openxmlformats-officedocument.presentationml.notesSlide+xml"/>
  <Override PartName="/ppt/ink/ink184.xml" ContentType="application/inkml+xml"/>
  <Override PartName="/ppt/ink/ink185.xml" ContentType="application/inkml+xml"/>
  <Override PartName="/ppt/notesSlides/notesSlide29.xml" ContentType="application/vnd.openxmlformats-officedocument.presentationml.notesSlide+xml"/>
  <Override PartName="/ppt/ink/ink18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49" r:id="rId2"/>
    <p:sldMasterId id="2147483688" r:id="rId3"/>
  </p:sldMasterIdLst>
  <p:notesMasterIdLst>
    <p:notesMasterId r:id="rId45"/>
  </p:notesMasterIdLst>
  <p:handoutMasterIdLst>
    <p:handoutMasterId r:id="rId46"/>
  </p:handoutMasterIdLst>
  <p:sldIdLst>
    <p:sldId id="402" r:id="rId4"/>
    <p:sldId id="440" r:id="rId5"/>
    <p:sldId id="441" r:id="rId6"/>
    <p:sldId id="436" r:id="rId7"/>
    <p:sldId id="442" r:id="rId8"/>
    <p:sldId id="445" r:id="rId9"/>
    <p:sldId id="430" r:id="rId10"/>
    <p:sldId id="422" r:id="rId11"/>
    <p:sldId id="423" r:id="rId12"/>
    <p:sldId id="424" r:id="rId13"/>
    <p:sldId id="425" r:id="rId14"/>
    <p:sldId id="426" r:id="rId15"/>
    <p:sldId id="427" r:id="rId16"/>
    <p:sldId id="428" r:id="rId17"/>
    <p:sldId id="429" r:id="rId18"/>
    <p:sldId id="434" r:id="rId19"/>
    <p:sldId id="408" r:id="rId20"/>
    <p:sldId id="346" r:id="rId21"/>
    <p:sldId id="342" r:id="rId22"/>
    <p:sldId id="403" r:id="rId23"/>
    <p:sldId id="431" r:id="rId24"/>
    <p:sldId id="404" r:id="rId25"/>
    <p:sldId id="435" r:id="rId26"/>
    <p:sldId id="414" r:id="rId27"/>
    <p:sldId id="415" r:id="rId28"/>
    <p:sldId id="365" r:id="rId29"/>
    <p:sldId id="420" r:id="rId30"/>
    <p:sldId id="405" r:id="rId31"/>
    <p:sldId id="366" r:id="rId32"/>
    <p:sldId id="367" r:id="rId33"/>
    <p:sldId id="368" r:id="rId34"/>
    <p:sldId id="369" r:id="rId35"/>
    <p:sldId id="370" r:id="rId36"/>
    <p:sldId id="394" r:id="rId37"/>
    <p:sldId id="371" r:id="rId38"/>
    <p:sldId id="416" r:id="rId39"/>
    <p:sldId id="372" r:id="rId40"/>
    <p:sldId id="432" r:id="rId41"/>
    <p:sldId id="417" r:id="rId42"/>
    <p:sldId id="446" r:id="rId43"/>
    <p:sldId id="406" r:id="rId4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7513" autoAdjust="0"/>
    <p:restoredTop sz="62201" autoAdjust="0"/>
  </p:normalViewPr>
  <p:slideViewPr>
    <p:cSldViewPr>
      <p:cViewPr varScale="1">
        <p:scale>
          <a:sx n="71" d="100"/>
          <a:sy n="71" d="100"/>
        </p:scale>
        <p:origin x="1461" y="3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26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8.wmf"/><Relationship Id="rId5" Type="http://schemas.openxmlformats.org/officeDocument/2006/relationships/image" Target="../media/image41.wmf"/><Relationship Id="rId4"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pPr>
              <a:defRPr/>
            </a:pPr>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pPr>
              <a:defRPr/>
            </a:pPr>
            <a:fld id="{5577F56C-C0E6-441B-B0C6-FCA1448F4889}" type="datetimeFigureOut">
              <a:rPr lang="en-US"/>
              <a:pPr>
                <a:defRPr/>
              </a:pPr>
              <a:t>9/14/2019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pPr>
              <a:defRPr/>
            </a:pPr>
            <a:fld id="{81B5A273-CBF6-4F9D-B654-CC32B9985E64}" type="slidenum">
              <a:rPr lang="en-US"/>
              <a:pPr>
                <a:defRPr/>
              </a:pPr>
              <a:t>‹#›</a:t>
            </a:fld>
            <a:endParaRPr lang="en-US"/>
          </a:p>
        </p:txBody>
      </p:sp>
    </p:spTree>
    <p:extLst>
      <p:ext uri="{BB962C8B-B14F-4D97-AF65-F5344CB8AC3E}">
        <p14:creationId xmlns:p14="http://schemas.microsoft.com/office/powerpoint/2010/main" val="363106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3.260"/>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7 110 5,'0'0'10,"0"-10"-1,0 10 0,0 0 0,-1-11 0,1 11 0,0 0-2,0 0 0,0 0-2,0 0-1,0 0 0,0 0-3,0 0-1,0 0 1,0 0-2,-5 10 1,4 0 0,1 2 1,0 5-1,1 3 0,1 7 1,3 5 0,0 5-1,1 5 1,4 6-1,-2 3 1,2 3-1,0 0 0,-1-4 0,0-3 0,-1-5 0,-3-4 1,0-10-1,0-7 1,-2-5 1,0-5 1,-3-11 2,3 10 0,-3-10 0,0 0 1,0 0-1,7-10 0,-6 0 0,5-1-2,-1-7-2,5-5 0,5-6 0,6-5-1,7-6 0,7-6 0,5-4 0,7-4 0,10-2 0,4-1 0,2 1-1,0 5 1,-3 1 0,-3 6 0,-5 6-1,-8 7 1,-10 8 0,-11 5-1,-7 8-2,-6 3-1,-10 7-2,-1 9-5,-9 6-6,-6 2-4,-7 6-3,-5 5 0,-6 4 2</inkml:trace>
  <inkml:trace contextRef="#ctx0" brushRef="#br0" timeOffset="691">159 493 5,'-7'-11'18,"7"11"-1,0-16 1,0 16-7,8-11-5,-8 11-1,20-6 1,-4 7-1,4 2-2,5 3 1,6 4 0,4 3 0,4 3 0,6 3 0,6 2-1,-2 2 0,3-1-1,-1-1 1,1 0-2,-3-4 1,-2 0 0,-9-4 0,-4-1-1,-6-4 1,-5-1-1,-7-1 0,-5-3 0,-11-3 0,11 4-1,-11-4-2,0 0-4,0 0-7,0 0-11,0 0-2,-16 11 1,3-8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5.514"/>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4 137 7,'0'16'13,"-3"0"0,3 4-7,-1 4-2,2 5 1,2 5 1,0 2 0,2 5 0,2 7-1,-1 3-1,1 0 1,0 2-2,1-4 1,-1 0-2,0-4 0,-1-6 0,-1-7 0,0-8 0,-2-5 0,1-6 2,-4-13 1,3 15 1,-3-15 0,0 0 0,0-21 0,4 8-1,-3-7 0,4 1-2,-3-6-2,4-2 0,1-2-1,5-3 0,3-1 0,4-2 0,5-5-1,6-1 1,5-3 0,4-1 0,3 1 0,-1 4-1,-3 4 1,-3 4-1,-3 6-1,-6 3-1,-2 9-5,-10 0-5,-2 11-4,-12 3-6,0 0-2,-1 11 1,-15 0 0</inkml:trace>
  <inkml:trace contextRef="#ctx0" brushRef="#br0" timeOffset="490">110 537 16,'4'12'19,"9"-13"2,10 0-1,5-2-6,5-2-6,7 2-1,0-1-1,4 5-2,-2 0-1,-1 3 0,-3 2-1,2 3 0,-5 1 0,-1 3-1,-2-1-1,-4-2-3,4 3-6,-4-5-12,-2-5-3,-2-3 0,-4-8 1</inkml:trace>
  <inkml:trace contextRef="#ctx0" brushRef="#br0" timeOffset="781">897 332 31,'0'0'20,"5"9"0,-5-9 0,15 13-12,-5-3-6,6 2-1,4 4 1,4 3-1,6 4 0,7 3 1,-2 2-2,2 2 0,0 0-1,-1-1-2,0 0-3,-5-3-7,-5-4-7,-2-1-1,-9-8 0,-1 1 1</inkml:trace>
  <inkml:trace contextRef="#ctx0" brushRef="#br0" timeOffset="1051">971 696 38,'0'0'23,"-8"-13"-2,13 2 3,6-5-14,4-6-6,6-2-1,5-4 0,8 0 1,4-5-2,3 2 1,3-1-1,-1 3 0,-1 3-3,-3-1-6,-3 6-12,-6 3-6,-7 3 0,-6 4 0</inkml:trace>
  <inkml:trace contextRef="#ctx0" brushRef="#br0" timeOffset="1432">1691-1 5,'0'0'13,"0"0"-1,0 0-3,0 0-5,0 0-2,6 14 2,-3-3-1,1 8 2,1 6-1,1 11 0,0 7 1,3 10-2,0 3 0,0 3-1,-1 0-1,1-2 0,-3-5 0,-1-8 0,-1-8-1,-3-11 1,0-5 1,-1-7-1,0-4 1,0-9 0,0 0 0,-2-15-1,1 0 0,1-3 0,0-3 0,1-5-1,1-2 0,2-1 1,6 0 1,1-2 1,9-2 1,4-2 1,9 0 0,4-3 0,10 0-1,1-2 1,6 3-1,-2 1 0,1 5-2,-8 3 1,-3 5-1,-11 6-1,-7 2-1,-5 8-4,-19 7-4,15-4-6,-15 4-8,-15 16-5,-2-2 2,-5 1-1</inkml:trace>
  <inkml:trace contextRef="#ctx0" brushRef="#br0" timeOffset="1982">1869 401 27,'21'7'21,"-1"-1"0,8-3-1,3 3-10,4 0-3,6 3-1,3 0-1,3 3-2,0 0 1,4 2 0,-6-1-1,2 1 0,-6 2 0,-2-3-1,-5 1 0,-5-4-1,-7 0 0,-3-3-3,-5 1-3,-14-8-7,15 5-8,-15-5-6,0 0 1,0 0-1</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2.7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891 1203 19,'0'0'16,"-8"-10"0,10-3-1,2-7-12,6-2-4,1-2 1,4-1 1,3 0 0,2 3 1,1 3 0,1 3 0,0 4 0,-3 4 0,0 4 0,0 5-1,-2 5 1,1 5-1,-2 3 0,0 6-1,-3 1 2,-2 4 1,-3 4 1,-8-1 2,-1 4 1,-10-5 1,0 3 0,-10-8 1,1 3-1,-8-9-1,0-1-1,-3-8-2,3-2-1,1-7-1,3-3-2,6-3-1,0-8-3,10 2-5,2-10-7,11 2-10,5-5-3,6 0 2,1-4 0</inkml:trace>
  <inkml:trace contextRef="#ctx0" brushRef="#br0" timeOffset="551">1323 944 19,'10'8'14,"-10"-8"0,0 0-6,10 1-4,-10-1 0,10 4 1,-10-4 0,7 11 1,-7-11 1,11 20-1,-6-7 0,6 4-2,-4 2 0,4 1 0,-2-1 0,1 3 0,-3-5 1,3 1-1,-4-7 1,0 1-1,-6-12 0,8 12 1,-8-12-1,0 0 0,11-16 0,-7 4-1,0-8 0,3-4-1,1-5-1,1-5-1,2-2 0,2 0-1,5 0-1,2-2 1,2 5-3,-1 0-1,5 8-5,-6-1-3,4 9-8,-4 0-5,-3 5 0,-3 4-1,-2 3 3</inkml:trace>
  <inkml:trace contextRef="#ctx0" brushRef="#br0" timeOffset="982">1863 808 11,'22'3'16,"-2"-7"3,6-3-1,-1-3-8,-2-5 1,3 3 0,-8-6-2,3 6-1,-8-5-1,-1 6-2,-5-1 0,-4 1-2,-6 2-1,3 9-2,-15-13 0,3 8-1,-2 3 0,-4 4 0,1 3 0,-5 4 0,1 4 0,-2 7 0,-1 6 1,0 3 0,1 4 1,3 2 0,0 0 0,8 0-1,4-2 2,8-7-2,7-6 0,8-11-2,13-6-5,3-13-3,11-4-3,-1-10 1,7-2-2,-5-8 4,1 3 2,-6 0 5,-4 2 6,-7 8 5,-11 1 2,-1 7 2,-8 3-3,-7 10-1,8-10-3,-8 10-2,0 0-3,0 0-1,0 0-1,0 12 1,0-12-1,5 17 2,1-3 0,-1 1 0,3 4 1,-1 1-1,2 2 1,1 1 1,-2-3 0,0 2 0,-2-4 1,1-2 0,-5-2 0,3-3 2,-5-11 0,-1 14 0,1-14 1,-9 4-1,-1-10 0,10 6 1,-19-17-2,12 1 0,-3-7 0,5-5-2,5-4-2,7-2 0,7-1-1,3-2 0,8 4-1,3 3 0,6 5 1,1 4-1,4 6-2,-3 0-5,5 8-13,-3 2-6,-1 2 0,-3-1 0</inkml:trace>
  <inkml:trace contextRef="#ctx0" brushRef="#br0" timeOffset="2123">3437 696 13,'-16'4'22,"-1"0"1,-5-2 2,-4-4-6,-1 4-4,-6-7-2,6 4-2,-8-7-2,6 1-1,-3-6-2,3 0-2,2-8 0,6-4-1,1-5-2,2-6 0,8-6-1,4-6 0,7-3 0,7-2-1,7-2 0,5 2 0,6 1-1,8 5 1,3 6 0,4 6-1,0 7 0,4 5 1,-2 10 0,0 6 0,2 8 1,-5 6-2,2 8 2,-4 6-2,1 8 2,-5 4-1,-2 5 1,-5 3-1,-2 2 1,-4 0-1,-10 4 1,-4-4-1,-10 1 1,-5-1 0,-6-2 0,-9 1 1,-8-5 0,-3 0 1,-6-5 1,-1-3 0,-1-9 0,-2-1 2,-1-7-3,3-3 1,4-7 0,3-2-2,5-4 0,3-3-1,6-1-4,1-8-10,11 0-15,7-9-1,8-4-1,4-11 0</inkml:trace>
  <inkml:trace contextRef="#ctx0" brushRef="#br0" timeOffset="4867">0 1302 1,'15'-4'13,"9"4"0,-4-3-3,4 2-4,1 2-3,0 3 1,1 3-1,-2 3 2,-3 4 1,-1 2 1,-2 5 2,-6 0 1,2 4-1,-6-1 0,0 2-2,-2-2-1,1 4-1,-2-6-1,3 3-1,0-2 0,5 1-1,-2-1 0,5 2 1,0-2-1,8 2 1,1-3 0,8 1-1,7 0 0,10 0 0,9-6-4,6-6-6,17-2-17,10-12-2,11-13-1,6-16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5:06.2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17 43 22,'0'0'10,"0"0"0,0 0-1,0 0-2,-18-44-3,18 44-1,0 0-3,0 0 0,0 0 0,0 0-1,43 11 1,-43-11-1,0 0 1,51 35 0,-51-35-1,0 0 1,62 57 0,-62-57 0,42 45 1,-42-45-1,32 49 0,-32-49 0,30 57-1,-30-57 1,20 61 1,-20-61 0,11 70 0,-11-70 2,3 84 0,-5-36 1,-6 4 1,-1 3 1,2 3-1,-3 4 0,-3-2-1,0-1 0,2-5-1,2-3 0,4-7-1,5-44 1,12 70-2,-12-70 0,26 48-1,-26-48-1,46 32 1,-46-32-2,51 20 1,-51-20-2,0 0 2,58 22 0,-58-22 0,0 0 0,0 0 1,44 22 0,-44-22-1,0 0 1,0 0-1,2 44 1,-2-44 0,0 0 0,-34 62 1,34-62-1,-32 56 1,32-56 1,-39 65 0,39-65 0,-34 76 0,34-76 2,-31 79-1,25-36 0,-10-1 1,16 3-1,-3-1-1,11 4 0,-5 0 0,9 2-2,8 2 1,-11 0-2,14 0 1,-14-1 0,9-2 0,-9-2-1,6-3 1,-15-44-1,1 80-2,-1-80-7,-6 66-14,6-66 0,-37 53 0,37-53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48.528"/>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0 331 16,'0'0'14,"4"9"1,-4-9-5,1 16-9,2-2 0,-1 4 1,2 8 1,-1 6 0,2 9-1,2 8 1,2 7 0,1 7 0,0 3-1,1 3-1,1-1 0,-1-4 0,1-6 0,-5-7 0,1-9 1,-3-9-2,1-7-2,-2-9-1,-3-5-3,-1-12-5,0 0-6,2-23-1,0 0 0</inkml:trace>
  <inkml:trace contextRef="#ctx0" brushRef="#br0" timeOffset="310">181 709 40,'14'-24'22,"6"-1"-1,4-7 0,8-8-14,8-1-5,7-3-1,3-2-1,1 4 1,1 1-1,-5 7 1,-3 4-1,-9 8-1,-9 2-3,-6 10-6,-9 7-5,-11 3-8,-2 18 1,-14-1 0</inkml:trace>
  <inkml:trace contextRef="#ctx0" brushRef="#br0" timeOffset="571">154 711 38,'26'13'24,"0"-13"1,9-3 0,6-1-13,6-1-6,7 4-2,-1 0 0,3 5-1,-3 5-1,-4 2 0,-2 5 0,-4 1-1,-7 5-2,-4-4-4,0 5-12,-7-5-8,-4-2-2,-6-4 1,-4-6-1</inkml:trace>
  <inkml:trace contextRef="#ctx0" brushRef="#br0" timeOffset="891">1066 556 43,'10'3'22,"-10"-3"2,16 7-6,-5 5-10,3 0-3,2 5-1,3 2-1,3 4-1,0 4-1,5 2 0,-1 0-1,0-2-4,2 2-6,-6-6-9,-5-1-6,-4-3 2,-5-5-1</inkml:trace>
  <inkml:trace contextRef="#ctx0" brushRef="#br0" timeOffset="1142">1051 911 61,'2'-17'26,"14"-3"-1,9-11-3,8-1-16,3-7-4,7-3 0,-1 0 0,5 3 0,-5 4-1,-3 4-1,-3 6-3,-8 0-8,-2 7-14,-4 3-2,-7 3 0,-3 3 1</inkml:trace>
  <inkml:trace contextRef="#ctx0" brushRef="#br0" timeOffset="1482">1720-12 13,'-4'-12'20,"4"12"0,0 0-1,0 0-6,0 0-5,0 0 0,0 0-3,0 0 0,0 0-1,0 0-1,0 0 1,0 0-1,0 15 1,1-6-1,3 4-1,-2 6 0,2 8 0,-1 9 0,4 9-1,-4 8 0,2 8 0,-5 5-1,2 2 1,-1-4 0,0-3 0,-1-10 0,1-7 0,-1-13 1,5-8 0,2-11-1,5-8 1,2-8-2,5-9 2,2-6-2,2-6 1,1-2 0,2-3-1,0-1 0,-4 2 1,0 3-1,-4 5 0,-3 5 0,-1 3 0,-2 5 1,-12 8-1,15-8-1,-15 8 1,14 4 0,-14-4 0,15 17 0,-6-5 0,0 5 0,1 6 1,0 3-1,1 5 1,-1 5-1,-2 1 1,1 3 0,-2 1 0,-1-2 0,-2 0-1,0-6-1,-3-6-1,3 1-5,-8-13-12,3-1-8,1-14-2,0 0 0,-13-3 1</inkml:trace>
</inkml:ink>
</file>

<file path=ppt/ink/ink10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2.153"/>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596 172 12,'6'-16'18,"-6"16"0,6-9-1,-6 9-2,0 0-2,0 0-3,0 0-3,0 0-2,0 0-2,0 0-1,0 0-1,5 23-1,-2-4 0,2 9 0,1 8 0,3 8 1,-1 7-1,2 2 0,1 3 0,-2-3 1,1-5-1,-1-5 0,-3-8 0,-1-8-1,-2-11-3,2-3-6,-5-13-10,0 0-4,-2-16 2,-4-3-1</inkml:trace>
  <inkml:trace contextRef="#ctx0" brushRef="#br0" timeOffset="331">663 377 34,'27'-28'18,"12"-3"0,3-7-6,9-2-7,4-2-4,0-1-1,-1 4 1,-9 5 1,-5 5-1,-9 6 1,-8 7-4,-10 4-8,-4 9-6,-9 3-2,-8 9-1,-7 0-1</inkml:trace>
  <inkml:trace contextRef="#ctx0" brushRef="#br0" timeOffset="601">746 380 10,'34'4'19,"4"-6"0,10 0 2,2-1-8,5-2-3,3 5-2,-4 0 0,-2 6-3,-7-1 0,-4 4-2,-5 1-3,-7 0-9,-5-3-13,-2-1-1,-10-5 0,-12-1 0</inkml:trace>
  <inkml:trace contextRef="#ctx0" brushRef="#br0" timeOffset="992">152 40 6,'0'0'11,"0"0"-4,0 0-1,-11 14 1,0-5 2,0 3 0,-5 3 1,-1 0 1,1 4 0,-2 1-3,4 5-2,-1 3-2,6 6-1,0 2-1,6 4-1,0 5 0,5 1-2,1 3 2,1-2-2,0-1 1,0-5 1,0-3-1,-2-3 0,-1-9 1,-1-4-1,0-6 0,0-4 0,0-12-1,0 13 1,0-13-1,0 0 0,0 0 0,0 0 0,15 5 1,-15-5-1,15 2 1,-3 0 0,0 0 0,3 1-1,-1 2 1,2 1 0,-4 3-1,1 1 1,-3 3 0,-4 5 0,-4 3 1,-1 1 1,-5 6 0,-1 3 1,-4 2 0,-3 6-1,-1 1 2,-2 2-1,1-1 0,-2 2-1,4-4 1,1 0-1,3-5-1,6-2 1,4-4 0,8-5-1,6-3 1,7-3-1,4-5 0,5-2 0,5-3 0,4-4-2,1 0-4,0-8-6,4 1-14,2-3-1,-1-2 0,1-6 0</inkml:trace>
</inkml:ink>
</file>

<file path=ppt/ink/ink10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4-07T23:24:54.497"/>
    </inkml:context>
    <inkml:brush xml:id="br0">
      <inkml:brushProperty name="width" value="0.05292" units="cm"/>
      <inkml:brushProperty name="height" value="0.05292" units="cm"/>
      <inkml:brushProperty name="color" value="#00B0F0"/>
      <inkml:brushProperty name="fitToCurve" value="1"/>
    </inkml:brush>
  </inkml:definitions>
  <inkml:trace contextRef="#ctx0" brushRef="#br0">0 1262 8,'0'0'14,"9"13"-3,-4 0-3,5 5-1,-2 6 1,0 4 0,4 5-1,-3 1 1,2 4-1,-3-2 0,1 0-1,-4-6 0,1-3-2,-2-4 0,0-6-1,-2-3 0,0-4 0,-2-10 1,2 10 0,-2-10 0,0 0 0,-7-14 0,4 3 0,-4-10-1,3-2 0,-2-8-2,2-5 0,0-3-1,3-3 0,4 1-1,1 1 1,4 1-1,2 2 1,2 4-1,3 3 0,0 4 0,2 2 0,0 6 1,0 1-2,0 7 1,-4 3-1,0 8 0,-1 4-1,-2 6 1,-2 4 0,-3 4 0,-3 2 2,-3 0 0,0 1 1,-6-2 1,0-1 1,-5-5 0,0 0 0,-3-6 0,-1 0 0,-2-5-1,0-1 0,0-3-2,1-2-1,3 0-2,0-5-4,14 8-5,-16-18-8,16 8-6,4-4-1,6-1 2</inkml:trace>
  <inkml:trace contextRef="#ctx0" brushRef="#br0" timeOffset="600">392 1065 9,'0'0'14,"16"10"-1,-16-10-2,10 13-5,-3-2-1,0 3 1,1 2 1,-1 3 0,1 2 1,0-2 0,0 4-1,-2-4-1,1-1 0,-3-3-2,4-2 1,-6-3-2,-2-10 2,3 11-1,-3-11 1,0 0 0,0 0-1,0 0 1,-10-4-1,2-7 0,4-3-2,0-6 0,1-3-1,4-4-1,0-3-1,7 0 0,2 0 0,5 2-2,2 0 0,2 8-2,2-2-5,3 11-6,-2 1-10,2 3-1,-1 6 1,-3 5 0</inkml:trace>
  <inkml:trace contextRef="#ctx0" brushRef="#br0" timeOffset="1001">789 1123 25,'0'0'15,"14"-8"-1,-7-9-1,6-1-11,1-3-4,3 1 1,-1 2 2,3 2 0,-1 5 2,-2 4 2,0 4 0,-2 5 0,0 4-2,-4 4-2,0 6 1,-4 0 0,-1 5 3,-5-2 0,-2 4 2,-9-5 0,3 3 1,-7-8 0,2 2-1,-5-7-1,3 0-2,-3-6-2,4-3 0,0-2-3,1-6-4,13 9-9,-18-21-12,12 7-2,2-4 1,5-1 0</inkml:trace>
  <inkml:trace contextRef="#ctx0" brushRef="#br0" timeOffset="4336">1115 600 10,'0'0'14,"0"0"-1,0 0-4,0 0 1,0 0 0,0 0 0,0 0-1,0 0 0,0 0-1,0 0-2,0 0-1,0 0-1,0 0-2,0 0-1,0 0 0,0 0-1,3 10-1,-3-10 1,7 20 0,1-3 0,1 5-1,0 5 2,3 3-2,-1 4 2,2 1-1,-1 0 0,0-3 0,-4-2 0,0-5 0,-1-3 0,0-5 0,-1-6 1,-6-11 0,8 12 0,-8-12 1,18-4-1,-8-4 0,5-4 0,4-2-2,2-4 1,4 0-2,2 0 0,1 1 1,-1 2-1,0 3 0,-3 5 1,-2 2 1,-5 4 0,-2 4-1,-3 5 1,-3 3 0,-3 4 0,-3 3 1,-3 4-1,-3 3 2,-5 1 0,-1 2 0,-7-1 2,-1 0 0,-5-3 0,0 0 0,-4-7 0,3-1 0,-4-4-1,4-4 0,2-3-1,3-3-1,3-2-1,2-5-1,13 5-6,-11-15-11,15 2-8,6-4-2,6-3 1,4-6 0</inkml:trace>
  <inkml:trace contextRef="#ctx0" brushRef="#br0" timeOffset="5067">1842 969 70,'0'0'29,"0"0"0,0 0 0,0 0-19,0 0-4,0 0-2,0 0-2,0 0 0,-10-8-1,10 8-1,0 0-2,0 0-1,0 0-6,0 0-9,10 1-11,-10-1 0,16-10-1,-9 0 1</inkml:trace>
  <inkml:trace contextRef="#ctx0" brushRef="#br0" timeOffset="5457">2200 831 12,'0'0'17,"0"0"2,-11-2 2,11 2-10,-3-12 1,0 2-1,5-2-1,-3-5-1,5 1-1,1-3-3,4 1-3,6 0-2,2 0-1,4 2 0,1 2-1,5 4 0,-4 2 0,0 4 1,-2 3 0,-4 5 1,-4 2-1,-1 8 1,-4 0-1,-6 7 1,-2 2 0,-3 0 2,-5 3-1,-4-1 1,-2 0-1,-4-6 2,-1-1-2,-2-6 2,1-2-1,0-6 0,3-3-1,0-5-1,3-5 0,1-5-2,3-9-3,4 1-4,-2-10-3,7-1-3,0-4-3,5 0 0,-2-3 2,5 1 1,0 2 2,1 3 6,0 3 4,1 3 5,-2 3 3,1 5 3,-3 5 0,2 3 2,-4 3-2,-3 9 0,3-10-1,-3 10-2,0 0-2,0 0 0,0 0-2,0 0 0,3 12 0,1 3 2,-1 5 1,2 5 0,-2 8 1,-2 4-1,5 3 1,0 1-1,5 4-1,2-7-1,5-3-2,5-8-1,5-8-1,5-8-1,-3-8-1,3-8 1,-1-7 2,-4-6 1,-1 0 3,-7-5 1,-4 3 2,-7-1 1,3 8 0,-8-2 0,-4 15-2,9-16-1,-9 16-2,0 0-1,0 0-2,0 0 1,0 0 1,0 0-1,-4 17 0,7-4 1,4 2 0,-2 3 0,2 2 1,1-2-2,1-1-1,5-1-7,-2-6-11,3-5-6,1-9-2,0-10 1,-1-6-1</inkml:trace>
  <inkml:trace contextRef="#ctx0" brushRef="#br0" timeOffset="6359">2802 319 54,'-16'2'20,"16"-2"-4,-6 13-6,6-13-23,5 13-8,-5-13 0,17 13-1,-5-9 1</inkml:trace>
  <inkml:trace contextRef="#ctx0" brushRef="#br0" timeOffset="6529">3110 375 25,'-4'11'18,"2"-1"1,-10-5 2,-4 1-10,-4 1-3,-4-3 0,0 3 0,-5-3-1,4 2 1,-2-3-2,8 3-1,1-2-2,7 1-1,0-2 0,11-3-2,0 0 0,21 11-1,2-5-1,5 0-1,10 4-2,4-3 0,6 4 0,-4 0 1,-1 0-1,-8 2 2,-9-1 2,-6 4 2,-13-2 1,-8 4 2,-10-4 0,-4 4 0,-8-4 1,-3 2-1,-2-4-1,-3-2 0,-2-2-1,0-4-3,0-3-2,0-5-3,6 0-6,-1-9-9,6-3-5,7-7 0,7-7 0</inkml:trace>
  <inkml:trace contextRef="#ctx0" brushRef="#br0" timeOffset="6990">3248 0 26,'0'0'18,"0"0"0,0 0-1,0 0-8,0 0-6,-11 15 1,8 0 0,-1 3 2,5 9 0,0 3 1,1 10-1,2 2 0,2 6-1,1-3-2,4 1 0,1-1-3,-1-4 1,1-5-1,0-5 0,-2-6-1,-2-6 0,-2-4-1,-2-5-1,-1-1-3,-3-9-4,0 0-2,-15-6 0,4-2 0,-6-8 3,-2-2 4,-6-5 2,-2-4 6,-2-1 3,3-2 5,4 3 0,2-2 0,4 7 0,4 0-2,7 6-1,3-1-2,10 6-1,5-4-1,11 4-1,5-2-1,10-1-1,8 1-1,4-1-3,4 4-4,4-5-8,-5 6-11,0 0 0,-9 1 0,-45 8 0</inkml:trace>
  <inkml:trace contextRef="#ctx0" brushRef="#br0" timeOffset="7580">3657 448 74,'0'0'30,"0"0"-2,0 0 0,0 0-22,0 0-1,43 13-2,-43-13-1,0 0-1,0 0 0,0 0-1,0 0-5,0 0-21,0 0-3,0 0 1,-43-6-3</inkml:trace>
</inkml:ink>
</file>

<file path=ppt/ink/ink10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2108.12">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3603.205">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5167.295">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7771.442">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8479.484">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9344.534">3522 6552 258,'0'0'1935,"0"0"-516,0 0-387,0 0-516,0 0 0,-5 13-387,5-13 129,-3 13 129,3-13-129,-5 17-258,2-5 129,-1 1 0,-1 2 258,-1 0-129,-1 0 129,1-1-258,1-2 0,0 1 0,5-13 0,-7 18-258,7-18-129,0 0-387,-2 12-1032,2-12-1161,0 0-128</inkml:trace>
  <inkml:trace contextRef="#ctx0" brushRef="#br0" timeOffset="10531.602">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11047.631">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11912.681">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2851.735">8994 6014 1032,'0'0'2322,"-3"10"-645,3 1-645,0-11 129,15 23-258,-7-10 0,5 5-129,0 4-258,5 3 0,-4 1-129,7 7-129,-2 1 129,4 7-129,0 7-129,-1 4 0,3-1 0,-2 2 129,3 5-258,-4-3 129,-1-2-129,-1-2 129,-2-10 0,-4-2-129,0-7 0,-2-3 129,-2-5-258,-2-9-258,2 4-645,-6-6-1161,-4-13-1548,11 14-258</inkml:trace>
  <inkml:trace contextRef="#ctx0" brushRef="#br0" timeOffset="13431.768">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4427.824">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5451.88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6015.916">12356 6948 2193,'8'-12'3870,"2"3"-129,-1-3-2322,1-13-516,7 3 0,0-12-387,8-4 0,2-7 0,6-3 0,2-9-129,5-3-129,1-6 258,4-2 0,-2-3-258,3 8 129,-5-2-258,0 11 258,-2 3-129,-5 8 0,-4 9-129,-6 9-129,-2 8 129,-5 4-258,-3 6 129,-5 4-387,-1 3 129,-8 0-258,8 10-387,-8-10-903,1 13-1806,-1 0-1032,0-13 129</inkml:trace>
  <inkml:trace contextRef="#ctx0" brushRef="#br0" timeOffset="16879.96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7247.986">13272 6882 3096,'10'17'2580,"-10"-17"258,7 12-3225,-7-12-1032,4 27 516,-4-9 1032,0-2 258,0 5 516,-5-4 516,3 6 129,-9-2 258,7 11-516,-6-1-387,5 5-516,-3 7-387,3-3-774,4 3-3225,1 9-516,0-12 129</inkml:trace>
  <inkml:trace contextRef="#ctx0" brushRef="#br0" timeOffset="22380.28">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23692.355">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24931.426">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6155.496">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7932.597">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30031.717">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31979.828">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33459.913">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34155.953">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35080.00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35345.02">6076 8465 903,'20'-11'2064,"-9"11"-774,-11 0-2838,11 0-516</inkml:trace>
  <inkml:trace contextRef="#ctx0" brushRef="#br0" timeOffset="35804.047">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37056.11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7724.157">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8904.22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9603.262">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41355.365">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41873.394">2720 9650 3225,'15'0'3741,"-15"0"0,18-2-516,-5-1-2967,2-1-129,1 0-129,2 3 0,1-2-129,-1 1 258,0 2-129,0-2 0,-1-1 0,1 2 0,-2 0 0,1-1-258,-3-3-516,2 4-1032,-2 0-1677,-7-12-258,6 7 129</inkml:trace>
  <inkml:trace contextRef="#ctx0" brushRef="#br0" timeOffset="42375.422">2657 9326 903,'0'0'3354,"0"0"129,13-7-1419,-4 4-516,-9 3 129,20-14-516,-12 5 129,7 6-258,-5-9-387,8 9 0,-1-5-258,4 5-129,-4 0-258,6 1 129,-2 0-258,3 2-129,-2 0 129,2 0 0,0 4 129,-4-2-258,6 6-387,-6-4-1548,-2-1-1677,5 6-387,-7-9 0</inkml:trace>
  <inkml:trace contextRef="#ctx0" brushRef="#br0" timeOffset="43395.482">3486 9723 1935,'3'15'3225,"-3"-1"0,0-14-2322,-2 14-387,2-14 0,-1 20 129,1-5 129,-4-5 0,4 4 258,0-14 0,-4 24-129,1-13-129,2 7 0,-3-3-387,4 4-129,-2 0-129,1 4-129,0 5 0,-2 1 0,0 0 0,-1 0-387,1 1-903,-4-2-2064,-1-11-774,6 0-129,2-17 0</inkml:trace>
  <inkml:trace contextRef="#ctx0" brushRef="#br0" timeOffset="44623.552">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45115.58">5848 9514 2451,'12'-1'1548,"-12"1"-516,15-4 645,-4 3 0,-3-8 129,6 9 0,-7-5-258,8 5 129,-4-2-645,6 2-129,-2 0-258,5 1-387,-2 2 129,4 0-258,1-3-129,-1 2 0,-1 0 0,1-2 0,-4 0-129,0 0-129,-2 0-129,-5-5-387,2 5-1161,-13 0-2193,9-13-516,-9 13 258</inkml:trace>
  <inkml:trace contextRef="#ctx0" brushRef="#br0" timeOffset="45547.604">5799 9128 2580,'8'-2'2967,"-8"2"-258,15-8-3225,-1 5 129,5 2 387,-1 1 258,2-3 258,1 3 516,-2-1 258,2 1 129,0-4 0,2 4-258,-3-1-129,8 1-387,-4 0 0,3-3-387,-1 0-129,1 1-129,-2-1-129,0 3-129,0 0-645,-5-4-774,2 0-2193,2 7-645,-7-3 258</inkml:trace>
  <inkml:trace contextRef="#ctx0" brushRef="#br0" timeOffset="46574.662">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7739.728">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8219.758">9376 9482 645,'11'10'2451,"-11"-10"0,13 0-3225,-4 2 645,3-2 645,1 2 387,-2-2 645,7 0 258,-8 0 258,7 1-129,-4-4-258,6 3-774,-3-2-129,2 2-387,0 0-129,-1-1-258,1-1 129,0-1-129,-3 3 0,0 0 0,-2 0-129,-1-1 129,-4 0-129,-8 1-129,13 0-774,-13 0-1161,0-12-2193,0 12-258,0-12 0</inkml:trace>
  <inkml:trace contextRef="#ctx0" brushRef="#br0" timeOffset="48690.784">9319 9126 645,'8'5'2967,"-8"-5"387,10 0-258,-10 0-3999,19 0 129,-10 0 645,3-3 258,-1 3 516,1-5 516,6 5 129,-6-7 0,11 7 0,-7-2-258,9-1-516,-5 1-129,4 2-129,-1 0 0,-1 0-129,-1-2 129,2 2 0,-5-2 0,3 1 0,-5-1-129,2 2 0,-5 0-129,-1-3-258,1 3-129,-4 0-387,3 10-1161,-12-10-1806,0 0-1161,11 17 387</inkml:trace>
  <inkml:trace contextRef="#ctx0" brushRef="#br0" timeOffset="49827.85">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51211.928">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51615.952">12553 9486 1677,'3'17'3225,"-3"-17"-129,13 1-258,-13-1-4128,19 2 645,-5 0 387,1-2 516,2 2 387,2-2 774,7 0 0,-5-1 258,10 1-516,-8-3-516,5 1-387,-3-1-129,0 1-129,-3-3-129,-4 0 0,-1 1-129,-5-7-258,0 6-516,-8-4-645,3-3-1419,-7 12-1419,0-25 258</inkml:trace>
  <inkml:trace contextRef="#ctx0" brushRef="#br0" timeOffset="52127.981">12414 9070 645,'17'4'4128,"-17"-4"258,19 0-387,-3 1-3741,0-1 129,4 5-258,0-3 258,5 5 0,-4-6 258,6 3-129,-1-4 258,4 3-129,-2-3-129,3 0 129,-3 0-387,5 0-129,-2 0 0,-1 0 0,-1 0-258,-3 2 129,-2 0-129,-5-1-129,-1 7-387,-8-8-516,5 5-2451,-5 4-1290,-10-9 0</inkml:trace>
  <inkml:trace contextRef="#ctx0" brushRef="#br0" timeOffset="53352.051">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53747.074">13369 9714 516,'7'14'3483,"-4"1"258,-3-15-129,0 12-3741,0-1 0,0 4 129,4 5 387,-3-6 258,4 10 258,-3-9 0,5 7 0,-3-6 0,3 7-387,-3-2 129,3 6-258,-3-1 0,1 5-258,0 3-129,-1 2-258,0 9-387,-4-4-2322,0 0-1677,5 7-258,-5-9 517</inkml:trace>
  <inkml:trace contextRef="#ctx0" brushRef="#br0" timeOffset="56712.242">14080 6459 2451,'0'0'3225,"16"3"-1419,-16-3-1548,7 5-258,-7-5 0,0 0 258,11 4-258,-11-4 129,0 0 0,0 0-129,10 7-129,-10-7-1161,13 4-2064,-13-4 0</inkml:trace>
  <inkml:trace contextRef="#ctx0" brushRef="#br0" timeOffset="56969.258">14533 6375 2451,'30'14'4386,"-13"-4"0,-8-10-387,2 0-3741,1 6-387,2 0 129,-2-1-129,-1-1-387,-2-3 129,6 0-387,-6-3-387,5-5-1161,0-1-1677,0-11-129</inkml:trace>
  <inkml:trace contextRef="#ctx0" brushRef="#br0" timeOffset="57200.27">15030 6334 1806,'28'24'4128,"-14"-12"129,-14-12-1419,15 9-1935,-3-1-516,-4-3-129,2-2-129,-3 1-258,-7-4-129,17 0-129,-17 0-516,18-10-258,-8-2-1161,0-5-1935,7 7 516</inkml:trace>
  <inkml:trace contextRef="#ctx0" brushRef="#br0" timeOffset="57382.282">15578 6447 1935,'14'12'3741,"4"-4"-774,-18-8-1161,8-10-4902,5 10-1032</inkml:trace>
  <inkml:trace contextRef="#ctx0" brushRef="#br0" timeOffset="57596.292">16060 6445 1677,'33'29'1548,"-21"-15"-1548,-2-3 0</inkml:trace>
</inkml:ink>
</file>

<file path=ppt/ink/ink10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087.06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3266.185">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4726.269">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5490.31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6634.379">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8174.467">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8834.505">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9526.544">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10938.625">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2378.708">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2925.739">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4414.824">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0.942"/>
    </inkml:context>
    <inkml:brush xml:id="br0">
      <inkml:brushProperty name="width" value="0.05" units="cm"/>
      <inkml:brushProperty name="height" value="0.05" units="cm"/>
      <inkml:brushProperty name="color" value="#E71224"/>
    </inkml:brush>
  </inkml:definitions>
  <inkml:trace contextRef="#ctx0" brushRef="#br0">1 46 2656,'30'-22'2837,"-6"4"358,-23 18-2865,-1 0 134,13-5 400,-12 5-794,6 0 106,36 4 1338,27-2-570,87 9-256,64 17 427,17-7 442,116-21-885,-230 6-416,68 11 96,-106-16-124,154-7-99,194-32-166,-243 33 53,-41-2-85,14 1 133,127-4-107,-148 9 96,-142 1-122,-3 2 27,1-1 1,-1 1-1,0-1 1,0 1-1,0-1 0,0 0 1,-1 1-1,1-1 0,0 0 1,0-1-1,-1 1 0,1 0 1,0-1-1,-1 1 0,1-1 1,-1 0-1,1 1 0,-1-1 1,1 0-1,0-1 0,-2 1 42,-61 25-10362,35-23 6549</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3.256"/>
    </inkml:context>
    <inkml:brush xml:id="br0">
      <inkml:brushProperty name="width" value="0.05" units="cm"/>
      <inkml:brushProperty name="height" value="0.05" units="cm"/>
      <inkml:brushProperty name="color" value="#E71224"/>
    </inkml:brush>
  </inkml:definitions>
  <inkml:trace contextRef="#ctx0" brushRef="#br0">4 230 3328,'0'-1'75,"-1"0"0,0-1 0,1 1 0,0 0 1,-1 0-1,1 0 0,0-1 0,-1 1 0,1 0 0,0 0 1,0-1-1,0 1 0,0 0 0,0 0 0,1-1 0,-1 1 0,0 0 1,0 0-1,1 0 0,-1-1 0,1 1 0,-1 0 0,1 0 0,0 0 1,-1 0-1,1 0 0,0 0 0,0 0 0,-1 0 0,1 0 1,0 0-1,0 1 0,0-1-75,6-9 221,0 1 1,1 0-1,0 0 1,0 1-1,1 0 1,0 1 0,1 0-1,-1 0 1,1 1-1,0 1 1,1-1-1,-1 1 1,5-1-222,68-31 1290,-62 31-1090,0 0-1,1 2 1,0 1-1,0 0 1,19 1-200,-7 8 901,-61-12-464,-116-12-101,72 8 54,-49 10-230,210 11-48,66 62-1750,-72-56-2623,-48-11 368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4.407"/>
    </inkml:context>
    <inkml:brush xml:id="br0">
      <inkml:brushProperty name="width" value="0.05" units="cm"/>
      <inkml:brushProperty name="height" value="0.05" units="cm"/>
      <inkml:brushProperty name="color" value="#E71224"/>
    </inkml:brush>
  </inkml:definitions>
  <inkml:trace contextRef="#ctx0" brushRef="#br0">383 169 832,'-107'-91'4053,"101"84"-3820,0 0 0,-1 1-1,0 0 1,0 0-1,-1 0 1,0 1 0,0 0-1,0 0 1,0 1 0,-1 0-1,0 1 1,0 0 0,0 0-1,0 1 1,0 0 0,-9-1-233,6 3 115,-1 0 0,1 1 0,-1 0 0,1 1 0,0 0-1,0 1 1,0 0 0,0 1 0,-2 1-115,13-4 34,0 1 1,0-1-1,1 0 0,-1 0 0,1 0 0,-1 0 0,1 1 0,-1-1 0,1 0 0,0 0 0,0 1 0,0-1 0,-1 0 0,1 0 1,0 1-1,1-1 0,-1 0 0,0 0 0,0 1 0,0-1 0,1 0 0,-1 0 0,1 1 0,-1-1 0,1 0 0,-1 0 1,1 0-1,0 0 0,-1 0 0,1 0 0,0 0 0,0 0 0,0 0 0,0 0 0,0 0 0,0-1 0,0 1 0,0 0 0,0-1 1,0 1-1,2 0-34,65 42 122,4-17 170,2-3 0,0-3-1,30 2-291,-7-1 443,-78-16-422,-1-1-1,1-1 1,0 0 0,0-2 0,0 0 0,0-2 0,0 0 0,0 0 0,0-2 0,0-1-1,0 0 1,6-3-21,-11 2 11,-7 3-14,1 0 0,-1-1 1,0 0-1,0 0 1,-1-1-1,1 1 0,-1-1 1,0-1-1,0 1 0,1-2 3,-6 5 1,-1 1-1,1-1 1,-1 1-1,1-1 1,-1 0-1,0 1 1,1-1-1,-1 0 1,0 1-1,0-1 1,1 0-1,-1 1 1,0-1-1,0 0 1,0 0-1,0 1 0,0-1 1,0 0-1,0 1 1,0-1-1,0 0 1,0 0-1,0 1 1,-1-1-1,1 0 1,0 1-1,0-1 1,-1 0-1,1 1 1,0-1-1,-1 0 1,1 1-1,-1-1 1,1 1-1,-1-1 1,1 1-1,-1-1 1,1 1-1,-1-1 1,1 1-1,-1 0 1,0-1-1,1 1 1,-1 0-1,0-1 1,1 1-1,-1 0 0,-36-12-28,-158 5-9,-320-29 138,470 35-192,378-11-1418,-261 7-1462,0 3 1,43 5 2970,-59 1-2832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5.573"/>
    </inkml:context>
    <inkml:brush xml:id="br0">
      <inkml:brushProperty name="width" value="0.05" units="cm"/>
      <inkml:brushProperty name="height" value="0.05" units="cm"/>
      <inkml:brushProperty name="color" value="#E71224"/>
    </inkml:brush>
  </inkml:definitions>
  <inkml:trace contextRef="#ctx0" brushRef="#br0">426 200 4480,'1'-1'110,"-1"-1"-1,0 1 1,1-1 0,-1 1 0,0-1 0,0 1-1,0-1 1,0 1 0,0-1 0,0 1-1,0-1 1,-1 1 0,1-1 0,-1 1 0,1-1-1,-1 1 1,1 0 0,-1-1 0,0 1-1,0 0 1,1-1 0,-1 1 0,0 0 0,0 0-1,0 0 1,0 0 0,-1 0 0,1 0-110,-5-6 120,4 4-26,-1 0-1,1 0 0,-1 0 1,1 0-1,0-1 0,0 1 1,0-1-1,1 0 0,0 1 1,-1-1-1,1 0 0,0 0 1,1 0-1,-1 0 0,1 0 1,-1 0-1,1 0 0,1 0 1,-1 0-1,0 0 0,1 0 1,0 0-1,0 0 0,0 1 1,0-1-1,1 0 0,-1 0 1,1 1-1,0-1 0,0 1 1,1 0-1,-1 0 0,1-1 1,-1 1-1,1 1 0,0-1-93,6-1 27,-1 0 0,1 1-1,0 0 1,0 1-1,0 0 1,0 0 0,1 1-1,-1 0 1,0 1 0,1 0-1,-1 1 1,9 1-27,12-1 16,-23-2-76,-4 1 72,0-1 0,0 1 0,0 0 0,0 0-1,0 0 1,0 0 0,0 1 0,0-1 0,0 1-1,0 0 1,0-1 0,0 1 0,0 1 0,0-1-1,-1 0 1,1 1 0,0-1 0,-1 1 0,0 0-1,3 2-11,-5-2 26,0 0-1,-1 0 0,1 0 0,0 0 1,-1 0-1,0 0 0,1 0 0,-1 0 1,0-1-1,0 1 0,0 0 1,0 0-1,0-1 0,0 1 0,-1 0 1,1-1-1,-1 0 0,1 1 0,-1-1 1,1 0-1,-1 1 0,0-1 1,0 0-1,1 0 0,-1-1 0,0 1 1,0 0-1,0-1 0,0 1 0,0-1 1,0 1-1,0-1 0,0 0-25,-10 5 68,-23 11-14,-2-2 1,0-1-1,-1-3 1,0 0-1,0-3 1,-1-1-1,1-2 1,-1-1-1,-11-3-54,35 1 88,0-1 0,-1-1-1,1 0 1,0-1 0,0 0-1,0-2 1,0 0 0,0 0 0,-12-7-88,26 11 5,-1-1 0,0 1 0,1-1 0,-1 0 0,0 0-1,1 0 1,-1 0 0,1 0 0,-1 0 0,1 0 0,0 0 0,0 0 0,-1-1 0,1 1 0,0 0 0,0-1 0,0 1 0,0-1 0,1 1 0,-1-1 0,0 0 0,1 1 0,-1-1 0,1 0 0,-1 0 0,1 1 0,0-1 0,0 0 0,-1 0 0,1 1 0,1-1 0,-1 0 0,0 0 0,0 1 0,1-1 0,-1 0 0,1 0 0,-1 1 0,1-1 0,0 0 0,0 1 0,0-1 0,-1 1 0,2-1 0,-1 1 0,0-1-5,10-4-4,-1-1 0,1 2 0,0-1 1,1 2-1,-1-1 0,1 2 0,0-1 0,0 2 0,0-1 0,0 2 1,1 0-1,-1 0 0,0 1 0,1 1 0,-1 0 0,0 0 0,0 1 1,7 3 3,22 3 23,-1 2 0,0 1 0,-1 2 0,6 5-23,3 0 62,-33-12-74,-1-1 0,1 0 0,1-2-1,-1 1 1,0-2 0,1 0 0,3 0 12,38-2-32,-202 15-635,-10-20 582,92 1 12,38 3-2718,37 1 1260,6 0-2223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06.626"/>
    </inkml:context>
    <inkml:brush xml:id="br0">
      <inkml:brushProperty name="width" value="0.05" units="cm"/>
      <inkml:brushProperty name="height" value="0.05" units="cm"/>
      <inkml:brushProperty name="color" value="#E71224"/>
    </inkml:brush>
  </inkml:definitions>
  <inkml:trace contextRef="#ctx0" brushRef="#br0">291 136 3232,'-3'-3'213,"-1"0"1,1 0-1,0 0 0,0-1 1,0 1-1,1-1 0,-1 1 1,1-1-1,-1 0 0,1 0 0,1 0 1,-1 0-1,0 0 0,1 0 1,0-1-1,0 1-213,-16-50 2533,16 52-2303,-11-4 223,1-3-314,9 7-11,2 2 149,0 0-16,7 0 342,118 23-6,-109-20-593,2-1 24,0 1-1,1 1 1,-1 1-1,-1 0 1,1 2-1,-1 0 1,0 0-1,14 10-27,-30-17-1,-1 1 1,1-1-1,0 0 0,-1 0 0,1 1 0,0-1 0,-1 0 1,1 1-1,-1-1 0,1 1 0,-1-1 0,1 1 0,-1-1 1,1 1-1,-1-1 0,1 1 0,-1 0 0,1-1 0,-1 1 1,0 0-1,0-1 0,1 1 0,-1 0 0,0-1 0,0 1 1,0 0-1,0-1 0,0 1 0,0 0 0,0 0 0,0-1 1,0 1-1,0 0 0,0-1 0,0 1 0,0 0 0,0-1 0,-1 1 1,1 0-1,0-1 0,-1 1 0,1 0 0,0-1 0,-1 1 1,1-1-1,-1 1 0,1-1 0,-1 1 0,1-1 0,-1 1 1,0 0 0,-74 37 85,-239 79 582,189-87 341,125-30-994,-1 0 1,0 0 0,0 0 0,1 0-1,-1 0 1,0 0 0,1 0 0,-1 0-1,0 0 1,1 0 0,-1 0 0,0 0-1,1 0 1,-1-1 0,0 1 0,1 0-1,-1-1 1,1 1 0,-1 0 0,0-1-1,1 1 1,-1-1 0,1 1 0,-1 0-1,1-1 1,-1 0 0,1 1 0,0-1-1,-1 1 1,1-1 0,0 1 0,-1-1-1,1 0 1,0 1 0,0-1 0,-1 0-1,1 1 1,0-1 0,0 0 0,0 1-1,0-1 1,0 0 0,0 0 0,0 1-1,0-1 1,0 0 0,0 1 0,1-1-1,-1 0 1,0 1 0,0-1 0,1 0-1,-1 1 1,0-1 0,1 1 0,-1-1-1,0 1 1,1-1 0,-1 1 0,1-1-1,-1 1 1,1-1 0,-1 1 0,1-1-15,6-5 8,1 0 0,-1 1 0,1 0 1,0 0-1,0 1 0,1 0 0,-1 0 1,1 1-1,0 0 0,3 0-8,8-4 14,8-3-33,1 2 1,0 1 0,1 2-1,-1 0 1,1 2 0,0 1 0,11 2 18,-29 0-8,81 11-192,-92-11 200,-1 0 0,0 1 0,1-1 0,-1 0 1,1 0-1,-1 0 0,0 0 0,1 1 1,-1-1-1,0 0 0,1 0 0,-1 0 0,0 1 1,1-1-1,-1 0 0,0 1 0,1-1 1,-1 0-1,0 1 0,0-1 0,0 0 0,1 1 1,-1-1-1,0 1 0,0-1 0,0 0 1,0 1-1,0-1 0,0 1 0,0-1 0,0 1 1,0-1-1,0 0 0,0 1 0,0-1 0,0 1 1,0-1-1,0 0 0,0 1 0,0-1 1,0 1-1,0-1 0,-1 0 0,1 1 0,0-1 1,0 0-1,-1 1 0,1-1 0,0 0 1,0 1-1,-1-1 0,1 0 0,0 1 0,-1-1 1,1 0-1,0 0 0,-1 0 0,1 1 1,-1-1-1,-23 14-41,22-13 47,-67 20 192,58-18-275,-1 0 0,0-1 0,0 0 0,1 0 1,-1-2-1,0 1 0,0-1 0,0-1 0,0 0 1,-8-3 76,10 3-604,14 1-2508,-3 0 2796,16 0-1220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5.219"/>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77 133 4736,'-16'-6'2501,"-22"2"-1834,16 4 2202,21 0-2592,1 0 86,0 0-86,0 0 86,7 0 277,137-5 848,116 5-389,-104 20-763,-137-18-54,-19-2-275,-1 0 0,1 0 0,0-1 0,0 1 0,0 0 0,0 0 0,-1 0 0,1 0 0,0 0 0,0 0 0,0-1 0,0 1 0,0 0 0,0 0 0,-1 0 0,1 0 0,0-1 0,0 1 0,0 0 0,0 0 0,0 0 0,0 0 0,0-1 0,0 1 0,0 0 0,0 0 0,0 0 0,0-1 0,0 1 0,0 0 0,0 0 0,0 0 0,0-1 0,0 1 0,0 0 0,0 0 0,0 0 0,0-1 0,0 1 0,1 0 0,-1 0 0,0 0 0,0 0 0,0-1 0,0 1-7,-27-13-15,-1 2 1,0 0 0,-1 2-1,-1 1 1,-6 0 14,-11-4-13,-160-31 119,137 36-79,70 7-34,1 0 0,-1-1 1,0 1-1,0 0 0,0 0 1,0 0-1,0 0 0,0 0 1,0-1-1,0 1 0,0 0 1,0 0-1,0 0 0,0 0 1,0 0-1,0-1 0,0 1 1,-1 0-1,1 0 0,0 0 1,0 0-1,0 0 0,0-1 1,0 1-1,0 0 0,0 0 1,0 0-1,0 0 7,15-1-266,205-4-6598,-140 10 2144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6.908"/>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0 1 3904,'70'22'2634,"-58"-14"-2318,-1-1-1,1 0 1,0-1-1,0 0 1,1 0-1,0-2 1,0 1-1,0-2 1,0 0-1,1 0 1,-1-1-1,1-1 1,3 0-316,103 14 368,-112-13-461,0 0 0,0-1 1,-1 0-1,1 0 0,0-1 0,0 0 1,0 0-1,0-1 0,0 0 1,0 0-1,-1-1 0,1 0 0,3-2 93,-4-2-954,-1 1-1366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7.99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121 7 3072,'-31'22'1707,"0"6"20,30-27-1449,1-1-76,-12 1 166,-33 4 368,65-12-277,76-17-80,-71 16-79,0 1 0,1 1-1,0 1 1,0 2-1,13 0-299,19 3 75,-7 28-1286,25-10-2314,-38-13 512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8.78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21 70 3072,'-1'0'72,"1"1"1,-1-1-1,0 0 0,1 0 1,-1 0-1,0 0 1,1 0-1,-1 0 0,0 0 1,1 0-1,-1 0 0,0 0 1,1 0-1,-1-1 1,0 1-1,1 0 0,-1 0 1,1-1-1,-1 1 0,0 0 1,1-1-1,-1 1 1,1-1-1,-1 1 0,1 0 1,-1-1-1,1 1 1,0-1-1,-1 1 0,1-1 1,0 0-1,-1 1 0,1-1 1,0 1-1,-1-1 1,1 0-1,0 1 0,0-1 1,0 0-1,0 1 0,0-1 1,0 0-1,0 1 1,0-1-1,0 0 0,0 1 1,0-1-1,0 0 0,0 1 1,0-1-1,0 1 1,1-1-1,-1 0 0,0 1 1,1-1-1,-1 1 0,0-1 1,1 1-1,-1-1 1,1 1-1,-1-1 0,1 1 1,-1-1-1,1 1 1,-1-1-1,1 1 0,-1 0 1,1-1-1,-1 1 0,1 0-72,6-5 171,0 2-1,1-1 0,-1 1 0,1 0 1,-1 0-1,1 1 0,0 0 0,0 0 1,0 1-1,0 0 0,0 1 0,0 0 1,4 0-171,96-6 501,-76 3-827,0 0 1,1 3-1,-1 0 1,0 2-1,0 2 1,26 5 325,-1-1-1855,-13-2 730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19.583"/>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18 4576,'83'-17'3072,"186"17"-827,-173 17-3674,-65-12-1179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07:20.322"/>
    </inkml:context>
    <inkml:brush xml:id="br0">
      <inkml:brushProperty name="width" value="0.5" units="cm"/>
      <inkml:brushProperty name="height" value="1" units="cm"/>
      <inkml:brushProperty name="color" value="#FFFC00"/>
      <inkml:brushProperty name="tip" value="rectangle"/>
      <inkml:brushProperty name="rasterOp" value="maskPen"/>
    </inkml:brush>
  </inkml:definitions>
  <inkml:trace contextRef="#ctx0" brushRef="#br0">1 41 3712,'74'12'5877,"43"-33"-4108,-81 13-1218,2 0-495,1 1 0,0 3 0,0 1 0,9 2-56,11 3-2976,-24 7-1765</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1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1:56.672"/>
    </inkml:context>
    <inkml:brush xml:id="br0">
      <inkml:brushProperty name="width" value="0.05292" units="cm"/>
      <inkml:brushProperty name="height" value="0.05292" units="cm"/>
    </inkml:brush>
  </inkml:definitions>
  <inkml:trace contextRef="#ctx0" brushRef="#br0">2883 5776 903,'-10'0'1548,"10"0"129,-8 0-129,8 0 0,-10 0-516,10 0-387,-13 0-129,13 0-129,-11 2-258,3 0 129,-1 0-129,-1 1 258,2 1-258,-3 3 0,2-1 129,-1 2 0,-3-2 129,4 1-129,-3 0 129,1 5 0,-1-4 129,0 2-387,0-2 387,1 5-387,1-2 0,0 1 0,1 0-129,-1 1 129,0-3 0,1 4 0,-1-2 129,1 1 0,-2-1 0,0 4-129,0-2 258,2 2 129,-1 2-258,0 0 0,-2-1 0,4 2-129,-1-2 129,1 2-129,-1 0-129,3 1 0,1 0 0,-1-1-129,2 2 129,0-1 0,1 2 0,1 0 0,-1-3 129,3 1-129,0 2 0,0-2 129,0 1-129,3-1 0,2 1 0,2 3 129,1-1-129,2 2 258,2 0-258,2 4 129,0-5-129,3 1 0,-3-1 0,3-3 129,-1 2 129,0-4-129,-1-2 0,1-4 0,-2 1 129,1 0-129,1 2 129,1 0-129,-2-4-129,2 2 0,1 2 129,2 2 0,-2-4-129,3 0 0,-1-2 0,1-3 0,1 0 129,1-1 0,-1-3-129,-1 0 129,2-1 0,-1-1 129,0-3-129,2 3 129,-3-3-129,2 0 129,-2-3-129,1 2 0,-3-5 0,1 3-129,-1-4 129,-1-1-129,1-3 0,3 1-129,-4-1 129,2-1 0,-2-3 0,3-2 129,-5-1-258,5 1 129,-5-3-129,2 0 258,0-1-129,0-2 0,0 0-129,1 0 129,0 0 0,-4-3 0,2 0 129,-2-1-129,0-2 0,-2 0 0,0-1 0,-1 0 0,2-3 129,-3 4-129,0-3 0,-1 3 0,0-1 129,-3 0-129,1 3 129,-1-1-129,-2 1 0,0 1 129,-2 0-258,0 0 129,1 1-129,-3 0 129,0-2-258,-1 1 258,0 2 0,0-1-129,0 1 258,-2 0-129,-2 2 129,0 0-129,-1-1 0,-1 1 0,0 0 129,-2 2-129,1-2 0,-2 2 129,-1 0-129,-2 1 0,0 2 0,1 0 0,-3 1 0,-1 0 0,-1 4 0,1-3 0,-4 3 0,3 0-129,-2 1 129,-1 1 129,1 0-129,-1 4 0,0-1 0,0 4 0,0-1 0,-3 3-129,0 1 129,-2 0 0,0 3 0,-1 1 0,-3 3 0,0-1-129,-2 4 258,0-2-258,0 1 129,0 2 0,0-1 0,0 3-129,3 0 129,1-1-129,1 3 129,1-1-129,3 1 129,2 0-129,1 1-129,1-1 258,3 0-129,0 2 258,3 0-129,-1-2 0,2 0 0,0-1-129,3 4-129,-1-6-258,5 8-1161,-2-4-2709,5-16 0,-8 18-645,8-18 387</inkml:trace>
  <inkml:trace contextRef="#ctx0" brushRef="#br0" timeOffset="2108.12">5850 5633 645,'6'-9'1161,"-6"9"-387,0 0-129,7-10 129,-7 10-129,0 0 0,0-13 387,0 13-129,0 0 0,-6-8-387,6 8 0,-12-3 129,4 3-387,-2 0 0,-1 0-129,-2 3 258,-2 2-258,-1 0-129,-1 3 0,-3 0 129,1 3-129,0 0-129,-3 1 258,2-1-129,-4 6 0,2 0 0,-1 2 0,0 2 0,-3 4 0,2-2 129,-3 7 0,2 2 0,-2-1 129,0 4 0,1 1 0,0 2 258,2-2-258,0 6 0,3-2 0,1 3 0,3-3 0,2 0-129,2-2 129,5 3-129,0-3 0,6 2 258,0-3-129,2 2 0,4 0-129,6 1 129,-2-4-258,5 2 129,0-2 0,4 2 258,-3-3-258,4 2 0,-2-6 129,2 0-129,-1 0 129,2 0 0,0-5-129,3-1 129,0-3 129,4 1-258,-1-3 129,4 1-129,1-2 0,1-3 0,0 0 129,3-2-129,0-6 0,2 0 0,0-4 0,2 0 129,-2-4-129,2-2 0,1-4 0,-1-4-129,-1 2 129,1-1-129,0-4 129,0-1-129,0-1 0,-1-3 129,0 0 0,2-1-129,-1-4 0,0-2 0,-1-1 129,-2-2 0,1-1-129,-4-3 0,1 1 0,-4-3 0,0-3-129,-2 1 129,-2-5 0,-1 0-129,-3-2 129,0-1-129,-3 1 258,-2-4-129,-2 1 0,-3-2 0,-3 4 129,-3-1 0,-3 1-129,-2 2 129,-1-2-129,-6 2 0,-4 0-129,0 1 129,-5-3-129,-1 1 129,-7 0-129,0-1 129,-5 2 0,-2 1 0,-2 5 0,-6 4 0,-1 2-129,-7 5 0,-1 5 0,-6 4-129,-2 6 0,-7-2-129,-4 9 0,-6-2-258,0 6-258,-4 0-516,4 11-2193,0 5-774,2 4-129,5 4 388</inkml:trace>
  <inkml:trace contextRef="#ctx0" brushRef="#br0" timeOffset="3603.205">8982 5566 516,'0'0'2451,"-9"-7"-387,0 4-387,-1-3-387,2 5-387,-6-4-258,4 2 0,-6-2-129,2 1-129,-4 2 0,1-2-129,-4 3-129,-1 1 0,-2 0-258,-1 3 129,-1 1 0,-2 6 0,-1 1 0,-2 2-129,-1 4 129,0 3 0,-2 0 0,0 4 0,1 5 0,-2 1 0,3 4-258,1 3 516,0 2-516,5 5 516,-1 0-258,6 4 129,-1-1-258,3 4 129,3 1 129,4 1 0,1 1 0,5-1 0,3-1 0,3 3 258,0-2 0,7-1 0,2-2 0,6 1 0,-3-4 0,9 1 0,-2-2 0,4 0-258,2-6 258,3 1-129,4-7 258,2 1-129,2-8-129,3 1 129,-1-5-129,4-3 129,3-2-258,2-1 0,1-2 0,2-2-129,0-2 129,3-2 0,2-6 129,0-3 0,-5 0 0,0-6 0,1-7-129,-3-1 129,-3-11-129,-1 0-129,-1-6 129,-1-3 0,-1-6-258,1-4 129,-4 0 0,-1-7 0,-1 5 0,-5-7 0,-1 0 0,-6 1 0,-3-4 129,-5 1-129,-3 2 129,-6-2-258,-4-2 258,-3 3-129,-4-1 0,-5 2 129,-4 2-258,-5 1 258,-1 0-258,-5 1 258,-4 1-129,-5 4 0,-2 2 129,-2 2-258,-4 4 129,-5-1 0,-2 4 0,0 2-129,-6 2 129,-2 5-129,-3 1 129,-2 4-129,0 5 0,-4 5-129,3 6-129,-3 3-258,8 9-516,-7 0-774,8 13-2451,1 8-258,0 3-258</inkml:trace>
  <inkml:trace contextRef="#ctx0" brushRef="#br0" timeOffset="5167.295">11872 5613 1548,'10'-5'1419,"7"-7"-129,-8 6-516,-9 6-129,12-6-258,-12 6 387,10-2-129,-10 2 129,0 0-129,0 0 0,-4-1 0,-5 0 129,0 1-516,-4-2 0,-3 2 0,-2 0 0,-3 0 0,-4 0-129,-3 2 258,-1 2-387,-5 1 129,-2 3 0,1 1-129,-2 5 0,1 2 0,-1 2 0,0 4 129,2 4 0,-2 3 0,3 3-129,0 4 129,1 0 129,-2 4 0,3 4-129,3 2 0,1 2 0,2 1 0,1 2 0,9 3 0,-1 0 258,11 1-258,2-2 129,4 0 0,5-5 0,9 2 129,6-4-129,6 0 0,3-5 0,5 1 129,3-4-129,6-1-258,2 0 258,6-2 0,-1-3-129,6-2 0,3-1 0,1-2 0,0-5 0,4-1 258,1-7-258,0 0 129,1-7 0,2 0-129,-2-7 0,3 0 0,-3-3-129,1-7 0,0-5 129,0-2-129,-3-6 129,-3-1-129,-2-9 129,-3-1 129,-2-6-129,-5 1 129,-5-7-129,-5-1 129,-8-1-129,-2-3 0,-7-1 0,-4-2-129,-7 1 0,-2-2 0,-5 2 0,-4-2 129,0-2 0,-6 1-129,-3 1 0,-5-1 129,-3-3-129,-5 1 0,-4 0 0,-5 0-129,-4 5 129,-8 0 0,-3 4 0,-5 5-129,-4 0 129,-3 7 0,-3 4-129,-5 6 129,-3 6-258,-1 4-129,-2 12-129,-8 5-129,4 14-258,-14 4-1032,7 25-1419,-8 3-1677,-2 11 129</inkml:trace>
  <inkml:trace contextRef="#ctx0" brushRef="#br0" timeOffset="7771.442">2895 5906 774,'0'0'1161,"0"0"0,0 0-129,-7 3-258,7-3-387,0 0 0,0 0-129,0 0 129,-1 12 0,1-12 258,1 9-258,-1-9 258,10 15-129,-10-15 0,15 18 0,-5-10-258,-1 5-129,4-2 0,1 1 129,0 3-129,1-1 0,3 4 0,0 3 129,1 0-258,-1 2 129,2 1 258,-2 2-258,-2-3 0,5 1 0,-7-2 0,3-3 0,-3-1 129,-1-4-129,-3 3-129,0-5-129,0 1-387,-3-2 0,0-1-516,-7-10-774,5 11-1806,0-1 258</inkml:trace>
  <inkml:trace contextRef="#ctx0" brushRef="#br0" timeOffset="8479.484">2837 6422 1806,'0'0'2967,"0"0"0,0 0-2322,0 0-516,5-7-129,-5 7 129,0 0 258,9-10 129,-9 10 0,9-10 129,-9 10 0,9-15 129,-9 15 0,12-13-129,-5 1-129,3 3 0,2-5 0,1-1-129,2-6 0,5 4-129,2-9 129,1 1 0,5-9-129,2 1-129,1-3 0,3 0 129,0-1-258,0 0 129,-5 1 0,2 3-129,-6 4 129,-2 6 0,-3 1-129,-5 4 0,-3 6-129,-4 1 0,-8 11-129,0 0-129,9-1-387,-9 1-387,-1 11-1161,-2 4-1677,-4-2-258,2 7 129</inkml:trace>
  <inkml:trace contextRef="#ctx0" brushRef="#br0" timeOffset="9344.534">3424 6403 258,'0'0'1935,"0"0"-516,0 0-387,0 0-516,0 0 0,-5 12-387,5-12 129,-3 11 129,3-11-129,-4 15-258,1-5 129,-1 2 0,-1 1 258,0 0-129,-2 0 129,2-1-258,0-2 0,1 2 0,4-12 0,-7 15-258,7-15-129,0 0-387,-2 11-1032,2-11-1161,0 0-128</inkml:trace>
  <inkml:trace contextRef="#ctx0" brushRef="#br0" timeOffset="10531.602">5687 6032 258,'0'0'1935,"11"-3"-774,-11 3 258,0 0-258,10-1 387,-10 1-516,0 0 258,0 0-387,0 0-129,0 0 129,0 0-258,0 0-129,10 4 0,-10-4 0,4 15-258,0-5 258,0 4-129,1 2-129,2 4-129,0 0 258,0 6-258,3-1 0,3 6-129,0 3 129,3 4-129,1 4 0,2 0 0,1 4 0,2-1 129,3 1-258,0-1 129,-2-4 0,1-2-129,-2-4 258,-1-6-129,-3 0 0,-2-5-129,-5-4 129,-1-3-258,-3-3 0,-2-5-258,-1 1-516,-4-10-774,0 0-1548,0 0-903,-12-17 387</inkml:trace>
  <inkml:trace contextRef="#ctx0" brushRef="#br0" timeOffset="11047.631">5653 6734 903,'-2'-9'3741,"2"9"-387,2-10-387,5 4-2838,-7 6-1032,11-12 129,-3 2 387,-8 10 387,13-13 387,-8 1 387,3 1 258,-4-6 258,5 2 129,-1-8-258,5 0-258,-1-4-258,7-3-387,1-3 0,5-3-129,1-3 129,2 0-129,0-1 0,4 4 129,-3-4 129,1 5 0,-5 0-387,2 7 258,-4 0-258,-3 4 129,-1 4-129,-4 3 0,-2 4-129,-3 3-129,-3 8 129,-7 2-387,11-9 0,-11 9-903,0 0-1032,9-1-2064,-9 1 129,0 0-258</inkml:trace>
  <inkml:trace contextRef="#ctx0" brushRef="#br0" timeOffset="11912.681">6239 6532 1806,'0'0'3483,"8"-10"-516,-8 10-1419,11-8-903,-1 3 0,-1 0-387,2 3-129,-1-1 129,-1-1-258,2 4 0,-5 0 0,-6 0 129,14 6-129,-14-6 129,4 17 0,-4-6 0,0 3 129,-3 0 0,-1 5 0,-2-4 0,0 4 0,0-2 0,-2 3-129,2-2-129,-2 1 129,1-1 0,1 0 0,0-2-129,0-3 129,4 0 0,-1-4-129,3-9 258,-2 15 0,2-15 0,0 0 0,0 0 129,0 9 129,0-9-258,12 0 0,-12 0-129,16-6 129,-3 4-129,0-3-129,2 3 0,1-1-258,1 3 0,-1-2-903,1 2-2193,2 0-774,-6 0-387</inkml:trace>
  <inkml:trace contextRef="#ctx0" brushRef="#br0" timeOffset="12851.735">8491 5936 1032,'0'0'2322,"-3"8"-645,3 2-645,0-10 129,14 20-258,-6-9 0,4 5-129,0 3-258,5 3 0,-5 0-129,8 7-129,-2 1 129,3 5-129,0 7-129,0 3 0,2-1 0,-2 3 129,3 3-258,-4-2 129,0-2-129,-2-2 129,-1-8 0,-4-2-129,0-6 0,-2-3 129,-2-4-258,-1-8-258,1 3-645,-5-4-1161,-4-12-1548,10 12-258</inkml:trace>
  <inkml:trace contextRef="#ctx0" brushRef="#br0" timeOffset="13431.768">8565 6647 774,'10'6'2580,"-10"-6"-645,0 0-258,11 0-3870,-11 0 645,7 4 1290,-7-4 516,0 0 516,0 0 774,9 0 1161,-9 0-129,4-8-129,-4-1-903,0 9-516,7-15-387,-3 5-387,0-5 129,3-3-129,0-8 0,6 2 0,-1-11 258,5 0-258,3-7 0,4-2 0,1-5-129,3 3 129,-1-5-129,3 5 0,-3 0 0,2 5 0,-4 4 0,-2 5 0,-4 7-129,-3 4 0,-3 9 0,-4 1-258,0 8 0,-9 3 0,0 0-129,0 0-387,4 7-645,-4-7-1290,-13 11-1806,10 0-387,-6-4 516</inkml:trace>
  <inkml:trace contextRef="#ctx0" brushRef="#br0" timeOffset="14427.824">9067 6490 2322,'0'0'2967,"0"0"-516,0 0-903,9-3-129,-9 3-387,11-2-258,-11 2-129,14 0 0,-14 0-387,17 2-129,-8 1 0,0 2-129,-3 2 129,3 1 0,-9-8-129,11 17 129,-9-8 0,-1 3 129,-1-3-129,0 3 129,0-12-129,-3 20 0,3-20 129,-11 18-129,11-18 0,-12 12 129,12-12-258,-11 10 0,11-10 0,-8 7 0,8-7 0,0 0 0,0 0 0,4 5 129,3-5-129,2 3 129,1-3-129,2 5 129,-3 0-129,2-1 0,-3 2 0,1 0-129,-9-6 129,11 14 0,-11-14-129,11 18 129,-11-18 0,6 14 0,-6-14 0,3 15 129,-3-4-129,0-11 129,-4 19 0,0-11 0,-4 3 0,0 1-129,-1-1 129,-1 0-129,-1-2 129,-1 0-258,0 1 0,-2-2 0,3 0-387,-3-3-387,5 5-903,-2-3-2322,-1-7-645,12 0 516</inkml:trace>
  <inkml:trace contextRef="#ctx0" brushRef="#br0" timeOffset="15451.883">11854 6020 903,'-7'-22'3096,"0"6"-387,7 16-774,-10-6-3870,10 6-129,-15-6 387,5 6 258,-2-6 774,1 1 774,-4 1 774,1-2 774,1 1 387,-2-2-129,2 5-258,-2-3-516,4 2-258,-3-1-129,7 4-387,-3 0-129,10 0 0,-9 0-129,9 0 129,-3 10 258,3 1-258,5-1 0,3 6 129,2 3 129,5 6-129,1-1-129,1 6 0,4 2 0,2 4-129,1 2 0,2 3 0,0 1 0,1 0-129,1 5 0,0 0 129,0-2 0,-1 0 0,-2-5 0,1-1 129,-3-5-258,1-4 129,-7-3 0,2-4-129,-3-2 0,-3-2-129,0 0 0,-4-5 129,-2 0-129,-2-6 0,-5-8 0,6 14 0,-6-14-387,0 0-645,0 0-1161,-3-8-2064,-9-8-258,2 4 388</inkml:trace>
  <inkml:trace contextRef="#ctx0" brushRef="#br0" timeOffset="16015.916">11605 6748 2193,'7'-11'3870,"2"3"-129,0-2-2322,0-12-516,7 3 0,0-10-387,7-4 0,2-7 0,5-1 0,3-9-129,4-2-129,1-5 258,3-3 0,-1-1-258,3 6 129,-5-2-258,0 10 258,-2 3-129,-5 7 0,-3 7-129,-6 8-129,-1 8 129,-5 2-258,-4 6 129,-3 4-387,-2 2 129,-7 0-258,8 8-387,-8-8-903,1 12-1806,-1-1-1032,0-11 129</inkml:trace>
  <inkml:trace contextRef="#ctx0" brushRef="#br0" timeOffset="16879.965">12406 6516 258,'9'-2'2709,"-9"2"-903,0 0-645,9-5-129,-9 5-258,0 0-129,0 0 129,4 9 0,-4-9 0,-1 18-129,-4-8 129,2 6-129,-3-2-258,2 4-129,-3-2-129,2 3 258,-1-1-258,1 1 129,1 2-129,2-3 129,-1 0-258,3-4 387,0 1-258,0 0 0,2-5 129,2 2 129,-4-12-129,10 15 129,-10-15-129,11 9 0,-11-9 0,18 0 129,-6 0-129,0-1-129,2-5 129,2 2-129,0-1-129,-2-2 129,1 5-258,-1-3 129,-3 4-129,0 0-258,-3 1 258,-8 0-258,14 0 0,-14 0-516,11 0-516,-11 0-1290,0-12-1419,0 12-645</inkml:trace>
  <inkml:trace contextRef="#ctx0" brushRef="#br0" timeOffset="17247.986">12453 6690 3096,'9'15'2580,"-9"-15"258,7 11-3225,-7-11-1032,4 23 516,-4-7 1032,0-2 258,0 4 516,-5-3 516,3 5 129,-8-2 258,6 10-516,-5-1-387,4 4-516,-2 6-387,2-2-774,4 3-3225,1 7-516,0-10 129</inkml:trace>
  <inkml:trace contextRef="#ctx0" brushRef="#br0" timeOffset="22380.28">2973 8460 1548,'3'-11'1677,"-3"11"129,0-11-129,0 11-258,-7-13-258,7 13-387,-10-9 0,10 9-258,-15-8 0,6 2-129,-3 6-129,0-2 258,-4 2-387,0 0 129,-2-1-129,-1 1 258,-2 0-387,0 5 258,-3 1-258,0 1 258,-1 0 0,-2 4 129,0 2 0,1 0-129,-2 0 0,0 4 0,-2 1 129,2 2-258,0 2-129,-2 2 0,2 0-129,2 2 129,-1 1-129,2 0 129,1 3 0,1-1 0,2 2 0,1-1 129,2 2-129,1 1 129,4 2-129,1 1 129,2 1-129,0 1 129,4 7-129,3 0 0,1 2 0,2 2 129,0-2-129,5-1 0,1 2 258,6 0-129,0-5 258,2 1-129,0-4 258,5 1-258,-1-2 129,4 5 0,-1-7 0,4 2-129,0-3 0,6 0 0,2-5 0,3 2 0,-1-8 258,6-3-258,-2-4 0,6-3-129,-4-8 0,5 0 0,-1-5 0,1-2-129,5 0 129,0-6 0,-1-3 0,2-2 129,-1-5 0,2-4 129,-3-7-258,3-4 129,-4-5 0,4-4-258,-3-6 129,1-4-258,0-5 0,-1-2 129,-5-4-129,-3-3 129,-5-2 0,-5 0 0,-8-5 0,-5 1-258,-8 1 516,-5 0-258,-6 0 0,-4 3 0,-8 3-258,-8 1 258,-5 7-129,-6 1 0,-7 8 0,-5 4-129,-4 10 0,-8 2 0,-2 9 0,-6 7 0,-1 12-387,-7-1-387,1 16-516,-5 3-1935,3 11-1032,0 10-129,-1 1 0</inkml:trace>
  <inkml:trace contextRef="#ctx0" brushRef="#br0" timeOffset="23692.355">5885 8435 1032,'20'-14'2838,"-19"1"129,-1 13-2838,12-11-258,-12 11 258,6-8 129,-6 8 129,0 0 387,-4-8 258,4 8 0,-16-7 258,3 6-129,-8-4-129,0 5-258,-7 0-129,0 0-258,-6 4-129,0 5-129,-4 3 0,0 5-129,-1 3 0,-2 5 0,0 3 0,1 6 258,-3 5-258,3 4 129,0 1-129,2 5 129,2 1 0,4 3 0,5 1 0,5 4 0,4-5 0,8 2 0,5-1 0,5-1 129,7 0 0,8-2 0,5-6 0,7-1 0,3 0 129,5 1-129,3-6 0,5-1 0,1-4 129,6-4-258,-1-2 258,6-2-258,1-7 129,5-2-129,0-7 258,1-6-387,0-2 129,2-2 0,-3-4 0,-1-6 0,-1-5 0,-1-5 0,-4-2 0,-1-3 129,-2-9-258,-2-3 0,-4-6 129,-1-5-129,-3-8-129,-5-4 129,-4-2 0,-4-6-129,-2 0 129,-7 1 129,-2 4-258,-7 2 129,-3 2 0,-5 1 0,-2 2 0,-8 4 0,-3 1 0,-6 0-129,-3 0 258,-8 2-258,-3 3 129,-7 4 0,-6 4-129,-7 5 0,-4 5 129,-8 4-129,-3 9-129,-5 3 258,-4 8-129,-4 4 0,-2 4-129,-2 9 0,4 12-258,-2 2-258,9 17-1419,-2 5-2193,7 3-258,6 5-258</inkml:trace>
  <inkml:trace contextRef="#ctx0" brushRef="#br0" timeOffset="24931.426">9000 8381 1161,'0'-14'3999,"0"-2"0,0 16-645,-7-9-3483,-2 6-129,-3 2 0,-3 1 258,-3 0 129,-5 0 129,0 9 387,-6-4 258,4 5-258,-7 1 258,2 7-258,-4 1 0,2 7-129,-3 2-258,0 4 0,0 4-129,0 7 0,0-2 129,0 4-258,1-1 387,5 5-387,1-1 258,6-1-129,1 4 0,7-1 0,4 0 129,5-1-129,5 0 0,6 2 0,4-4 0,8 1 129,5-2-129,6-1 129,2-5 129,6 2-129,2-9 0,4-1 129,4-5-129,5 1-129,0-4 0,4-3-129,4-1 129,1-4 0,2-2-129,2-7 129,2-4 0,1-3 0,-1-10 129,0-6-129,-1-10-129,1-5 0,-3-9 0,-2-3 0,-4-9-129,-2-1 129,-8-6-129,-4-4 0,-7 0 258,-5-1-129,-8-2 0,-2 0 0,-9 2-129,-6 2 129,-6 1 0,-2 4 0,-10 3-129,-8 2 258,-3 5-129,-6 3-129,-7 8 129,-5-2 0,-3 9-129,-10 3 0,-4 2 129,-6 3-258,-3 4 387,-9 4-258,-4 0 129,-7 7-129,2 2 0,-3 4 0,1 6-516,-1 3 0,12 20-1161,-5-6-2322,10 10-645,6 3-516,6 1 517</inkml:trace>
  <inkml:trace contextRef="#ctx0" brushRef="#br0" timeOffset="26155.496">12255 8252 3354,'1'-19'3483,"-5"7"-1161,4 12-2580,-14-16 0,4 13 129,0-2 258,-3 2 258,-1 3 129,-4 0 258,2 1 129,-6 1 0,2 7 0,-6-6-129,1 7-387,-6-2 129,1 5-129,-4-3-129,-2 5 0,-3 1-258,-5 4 129,-1 2 0,-1 4 0,-2 6 0,1 1 0,0 3 129,2 5-129,0 2 129,8 4 0,4-4-129,5 2 258,5 0-129,6 0 0,6-2 258,8 1-258,3-2 129,11 2-129,3-1-129,7 4 129,4 0-129,5 2 0,3-2 0,2 3 0,4-5-129,1 4 129,3-6 129,3 1-129,2-6 129,7-4 0,-1-4 129,3-2-129,4-9 0,6-3-129,1-10 129,4-6-129,1-5 0,0-11 0,-1-7-129,2-6 129,-4-11-129,-3-10 0,-4-4 129,-5-4-129,-4-4 129,-8 0-129,-5-2 129,-7 0-129,-8 4 129,-7 3-129,-8 1 0,-6 3-129,-5 0 129,-9 3-129,-8 1 0,-8 5 0,-5 1 0,-10 3 0,-7 6 129,-5 4-129,-6 7 0,-7 5 0,-2 5 0,-7 4-258,0 9-258,-3-2-387,6 10-2193,-5 1-1806,1-2-258,1-1 0</inkml:trace>
  <inkml:trace contextRef="#ctx0" brushRef="#br0" timeOffset="27932.597">9719 6296 1161,'7'0'3612,"-7"0"0,12-11-2709,-3 9-774,2 2-129,3 0 129,1 0-129,2 0 258,0 2 0,4 2 129,-1 0 129,4 2 0,1-5 129,4 1 0,3-2 0,3 4 129,0-4-129,5 0-129,0-4 0,2 3-129,-1-3 129,4 4-258,-3-1 0,5 1-129,-4 0 0,4 0-129,-2 0 0,1 0 129,-1 0-129,-3-3 0,0-1 129,0 0 0,-2-3-129,-1 0 129,0 1-129,-2 1 0,-2 1 129,-1-2-129,-3 3 0,-3 1 0,-5 2 0,-3-2 0,-4 1 0,-4 0 0,-2-1 0,-10 2 0,14 0 0,-14 0-129,8 0 129,-8 0 0,0 0 0,10 0 0,-10 0 0,0 0 0,0 0 129,9 0 129,-9 0-258,0 0 129,0 0-129,0 0 0,0 0 0,0 0 129,0 0-129,0 0 0,0 0 129,-4-9-129,4 9 0,-9-9 129,9 9-129,-15-16 129,5 7-129,1-1 129,-1 0-129,-2-1 129,-2-4-129,0 1 0,-1-1-129,-3 0 258,2 1-258,-2 3 129,2 0-129,-2 1 129,2 6 0,1-2-129,4 5 129,1-1-129,2 2 129,8 0-129,-9 0 0,9 0 0,0 0 129,0 0 0,4 10 0,-4-10-258,18 13 258,-5-4 258,3 3-258,1 0-258,2 0 516,-1 1-645,4 1 387,-3 0-129,1 1 0,-2 2 0,3-4 129,-2 1-129,-2 1 0,0-2 129,-2 1 0,-3-1 0,-3 0 0,-1-5 0,-5 7 0,-3-4 0,0-1-129,-2 3 129,-5-1 0,-4 0 0,-1 2 0,-3 1-129,-1-1 129,0 2 129,-3-1-129,0-2 0,-1 4 0,-1-2 129,1-1-129,0 0 129,1-2-129,0 0 129,2-2-129,0 2 0,0-2-129,4-2 0,3 0-129,-2-3-387,7 4-1290,5-9-2451,-13 7-258,13-7 0</inkml:trace>
  <inkml:trace contextRef="#ctx0" brushRef="#br0" timeOffset="30031.717">6751 6315 1,'-9'0'2966,"9"0"-1031,0 0-1161,0 0-129,0 0 258,4 0-129,-4 0-129,9 1 258,1 1 0,-3-2 129,5 0-129,2 0-129,7 0-387,-2 0 258,6 3-258,3-3 129,2 0-129,4-3-129,6 3 0,-2-4 258,5 2-258,-1-2 0,3 3 0,3-3 0,3 3-129,-3 0 0,2 0 0,0-2 0,0 3 0,-1 0 129,1 0-129,-5 0-129,2 0 129,-2-1 0,0 1 0,2-3 0,0 1-129,-3 0 129,1-2-129,-3 0 129,-2-1-129,-2 3 0,-3-2 0,-4 1 0,-3 1 0,-2-1 129,-3 2-129,-1-3 0,-2 4 0,-4-2 129,-2 0-129,-5 0 129,0 0 0,-9 2-129,9 0 129,-9 0-129,0 0 129,0 0-129,0 0 0,0 0 0,0 0 129,0 0-129,-7-2 129,7 2 0,0 0-129,-11 0 129,11 0 0,-7-1-129,7 1 0,-8-3 0,8 3 0,-9-1 0,9 1 0,-12-7 0,5 1 0,-2 2 0,-4-3 0,1 0 129,-4-1-258,1-3 258,-5-1-258,2 1 129,-2-1 129,-2 1-129,2-4 0,-1 1 0,1 1 0,0 1-129,-1 3 258,3 1-258,0 1 129,1-1-129,4 5 129,1 0 0,2 1 0,3 0 0,7 2 0,-9-3 0,9 3 0,0 0-129,0 0 129,0 0-129,0 0 129,5 0-129,3 2 0,3 1 0,3 1 129,2 2-129,1-4 0,1 4 129,4-1-129,-4 3 258,3-4-258,0 1 258,1-1-129,-1 2 0,1 1 0,-1 1 0,-2 0-129,0 0 0,-3 1-129,0 1 0,-4 1 0,0-1 0,-12-10-129,12 16 258,-12-16 0,2 16 0,-2-16 129,0 19 0,-2-8-129,-5 1 129,2 1-129,-6 3 0,-1 1 129,-1 2-129,-2 2 0,0 3 129,-2 1-129,-1 1 129,-3 0 0,0 3 0,0-4 0,-1 1 0,-2-3 129,-1 1-129,1-2 129,-1-1-258,0-2 129,3-5 0,1 2 0,2-4 0,4-3 0,2 0 0,5-5 0,8-4 0,-8 2 0,8-2-129,0 0-516,8-2-1161,0-1-2451,1-9-258,1 3 0</inkml:trace>
  <inkml:trace contextRef="#ctx0" brushRef="#br0" timeOffset="31979.828">3587 6355 1677,'0'0'1806,"0"0"-1935,9 0-516,-9 0 258,10 0 387,-10 0 258,9 0 516,-9 0 258,10-1 645,-3 0 258,-7 1-387,17-5 0,-9 3-387,8 2-258,-2-2-258,4 2-258,3 0-129,3 2-129,1 0 0,6 2 0,0-4 258,4 1-129,2-1 0,3 0 0,3 0 258,6 0-129,1-5 0,2 5-129,4-2 0,0 2-129,2 0 0,1 0-129,-2 0 0,4 0 0,-2 0 0,1 0 0,-4 0 129,3 0-129,-3 0 258,0 0-258,-3-3 129,-1 0-129,-6-1 0,-3 1 129,-2 1-129,-5-2 0,-3 2 0,-6 0 0,-2 2 0,-4 0 0,-4 0 129,0 0-258,-3 3 129,0 0-129,-3 1 129,1-1-129,-2-2 129,-1 2 0,-9-3 0,14 3 129,-14-3 0,0 0 0,9 0 0,-9 0 0,0 0-129,0 0 0,0 0 0,0 0 0,0 0 0,0 0 129,0 0-129,0 0 0,0 0 0,-1-12 129,1 12-129,-7-15 0,2 5 0,0 0 0,-4-7 129,0 1-129,-3-1 0,-4-3 0,1-1 0,-4 1 0,1-2-129,-2-1 129,0 0-129,0 2 129,-2 1-258,4 4 258,-2-3-129,3 3 0,-1 2 129,3 1-129,1 1 129,1 1 0,0 1 0,3 0 0,-1 3 0,3 1 0,0-1 0,8 7 0,-11-8 0,11 8 0,0 0-129,0 0 129,0 0-258,0 0 258,0 0-129,8 4 129,1 5-129,2 1 129,6 1-129,0 2 0,2 2 129,2-1-129,2 5 0,-2-2 0,3 6 258,-2 0-258,1 1 129,-1 1 0,-2 4-129,-2-4 0,-1 3-129,-1-4 129,-4-3 0,-2-3 129,-1-1-258,-3-5 129,-2 1 129,-2-2 0,-2-1 0,0-10-129,-10 19 129,1-7-129,-4-2 129,-5 3-129,-3 0 129,-5 1 0,-2 4 0,-6 3 129,-1 3-129,-4 0 129,-3 5-129,1 1 129,-1 4 0,4-1-129,1 0 0,5-6-129,5 0 0,3-8-258,9 2-129,2-9-516,9-2-1806,4 1-1032,0-11-387</inkml:trace>
  <inkml:trace contextRef="#ctx0" brushRef="#br0" timeOffset="33459.913">3031 6980 516,'-5'39'1677,"1"-17"0,0 4-258,-3 4 258,4 2-387,0 3-258,-2 4-258,2 4-129,-1 2-258,2 9-129,0 0 129,-1 6-258,3 3 0,0 3 129,-2 3 0,2 2 129,-3-3 0,2-2 129,-2-2 0,3-1 0,-3-6 0,3-5-258,0-8 129,0-3-258,2-8 0,-1-4-129,3-7 0,-1-5-129,-3-17 129,4 15 129,-4-15 129,0 0-129,8 0 0,-8 0-258,7-19-387,-5 6-129,2 1-774,-4-9-645,1 5-516,-1-2-129,-2 5-516,-3 2 387</inkml:trace>
  <inkml:trace contextRef="#ctx0" brushRef="#br0" timeOffset="34155.953">2861 8061 2193,'0'13'2709,"0"3"-129,0-7-2709,0 4-387,4-1 129,0 7 258,0 0 129,0-3 129,0 3 387,1 3 129,2 1 129,-3 0-129,4 2 129,-1 0-258,3 2 129,0-1-387,0 1 258,2-4-258,2-2 0,1 1-129,-1-2 0,0-5 129,3-2 0,-1-2-129,-1-5 129,-3-2 129,-1 0 129,-11-4 0,15 0 129,-15 0-129,7-11 0,-6 3 0,-1 8-129,5-20-129,-3 10-129,-1-6 129,0 2-258,0-1 129,2-2 129,1-3-129,0-2 0,2-2 0,4-3 0,0-4 0,4-1 129,0-5-258,2 3 129,0 0-258,-1 4 258,3 0-258,-3 5 129,-1 3-129,-3 3 129,0 5 0,-3 3-129,-8 11 258,9-13-129,-9 13-129,0 0-129,0 0 0,0 0-258,0 0-258,-1 8-1161,1-8-2193,-8 16-129,0-12-129</inkml:trace>
  <inkml:trace contextRef="#ctx0" brushRef="#br0" timeOffset="35080.006">5962 7154 1548,'7'12'-129,"-5"6"129,0-6 258,-1 1 645,0 2 129,-1-2 258,0 6 258,0-4 129,0 6-258,-2 1-258,0 6-129,0-2-516,2 9-258,-2 2 129,1 3-258,0 3 0,1 4-129,-1 1 129,1 2-258,0 0 129,0-3 129,0-1-129,3-2 129,0-4 0,1-2-129,0-2 0,-1-1 387,1-3-258,-1-6 129,-3 0 0,2-1 0,-2-3 258,0-4-258,0-8 129,0 2 129,0-12-258,0 10-129,0-10-258,0 0-516,1-6-645,-1-4-1806,0-7-1032,3 7-387</inkml:trace>
  <inkml:trace contextRef="#ctx0" brushRef="#br0" timeOffset="35345.02">5789 8067 903,'18'-10'2064,"-7"10"-774,-11 0-2838,10 0-516</inkml:trace>
  <inkml:trace contextRef="#ctx0" brushRef="#br0" timeOffset="35804.047">5856 8073 129,'8'11'2451,"-8"-11"-129,0 0 258,7 9-774,-7-9-387,0 0-387,9 6 0,-9-6-387,0 0 129,8 8-387,-8-8 258,9 12-258,-1-4 0,-8-8 258,15 23-516,-5-11 129,3 6-129,-2-4 129,1 2-258,0-4 129,1 2-129,-4-6 129,3 0 129,-12-8 0,16 4 258,-16-4-258,14-1 0,-14 1 0,10-15 0,-2 2-129,-1-5 0,3-3-129,1-1 129,3-3-258,1-2 129,2-1 0,2-2 0,-3 2 0,4 2-129,-4 3 258,-1-2-129,-3 5 0,-1-3 0,-3 6 0,-2 1 0,0 6 0,-4 0-129,-2 10-129,5-10-129,-5 10-129,0 0-645,5 7-1548,-5-7-1677,0 12-258,0-12-129</inkml:trace>
  <inkml:trace contextRef="#ctx0" brushRef="#br0" timeOffset="37056.119">9008 7292 516,'0'0'1935,"0"0"258,-3-10-129,3 10-516,0-11-258,0 11-516,0-9-129,0 9-258,0 0-258,0 0-129,0 0 0,-1-9 0,1 9-129,0 0 0,0 0 129,0 0-129,0 0 129,0 0 0,0 0 0,0 0 0,-4-11 0,4 11 129,0 0-129,0 0 0,0 0-129,0 0 129,0 0 0,0 0 0,0 0 0,0 0 0,0 7 129,0-7 0,0 17 0,0-8 258,0 5-129,-3-1 129,2 7 129,-3 3-129,4 7 129,-3-1-258,0 14 0,-1 0 0,1 9-258,-1 3 129,-1 6-129,-1-1 258,2-2-129,-2-2 0,1-2 258,0-11-129,5 2 258,-3-10-129,3-2 0,0-6-129,0 0 0,0-5-129,0-4 0,0-2 0,-1-2 129,0-4-129,1-10-129,-4 14 129,4-14-129,0 0 0,-8 9 0,8-9 0,0 0 0,0 0 0,-6 3-129,6-3 129,0 0-129,0 0-387,-5-11-516,5 11-2322,5-12-1161,-5-3-387</inkml:trace>
  <inkml:trace contextRef="#ctx0" brushRef="#br0" timeOffset="37724.157">8748 8092 2193,'-2'-16'3870,"0"-3"516,2 19-516,3-10-3612,-3 10-258,0 0 0,0 0 0,6-10 0,-6 10 258,0 0 129,0 0-129,3 9 129,-3-9-129,5 17 129,-2-7-258,2 4 129,0 1 0,-1 2-129,3-1 129,1 4-258,0-5 258,0 4-258,1 0 258,0 0-258,3-3 129,0 1-129,-2-3 0,0-4 258,3 1-258,-4-4 0,0 0 0,3-4 129,-3-3 0,3 0 0,-3-7 0,1-3 0,1-5 0,3-5 129,-2-5-129,2-4 0,2-2-258,2-3 258,-1 2-258,3-3 129,-1 5 0,1-2-129,1 4 258,-2 4-129,-1-1 0,-1 4 129,0-1-129,-2 4 129,-3 2 0,-2 1-129,-1 5 129,-4 0-258,-5 10 0,0 0-129,0 0-387,0 0-516,0 0-1935,0 13-1548,0-13-516,-8 7 259</inkml:trace>
  <inkml:trace contextRef="#ctx0" brushRef="#br0" timeOffset="38904.221">12003 7148 2322,'-13'-10'1161,"13"10"-516,0 0-129,-6-5-258,6 5 129,0 0 258,0 0 258,0 0-129,-3 6 0,3 4 0,0-10-129,4 19-129,-2-7 0,3 5-387,-2 0 129,2 6 0,-2-1 129,2 3-129,-3 2 387,1 7-129,-2-2 129,1 8-129,-2 1 129,0 5-129,0 0 0,0 6-129,-2-6 0,2 8-258,-1-7 0,1 3 129,0-6-258,0 2 258,-1-6-129,1-3 129,-2-3-129,1-5 387,-1-1-258,2-3 0,-3-5 0,2-2-129,1-3 0,0-2-129,0-13 129,0 14 0,0-14-129,0 0 129,0 0-129,0 0 129,0 0-129,0 0 129,0 0-129,0 0-129,0 0 0,0 0 0,5 0 129,-5 0-129,0 0 0,0 0-258,0 0-129,0 0-1032,0 0-2451,0 0-903,-2-7-258</inkml:trace>
  <inkml:trace contextRef="#ctx0" brushRef="#br0" timeOffset="39603.262">11822 8028 1,'-13'-22'3224,"-3"2"-515,16 20 0,-10-16-3870,10 16 129,-13-10 129,13 10 516,-9-5 258,9 5 903,0 0 774,-12-1 0,12 1-129,0 0 0,-4 6-258,4-6-129,-4 12-258,4-12 0,0 15-258,0-15 0,4 19-129,0-9-129,6 5 0,-1 3-129,6 4 0,-2 2 0,4 3-129,0-2 258,1 4-258,0-3 129,1-1 129,0-4-129,-1-4-129,-2-2 0,2-5 129,-3-5 0,-1-4-129,-1-1 129,1-4 0,-3-11 129,1-4-129,-1-6 0,3-4 0,-1-5-129,1 0 129,1-3-129,1-1 0,1 2 0,-1 2-129,0 5 258,-2 3-129,0 1 129,-2 6-129,-2 3 129,-2 7-129,-8 9 0,10-11-129,-10 11 0,0 0-258,0 0-903,0 0-2709,-15 7-903,-1-3-258</inkml:trace>
  <inkml:trace contextRef="#ctx0" brushRef="#br0" timeOffset="41355.365">2627 8763 516,'0'0'1806,"0"0"-516,0 0 0,0 0-387,0 0-258,0 0 129,5 6-516,-5-6 0,0 0 129,0 13-129,0-13 258,-2 17-258,0-7 0,1 5 129,-1 3-129,1 2 0,-1 3 129,0 2-258,-2 4 129,0 1 0,1 4 129,-5 0 129,4 1 129,-6-1 0,4 0 129,-2-3-258,1 1 129,1-5-258,3 3 0,0-7-387,1 3 258,2-6-258,0 1 0,0-2 0,0-5 0,3-1 129,-1-1 0,1-1 0,2-2 129,-5-9 0,13 17 0,-13-17 129,18 15 129,-8-11-129,4 1 0,1-2 0,2 0-129,3-3-258,4 0 129,1 0-258,2-1 129,0-3 0,2 2 0,0-2-129,2 0 129,-2-1 129,0 0 0,-2 0 0,4 0 0,-3-1 0,0 0-129,-1 0 129,0-5-258,-3 7 0,-1-7-387,0 7-903,-8-3-2838,-3-4 0,-2 3-516,-10-6 258</inkml:trace>
  <inkml:trace contextRef="#ctx0" brushRef="#br0" timeOffset="41873.394">2681 9097 3225,'14'0'3741,"-14"0"0,16-2-516,-4 0-2967,2-2-129,1 1-129,2 2 0,0-2-129,0 2 258,0 1-129,-1-2 0,0-1 0,1 2 0,-2 1 0,0-2-258,-2-2-516,2 3-1032,-2 0-1677,-6-11-258,5 7 129</inkml:trace>
  <inkml:trace contextRef="#ctx0" brushRef="#br0" timeOffset="42375.422">2622 8815 903,'0'0'3354,"0"0"129,13-6-1419,-5 4-516,-8 2 129,18-12-516,-10 4 129,6 5-258,-5-7-387,8 7 0,-2-4-258,5 5-129,-4-1-258,5 1 129,-2 0-258,4 2-129,-3 0 129,2 0 0,0 4 129,-3-2-258,5 5-387,-6-4-1548,-1 0-1677,4 5-387,-6-8 0</inkml:trace>
  <inkml:trace contextRef="#ctx0" brushRef="#br0" timeOffset="43395.482">3390 9161 1935,'3'13'3225,"-3"-1"0,0-12-2322,-2 12-387,2-12 0,-1 17 129,1-3 129,-3-6 0,3 4 258,0-12 0,-4 21-129,1-11-129,2 5 0,-3-1-387,4 2-129,-1 1-129,0 3-129,0 4 0,-2 1 0,0 0 0,-1 1-387,2 0-903,-5-2-2064,0-9-774,5 0-129,2-15 0</inkml:trace>
  <inkml:trace contextRef="#ctx0" brushRef="#br0" timeOffset="44623.552">5664 8714 129,'-4'10'1290,"4"-10"258,-5 18 258,2-5 258,-3-1-387,3 3 129,-6-2-258,6 6-516,-5-4-387,5 5-129,-4-1-129,-1 2-258,1 4 129,-1 1 129,-2 2-129,2-1 258,-3 0-258,4 0 387,-3 0-387,6 1 129,-2-4 0,4 1 129,0-6-387,2 2 0,0-5 0,4 2-129,3-5 0,-2-2-129,2-1 258,-7-10-129,14 14 129,-5-8 0,0-4 129,4 1 0,0-1 0,3 1-129,0-2 129,3 1-129,2-1-129,1-1 129,2 3-129,-2-3 0,2 3 0,1-2 0,-1 2 0,-4-2-129,0 3 0,-3-1 0,-2 0 0,-3 0-129,-2 0 0,-10-3-129,15 3-258,-15-3-387,10 1-645,-10-1-1677,0 0-903,5-10-516</inkml:trace>
  <inkml:trace contextRef="#ctx0" brushRef="#br0" timeOffset="45115.58">5578 8979 2451,'11'-1'1548,"-11"1"-516,14-3 645,-4 2 0,-3-7 129,6 8 0,-6-4-258,7 4 129,-4-2-645,6 2-129,-3 0-258,6 1-387,-2 1 129,3 1-258,1-3-129,0 2 0,-2-1 0,2-1 0,-5 0-129,1 0-129,-2 0-129,-5-4-387,2 4-1161,-12 0-2193,8-11-516,-8 11 258</inkml:trace>
  <inkml:trace contextRef="#ctx0" brushRef="#br0" timeOffset="45547.604">5532 8643 2580,'8'-1'2967,"-8"1"-258,14-7-3225,-1 4 129,4 2 387,0 1 258,1-2 258,2 2 516,-3-1 258,3 1 129,-1-4 0,3 4-258,-4-1-129,8 1-387,-4 0 0,3-2-387,-1-1-129,1 1-129,-1 0-129,-1 2-129,0 0-645,-5-4-774,3 1-2193,1 5-645,-6-2 258</inkml:trace>
  <inkml:trace contextRef="#ctx0" brushRef="#br0" timeOffset="46574.662">6133 9033 3096,'0'0'1935,"0"0"-258,0 0-129,0 0-516,0 0 0,3-8-129,-3 8-129,11-3 0,-2 3-258,-9 0-258,13 0-258,-5 0 258,-8 0-258,13 3 0,-13-3 0,7 12 129,-7-12 129,3 15 0,-3 0 0,-1-3 129,-3 4-129,-2-2 0,-1 0-129,-2 3-129,1 0 0,-3 1 0,1-4-129,0 2 129,1-6 0,-1 4 0,2-2 0,1-3 0,7-9 129,-8 15 0,8-15 0,-2 14 0,2-14 0,3 13 129,-3-13-258,11 12 129,-3-6 0,0 0-129,1 0 129,1-1-129,-1-1 129,1-1 0,1 1 0,-1-2 0,3 1 0,-3-3 129,2 1-129,-2-1 0,2 0 0,-1 0 258,0-1-258,0-1 0,0 1-129,-4-3 129,1 3-129,-8 1 0,10 0-129,-10 0 0,0 0-387,9 1 0,-9-1-516,0 0-1290,8 11-2064,-8-11-258,0 0 129</inkml:trace>
  <inkml:trace contextRef="#ctx0" brushRef="#br0" timeOffset="47739.728">8857 8689 2967,'-5'0'2709,"5"0"-1548,0 0-387,0 7 129,0-7 0,0 9 129,0-9 0,0 16 0,0-8 258,0 10-387,-3-2 0,2 5-645,-1 4 129,1 3-129,-3 3-129,2 3 0,-2-1 0,1 1 0,-2 1 129,4-2 0,-5 0 0,3-2 129,0-4 0,3-2-129,-3-6-129,3-1 0,0-3 0,0-2 0,0-13 0,5 16 0,-5-16 0,10 13 0,-10-13 129,14 11-129,-6-8 0,1 2 0,1-2 0,3 1 129,0-2-129,4 0 0,0 0 0,0-2-129,4 1 129,0-1-129,0 0 0,0 0 129,1-1-258,-2-2 129,-2 2 0,0-4 0,0 1-129,-3 0 129,0 3-129,-3-5 0,0 6 129,-1-5-258,-3 4 129,-8 1-258,13 0-516,-13 0-1290,3-13-2580,-3 13-129,0 0-258</inkml:trace>
  <inkml:trace contextRef="#ctx0" brushRef="#br0" timeOffset="48219.758">8845 8951 645,'10'9'2451,"-10"-9"0,12 0-3225,-3 2 645,2-2 645,1 1 387,-2-1 645,7 0 258,-8 0 258,7 1-129,-4-3-258,5 2-774,-2-2-129,2 2-387,-1 0-129,0-1-258,1-1 129,-1 0-129,-2 2 0,0 0 0,-2 0-129,-1-1 129,-3 0-129,-8 1-129,12 0-774,-12 0-1161,0-11-2193,0 11-258,0-10 0</inkml:trace>
  <inkml:trace contextRef="#ctx0" brushRef="#br0" timeOffset="48690.784">8792 8642 645,'8'4'2967,"-8"-4"387,9 0-258,-9 0-3999,17 0 129,-8 0 645,2-3 258,-1 3 516,1-4 516,6 4 129,-6-6 0,10 6 0,-6-2-258,8 0-516,-4 0-129,3 2-129,-1 0 0,0 0-129,-2-2 129,2 2 0,-4-2 0,3 1 0,-6 0-129,3 1 0,-5 0-129,-1-3-258,1 3-129,-3 0-387,2 9-1161,-11-9-1806,0 0-1161,10 15 387</inkml:trace>
  <inkml:trace contextRef="#ctx0" brushRef="#br0" timeOffset="49827.85">9366 9015 258,'0'0'3354,"0"0"-258,-6-10-516,6 10-3870,0 0-258,0 0 387,0 0 516,0 0 387,0 0 774,0 0 516,5 0 645,-5 0-129,9 0-258,-9 0-258,14 3-387,-7 0-387,2 1-129,-2 1-129,-7-5 0,15 5 0,-15-5 258,11 10-129,-11-10 0,7 10 0,-7-10 0,2 10 0,-2-10 258,0 15-387,0-3 129,0-12 0,-5 18 0,5-18 0,-12 18 0,6-8-129,6-10 129,-12 12-129,12-12 0,-9 7 0,9-7 0,0 0 0,0 0-129,0 0 129,0 0 0,-1 9 129,1-9-129,7 9 0,1-5 129,0 2-129,1 6 0,1-1 0,0 5 0,2-3 0,-3-1 0,-3 1 0,3 1 129,-5-1-129,-2-2 387,-2-1-258,0-10 0,-4 16 0,-3-4 129,-2-5-129,0 4 0,-4-5-129,2 1 129,-2 0 129,0 1-129,-1-2 0,0 0 0,-2 1-129,3-1-129,-1 4-129,0-7-1419,4-1-2322,1 6-903,-3-8 516</inkml:trace>
  <inkml:trace contextRef="#ctx0" brushRef="#br0" timeOffset="51211.928">11782 8696 1677,'0'-6'2580,"0"6"-516,0 0-387,11 0-516,-11 0-129,0 0-258,7 0 129,-7 0-258,5 9 129,-1 1 0,-4-10-258,2 23 129,-2-6-129,4 1-387,-4 1 258,0 4 0,0 0-129,2 3 0,-2-1 129,2 2-129,-2-2 0,2 4 129,-2-2-258,0 2 129,0 0-258,0 1 0,-1-2 0,0-1 129,-3 1-258,2-3 258,0-3-129,0-4 0,1-2 129,0-4 0,1 3-129,0-4 0,2 2 129,-2-13-129,11 16 129,-3-5-129,2-4 0,2 2 0,3 0 129,0-4-129,4 0 0,3-2 0,0 0 0,4-2 0,2 1 129,0-2-129,3 0 0,0 0 0,1 3 0,-3-2 0,0 1 0,-2 0 0,-3-1-129,-3 1 129,-2 4-258,-3-6 0,-2 2-258,-5-2-258,3 0-258,-12 0-1548,4-15-2064,-4 15-258,-1-26 259</inkml:trace>
  <inkml:trace contextRef="#ctx0" brushRef="#br0" timeOffset="51615.952">11787 8955 1677,'3'14'3225,"-3"-14"-129,12 1-258,-12-1-4128,18 2 645,-5 0 387,1-2 516,1 1 387,3-1 774,6 0 0,-5 0 258,10 0-516,-8-3-516,5 1-387,-2 0-129,-1 0-129,-3-2-129,-3-1 0,-2 2-129,-3-7-258,-1 6-516,-8-4-645,4-2-1419,-7 10-1419,0-22 258</inkml:trace>
  <inkml:trace contextRef="#ctx0" brushRef="#br0" timeOffset="52127.981">11659 8593 645,'15'3'4128,"-15"-3"258,18 0-387,-3 1-3741,0-1 129,3 5-258,1-4 258,4 5 0,-4-5 258,6 3-129,-1-4 258,4 2-129,-2-2-129,3 0 129,-3 0-387,4 0-129,-1 0 0,-1 0 0,-1 0-258,-3 2 129,-2 0-129,-5-1-129,0 6-387,-8-7-516,5 4-2451,-5 4-1290,-9-8 0</inkml:trace>
  <inkml:trace contextRef="#ctx0" brushRef="#br0" timeOffset="53352.051">12428 8991 774,'0'0'3483,"0"0"0,0 0-1935,0 0-1677,0 0 129,0 0 0,0 0 129,0 0 129,0 0 258,0 0 258,0 11 129,2-2-129,-2-9-129,0 22-258,0-10 129,0 3-258,0 1 129,0 4-258,0 0 258,0 4-129,0-5 0,0 4 0,0 0 0,1-1 129,-1-4-258,0 6 129,0-10 0,4 1-129,-4-1 129,0 1-129,0-5 0,0 2 0,0-2 258,0 2-258,0-12 0,1 16 0,-1-16 0,3 12 129,-3-12 0,9 5-129,-9-5 129,18 0-129,-8-5 129,3 1-129,3-3-129,0 1 0,-1-2 0,1 0 0,0 3 0,-3-1 0,0 0 0,-2 3 0,-1 0 129,-1 2-129,-1-1 0,-8 2-129,12-3 129,-12 3-129,0 0-129,8-2 0,-8 2-129,0 0-129,0 0-387,0 0-258,0 0-774,-8-8-1419,-2 2-1290,10 6-258</inkml:trace>
  <inkml:trace contextRef="#ctx0" brushRef="#br0" timeOffset="53747.074">12543 9153 516,'6'12'3483,"-3"1"258,-3-13-129,0 11-3741,0-2 0,0 4 129,4 5 387,-3-6 258,4 9 258,-4-8 0,6 6 0,-3-5 0,2 6-387,-2-2 129,2 5-258,-2 0 0,1 4-258,-1 2-129,0 3-258,0 7-387,-4-3-2322,0-1-1677,4 7-258,-4-8 517</inkml:trace>
  <inkml:trace contextRef="#ctx0" brushRef="#br0" timeOffset="56712.242">13201 6323 2451,'0'0'3225,"15"2"-1419,-15-2-1548,7 4-258,-7-4 0,0 0 258,10 4-258,-10-4 129,0 0 0,0 0-129,9 6-129,-9-6-1161,12 4-2064,-12-4 0</inkml:trace>
  <inkml:trace contextRef="#ctx0" brushRef="#br0" timeOffset="56969.258">13621 6249 2451,'28'13'4386,"-13"-5"0,-6-8-387,1 0-3741,1 6-387,2-1 129,-2-1-129,-1 0-387,-1-4 129,5 1-387,-6-2-387,5-5-1161,0-1-1677,0-10-129</inkml:trace>
  <inkml:trace contextRef="#ctx0" brushRef="#br0" timeOffset="57200.27">14081 6214 1806,'26'21'4128,"-13"-11"129,-13-10-1419,14 8-1935,-3-1-516,-3-3-129,1-1-129,-3 0-258,-6-3-129,16 0-129,-16 0-516,17-8-258,-8-3-1161,0-4-1935,7 7 516</inkml:trace>
  <inkml:trace contextRef="#ctx0" brushRef="#br0" timeOffset="57382.282">14589 6312 1935,'13'11'3741,"3"-5"-774,-16-6-1161,8-8-4902,4 8-1032</inkml:trace>
  <inkml:trace contextRef="#ctx0" brushRef="#br0" timeOffset="57596.292">15035 6310 1677,'31'26'1548,"-20"-14"-1548,-2-3 0</inkml:trace>
</inkml:ink>
</file>

<file path=ppt/ink/ink1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3:34.292"/>
    </inkml:context>
    <inkml:brush xml:id="br0">
      <inkml:brushProperty name="width" value="0.05292" units="cm"/>
      <inkml:brushProperty name="height" value="0.05292" units="cm"/>
    </inkml:brush>
  </inkml:definitions>
  <inkml:trace contextRef="#ctx0" brushRef="#br0">627 5427 516,'-45'0'903,"45"0"-387,0 0-129,-40 5-258,40-5-387,0 0-258,-38 18-129,38-18-129,0 0 517</inkml:trace>
  <inkml:trace contextRef="#ctx0" brushRef="#br0" timeOffset="1087.061">415 5523 258,'-34'30'645,"34"-30"-129,-40 40 0,40-40-129,0 0-129,-30 42-129,30-42-129,0 0 0,-19 51 0,19-51 258,0 0-129,-10 60 0,10-60 129,-2 45 129,2-45-258,-6 46 258,6-46 0,-5 44 0,5-44 0,0 44 0,0-44 129,0 0-129,0 57 129,0-57-258,0 0 258,7 59-258,-7-59 258,0 0-129,17 59-129,-17-59 129,0 0 0,31 59 0,-31-59 0,0 0-129,44 56 129,-44-56-129,0 0 0,36 57-129,-36-57 258,37 40 0,-37-40-129,31 45 258,-31-45-129,32 46 0,-32-46 129,38 39 129,-38-39-258,35 36 129,-35-36 0,39 33-258,-39-33 129,47 26-129,-47-26 129,43 21 0,-43-21-129,50 17 129,-50-17 0,50 7 0,-50-7 0,53 2 0,-25-1-258,-2-1-129,-5 0-129,13 0 129,-13-1-129,7 0-129,-9 1 258,6 0-258,-4-2 387,-1-1 0,1 3 129,-3-3-129,1 1 129,1-5 0,2 1 129,-1-4-258,3 4 129,0-5-129,0 2 0,2-2 0,-2 1-129,-2-2 129,0 1-129,-1-3 129,-3 0-129,0-3 129,-2 1-129,0-3 0,0-1 129,-3-3-129,-1-1 0,0 1-129,-1-2 129,-1-2-129,-1 0-129,-1-4 0,-2 1 129,3 2-129,-4-2 0,3 1 258,-6-1-258,5 1 129,-2-1 129,-2 2 129,0-2-129,-3 0 0,0 0 0,0-3 258,-1-1-516,-4 3 516,0-2-129,-4 0-129,2 2 258,-2 0-129,-1 0 129,-1 5-129,0 0 0,-2-1 129,1 0-129,-2 4 0,-3-2-129,-2 1-129,-3 5 129,-6-2-258,-1 5 258,-8 1-258,-2 5 0,-6 3 0,-2 4 0,-5 3-129,-7 0 258,-16 10-129,2-2-129,-10 13-258,2-5-774,-8 15-645,3-1-2580,0-2-129,7 10-645</inkml:trace>
  <inkml:trace contextRef="#ctx0" brushRef="#br0" timeOffset="3266.185">812 8319 258,'-51'0'774,"51"0"387,-50 4 129,50-4 129,-53 13 387,53-13-129,-48 18 0,48-18-387,-40 22-258,40-22-129,-34 25-258,34-25-387,-38 29 0,38-29 0,-34 31-258,34-31 0,0 0 0,-45 56 387,45-56-129,-28 43 0,28-43 0,-30 49 0,30-49 129,-29 53 0,29-53-129,-26 58-129,26-58 0,-15 66-129,15-66 129,-12 69-258,12-69 258,-4 75-129,4-75 0,-10 75 129,10-75-129,-14 75 0,14-75 129,-5 80 0,5-80 0,-12 81 258,12-81-258,0 80 258,0-80-129,6 77 0,-6-77 129,14 73-129,-14-73 0,20 67-129,-20-67 258,32 56-258,-32-56 0,38 49 258,-38-49-258,41 43 387,-41-43-387,45 38 258,-45-38-258,55 38 129,-55-38-129,60 36 0,-60-36 129,67 25 0,-24-12-129,-2-3 129,1-6 258,2-1-516,4-3 0,-3 0 129,7-1-129,-8-5 0,-1-1 129,-3-1-258,-1-2 129,-8 1 258,1 1 0,-4-4-129,4-5 0,-2 2 0,-1-2 0,2-4 0,-1 0 0,1-2-129,-1-7 129,-3 1-129,-2 2-129,-1-5 129,-2-2 0,-3-7 0,0 2 0,-3-2-129,-1-2 0,0-1-129,-4-2 258,-2-1-129,1 2 0,-3 0 0,-1-1 0,-3 0-129,0 2 387,-3-3-129,0 1-129,-1-1 129,-3 1 0,-5-2 129,-1 0 0,-1-1 0,-3 1 0,-4 1 0,-5 7 0,-1-1 0,-4 4 0,-6 6-258,-7 1 0,-3 4 0,-1 5-129,-3 2 0,-7 2 129,-8 2 129,-5 2 0,-5 3 0,2 5-129,-4 2-387,-2 5-129,-2-1-645,0 14-2580,13 3-1161,7 4-258,8 3-387</inkml:trace>
  <inkml:trace contextRef="#ctx0" brushRef="#br0" timeOffset="4726.269">566 5570 645,'0'0'2709,"-36"-38"-774,36 38-258,0 0-903,0 0-129,0 0-129,0 0 0,0 0 129,0 0 0,0 0-129,0 0 129,0 0-129,0 0 0,0 0-258,0 0-258,0 0 0,0 0 0,0 0 0,0 0 129,0 0 0,0 0 0,25 47 258,-25-47-129,0 0 0,34 46 0,-34-46 129,0 0-258,47 65 129,-47-65 0,50 61-129,-50-61 0,47 69 129,-47-69 129,54 69-129,-54-69 129,52 62-258,-15-40 129,-16 4-129,9-1 129,-6-2-258,2-1 129,-8 1-258,1-3 0,-13 0 258,-1 0-129,4-2 0,-5-3 0,-1 0 0,-3-5-129,0-10 0,1 17-258,-1-17-774,0 0-1548,0 0-1419,-8-5-258,7-5 129</inkml:trace>
  <inkml:trace contextRef="#ctx0" brushRef="#br0" timeOffset="5490.314">522 6251 1548,'0'0'2451,"0"0"-1290,0 0 129,0 0-129,0 0-129,0 0 129,0 0-516,0 0 0,0 0 0,-33 17-387,33-17 0,0 0 0,0 0 387,0 0-258,0 0 387,0 0-387,0 0 387,0 0-258,0 0 0,0 0-129,0 0-129,0 0-129,0 0 129,0 0 0,0 0 0,0 0-129,0 0 258,41-52 0,-41 52-129,50-50 0,-50 50-129,63-66 129,-14 28-129,2-1-129,-1-4 0,-2 2-258,-2-2 258,-3 3-129,1 0 129,-6 2-129,-7 3 129,-9 3 0,1 1 129,-3 6 0,-3 3-129,-4 5 0,-5 5-129,2 3 129,-10 9-129,0 0-129,9-1-258,-9 1-774,-5 6-2580,2 9-387,-4-5-258,1 4-129</inkml:trace>
  <inkml:trace contextRef="#ctx0" brushRef="#br0" timeOffset="6634.379">1219 6331 1935,'0'0'1548,"0"0"-1032,0 0-387,-9 0 387,9 0-129,0 0 516,-3-6 129,0-5 0,3 11 0,-2-16 0,2 16-129,0-17-129,0 17-258,8-19 0,-4 9-387,7 1 0,-3 3 0,4-4 129,-2 5-129,3-2 258,-2 4-129,0-2 0,0 5 0,-2-2 129,-2 2-129,2 0-129,-9 0 129,12 0-258,-12 0 129,8 4 0,-8-4 0,0 0-129,8 12 129,-8-12 129,2 12-129,-2-12 0,0 18 0,-2-7 0,-4 1 0,-1 1 0,0-1 0,-5 1 0,1 0 0,-3 0 0,1-2 0,0 0-129,1 0 129,-2-1-129,1-2 0,0-2 0,3-1 0,-2-1-129,0-4 129,4 0-129,1-1-129,7 1-258,-11-11-645,11 11-1548,-2-13-1161,3-1-387,-1 14 129</inkml:trace>
  <inkml:trace contextRef="#ctx0" brushRef="#br0" timeOffset="8174.467">622 8760 645,'0'0'1677,"0"0"258,0 0 258,0 0-129,0 0-516,0 0-387,0 0-387,0 0-258,0 0 129,0 0-258,0 0-129,-27 40-129,27-40 129,0 0-258,-13 53 129,13-53 0,-16 42 129,16-42-129,-5 53 387,5-53-129,-12 63 129,12-63 129,-13 63-258,13-63 0,-7 71-129,7-71-129,-13 67 0,13-67-258,-7 60 129,7-60-129,-3 49 129,3-49 0,0 0 0,0 51 0,0-51 0,0 0 258,0 0 129,0 0-258,0 0 129,20 43-129,-20-43 0,0 0 0,36 14 0,-36-14-129,43 9 129,-43-9-129,49 7 258,-49-7-258,52 10 387,-52-10-129,70 5 129,-70-5-129,61 6-258,-29-2 0,3-4 0,-5 1 129,0-1-258,-7 3 0,1-2 0,-1 2-129,-6-3 258,-3 2 0,3-2 0,-7 0 0,5 0-129,-8-2-258,-7 2-1548,9-7-2193,-9-5-387,0 3-129,-7-8-129</inkml:trace>
  <inkml:trace contextRef="#ctx0" brushRef="#br0" timeOffset="8834.505">492 8976 1,'0'0'3224,"0"0"1,0 0-129,0 0-2709,0 0-258,0 0-129,0 0 258,0 0 258,0 0 129,31 0 387,-31 0 258,0 0-258,0 0 258,38 0 0,-38 0-258,0 0-258,40 1-129,-40-1-258,0 0 0,54 11-258,-54-11 129,45 8-258,-45-8 129,44 7 0,-44-7-129,45 8 129,-45-8-129,0 0 0,46 2 0,-46-2-129,0 0 0,0 0-258,0 0-645,0 0-1419,0 0-1806,0 0-258,0 0-129</inkml:trace>
  <inkml:trace contextRef="#ctx0" brushRef="#br0" timeOffset="9526.544">546 8686 1935,'0'0'4128,"0"0"129,0 0-258,0 0-2451,0 0-516,0 0-645,0 0-258,0 0 0,0 0 0,0 0 129,0 0 387,0 0-258,0 0 0,0 0 129,47-22 0,-47 22-258,0 0 0,50 0 0,-50 0-258,53 1 258,-53-1-258,51 9 129,-51-9-129,59 11 129,-59-11 129,58 9-516,-58-9 516,53 10-516,-28-8 129,1 2 0,-1-1 0,-11-2 129,8 0-258,-12 0 387,5 0-387,-15-1 387,13 3-129,-13-3-129,9 3 129,-9-3 0,0 0-129,0 0-129,0 0-516,0 0-1419,0 0-1935,8 2-258,-8-2-387</inkml:trace>
  <inkml:trace contextRef="#ctx0" brushRef="#br0" timeOffset="10938.625">1247 9511 1548,'-7'-1'2322,"7"1"-1290,0 0-645,-5-11-129,5 11-129,0 0 0,-2-10 387,2 10 129,0 0 129,-1-11 0,1 11 129,0 0-129,0 0 258,0 0-258,0 0 129,0 0-258,0 0 0,-9-8-129,9 8 129,0 0-387,0 0 129,0-15-387,0 15 129,0-15-258,0 6 258,0-3-258,0 2 258,4-1 0,-3 0 258,4 1-387,-5 10 129,9-19 0,-9 19 0,15-15-129,-8 11 129,4 0 0,0 1-129,0 3 0,1 0 129,-1 0 0,-2 3-129,2 1 129,-11-4-129,14 11 0,-14-11 129,13 14-129,-9-5 0,-2 1 0,1-1 0,-3 1-129,2 0 129,-1 2 129,0-3 0,-1 3 0,0-2-129,0-1 129,-2 2 129,0-1-129,-3 2 0,-2-2-258,0 1 258,-2-3-258,1 1 129,0-3 0,-2-3 0,0-2 0,1-1-129,-3 0 129,3-4 0,-2-2-258,1-3-129,1 3-645,3-4-1935,-1-5-1290,7 15-129,-2-28 129</inkml:trace>
  <inkml:trace contextRef="#ctx0" brushRef="#br0" timeOffset="12378.708">1033 6708 258,'-13'3'1161,"9"9"129,4-12 129,0 0 258,0 0 0,-27 42-645,23-27-387,4-15 0,0 0-258,-21 62 129,21-62-129,-11 51-516,11-22 129,0-29 516,-18 74 129,19-34-387,5 3 129,-6 7 129,0 2 129,-8 7 129,-1-1 0,9 3-516,-8-2 129,1 3 129,-6-1 0,5-2-516,3-3 129,5-2-129,0-4 0,0-4 129,0-46-129,0 75 0,0-75 0,0 55 0,0-55 0,0 0 0,-6 50-129,6-50 129,0 0-129,0 0 0,0 0 0,-27 46-516,27-46 0,0 0-1419,0 0-1548,0 0-387,0 0 258</inkml:trace>
  <inkml:trace contextRef="#ctx0" brushRef="#br0" timeOffset="12925.739">652 7921 1806,'-42'43'2967,"42"-43"0,0 0-1548,-5 46-1935,5-46 387,0 0 129,17 48 129,-17-48 387,16 45 129,-16-45 0,22 51 258,-22-51 129,34 60-129,-34-60 129,40 59-258,-40-59-129,48 50-129,-48-50 0,42 31-129,-42-31 129,0 0-129,57 0 0,-37-7-258,8-15 0,-4-5 0,8-9 0,-3-5 0,5-6-129,-6-1 129,-3-3 258,-3 4 0,-2 1 0,-1 6-129,-4 4-129,2 7 0,-1 7-387,-4 1-903,4-1-2709,0 10-387,-4-7-258,-1 0-129</inkml:trace>
  <inkml:trace contextRef="#ctx0" brushRef="#br0" timeOffset="14414.824">1581 6237 1677,'0'0'3354,"0"0"0,12 3-1419,-12-3-903,13 0 0,-3 0-387,2 0 258,2 0-516,5 0 387,1 0-258,1 0 129,6 0 129,0 0-129,6 3-129,1-3 0,2 3-129,1-2-258,0 3 258,1-4-387,3 2 0,-6-2 129,1 3-129,-2-3 0,-1 2 0,-4-2 129,0 0-129,-5 0 129,-3 0 0,-2 0 0,-4-1-129,-3-1 129,-4-1-129,-8 3 129,10-1 0,-10 1 0,0 0-129,0 0 0,0 0 0,0 0 0,0 0 0,-5-5 0,5 5-129,-7-1 129,7 1-129,-9-5 129,9 5 0,0 0 0,-9-3 0,9 3 0,0 0-129,0 0 0,0 0 129,0 0-129,0 0 0,0 0 129,0 0-129,0 0 129,0 0 0,0 0 0,0 0 129,0 0-129,0 0 0,-9-9 0,9 9 0,-8-9 0,8 9 0,-12-16 129,6 5-129,-1 0 0,-1-2 129,-1 1-129,-1-4 0,0 3-129,0-2 129,1 1-258,-1-3 258,2 5-258,-1 2 0,1-1 129,0 4 0,8 7 0,-9-14 0,9 14 0,-8-3-129,8 3 0,0 0 129,0 0-129,0 0 129,1 11 129,-1-11 0,10 14 0,-2-4 0,0 1 0,2-3 0,2 6-129,-3-3-258,5 0 129,-5 2-387,7 1 387,-6 1-258,4 1 129,-4-1-258,4 3 387,-4-2-129,3 3-129,-4-4 129,2 2-258,-5-2 258,0 1-129,-3-3 129,-1-1 129,-2-1 0,0 0 129,-6-1 0,-4 0 129,0-1 0,-3 1 0,-2 2 129,-5 4-129,1-3 0,-7 3 0,1 4 129,-3 0-129,-1 2 258,0 1-258,2-4-258,0 0-1032,4 8-1935,-7-17 387,16 9-257</inkml:trace>
</inkml:ink>
</file>

<file path=ppt/ink/ink1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2:45.659"/>
    </inkml:context>
    <inkml:brush xml:id="br0">
      <inkml:brushProperty name="width" value="0.05292" units="cm"/>
      <inkml:brushProperty name="height" value="0.05292" units="cm"/>
      <inkml:brushProperty name="color" value="#00B0F0"/>
    </inkml:brush>
  </inkml:definitions>
  <inkml:trace contextRef="#ctx0" brushRef="#br0">17788 505 1806,'0'0'2064,"0"0"-129,0 0 258,0 0-645,0 0 0,0 0-387,0 0 0,0 0-258,0 0-387,0 0 258,0 0-258,0 0 258,0 0-129,0 0-258,0 0 129,0 0-258,0 0-129,0 0-129,0 0 129,0 0 0,0 0 129,0 0-129,0 0 0,0 0 129,0 0-129,0 0 129,0 0 0,0 0-129,0 0 129,0 0-129,0 0 129,0 0 129,0 0-129,0 0 0,0 0 0,0 0 0,0 0 0,0 0-129,0 0 0,0 0 0,0 0 129,0 0-129,0 0 0,28 44 129,-28-44 0,0 0 0,0 0 0,0 0-129,0 0 0,2 49 129,-2-49-129,0 0 129,0 0-129,8 57 0,-8-57 0,0 0 0,0 0 129,11 55-129,-11-55 0,0 0-129,0 0 0,7 56-258,-7-56 258,0 0 129,0 0-129,4 60-387,-4-60 516,0 0 0,0 0 0,0 65 258,0-65-387,0 0 0,0 0 258,0 58 129,0-58-387,0 0-129,0 0 129,4 49 0,-4-49 129,0 0-258,0 0 129,0 0-516,20 56 387,-20-56 387,0 0-387,0 0 387,22 48-387,-22-48 387,0 0-387,0 0 903,3 63-258,-3-63-903,0 0 903,-5 58-387,5-58-129,0 0-387,-14 68 516,14-68-516,0 0 0,-8 72 903,8-72-903,-7 54 387,7-54 129,-7 43 258,2-15-387,0-8 516,2-5-516,-1 2 0,1 0 0,2 0 0,-2 7 0,3-9 0,-2-4 0,2 7 0,0 1 0,0-3 0,0-16 0,-1 25 0,1-25 0,-1 20 129,1-20-129,-2 16 0,1-6 0,1 2 0,-1 1-129,1-13 129,0 0 0,-2 19 0,-1-9-129,3-10 129,-2 17 0,2-6 0,0-11 129,-1 21-258,1-10 258,0-11-129,0 17 129,0-17-129,0 16-129,0-16 0,-1 20 129,1-7 0,0-13 0,0 23-129,0-13 258,-1 6-258,1 1 258,-4-2-129,3-1 129,-3 1-129,-1 3 0,1-2 0,0 0 0,0 1 0,0-6 0,2 1 0,1-1 0,1-11 0,0 18 0,0-18 0,6 19 129,-6-19-129,11 17 0,-5-5 0,0-1 0,3 3 0,2-3 0,-2 2 0,1-1 0,3-2 0,-2 2 0,2 1 0,-2 0 0,-2-1 0,1 5 0,-3-3-516,-4 6 516,-3-1-516,0 0 645,-3 1-516,-10 2 387,1 2-387,-3-4 258,-4 4 258,0-4-129,2-1 0,-1-3 0,3 3 0,2-6 0,1-1-129,12-12 129,-10 21 0,10-21 0,0 0 0,-2 17-129,2-17 258,0 0-258,9 7 258,-9-7-258,10 8 129,-10-8 0,10 12 129,-10-12-258,9 21 129,-9-21 0,4 17 0,-4-17-129,4 17 129,-4-4 0,2 2 0,-2-2 0,0 0 0,0 6 0,0 1 516,0-1-516,0 1 0,-1 0 0,-2-4 129,-1-1-129,1 4 387,-4-2-387,4-5-129,0 0 258,-1-1 258,3 0-387,1-11 258,0 15-258,0-15 0,0 13 129,0-13-129,3 12 0,-2 0 0,-1-12 258,0 20-387,0-8 258,0-2-129,0 3 0,0-2-387,0 1 258,0-12-387,-1 12 516,1-12 129,0 17-129,0-17-516,-2 20 516,0-10 0,-2 4 0,0 1 0,-2 4 0,-2-6-516,-2 3 387,1 1 258,0-3-258,0 1 129,2-3 0,1-1 0,2 0-129,4 0 258,0 0-258,0-11 129,2 14 0,-2-14 0,13 16 0,-13-16 129,13 20-258,-6-9 129,-7-11 0,12 21 0,-9-7-129,0 1 258,-1 2-129,0-1-129,1 0 258,1 0-129,1 1 0,1-2 0,-1 5-129,2-5 129,-1 0 0,0 2 129,-2 3-129,-1 0 0,-1 0 0,-2 2 0,0-2 0,-6 1 0,-1 2 0,-3 0 0,3-1 129,-1 1-129,1-2 0,1-3 0,4-2 0,2 1 0,0-2-129,0-2 129,0-13 0,12 21 129,-9-7-258,4 1 258,-3 2-258,-1 2 258,0 0-258,-3 3 129,0 1 0,0 0 0,-3-2 0,0 1 129,-1 2-258,1-2 129,-1-3 0,3 1 0,1 0-129,0-3 129,0 0 0,0-3 0,3 4-129,2-7 129,2 0 0,-7-11 0,15 20 0,-15-20 0,17 18 0,-10-7 0,-7-11 0,9 22 0,-8-4 129,-1-2-129,0 2-129,-5 5 258,-5-1-258,0 3 129,-1-1 0,-2 0 0,3 0 129,0-1-129,2 0 0,2-6 0,4 1 0,2-5 0,0 5 129,6-7-129,3 0 0,0 0 0,2-1-129,2-1 129,-1-1 0,-12-8 0,20 16-129,-15-5 129,-1 3 0,-4 1 0,0 1 0,-5 3 129,-2 5-129,-2 1 0,-1-1 0,0 0 0,1-7 0,2 0 0,2 3 0,0-6 0,5-2 0,0-12 0,0 15 0,0-15 0,10 19 0,-10-19 0,16 13 0,-16-13 0,16 9 0,-16-9 0,16 10 0,-16-10 0,14 7 129,-14-7-129,0 0 0,14 3 0,-14-3 0,4 11 0,-4-11 0,0 0 0,4 11-129,-4-11 129,0 0 0,9 11 0,-9-11 0,19 1 129,-6-1-129,2 0 0,1-3 0,1 0 0,0 0 0,-1-1 129,-2 2-129,-3 1-129,0 1 129,-11 0 0,18 1 0,-18-1 0,14 10 0,-14-10 0,14 14 0,-14-14 129,12 17-258,-12-17 129,14 14 129,-14-14-258,14 10 129,-14-10 129,13 5-129,-13-5-129,16 3 258,-16-3-129,16 0 0,-16 0 0,17 0 0,-6-3-129,4-4 258,-2-2-129,2 2-129,-1 1 129,3 0 0,-1-1-129,1 0 258,-4-2-258,3 6 129,-4 3 0,0 0 0,-1 0 0,-11 0 0,19 0 0,-19 0 0,14 19 0,-14-19 0,17 20 0,-7-12 129,6 0-129,2-2 0,7-3-129,3-3 258,5-3-129,3-3 0,-1-4 129,6 1-258,-4 2 129,-3 1 0,-5 0 129,-2 3-129,-5 3-129,-3 0 129,0 0 0,-1 1 0,-1 1 0,1-1-129,-2 1 129,-1 3 0,4 0 0,-3-1 0,1 3 0,-2-1 0,-1 0 0,1 2 129,0-3-258,1 1 129,-2-3 0,5-2 129,-1 0-129,1-1 0,4 0 0,-2-2 129,1 2-129,0-5 0,2 3 0,-3 0 0,4 0 0,-3 1 0,1-1 0,1-1 0,-1-2-129,1-1 258,2 2-129,-2-1 0,0 1 0,-1-1 0,0 2 0,-4-1 0,-1 1 0,-2 3 0,-3 0 0,-1 0 0,-12 0 0,17 0 0,-17 0 0,11 10 0,-11-10 0,11 10 0,-11-10 0,14 6 0,-1-5 129,1 1-129,2-1 0,8-1 0,2-3 129,3-5-129,3-1 0,3-3 0,-1 0 0,0-4 129,-1 1-258,-4 5 258,-2 0-258,-4 8 129,-1 0 0,-4 2 0,-2 0 0,-1 5 0,-2 1 0,1-1 0,-3 2 0,0-4 0,2 2 0,3-2 129,2-1-129,4-2 0,3 0 0,2-3 0,6-2 0,2-2 0,-1-2-129,1 2 258,-1 1-129,-2 1 0,-2-2-129,0 7 129,-4 0 0,-2 0 0,-4 0 129,1 3-129,-1 2 0,-1-1 0,-1 2 0,1 0 0,-2-1 0,3-1 0,2-2 0,2 3-129,3-5 129,2 0 0,2 0 0,-2 0 0,3-5 0,1 2 0,0-2 0,-3-2 0,-2 5 0,2-1 0,-4 1 0,-1-1 129,-1 1-258,-4 2 129,-4 0 0,-2 0 0,-1 0 0,-2 4 0,-11-4 0,18 13 0,-18-13 0,18 12 0,-6-7 0,2-2 129,7-3-129,1 0 0,4 0 0,1-3 0,3 0 0,4-4 0,2-1 0,-1 2-129,1-1 129,1 1 0,-2-1 0,0-1 0,-2 4 0,-4 4 0,-4 0 0,-4 0 0,-2 0 0,-5 0 0,-3 0 0,-11 0 0,16 14 0,-16-14 0,10 8 0,-10-8 0,14 7 0,-3-2 0,3-5 0,3 3 0,4-3 0,3 0 0,4-3 0,4 0 0,3 3 0,0-2 0,1 0 0,-2-1 0,-4-1-129,0 4 258,-3 0-258,-4 0 129,-1 0 129,0 0-258,-1 0 129,0 2 0,-1 2 0,1-1 0,0 2 0,-2-3 0,1 3 0,-3 1 0,-3 5 0,0-3 0,-1 1 0,0 0 0,1-1-129,4-3 129,1 0 0,3-1-129,5-4 129,1 0 129,1-4-129,2-2 0,-1 4 0,-1-1 0,-4 1 0,-2-4 0,4 3 0,-4 1 0,-2 2 0,2 0 0,-2-4 0,-1-3 0,-2 3 0,0 2 0,-5-1 0,-1 3 0,-12 0 0,15-2 0,-15 2-129,0 0 129,13 5 129,-13-5-129,0 0 0,0 0 0,12 13 129,-12-13-129,10 10 0,-10-10 0,20 7 0,-6-6 0,6-1 0,1 2 0,6-2-129,1 0 129,5-3 0,4-5 0,-1 2 0,0-1 0,1 0 0,0 0 0,-4 2 0,-2 1 0,-6 3 0,-3-2 0,-5 3-129,-4 0 129,-1 0 0,-12 0-129,14 8 129,-14-8-129,12 10 0,-12-10 129,11 16 129,-11-16-129,17 14 0,-5-9 0,4 2 0,3-4 129,3 0-129,3-3 129,3 0-258,2-3 258,2-7-129,-2 6 0,-1-3 0,-3 2 0,-3-1 0,-3 3 0,-5-1 0,-15 4-129,18 0 0,-18 0 129,0 0 0,0 0 0,0 0 0,0 0 0,0 0 0,0 0 129,0 0-129,0 0 0,0 0 0,0 0 0,0 0 0,0 0 0,0 0 0,0 0 129,0 0-129,0 0 0,0 0 0,0 0 0,0 0 0,0 0 0,0 0 0,0 0-129,0 0 258,0 0-129,0 0 0,0 0-129,13-8 129,-13 8 0,0 0 0,11-1 0,-11 1 0,0 0 129,0 0-129,11-11 0,-11 11 0,6-16 0,-6 16 0,5-17 0,-5 7 0,0 10 0,0-15 0,0 4 0,0 11-129,-7-11 129,1 0 0,6 11 0,-12-17-129,5 5 129,1 2 129,2-4-129,1-3-129,1 3 129,0-1 129,1-2-129,1 0 0,0 1 0,0-2-129,4 3 129,2 1 0,2-3 0,1 1-129,2 5 129,2-3 0,0 1-129,-2 3 258,2 2-129,-13 8 0,17-15 0,-17 15 0,10-10 0,-10 10 0,5-14 0,-5 14 0,0-19-258,0 4 258,0 1-129,-1-2 258,-2 0-258,0 2 258,2-6-129,1 3 0,0-2 129,0 5 0,6-6-129,-2 0 0,2-1 0,0 2 0,-1-2 0,-3 1 0,-2 1 0,0-2 0,0 3 0,-6 3 129,0 1-129,-2-1 0,-2 0 0,1 1 129,2-1-129,1 0 0,-1 4 0,4 0 0,-1-5 0,2 3 0,0-1 129,-1-3-129,0 6 0,-1-1 0,1-4 0,0-2 0,-2 2 0,0 0 0,1 3 0,0-2 0,0-1 129,-1 0-129,1 0 0,-2 0 0,1 3 0,2-1 0,-2-2 0,3 1 0,-2 1 0,2-1 0,0-2 0,2 3 129,0-6-258,0 5 258,0-2-129,0 3 0,0-1 0,0-2 0,0 3-129,0-3 129,0 0 129,0-2-258,4-3 258,-2 3-129,1-3 0,-2 2 0,2 1 129,-1-5-258,-2 4 129,0-1 129,0 1-258,-5-1 129,1-4 129,-2 3-258,1-4 129,-2 6 129,1-1-129,1-1-129,2 0 258,-1 4-129,3 0 0,1-1 0,0 5 0,3-1 0,4-2 0,0-1 0,3 4-129,0-3 129,0 3 0,-3 2 0,0-8 129,-1 4 0,-3-1 0,0 0 129,-2-1-258,-1-1 258,0 0-387,1-3 129,0 4-258,2 0-129,-1 1 258,3 0-258,0 2 258,-1-6-258,1 7 387,-2-2 0,-2 0 129,-1 2-129,0-4 129,0 0-258,-3-4 129,-3 2 0,-1 3 0,2-10 0,-1 3 0,3 0 0,-1 6 0,3-4 129,0 3-129,1 2 0,0-1 0,0 3 0,0-1 0,0 0 0,1-1 0,3 3 0,-2-5 0,2-1-129,-2 3 258,1-2-129,0 0 0,-2-1 387,-1 0-387,0 2 387,0-2-258,-2 3 258,-1-2-387,1 1 387,2 0-258,0-2-258,0-1 129,0-1 0,5 0 0,0 0 0,4-2 0,-2 0 0,1 0 0,1 3 0,-3-2 0,0 1 0,-2-2 0,-1 2 129,-2-3-258,-1 4 258,0 2-258,0-2 258,0 6 129,0-2-129,-1 4-129,-1 1 0,2 12 0,-4-18 129,2 6-129,1-1 0,-3-2-129,4 15 129,-3-19 129,-1-2-129,-1 3 0,2-2 0,-2-1 0,0-1 129,1 6-258,0-13 129,1 5 0,0 11 0,3 13 129,0 0-129,-1-55 258,1 55-258,0 0 516,6-67-774,-6 67 645,12-49-387,-12 49 0,0 0 0,16-66 0,-16 66 0,0 0 0,14-58 0,-14 58-258,0 0 258,16-56 387,-16 56-516,0 0 129,0 0-258,9-58 0,-9 58 0,0 0 258,0 0-258,0 0 0,-2-60 0,2 60 129,0 0 0,0 0 129,0 0 387,-20-56-387,20 56-516,0 0 516,0 0 129,0 0-129,-16-53-387,16 53 516,0 0-516,0 0 258,0-48 645,0 48-516,0 0-387,0 0 516,4-64 129,-4 64-129,0 0 0,6-50 0,-6 50-129,0 0-129,0 0 645,6-56-516,-6 56 0,0 0 0,0 0 387,-4-51-387,4 51-258,0 0 258,0 0 129,0 0-258,-27-50 258,27 50-129,0 0 0,0 0 129,0 0 387,0 0-516,0 0 129,0 0-258,-39-56 258,39 56-258,0 0 129,0 0-129,0 0 129,0 0 0,0 0-129,-8-48 129,8 48 0,0 0 129,0 0 0,0 0-129,1-60 0,-1 60 129,0 0-129,0 0 129,0 0-129,4-47-129,-4 47 129,0 0 0,0 0-129,0 0 129,0 0 129,0-53 0,0 53-129,0 0-129,0 0 129,0 0-129,0 0 258,-1-58 129,1 58-258,0 0 0,0 0 0,0 0 387,0 0-387,0 0 0,0 0 0,0 0-129,0 0 129,0 0-129,0 0 258,0 0-129,0 0 0,0 0 129,0 0-129,0 0 0,0 0-129,0 0 258,0 0-387,0 0 0,0 0 258,0 0-129,0 0 0,0 0 0,0 0 258,-14-51-258,14 51 129,0 0 129,0 0-387,0 0 258,0 0 0,0 0 129,0 0-129,0 0 0,-39-56 129,39 56-129,0 0 0,0 0 129,0 0-258,0 0 129,0 0-129,0 0 129,0 0-129,-49-36 0,49 36 387,0 0-516,0 0 387,0 0-258,0 0 129,0 0 0,0 0 0,0 0-129,-56 22 129,56-22 0,0 0-129,0 0 258,0 0-387,-59 50 129,59-50 258,0 0-129,-48 20-129,48-20 258,0 0 0,-62 9-129,62-9 258,0 0-129,-64-2-129,64 2 129,0 0-129,-67-9-129,67 9 129,0 0 0,-56-18 0,56 18-129,0 0 0,0 0 258,0 0-129,-52-40 0,52 40-258,0 0 258,0 0 129,0 0 0,0 0-129,0 0-129,-57-13-129,57 13 387,0 0-129,-48 18 0,48-18 0,0 0 0,-63 31-129,63-31 129,0 0 258,-68 39-387,68-39 387,0 0-258,-69 25-129,69-25 129,0 0 129,-69 12 0,69-12-129,0 0 129,-74 0 0,74 0-129,-49-1 258,49 1-258,-52-3-129,52 3 129,0 0 129,-68-13-258,68 13 129,0 0 0,-53-13-129,53 13 258,0 0-129,0 0 0,-55-13-258,55 13 258,0 0 0,0 0 0,-61 6 0,61-6-129,0 0 129,-55 25 0,55-25 258,0 0-258,-59 16 0,59-16 0,0 0-129,-51 17 129,51-17 129,0 0 0,0 0-258,-56 0 258,56 0 0,0 0-258,0 0 258,0 0-129,0 0 129,0 0-258,-52-19 129,52 19-129,0 0 129,0 0-129,0 0 0,-58 8 258,58-8-258,0 0 129,0 0 0,-62 22 129,62-22-258,0 0 258,0 0-258,-62 21-129,62-21 387,0 0-129,0 0 0,-51 18 0,51-18 258,0 0-258,0 0 258,0 0-129,-49-4-387,49 4 387,0 0 0,0 0-258,-57-36 129,57 36 129,0 0-129,-70-28 0,70 28 129,-55-11-258,55 11 129,-57-9 0,57 9 0,-54 0-129,54 0 258,-50 0 0,50 0-129,0 0 0,-61 12-129,61-12 129,0 0 129,-49 23-129,49-23 0,0 0-258,0 0 387,-49 34-129,49-34 129,0 0-129,0 0-258,0 0 258,-52 22 0,52-22 129,0 0 0,0 0-258,0 0 0,-53-4 258,53 4 0,0 0-258,0 0 129,0 0 129,0 0-258,0 0 129,-54-30-129,54 30 258,0 0-258,0 0 129,-59-4 129,59 4-387,0 0 258,-70 0 129,70 0-129,-62 5 0,62-5-129,-70 6 129,70-6 0,-84 6 129,84-6-258,-85 15 0,85-15 387,-82 10-387,82-10 258,-74 8-129,74-8 0,-64 12 0,64-12 0,-56 2 129,56-2-258,-49 3 129,49-3-129,0 0 129,-60 1 0,60-1 129,0 0 0,0 0-258,-54-3 258,54 3 0,0 0 0,0 0-258,0 0 258,0 0-129,-55-15 0,55 15 0,0 0 0,0 0 0,-54-1 0,54 1 258,0 0-645,-54 6 516,54-6-129,0 0-129,-66 19 129,66-19-129,-53 17 0,53-17 129,-57 12 258,57-12-258,-60 12-129,60-12 129,-55 0 129,55 0-129,0 0 129,-69-6-129,69 6 0,0 0 0,-52-21 129,52 21 0,0 0-258,-51-14 258,51 14-129,0 0 0,-55-26 0,55 26 129,0 0-129,-56-30 129,56 30 0,0 0-258,-52-18 258,52 18-129,0 0 0,-49-4 129,49 4-129,0 0 0,-53-2 0,53 2 129,0 0-258,-61 12 129,61-12 0,0 0-129,-70 19 129,70-19 129,-55 20-258,55-20 129,-52 14-129,52-14 0,-49 15 129,49-15 129,0 0-258,-65 10 0,65-10 258,0 0-258,-51 0 129,51 0 0,0 0-129,0 0 0,-58-19 129,58 19 129,0 0 0,-51-20 0,51 20-129,0 0 129,-72-24 0,72 24 0,-55-14 129,55 14-387,-61-15 258,61 15 0,-62-7-129,62 7 0,-63 0 129,63 0-129,-59 2-129,59-2 129,-55 11-129,55-11 258,0 0-129,-66 11 0,66-11 0,0 0 0,0 0 0,-61 5 129,61-5-129,0 0-129,0 0 129,0 0 0,0 0-129,-50 9 0,50-9 129,0 0 129,0 0 0,0 0-258,0 0 129,0 0 129,0 0-129,0 0 129,-51-13-129,51 13-129,0 0 129,0 0 0,-61-22-129,61 22 0,0 0 258,-65-13 0,65 13-258,0 0 387,-70-10-258,70 10 0,0 0 129,-62-1 0,62 1-258,0 0 0,0 0 258,-60 6 0,60-6-129,0 0-129,0 0 129,0 0 0,-50 25 0,50-25 129,0 0-129,0 0-129,0 0 387,0 0-258,-56 11 129,56-11-258,0 0 258,0 0-129,0 0-129,0 0 0,-53-30 129,53 30 129,0 0-129,0 0 0,-55-32 129,55 32-258,0 0 258,-54-12-129,54 12 0,0 0-129,-63 0 129,63 0 0,-48 7-129,48-7 258,-50 2-129,50-2 258,-48 9-387,48-9 0,0 0 258,-57 0-258,57 0 129,0 0 0,0 0 129,0 0-258,-52-9 129,52 9 0,0 0-129,0 0 258,0 0-129,0 0-129,0 0 0,0 0 0,0 0-129,0 0-129,0 0-1806,0 0-2580,0 0-258,0 0-258,0 0-645</inkml:trace>
  <inkml:trace contextRef="#ctx0" brushRef="#br0" timeOffset="8018.458">19303 1946 1548,'7'11'2064,"-7"-11"-1032,2 14-774,-2-14 645,4 14 774,-4-14 0,0 0 129,9 17 129,-9-17-258,0 0 0,0 0 0,0 0-774,0 0-258,0 0-258,0 0-129,0 0 129,0 0-129,0 0 0,0 0-129,0-14 129,0 14-129,1-17 0,-1 17 129,7-15-258,-5 3 129,-2 12 0,9-19 0,-9 19 129,7-15-129,-7 15 0,5-11 0,-5 11 129,0 0-129,0 0 0,0 0 0,13-10 0,-13 10-129,0 0 129,0 0-129,12-5 0,-12 5 0,0 0 129,14 0-129,-14 0 0,13 0 129,-13 0-129,11 4 0,-11-4 0,7 11 0,-1 3 129,-4-2-129,-2-12 129,3 16 129,-3-16-258,4 18 129,-4-18 129,2 14-129,-2-14 0,0 0 0,0 0 0,17-2 0,-17 2 0,16-18 129,-4 7-129,0-1 0,-1-5 0,0 2 0,-2 3 0,-3 1 0,0-1-129,-6 12 129,11-17-129,-11 17 129,0 0-129,10-16 0,-10 16 0,0 0 129,0 0 0,11-4-258,-11 4 129,0 0 129,0 0-129,0 0 0,14 8 0,-14-8 129,7 11-129,-7-11 129,0 0 0,12 13-129,-12-13 0,0 0 0,13 13 129,-13-13-129,10 4 0,-10-4 129,19 2-129,-7-2 0,2-3 129,0-4-129,3-1 129,-1 1 0,-1-3-129,1 2 0,0-3 0,-5 1 129,0 3-129,-11 7 129,16-12-258,-16 12 129,0 0 0,13-10 0,-13 10 0,0 0 0,0 0-129,0 0 129,13 5 0,-13-5 0,0 0-129,15 17 258,-15-17-129,16 13 0,-16-13 0,13 11 0,-13-11 0,17 15 0,-17-15-129,18 6 129,-18-6 129,18 9-258,-7-5 258,-11-4-129,19 0 129,-19 0-129,16 0 129,-16 0 0,17 0-258,-17 0 387,18-12-129,-7 6-258,0-2 129,0-4 0,0 4 0,1-4 0,-3 0-129,-9 12 129,15-14 0,-15 14 0,12-3-129,-12 3 129,0 0 0,13 0 0,-13 0 0,9 12-129,-9-12 129,10 17 0,-10-17 0,10 23 0,-5-11 0,0 0 0,3 4 0,-3-4 0,-5-12 0,17 15 0,-5-6 0,-2-4 129,2 1-129,2-5 129,1 2-129,1-3 0,1 3 0,0-3 0,1-6 0,-1-1 129,-1 0-129,0 3 0,-2-6 0,-4 4 129,3-1-129,-13 7 0,13-9 0,-13 9 0,0 0 0,12-9 0,-12 9-129,0 0 129,0 0-129,0 0 129,0 0 0,6 9-129,-6-9 129,0 12 0,0-12 0,0 10 0,0 2 0,0-12-129,6 16 129,-6-16 0,17 13 0,-3-10 0,3 1 0,3-2 129,2-2 0,-2 0 0,0-9-129,-1 1 129,-5 3 0,-3 3-129,-11 2 0,12-8 0,-12 8 0,0 0 0,11-6 129,-11 6-258,0 0 129,14-6 129,-14 6-129,0 0 0,12-6-129,-12 6 129,0 0-129,0 0 129,0 0-129,0 0-129,0 0 258,0 0 0,0 0 0,0 0 0,11-5 0,-11 5 0,0 0 129,14 2-258,-14-2 258,17 0-258,-17 0 258,19 0-258,-19 0 129,18 0 0,-18 0 129,16-2-129,-16 2 0,0 0 0,12-3-129,-12 3 129,0 0 0,0 0 0,0 0-129,0 0 129,0 0 129,0 0-258,0 0 258,0 0-258,0 0 258,0 0-129,11 0-129,-11 0 0,0 0 129,0 0 0,0 0 0,0 0 0,0 0-129,0 0 129,0 0 129,0 0-129,-4 10 0,4-10-129,0 0 258,0 0-129,0 0 0,0 0 0,0 0-129,0 0 258,0 0-129,0 0 0,0 0 0,0 0 0,0 0 0,0 0 0,0 0 0,0 0-129,0 13 258,0-13-129,0 16-129,0-16 258,-2 16-129,-1-4 0,-1-1-129,1 7 387,-4-1-516,0 1 258,-2 1-129,-2 3 387,1-3-516,1 1 516,-2-2-387,4 0 129,1-6 0,2 0 129,4 0 0,0-12-129,7 10-129,8-8 129,0-1 0,4-1 0,2 0 0,1 2 129,1-2-258,-3 0 129,-4 0 0,-1 0 129,-3 2-129,-12-2 0,14 5-129,-14-5 129,0 0 0,0 0 0,0 0 0,9 12-129,-9-12 0,-1 11 129,1-11 0,-11 9 129,11-9-129,-13 17 0,13-17 0,-18 21 0,18-21 129,-14 15-129,14-15 0,-14 17 0,14-17-129,-6 15 129,6-15 0,0 0 0,0 16 0,0-16 0,0 0 0,16 12 0,-5-9 0,3-1 0,0 2 0,0 0 0,-1-3 0,-2 0 0,0 4 0,-11-5 0,15 4 0,-15-4 0,0 0-387,11 10 258,-11-10 129,10 15 0,-10-15-387,9 16 387,-9-16-387,10 17 387,-10-17 0,9 17 0,-9-17-387,5 20 258,-5-20 258,-3 19-129,-3-7 0,-2 0 0,-1 3 0,-2-2 0,-1-1 0,2-3 129,-2 3-129,12-12 0,-20 16 0,10-10 0,10-6 0,-19 12 129,19-12-129,-19 14-129,19-14 129,-12 9 0,12-9 0,0 0 0,0 0 0,-6 15 0,6-15-129,9 6 129,-9-6 0,21 12 0,-10-5 0,4 2 0,-4-2-129,0 0 129,-3 5 0,-3 1 0,1 2 0,-3 1-129,1-2 129,-2 2 0,0 4 0,1-2 0,-1-3 0,2-1 0,-3 3 0,-1 1 0,0-1 129,-4 1-129,-2-2 0,-2 0 0,-2 0 0,-4 1 0,-2-4 0,0 1 0,1-1 387,-3-2-129,3-3 258,1 2-516,14-10 387,-19 13-258,19-13 258,0 0-258,-11 6-129,11-6-129,0 0 0,16 0 129,-5 0 0,6 0 0,-2 0 0,3 0 0,-3 0 0,1 0 129,-5 2-129,-11-2 0,17 4 0,-17-4 0,6 17-129,-6-17 129,0 14 0,-6-1-129,-3 4 0,-3 1 0,-4 2-129,-2 3 258,-2-8-258,2 6 258,-2 2-258,2-5 258,4-3-129,1-3 129,6-2 0,7-10 0,-7 12 0,7-12 0,0 0 0,14 10 129,0-3-129,0-7 0,4 0 0,-2 2 0,0 0 0,-4-1-129,-1-1 129,-11 0 0,0 0 0,12 12 0,-12-1 0,0-11 0,-7 23 0,1-8-129,-4-2 129,3 3 0,-1-5 0,8-11 0,-10 24 129,10-24-129,-9 12 0,9-12 0,0 0 0,0 0 0,4 10 0,-4-10 0,15 0-129,-15 0 129,20 5 0,-20-5 0,19 5 129,-19-5-129,13 5 0,-13-5 0,0 0 0,0 0-129,3 14 129,-3-14 0,0 12-129,0-12 129,0 0 0,-8 13 0,8-13 0,0 0 0,-7 12 0,7-12 0,0 0 129,0 0-129,-4 11 0,4-11 0,0 0 0,0 0 0,-1 10 0,1-10 0,0 0 0,-2 13 129,2-13-129,0 0 0,0 0 0,-7 12 0,7-12 129,0 0-129,-13 7 0,13-7 129,-13 0-129,13 0 0,-19 0 129,9-7-129,-3 2 0,0-5 0,2-4 129,-1 0-129,1 2 0,2-4 0,-2 4 129,3 2-258,8 10 129,-12-14 0,12 14 0,0 0-129,-16 0 129,16 0 0,-12 13 0,4 1-129,0-1 129,-2 7 0,-2 2 0,-2-2 0,-1 0-129,1-2 129,0-1 0,-3-2 0,6-3 0,-3-4 0,14-8 0,-18 0 0,18 0 129,-14-3-129,14 3 129,-11-19-129,5 6 129,0-1-129,-2 2 0,1-2 0,0-1-129,-2 1 258,0-1-129,-2 6 0,11 9 0,-22-13-129,10 9 129,-1 0 0,-1 1 0,-2 7-129,-3 5 129,-1 6 0,-4-1 0,-3 3 0,0 5 0,4 0 0,-1-1 0,3-1 0,6-6 0,2-6 0,13-8 0,-13 15 0,13-15 129,0 0-129,0 0 0,0-17 129,3 5-129,-1-6 0,-1 1 0,-1-5 129,0 4-129,-6-6 129,-4 6-129,-4 2 0,-2 3 0,-2 3 0,-3 2 0,-1 4 0,1 2 0,3 4-129,-2 3 129,4 2 0,0 3 0,3-3 0,0 4 0,1 1-129,3 0 129,9-12 0,-18 14 0,18-14 0,0 0 0,-13 15 129,13-15-258,0 0 258,0 0-129,0 0 0,-2-12 0,2 12 129,-3-17-129,0 5 0,-3 0 129,-2-3-258,-1 1 129,-4 3 0,0 2-129,-3 1 129,-1 8-129,-3-2 129,0 2-129,-1 2 129,0 10 0,-3 3-129,3 2 258,-1 0-258,1 0 129,2 0 0,2 3 0,2-4 0,3-6 0,12-10 0,-16 16 0,16-16 129,0 0-129,0 0 0,0 0 0,0-8 129,1-6-258,3 0 258,1 3-129,-2-4-129,-3 15 129,4-20 0,-4 20 0,0-17 0,0 17 129,0 0-258,-11-2 129,11 2 129,-14-2-129,14 2 0,-16 4 0,2 7-129,2-2 129,-6 3 0,3 1 0,-4 4-129,3-2 129,-2 0 0,3 0 0,0-6 0,3 2 0,12-11 0,-18 10 129,18-10-129,-10 1 0,10-1 129,-5-5-129,5 5 0,-3-17 0,3 17 0,-2-18 0,2 3 0,0 1 0,0-1 0,2 1-129,1 1 129,0 1 0,1-3 0,0 3 0,-2 2 129,-2 10-258,8-16 129,-8 16 129,5-14-129,-5 14 0,2-14 0,-2 14 0,0 0 0,0-12 0,0 12 0,0 0 0,0 0 0,-4-16 0,4 16-129,0 0 258,-11-14-129,11 14 0,-10-13 129,10 13-129,-8-12 0,8 12 0,-7-14 0,7 14-258,-1-16 387,1 6-258,4-1 129,5-1 0,0-1 0,3 0-129,5-1 258,-1 1-258,2 2 129,-3 3 0,-1-1 129,-3 5-129,-11 4 129,16-18-129,-16 18 0,0 0 0,0-17 0,0 17 0,-11-15 0,0 5 0,-2 4-129,0-1 129,0 3 0,-2-2 0,2-2 0,1 4 387,0-1-387,12 5 387,-16-6-387,16 6 387,-12-9-387,12 9 387,0 0-387,0-15 129,0 15-129,10-18 0,1 9-258,2-2 258,5-2-129,1-1-387,-2-1 387,1 5-387,-2-1 387,-2 0-258,-4 3 516,-10 8-516,15-13 387,-15 13 0,0-12 0,0 12 387,-7-12-387,7 12 0,-21-12-129,8 7 129,-2-3 0,-1 4 0,1-3 0,0-1-387,2 2 387,0 0 0,13 6 129,-20-17-129,12 5 0,0 0 0,2 0 129,0-3-129,1-5 0,0-1 0,3 0-129,1-1 258,1 2-129,0-2 0,3 0 0,5 1-129,1 7 129,0-3 0,2 6 0,-1-1-129,1 1 258,-11 11-129,16-16 0,-16 16 0,7-13 0,-7 13 0,0 0 0,0 0 0,0 0 0,0 0 0,0-12 0,0 12 129,-10-8-129,10 8 0,-15-11 129,15 11-129,-18-6 0,18 6 0,-16-12 0,16 12 0,-7-11 0,7 11-129,0-18 129,0 18 0,7-21 0,1 11 0,5-6 0,-5 5 387,6-3-387,-1 4 0,0-2 0,0-1 387,-3 4-387,-10 9 387,17-14-387,-17 14 0,14-12 0,-14 12 387,0 0-258,0-11-129,0 11 0,-8-6-129,8 6 129,-23-11 0,9 5 129,-1 0-129,0 1 0,0-1-129,3 3 258,-1-2-129,13 5 129,-13-8-258,13 8 258,-4-13-129,4 13 0,0-18 0,5 5 0,2 1 0,4 0 0,-2 0 0,2-3 129,-1 1-129,0 2 0,-1-1 0,-9 13 0,15-19-129,-15 19 129,11-17 0,-11 17 0,13-12 0,-13 12-129,0 0 258,14-13-129,-14 13 0,0 0 0,6-10 0,-6 10 0,0 0 0,0-14 0,0 14-258,-6-10-129,-7 1-258,13 9-2193,-36 0-1806,7 0-645,-8-3-129,-3-1-387</inkml:trace>
</inkml:ink>
</file>

<file path=ppt/ink/ink1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0:46:06.368"/>
    </inkml:context>
    <inkml:brush xml:id="br0">
      <inkml:brushProperty name="width" value="0.05292" units="cm"/>
      <inkml:brushProperty name="height" value="0.05292" units="cm"/>
      <inkml:brushProperty name="color" value="#00B0F0"/>
    </inkml:brush>
  </inkml:definitions>
  <inkml:trace contextRef="#ctx0" brushRef="#br0">15085 10617 258,'0'0'1161,"0"0"-129,0 0-258,0-13 0,0 13-129,0 0-258,0 0 258,0 0 0,0 0 0,0 0 0,0 0-129,0 0-129,0 0 0,0 0-129,0-11 0,0 11-129,0 0-129,0 0 258,0 0-129,0 0 0,0 0 0,0 0 0,0 0 0,0 9-129,0-9 258,0 17-129,2-5-129,0 4 0,-1 3 129,-1 0 0,0-3 0,0 5 129,0-3 129,0 0-129,-5-2 129,3 0 0,0-1-129,0-2-129,1-2 129,1-11-258,0 20 0,0-20-258,0 14-129,0-14-516,0 0-774,0 0-1935,0 0-387</inkml:trace>
  <inkml:trace contextRef="#ctx0" brushRef="#br0" timeOffset="1915.109">15284 10868 516,'10'-3'1032,"-10"3"387,0 0-258,0 0 258,12 0 0,-12 0-258,0 0-258,0 0-129,14 0-258,-14 0 0,0 0-129,0 0 129,0 0-258,0 0 129,6 13 129,-6-13-258,0 19-129,0-19 387,-1 22-387,-4-10 0,3 5 0,-4-3 129,3 3-258,-1-3 0,0-3 0,1 2-387,3-13-387,0 16-516,0-16-774,0 0-2064,0 0 129</inkml:trace>
  <inkml:trace contextRef="#ctx0" brushRef="#br0" timeOffset="2619.149">15488 10594 129,'0'0'2064,"0"0"0,0 0 387,0 0-516,0 0 129,0 0-774,0 0-387,0 0-516,0 0-129,0 0-258,0 0 0,0 0 0,9 7 0,-9-7 387,4 16-258,-4-16 0,8 25 0,-3-10 0,-1 5 0,-1 1 0,1 2-129,-1 3 129,-1 0-129,-2 0 258,0-3-129,0 1 129,-3-2-258,-3-3 258,2-2-258,-2-7 129,4 2-129,2-12 0,0 0-129,-4 10-129,4-10-129,0-6-1290,0 6-2322,6-24-258,2 11 129</inkml:trace>
  <inkml:trace contextRef="#ctx0" brushRef="#br0" timeOffset="15339.875">16371 10685 129,'13'-11'1032,"1"2"129,-14 9 0,16-10 0,-16 10-129,20-5-258,-10 2 0,-10 3-516,25-4 0,-15 3 0,3 1-129,-1 0 0,1 0-129,-13 0 129,18 0-129,-18 0 0,15 1 129,-15-1-129,0 0 129,10 12 129,-10-12-129,2 12 0,-2-12 0,0 15 129,-4-3 258,4-12-258,-15 19 129,4-9-129,-1 2 0,-3 0 0,1 0 129,-3 0-129,0-1 0,-2 3 129,2-3-258,1 1 129,1-3-129,3-1 129,12-8 0,-17 13-129,17-13-129,0 0 0,0 0 0,0 0 0,-7 12 129,7-12-129,0 0 0,11 4 129,0-1 0,-11-3 129,24 3-129,-12-2 0,4-1-129,-3 1 258,1 2-129,-1 1-129,-2-2 129,2-2-258,-13 0 129,19 7 0,-19-7-129,19 10-129,-19-10 0,13 6-516,-13-6-1161,0 0-1935,12 1-516,-12-1 775</inkml:trace>
  <inkml:trace contextRef="#ctx0" brushRef="#br0" timeOffset="16309.932">16796 10878 258,'0'12'-257</inkml:trace>
  <inkml:trace contextRef="#ctx0" brushRef="#br0" timeOffset="16522.945">16796 10878 1,'5'23'1031,"-5"-23"517,0 0 0,0 0 0,0 16 0,0-16-516,-5 21-129,2-4-516,-5-1 258,-1 5-387,-1 0 258,-2 3-258,0-2 0,0-1 129,0-2-129,0-2 0,4-1-129,-1-4 129,9-12-258,-9 14-258,9-14-258,0 0-516,0 0-774,0 11-2064,0-17 129</inkml:trace>
  <inkml:trace contextRef="#ctx0" brushRef="#br0" timeOffset="17067.976">17010 10665 1032,'0'0'1290,"10"0"-258,-10 0-129,0 0 129,0 0 0,0 0 258,0 0-258,12 10 258,-12-10-258,0 0-129,0 0-258,11 17-129,-11-17-129,4 13 0,-4-13-258,7 24 129,-4-11-258,-1 3 129,-1 4 129,1-1-129,-2 3 0,0-2 129,0 2-129,0-3-258,0 3-129,0-5-645,0-2-1806,3 2-1290,-3-17-258</inkml:trace>
  <inkml:trace contextRef="#ctx0" brushRef="#br0" timeOffset="25428.454">17926 10718 258,'0'0'387,"18"-1"129,-8 1 645,3-2 0,0-1 387,2 2 129,1-3-129,0 4 129,-2-4-516,3 4-258,-4-2-516,1 1 129,-3 0-387,0 1 0,-11 0-129,13 0 0,-13 0 0,0 0 129,0 0 129,0 0 0,7 9-129,-7-9 0,-6 13 0,6-13 0,-14 14 0,14-14 0,-21 12-129,10-5 129,1 0-129,10-7 129,-20 13-129,20-13-129,-15 8 129,15-8 0,0 0-129,-5 11 129,5-11-129,0 0-129,9 10 258,-9-10 0,15 13-129,-4-5 129,-11-8 0,20 18 0,-11-7 0,-9-11 0,17 19 0,-17-19 0,9 16 0,-9-16 258,2 12-129,-2-12-129,0 0 258,-2 14-129,2-14 258,-14 5-129,2-5 0,12 0-129,-23 3 129,8-2 129,0-1-258,-1 0 0,1 0 0,-2 1-129,2 1 129,0 1-258,4-3 129,0 0 0,11 0-258,-16 0-645,16 0-516,0 0-1032,0 0-1935,0 0 129</inkml:trace>
  <inkml:trace contextRef="#ctx0" brushRef="#br0" timeOffset="26250.501">18318 10902 1935,'7'15'387,"-7"-15"0,2 14 387,-2-14 387,2 19 0,-2-19 516,-2 25-258,2-25 0,-11 26 0,-1-14-258,4 5-258,-4-1-387,-1 0-129,4 0-258,-2-1 258,1-3-387,3-1 129,1 0-129,6-11-129,-7 15-258,7-15 0,0 0-258,0 0-645,0 0-1161,0 11-1677,0-19 0</inkml:trace>
  <inkml:trace contextRef="#ctx0" brushRef="#br0" timeOffset="26832.534">18587 10636 129,'0'0'774,"0"0"129,9-2 387,-9 2-129,0 0 258,0 0 129,0 12-258,0-12 129,0 11-258,0-11-387,0 17-129,0-17-129,-1 26-129,-1-14 129,2 5-258,-2 3 129,2 2-258,-1 0 258,1 1-258,-2 0 0,1 1-129,0-5 129,-2 3-129,2-7 0,-1 1 0,2-16-129,-6 20-129,6-20-516,0 0-1419,0 0-1935,0 0 129,0 0 1</inkml:trace>
  <inkml:trace contextRef="#ctx0" brushRef="#br0" timeOffset="62491.574">15238 11614 1419,'6'7'1806,"-6"-7"0,2 12 129,-2-12 0,2 17-387,-2-17-129,5 26-387,-5-12 0,4 9-516,-3-2 129,0 6-258,-1 3-258,0 1 129,-1 2-129,-4 1 0,-2-1 0,0-3 258,0-1-129,1 0-129,-1-8 129,2-1 0,1-5-129,4-15-129,-6 17 0,6-17-129,0 0-387,0 0-903,2-12-2838,9 2-129,-5-14-129</inkml:trace>
  <inkml:trace contextRef="#ctx0" brushRef="#br0" timeOffset="63355.621">16601 11626 1419,'14'9'3225,"-14"-9"258,-7-5-2580,7 5-645,0 0 258,0 0-129,0 0 258,0 0-129,-11 0 129,11 0-129,0 0 0,-13 17 0,6-5-129,0 5-129,0 0-129,-2 9-129,2 1 129,-1 3-129,2 1 258,3-1-258,0-1 387,3 3-129,0-7 0,4-1 0,2-7 129,7 0 0,0-8-258,5-2 129,2-7-129,6-4 0,-1-8 0,3-2-129,-2-6 0,1-4 0,-5-2 0,-1-5 0,-6-1 129,-5 0 0,-5-2 0,-5 3 0,0-2 0,-6 4 258,-9 0-258,-2 5 0,-4 3-129,-1 6 0,-1 2 129,-3 7-129,1 6-129,-1 1 129,1 15-258,2-2-516,5 16-903,-4 2-2580,-1 1-258,9 8-258</inkml:trace>
  <inkml:trace contextRef="#ctx0" brushRef="#br0" timeOffset="64203.672">18188 11585 2709,'-20'7'3741,"19"2"-129,-15-1-2322,6 1-1290,2 3 387,8-12-129,-18 25 129,6-12 387,5 7-129,-4-3 0,7 8 0,-4-1 0,5 7-258,1-1 129,2 4-129,0-1-258,7-1 0,4-2-129,3-2 129,5-4-129,5-5 0,2-3 0,3-8 129,2-4-129,1-3 129,-2-4 0,1-5 0,-4-10 0,-2-4 258,-7-7-258,1 0 129,-9-5-129,-3 1 0,-7-4 0,-3 4 0,-10-2 0,-7 4 0,-2 9-129,-8 2 0,1 10-129,-6 5-258,0 6-258,-5 2-903,8 14-2838,-1 9-129,-3-1-516</inkml:trace>
  <inkml:trace contextRef="#ctx0" brushRef="#br0" timeOffset="64769.704">19454 10797 2580,'0'0'4644,"-1"17"-129,1-17-258,0 0-1806,10 1-2322,-10-1 129,12 9 129,-12-9 0,15 0-129,-15 0-129,16-2 0,-6-4-516,-10 6-774,30-13-1806,-11 9-1548,-2-5-129,4 7-129</inkml:trace>
  <inkml:trace contextRef="#ctx0" brushRef="#br0" timeOffset="65061.719">20227 10787 7998,'19'12'4902,"-19"-12"-387,16 11-387,-5-6-4128,1 2-258,-12-7-258,21 14 258,-8-10-129,0 7-258,-1-11-387,9 2-645,-6-6-1548,4-5-1032,11 3-258,1-9-129</inkml:trace>
  <inkml:trace contextRef="#ctx0" brushRef="#br0" timeOffset="65296.734">21227 10797 7482,'34'17'5031,"-20"-9"-387,-14-8-516,20 0-4257,-20 0-258,23 2 0,-10-2-258,3 2-129,-5-2-516,9-2-1290,-2 0-2064,-2-10 129,10 2 0</inkml:trace>
  <inkml:trace contextRef="#ctx0" brushRef="#br0" timeOffset="65511.746">22365 10736 516,'41'7'645,"-26"-4"-645</inkml:trace>
  <inkml:trace contextRef="#ctx0" brushRef="#br0" timeOffset="65751.759">22934 10730 6450,'26'31'4644,"-9"-9"-1419,-12-9-3225,-5-13-4257,8 11-774,-8-11 258</inkml:trace>
  <inkml:trace contextRef="#ctx0" brushRef="#br0" timeOffset="70792.049">15109 13496 258,'3'12'516,"-3"-12"-129,0 0 129,2 14 0,-2-14-129,2 20 129,-1-8-129,1 2 129,-1 5-129,2 5 129,-1 6-129,1 4 0,0 7-129,2 10 129,1 8-258,0 7 129,1 4-258,-4 11 129,2-4 0,-5 5 258,2-2 258,-2-6-129,-2-3 129,-2-5 0,2-4-129,0-8 129,0-1-387,1-7 0,1-4-258,0-6 0,0-5 0,1-9-129,2-2 0,-1-7-645,-2-13-645,0 0-2580,11 0 516</inkml:trace>
  <inkml:trace contextRef="#ctx0" brushRef="#br0" timeOffset="71763.104">15166 13269 258,'0'-11'387,"0"11"-387,0 0 258,0 0 0,0 0 387,11-9 516,-11 9 0,0 0 258,13-7 258,-13 7-258,20-6 0,-4 4-258,1-4-258,5 5-258,3-3-129,5 4-258,2-1 258,5 1-387,5 0 129,6 0 0,1 0 129,7 0 0,2 0 0,11 0-129,1 0 129,11 0 0,8 0-387,11 0 129,9-5 0,11 3-129,11 0-129,9 0-258,14 2-516,-4-3-903,4-1-2322,3 7-387,-7-3 129</inkml:trace>
</inkml:ink>
</file>

<file path=ppt/ink/ink1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28:36.819"/>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5502 14645 903,'0'0'1419,"0"7"-516,0-7-258,0 0-258,0 12 129,0-12 0,0 11 258,0-11 129,-1 16 258,-1-4-129,0 5 258,-2 2-258,2 10 0,-4 0-258,2 9 0,-3 4-258,2 9 0,-4 0-258,4-3-129,1 1 0,0-7-387,3-2-516,-1-17-903,2-8-1677,7-4-645,-4-17 0</inkml:trace>
  <inkml:trace contextRef="#ctx0" brushRef="#br0" timeOffset="393.022">5757 14725 774,'0'-14'3999,"0"14"-129,0 0-1419,0 0-1161,0 0-774,0 0-516,0 0-129,0 0-129,0 0 129,0 8 129,-1 4 129,1 7 387,-4 1 258,4 10-258,-5 2 258,4 8-387,-5 1 129,3 8-258,-4-3 258,3 0-258,0-5-129,0-4-258,3-6-903,-1-10-1161,2-21-1806,0 17-516,0-22 387</inkml:trace>
  <inkml:trace contextRef="#ctx0" brushRef="#br0" timeOffset="1233.07">6178 15138 1,'13'5'3353,"0"-10"130,-12-10-129,12 3-2709,6-4-387,2-3-129,5-3 129,3-5 0,6-1 0,0-6 0,7 2 258,-4-6-258,5 4 129,-3-2 0,3 3-258,-3 0 0,-3 4-258,1 4-645,-10 3-1419,-6 0-1290,8 13-387,-20-7 259</inkml:trace>
  <inkml:trace contextRef="#ctx0" brushRef="#br0" timeOffset="1944.11">6408 14679 1935,'0'0'3225,"0"0"129,0 0-1032,0 0-1935,0 0-258,0 0-129,17 3 0,-17-3 129,16 8 258,-16-8 0,18 15 258,-7 0 0,-3-2 129,4 11-258,-2-3 258,3 9-258,-4 3 0,5 2-387,0 7 129,4-1-258,-4 4 0,2-5 0,0-1-129,0-5 0,-2-1-387,-4-11-516,2-4-1935,3 1-1032,-15-19-258,12 10 259</inkml:trace>
  <inkml:trace contextRef="#ctx0" brushRef="#br0" timeOffset="7993.456">7525 14658 1,'0'0'3095,"-3"-13"-128,3 13-129,0 0-2193,0 0-129,0 0-258,1-12 129,-1 12-129,0 0 258,1-12 258,-1 12 129,0 0 0,0 0-129,0 0 129,0-10-387,0 10 258,0 0-516,0 0 129,0 0-129,0 0-129,0 0 258,-1 7-258,1-7 0,0 14 129,0-14-129,0 22 0,0-6 0,0 7 0,0 2 129,0 5-258,0 2 129,0 6 0,0 2 0,0 2-129,-4-1 129,2-3-129,-2 1-129,1-7 129,2-2 0,-2-5-129,3-6-129,-2-5-258,2 1-645,0-15-774,0 0-2193,12-5-258,-7-13-129</inkml:trace>
  <inkml:trace contextRef="#ctx0" brushRef="#br0" timeOffset="8404.48">7836 14666 5160,'5'25'4257,"-2"1"-387,-3-26-258,-3 17-3225,2-1-645,1 5 0,0 3 129,0 3 129,0 6 0,0 2 129,-3 5 129,-2 4 0,2 0 0,-2 1-129,1-4-1161,1-5-2709,5 4-258,-2-19-516,7-2 258</inkml:trace>
  <inkml:trace contextRef="#ctx0" brushRef="#br0" timeOffset="12499.714">13629 14422 3483,'0'-10'3870,"0"10"-129,0 0-1677,0 0-1419,-10-4-258,10 4-129,0 0-129,0 0-129,0 0 129,0 0 0,0 7 129,0-7-129,4 19-129,3-9 0,3 5 0,2-1 129,0 5-129,5-2 0,2 4 0,2 2 0,0-1 0,3 7-129,2 0 0,1 4-129,-1 1-129,1 3-258,-5-2-258,4 2-258,-7-5-516,1-3-387,-5 0-1032,-10-15-645</inkml:trace>
  <inkml:trace contextRef="#ctx0" brushRef="#br0" timeOffset="12836.734">13592 14945 903,'0'0'3483,"3"-27"129,15 0-1806,3-5-903,4-6-258,8-4-129,3-5 0,2 0 129,5-1-387,0 1 0,-1 2 129,-3 5-258,0 3-129,-8 6-516,0 8-903,-5 11-2193,-13-5-129,8 15-129</inkml:trace>
  <inkml:trace contextRef="#ctx0" brushRef="#br0" timeOffset="13416.767">14301 14637 1806,'0'30'516,"0"-15"129,-1-1 516,-4-2 516,3 7 258,-6-7 129,5 8-387,-7-6 0,8 10-258,-7-6-387,6 6-516,-3-1 0,5 2-387,1 1 0,0-1 0,1 2 0,6-5 0,3-1 0,-1-6 129,5-1-258,4-7-129,4-1-516,-2-6-774,6-6-1806,2 2-774,-11-11-645</inkml:trace>
  <inkml:trace contextRef="#ctx0" brushRef="#br0" timeOffset="13756.786">14143 14775 5160,'-14'0'4644,"14"0"-516,0 0-129,0 0-3483,6-3-516,-6 3 0,23-4-258,-8 4 129,2 0 129,2 0 0,3 0-129,3 5 0,4 0-258,-1-5-774,10 0-2322,6 5-774,0-5-129,11-6 259</inkml:trace>
  <inkml:trace contextRef="#ctx0" brushRef="#br0" timeOffset="14732.842">15596 12451 774,'0'0'3612,"0"0"0,10 12-258,-10-12-2322,0 0-1290,0 0 0,6 13 258,-6-13 0,11 9 0,-11-9 129,14 14-129,-14-14 258,19 19-129,-7-5 0,1 1 129,5 4 0,0 4-129,3 1 0,3 4 0,1-1-129,0 5 0,5-3 0,0 4-258,-3-3-516,1 4-774,-4 2-1548,-10-10-645,9 11 0</inkml:trace>
  <inkml:trace contextRef="#ctx0" brushRef="#br0" timeOffset="15115.864">15556 12907 6063,'-11'1'4644,"10"-8"-516,1 7 0,7-22-3870,3 5-258,8-4 0,1-4 129,6-4-129,2-3 0,4-4 0,5-3 0,1-2-129,1 2 129,2-2-129,-2 1 0,0 1-387,-3 12-903,-7-2-1548,-7 2-1290,2 10-387,-10 0 258</inkml:trace>
  <inkml:trace contextRef="#ctx0" brushRef="#br0" timeOffset="15615.893">16267 12596 1548,'7'13'3225,"-4"-2"129,-3-11-387,-9 9-2967,9-9-387,-7 20 0,4-6 387,-1 1 516,2 4-129,-3-2 387,4 8 0,-7-1 0,7 9 129,-7-3 0,8 9-258,-5-5 0,5 3-258,0-7 0,8-1 0,2-8-387,2-7 0,11-6-387,-4-8-903,12-7-1419,2-2-1419,-7-15-129,4 6-129</inkml:trace>
  <inkml:trace contextRef="#ctx0" brushRef="#br0" timeOffset="15948.912">16071 12697 4773,'14'12'4257,"7"-12"-387,-21 0-258,24 0-3612,-9 0-645,12 5 129,-5-1 0,10 7 0,-6-6 0,8 7-774,-6-5-903,-2-5-1419,11 10-129</inkml:trace>
  <inkml:trace contextRef="#ctx0" brushRef="#br0" timeOffset="16421.938">16621 12738 1935,'0'0'3870,"0"0"129,4 13-387,-4-13-2580,0 0-1032,7 14-129,-7-14 129,13 17 0,-11-5 0,3 1 129,-3 1 0,1 3-129,-3 4-129,0-1-516,0 1-2451,2 8-903,-6-12 0</inkml:trace>
  <inkml:trace contextRef="#ctx0" brushRef="#br0" timeOffset="17541.003">16425 12795 3870,'0'0'3870,"0"0"-129,0 0-1032,12 5-2580,-12-5-129,14 0 0,-14 0 0,20-1 0,-9-3 0,2 1 0,0 0 0,1 1 0,-1-1 0,4 2 0,1 1 0,0-1-129,4 1 129,-4 0 0,5 2 0,0 3-129,1 2 0,-3-2-258,1 6-258,-3-5-1290,-7-3-1806,11 10-258</inkml:trace>
  <inkml:trace contextRef="#ctx0" brushRef="#br0" timeOffset="18497.057">16653 12884 258,'0'0'1290,"0"-6"-387,0 6 129,0 0 129,0 0-129,0-12 258,0 12-258,0 0-129,0-16 129,0 16-129,0-14-258,0 14 0,1-15-258,-1 15 0,1-21 0,2 10-129,-2-3 129,1-1-258,-1 1 0,2-2 129,-3-2-129,3 3 129,-3-4 0,1 4-129,-1 0-129,0 1 0,0 3-387,0 1-129,0 10-645,0 0-645,0 0-387,0 0-1161,-1-11-645</inkml:trace>
  <inkml:trace contextRef="#ctx0" brushRef="#br0" timeOffset="19300.103">17022 12519 1,'0'0'1934,"0"0"-1160,0 0 0,0 0 129,0 0 0,0 0 645,0 0-258,0 0-129,0 0-129,0 0-258,0 0-387,0 0 129,0 0-129,0 0 129,3 9 0,-3-9 129,0 0-129,0 0 0,0 10-129,0-10 0,0 12-129,-1 0-258,0 2 129,-2 6 129,2 3-129,-4 6 0,2 3 129,-3 6-129,0 3 129,0 1-258,0-3-258,6 0-1677,0-1-2193,0-18-129,0-3-258</inkml:trace>
  <inkml:trace contextRef="#ctx0" brushRef="#br0" timeOffset="23221.328">18884 14805 2580,'0'0'2967,"-12"-1"-903,12 1-1548,0 0-387,0 0 129,0 0-129,0 0 129,0 0-129,0 0 0,0 0 0,-8 11 129,8 0 0,0 2 0,0 3-258,2 6 129,2 5 0,0 6 0,3 9-129,0 8 258,-1 8-258,4 10 0,1 7 129,1 12-258,-1 7-129,0 14 129,0 2 0,1 6 0,-1 4 129,0 8-129,-2 1 0,3 4 258,-3 2 0,0-5 129,0 3 258,-3-4-129,2 15 258,-4-17-129,4 14 258,-6-26 129,5 5-387,-3-10 387,5 14-516,0-26 0,1 4 0,2-14 0,-1-1-258,2-6-129,0-5 0,2-14 0,-3 0 0,5-2-129,-6-10 0,-11-50 129,27 87-129,-27-87 129,27 86-258,-27-86 258,23 76-387,-23-76-387,22 61-1677,-22-61-1548,0 0-129,0 0-129</inkml:trace>
  <inkml:trace contextRef="#ctx0" brushRef="#br0" timeOffset="38358.19">17886 15252 645,'0'0'2838,"0"0"-645,0 0-645,0 0-516,0 0-129,0 0-258,0 0-258,0 0 129,0 0-129,0 0-129,0 0 258,0 0-387,0 0 129,0 0-129,0 0 0,0 0-129,0 0 0,0 0 258,0 0-516,0 14 516,0-14-516,4 25 516,-2-8-258,0 7 0,0 1 0,-2 4 129,1 0-129,-1-3 129,0 3-129,0-5 129,0 0-258,0-6-387,3-3-774,2-1-1677,-5-14-645,13 11-129</inkml:trace>
  <inkml:trace contextRef="#ctx0" brushRef="#br0" timeOffset="38766.217">18141 15470 3354,'0'25'3999,"0"-25"-258,0 18-258,-4-7-3225,4-11-258,-4 24-129,0-9 258,1 2-258,-3 2 258,2 2-129,-2-1 258,2 1-129,-2 1-129,1-5-129,-1 3-129,2-8 0,0 2-1032,2-2-1806,2-12-1032,0 0 387</inkml:trace>
  <inkml:trace contextRef="#ctx0" brushRef="#br0" timeOffset="39195.24">18458 15148 3612,'0'17'3999,"0"-6"-258,0-11-258,0 0-3225,0 14-516,0-14 258,7 19 0,-1-7 258,-1 4-258,1 2 129,-1 3 0,0 3-129,-4 4 129,1-2-129,-2 3 0,0-1-258,0-5-903,0-5-2193,0 7-645,0-25 0</inkml:trace>
  <inkml:trace contextRef="#ctx0" brushRef="#br0" timeOffset="39972.286">17944 16053 2322,'0'0'2838,"0"0"-1548,0 0-516,0 0 0,0 0-129,0 0 129,0 0 129,0 0-129,0 0 129,0 5-387,0 7 129,0 0-387,0 5 129,1 3-387,0 1 129,-1 6-258,1 2 129,-1 2 0,0 4-258,-1 1 0,-5-5-903,4-2-1806,2 4-903,-5-20 129</inkml:trace>
  <inkml:trace contextRef="#ctx0" brushRef="#br0" timeOffset="40344.307">18124 16247 1161,'0'22'3741,"0"-22"258,0 19-645,-4-7-2322,3 0-1161,-3 1 0,3 1 258,-2 8 0,1-3 129,-1 5 0,-2-1 0,4 2-129,-2-3-129,1-2-387,2 0-645,0-9-1548,0-11-1548,0 0 387</inkml:trace>
  <inkml:trace contextRef="#ctx0" brushRef="#br0" timeOffset="41189.355">18407 16007 2580,'19'-12'3870,"-7"12"0,-12 0-387,6-12-3225,-6 12-258,19-14 0,-7 8 129,-1 1-129,2 3 0,-13 2 129,17 0-129,-17 0 129,12 3 0,-12-3 0,5 14 0,-5-14-129,3 17 258,-3-17-258,0 25 129,0-13-129,0 2 129,0 1-129,-4 2 129,-2 0 0,-1 0 129,-5-1 0,3 5 129,-5-5-129,3 1 0,-3 0-129,1 0 0,0-1 0,2-1-129,1-2 0,10-13 0,-14 23-129,14-23 129,-11 19 0,9-8 0,2-11 129,-4 14 0,4-14 0,0 12 0,0-12 129,0 0-129,0 0 129,11 11-129,-11-11 0,20 3 0,-4-2 0,1 0-129,3-1 0,2 0 0,5 0 0,0 0 0,4-2 0,-2-2-129,1 1-258,-6-6-1548,-2 4-2322,-1 5-387,-21 0 129</inkml:trace>
  <inkml:trace contextRef="#ctx0" brushRef="#br0" timeOffset="163743.365">19406 14342 516,'0'0'2580,"-13"-14"-1032,13 14-903,-7-12 129,7 12 0,-5-12-129,5 12-129,-5-17 0,5 17 258,-3-15 0,3 15 129,-6-15-387,6 15 129,-3-13-258,3 13 0,-5-15-387,5 15 129,-5-13-129,5 13 129,-2-12 0,2 12 129,-4-13 258,4 13-129,0 0 0,-6-13 129,6 13-258,0 0 0,0 0-129,0 0-129,0 0-129,0 0 0,0 0 129,0 0 0,0 0 129,0 0-129,0 0 0,0 0 258,0 0-258,-7 9 129,7-9 129,0 21-258,0-5-258,0 1 516,0 7-258,0 0 0,0 5 129,0 1-129,0 5 258,0-4-129,0 3 129,0-3-129,-1-1 129,0-3-129,1-4 0,-2-5 0,2 0 0,0-6-129,0-12 0,0 14 0,0-14-129,0 0 0,0 0-129,0 0-387,0 0-1806,0 0-1419,9-8-387,-9-5 129</inkml:trace>
  <inkml:trace contextRef="#ctx0" brushRef="#br0" timeOffset="164935.433">19637 14333 1419,'0'0'903,"0"0"-129,0 0-258,0 0 258,0 0 0,0 12-129,0-12 0,0 12-129,0-12 0,0 16 0,0-16 0,0 18 258,0-4 129,0-1 129,0 6 0,0-5 0,0 6 0,0-7-129,8 7-258,-4-8-387,3-2 129,-7-10-258,15 10-129,-2-10-129,-1 0 129,2-10-258,-3 1 258,1-1 258,-1-2 0,-3 0 0,-8 12 0,13-20 0,-13 20 129,7-14-129,-7 14 0,0 0-129,15-12-258,-15 12-129,18-6 129,-18 6 0,21-2 0,-11 2 129,1 3 0,-11-3 0,19 19 258,-13-9-129,0 7 387,-3-6-258,4 7 129,-2-8-129,0 3 0,-5-13 0,10 18 0,-10-18 0,14 7 0,-14-7 0,13 0 0,-13 0 0,16-12 129,-16 12-129,16-19-129,-10 4 0,2 1 129,-4-1-129,1-2-129,-1 0 129,-1-2-129,0 0 0,0 0-129,2 3-129,-4-3-903,9 5-2709,-4 2-645,-3 0-258,-3 12-258</inkml:trace>
  <inkml:trace contextRef="#ctx0" brushRef="#br0" timeOffset="166673.533">20356 14420 2709,'-4'11'2838,"4"-11"-645,-8 8-1677,8-8-129,-2 15 387,2-3 129,0-12 258,-2 22 129,2-22-129,-6 26 129,0-14-387,5 8 0,-6-3-387,6 7 0,-5 0-129,1 2-129,2 1-258,-1 0 129,2 1-129,-1-4-129,3 1-645,-3-10-903,3-4-2064,5 0-387,-5-11-387</inkml:trace>
  <inkml:trace contextRef="#ctx0" brushRef="#br0" timeOffset="167383.573">20596 14141 7740,'-18'5'4257,"18"-5"-516,0-12-1290,0 12-2709,1-14-129,-1 14 129,10-17-129,-10 17 129,14-15-129,-1 6 387,-1 1 0,7-4 258,-1 1-258,5 2 129,1-2-129,-1-1 129,0 6 0,-2 0 0,-3 4 0,-3 2-129,-15 0 0,16 16 0,-16 3 129,0 6-129,-12 4 129,-2 5 0,-7 0 0,-1 7 129,-8-2 0,2 5 258,-2-7-258,4 2 129,0-8-258,4-3 0,4-5 0,4-6-129,7-5-129,7-12 0,0 0 129,7 6-129,7-7 129,6-6 0,2-1 129,7-1-129,-1-3 129,1 2-129,-1 1 129,-2 6-129,-1 1 0,-3 2 0,-1 0-129,-6 3 129,-2 4-129,-13-7 0,19 16-258,-19-16-774,14 13-1290,-14-13-1806,8 12 0,-8-12-258</inkml:trace>
  <inkml:trace contextRef="#ctx0" brushRef="#br0" timeOffset="168331.628">21070 14113 903,'0'0'2709,"0"0"-387,0 0-1419,0 0-516,0 0-129,0 0 258,0 0-129,0 0 129,0 0 129,0 0 258,0 0 129,3 9 258,2 3-258,-5-2-258,2 10 0,-2 1-258,1 8 129,-1 1-258,2 5 0,-2 0-129,0-2 0,2-3 0,1-2-129,1-8 258,1-6-258,-5-14-129,14 7 129,-14-7-129,20-16-129,-11-2 258,2-5-129,0-4 129,0 0 0,-3-1 0,3 3 0,-5 1 0,1 4-129,-1 2 0,-1 5-129,-5 13-129,16-17-129,-5 11-129,-11 6 129,23-4 0,-23 4 129,21 0 0,-21 0 258,16 15-129,-5-2 387,-5 4-129,-2 1 129,2-1 0,0 6 129,0-5 0,2 2-258,-4-4 129,6 1-258,-10-17 129,19 18 0,-19-18-129,21 10 0,-21-10 129,19 0 0,-19 0 0,19-9 0,-19 9 0,15-19 0,-7 3 129,0 2-258,-2-3 129,1-3 0,-1-2-129,1-2-129,0 0-129,-3-6-774,6-1-3225,2 8 0,-6-8-516,3 8 129</inkml:trace>
  <inkml:trace contextRef="#ctx0" brushRef="#br0" timeOffset="183175.477">19495 15291 1419,'0'0'1935,"0"0"-645,0 0 0,0 0 387,0 0-129,0 0 258,-14-5 0,14 5-258,0 0-258,0 0-129,-15-14-516,15 14-258,0 0-129,-12-10-129,12 10-129,-8-12 0,8 12 0,-3-17 258,3 3-258,0-1 0,2-2 0,5 0-258,3-2 258,3-2-129,5 0-129,-1 2 0,4 2 129,0 1-129,-1 3 129,2 1 0,-4 5 0,-3 2 0,2 5 0,-4 0 129,-3 2-258,-10-2 258,18 22-129,-12-7 0,-1 4 0,-4 1-129,1 5 129,-2-3 0,0 1 0,0-3 258,-2-1 0,-2-1 258,-3-6 0,1 4 258,-5-7-258,2 4 129,-5-6 129,3 2-258,-7-4-129,3 3 0,-2-4-129,-1 0 129,0-4-129,0 1 0,1-1-258,-1 0 0,4-1-258,-2-8-903,16 9-2451,-12-16-645,4 1-258,8 1 129</inkml:trace>
  <inkml:trace contextRef="#ctx0" brushRef="#br0" timeOffset="184248.538">20869 14909 1419,'0'0'2451,"0"0"-1677,0 0-645,12-12-129,-12 12 387,0 0 258,0 0 0,0 0 387,0 0-129,0 0 0,0 0 0,0 10-129,0-10-387,0 0 129,-3 16-258,3-16 129,0 18 0,-1-6-129,1 1 129,0 3 0,0 3-129,0 3 0,0 3 0,0 2-129,0 0 258,0 3-258,0-1 0,-1-3 0,1 3 0,-1-5 0,1-2 0,-3-5-129,3-1 129,-2-4-129,2-2 129,0-10-129,-3 12-129,3-12-258,0 0-1161,0 0-2193,0 0-387,0 0 129</inkml:trace>
  <inkml:trace contextRef="#ctx0" brushRef="#br0" timeOffset="193844.087">19608 15952 1677,'-12'4'1935,"12"-4"387,0 0-129,-12 0-258,12 0-258,0 0-258,0 0-258,-17 0-258,17 0-258,0 0 0,-10 0-129,10 0 0,0 0 0,-14-9 0,14 9-129,0 0-129,-6-18-129,6 18-129,-2-20 0,2 8-129,0-1 0,0-2 129,3-1-258,3 2 258,1 1-129,1-3 0,2 3 129,1 0-129,1 2-129,1 2 258,1 1-129,2 3 0,-2-1 0,0 6-129,-1-1 129,1 1-129,-1 0 129,-2 7-129,-11-7 129,20 14 0,-20-14 129,16 19 0,-9-6-258,-3-1 258,2 0 0,-2 3-129,-1-1 129,0 1 0,-1-1 0,-2-2 0,1 2 129,-1-3 129,0 2-129,0-13 0,-5 21 129,5-21-129,-14 24 129,14-24 0,-18 21 129,5-12 0,3 4-129,-4-5 129,1 1-258,-1-3 129,0-1-129,1-1 0,0 0-129,0-4 0,0 0 0,2 0-129,0 0-129,11 0-258,-15-9-516,15 9-645,-1-17-1419,1 0-1548,7 5 129</inkml:trace>
  <inkml:trace contextRef="#ctx0" brushRef="#br0" timeOffset="194550.127">20736 15687 1032,'9'11'1935,"-9"-11"-2451,0 0-903,0 0 388</inkml:trace>
  <inkml:trace contextRef="#ctx0" brushRef="#br0" timeOffset="195389.175">20777 15625 129,'0'0'774,"0"0"-129,0 0 387,0 0 0,0 0 258,0 0 129,0 0-129,0 0 129,0 15-516,0-15 0,0 12-516,0-12 258,-1 19-258,-1-7 129,2 5 0,-2-2 0,2 3 0,-4 2-129,4 2 129,-2 3-387,1-2 129,-3 4-129,4-1 129,0-1-258,0-1 129,0-2-129,0 1 0,5-3-129,-4-1 129,2-3-129,-1 0-129,0-1 0,-2-5-516,2 3-645,-2-13-1806,-4 11-1032,4-11 129</inkml:trace>
  <inkml:trace contextRef="#ctx0" brushRef="#br0" timeOffset="196391.232">18322 16806 1161,'0'0'3612,"0"0"-903,0 0-903,0 0-258,0 0-129,0 0 129,0 0-516,0 0 129,0 0 0,0 0-387,0 0 0,0 0-258,0 0-258,0 0-129,0 0 0,0 0 0,0 0-129,0 0-129,0 0 129,0 0 0,0 0 0,0 0-129,0 0 0,0 0-387,0 0-258,0 0-129,0 0-903,0 0-1677,0 0-1032,0 0-258</inkml:trace>
  <inkml:trace contextRef="#ctx0" brushRef="#br0" timeOffset="196911.262">18398 17218 774,'7'14'3483,"-7"-14"516,0 0-387,3 12-2967,-3-12-645,0 0 0,0 0 258,0 0-129,0 0 129,0 0 0,0 0 129,0 0-258,0 0 129,0 0 0,0 0-258,0 0 129,0 0-129,0 0 129,0 0-258,0 0-129,0 0-258,0 0-774,0 0-387,0 0-1419,-6 7-774,6-7 1</inkml:trace>
  <inkml:trace contextRef="#ctx0" brushRef="#br0" timeOffset="197340.287">18411 17718 2451,'0'0'3612,"0"0"258,0 11-1935,0-11-1806,0 0-129,0 0-129,0 0 0,0 0 129,0 0 129,0 0-129,0 0 0,0 0 0,0 0 0,0 0 0,0 0-129,0 0-258,0 0-516,0 0-516,0 0-1161,0 0-1161</inkml:trace>
  <inkml:trace contextRef="#ctx0" brushRef="#br0" timeOffset="207519.868">17930 17705 645,'0'0'1032,"0"0"-258,-9-14 387,9 14 129,0 0-129,0 0 774,-5-12-516,5 12 258,0 0 0,0 0-387,0 0 0,0 0-129,0 0-258,0 0-258,-16-9-129,16 9-258,0 0 129,0 0-129,0 0 0,0 0 0,-8-12-129,8 12 129,0 0 0,0 0-129,0 0 0,0 0 0,0 0 0,0 0-129,0 0 0,0-11 129,0 11-129,0 0-129,0 0 129,13-9-129,-13 9 129,15-2 0,-15 2 0,16 0-258,-16 0 129,17 2 129,-17-2 0,17 14 0,-17-14-129,15 11 129,-15-11-129,12 14 129,-9 0-129,2-1 129,-5-13-258,2 23 129,-1-9 0,-1 3 0,0-1-129,0-3 129,0-13 0,0 0 387,0 0-258,-8 58 387,8-58 0,0 0-387,0 0 516,0 0-129,0 0-258,0 0-129,0 0 258,0 0-387,0 0-129,0 0 387,0 0-387,0 0 0,0 0 387,0 0-387,0 0 129,0 0 0,0 0 387,0 0-387,0 0 0,0 0 129,0 0 0,0 0-129,0 0 0,49 38 0,-49-38-129,0 0 0,0 0-129,0 0-516,51 65 258,-51-65-516,0 0 387,0 0 129,35 58 258,-35-58 0,0 0 258,0 0 387,0 0 129,1 61-129,-1-61 258,0 0-258,-20 57 129,20-57-129,0 0 129,0 0-516,-45 49 129,45-49 516,0 0-516,0 0 129,-53 0-129,53 0 0,0 0-516,0 0-774,0 0-2193,0 0-1161,-37-44 0</inkml:trace>
  <inkml:trace contextRef="#ctx0" brushRef="#br0" timeOffset="208578.93">18252 17680 1548,'-11'12'4257,"11"-12"0,-5 14-258,5-14-2451,0 0-1419,0 0-129,0 0 129,0-8-129,0 8 0,0 0 129,1-12 0,-1 12 0,0 0 129,0 0-258,0 0 0,14-10 0,-14 10 0,0 0 0,15-2 0,-15 2-258,19-2 258,-7 1 0,1 1-129,-1 3 129,3-3-129,-2 2 0,1 2 129,-2 0-129,-1 1 0,-11-5 129,17 14 0,-17-14-129,8 21 0,-6-5 129,-2-2 0,0-4 0,-2 7-129,-3-3 129,5-14 0,0 0 516,0 0-129,-29 66 129,29-66-129,0 0 129,0 0-258,0 0-129,0 0-129,0 0-258,-26 36-258,26-46-129,0 10-258,0 0 516,18-17 0,-11 3-129,-7 14 0,0 0 516,0 0-516,0 0 774,63 29 129,-63-29-1161,0 0 387,32 53 645,-32-53-258,0 0-645,0 0 516,30 61-774,-30-61 387,0 0 774,9 66-129,-9-66-129,0 0 645,0 0-129,0 57 258,0-57 387,0 0-387,0 0 0,0 0-129,0 0-387,-38 61 0,38-61-129,0 0 0,0 0 0,0 0-258,-55 7-387,55-7-903,0 0-1677,0 0-1032,0 0-903</inkml:trace>
  <inkml:trace contextRef="#ctx0" brushRef="#br0" timeOffset="209994.01">18177 18244 2193,'0'0'1419,"0"0"-774,0 0 258,0 0 0,0 0 387,0 0-129,0 0-129,0 0 129,0 0-387,0 0 0,0 0 0,0 0-387,0 0 0,0 0-387,0 0 0,0 0-258,0 0 0,0 0 129,0 0 0,0 0 258,0 0 0,0 0 387,0 0-129,0 0 0,0 0 129,0 0-387,0 0 0,0 0-258,0 0 129,0 0-387,0 0 258,0 0-387,0 0-516,0 0-774,0 0-903,0 0-1032,0 0-258</inkml:trace>
  <inkml:trace contextRef="#ctx0" brushRef="#br0" timeOffset="210540.042">18263 18156 2322,'0'0'5031,"0"0"-516,38 48-387,-38-48-2580,0 0-1290,0 0 0,0 0 258,0 0-387,0 0-129,0 0 129,0 0-129,0 0 0,0 0 129,0 0 0,0 0 0,0 0 129,0 0-387,0 0 258,0 0 0,0 0 0,0 0 0,0 0 0,0 0-129,0 0 0,0 49 258,0-49-129,0 0-129,-9 70 0,9-70 0,-6 62 0,6-62 0,0 0 129,-16 64-129,16-64-258,0 0-258,-9 60-1032,9-60-2193,0 0-774,0 0-516,0 0 130</inkml:trace>
  <inkml:trace contextRef="#ctx0" brushRef="#br0" timeOffset="211592.102">19686 17610 1,'7'40'1547,"-5"-14"259,-1-3-129,-1 3 129,0-5-387,0-21-258,-5 54-258,5-54 129,-4 69-516,4-69-258,0 79 0,0-79 129,3 78-129,-3-78-129,10 50 0,-10-50-516,0 0 0,0 0-645,0 0-1806,0 0-1161,0 0 0</inkml:trace>
  <inkml:trace contextRef="#ctx0" brushRef="#br0" timeOffset="213727.224">20729 17812 1161,'0'0'3741,"0"0"-1290,-10 11-258,10-11-903,0 0 645,0 0 0,-28 6-129,28-6-774,-14 4 0,14-4-516,-18-6-387,18 6 129,-20-23-516,9 13 0,0-1 129,-1-6 258,1-7-258,2 0 258,2-3-516,1-6 258,6 1-258,0-9 129,3 2-129,8 3 129,2 5 129,4 1 0,-2 9 0,5 4 0,0 1 129,2 5-129,-1 10 129,-4 1 0,3 1-258,-3 9 258,0 1 0,-3 4 0,-3 7 0,0 5 0,0-3-129,-3 6 129,-1 0 129,-5 3-258,0-2 516,-2 0-645,-1 0 645,-3-4-387,-6-3 516,2-3-387,8-21 258,-24 37-129,8-27 387,16-10-645,0 0 774,0 0 0,-62 34-516,62-34 387,-35 0-258,35 0-903,-32 0-258,32 0-3225,-42-5-1161,26-18-645,-2-12 1161</inkml:trace>
  <inkml:trace contextRef="#ctx0" brushRef="#br0" timeOffset="-204697.873">23073 13898 2451,'0'0'2709,"0"0"-903,0 0-1419,0 0-258,0 0 129,0 0 387,0 0 129,0 0 0,0 0 258,0 0 129,0 0-129,0 0 0,0 0-387,0 0 0,0 0-387,0 0-129,0 0 0,0 0-129,0 0-129,0 0 258,0 0-258,2 18 258,-2-18-129,3 22 0,-1-7 129,-1 2 0,1 3-129,-1 1 0,2 5 0,-2 3 0,0 1 0,0 4 0,-1-1 0,0 1 0,0-2 0,0-3 0,0-1 258,0-7-258,0-2 0,0-7 0,0-12 0,0 19 0,0-19 0,0 11 0,0-11-258,0 0 129,0 0-387,0 0-1032,7 11-2322,-7-11-258,6-7 0</inkml:trace>
  <inkml:trace contextRef="#ctx0" brushRef="#br0" timeOffset="-203650.813">23313 14168 129,'-14'-9'2322,"14"9"-1548,0 0-129,-6-13-129,6 13 258,0-12 516,0 12 258,0-14-258,0 14 387,0-15-258,0 15 0,0 0-516,4-12-129,-4 12-258,0 0-258,0 0 0,0 0-516,0 0 258,0 0-129,0 0 0,0 0 129,0 0-129,0 0 0,0 0 129,0 0-129,0 0 129,0 0 0,7 9 129,-7-9 0,6 18-129,-3-8 129,1 1 0,-1 2 258,1 1-387,0-2 129,2 3 0,-1-2-129,2-1 129,-7-12-129,20 16 0,-6-15-129,0-1 0,4-3-258,1-6 258,0-7-129,3 0 0,-2-3 129,0-1 0,-3 0 129,-4 4 129,-1 3 0,-3-1-129,-9 14 0,12-15-129,-12 15-129,11-3-258,-11 3 0,0 0-129,12 3 258,-12-3-258,10 14 387,-3-3 258,-7-11-129,11 21 258,-6-9 0,-1 3 258,0-3-258,1 1 129,0-2 0,-3 1-129,-2-12 129,6 18 0,-6-18-129,0 0 0,6 14 129,-6-14 0,0 0 129,0 0-129,0 0 129,0 0-129,13-4 258,-13 4-258,7-13-129,-7 13 129,7-22-258,-2 6-258,-2-4-129,5 0-774,-3-5-1290,-3-5-1548,11 7-258,-8-7 129</inkml:trace>
  <inkml:trace contextRef="#ctx0" brushRef="#br0" timeOffset="-201539.692">23647 14204 258,'0'0'1677,"0"0"-129,0 0-258,0 0-387,0 0-129,0 0 129,0 0-258,0 0-258,0 0 258,0 0-129,0 0 129,2-9 129,-2 9 129,3-17-258,-3 17 0,7-23 0,-1 11-387,3-4-129,0-1-129,4 0-129,1-2 129,-1 1-129,1-1 258,0 1-129,-4 3 258,0 1-129,-2 3 0,-8 11-129,8-11-258,-8 11-129,0 0-258,0 0 129,0 0-258,0 0 129,0 0 0,0 9-645,0-9-129,0 0-1806,-4 19 0</inkml:trace>
  <inkml:trace contextRef="#ctx0" brushRef="#br0" timeOffset="-200217.616">24124 13871 129,'0'0'2193,"0"0"-129,0 0-2193,0 0-129,0 0 258,0 0 258,0 0 258,-7-15 387,7 15 258,6-12 0,6 2-258,-2 1-387,10-1-129,-1 0-387,4-2-258,2 0 258,1 3 0,-4-1 0,0 4 258,-2 1 0,-2 5 0,-4-1 129,-3 1-129,3 6 0,-5 5-129,-3 1-129,-3 2 0,0 1 0,-3 3 0,0 3 0,-1 0 0,-8-1 0,1 1 129,-1-1 258,1 1-129,-1-2 0,1 1-129,0-5 258,1 3-258,0-3 0,1 0 0,-1 0 0,1 2 0,0-4 258,0 0 0,0 2 0,2-1 129,-1-2-258,3 1 129,-1-2-129,3-11-129,0 17 258,0-17-258,10 11-129,-10-11 129,23 1 0,-8-1-129,0-1 129,2-5 0,1 1 0,-1-2 0,-2 1 0,2-1-129,-4 1 129,2 1-129,-1-1-129,0 2 0,1 4-516,-15 0-516,26-4-1032,-13 4-1419,-13 0-645,24 2 258</inkml:trace>
  <inkml:trace contextRef="#ctx0" brushRef="#br0" timeOffset="-198981.546">24605 13903 2580,'0'-13'3225,"0"13"129,0 0-2451,0 0-1032,0 0-258,0 0 258,10-12 0,-10 12 129,0 0 129,0 0 0,0 0 387,0 0 129,0 0-258,0 0 0,0 0 129,0 0-387,0 0 0,0 0-129,0 0 0,15-2-129,-15 2 129,8 7 0,-8-7 0,7 19 129,-6-6-129,2 1 258,-1 3 0,-2 2 0,0 3-129,1-3 0,-1 2-129,1-2 129,2 1-129,-2-5 129,2 1 129,-3-16-129,5 20 129,-5-20 0,0 0 129,0 0 129,7 12 0,-7-12-129,0 0 129,0 0-258,9-9-129,-9 9 0,9-18-258,-4 5 0,1-3 0,1-1-129,0-2-129,3 1 0,-2-2 129,3 5-258,-2-4 0,3 7 129,-1 0-258,0 4 258,-11 8 0,20-9 0,-20 9 258,14 0-129,-14 0 258,6 10-129,-6 2 0,3 0 129,0 1 0,-2 2 0,0 3 129,1-3 129,2 3 0,-1-4 258,3 2-129,-1-4 258,3 2-258,-8-14 0,14 20 129,-14-20-129,15 12-129,-15-12 129,13 6 129,-13-6 0,11 0-129,-11 0 0,12-11 129,-10 0-129,5 0-129,-3-3 0,4-4-129,-2-2 0,2-3 0,-3 0-258,2-2 129,-3-1 0,3 3 0,-1 0-129,-2 3 0,4 3-387,-6 1-258,-2 16-516,11-17-1677,-11 17-1419,0 0-258,3-18 387</inkml:trace>
  <inkml:trace contextRef="#ctx0" brushRef="#br0" timeOffset="-195841.366">23118 15101 645,'0'0'774,"0"0"129,11-6-129,-11 6 0,0 0-387,12-6 129,-12 6-258,0 0 0,14-3 258,-14 3 0,0 0 129,0 0 0,11 0 129,-11 0-129,0 0-129,0 0 129,0 0 129,0 0 129,0 8-258,0-8 129,0 0 0,-11 11-129,11-11-129,0 0-129,0 0-387,0 0-129,0 0-516,0 0 258,-1-15-129,3 3 0,2-4 129,6 1 129,-4 1 0,-1 0 774,-5 14-129,10-19 129,-10 19 0,0 0-129,0 0 0,0 0-129,0 0-258,12 0 129,-12 0-258,1 15 129,-1-15 129,1 19 129,2-6 0,-3-13 258,0 19 0,0-19 129,-2 14 129,2-14-129,0 0-129,-15 10 0,15-10-258,0 0 129,-13 5-258,13-5-129,-12 0-129,12 0 0,0 0 0,-12-17 0,12 17-129,-4-19 0,3 8 129,1 11 0,0-20 0,0 20 129,6-16-129,-6 16 129,10-12 0,-10 12 0,0 0 0,16-6 0,-16 6 0,0 0 0,10 0 0,-10 0-129,0 0 129,4 17 0,-4-17 0,0 20-258,0-20-903,0 0-2580,-6 19-516,6-19-387,0 0 258</inkml:trace>
  <inkml:trace contextRef="#ctx0" brushRef="#br0" timeOffset="-194690.3">23460 14732 129,'2'-12'645,"-2"12"258,0 0 129,0 0 258,0 0 0,8-12 258,-8 12-129,0 0-258,0 0-258,0 0-258,0 0-387,0 0 0,0 0 129,11-7-258,-11 7 129,0 0 0,0 0 0,0 0 0,0 0-129,11-14 0,-11 14-129,0 0 129,0 0-129,0 0 0,0 0 129,10 0-129,-10 0 0,8 14 258,-8-14-258,9 18 129,-6-6-129,4 1 129,-2 5-129,-2-2 129,2 3-129,-1 2 129,0 2 0,0-2 0,2 1 129,-4 1 0,1-1-129,0-3 0,0 2 0,0-2 0,0-2 0,0 0-129,-1-3 129,-2-3 0,0-11 0,4 16 0,-4-16 258,0 0-258,0 0 129,0 0-129,3 12 0,-3-12-129,0 0 0,0 0-129,0 0-516,0 0-1548,0 0-1806,0 0-387,12-14 129</inkml:trace>
  <inkml:trace contextRef="#ctx0" brushRef="#br0" timeOffset="-193920.256">24247 14942 2967,'13'17'3354,"-13"-17"-129,0 0-774,0 0-2709,0 0-516,0 0 0,0 0 129,2-6 258,-2 6 129,11-10 0,-11 10 258,15-13 0,-15 13 258,14-7 0,-14 7 129,0 0 258,11-2 129,-11 2 258,0 0 0,0 0 0,-4 8 129,4-8-387,-11 8 129,11-8-258,-17 11-258,17-11-129,-11 7 0,11-7-258,0 0 0,0 0 0,-11 4-258,11-4 129,0 0 0,0 0 0,0 0-258,0 0-129,1-6-387,-1 6-516,0 0-1161,11-15-1677,-1 14 0</inkml:trace>
  <inkml:trace contextRef="#ctx0" brushRef="#br0" timeOffset="-193013.206">24582 14739 1806,'0'0'516,"0"0"-903,0 0 387,0 0 387,1 12 258,-1-12 258,0 0 258,1 15 129,-1-15 0,0 0 129,6 13-387,-6-13-129,12 5-129,-1-2-258,3-3 0,3 0-129,3-4-129,2-4 129,-2-3-129,4 1 129,-7-7 258,3 6 0,-7-4-129,-1 4 258,-9-6-258,-3 17 0,1-22 0,-1 22-387,-7-19-129,7 19-129,-17-14 0,4 4-258,13 10 129,-21-14 0,21 14 129,-18-17-129,18 17 129,-14-10 0,14 10 129,-11-5-129,11 5 129,-13 0-129,13 0 129,-15 8-387,15-8 129,-18 15 0,9-3-129,9-12-258,-16 18 0,4-11-645,6 6-387,6-13-258,-14 17-387,10-4-645,4-13-258</inkml:trace>
  <inkml:trace contextRef="#ctx0" brushRef="#br0" timeOffset="-192284.163">24685 14624 1935,'0'0'774,"0"0"-129,0 0 0,0 0 0,0 0-258,0 0 258,0 0 0,0 0 0,0 0 129,6 4 0,-6-4 0,0 0 0,8 12 0,-8-12-129,7 19 258,0-4-129,-3 0-129,1 4-129,0 2 0,1 2 129,-2 1-129,3 4 0,-5-3-129,3 4-258,-2-4 129,2 0 0,-2 0-129,1-1 0,-3-2-129,5-3 129,-5-2 0,1-3 0,-2-14 258,1 19-129,-1-19 0,0 0 0,0 11-129,0-11 129,0 0-258,0 0 129,0 0-258,0 0 0,0 0-129,0 0 0,0 0-258,0 0 0,0 13 0,0-13-516,0 0-2967,0 0-129,0 0-258,-11 0 388</inkml:trace>
  <inkml:trace contextRef="#ctx0" brushRef="#br0" timeOffset="-190594.066">23215 15866 2967,'0'0'3096,"0"-14"-129,0 14-2709,0-13-258,0 13-129,4-11 0,-4 11 129,0 0 0,16-13 0,-16 13 129,0 0-129,11-4 129,-11 4-129,0 0 129,13 0 0,-13 0 129,0 0-129,10 8 129,-10-8 0,2 14 258,-2-14 258,0 17 0,0-17 129,-2 16 0,2-16 129,-12 14-258,12-14 0,-16 5-387,16-5-516,-12 0-258,12 0-516,0 0-129,0 0 0,-8-16-516,8 16-387,0 0-1419,4-19-645</inkml:trace>
  <inkml:trace contextRef="#ctx0" brushRef="#br0" timeOffset="-189920.027">23580 15512 1161,'0'0'3612,"0"0"0,11 0-516,-11 0-2580,0 0-645,0 0 129,0 0 0,13 0 258,-13 0 0,4 7 387,-4-7 129,4 17-129,-4-17 129,4 26-387,-4-9 129,5 8-129,-5 0-129,2 7-129,0 5 129,1-2-258,-1 2 258,1-1 0,0-2 0,0-2 0,2-6 129,1-2-258,-1-9 129,-2-2-258,-3-13-129,7 13-129,-7-13-516,0 0-1419,0 0-2064,12-2-129,-7-19-258</inkml:trace>
  <inkml:trace contextRef="#ctx0" brushRef="#br0" timeOffset="-189165.984">24305 15792 4386,'0'0'3999,"0"-6"-387,0 6-1548,0 0-2193,0 0-258,0 0 0,0 0 0,0 0-129,0 0 387,0 0 0,0 0 258,2-11-129,-2 11 129,0 0-129,12-5 0,-12 5 129,0 0-129,0 0 129,0 0 129,0 0 129,0 0 0,1 6 258,-1-6-129,0 0 258,-15 11-129,15-11 0,-11 8-129,11-8-129,-11 7-258,11-7-129,0 0-258,0 0 0,0 0 0,0 0-129,0 0 0,0-7 129,0 7 0,0 0 0,12-12-387,-12 12-903,9-18-2322,1 18-258,-6-12 258</inkml:trace>
  <inkml:trace contextRef="#ctx0" brushRef="#br0" timeOffset="-188529.948">24603 15612 2451,'0'0'3225,"0"0"-258,-4 13-2193,4-13-903,-2 12 129,2-12 258,-1 14 516,1-14 0,0 12 129,0-12 0,0 0 0,14 13-258,-14-13 0,19 0-129,-8-1-258,5-3 0,-3-4 129,2 1 0,-2-5-258,2 1 129,-3-4 0,1 0 0,-3-1-258,0-4 129,0 3-129,-1 0-129,-4 0 0,-1-2 129,-2 3-129,-2 1 0,0 3 0,0 12 129,-2-20 0,2 20 0,-18-14 0,7 11 129,-3 1-129,-2 2 0,-2 0 0,0 5-129,-3 4 129,1 2-387,1 4-258,-5-4-516,10 10-1032,-6-1-1548,2-5-516,9 8 129</inkml:trace>
  <inkml:trace contextRef="#ctx0" brushRef="#br0" timeOffset="-188091.923">24757 15462 2193,'0'0'3741,"0"0"258,15 14-1806,-15-14-774,8 15-258,-8-15 0,7 27 0,-7-12-387,7 9 0,-7-4-129,2 8-258,-2-4 0,0 6-258,0-1 129,0 0-129,0-2 0,1-1 0,-1 2 0,3-6 0,-2-2-129,4-2 0,-4-4 0,1-3-258,1 2-258,-3-13-903,0 0-2967,0 0 0,0 0-645,-7 9 516</inkml:trace>
  <inkml:trace contextRef="#ctx0" brushRef="#br0" timeOffset="-185746.789">19827 16602 1806,'13'10'3096,"-13"-10"0,0 0-2451,0 0-1548,0 0 387,0 0-387,0 0 645,0 0 258,0 0 774,0 0 129,0 0 0,0 0 258,0 0-258,0 0-516,0 0-516,0 0-645,0 0-1161,0 0-2064,18 0 387</inkml:trace>
  <inkml:trace contextRef="#ctx0" brushRef="#br0" timeOffset="-185457.774">20427 16595 1032,'38'10'3999,"-20"-2"387,-18-8-645,18-1-2709,-18 1-1290,16 0-516,-16 0-129,16 1-387,-16-1-516,12 2-645,-12-2-387,0 0-903</inkml:trace>
  <inkml:trace contextRef="#ctx0" brushRef="#br0" timeOffset="-185269.763">20780 16545 129,'34'3'3870,"-16"0"258,-8 2-1548,-10-5-516,20 6-1032,-20-6-645,10 10-645,-1 1-1548,-6 1-1806,-3-12-645,0 15 129</inkml:trace>
  <inkml:trace contextRef="#ctx0" brushRef="#br0" timeOffset="-184802.736">19812 17016 2193,'-11'0'3870,"11"0"129,0 0-2064,0 0-516,0 0-258,0 0-258,0 0-258,0 0-258,7-9-387,-7 9-774,20-5-1032,-7 5-2580,-13 0 0,21-5-129</inkml:trace>
  <inkml:trace contextRef="#ctx0" brushRef="#br0" timeOffset="-184614.724">20359 16852 1548,'30'41'3741,"-11"-19"-129,-19-22-1548,15 0-4773,2 2-1548,-17-2 259</inkml:trace>
  <inkml:trace contextRef="#ctx0" brushRef="#br0" timeOffset="-184351.709">20953 16918 1677,'53'11'3612,"-18"-9"0,-14-2-3096,5-2-1419,4-5-387,-6-3-1935,9 10-516</inkml:trace>
  <inkml:trace contextRef="#ctx0" brushRef="#br0" timeOffset="-181548.549">23600 17610 1161,'0'14'1806,"0"-14"-774,0 0-2322,-3-7-1290</inkml:trace>
  <inkml:trace contextRef="#ctx0" brushRef="#br0" timeOffset="-181161.527">23635 17576 774,'0'0'2580,"12"0"-387,-12 0-258,0 0-387,0 0-516,0 0 0,-5 10-129,5-10 0,0 0 129,-13 1-129,13-1 129,0 0 129,0 0-129,-13 5-129,13-5-258,0 0-129,0 0-129,0 0-129,0 0-129,0 0 0,0 0 0,0-6-516,0 6 516,0 0-387,0 0 387,0 0-516,0 0 516,0 0-258,0 0 258,0 0 258,0 0-129,0 0-258,0 0 129,0 0 258,0 0-129,0 0 258,0 0-516,0 0-129,0 0-258,0 0-516,0 0-2451,0 0-1032,0 0-516,0 0-258</inkml:trace>
  <inkml:trace contextRef="#ctx0" brushRef="#br0" timeOffset="-180049.463">23788 17116 1806,'-3'13'1806,"3"-13"-516,0 0-129,0 0 129,0 0-129,0 0-129,-8 12 387,8-12-258,0 0 129,0 0-258,0 0-129,0 0-387,0 15 258,0-15-387,2 13 129,-2-13-129,7 14 129,-7-14-258,11 17 129,-11-17-129,13 13-129,-13-13 129,16 4-129,-16-4-129,20 0 129,-8-2-258,2-6 129,0-1 0,1-6-129,-2 6 129,-1-4 0,-1 1 0,-2 3 0,-5-4 0,-4 13 129,6-19-129,-6 7 0,0 12 0,-3-19-129,-4 7 129,0-4-258,7 16 0,-16-19 0,16 19 0,-17-14 129,17 14-258,-14-14 258,14 14 129,-14-6-129,14 6 129,-14-8 0,14 8 0,-15-1 129,15 1-129,-16 0 0,16 0-129,-20 10 0,9-3 0,0 0-258,3 3-645,-4 2-645,7-2-1032,2 2-1548,3-12 0</inkml:trace>
  <inkml:trace contextRef="#ctx0" brushRef="#br0" timeOffset="-179585.436">23942 17058 1548,'6'12'3741,"-4"-1"0,-2-11-258,0 0-2709,0 0-645,0 0-129,-2 15 387,2-15-129,0 15 0,0-15 129,5 18 258,-4-7-258,5 6 129,-3 2-129,4 3-129,-1 7 0,5 3-129,-2-1 0,4 7 0,-1-7 0,1 4 129,0-6-129,-2 2 258,-1-7 0,-1-2-258,-4-2 258,-2 0-387,0-2 258,-1-3-258,-1-2 258,-1-13-387,1 16 0,-1-16 258,2 14-129,-2-14-387,0 0-258,0 0-1290,0 0-2451,0 0 129,2-14-387</inkml:trace>
  <inkml:trace contextRef="#ctx0" brushRef="#br0" timeOffset="-178543.377">24475 17445 903,'5'12'2322,"-5"-12"0,0 0-2322,0 0-645,0 0 0,-6 12-129,6-12 258,0 0 0,0 0 387,0 0 258,0 0 0,0 0 387,0 0 258,0 0 0,0 0 129,0 0-129,0 0 129,0 0-387,0 0-129,0 0-387,0 12-129,0-12-129,0 0 129,0 0 258,0 0 129,0 0-129,0 0 258,0 0 129,0 0-258,0 0 0,0 0-258,0 0 0,0 0 0,0 0 258,0 0 0,0 0 129,0 0 258,0 0 129,0 0-129,0 0 129,0 0 0,0 0-258,0 0-258,0 0 0,0 0-258,0-8 0,0 8-258,0 0 258,0 0-129,0 0 129,0 0 0,0 0 129,0 0 129,0 0 0,0 0 129,0 0 0,0 0 258,0 0-129,0 0-129,0 0-129,0 0-258,0-12-258,0 12-129,0 0-387,14-4-129,-14 4 0,0 0 129,13-5 258,-13 5 258,0 0 516,0 0 129,10 0 129,-10 0 0,0 0-258,0 0-903,0 0-2838,0 0-129,0 0-774</inkml:trace>
  <inkml:trace contextRef="#ctx0" brushRef="#br0" timeOffset="-177482.316">24727 16963 516,'0'0'1161,"-10"-7"258,10 7 129,0 0-129,-3-12 516,3 12-387,0 0 0,0 0-387,0 0-258,0 0-129,0 0-258,0 0-129,-8-12 129,8 12-387,0 0 0,0 0 0,0-14 0,0 14 0,0 0 0,0 0 258,0 0-129,0 0 0,0 0 0,0 0-129,0 0 0,0 0 0,0 0 0,0 0-129,0 0 129,-2 11 129,2-11 0,1 20 0,2-2 0,4 3 0,-3 3 0,2 9-129,1-1 0,1 7 129,1 1-258,-1 2 129,1-8 0,1 6 0,-4-6 129,3 1 0,-5-9-129,6 1 129,-7-10 0,4-1-129,-6-3 129,4-1-129,-5-12-129,0 0 129,6 12-129,-6-12 0,0 0 0,0 0 0,0 0 0,0 0 0,0 0-129,0 0-516,3 14-1161,-3-14-2580,0 0-129,0-20-903,-5-9 774</inkml:trace>
  <inkml:trace contextRef="#ctx0" brushRef="#br1" timeOffset="-165088.608">19896 13629 1032,'0'0'2838,"0"0"-1806,0 0-258,0 0 0,0 0 258,0 0 129,0 0 258,0 0-129,0 0-129,0 0-129,0 0 0,0 0-258,0-6-258,0 6-258,1-14-129,2 2-129,2-2 258,-2-3-129,6-3 0,-3-4 129,1 1-129,-1-2 0,0 2 0,0-1 0,-1 3 0,-2-1-129,-1 6 0,0-2 0,-1 2-129,-1 1 129,0 1 0,0 1 0,-1-1 0,-2 2 0,0-3 129,0 3-129,1-2 129,2 1-258,0 0 129,0-3-258,7-1 129,4 3 0,1-1 0,5 0 0,1-1 0,3 2 129,0 1 0,5 1 129,-2 0 0,-1-2 0,1 2 0,-3 0 0,2 1 129,-4-2-129,-2 0 0,-4-1 0,1 1-129,-5-1 129,0 0-129,-2-1 0,-3-1 0,0 0 0,-4-3 0,0 1 0,0 0 0,0-1 0,0-2 0,-3 0 0,1 0 0,1 1 0,1 0 0,0 2 0,0 1 0,0 2-129,0 3 0,0 12-258,0-17-516,0 17-1677,0 0-1419,0 0-516,0 0 129</inkml:trace>
  <inkml:trace contextRef="#ctx0" brushRef="#br1" timeOffset="-163208.5">19781 13527 1032,'-10'-2'516,"10"2"-258,0 0 258,0 0 258,-12-9 387,12 9 129,0 0 129,0 0 129,0 0-129,0 0-258,0 0-387,-8-11-258,8 11-129,0 0-387,0 0 129,0 0 0,8-1 0,-8 1 129,13 1 129,-13-1 0,15 12 0,-15-12 129,21 17-129,-7-6-129,-1-2 0,1 1-129,-1 1 0,3 0 129,-2 0-258,1-4 129,-2 1-129,0 2 129,-3-5-129,3 3 0,-13-8 129,20 13-129,-20-13 0,15 10 0,-15-10 0,12 10 129,-12-10 0,0 0 0,0 0 129,13 8 0,-13-8 0,0 0 129,0 0-258,0 0 0,0 0 0,0 0-129,0 0-129,0 0 129,-7 3-129,7-3 0,0 0 129,-14 0-258,14 0 258,-11 0 0,11 0 0,-11 0 0,11 0 0,-11 2-129,11-2 129,-13 8 0,13-8 0,-13 15 0,13-15 0,-14 17 0,14-17 0,-19 19 0,19-19 0,-17 19 129,5-9-129,0 1 0,12-11 0,-20 17 0,20-17 0,-17 18 0,17-18 0,-18 12 258,18-12-258,-12 12 0,12-12 0,-13 11 129,13-11-129,-12 8 0,12-8 129,-13 6-129,13-6 129,0 0-129,-13 7 0,13-7 0,0 0 0,0 0 0,0 0 0,-13 9 129,13-9-129,0 0 0,0 0 0,0 0 129,0 0-129,0 0 129,0 0 0,0 0-129,0 0 129,0 0-129,0 0 129,-5-9-129,5 9 0,0-17 0,0 2 129,0 1-129,-1-2 0,1 0 0,-2-3 0,0-3 0,0 3 0,-1-1-129,0 1 129,1-2 0,1 3-129,1-2 129,0 2-129,0-1 129,3 4-129,1-2 0,0 2 129,1 3 0,-1 1 0,-4 11-129,5-11-258,-5 11-903,0 0-2709,0 0-258,-5 8-387,-1 4 259</inkml:trace>
  <inkml:trace contextRef="#ctx0" brushRef="#br1" timeOffset="-160117.323">20014 12182 3096,'0'0'2451,"0"0"-516,0 0-129,0 0-129,0 0-129,0 0-258,0 0-387,0-7-258,0 7-129,0 0-387,0 0 0,3-12-258,-3 12 129,0 0 0,0 0 0,0-13 0,0 13 0,-1-11-129,1 11 129,0-14-129,0 14 129,0-17-129,0 17 0,1-15 0,-1 15 0,5-13 129,-5 13 0,0 0 0,0 0 129,3-9 129,-3 9 0,0 0 0,0 0-129,0 0 258,0 0-258,0 0 0,0 0-129,0 0 129,0 0-129,0 0 0,0 0 129,0 0 0,10 9 0,-10-9 129,7 14 0,-7-14 0,4 23 258,-4-10-258,2 6 0,-2-1 0,0 6 0,0 3 0,-2 2-129,2 4-129,0-1 129,0 3 0,2 3-258,2-5 258,1 2-258,0-5 129,1-1-129,-1-6 258,0-3-258,1-3 129,-1-6-129,-5-11 0,7 15-258,-7-15-516,0 0-2193,0 0-1290,0 0-258,-10-7 0</inkml:trace>
  <inkml:trace contextRef="#ctx0" brushRef="#br1" timeOffset="-159245.274">20014 12005 516,'-10'-2'2967,"10"2"-903,0 0 0,0 0-258,-6-15-258,6 15-129,0 0-258,0-12 0,0 12-129,0-15-129,0 15-258,5-14-129,-5 14 129,6-15-258,-6 15-129,9-14 129,-9 14-258,10-13 129,-10 13-258,17-11 129,-17 11-129,20-9 0,-8 5 0,1 1 0,1 1 0,-1 2 0,3 0 0,0 0 0,0 6-129,-2-1 129,5 4-129,-5-1 129,0 3-129,-2 0 0,-3 0 129,-2 0 0,-2 2 0,-4 2 0,-1-2 0,0 3 0,-5 0 129,-3 0-129,0 1 0,0-3 0,-3 1 0,3-2 129,-1-2-258,-1-1 258,-2-2-129,2-1 0,-2-3 0,0 1 129,-2-5-129,-1 3 0,1-3 129,-1 0-129,3 0 0,0-3 0,2 0-129,10 3 129,-13-7-129,13 7 0,0 0-258,-7-19-258,7 19-516,2-12-1032,-2 12-2064,18-17-258,-11 5 258</inkml:trace>
  <inkml:trace contextRef="#ctx0" brushRef="#br1" timeOffset="-158253.216">20449 11944 2322,'11'-4'2451,"-11"4"0,0 0-516,11-18-129,-11 18-516,9-18-129,-9 18-258,16-23-387,-6 11 0,0 0-258,2-1-129,-1 0 0,0 0-129,0 3-129,-11 10 129,16-17 0,-16 17-129,8-11 0,-8 11 129,0 0-129,0 0 0,0 0-258,-9-6 129,9 6 0,-17 2 0,6 5 0,-1-3-129,-1 5 258,0-2 0,0 2 129,1-1 0,2 2 0,10-10 129,-18 19-129,11-8 129,2 1 0,0 1 129,2 0 0,0 0-129,0-1 0,1 2 129,1-4 0,1 5 129,0-15 0,0 21-129,0-21 129,3 18 129,-3-18-129,9 17 0,-9-17-129,13 13-129,-13-13 0,18 12 0,-7-8-129,3 0 258,0 1-516,4 0 258,-1 0-258,2-5-129,4 2-645,-5-2-2064,2-4-1032,6-2-258,-9-13 129</inkml:trace>
  <inkml:trace contextRef="#ctx0" brushRef="#br1" timeOffset="-157207.156">20754 11801 1161,'13'4'1548,"-13"-4"-129,0 0-258,14 16 387,-14-16-645,13 17 0,-5-6-258,2 1-129,-1 0-129,2 2-129,-1 0 0,4 0-129,-3-2-129,0-1 0,1-2 0,-1 1 0,-11-10 0,16 11 129,-16-11 129,0 0 0,11 8 258,-11-8-129,0 0 129,0 0-129,-6 0 129,6 0-129,-15-9-129,15 9 0,-18-16 129,6 7-129,12 9-129,-17-21 129,17 21 0,-16-23-129,16 23 258,-8-22-258,8 11 0,0-4 0,6 3 0,5-3-129,4 1 0,4-2 0,1 1 0,4 0 0,0 2 129,0 0-129,-1 3 0,-3 4-258,-3-2-387,1 8-1290,-3 0-1935,-15 0-258,11 5 0</inkml:trace>
  <inkml:trace contextRef="#ctx0" brushRef="#br1" timeOffset="-156761.131">21124 11523 903,'0'0'3096,"0"0"129,0 0-2064,9 15-129,-9-15 0,6 23 0,-5-8-129,5 7 0,-2 1-129,3 6-258,-1 0 0,4 8-129,-2 3-129,4 4-129,-2 0 0,2 2 0,0-1-129,0-1 129,0-6-129,0-5 0,0-5-129,-1-9-258,-1 0-903,-3-3-2451,-7-16-516,0 0 129</inkml:trace>
  <inkml:trace contextRef="#ctx0" brushRef="#br1" timeOffset="-156458.114">21153 11840 3354,'27'-11'3999,"-7"8"-258,-8-4-1935,5-7-774,8 7-258,-4-4 0,7 4-516,-1-1 0,1 1-258,2 3-129,-4-3-516,2 4-1548,2 2-1548,-15-10-516,7 9 258</inkml:trace>
  <inkml:trace contextRef="#ctx0" brushRef="#br1" timeOffset="-155685.07">21613 11594 2967,'16'0'3483,"-4"-5"-1677,0 1-516,-12 4 0,20-13-258,-20 13-516,22-17 129,-9 5-387,-13 12-129,20-20 258,-20 20 0,13-19-129,-13 19 0,6-13 129,-6 13-258,0 0 129,-6-12-129,6 12-129,-20-1 0,8 1-129,-2 0 129,4 0 0,-4 4-129,2-1 258,1 1-129,-2-1 0,13-3 129,-16 10 0,16-10 0,-17 15 0,17-15 0,-11 19 0,7-5 258,-4-3-129,6 5 129,-7-1 129,6 3-129,-4-3 258,4 3-387,-4-4 258,5 4-387,0-4 129,2 5-129,0-6 0,4 1-129,5-2 129,1-2 0,4 0-129,2-3 129,-1-1-129,5-3-129,1-1-129,-2-2-258,9 0-1290,-6 0-2193,1-10-645,8 0 129,-5-7-257</inkml:trace>
  <inkml:trace contextRef="#ctx0" brushRef="#br1" timeOffset="-155110.036">22107 11468 2322,'0'0'3999,"0"0"0,0 0-129,-5-12-3225,5 12 0,-14-5-129,14 5 0,-14-3-129,14 3-129,-18 0 129,18 0-129,-16 5 129,16-5 0,-20 11-258,8-1 0,0 1 0,2 1 129,-2 5-258,3-1 129,0 5 0,5-3-129,-3 5 129,6 0-129,1-3 129,1 1-129,6-2 129,1-1-129,3-6 129,1 2-129,0-6 0,4-2 0,3-2-516,-3-6-774,11-6-2451,1-2-516,-6-11-387,7-3 129</inkml:trace>
  <inkml:trace contextRef="#ctx0" brushRef="#br1" timeOffset="-154708.013">22251 11116 774,'0'0'3225,"11"15"387,-11-15-1806,0 16-516,3 5 129,-3-4-129,6 12 0,-3 0-258,6 12-129,-4-4-258,8 10-129,-4 0-258,7 2-129,0-3 129,5-1-129,1-4-129,0-7 0,-1-4-129,2-9-129,-1-4 129,-7-10-645,5-2-774,-8-7-1161,-5-13-1419,4 2-387,-8-12 387</inkml:trace>
  <inkml:trace contextRef="#ctx0" brushRef="#br1" timeOffset="-154401.996">22187 11344 1032,'0'0'4128,"19"0"0,-19 0 0,14-17-2451,7 16-516,-5-10 129,12 9-129,-2-13-258,15 11-258,1-13 0,11 9-129,4-6-258,2 2 0,2 0-645,-9-4-1548,-4 12-2322,-6 0-387,-17 4-387,-10-1 0</inkml:trace>
  <inkml:trace contextRef="#ctx0" brushRef="#br1" timeOffset="-153025.918">21198 11635 1,'0'-8'902,"0"8"388,0 0 0,0-13 258,0 13 129,0-13 0,0 13-129,0-12-387,0 0-129,0 12-258,0-19-387,0 8 129,0-1-258,0 0 0,0-1 0,0 0-129,0-1 258,0-1-258,0 1 0,0-3-129,2 2 0,0-3-129,4 4-516,-2-5-774,5 5-1548,3 4-903,-9-4 0</inkml:trace>
  <inkml:trace contextRef="#ctx0" brushRef="#br1" timeOffset="-151779.846">20603 12414 774,'0'0'3612,"0"0"-516,0 0-645,0 0-129,-6-5-258,6 5-387,-12 0-645,12 0-258,-18 0 0,18 0-387,-21 5 0,21-5-258,-18 7 0,18-7 0,-19 10-129,19-10 0,-13 12 0,13-12 0,-8 12 0,8-12-129,-5 13 129,5-13-258,0 11 258,0-11-129,0 0 129,7 15-258,-7-15 258,18 10-129,-7-5-129,1-1 129,5 4-387,-2-3 129,5 5-129,-5-1 0,1 3-129,-3-3 129,0 6 0,-2-3 258,-2 0 0,-4 1 387,-5-13 129,3 21 129,-3-21 129,0 16-129,0-16 258,-10 11-258,10-11 0,-20 9-129,8-8 0,0 1-258,-1 0 129,1-2-129,12 0-129,-24 0 0,24 0-129,-17 0-258,17 0-645,-11 0-903,11 0-1935,0 0-258,-6-12 129</inkml:trace>
  <inkml:trace contextRef="#ctx0" brushRef="#br1" timeOffset="-150542.776">20858 12479 2193,'12'-12'1677,"-12"12"-774,18-7 129,-18 7 0,19-11 129,-7 5-258,-12 6 0,22-19 0,-14 7-387,2 2 258,-5-3-387,-5 13 0,8-21-258,-8 21 0,0-17-129,0 17 129,-4-12-129,4 12 129,-15-7 0,15 7 0,-19 0-129,19 0 258,-22 0-129,22 0 129,-20 11-129,20-11 129,-17 15 0,17-15 129,-13 18 0,13-18-129,-12 20 0,12-20 129,-6 18-258,4-6 129,2-12-129,-1 22-129,1-22 129,0 23 0,0-12 0,0 2 0,0-2 0,0 1-129,0-12 129,3 19-129,-3-19 129,7 20-129,-7-20 0,17 15 0,-17-15 0,23 10 0,-10-7 0,2-2 129,0-1-129,1 0 0,-1-4 129,0 0-129,-3-4 258,1 2-258,0-4-258,-2 1 258,1-1-129,-1-1 129,-1 0-258,-1-3 258,0 2-129,1-3 0,-1 1-129,-2-1 258,0 2-258,1-1 129,-1 0-129,2 4-258,-3-2 129,1 3 129,-7 9 0,15-16-258,-15 16 258,13-12 0,-13 12 129,14-4 129,-14 4 0,0 0 0,13-2 129,-13 2 0,0 0 0,8 10 129,-8-10 129,0 19-129,0-8 129,0 4-129,0-2 258,0 6-258,0-6 0,0 4-129,0-6 258,5 0-258,-5-11 129,12 7-129,1-7 0,3-11 129,1-6-516,4-2 258,3-5-129,-2 0 129,-1 0-258,-1 3 258,-7 3-129,0 5 129,-13 13 0,9-11-129,-9 11 129,0 0 0,0 7 0,0-7 0,-3 18 0,0-7 0,1 3 129,1 3 0,1-2 0,0 2 0,0-3 0,0 1-258,3-1-129,-3-14-1032,6 12-2193,-6-12-645,0 0-387,18 0 130</inkml:trace>
  <inkml:trace contextRef="#ctx0" brushRef="#br1" timeOffset="-149945.741">21727 12153 774,'0'0'3483,"0"0"387,0 0-516,0 7-2064,-12-5-774,12-2 129,-25 17-129,11-5 129,-4-2-129,1 5 0,-1-5 0,5 2 0,-2-2-258,15-10 0,-21 16-258,21-16 129,-9 9-129,9-9 129,0 0 0,0 0-129,7 8 0,-7-8 129,20 7-129,-10-4 0,3 2-129,0 1 129,-2 0-129,0 3 129,-11-9 0,17 18-129,-17-18 129,12 20 0,-10-9 0,0 0 0,-2-11 258,0 19-258,0-19 387,-1 14-258,1-14 0,-9 11 0,9-11 0,-12 5-129,12-5-129,-14 3 0,14-3-387,-22 0 0,22 0-645,-20 0-1548,7-5-1548,13 5-258,-18-14 387</inkml:trace>
  <inkml:trace contextRef="#ctx0" brushRef="#br1" timeOffset="-149353.708">21924 12293 1548,'-12'-25'3225,"12"8"-1032,0 3-903,1 4 258,3-4-387,8 4 0,-7-4 0,7 5-258,0-1 0,3 3-387,-2 2-129,4 2-258,-2 2-129,-2 1 129,3 1-129,-3 6 0,0 3 258,-3 1 0,-2 0-129,-3 4 258,-3 0-129,-1 4 0,-1-3 129,-3 1 129,-6-4-129,2 3 0,-7-6 0,7 1-129,-6-5 129,1 1-129,-3-5-129,0-1-129,1-1 0,-4 0 0,4-3-129,-4-4-129,8 4-258,-5-9-774,15 12-1806,-4-12-1419,2-2 129,3 3-516</inkml:trace>
  <inkml:trace contextRef="#ctx0" brushRef="#br1" timeOffset="-148797.676">22190 12087 129,'0'0'3483,"0"0"387,0 0-645,0 0-2064,0 0-129,0 0 0,0 0-387,0 0 129,0 0-129,13 7 129,-13-7-129,0 0-129,0 0 129,12 20-129,-12-20-129,12 20 0,-8-6-258,5 5 129,-2 0-129,3 0-129,-2 0 0,-1 1 129,1-4-129,-3-3 129,-2-1-129,-3-12 258,4 15-129,-4-15 0,0 0 129,0 0-129,0 0 258,0 0-387,-9-3 129,9 3 0,-9-21-129,4 7 0,1-3 129,2-1-129,0-1 129,0 0-129,1 2 129,1-1-129,0 1 0,4 1 0,4 4 129,3 0-258,4 3 129,0-3-258,11 8-387,-5-7-774,9 4-2967,2 4-258,-1-7-258,3 2-258</inkml:trace>
  <inkml:trace contextRef="#ctx0" brushRef="#br1" timeOffset="-146437.54">23907 12677 774,'0'0'1806,"0"0"258,0 0-387,0 0-258,0 0-516,0 0-516,0 0-516,0 0-516,7 0-387,-7 0-387,13-6 387,-13 6 129,13-8 387,-13 8 387,14-9 516,-14 9 645,12-10 0,-12 10 0,10-8-129,-10 8-129,13-10-129,-13 10-387,0 0 0,14-15 258,-14 15-258,0 0 387,14-6 129,-14 6-258,0 0 129,0 0-129,0 0 129,0 0-258,-7 4 0,7-4 129,-14 10-129,2-4 0,1 3 129,-3-2-129,1 5 0,-5-2 0,3 2-129,-2 1-129,2 0 129,0 0-258,1 2 0,1-3 0,-1 2 129,2 1 0,1-1 0,-3-2 129,5 3-129,-3 0 129,5 1-129,-1-3 129,3 3-129,1-3-129,1 3 129,1-4-258,2 3 129,0-3 0,0 2 0,5-2 0,-1-1 0,1 1 0,1-2 0,2 3 0,0-2 0,-1 2 0,0-1 0,-2 4-129,4 0 129,-3 2 129,-1 1-129,-1 0 0,-2 3 0,0-3 129,-2 3-129,0-3 129,-3 3-129,-5-7 129,-1 7-129,-4-4 129,3 0-129,-2-1 129,3 0-129,-1-1 0,0-2 0,4 2 0,2-4 0,4 2-129,0-2 129,0 1 0,2-1-129,2 0 129,-4-12 0,10 22-258,-10-22 129,8 20-258,-8-20-1032,0 12-2709,0-1-129,0-11-516,0 0 387</inkml:trace>
  <inkml:trace contextRef="#ctx0" brushRef="#br1" timeOffset="-145762.502">23571 13416 903,'0'0'3999,"0"0"129,0 0-129,0 0-2322,0 0-903,0 0 0,0 0 129,0 0-258,0 0 129,0 0-387,0 0 0,0 0 0,0 0-258,0 0 0,0 0 0,9 6-129,-9-6 0,9 18 0,-3-4-129,1 0 129,1 5 0,-1-1 129,4 2-129,-3 0 0,1 1 0,-1 0 0,2 1 129,-3 0-258,1-1 129,3-3 0,-3-1 0,0-3 0,4-2-129,0-7 129,0-2 0,4-8 129,1-9-258,2-6 258,6-7-129,1-5 0,2-6 129,1-1-129,0-2 129,0 7-129,-4 2 129,-1 6-129,-3 4 0,-5 6-129,-4 5-258,-6 0-387,6 11-1677,-12 0-1806,0 0-258,0 0-129</inkml:trace>
  <inkml:trace contextRef="#ctx0" brushRef="#br1" timeOffset="-140602.208">24061 12572 1677,'11'0'1419,"-2"-17"-129,-9 17 258,8-15 0,-8 15-387,8-21 258,-3 8-387,-2-3-129,2-2-516,-2 0 0,1-6-258,-3-1 129,-1-1 0,0-2 129,0 2 129,-5-6-129,1 5 258,-8-4-129,4 2-129,-6-2 258,3 2-387,-4-5 258,2 2-258,-2-4 387,2 2-387,-4-3 258,5 2-258,-4-5 129,2 4-258,-1 0 129,1-1-258,0-1 0,2 4 129,-2-2-129,3 5 129,0-1-129,4 0 129,2 1-129,3-1 0,2 1 129,0 0-129,8-1 129,3-1-129,5-2 129,3 0 0,2 1 0,5-1-129,-2 0 129,3 2 0,-1 0-129,1 4 0,-1 0 258,-4 5-258,-4 0 0,-2 4 129,-2 3-129,-6 4 0,-5 0 0,-3 2 129,0 11-129,-11-18 0,-2 10 0,-1-3 0,-2 1-129,-4-2 129,-1-3-129,-3 1 129,1-1-258,-3-1 258,-1 1-129,0 0 129,0-1 129,2 3-129,3 1 0,4 2-129,1-2 129,4-3 0,0 1 129,5-3-129,0-1 0,0-1 0,0-2 258,1 3-258,0 2-258,3-1 0,4 17-774,-16-12-3096,16 12-387,-14-5-387,1-2-258</inkml:trace>
  <inkml:trace contextRef="#ctx0" brushRef="#br1" timeOffset="-135426.911">21851 9175 2580,'-20'0'3870,"20"0"-1935,0 0 0,0 0-258,0 0-387,-14-7-129,14 7-258,0 0-129,0 0-258,0-12-129,0 12-129,0 0-129,0 0 0,7-13 0,-7 13 0,0 0 0,0 0 0,11-12 0,-11 12 129,0 0-129,13-9-129,-13 9 129,12-8-129,-12 8 0,16-7 0,-16 7 0,19-5 0,-19 5 0,17-5 0,-17 5 129,21-3-129,-21 3 0,21-4 0,-9 4 0,2 0 0,-2 0 0,1 3 129,1 3-258,0 2 129,2 3 0,0 2 0,0 2 0,-1 2 0,1 1 0,-3 2-129,1 0 129,-6 1 0,-2 1 129,-5 4-129,-1-1 129,-8 1-129,-5 1 129,-3 2 0,-5 0 0,1 2-129,-4 1 0,2-3 129,-2 0-129,4 2 0,3-2 0,0-4 129,1 0-129,4-3 0,-1-2 129,4-1-129,0-4 0,1-1 129,5-1-129,0-4 129,3-9-129,-1 20 129,1-20 0,3 14 0,-3-14 0,14 12 0,-14-12 0,21 11 129,-7-10-129,2 3 129,4-3 0,2-1 0,1 0 0,0 0 0,3 0 0,0-1-129,-2-2 0,-1 3 0,-6-1-129,2 0 129,-5 1-129,-1 0 0,-13 0 0,15 0 129,-15 0-129,14 0 0,-14 0 0,0 0 0,15 0 0,-15 0 0,0 0 0,0 0-129,0 0 129,0 0-129,1 9 0,-1-9-129,0 0-387,-17 7-1548,17-7-2193,-14 5-387,14-5-645,-14-7 387</inkml:trace>
  <inkml:trace contextRef="#ctx0" brushRef="#br1" timeOffset="-130042.603">23351 9629 516,'0'0'1032,"0"0"129,0 0 258,0 0-258,0 0 387,0 0-387,0 0-129,12 2-129,-12-2-129,0 0-258,0 0-387,0 0 0,0 0 129,0 0-129,0 0 258,0 0-129,0 0 387,0 0-258,0 0 129,0 0-258,0 0 0,0 0 0,0 0-258,0 0 258,0 0-258,8 12 129,-8-12 0,5 14 129,-5-14-129,6 22 129,-3-9-129,0 6 0,1 1-129,-2-1 258,2 0-258,-1 3 0,0-2 0,0 0 0,-1-4 0,1-2 0,0-2 0,-3-12 0,4 15 0,-4-15 0,0 0 0,5 12 129,-5-12-129,0 0 129,0 0 0,0 0-129,4-10 129,-4 10 0,7-21-129,0 7 0,-1-1 0,1-5-129,3 1 0,1-1 0,2 1 0,0 0 0,0 2-129,1 0 129,-2 2 129,-1 6-129,-11 9 129,18-17 0,-18 17 0,11-3 0,-11 3 0,0 0 0,0 0 0,0 0 0,8 10 129,-8-10 0,0 19 129,0-7-129,0 0 0,0 3 0,0 1-129,0 4 129,-1-3 0,1 3-129,0-4 0,0 2 0,-2-2 129,0-1-129,0-5 0,1 2 0,1-12-129,-3 12 0,3-12-258,0 0-1032,0 0-1548,0 0-1161,0 0-387</inkml:trace>
  <inkml:trace contextRef="#ctx0" brushRef="#br1" timeOffset="-129246.557">23751 9709 1677,'23'-24'1935,"-12"12"258,0 2 0,0 5-645,-11 5 0,24-10-258,-24 10-258,22-9-258,-22 9 129,25-3-387,-25 3 0,18 0 0,-18 0-129,17 0-129,-17 0 0,11 9-129,-11-9 0,12 17 0,-12-17 0,10 23 258,-7-9-258,2 2 0,-3 1 0,2 3 129,-3-3-258,-1 3 129,0 0 0,0 1-129,0-4 129,-1 0-129,-5-3 0,1 0 129,5-14 0,-13 20 0,13-20 0,-16 12 0,16-12 0,-18 6 0,5-6-129,2 0 0,-4 0 0,0 0 129,-1-4-129,-3-4 0,3-2 0,2-1 0,0-2 0,3-3-129,5-1 0,3-2-129,3 5 129,0-5-258,4 6 0,1-4-258,8 12-387,-10-7-1032,-3 12-2193,22-9-129,-22 9-129</inkml:trace>
  <inkml:trace contextRef="#ctx0" brushRef="#br1" timeOffset="-128543.517">24091 9661 1677,'7'0'1806,"-4"-8"-258,-3 8 129,0 0-387,0 0 0,0 0 129,0 0-258,8-14 129,-8 14-129,0 0-258,0 0-129,0 0-129,0 0-129,0 0 0,12 5-129,-12-5 0,5 13-129,-5-13 0,5 15 0,-1-2 0,1 1-129,-1 2-129,1 2 129,-2 2-129,1-1 129,-1-1-129,3 5 0,-2-6 0,-1-3 129,-1-1-258,-2-13 129,6 17 0,-6-17 0,4 11-258,-4-11-387,0 0-903,0 0-2580,0 0-258,0 0-516</inkml:trace>
  <inkml:trace contextRef="#ctx0" brushRef="#br1" timeOffset="-127800.474">24549 9583 645,'15'-15'3741,"-14"4"258,-1 11-1677,6-13-516,-6 4-258,0 9-387,0 0-258,0 0-129,-7-15-387,7 15 0,-13-2-258,13 2 129,-18 0-258,6 0 129,0 5-129,-3 2 0,3 1 0,-3-2 0,4 4 0,0-3 0,11-7-129,-15 17 129,15-17 0,-7 15 0,7-15 0,-1 12 0,1-12 0,0 12 0,0-12-129,11 8 129,-11-8 0,15 9 0,-15-9 0,21 10 0,-10-5 0,-1 2 0,2 2 0,-2 0 129,0 2-258,-10-11 258,17 21-129,-12-11 0,0 2 0,-3 0 0,-2-12 129,0 21 258,0-21-258,-3 24 129,3-24 0,-13 18 0,13-18 0,-21 17-129,6-10 129,0 1-258,-2-3 0,0-2 0,0-2-129,0-1-129,3 0-258,-2-9-1032,16 9-2709,-11-20-129,9 4-387</inkml:trace>
  <inkml:trace contextRef="#ctx0" brushRef="#br1" timeOffset="-126938.425">24717 9544 1032,'0'0'3225,"0"0"-1161,0 0-387,0 0-516,0 0 129,2 8 0,-2-8 0,0 0-258,0 0 129,1 17-387,-1-17-129,0 24 0,-5-13-258,4 7 0,-5-1 0,5 4-129,-2-2-129,3 1 0,0-4-129,6-3 0,6-5 0,10-8-129,3-1 0,6-11 0,6-5 0,2-7 129,-1-4 0,-1 0 0,-2-1 129,-5 4 0,-9 2 0,-4 4-129,-6 3 129,-4 3-258,-7 13 129,4-15-258,-4 15-129,0 0 129,0 0 0,-13-6 129,13 6-129,-12 0 129,12 0 129,-13 6 0,13-6 0,-10 8 129,10-8 0,0 0 0,-13 12 0,13-12 0,0 0 129,-7 9-129,7-9 258,0 0-129,-2 13-129,2-13 129,-1 16-129,1-1 0,-3 4 129,2 0-129,-3 8 0,0 7 129,-1 5-129,0 8 129,-2 0-129,2 6 0,-1 1 129,3 4-129,-1-7 0,2-2 0,2-4 0,0-6-129,0-5 258,2-5-516,4-6 129,-2-7 0,2 0-258,-6-16-1161,0 0-2838,2 10-258,-2-10-258,-8-8 129</inkml:trace>
  <inkml:trace contextRef="#ctx0" brushRef="#br1" timeOffset="-125713.356">23546 10285 1806,'15'-3'3354,"-15"3"-1548,0 0-258,-9-10 258,9 10-129,0 0-258,0 0-129,-15 0-258,15 0-258,0 0-258,-15 7-387,15-7 0,-13 6-129,13-6-129,-14 14 129,14-14 0,-14 13 0,14-13 0,-12 14 0,12-14 0,-9 14 0,9-14-129,-2 10 129,2-10 0,1 11 0,-1-11 0,13 8 0,-13-8 0,20 14-129,-6-8 129,-3 1 0,3 2 0,-3-1 0,2 3 0,0 1 0,-4 1-129,2-1 129,-4 3 0,-1-2 0,-4-1 129,-1 1-129,-1-3 129,0 2 0,-3 0 0,-3 0 258,6-12-258,-20 18 258,8-11-129,-1 1 0,-1-4 0,-1 1-129,1-2-129,-1-1 0,4-2 0,-2 2 0,13-2-129,-19 0 0,19 0-258,-14 0-516,14 0-516,0 0-1161,-4-12-1548,4 12-387,7-19 129</inkml:trace>
  <inkml:trace contextRef="#ctx0" brushRef="#br1" timeOffset="-124925.31">23823 10372 1677,'-10'0'3354,"10"0"129,0 0-2193,0 0-258,0 0 0,0 0 0,10 0 0,-10 0-129,0 0 129,13-8-129,-13 8-258,13-14 0,-13 14 0,15-15-258,-15 15-129,15-21-129,-15 21 0,14-17-129,-14 17 0,7-16 0,-7 16-129,0 0 129,2-14-129,-2 14 129,0 0-129,0 0 0,-9-8 0,9 8 0,-15 0 129,15 0-129,-20 0 129,9 2 0,11-2 0,-19 9 0,19-9 0,-16 9 0,16-9 0,-14 11 0,14-11 0,-10 14 0,10-14 0,-9 19 129,9-19 0,-6 20-129,2-9 258,-2 0-258,4 2 258,-3-1-129,2 1 0,-3-2-129,4 2 129,0-3-129,-1 2 0,3-12 129,0 20-129,0-20 129,3 19-129,-3-19 129,14 13-129,-4-9 129,4 1-129,2-2 129,2-3-129,1 0-129,0 0 0,7-2-129,-6-2 0,4 4-258,-7-10-774,7 10-1548,-4-3-1548,-6-5-387,5 4 387</inkml:trace>
  <inkml:trace contextRef="#ctx0" brushRef="#br1" timeOffset="-123986.256">24117 10282 2967,'0'0'2838,"11"-1"-645,-11 1-387,0 0-258,0 0-129,0 0-387,0 0-129,0 0 0,0 0-258,0 0 0,0 0-258,0 0 0,0 0-129,0 0 0,0 7 0,0-7-129,1 14 129,-1-14-129,6 22 0,-3-10 129,-3 0-258,2 2 129,0 1 0,-1-1 0,0 0-129,0-1 129,1-1-129,-2-12 0,4 17 129,-4-17 0,0 0-129,14 0 129,-14 0-129,14-12 0,-3-5 0,0 2 0,0-5 129,1 2-258,2-2 129,-4 1-129,2 4 129,-4 3-129,-8 12 129,12-14-129,-12 14 129,0 0-129,0 0 129,12-4-129,-12 4 129,0 0 0,0 0 0,6 9 129,-6-9-129,1 14 129,-1-14-129,1 22 0,-1-8 129,0 0-129,0 3 0,1 1 0,-1 0 0,0 0 129,0 1-129,1-2 0,1 2-129,-1-5 129,1 2-129,-1-4 0,3 1-129,-4-13-258,10 20-774,-10-20-1677,0 0-1419,0 0-258,9-6 0</inkml:trace>
  <inkml:trace contextRef="#ctx0" brushRef="#br1" timeOffset="-123217.212">24649 10294 1548,'0'0'2838,"11"-4"-1161,-11 4-129,0 0 0,0 0 129,0 0-129,0 0 129,-7 0-129,7 0-387,-17 2-387,17-2-258,-21 9-387,9-1 258,-3-3-387,0 2 129,2 0-129,1 1 0,0-1-129,-1-1 129,13-6-129,-12 11 129,12-11-258,0 0 258,-3 11 0,3-11 0,0 0 0,11 10 258,-11-10-258,17 10 0,-17-10 129,19 14 0,-19-14-129,16 17 129,-16-17-129,14 20 0,-7-8 0,-3 1 129,-1-2-129,0 4 0,-2-3 0,0 1 258,-1-13-129,0 18 258,0-18-129,-7 18 129,7-18-129,-15 11 129,4-8-129,0 5 0,-3-6-258,3 2 129,-3-3-258,-2 1 0,5 1 0,-3-3-387,14 0-387,-22-1-1419,22 1-2064,-10-7-387,10 7-129</inkml:trace>
  <inkml:trace contextRef="#ctx0" brushRef="#br1" timeOffset="-122590.176">24776 10587 1161,'-19'-19'3483,"11"5"129,3 3-2322,5 11 129,-6-19-258,6 19-129,0-17 0,0 17-129,2-17-258,-2 17-258,14-21 129,-3 13-258,-1-2 0,2 3-129,2-2 0,2 4 0,0 2-129,-2 1 129,-1 2 0,0 3 129,-13-3-129,17 16 258,-11-3-258,-1 2 129,-3-1-129,0 2 0,-2 0 0,0 1 129,0-3-129,-2 2 129,-6-3 129,0 1 0,-3-5-129,2 4 129,-8-8-129,4 5 129,-7-6-129,3-1-258,-2-1 0,-1-2-129,4 0 0,-4-10-516,20 10-645,-28-14-2193,21 0-1161,4-1-129,1-5-258</inkml:trace>
  <inkml:trace contextRef="#ctx0" brushRef="#br1" timeOffset="-121658.126">25028 10468 645,'0'0'3225,"0"0"-1032,0 0-129,0 0-387,0-9-387,0 9-129,0 0 0,0 0 0,0 0-129,0 0 129,0 0-129,9-6-129,-9 6-387,0 0-129,0 0-129,1 8 0,-1-8-129,5 17 0,-1-6 0,0 3 0,-1 2 0,1 0-129,2 3 129,-2 0-129,1 1 0,1 1 0,-2-1 0,-1-1 0,-1-3 0,1 0 129,-2-3-129,-1-13 0,0 16 129,0-16-129,0 11 129,0-11-129,0 0 129,0 0-129,0 0 0,-9 7 0,9-7 0,0 0 0,-11-9 0,11 9 0,-5-19 0,2 8 0,3-3-129,0 1 129,0-1-129,3 0 129,7 1 0,-2-1 0,4 2 0,3 0 0,0 2 0,3 1 129,1 1-129,1-1-129,2 7-516,-8 0-3225,5-3-645,1-1-129,-7-6-258</inkml:trace>
</inkml:ink>
</file>

<file path=ppt/ink/ink1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766"/>
    </inkml:context>
    <inkml:brush xml:id="br0">
      <inkml:brushProperty name="width" value="0.05292" units="cm"/>
      <inkml:brushProperty name="height" value="0.05292" units="cm"/>
    </inkml:brush>
  </inkml:definitions>
  <inkml:trace contextRef="#ctx0" brushRef="#br0">2938 5830 903,'-10'0'1548,"10"0"129,-9 0-129,9 0 0,-11 1-516,11-1-387,-14 0-129,14 0-129,-12 2-258,3 0 129,0 0-129,-2 2 258,2 0-258,-2 4 0,1-1 129,-1 2 0,-3-2 129,4 1-129,-3 1 129,1 4 0,-1-4 129,0 3-387,1-3 387,0 6-387,1-2 0,0 1 0,1 0-129,-1 0 129,1-2 0,0 4 0,-1-2 129,1 1 0,-1-1 0,-1 4-129,0-2 258,2 3 129,-1 1-258,1 1 0,-3-1 0,4 1-129,-1-1 129,2 2-129,-2-1-129,3 2 0,2 0 0,-2-1-129,3 2 129,0 0 0,1 1 0,0 0 0,0-3 129,3 1-129,0 2 0,0-2 129,0 1-129,3 0 0,3 0 0,1 3 129,2 0-129,2 1 258,2 1-258,2 4 129,0-5-129,3 1 0,-3-2 0,4-2 129,-2 1 129,0-4-129,0-2 0,0-6 0,-2 2 129,1 1-129,2 1 129,0 0-129,-2-4-129,2 2 0,2 3 129,1 1 0,-1-3-129,3-1 0,-2-3 0,2-2 0,1-1 129,0-1 0,0-3-129,-1 0 129,2-2 0,-2 0 129,1-4-129,2 3 129,-3-3-129,2 0 129,-3-3-129,2 2 0,-3-6 0,0 3-129,0-4 129,-2-1-129,2-3 0,2 0-129,-3-1 129,1-1 0,-1-3 0,2-2 129,-4-2-258,4 1 129,-4-3-129,1 0 258,1-1-129,-1-2 0,1-1-129,0 1 129,0-1 0,-3-2 0,1-1 129,-2-1-129,0-3 0,-1 1 0,-1-2 0,-1 1 0,2-4 129,-4 5-129,1-4 0,-1 3 0,0 0 129,-4 0-129,2 3 129,-1-2-129,-3 2 0,1 1 129,-3 0-258,0 1 129,1 0-129,-3 0 129,0-2-258,0 1 258,-1 2 0,0 0-129,0 0 258,-3 1-129,-1 1 129,0 1-129,-2-2 0,0 2 0,-1 0 129,-1 2-129,0-2 0,-2 1 129,0 2-129,-3 0 0,0 2 0,1 1 0,-3 0 0,-1 1 0,-2 4 0,2-3 0,-4 3 0,2 0-129,-1 1 129,-2 2 129,2 0-129,-2 4 0,1-2 0,-1 6 0,1-2 0,-4 4-129,0 1 129,-2 0 0,0 4 0,-1 0 0,-3 4 0,0-1-129,-2 5 258,-1-3-258,1 1 129,-1 3 0,1-1 0,0 2-129,2 1 129,2-1-129,1 3 129,2 0-129,2 0 129,2 0-129,2 1-129,1 0 258,2-1-129,1 3 258,3-1-129,-1-2 0,3 1 0,-1-2-129,3 4-129,0-6-258,4 9-1161,-1-5-2709,5-18 0,-9 21-645,9-21 387</inkml:trace>
  <inkml:trace contextRef="#ctx0" brushRef="#br0" timeOffset="1">6142 5666 645,'7'-10'1161,"-7"10"-387,0 0-129,7-12 129,-7 12-129,0 0 0,0-15 387,0 15-129,0 0 0,-6-9-387,6 9 0,-13-3 129,4 3-387,-2 0 0,-1 0-129,-2 3 258,-2 3-258,-1 0-129,-2 3 0,-2 0 129,0 4-129,1-1-129,-4 2 258,2-1-129,-3 6 0,1 1 0,-1 2 0,0 2 0,-3 5 0,2-3 129,-3 9 0,2 1 0,-2 0 129,0 4 0,1 1 0,0 3 258,2-2-258,0 6 0,3-2 0,1 3 0,4-2 0,2-1-129,2-3 129,5 4-129,1-3 0,5 2 258,1-3-129,2 1 0,5 1-129,5 1 129,-1-4-258,5 1 129,0-1 0,4 1 258,-3-2-258,5 1 0,-3-6 129,3 0-129,-2-1 129,3 1 0,-1-6-129,4-1 129,0-4 129,4 1-258,-1-3 129,4 1-129,1-2 0,2-3 0,-1-1 129,4-2-129,0-7 0,2 1 0,0-6 0,1 1 129,-1-5-129,2-3 0,2-4 0,-2-4-129,-1 2 129,1-2-129,0-3 129,0-3-129,0 0 0,-1-3 129,0-1 0,2-1-129,-1-5 0,0-1 0,-1-2 129,-2-2 0,0-2-129,-3-2 0,0 0 0,-3-3 0,-1-4-129,-2 2 129,-2-6 0,-1 0-129,-3-3 129,0 0-129,-4 0 258,-2-4-129,-2 1 0,-3-2 0,-3 4 129,-4-1 0,-3 2-129,-2 2 129,-1-3-129,-6 3 0,-5-1-129,0 2 129,-5-3-129,-2 0 129,-6 1-129,-1-2 129,-6 3 0,-1 1 0,-3 5 0,-6 5 0,-1 3-129,-8 5 0,-1 6 0,-6 5-129,-3 6 0,-7-2-129,-4 11 0,-7-3-258,1 7-258,-6 1-516,6 11-2193,-1 7-774,2 4-129,6 5 388</inkml:trace>
  <inkml:trace contextRef="#ctx0" brushRef="#br0" timeOffset="2">9524 5589 516,'0'0'2451,"-10"-8"-387,1 4-387,-2-2-387,2 4-387,-6-3-258,4 1 0,-6-2-129,2 2-129,-5 1 0,2-1-129,-5 3-129,-1 1 0,-1 0-258,-2 3 129,-2 2 0,-1 6 0,-1 2 0,-3 2-129,0 5 129,-1 2 0,-1 2 0,-1 3 0,1 7 0,-1 0 0,2 5-258,2 4 516,-1 2-516,6 5 516,-1 1-258,6 4 129,-1-1-258,4 5 129,3 0 129,4 2 0,1 1 0,5-1 0,4-1 0,3 3 258,0-2 0,8-1 0,1-2 0,7 0 0,-3-4 0,10 2 0,-2-3 0,4-1-258,2-6 258,3 1-129,4-7 258,3 0-129,2-9-129,3 1 129,-1-5-129,4-4 129,4-3-258,2 0 0,1-3 0,2-2-129,0-2 129,3-3 0,2-7 129,0-3 0,-4 0 0,-1-6 0,1-9-129,-4-1 129,-2-13-129,-1 0-129,-2-7 129,-1-3 0,0-7-258,0-4 129,-4-1 0,-1-7 0,-1 4 0,-6-6 0,0-1 0,-8 1 0,-2-4 129,-6 0-129,-3 3 129,-6-2-258,-5-2 258,-3 2-129,-4 0 0,-6 2 129,-4 3-258,-5 0 258,-2 0-258,-5 2 258,-4 1-129,-5 4 0,-3 3 129,-2 2-258,-5 5 129,-4-2 0,-3 5 0,0 2-129,-6 3 129,-3 5-129,-2 2 129,-3 4-129,0 6 0,-4 6-129,3 6-129,-3 4-258,8 11-516,-7-1-774,9 15-2451,0 10-258,1 3-258</inkml:trace>
  <inkml:trace contextRef="#ctx0" brushRef="#br0" timeOffset="3">12645 5643 1548,'10'-6'1419,"9"-7"-129,-10 6-516,-9 7-129,13-7-258,-13 7 387,11-3-129,-11 3 129,0 0-129,0 0 0,-4-1 0,-6 0 129,0 1-516,-4-2 0,-3 2 0,-2 0 0,-4 0 0,-4 0-129,-3 2 258,-2 3-387,-4 0 129,-3 5 0,1 0-129,-2 6 0,1 3 0,-1 1 0,0 6 129,2 3 0,-1 5 0,2 3-129,0 4 129,1 0 129,-1 5 0,2 5-129,4 2 0,1 2 0,2 1 0,1 3 0,9 3 0,0 0 258,11 1-258,3-2 129,4 0 0,6-5 0,9 1 129,6-4-129,7 0 0,4-6 0,4 1 129,4-4-129,7-1-258,1-1 258,7-2 0,-1-3-129,7-2 0,2-2 0,2-2 0,0-6 0,4-1 258,1-7-258,1-1 129,0-8 0,2 0-129,-2-8 0,4 0 0,-4-4-129,2-7 0,-1-6 129,0-3-129,-3-6 129,-3-2-129,-2-10 129,-3-1 129,-3-7-129,-5 1 129,-6-8-129,-5-1 129,-8-1-129,-3-4 0,-7-1 0,-5-1-129,-7-1 0,-2-1 0,-6 2 0,-4-2 129,0-3 0,-6 2-129,-4 1 0,-5-2 129,-4-2-129,-4 0 0,-5 0 0,-6 1-129,-4 4 129,-8 1 0,-4 5 0,-5 6-129,-4-1 129,-4 9 0,-3 4-129,-5 6 129,-3 8-258,-2 5-129,-2 13-129,-8 6-129,4 16-258,-15 5-1032,7 28-1419,-8 4-1677,-3 13 129</inkml:trace>
  <inkml:trace contextRef="#ctx0" brushRef="#br0" timeOffset="4">2951 5980 774,'0'0'1161,"0"0"0,0 0-129,-7 3-258,7-3-387,0 0 0,0 0-129,0 0 129,-1 14 0,1-14 258,1 10-258,-1-10 258,11 18-129,-11-18 0,16 20 0,-6-10-258,0 5-129,4-3 0,1 2 129,1 3-129,0 0 0,3 3 0,1 4 129,0 1-258,0 1 129,1 2 258,-2 1-258,-1-2 0,5 0 0,-8-1 0,3-4 0,-3-2 129,-1-3-129,-3 2-129,0-5-129,0 1-387,-4-3 0,1 0-516,-8-12-774,5 12-1806,0 0 258</inkml:trace>
  <inkml:trace contextRef="#ctx0" brushRef="#br0" timeOffset="5">2889 6573 1806,'0'0'2967,"0"0"0,0 0-2322,0 0-516,5-8-129,-5 8 129,0 0 258,10-11 129,-10 11 0,9-12 129,-9 12 0,10-17 129,-10 17 0,13-15-129,-5 1-129,3 4 0,1-6 0,2-1-129,3-7 0,4 4-129,3-10 129,1 1 0,5-10-129,3 1-129,0-3 0,4 0 129,-1-2-258,1 0 129,-6 2 0,3 3-129,-7 5 129,-2 6 0,-4 2-129,-4 4 0,-5 7-129,-3 2 0,-9 12-129,0 0-129,10-1-387,-10 1-387,-1 12-1161,-2 6-1677,-5-4-258,3 9 129</inkml:trace>
  <inkml:trace contextRef="#ctx0" brushRef="#br0" timeOffset="6">3522 6552 258,'0'0'1935,"0"0"-516,0 0-387,0 0-516,0 0 0,-5 13-387,5-13 129,-3 13 129,3-13-129,-5 17-258,2-5 129,-1 1 0,-1 2 258,-1 0-129,-1 0 129,1-1-258,1-2 0,0 1 0,5-13 0,-7 18-258,7-18-129,0 0-387,-2 12-1032,2-12-1161,0 0-128</inkml:trace>
  <inkml:trace contextRef="#ctx0" brushRef="#br0" timeOffset="7">5966 6125 258,'0'0'1935,"12"-4"-774,-12 4 258,0 0-258,11-1 387,-11 1-516,0 0 258,0 0-387,0 0-129,0 0 129,0 0-258,0 0-129,10 5 0,-10-5 0,5 17-258,-1-5 258,0 4-129,2 2-129,1 5-129,1 0 258,0 7-258,2-1 0,4 7-129,0 2 129,4 6-129,0 4 0,3 1 0,0 4 0,3-2 129,3 2-258,0-1 129,-2-5 0,1-2-129,-3-5 258,0-6-129,-3-1 0,-3-5-129,-5-5 129,-2-4-258,-2-3 0,-3-5-258,0 0-516,-5-11-774,0 0-1548,0 0-903,-13-19 387</inkml:trace>
  <inkml:trace contextRef="#ctx0" brushRef="#br0" timeOffset="8">5929 6932 903,'-2'-10'3741,"2"10"-387,2-12-387,6 6-2838,-8 6-1032,12-14 129,-4 2 387,-8 12 387,14-15 387,-8 1 387,2 2 258,-3-8 258,5 3 129,-2-9-258,6-1-258,-1-4-258,8-3-387,0-4 0,6-4-129,1-3 129,2 1-129,1-3 0,3 6 129,-2-5 129,0 6 0,-5-1-387,2 9 258,-4 0-258,-3 5 129,-2 4-129,-4 3 0,-2 5-129,-3 4-129,-3 8 129,-8 3-387,12-10 0,-12 10-903,0 0-1032,9-1-2064,-9 1 129,0 0-258</inkml:trace>
  <inkml:trace contextRef="#ctx0" brushRef="#br0" timeOffset="9">6562 6700 1806,'0'0'3483,"9"-12"-516,-9 12-1419,12-9-903,-2 4 0,0-1-387,2 3-129,-1 0 129,-1-2-258,1 5 0,-4 0 0,-7 0 129,15 7-129,-15-7 129,4 20 0,-4-8 0,0 5 129,-3-1 0,-1 6 0,-3-5 0,1 5 0,-1-3 0,-1 4-129,1-2-129,-1 1 129,0-2 0,1 1 0,1-3-129,0-3 129,3 0 0,0-4-129,3-11 258,-2 17 0,2-17 0,0 0 0,0 0 129,0 10 129,0-10-258,13 0 0,-13 0-129,17-6 129,-3 3-129,0-3-129,3 4 0,0-1-258,1 3 0,-1-3-903,2 3-2193,1 0-774,-6 0-387</inkml:trace>
  <inkml:trace contextRef="#ctx0" brushRef="#br0" timeOffset="10">8994 6014 1032,'0'0'2322,"-3"10"-645,3 1-645,0-11 129,15 23-258,-7-10 0,5 5-129,0 4-258,5 3 0,-4 1-129,7 7-129,-2 1 129,4 7-129,0 7-129,-1 4 0,3-1 0,-2 2 129,3 5-258,-4-3 129,-1-2-129,-1-2 129,-2-10 0,-4-2-129,0-7 0,-2-3 129,-2-5-258,-2-9-258,2 4-645,-6-6-1161,-4-13-1548,11 14-258</inkml:trace>
  <inkml:trace contextRef="#ctx0" brushRef="#br0" timeOffset="11">9074 6832 774,'10'7'2580,"-10"-7"-645,0 0-258,12 0-3870,-12 0 645,8 5 1290,-8-5 516,0 0 516,0 0 774,10 0 1161,-10 0-129,4-10-129,-4 0-903,0 10-516,7-17-387,-2 5-387,-1-5 129,4-4-129,-1-8 0,7 1 0,-1-12 258,6-1-258,2-7 0,5-3 0,1-5-129,3 3 129,0-5-129,2 5 0,-3 0 0,2 6 0,-4 4 0,-2 6 0,-4 8-129,-4 5 0,-3 10 0,-4 2-258,-1 9 0,-9 3 0,0 0-129,0 0-387,5 7-645,-5-7-1290,-14 13-1806,11 0-387,-7-5 516</inkml:trace>
  <inkml:trace contextRef="#ctx0" brushRef="#br0" timeOffset="12">9616 6652 2322,'0'0'2967,"0"0"-516,0 0-903,9-4-129,-9 4-387,12-2-258,-12 2-129,15 0 0,-15 0-387,19 2-129,-10 2 0,1 1-129,-3 3 129,2 2 0,-9-10-129,12 19 129,-10-8 0,0 2 129,-2-2-129,0 2 129,0-13-129,-4 24 0,4-24 129,-12 20-129,12-20 0,-13 14 129,13-14-258,-11 12 0,11-12 0,-9 8 0,9-8 0,0 0 0,0 0 0,4 5 129,4-5-129,2 4 129,0-4-129,3 5 129,-3 1-129,2-1 0,-4 2 0,2 0-129,-10-7 129,12 16 0,-12-16-129,12 20 129,-12-20 0,6 17 0,-6-17 0,4 17 129,-4-5-129,0-12 129,-5 22 0,1-12 0,-5 2 0,1 2-129,-2-2 129,-1 1-129,-1-3 129,-1 1-258,0 0 0,-2-1 0,3-1-387,-3-4-387,6 7-903,-3-4-2322,-1-8-645,13 0 516</inkml:trace>
  <inkml:trace contextRef="#ctx0" brushRef="#br0" timeOffset="13">12625 6111 903,'-8'-25'3096,"1"6"-387,7 19-774,-11-7-3870,11 7-129,-16-7 387,5 7 258,-2-6 774,1 0 774,-4 1 774,1-2 774,1 2 387,-2-3-129,2 5-258,-3-3-516,6 3-258,-4-1-129,7 4-387,-3-1-129,11 1 0,-10 0-129,10 0 129,-3 12 258,3 1-258,6-2 0,2 8 129,3 2 129,5 8-129,1-1-129,2 6 0,4 3 0,1 4-129,2 3 0,2 3 0,0 2 0,2-1-129,0 6 0,0 0 129,0-2 0,-1-1 0,-1-5 0,0-1 129,-4-5-258,2-6 129,-7-3 0,1-5-129,-3-1 0,-2-3-129,-2-1 0,-3-4 129,-2-2-129,-3-5 0,-5-10 0,7 16 0,-7-16-387,0 0-645,0 0-1161,-4-9-2064,-9-10-258,3 5 388</inkml:trace>
  <inkml:trace contextRef="#ctx0" brushRef="#br0" timeOffset="14">12356 6948 2193,'8'-12'3870,"2"3"-129,-1-3-2322,1-13-516,7 3 0,0-12-387,8-4 0,2-7 0,6-3 0,2-9-129,5-3-129,1-6 258,4-2 0,-2-3-258,3 8 129,-5-2-258,0 11 258,-2 3-129,-5 8 0,-4 9-129,-6 9-129,-2 8 129,-5 4-258,-3 6 129,-5 4-387,-1 3 129,-8 0-258,8 10-387,-8-10-903,1 13-1806,-1 0-1032,0-13 129</inkml:trace>
  <inkml:trace contextRef="#ctx0" brushRef="#br0" timeOffset="15">13221 6682 258,'10'-3'2709,"-10"3"-903,0 0-645,10-5-129,-10 5-258,0 0-129,0 0 129,4 10 0,-4-10 0,-1 21-129,-5-10 129,3 7-129,-3-2-258,1 5-129,-2-2-129,1 3 258,0-2-258,1 2 129,0 2-129,3-3 129,-1-1-258,3-3 387,0 0-258,0 0 0,2-5 129,2 2 129,-4-14-129,11 17 129,-11-17-129,12 10 0,-12-10 0,19 0 129,-6 0-129,0-1-129,2-6 129,3 2-129,-1 0-129,-2-3 129,1 5-258,-1-2 129,-3 3-129,0 1-258,-3 1 258,-9 0-258,15 0 0,-15 0-516,12 0-516,-12 0-1290,0-14-1419,0 14-645</inkml:trace>
  <inkml:trace contextRef="#ctx0" brushRef="#br0" timeOffset="16">13272 6882 3096,'10'17'2580,"-10"-17"258,7 12-3225,-7-12-1032,4 27 516,-4-9 1032,0-2 258,0 5 516,-5-4 516,3 6 129,-9-2 258,7 11-516,-6-1-387,5 5-516,-3 7-387,3-3-774,4 3-3225,1 9-516,0-12 129</inkml:trace>
  <inkml:trace contextRef="#ctx0" brushRef="#br0" timeOffset="17">3036 8917 1548,'3'-13'1677,"-3"13"129,0-12-129,0 12-258,-8-15-258,8 15-387,-11-10 0,11 10-258,-16-10 0,6 4-129,-3 5-129,0-1 258,-4 2-387,0 0 129,-2-1-129,-2 1 258,-2 0-387,1 6 258,-4 1-258,0 1 258,-1 0 0,-2 5 129,0 1 0,1 1-129,-3 0 0,1 5 0,-2 1 129,1 2-258,1 2-129,-2 2 0,2 1-129,1 2 129,0 1-129,2 0 129,1 3 0,1 0 0,3 2 0,0-2 129,3 3-129,1 1 129,3 2-129,2 2 129,3 0-129,-1 2 129,4 8-129,4-1 0,1 3 0,2 3 129,0-3-129,5-1 0,2 2 258,6 0-129,0-5 258,2 0-129,0-4 258,6 1-258,-2-2 129,5 6 0,-2-9 0,5 3-129,0-3 0,7-1 0,1-5 0,4 1 0,-1-8 258,6-3-258,-1-6 0,5-3-129,-4-8 0,6-2 0,-1-4 0,0-3-129,6 0 129,0-7 0,0-3 0,1-3 129,-1-6 0,2-3 129,-3-9-258,3-5 129,-4-6 0,4-3-258,-3-9 129,1-3-258,0-6 0,-1-3 129,-5-4-129,-4-3 129,-5-4 0,-5 2 0,-9-7 0,-6 2-258,-8 0 516,-5 1-258,-7-1 0,-5 4 0,-8 4-258,-8 1 258,-6 8-129,-7 1 0,-7 8 0,-5 6-129,-5 12 0,-8 1 0,-3 11 0,-6 8 0,-1 13-387,-8 0-387,2 18-516,-6 3-1935,3 13-1032,0 12-129,-1 1 0</inkml:trace>
  <inkml:trace contextRef="#ctx0" brushRef="#br0" timeOffset="18">6180 8888 1032,'21'-16'2838,"-20"1"129,-1 15-2838,13-12-258,-13 12 258,7-9 129,-7 9 129,0 0 387,-4-10 258,4 10 0,-18-8 258,4 7-129,-8-5-129,-1 6-258,-7 0-129,-1 0-258,-5 5-129,-1 5-129,-4 4 0,0 6-129,-1 3 0,-2 6 0,-1 3 0,2 7 258,-3 6-258,3 4 129,-1 2-129,3 5 129,2 2 0,5 3 0,5 1 0,5 4 0,5-5 0,8 2 0,5-1 0,6 0 129,8-1 0,8-3 0,6-6 0,7-1 0,3-1 129,6 2-129,3-7 0,5-2 0,2-4 129,6-4-258,-1-3 258,6-2-258,2-8 129,5-3-129,-1-7 258,2-7-387,0-3 129,2-2 0,-3-5 0,-1-6 0,-1-7 0,-1-4 0,-5-4 0,-1-3 129,-2-10-258,-2-3 0,-4-8 129,-2-5-129,-3-9-129,-5-5 129,-4-3 0,-5-6-129,-2 0 129,-7 1 129,-3 4-258,-7 3 129,-4 2 0,-5 2 0,-2 2 0,-8 4 0,-4 1 0,-6 0-129,-4 1 258,-8 1-258,-4 4 129,-7 5 0,-6 4-129,-8 7 0,-5 4 129,-8 6-129,-3 9-129,-6 5 258,-4 8-129,-4 5 0,-2 5-129,-3 9 0,5 15-258,-3 2-258,10 20-1419,-1 5-2193,6 4-258,7 6-258</inkml:trace>
  <inkml:trace contextRef="#ctx0" brushRef="#br0" timeOffset="19">9543 8826 1161,'0'-16'3999,"0"-2"0,0 18-645,-7-10-3483,-3 6-129,-3 3 0,-3 1 258,-4 0 129,-4 0 129,-1 10 387,-6-4 258,3 6-258,-6 0 258,2 9-258,-5 1 0,2 8-129,-3 2-258,1 5 0,-1 4-129,0 8 0,0-1 129,0 3-258,2 0 387,4 5-387,2-1 258,7 0-129,0 3 0,8 0 0,4-1 129,6 0-129,5-1 0,6 2 0,5-3 0,8 0 129,6-2-129,6-1 129,3-6 129,6 2-129,2-10 0,4-1 129,5-6-129,5 1-129,0-5 0,5-3-129,4 0 129,1-6 0,2-2-129,2-8 129,2-4 0,1-4 0,0-12 129,-1-6-129,-1-12-129,2-6 0,-4-10 0,-2-3 0,-4-11-129,-3-1 129,-8-7-129,-5-4 0,-7-1 258,-5 0-129,-9-3 0,-3 0 0,-8 2-129,-8 3 129,-6 1 0,-2 4 0,-11 4-129,-8 2 258,-4 6-129,-6 3-129,-8 10 129,-5-2 0,-4 9-129,-10 4 0,-4 3 129,-7 2-258,-4 6 387,-9 4-258,-4 0 129,-8 8-129,2 3 0,-3 4 0,2 6-516,-2 5 0,13 22-1161,-6-7-2322,12 13-645,6 2-516,6 2 517</inkml:trace>
  <inkml:trace contextRef="#ctx0" brushRef="#br0" timeOffset="20">13058 8678 3354,'1'-22'3483,"-5"8"-1161,4 14-2580,-15-18 0,4 14 129,0-1 258,-3 1 258,-1 4 129,-5 0 258,3 1 129,-7 2 0,3 7 0,-7-6-129,1 7-387,-7-2 129,2 6-129,-5-3-129,-2 5 0,-3 1-258,-5 5 129,-2 3 0,-1 4 0,-1 6 0,0 2 0,0 4 129,3 5-129,-1 2 129,9 5 0,4-4-129,6 1 258,5 1-129,7 0 0,6-2 258,9 0-258,3-2 129,12 3-129,3-1-129,8 4 129,3-1-129,7 4 0,2-3 0,3 3 0,4-5-129,2 4 129,2-6 129,4 1-129,2-8 129,7-3 0,-1-6 129,4-2-129,4-10 0,6-4-129,1-11 129,5-7-129,1-5 0,0-14 0,-1-7-129,2-8 129,-5-12-129,-3-11 0,-4-5 129,-5-5-129,-5-4 129,-8-1-129,-6-1 129,-7-1-129,-9 5 129,-7 4-129,-9 0 0,-7 4-129,-5 0 129,-10 4-129,-8 1 0,-9 5 0,-6 1 0,-10 5 0,-8 5 129,-5 6-129,-6 7 0,-8 7 0,-3 5 0,-7 4-258,0 11-258,-3-2-387,7 11-2193,-6 2-1806,1-3-258,1-1 0</inkml:trace>
  <inkml:trace contextRef="#ctx0" brushRef="#br0" timeOffset="21">10320 6429 1161,'7'0'3612,"-7"0"0,13-13-2709,-3 10-774,2 3-129,3 0 129,1 0-129,3 0 258,-1 3 0,4 2 129,0-1 129,4 3 0,1-6 129,4 1 0,4-2 0,3 5 129,0-5-129,5 0-129,0-5 0,2 4-129,0-3 129,3 4-258,-3-1 0,6 1-129,-4 0 0,3 0-129,-1 0 0,1 0 129,-2-1-129,-2-2 0,-1-1 129,0-1 0,-2-3-129,0 0 129,-1 1-129,-2 1 0,-3 1 129,0-1-129,-3 2 0,-4 2 0,-5 2 0,-4-3 0,-3 2 0,-5 0 0,-3-1 0,-10 2 0,15 0 0,-15 0-129,9 0 129,-9 0 0,0 0 0,11 0 0,-11 0 0,0 0 0,0 0 129,10 0 129,-10 0-258,0 0 129,0 0-129,0 0 0,0 0 0,0 0 129,0 0-129,0 0 0,0 0 129,-5-10-129,5 10 0,-10-11 129,10 11-129,-16-18 129,6 8-129,0-2 129,-1 0-129,-2 0 129,-2-5-129,0 0 0,-1 0-129,-4 0 258,3 1-258,-2 3 129,1 1-129,-1 0 129,2 7 0,0-1-129,5 5 129,2-2-129,1 3 129,9 0-129,-10 0 0,10 0 0,0 0 129,0 0 0,5 12 0,-5-12-258,19 15 258,-5-5 258,3 4-258,2 0-258,1-1 516,0 2-645,3 1 387,-2 1-129,0 0 0,-1 2 0,3-4 129,-3 1-129,-1 2 0,-1-4 129,-2 3 0,-3-2 0,-3-1 0,-2-4 0,-4 7 0,-4-4 0,0-2-129,-3 4 129,-4-1 0,-5 0 0,-1 2 0,-3 1-129,-1-1 129,-1 2 129,-2 0-129,-1-3 0,0 4 0,-2-1 129,1-2-129,1 0 129,0-3-129,1 1 129,1-2-129,1 2 0,0-3-129,4-2 0,3 1-129,-2-5-387,8 6-1290,5-11-2451,-15 8-258,15-8 0</inkml:trace>
  <inkml:trace contextRef="#ctx0" brushRef="#br0" timeOffset="22">7115 6450 1,'-10'0'2966,"10"0"-1031,0 0-1161,0 0-129,0 0 258,5 0-129,-5 0-129,9 2 258,2 0 0,-3-2 129,5 0-129,2 0-129,7 0-387,-1 0 258,6 3-258,3-3 129,3 0-129,3-3-129,7 3 0,-2-5 258,6 3-258,-2-3 0,4 4 0,3-3 0,3 2-129,-4 1 0,4 0 0,-2-2 0,1 3 0,-1 0 129,1 0-129,-5 0-129,2 0 129,-3-1 0,1 0 0,2-2 0,-1 1-129,-2-1 129,1-1-129,-4-1 129,-2-1-129,-2 4 0,-3-2 0,-5 0 0,-2 2 0,-3-2 129,-3 3-129,-2-3 0,-1 4 0,-5-3 129,-2 1-129,-5 0 129,0 0 0,-10 2-129,9-1 129,-9 1-129,0 0 129,0 0-129,0 0 0,0 0 0,0 0 129,0 0-129,-7-2 129,7 2 0,0 0-129,-12 0 129,12 0 0,-8-1-129,8 1 0,-8-4 0,8 4 0,-10-1 0,10 1 0,-13-8 0,5 2 0,-1 1 0,-5-3 0,1 0 129,-4-2-258,0-2 258,-4-2-258,1 2 129,-1-2 129,-3 1-129,2-4 0,0 1 0,0 1 0,1 1-129,-2 3 258,3 2-258,1 1 129,1-1-129,3 6 129,3-1 0,1 2 0,3 0 0,8 2 0,-10-4 0,10 4 0,0 0-129,0 0 129,0 0-129,0 0 129,6 0-129,3 3 0,2 0 0,4 2 129,3 1-129,0-3 0,2 4 129,3-2-129,-3 4 258,3-4-258,-1 1 258,2-1-129,-1 1 0,0 2 0,0 2 0,-2-1-129,-1 0 0,-3 1-129,1 2 0,-5 0 0,-1 0 0,-12-12-129,13 19 258,-13-19 0,3 18 0,-3-18 129,0 22 0,-3-10-129,-4 2 129,1 1-129,-5 3 0,-2 2 129,-1 2-129,-3 2 0,1 4 129,-2 0-129,-2 2 129,-2 0 0,-1 3 0,0-4 0,0 1 0,-3-3 129,-1 0-129,1-1 129,-1-2-258,0-3 129,3-4 0,1 1 0,3-4 0,4-4 0,2 0 0,5-5 0,9-5 0,-9 2 0,9-2-129,0 0-516,9-2-1161,0-1-2451,0-11-258,2 3 0</inkml:trace>
  <inkml:trace contextRef="#ctx0" brushRef="#br0" timeOffset="23">3699 6496 1677,'0'0'1806,"0"0"-1935,9 0-516,-9 0 258,11 0 387,-11 0 258,10 0 516,-10 0 258,10-1 645,-2 0 258,-8 1-387,18-6 0,-9 4-387,8 2-258,-2-2-258,5 2-258,3 0-129,2 2-129,3 0 0,5 3 0,0-5 258,5 1-129,2-1 0,3 0 0,4 0 258,6 0-129,1-6 0,2 6-129,4-2 0,1 2-129,1 0 0,2 0-129,-2 0 0,4 0 0,-3 0 0,2 0 0,-4 0 129,2 0-129,-2 0 258,-1 0-258,-3-3 129,-1-1-129,-6 0 0,-3 0 129,-3 2-129,-5-3 0,-4 3 0,-5-1 0,-4 3 0,-3 0 0,-4 0 129,-1 0-258,-3 4 129,0-1-129,-3 2 129,1-1-129,-2-3 129,-2 2 0,-9-3 0,16 4 129,-16-4 0,0 0 0,9 0 0,-9 0 0,0 0-129,0 0 0,0 0 0,0 0 0,0 0 0,0 0 129,0 0-129,0 0 0,0 0 0,-1-14 129,1 14-129,-7-17 0,1 5 0,1 0 0,-5-7 129,0 1-129,-3-2 0,-4-3 0,1-1 0,-4 1 0,0-3-129,-1 0 129,-1 0-129,0 2 129,-1 1-258,3 4 258,-1-3-129,2 4 0,0 2 129,3 1-129,0 1 129,2 1 0,0 2 0,3-1 0,0 4 0,2 1 0,0-1 0,9 8 0,-12-9 0,12 9 0,0 0-129,0 0 129,0 0-258,0 0 258,0 0-129,9 5 129,1 5-129,2 1 129,6 2-129,0 2 0,3 2 129,2 0-129,1 4 0,-1-1 0,3 6 258,-2 1-258,1 0 129,-2 2 0,-1 4-129,-3-4 0,0 3-129,-2-4 129,-4-4 0,-2-3 129,-1-2-258,-4-5 129,-2 1 129,-2-2 0,-2-2 0,0-11-129,-10 22 129,0-8-129,-4-2 129,-6 3-129,-2 0 129,-6 1 0,-3 4 0,-5 4 129,-2 4-129,-4 0 129,-3 5-129,0 1 129,0 5 0,4 0-129,1-2 0,5-6-129,6 0 0,3-9-258,10 2-129,2-10-516,10-2-1806,4 0-1032,0-12-387</inkml:trace>
  <inkml:trace contextRef="#ctx0" brushRef="#br0" timeOffset="24">3098 7215 516,'-5'45'1677,"0"-20"0,1 5-258,-3 5 258,3 1-387,1 5-258,-2 4-258,1 4-129,0 3-258,2 10-129,0 0 129,-1 7-258,3 3 0,0 4 129,-3 4 0,3 1 129,-3-3 0,2-2 129,-2-2 0,3-1 0,-3-8 0,3-5-258,0-9 129,0-4-258,2-10 0,-1-3-129,3-9 0,-1-5-129,-3-20 129,5 17 129,-5-17 129,0 0-129,8 0 0,-8 0-258,8-22-387,-6 7-129,2 1-774,-4-10-645,1 6-516,-1-3-129,-2 6-516,-3 2 387</inkml:trace>
  <inkml:trace contextRef="#ctx0" brushRef="#br0" timeOffset="25">2915 8458 2193,'-1'15'2709,"1"4"-129,0-9-2709,1 5-387,3-1 129,0 8 258,1-1 129,-1-2 129,0 3 387,1 3 129,3 1 129,-4 1-129,5 2 129,-1 0-258,2 1 129,1 0-387,0 1 258,2-4-258,2-3 0,1 1-129,-1-2 0,1-5 129,2-3 0,-1-3-129,-1-5 129,-3-2 129,-1-1 129,-12-4 0,16 0 129,-16 0-129,8-12 0,-7 3 0,-1 9-129,5-24-129,-2 13-129,-2-7 129,0 2-258,0-2 129,2-1 129,1-4-129,1-3 0,1-1 0,5-4 0,0-5 0,4-1 129,0-5-258,2 2 129,1 1-258,-2 5 258,3 0-258,-3 5 129,-1 3-129,-3 5 129,0 4 0,-3 5-129,-9 12 258,10-15-129,-10 15-129,0 0-129,0 0 0,0 0-258,0 0-258,-2 9-1161,2-9-2193,-8 18-129,-1-13-129</inkml:trace>
  <inkml:trace contextRef="#ctx0" brushRef="#br0" timeOffset="26">6263 7415 1548,'8'14'-129,"-6"7"129,0-7 258,-1 0 645,0 4 129,-1-3 258,0 6 258,0-3 129,0 6-258,-2 1-258,0 7-129,0-2-516,1 11-258,-1 1 129,1 4-258,0 4 0,1 4-129,-1 1 129,1 2-258,0 1 129,0-4 129,0-1-129,3-3 129,1-4 0,0-2-129,0-3 0,-1 0 387,2-5-258,-2-5 129,-3-2 0,2 0 0,-2-4 258,0-4-258,0-9 129,0 1 129,0-13-258,0 12-129,0-12-258,0 0-516,1-7-645,-1-5-1806,0-7-1032,4 8-387</inkml:trace>
  <inkml:trace contextRef="#ctx0" brushRef="#br0" timeOffset="27">6076 8465 903,'20'-11'2064,"-9"11"-774,-11 0-2838,11 0-516</inkml:trace>
  <inkml:trace contextRef="#ctx0" brushRef="#br0" timeOffset="28">6149 8472 129,'8'13'2451,"-8"-13"-129,0 0 258,8 10-774,-8-10-387,0 0-387,9 7 0,-9-7-387,0 0 129,9 9-387,-9-9 258,10 14-258,-2-5 0,-8-9 258,17 27-516,-7-13 129,4 6-129,-2-4 129,1 3-258,0-5 129,1 1-129,-4-5 129,3-1 129,-13-9 0,17 5 258,-17-5-258,15-2 0,-15 2 0,11-17 0,-2 2-129,-2-5 0,4-5-129,1 0 129,3-4-258,1-2 129,3-1 0,1-2 0,-2 1 0,3 3-129,-4 4 258,-1-3-129,-2 6 0,-3-3 0,-2 6 0,-3 2 0,1 6 0,-5 1-129,-2 11-129,5-12-129,-5 12-129,0 0-645,6 8-1548,-6-8-1677,0 14-258,0-14-129</inkml:trace>
  <inkml:trace contextRef="#ctx0" brushRef="#br0" timeOffset="29">9552 7574 516,'0'0'1935,"0"0"258,-3-11-129,3 11-516,0-13-258,0 13-516,0-10-129,0 10-258,0 0-258,0 0-129,0 0 0,-1-11 0,1 11-129,0 0 0,0 0 129,0 0-129,0 0 129,0 0 0,0 0 0,0 0 0,-5-12 0,5 12 129,0 0-129,0 0 0,0 0-129,0 0 129,0 0 0,0 0 0,0 0 0,0 0 0,0 7 129,0-7 0,0 20 0,0-10 258,0 6-129,-3 0 129,2 6 129,-3 5-129,4 7 129,-4 0-258,1 15 0,-1 1 0,1 10-258,-2 3 129,0 7-129,-2-1 258,3-3-129,-2-1 0,0-3 258,1-12-129,5 1 258,-3-11-129,3-2 0,0-6-129,0-1 0,0-6-129,0-4 0,0-3 0,-1-2 129,-1-5-129,2-11-129,-4 17 129,4-17-129,0 0 0,-8 10 0,8-10 0,0 0 0,0 0 0,-7 3-129,7-3 129,0 0-129,0 0-387,-5-12-516,5 12-2322,5-14-1161,-5-3-387</inkml:trace>
  <inkml:trace contextRef="#ctx0" brushRef="#br0" timeOffset="30">9271 8494 2193,'-2'-19'3870,"0"-2"516,2 21-516,3-12-3612,-3 12-258,0 0 0,0 0 0,7-11 0,-7 11 258,0 0 129,0 0-129,3 10 129,-3-10-129,5 20 129,-1-9-258,1 5 129,0 1 0,0 3-129,2-2 129,2 5-258,0-5 258,-1 4-258,2-1 258,0 1-258,2-3 129,1 0-129,-2-3 0,0-4 258,3 0-258,-4-3 0,0-2 0,3-3 129,-4-4 0,4 0 0,-3-8 0,1-3 0,1-7 0,3-5 129,-2-6-129,2-4 0,2-3-258,2-3 258,0 2-258,2-3 129,0 6 0,0-3-129,2 5 258,-2 4-129,-2-1 0,0 5 129,-1-1-129,-2 4 129,-3 3 0,-2 1-129,-2 5 129,-3 1-258,-6 11 0,0 0-129,0 0-387,0 0-516,0 0-1935,0 15-1548,0-15-516,-9 8 259</inkml:trace>
  <inkml:trace contextRef="#ctx0" brushRef="#br0" timeOffset="31">12786 7408 2322,'-14'-11'1161,"14"11"-516,0 0-129,-7-6-258,7 6 129,0 0 258,0 0 258,0 0-129,-3 7 0,3 4 0,0-11-129,4 22-129,-1-8 0,2 6-387,-2-1 129,3 8 0,-3-2 129,2 4-129,-2 2 387,0 8-129,-2-2 129,1 9-129,-2 1 129,0 6-129,0 0 0,0 7-129,-2-8 0,2 10-258,-1-7 0,1 2 129,0-6-258,0 1 258,-1-6-129,1-3 129,-2-4-129,0-5 387,0-2-258,2-3 0,-3-7 0,2-1-129,1-4 0,0-2-129,0-15 129,0 17 0,0-17-129,0 0 129,0 0-129,0 0 129,0 0-129,0 0 129,0 0-129,0 0-129,0 0 0,0 0 0,5 0 129,-5 0-129,0 0 0,0 0-258,0 0-129,0 0-1032,0 0-2451,0 0-903,-2-9-258</inkml:trace>
  <inkml:trace contextRef="#ctx0" brushRef="#br0" timeOffset="32">12590 8420 1,'-13'-25'3224,"-5"2"-515,18 23 0,-11-18-3870,11 18 129,-14-12 129,14 12 516,-9-6 258,9 6 903,0 0 774,-13-1 0,13 1-129,0 0 0,-5 7-258,5-7-129,-4 14-258,4-14 0,0 17-258,0-17 0,4 22-129,1-10-129,6 5 0,-2 3-129,7 6 0,-2 1 0,5 4-129,-1-2 258,2 4-258,-1-3 129,1-1 129,1-5-129,-2-4-129,-1-3 0,1-5 129,-3-6 0,-1-5-129,0-1 129,0-5 0,-4-12 129,3-5-129,-3-7 0,4-4 0,0-6-129,0 0 129,1-4-129,1-1 0,1 3 0,0 2-129,-1 5 258,-2 5-129,0 0 129,-2 7-129,-2 3 129,-2 9-129,-9 10 0,10-12-129,-10 12 0,0 0-258,0 0-903,0 0-2709,-16 8-903,-1-4-258</inkml:trace>
  <inkml:trace contextRef="#ctx0" brushRef="#br0" timeOffset="33">2662 9266 516,'0'0'1806,"0"0"-516,0 0 0,0 0-387,0 0-258,0 0 129,5 7-516,-5-7 0,0 0 129,0 14-129,0-14 258,-2 20-258,0-8 0,1 5 129,-1 4-129,1 1 0,-1 5 129,-1 2-258,-1 4 129,0 2 0,0 4 129,-4 0 129,3 1 129,-5-1 0,3 0 129,-1-3-258,0 1 129,1-6-258,4 3 0,0-7-387,1 2 258,2-5-258,0 0 0,0-3 0,0-4 0,3-2 129,-1-1 0,1-2 0,3-1 129,-6-11 0,14 19 0,-14-19 129,19 17 129,-8-12-129,4 1 0,1-3 0,3 1-129,2-4-258,5 0 129,1 0-258,2-2 129,1-2 0,1 1 0,0-1-129,3-1 129,-3-1 129,0 1 0,-1-1 0,3 0 0,-3-1 0,1 1-129,-2-1 129,0-6-258,-3 8 0,-1-7-387,-1 7-903,-7-3-2838,-4-5 0,-3 4-516,-10-7 258</inkml:trace>
  <inkml:trace contextRef="#ctx0" brushRef="#br0" timeOffset="34">2720 9650 3225,'15'0'3741,"-15"0"0,18-2-516,-5-1-2967,2-1-129,1 0-129,2 3 0,1-2-129,-1 1 258,0 2-129,0-2 0,-1-1 0,1 2 0,-2 0 0,1-1-258,-3-3-516,2 4-1032,-2 0-1677,-7-12-258,6 7 129</inkml:trace>
  <inkml:trace contextRef="#ctx0" brushRef="#br0" timeOffset="35">2657 9326 903,'0'0'3354,"0"0"129,13-7-1419,-4 4-516,-9 3 129,20-14-516,-12 5 129,7 6-258,-5-9-387,8 9 0,-1-5-258,4 5-129,-4 0-258,6 1 129,-2 0-258,3 2-129,-2 0 129,2 0 0,0 4 129,-4-2-258,6 6-387,-6-4-1548,-2-1-1677,5 6-387,-7-9 0</inkml:trace>
  <inkml:trace contextRef="#ctx0" brushRef="#br0" timeOffset="36">3486 9723 1935,'3'15'3225,"-3"-1"0,0-14-2322,-2 14-387,2-14 0,-1 20 129,1-5 129,-4-5 0,4 4 258,0-14 0,-4 24-129,1-13-129,2 7 0,-3-3-387,4 4-129,-2 0-129,1 4-129,0 5 0,-2 1 0,0 0 0,-1 0-387,1 1-903,-4-2-2064,-1-11-774,6 0-129,2-17 0</inkml:trace>
  <inkml:trace contextRef="#ctx0" brushRef="#br0" timeOffset="37">5941 9209 129,'-4'12'1290,"4"-12"258,-6 21 258,3-6 258,-3-2-387,2 5 129,-5-3-258,6 6-516,-6-4-387,6 7-129,-5-3-129,0 4-258,0 3 129,-1 2 129,-2 2-129,3-1 258,-4 1-258,4-1 387,-2 0-387,5 1 129,-1-5 0,4 2 129,0-7-387,2 2 0,0-5 0,4 1-129,3-5 0,-1-2-129,1-2 258,-7-11-129,15 16 129,-5-9 0,0-4 129,4 0 0,0-1 0,3 2-129,1-3 129,2 1-129,3 0-129,0-2 129,3 3-129,-2-3 0,2 3 0,1-1 0,-1 1 0,-4-2-129,-1 4 0,-3-2 0,-1 1 0,-4-1-129,-3 0 0,-10-3-129,17 4-258,-17-4-387,10 1-645,-10-1-1677,0 0-903,6-11-516</inkml:trace>
  <inkml:trace contextRef="#ctx0" brushRef="#br0" timeOffset="38">5848 9514 2451,'12'-1'1548,"-12"1"-516,15-4 645,-4 3 0,-3-8 129,6 9 0,-7-5-258,8 5 129,-4-2-645,6 2-129,-2 0-258,5 1-387,-2 2 129,4 0-258,1-3-129,-1 2 0,-1 0 0,1-2 0,-4 0-129,0 0-129,-2 0-129,-5-5-387,2 5-1161,-13 0-2193,9-13-516,-9 13 258</inkml:trace>
  <inkml:trace contextRef="#ctx0" brushRef="#br0" timeOffset="39">5799 9128 2580,'8'-2'2967,"-8"2"-258,15-8-3225,-1 5 129,5 2 387,-1 1 258,2-3 258,1 3 516,-2-1 258,2 1 129,0-4 0,2 4-258,-3-1-129,8 1-387,-4 0 0,3-3-387,-1 0-129,1 1-129,-2-1-129,0 3-129,0 0-645,-5-4-774,2 0-2193,2 7-645,-7-3 258</inkml:trace>
  <inkml:trace contextRef="#ctx0" brushRef="#br0" timeOffset="40">6448 9576 3096,'0'0'1935,"0"0"-258,0 0-129,0 0-516,0 0 0,3-9-129,-3 9-129,12-3 0,-3 3-258,-9 0-258,15 0-258,-7 0 258,-8 0-258,14 3 0,-14-3 0,8 14 129,-8-14 129,3 17 0,-3 0 0,-1-3 129,-3 5-129,-3-4 0,0 2-129,-3 2-129,1 1 0,-3 1 0,1-5-129,1 2 129,0-6 0,-1 3 0,3-1 0,0-3 0,8-11 129,-9 17 0,9-17 0,-2 16 0,2-16 0,3 15 129,-3-15-258,12 14 129,-3-7 0,0 0-129,0-1 129,2 0-129,-1-1 129,1-2 0,0 2 0,0-3 0,3 2 0,-3-4 129,2 1-129,-2-1 0,2 0 0,-1 0 258,0-1-258,-1-2 0,1 2-129,-4-3 129,0 3-129,-8 1 0,11 0-129,-11 0 0,0 0-387,10 1 0,-10-1-516,0 0-1290,9 12-2064,-9-12-258,0 0 129</inkml:trace>
  <inkml:trace contextRef="#ctx0" brushRef="#br0" timeOffset="41">9389 9181 2967,'-6'-1'2709,"6"1"-1548,0 0-387,0 9 129,0-9 0,0 10 129,0-10 0,0 18 0,0-8 258,0 10-387,-3-1 0,2 5-645,-1 5 129,1 3-129,-3 3-129,1 5 0,-1-3 0,1 3 0,-2 0 129,3-2 0,-4 0 0,3-3 129,-1-4 0,4-2-129,-3-7-129,3-1 0,0-4 0,0-2 0,0-15 0,6 18 0,-6-18 0,11 15 0,-11-15 129,15 13-129,-7-10 0,2 3 0,1-3 0,3 2 129,0-2-129,4-1 0,0 0 0,1-2-129,4 1 129,-1-1-129,1 0 0,0 0 129,0-1-258,-1-2 129,-3 1 0,1-3 0,-1 0-129,-3 1 129,1 2-129,-4-4 0,0 5 129,-2-4-258,-2 4 129,-9 1-258,14 0-516,-14 0-1290,3-15-2580,-3 15-129,0 0-258</inkml:trace>
  <inkml:trace contextRef="#ctx0" brushRef="#br0" timeOffset="42">9376 9482 645,'11'10'2451,"-11"-10"0,13 0-3225,-4 2 645,3-2 645,1 2 387,-2-2 645,7 0 258,-8 0 258,7 1-129,-4-4-258,6 3-774,-3-2-129,2 2-387,0 0-129,-1-1-258,1-1 129,0-1-129,-3 3 0,0 0 0,-2 0-129,-1-1 129,-4 0-129,-8 1-129,13 0-774,-13 0-1161,0-12-2193,0 12-258,0-12 0</inkml:trace>
  <inkml:trace contextRef="#ctx0" brushRef="#br0" timeOffset="43">9319 9126 645,'8'5'2967,"-8"-5"387,10 0-258,-10 0-3999,19 0 129,-10 0 645,3-3 258,-1 3 516,1-5 516,6 5 129,-6-7 0,11 7 0,-7-2-258,9-1-516,-5 1-129,4 2-129,-1 0 0,-1 0-129,-1-2 129,2 2 0,-5-2 0,3 1 0,-5-1-129,2 2 0,-5 0-129,-1-3-258,1 3-129,-4 0-387,3 10-1161,-12-10-1806,0 0-1161,11 17 387</inkml:trace>
  <inkml:trace contextRef="#ctx0" brushRef="#br0" timeOffset="44">9939 9555 258,'0'0'3354,"0"0"-258,-7-11-516,7 11-3870,0 0-258,0 0 387,0 0 516,0 0 387,0 0 774,0 0 516,5 0 645,-5 0-129,10 0-258,-10 0-258,15 3-387,-7 1-387,2 0-129,-3 2-129,-7-6 0,16 6 0,-16-6 258,12 11-129,-12-11 0,8 12 0,-8-12 0,2 12 0,-2-12 258,0 17-387,0-4 129,0-13 0,-6 21 0,6-21 0,-12 21 0,5-10-129,7-11 129,-13 14-129,13-14 0,-10 8 0,10-8 0,0 0 0,0 0-129,0 0 129,0 0 0,-1 11 129,1-11-129,8 10 0,0-6 129,1 4-129,1 5 0,1 0 0,0 5 0,1-3 0,-2-1 0,-3 1 0,2 1 129,-4-1-129,-3-2 387,-2-2-258,0-11 0,-5 19 0,-2-6 129,-3-4-129,0 3 0,-3-5-129,1 1 129,-2 0 129,0 1-129,-2-2 0,1 0 0,-2 1-129,3-1-129,-1 5-129,0-9-1419,4-1-2322,1 8-903,-3-10 516</inkml:trace>
  <inkml:trace contextRef="#ctx0" brushRef="#br0" timeOffset="45">12547 9189 1677,'0'-7'2580,"0"7"-516,0 0-387,12 0-516,-12 0-129,0 0-258,8 0 129,-8 0-258,5 10 129,0 1 0,-5-11-258,2 27 129,-2-8-129,4 2-387,-4 1 258,0 5 0,0-1-129,2 4 0,-2-1 129,2 2-129,-2-3 0,2 6 129,-2-3-258,0 2 129,0 1-258,0 0 0,-1-2 0,0-1 129,-3 1-258,2-3 258,0-4-129,0-4 0,0-2 129,1-5 0,1 3-129,0-5 0,2 3 129,-2-15-129,12 19 129,-3-7-129,2-4 0,2 3 0,3-1 129,0-4-129,5 0 0,2-3 0,1 0 0,4-1 0,2 0 129,1-2-129,2 0 0,1 0 0,0 3 0,-2-1 0,-1 0 0,-2 0 0,-3-1-129,-3 2 129,-3 4-258,-3-7 0,-1 2-258,-7-2-258,4 0-258,-13 0-1548,5-17-2064,-5 17-258,-2-30 259</inkml:trace>
  <inkml:trace contextRef="#ctx0" brushRef="#br0" timeOffset="46">12553 9486 1677,'3'17'3225,"-3"-17"-129,13 1-258,-13-1-4128,19 2 645,-5 0 387,1-2 516,2 2 387,2-2 774,7 0 0,-5-1 258,10 1-516,-8-3-516,5 1-387,-3-1-129,0 1-129,-3-3-129,-4 0 0,-1 1-129,-5-7-258,0 6-516,-8-4-645,3-3-1419,-7 12-1419,0-25 258</inkml:trace>
  <inkml:trace contextRef="#ctx0" brushRef="#br0" timeOffset="47">12414 9070 645,'17'4'4128,"-17"-4"258,19 0-387,-3 1-3741,0-1 129,4 5-258,0-3 258,5 5 0,-4-6 258,6 3-129,-1-4 258,4 3-129,-2-3-129,3 0 129,-3 0-387,5 0-129,-2 0 0,-1 0 0,-1 0-258,-3 2 129,-2 0-129,-5-1-129,-1 7-387,-8-8-516,5 5-2451,-5 4-1290,-10-9 0</inkml:trace>
  <inkml:trace contextRef="#ctx0" brushRef="#br0" timeOffset="48">13245 9528 774,'0'0'3483,"0"0"0,0 0-1935,0 0-1677,0 0 129,0 0 0,0 0 129,0 0 129,0 0 258,0 0 258,0 12 129,2-1-129,-2-11-129,0 25-258,0-11 129,0 3-258,0 2 129,0 4-258,0 0 258,0 4-129,0-5 0,0 4 0,0 1 0,1-2 129,-1-4-258,0 6 129,0-10 0,4 0-129,-4-1 129,0 1-129,0-5 0,0 1 0,0-1 258,0 2-258,0-14 0,1 18 0,-1-18 0,4 14 129,-4-14 0,9 6-129,-9-6 129,20 0-129,-9-6 129,3 1-129,3-2-129,0-1 0,0-1 0,0 0 0,0 3 0,-3-1 0,0 0 0,-2 4 0,-1 0 129,-1 1-129,-2 0 0,-8 2-129,13-3 129,-13 3-129,0 0-129,9-2 0,-9 2-129,0 0-129,0 0-387,0 0-258,0 0-774,-9-10-1419,-2 3-1290,11 7-258</inkml:trace>
  <inkml:trace contextRef="#ctx0" brushRef="#br0" timeOffset="49">13369 9714 516,'7'14'3483,"-4"1"258,-3-15-129,0 12-3741,0-1 0,0 4 129,4 5 387,-3-6 258,4 10 258,-3-9 0,5 7 0,-3-6 0,3 7-387,-3-2 129,3 6-258,-3-1 0,1 5-258,0 3-129,-1 2-258,0 9-387,-4-4-2322,0 0-1677,5 7-258,-5-9 517</inkml:trace>
  <inkml:trace contextRef="#ctx0" brushRef="#br0" timeOffset="50">14080 6459 2451,'0'0'3225,"16"3"-1419,-16-3-1548,7 5-258,-7-5 0,0 0 258,11 4-258,-11-4 129,0 0 0,0 0-129,10 7-129,-10-7-1161,13 4-2064,-13-4 0</inkml:trace>
  <inkml:trace contextRef="#ctx0" brushRef="#br0" timeOffset="51">14533 6375 2451,'30'14'4386,"-13"-4"0,-8-10-387,2 0-3741,1 6-387,2 0 129,-2-1-129,-1-1-387,-2-3 129,6 0-387,-6-3-387,5-5-1161,0-1-1677,0-11-129</inkml:trace>
  <inkml:trace contextRef="#ctx0" brushRef="#br0" timeOffset="52">15030 6334 1806,'28'24'4128,"-14"-12"129,-14-12-1419,15 9-1935,-3-1-516,-4-3-129,2-2-129,-3 1-258,-7-4-129,17 0-129,-17 0-516,18-10-258,-8-2-1161,0-5-1935,7 7 516</inkml:trace>
  <inkml:trace contextRef="#ctx0" brushRef="#br0" timeOffset="53">15578 6447 1935,'14'12'3741,"4"-4"-774,-18-8-1161,8-10-4902,5 10-1032</inkml:trace>
  <inkml:trace contextRef="#ctx0" brushRef="#br0" timeOffset="54">16060 6445 1677,'33'29'1548,"-21"-15"-1548,-2-3 0</inkml:trace>
</inkml:ink>
</file>

<file path=ppt/ink/ink1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4:24.821"/>
    </inkml:context>
    <inkml:brush xml:id="br0">
      <inkml:brushProperty name="width" value="0.05292" units="cm"/>
      <inkml:brushProperty name="height" value="0.05292" units="cm"/>
    </inkml:brush>
  </inkml:definitions>
  <inkml:trace contextRef="#ctx0" brushRef="#br0">658 5438 516,'-48'0'903,"48"0"-387,0 0-129,-44 6-258,44-6-387,0 0-258,-40 21-129,40-21-129,0 0 517</inkml:trace>
  <inkml:trace contextRef="#ctx0" brushRef="#br0" timeOffset="1">429 5549 258,'-36'34'645,"36"-34"-129,-43 46 0,43-46-129,0 0-129,-33 49-129,33-49-129,0 0 0,-20 58 0,20-58 258,0 0-129,-11 70 0,11-70 129,-2 51 129,2-51-258,-7 53 258,7-53 0,-5 51 0,5-51 0,0 50 0,0-50 129,0 0-129,0 66 129,0-66-258,0 0 258,7 68-258,-7-68 258,0 0-129,19 68-129,-19-68 129,0 0 0,33 68 0,-33-68 0,0 0-129,48 64 129,-48-64-129,0 0 0,39 66-129,-39-66 258,39 46 0,-39-46-129,34 51 258,-34-51-129,34 53 0,-34-53 129,41 45 129,-41-45-258,38 42 129,-38-42 0,42 37-258,-42-37 129,51 30-129,-51-30 129,47 25 0,-47-25-129,54 19 129,-54-19 0,53 8 0,-53-8 0,58 3 0,-28-2-258,-2-1-129,-5 0-129,13 0 129,-13-1-129,7-1-129,-9 2 258,6 0-258,-5-2 387,0-1 0,1 3 129,-4-4-129,2 2 129,0-6 0,3 1 129,-1-5-258,3 5 129,-1-5-129,1 1 0,2-1 0,-2 0-129,-2-2 129,0 2-129,-1-4 129,-4 0-129,0-4 129,-1 2-129,-1-4 0,0-1 129,-3-4-129,-1 0 0,0 0-129,-1-2 129,-1-2-129,-2 0-129,0-4 0,-2 0 129,2 3-129,-3-2 0,2 0 258,-5 0-258,4 0 129,-2 0 129,-1 2 129,-1-3-129,-3 0 0,0 1 0,0-4 258,-1-1-516,-5 3 516,1-2-129,-5 0-129,3 3 258,-3-1-129,-1 1 129,-1 4-129,0 2 0,-1-3 129,-1 2-129,-1 3 0,-3-2-129,-2 2-129,-4 5 129,-6-2-258,-2 5 258,-8 2-258,-2 5 0,-6 5 0,-3 3 0,-5 4-129,-8 0 258,-17 11-129,2-1-129,-10 14-258,1-6-774,-8 18-645,3-1-2580,1-3-129,6 11-645</inkml:trace>
  <inkml:trace contextRef="#ctx0" brushRef="#br0" timeOffset="2">858 8765 258,'-55'0'774,"55"0"387,-54 5 129,54-5 129,-57 15 387,57-15-129,-52 20 0,52-20-387,-43 26-258,43-26-129,-37 29-258,37-29-387,-41 33 0,41-33 0,-37 36-258,37-36 0,0 0 0,-48 64 387,48-64-129,-31 50 0,31-50 0,-32 56 0,32-56 129,-31 61 0,31-61-129,-28 67-129,28-67 0,-17 76-129,17-76 129,-12 79-258,12-79 258,-5 86-129,5-86 0,-11 86 129,11-86-129,-15 87 0,15-87 129,-5 92 0,5-92 0,-13 93 258,13-93-258,0 92 258,0-92-129,7 89 0,-7-89 129,15 84-129,-15-84 0,21 77-129,-21-77 258,35 64-258,-35-64 0,41 56 258,-41-56-258,44 50 387,-44-50-387,49 44 258,-49-44-258,59 43 129,-59-43-129,65 42 0,-65-42 129,72 28 0,-26-13-129,-1-3 129,0-8 258,3 0-516,3-4 0,-2 0 129,7-1-129,-8-6 0,-2-1 129,-3-1-258,-1-3 129,-8 2 258,0 1 0,-3-5-129,3-6 0,-2 3 0,0-3 0,1-4 0,0 0 0,0-3-129,-1-7 129,-2 1-129,-3 2-129,-2-6 129,-1-2 0,-3-8 0,-1 2 0,-3-3-129,0-1 0,-1-1-129,-4-4 258,-2 0-129,0 3 0,-2-1 0,-2-1 0,-2 0-129,-1 2 387,-3-3-129,0 1-129,-1-1 129,-4 1 0,-4-2 129,-2 0 0,-1-1 0,-3 0 0,-5 3 0,-4 6 0,-2 0 0,-5 5 0,-5 6-258,-8 1 0,-4 6 0,-1 4-129,-2 4 0,-9 1 129,-8 3 129,-5 2 0,-6 3 0,2 7-129,-4 1-387,-2 6-129,-2 0-645,0 15-2580,14 3-1161,7 6-258,9 3-387</inkml:trace>
  <inkml:trace contextRef="#ctx0" brushRef="#br0" timeOffset="3">592 5603 645,'0'0'2709,"-39"-44"-774,39 44-258,0 0-903,0 0-129,0 0-129,0 0 0,0 0 129,0 0 0,0 0-129,0 0 129,0 0-129,0 0 0,0 0-258,0 0-258,0 0 0,0 0 0,0 0 0,0 0 129,0 0 0,0 0 0,28 54 258,-28-54-129,0 0 0,36 53 0,-36-53 129,0 0-258,51 75 129,-51-75 0,54 70-129,-54-70 0,51 80 129,-51-80 129,58 79-129,-58-79 129,56 71-258,-16-45 129,-17 3-129,9 0 129,-6-2-258,2-2 129,-9 1-258,2-2 0,-14-2 258,-2 1-129,5-2 0,-6-3 0,-1-1 0,-3-6-129,0-11 0,1 20-258,-1-20-774,0 0-1548,0 0-1419,-8-6-258,7-5 129</inkml:trace>
  <inkml:trace contextRef="#ctx0" brushRef="#br0" timeOffset="4">545 6386 1548,'0'0'2451,"0"0"-1290,0 0 129,0 0-129,0 0-129,0 0 129,0 0-516,0 0 0,0 0 0,-36 20-387,36-20 0,0 0 0,0 0 387,0 0-258,0 0 387,0 0-387,0 0 387,0 0-258,0 0 0,0 0-129,0 0-129,0 0-129,0 0 129,0 0 0,0 0 0,0 0-129,0 0 258,44-60 0,-44 60-129,55-57 0,-55 57-129,67-76 129,-14 32-129,2-1-129,-1-4 0,-2 2-258,-2-3 258,-4 4-129,2 0 129,-7 2-129,-8 4 129,-9 3 0,1 2 129,-3 6 0,-4 3-129,-4 7 0,-5 5-129,1 4 129,-10 10-129,0 0-129,10-1-258,-10 1-774,-5 7-2580,1 10-387,-3-6-258,0 6-129</inkml:trace>
  <inkml:trace contextRef="#ctx0" brushRef="#br0" timeOffset="5">1297 6478 1935,'0'0'1548,"0"0"-1032,0 0-387,-9 1 387,9-1-129,0 0 516,-4-8 129,1-4 0,3 12 0,-2-18 0,2 18-129,0-20-129,0 20-258,9-22 0,-5 11-387,8 0 0,-4 4 0,5-4 129,-2 5-129,3-2 258,-2 4-129,0-1 0,0 5 0,-3-2 129,-1 2-129,2 0-129,-10 0 129,13 0-258,-13 0 129,8 4 0,-8-4 0,0 0-129,9 14 129,-9-14 129,2 14-129,-2-14 0,0 21 0,-2-9 0,-4 2 0,-2 1 0,0-1 0,-4 1 0,0-1 0,-3 1 0,1-2 0,-1 0-129,2 0 129,-2-2-129,1-2 0,0-2 0,3-1 0,-1-1-129,-1-5 129,4 0-129,1-2-129,8 2-258,-12-12-645,12 12-1548,-2-15-1161,3-2-387,-1 17 129</inkml:trace>
  <inkml:trace contextRef="#ctx0" brushRef="#br0" timeOffset="6">653 9273 645,'0'0'1677,"0"0"258,0 0 258,0 0-129,0 0-516,0 0-387,0 0-387,0 0-258,0 0 129,0 0-258,0 0-129,-29 46-129,29-46 129,0 0-258,-14 60 129,14-60 0,-18 49 129,18-49-129,-5 61 387,5-61-129,-13 72 129,13-72 129,-14 73-258,14-73 0,-8 81-129,8-81-129,-14 78 0,14-78-258,-7 68 129,7-68-129,-3 57 129,3-57 0,0 0 0,0 59 0,0-59 0,0 0 258,0 0 129,0 0-258,0 0 129,21 49-129,-21-49 0,0 0 0,39 16 0,-39-16-129,47 10 129,-47-10-129,52 8 258,-52-8-258,57 12 387,-57-12-129,75 6 129,-75-6-129,66 7-258,-32-3 0,4-4 0,-5 1 129,-1 0-258,-7 2 0,1-2 0,-1 2-129,-7-2 258,-3 1 0,3-2 0,-7 0 0,5 0-129,-8-3-258,-8 3-1548,10-8-2193,-10-5-387,0 2-129,-8-8-129</inkml:trace>
  <inkml:trace contextRef="#ctx0" brushRef="#br0" timeOffset="7">513 9521 1,'0'0'3224,"0"0"1,0 0-129,0 0-2709,0 0-258,0 0-129,0 0 258,0 0 258,0 0 129,33 0 387,-33 0 258,0 0-258,0 0 258,41 0 0,-41 0-258,0 0-258,43 1-129,-43-1-258,0 0 0,59 13-258,-59-13 129,48 9-258,-48-9 129,47 8 0,-47-8-129,49 9 129,-49-9-129,0 0 0,50 3 0,-50-3-129,0 0 0,0 0-258,0 0-645,0 0-1419,0 0-1806,0 0-258,0 0-129</inkml:trace>
  <inkml:trace contextRef="#ctx0" brushRef="#br0" timeOffset="8">571 9188 1935,'0'0'4128,"0"0"129,0 0-258,0 0-2451,0 0-516,0 0-645,0 0-258,0 0 0,0 0 0,0 0 129,0 0 387,0 0-258,0 0 0,0 0 129,50-26 0,-50 26-258,0 0 0,55 0 0,-55 0-258,57 1 258,-57-1-258,55 11 129,-55-11-129,63 12 129,-63-12 129,63 11-516,-63-11 516,57 11-516,-30-8 129,1 1 0,-1-1 0,-12-1 129,9-1-258,-13 0 387,5 0-387,-16-1 387,14 4-129,-14-4-129,10 3 129,-10-3 0,0 0-129,0 0-129,0 0-516,0 0-1419,0 0-1935,9 2-258,-9-2-387</inkml:trace>
  <inkml:trace contextRef="#ctx0" brushRef="#br0" timeOffset="9">1328 10137 1548,'-8'-2'2322,"8"2"-1290,0 0-645,-5-12-129,5 12-129,0 0 0,-3-12 387,3 12 129,0 0 129,-1-13 0,1 13 129,0 0-129,0 0 258,0 0-258,0 0 129,0 0-258,0 0 0,-9-9-129,9 9 129,0 0-387,0 0 129,0-17-387,0 17 129,0-17-258,0 6 258,0-2-258,0 1 258,4-1 0,-3 1 258,4 0-387,-5 12 129,10-21 0,-10 21 0,16-18-129,-8 14 129,4-1 0,0 2-129,-1 3 0,2 0 129,-1 0 0,-2 3-129,2 2 129,-12-5-129,15 12 0,-15-12 129,14 16-129,-10-5 0,-2 0 0,2-1 0,-4 2-129,2 0 129,-1 1 129,0-2 0,-1 2 0,0-1-129,0-2 129,-2 3 129,0-1-129,-4 1 0,-1-1-258,-1 0 258,-1-2-258,0 0 129,0-3 0,-2-4 0,1-1 0,0-2-129,-3 0 129,3-5 0,-2-2-258,2-3-129,0 3-645,3-5-1935,0-5-1290,7 17-129,-2-32 129</inkml:trace>
  <inkml:trace contextRef="#ctx0" brushRef="#br0" timeOffset="10">1097 6912 258,'-14'4'1161,"9"9"129,5-13 129,0 0 258,0 0 0,-29 49-645,25-32-387,4-17 0,0 0-258,-23 71 129,23-71-129,-12 59-516,12-26 129,0-33 516,-19 85 129,20-39-387,5 4 129,-6 7 129,0 3 129,-8 8 129,-2-1 0,10 3-516,-9-2 129,2 3 129,-7-1 0,5-2-516,4-3 129,5-3-129,0-5 0,0-4 129,0-53-129,0 87 0,0-87 0,0 63 0,0-63 0,0 0 0,-7 57-129,7-57 129,0 0-129,0 0 0,0 0 0,-29 53-516,29-53 0,0 0-1419,0 0-1548,0 0-387,0 0 258</inkml:trace>
  <inkml:trace contextRef="#ctx0" brushRef="#br0" timeOffset="11">685 8307 1806,'-45'50'2967,"45"-50"0,0 0-1548,-6 53-1935,6-53 387,0 0 129,19 55 129,-19-55 387,17 52 129,-17-52 0,24 59 258,-24-59 129,37 69-129,-37-69 129,43 67-258,-43-67-129,52 58-129,-52-58 0,45 36-129,-45-36 129,0 0-129,61 0 0,-39-9-258,8-16 0,-4-6 0,9-10 0,-4-6 0,6-7-129,-7-2 129,-3-2 258,-3 3 0,-3 3 0,0 6-129,-5 4-129,2 9 0,0 8-387,-6 0-903,6 0-2709,-1 11-387,-4-8-258,-1 0-129</inkml:trace>
  <inkml:trace contextRef="#ctx0" brushRef="#br0" timeOffset="12">1688 6370 1677,'0'0'3354,"0"0"0,13 4-1419,-13-4-903,14 0 0,-3 0-387,2 0 258,2 0-516,5 0 387,2 0-258,1 0 129,6 0 129,0 0-129,7 3-129,0-3 0,3 4-129,1-3-258,0 3 258,1-3-387,3 1 0,-6-2 129,1 3-129,-2-3 0,-2 2 0,-3-2 129,-1 0-129,-5 0 129,-3 0 0,-3 0 0,-4-1-129,-3-1 129,-4-1-129,-9 3 129,11-1 0,-11 1 0,0 0-129,0 0 0,0 0 0,0 0 0,0 0 0,-6-6 0,6 6-129,-7-2 129,7 2-129,-10-5 129,10 5 0,0 0 0,-10-4 0,10 4 0,0 0-129,0 0 0,0 0 129,0 0-129,0 0 0,0 0 129,0 0-129,0 0 129,0 0 0,0 0 0,0 0 129,0 0-129,0 0 0,-10-10 0,10 10 0,-8-10 0,8 10 0,-13-19 129,6 7-129,0-1 0,-2-2 129,-1 1-129,0-4 0,-1 3-129,0-2 129,1 0-258,0-2 258,1 5-258,-1 2 0,2 0 129,-1 4 0,9 8 0,-10-16 0,10 16 0,-8-4-129,8 4 0,0 0 129,0 0-129,0 0 129,1 13 129,-1-13 0,10 16 0,-1-5 0,0 2 0,2-3 0,1 5-129,-2-2-258,5 0 129,-5 2-387,7 1 387,-6 1-258,4 1 129,-4 0-258,4 3 387,-4-3-129,3 4-129,-4-5 129,2 3-258,-6-3 258,0 1-129,-2-3 129,-2-1 129,-2-1 0,0-1 129,-7 0 0,-3-1 129,-1 0 0,-3 0 0,-2 3 129,-6 4-129,1-3 0,-6 4 0,-1 4 129,-2 0-129,-1 2 258,0 1-258,1-4-258,1 0-1032,5 9-1935,-9-19 387,18 10-257</inkml:trace>
</inkml:ink>
</file>

<file path=ppt/ink/ink1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45:03.682"/>
    </inkml:context>
    <inkml:brush xml:id="br0">
      <inkml:brushProperty name="width" value="0.05292" units="cm"/>
      <inkml:brushProperty name="height" value="0.05292" units="cm"/>
      <inkml:brushProperty name="color" value="#00B0F0"/>
    </inkml:brush>
  </inkml:definitions>
  <inkml:trace contextRef="#ctx0" brushRef="#br0">3938 12755 1,'0'0'1031,"0"0"130,0 0-258,0 0-516,0 0 129,0-5-258,0 5 258,0 0-129,5-14 258,-5 14 0,9-10 258,-9 10-129,13-17 0,-5 8-129,3-3 0,3 4 0,-4-6 0,7 2-129,-1-3 0,4 3 0,0-4 0,3 5-129,-2-4 0,1 2-129,3-4 0,1 7-258,-2-3 258,1 2-516,-2-1 0,0 2-516,-1 2-1548,2 8-1161,-12-8-645,7 8 259</inkml:trace>
  <inkml:trace contextRef="#ctx0" brushRef="#br0" timeOffset="378.02">4279 12830 516,'25'0'2709,"-15"-9"129,2 4-2193,5-3 0,0 0 129,2-1 0,-4 1-129,2 0 258,0-7 0,1 6-129,0-6 0,1 5-516,1-4-129,0-1-645,3 2-1290,-1 9-1677,-4-13-387,8 13 259</inkml:trace>
  <inkml:trace contextRef="#ctx0" brushRef="#br0" timeOffset="770.044">4556 13076 3225,'24'-16'3612,"-8"11"-516,-1-2-2064,-1-5-258,5 2-387,-2-2-129,2 0-258,0 2 0,-1-4-258,1 4-516,-2 1-1419,-7-8-1677,7 14 258</inkml:trace>
  <inkml:trace contextRef="#ctx0" brushRef="#br0" timeOffset="1109.062">4588 13217 1806,'13'8'3999,"-13"-8"0,17 0-774,-17 0-2322,15-3-1419,-5-3 129,4 1 129,-3-1-129,1-1 129,-1 0 258,3-1 129,-2 0 0,0-5-129,4 3-645,1-5-1935,6 11-1032,-9-13-129</inkml:trace>
  <inkml:trace contextRef="#ctx0" brushRef="#br0" timeOffset="1769.101">4094 14130 774,'8'1'2322,"-8"-1"-1161,0 0-258,8-9-129,-8 9 0,10-13-258,-10 13-129,16-19 0,-6 8-258,1-4-129,2 1-1419,6 8-1677,-9-16 258</inkml:trace>
  <inkml:trace contextRef="#ctx0" brushRef="#br0" timeOffset="2146.122">4254 13638 1,'34'-35'3353,"-7"23"-386,-10-22-387,5 9-3741,5 4-1290,-9-11-645</inkml:trace>
  <inkml:trace contextRef="#ctx0" brushRef="#br0" timeOffset="3019.172">3655 13900 2193,'0'0'2451,"0"0"-1548,0 0-1290,0 0-129,0-12-129,0 12-129,5-15 129,0 3 258,0-2 0,4 0 258,3-3 129,2-3 0,6-4 0,2-2 0,5-6 129,3-3-129,7-6 129,2-5-129,3-2 0,4-5 0,1-4 0,5 0 0,1 2-129,-1-2 0,1 5-1032</inkml:trace>
  <inkml:trace contextRef="#ctx0" brushRef="#br0" timeOffset="3585.205">3515 13422 1161,'17'-18'2838,"-12"5"-1677,7-3-258,-1-6 0,2-3 129,1 1-387,2-4 129,2-2 0,1-3-129,4 1-129,0-3-129,4 1-645,4 1-1290,6 5-1935,-6-9 129</inkml:trace>
  <inkml:trace contextRef="#ctx0" brushRef="#br0" timeOffset="4406.252">5557 13169 1806,'6'-23'1806,"8"7"-516,-1-6-516,6-6-516,7-4-129,6-2-129,5-8 0,5-2-129,3-3-129,2 1-129,-1 0-129,1 3-903,0 11-1290</inkml:trace>
  <inkml:trace contextRef="#ctx0" brushRef="#br0" timeOffset="4875.276">5625 13702 774,'58'-75'3612,"-19"34"387,-5-8-1935,9-9-645,6 2-387,0-8-129,8 5-129,-4-2-258,3 3 0,-2-1-258,2 5 0,-4 3-258,-2 2-258,-2 6-258,-6-1-1032,2 10-1548,-4 13-1161,-14-4 0</inkml:trace>
  <inkml:trace contextRef="#ctx0" brushRef="#br0" timeOffset="5244.299">5683 14200 1032,'73'-78'3096,"-35"25"258,9 0-2709,4-2-387,5-6-129,1-2 258,3 0-129,3-3 0,0-2 129,0 3-258,0 1 129,0 5-129,-2 5-516,-2 8-1290,-8-2-1806,4 24-129</inkml:trace>
  <inkml:trace contextRef="#ctx0" brushRef="#br0" timeOffset="5894.337">6228 14170 903,'25'-43'3999,"-5"21"258,-5-10-387,5 1-2709,7 0-258,0-3-645,3 1-387,3 6-1290,3 5-2451,-6-11-387,9 12 0</inkml:trace>
  <inkml:trace contextRef="#ctx0" brushRef="#br0" timeOffset="6711.383">8849 13319 2451,'-7'-24'3870,"8"-3"-1161,1 6-903,2 1-387,-1-8-387,6 5-129,-2-7-258,6 2-129,2-6-129,5-2-129,3-3-258,7-4-129,2-3 129,5-5-129,5-4 258,3-1-258,-1 2 129,1-2-129,0 2 0,-1 5 0,1 1-516,-5 2-516,1 9-1161,-1 11-1677,-11-6-516</inkml:trace>
  <inkml:trace contextRef="#ctx0" brushRef="#br0" timeOffset="7115.406">9056 13571 2580,'89'-124'3870,"-36"59"-129,-8-5-1806,7-3-1548,4 4-129,-1 0-129,-1 3-129,-3 6 0,-3 3-387,-3 6-129,-5 5-645,-4 0-2322,2 21-387,-11-11 388</inkml:trace>
  <inkml:trace contextRef="#ctx0" brushRef="#br0" timeOffset="7536.431">9331 13864 129,'35'-23'3870,"-11"16"-258,-11-18 0,9 5-2838,2-7-645,6-5-129,1-2-258,4-4-129,0-8 0,2 2-258,1-6-387,0 0-645,4 11-1806,-9-15 129</inkml:trace>
  <inkml:trace contextRef="#ctx0" brushRef="#br0" timeOffset="7836.446">9893 13181 3354,'23'-7'3483,"-14"-13"-258,13 0-2838,-3 0-903,5-5-129,1-1-387,2-1-774,4 3-1419,-8-10 1</inkml:trace>
  <inkml:trace contextRef="#ctx0" brushRef="#br0" timeOffset="8631.493">12297 13324 3354,'3'-29'4128,"3"14"-645,1-2-1935,-3-10-258,7 4-387,0-7-129,6 2-129,0-6-129,5 2-129,3-4-129,5-3-258,2-2 129,2-4-258,2 1-129,-1 0 0,2 1 0,-4 1-387,0 6-129,-5 0-516,0 11-1290,-3 10-1419,-9-5-645</inkml:trace>
  <inkml:trace contextRef="#ctx0" brushRef="#br0" timeOffset="9052.517">12335 13687 2709,'0'17'4257,"0"-17"-258,0 0-258,18-17-2967,-5 2-1032,7-7 129,2-11-129,5-5 258,5-7 0,3-8 0,5-2 387,1-9-258,4 0 258,-4 0-258,4 6 258,-3 0-387,2 4 258,-3 7-258,1 3-516,-2 12 129,-5 2-516,5 12-387,-9-6-645,5 12-1032,-5 10-1290,-7-6 129</inkml:trace>
  <inkml:trace contextRef="#ctx0" brushRef="#br0" timeOffset="9377.536">12629 13812 2322,'23'-7'3741,"-6"-22"129,14 4-516,0-11-3354,4-4-258,6-6 0,0 0-129,1 0 129,2 2 0,-2 1-258,0 7-516,-1 9-1806,-10-10-774,9 21 0</inkml:trace>
  <inkml:trace contextRef="#ctx0" brushRef="#br0" timeOffset="10203.583">15351 13147 1161,'7'-10'3483,"10"3"129,-3-2-2580,1-13-129,8 3 258,-2-10 0,6 4 258,-2-9-516,6 1 129,-2-4 0,3 1-516,-3-2-258,4-1-258,-5 2 0,0 4-258,-1 6 0,-6-1-645,1 15-258,-7-3-1935,-6 5-1419,5 11-258</inkml:trace>
  <inkml:trace contextRef="#ctx0" brushRef="#br0" timeOffset="10555.603">15452 13401 258,'-1'22'4128,"1"-5"129,0-17-387,18-5-2193,-1-4-1548,2-8 0,7 0 129,5-12 129,7-3-129,1-11 0,8-3-129,1-2 0,5-1 129,4-2-258,-1 3-129,-1-1 129,-4 5-258,2 13-258,-7-5-903,0 9-1677,-1 14-1548,-14-5 387</inkml:trace>
  <inkml:trace contextRef="#ctx0" brushRef="#br0" timeOffset="10939.625">15860 13733 4257,'36'-6'4644,"-12"-23"-516,13 3-387,-3-17-3870,11-3-387,1-8 0,6-1 258,0-1 258,-1-3 0,0 5 387,-2-2 0,2 8 129,-5 4-258,-1 3-258,0 8-387,-6-4-645,0 17-1032,-4 8-2322,-9-5-387,4 13 517</inkml:trace>
  <inkml:trace contextRef="#ctx0" brushRef="#br0" timeOffset="11273.644">16296 13738 4128,'0'0'4773,"16"-4"-645,-6-28-387,10 5-3741,5-13-645,11-1 129,-1-8 0,8 0 129,0-1 258,1 0 258,1 4 258,-3 1 0,0 8-258,-3 5-1161,-2 8-2709,-11-6-645,3 12-129</inkml:trace>
  <inkml:trace contextRef="#ctx0" brushRef="#br0" timeOffset="13792.788">21631 10984 1032,'-22'-16'1677,"11"11"258,-3-1-258,2 1 0,-3 3-1032,5-1-129,-2 3-387,3 0-129,-1 0-129,1 0 0,9 0 129,-13 1 0,13-1 129,-10 0 0,10 0 0,-9 0-129,9 0 0,0 0 0,-10 0-258,10 0-645,0 0-903,-9-1-1677</inkml:trace>
  <inkml:trace contextRef="#ctx0" brushRef="#br0" timeOffset="20980.2">21690 10968 516,'0'0'258,"0"0"-258,0 0-129,0 0 258,0 0 129,0 0 129,0 0 129,4-10 0,-4 10 0,0 0-129,0 0 129,0-11-387,0 11 0,0 0 0,0 0-129,-11-12 387,11 12-387,-10-5 258,10 5-129,-14-4 129,6 1 0,-1 2-129,0-2 129,-4 2-129,2 0 129,-1-2-129,-2 0 129,0 1-129,0 0 0,0-3 129,0 4-129,-1-1 129,0 0-129,0-1 129,1 3 0,-2 0-258,3 0 129,-3 0 129,2 0 129,-2 3-258,1 5 129,0-3 129,-2 2 0,1-2-129,1 4 129,-2-1-129,1 3-129,0-4 129,0 1 0,-2 3-129,2 2 0,-1-1 0,0 1 0,0 2 129,-1 0 0,1 6-258,1-1 0,0 0 0,0 2 129,-1 4-258,3 1 129,-2 4-258,1 4 258,3-4 0,-1 3-129,2 2 129,0 2-129,3-5 129,1 3-129,3-3 0,1 2 0,2-2 129,1 1-129,0 0-258,5-1 387,0 0-129,2 0 0,1-1 0,0-1 129,2 0-129,2-1 258,1 2-129,-1 1-129,5 0 129,0 2 0,4 0 0,-1 2 0,4-3 0,0 3 0,1-5 0,3-1 0,-1-7 129,2 2 0,-1-7-129,2-4 129,1-3 129,1 0 0,-1-4-129,5-2 0,-2-3 129,2-3-129,1 0 258,1 0-129,0-9 0,1-3 258,0-4-258,1-1 0,-1-4 0,1-5-129,-2-1 0,2-7-129,0-4 258,-5-1-258,1-5 129,1 2 129,-5-6 0,1 4 0,-4-6 387,1 0-258,-7 2-129,1 0 129,-4-2-258,-3 4 129,-4-4 129,-2-3-129,-5 0 0,-1 1-129,-5-2 258,0-1-258,-7-1 258,-1 0-258,-5 2 0,-3 3 0,-2-1-129,-1 6 0,-2 3 0,-2 6 0,-4 1-258,-1 5 258,-2 2-258,-1 4 129,-3 6 0,-5 2 0,-3 7 129,-3 3-129,-1 5 129,-4 2 0,-1 2 0,-4 10 0,0 3-258,1 3 129,0 9-129,-3 1-645,6 13-774,-3 10-2580,-4-6-258,7 9-258</inkml:trace>
  <inkml:trace contextRef="#ctx0" brushRef="#br0" timeOffset="21919.253">20998 11565 2322,'0'0'1677,"16"-5"0,-6-3 258,4-9 0,5 2 0,2-11-387,10 1-258,0-11-129,12-4-387,1-6 129,8 0-516,2-2 0,6 0-129,-2-4 129,2 4-258,0 5 0,-4 3 0,-1 5-258,-6 1 129,-3 7-129,-7 2 0,-3 11-516,-10-2 0,-3 14-774,-13-3-645,-10 5-2322,7 12-129,-15-3 129</inkml:trace>
  <inkml:trace contextRef="#ctx0" brushRef="#br0" timeOffset="22339.277">21175 11725 1161,'-14'22'3612,"14"-22"0,0 0-516,0 0-3483,14 0 129,3-3 387,5-11 387,2-8 258,10 0 258,-1-12 129,13 0 129,-3-12 0,10 4-258,-3-8-258,8 3-387,-4-1 0,4 0-258,-5 4 129,-3 4-387,-4 5 258,-5 4-258,-6 8 129,-4 1-129,-6 7-258,-7 0-387,-2 13-387,-16 2-645,13 0-1419,-12 6-1161,-7 4-387</inkml:trace>
  <inkml:trace contextRef="#ctx0" brushRef="#br0" timeOffset="22664.296">21298 11911 2193,'2'12'4257,"7"-17"0,15-3-516,-2-6-2967,11-14-645,8-4-258,4-6 258,4-3 0,6-4 0,4 1 129,0-1 0,4 1 258,-5 5-387,0 1 0,-4 7-129,-5 3-387,-3 10-774,-9 4-2967,-10-4 129,-3 13-645</inkml:trace>
  <inkml:trace contextRef="#ctx0" brushRef="#br0" timeOffset="23987.372">21251 13179 1419,'-10'-10'1032,"3"-6"-129,2 5 387,3-1-129,-4 0 387,6 12 129,-7-22-387,7 22 258,-3-24-645,3 24-387,5-19-258,1 7 0,6 1-258,4-1 0,2 0 0,2 1 0,1 1 0,3 0 0,-3 3 0,1 4 0,-2 2 0,-2 1 0,-2 0 0,-5 7 0,0 2 129,-4 6-129,-5 1-129,-2 2 258,0 3 0,-4 1 129,-6 2 129,0-2 129,-4 0-129,0 0 258,-2-5 258,1 4-387,-7-11 258,4 3-258,-5-9 0,1 5 0,-3-9-129,1 0-129,-3-6 0,3-2-129,3-1-258,0-5-129,6 4-645,-2-12-774,14 5-2064,1 2-1032,2-4 0,5 3 1</inkml:trace>
  <inkml:trace contextRef="#ctx0" brushRef="#br0" timeOffset="24895.423">21510 12631 2709,'0'-13'2838,"0"13"-1032,3-15-516,-3 15-129,0 0-129,3-15-129,-3 15-129,0 0-129,0 0 129,0 0-258,0 0-129,0 0 129,10 13-258,-10-1 0,1 1 129,-1 5 0,0 3-258,0 1 129,-2 5-129,-2 2 0,-1 3 0,0 0 0,0 6-129,-5-2 0,3 2 129,-1-3-258,-1 0 258,2-2-258,1-5 129,-1-6-129,4-5 129,1-2-129,2-15 0,4 12 0,-4-12-129,16-11 0,-4-5-258,4 2 258,-1-8 129,3 2-129,1-6 129,-4 6-258,2 1 387,-1 5-129,0 4 129,-1 6-129,-3 3 0,4 1 0,-2 5 0,0 5-129,-2 4 129,2 0-129,-3-1 129,0 1 0,-3 3 129,-2-4 0,0 0 129,-5-2 0,-1 1 129,0-12 0,-4 19-129,-4-9 258,-1-1-258,-4-1 258,0-1-129,-3-5 0,3 3 129,-6-2 129,4 0 0,-4-3-129,1 0-129,0-1 129,0-1-258,2-3-129,-1-2-387,5 3-516,-2-2-2064,1-6-1548,13 12-129,-7-25 129</inkml:trace>
  <inkml:trace contextRef="#ctx0" brushRef="#br0" timeOffset="25983.486">22038 12767 903,'-18'8'3483,"0"-8"129,11 9-516,-14-4-2967,4 5-516,-3-1 0,3-1 387,-1-1 258,1-2 387,4 1 129,2-3 0,11-3-129,-9 6 0,9-6-258,9 9-129,5-2 0,2 3-258,4 2 0,1 0 0,3 4-258,-2 0 129,-1 7 129,0-3 0,-2 4 0,-4 0 129,0-1-129,-5-2 258,-2 3 0,-5-4 258,-1 1-258,-5-6 258,-2-1-129,-8-4 0,1 2 0,-6-7 0,2 5 129,-6-10-129,1 0 0,-2 0-129,1-2 0,1-5 0,1 1 0,4-4-387,2 1 129,14 9-387,-12-16 0,12 16-387,3-12-516,13 8-1032,-2 1-2193,1-6-258,9 5 258</inkml:trace>
  <inkml:trace contextRef="#ctx0" brushRef="#br0" timeOffset="26999.544">22132 12944 2580,'14'10'4128,"-14"-10"-387,24-1 0,-14-3-3225,9-4-645,1-1 0,2 0 0,-2-2-129,0 0 387,-2 1-129,-3-2 129,0 0 129,-7 2 0,-8 10 129,7-20-129,-7 20 0,-3-19-129,3 19 129,-17-12-129,6 6-129,-3 2 0,2 2 258,-4 0-258,3 2 0,-1 2 129,2 1 0,-1 6 0,2 1 0,-1 4 0,2 1 0,-1-1 129,1 6-129,1-1 129,3 3 0,-4-2 129,4 5-129,1-5 0,2 9-129,2-7 0,1 1 0,5-3-129,5-2 129,1-6-258,7 0 258,3-11-258,1-1 258,4-1-258,0-11 129,3-1-129,-3-3 0,2-2 0,-5-5 0,0 1 129,-4-7-258,-1 4 258,-4-4-129,-3 4 0,-3 0-129,-2 5 129,-3-1 0,-1 7 129,-2 14-129,0-18 0,0 18 0,0 0 0,-6-11 129,6 11 0,0 0 0,-3 8 0,3-8 0,3 18 0,4-2 129,-2 1-129,5 5-129,-1-2 129,2 4 129,-1 0-258,3 2 129,-4-4 0,-1-2 129,-2-2-129,0-2 129,-4-4 0,-2-12 0,0 13 129,0-13 129,-13 0-129,5 0 0,-3-8 129,-1-1-129,1-7 129,0-1-258,3-3 129,2-3-129,2 0-129,4-3 0,2 2 129,7-2-129,2 1 0,3 6 0,3 4 0,1 3 0,8 6 129,-1 3-129,2 3-258,-2 0-387,4 14-774,-9-2-1806,0-4-1290,2 8-258,-11-13-129</inkml:trace>
  <inkml:trace contextRef="#ctx0" brushRef="#br0" timeOffset="27592.578">22795 12689 5934,'0'0'4257,"14"15"-258,-14-15-387,0 0-3870,10 10-129,-3 6 0,-1 1 258,-1-1 258,2 4 0,-1-2 129,0 5 0,0 0 0,3 6-129,-4-6 129,3 0-129,-1 2 129,0-1-129,0-2 0,-1-1 0,0-5 0,0 1 0,-2-5 0,1 1 0,-5-13 0,7 15 258,-7-15-129,9 0 129,-9 0 0,8-20 0,-6-1 0,7-2 129,-4-5-129,5-1-258,-4-5 0,4 3 0,-3 4 0,4-1-129,-2 3 129,3 3-129,-1-1 0,2 5-129,3 7 129,-2-2-387,3 5-258,-4-4-774,10 12-1032,-11 0-2193,0-2-387,-2 2-129</inkml:trace>
  <inkml:trace contextRef="#ctx0" brushRef="#br0" timeOffset="28087.606">23192 12762 3096,'32'0'2451,"-16"-7"-387,1 0-258,-5-7 0,6 4 129,-11-12-258,9 10 0,-10-7-645,5 9 0,-8-7-516,-3 17 0,5-19-258,-5 19-258,0 0-129,-7-11-129,7 11 129,-16 0 0,6 0 0,-2 0 0,0 4 258,1 0-129,-3 0-129,4 2 387,-3-1-258,2 4 129,-2 4-129,2 6 258,1 0-129,0 6 0,1-1 129,4 7 129,-1 3-129,5 2 129,-2-2-129,3 3-129,3-6 0,4 3 129,3-3-129,4-7-129,6-4 0,-1-6-387,9-3-387,-4-11-516,12 0-1032,-6-4-1935,1-15-387,4 2-387</inkml:trace>
  <inkml:trace contextRef="#ctx0" brushRef="#br0" timeOffset="28482.628">23480 12894 7353,'0'24'4515,"0"-24"-258,14 4-903,-4 3-3096,-2 0-129,6-3-258,0-3 258,0-1-258,1-2 129,-2-8 129,0-1 0,0-4 129,-5-7 129,1 5 0,-6-7-129,1 7 129,-4-2 0,-2 4-258,-3 1-258,-4 2-258,9 12 0,-24-5-129,12 7 0,-8 0-129,7 11-258,-8-6-387,9 12-645,-4-7-774,3-1-1677,9 8 0,-6-9 388</inkml:trace>
  <inkml:trace contextRef="#ctx0" brushRef="#br0" timeOffset="29035.66">23643 12180 774,'-2'-29'2709,"2"7"-387,0 22-2064,-4-17-258,4 17 387,0 0 0,0 0 129,0 0-129,-4-10 258,4 10 0,0 0 129,0 0-129,0 0 258,0 10-129,0-10 0,0 13-129,0-13 129,0 25 0,-1-14-258,1 7-129,-3-1-129,3 8 258,-3 2-387,0 8 129,3 4 129,-3 5-258,1 8 0,0 8 0,2 4 0,0 5 0,2 4 129,7-2-129,-1-3 0,4-4 0,-1-9 0,2 0-129,-5-11 129,4-8-516,-2-1-1290,-3-5-2451,-7-14-387,0 0-258</inkml:trace>
  <inkml:trace contextRef="#ctx0" brushRef="#br0" timeOffset="37495.144">20640 13350 1548,'0'0'3225,"0"0"-1032,0 0-1161,2-15-387,-2 15 129,8-11 129,-8 11-129,14-9 0,-3 6-258,-1 0 129,5-1-387,1 1 0,1 3-258,1-2 0,2-1 0,-1 1-258,-1-1-129,3 3-1032,-5 0-1548,-7-9-1290,8 9 516</inkml:trace>
  <inkml:trace contextRef="#ctx0" brushRef="#br0" timeOffset="38515.202">20482 14329 516,'0'0'3096,"0"0"516,0 0-2838,18-2-387,-5-4 387,4 4 129,4-4 0,3 0 0,0-5 0,6 5-129,-5-5 129,5 7 0,-8-6-129,3 7 0,-9-5-129,2 7-129,-8-4 0,0 5-129,-10 0-258,10-2 0,-10 2 0,0 0-129,0 0 129,0 0-258,0 0-129,-7 4-387,7-4-774,-7 17-2709,7-17-516,0 0-129</inkml:trace>
  <inkml:trace contextRef="#ctx0" brushRef="#br0" timeOffset="40191.296">21033 14006 645,'3'-14'1290,"-3"14"129,0 0-129,0 0-129,0 0 387,0 0-387,0 0-129,0 0 129,0 0-387,0 0-129,10 7-387,-10-7 129,5 20-387,0-7 129,0 2-129,-1 2 0,2 4-129,1 2 129,-2-2 0,1 5 0,0-1 0,-2 4 129,-1-4-129,1 3 0,-1-3 258,-1-3-129,-2-1 129,1-7 129,1-2 0,-2-12 0,2 15 129,-2-15 0,0 0-129,10-15 129,-1 2-258,-3-11 0,5 2 0,-2-8 0,2-1-129,0-5 0,2 4 0,-2-2 0,-1 2-129,2 3 258,-2 2-258,2 6 0,-2 0 0,0 7-258,-4 1 0,-6 13-258,10-8 0,-10 8-645,0 0-516,8 8-2193,-6 7-516,-2-15-258</inkml:trace>
  <inkml:trace contextRef="#ctx0" brushRef="#br0" timeOffset="40911.34">21431 13978 258,'20'-3'1548,"-10"1"0,4 2 129,-1 0 129,1 4-387,1 5-258,0-1-258,0 7-258,-1-2-387,-1 5-129,-1 1-258,-1 2 0,-2 4-129,-2-4-258,-3 4 258,-2-2 129,-2 0 0,0-4 258,-3 1 129,-4-5 258,0-3 0,-3 0 0,-2-4 0,0-2-258,-2 0 258,-2-2-387,-1-4-129,-2 0 0,2-2-129,-1-3 0,2 0 0,1-2 129,1-3-258,3 0 516,3-1-258,4-1 0,1-1 0,3 1 0,2-3 129,-2 15-258,16-22 129,-1 13-387,0 2 258,2 2-129,3 1-258,0-2-516,0 5-1161,5 2-1290,-14-3-387</inkml:trace>
  <inkml:trace contextRef="#ctx0" brushRef="#br0" timeOffset="41395.367">21751 13641 774,'6'23'1032,"-4"-5"387,0 2 0,-2 5-129,2 2 129,-1 7-387,-1 3 129,0 9-258,0-1-129,0 6-129,0-3-129,5 1 129,-4-1-258,3-4 0,-2-7-258,1-8-129,-1-3-129,-2-12-516,2-1-1419,-2-13-1677,0 0-258</inkml:trace>
  <inkml:trace contextRef="#ctx0" brushRef="#br0" timeOffset="41903.396">21920 13948 1032,'17'7'3225,"-10"-4"129,-7-3-1161,3 17-2451,-1-3 258,2 1 258,-1 7 0,-1-2 516,2 6-258,-2-5 387,2 0-129,-1-2 129,4-1-129,-3-7-129,6-3-258,-2-7-129,4-1 0,1-5 129,2-3-387,-1-11 129,1 2-129,-3-7 258,3 2 129,-6-2 129,2 4 129,-8-5-258,4 7 129,-6-2-258,0 4 0,-1 1-258,0 3-258,0 12-129,-6-21-129,6 21-387,-10-12-258,10 12-129,-10-6-1032,10 6-1806,0 0-645,-10-13 517</inkml:trace>
  <inkml:trace contextRef="#ctx0" brushRef="#br0" timeOffset="42431.426">22237 13970 1,'29'-3'3224,"-8"1"388,-10-15-258,5 3-2580,2 4-258,1-5 129,-1 6 0,-4-5 0,1 7 258,-6-6 0,-1 9-129,-8 4-129,6-13-129,-6 13-129,-4-10-129,-6 5 0,-2 3-258,-2 0 0,-2-1 129,0 3-129,-1 0 0,-2 0 258,4 5-129,1 0 0,2 3 0,1 1 129,6 5 0,0 1 258,5 4-129,0-2 0,8 7 0,1-2 0,5 3 129,0-4 0,4 1-258,0-4-129,1 0 129,1-3-129,2-3 0,-3-6-129,3 0 0,-2-4-258,-1-2-387,3 0-1032,-6 0-2580,3-10-774,-2 1 0,-3-10-258</inkml:trace>
  <inkml:trace contextRef="#ctx0" brushRef="#br0" timeOffset="43054.462">22893 13839 1806,'6'-7'3870,"0"7"-258,-6 0 0,0-10-3096,0 10-645,0 0 129,0 0-129,0 0 129,6 0 129,-6 0 129,0 0 129,0 0 387,12 15-129,-12-15 0,7 22 258,-7-7 0,3 7 0,-3-2 0,5 10-258,-4-6-258,3 8 0,0-6 0,-1 2-258,0-5-129,-3-4-258,4 3-258,-4-22-516,1 17-1935,-1-17-1548,0 0-129,10-7-258</inkml:trace>
  <inkml:trace contextRef="#ctx0" brushRef="#br0" timeOffset="43679.498">23272 13830 3225,'0'-15'3741,"0"15"129,0 0-258,0 0-2838,-5-11-903,5 11-129,-10 1 258,1 2 0,1 1 258,-2 0-516,-1 2 516,-2-3-516,2 4 516,0-2-645,1-3 516,0 1-129,10-3 258,-13 9 0,13-9-129,-2 12 129,2-12-129,5 17 129,2-9-129,4 4 387,2 0-645,4 2 387,-2-4-387,4 2 129,-1-2-129,2 1 0,-4-3-258,1 1-129,-1-4 387,-5 3-516,-2 0 516,-9-8-129,8 20 129,-8-20 129,0 19 0,0-19 129,-12 21 0,1-13 645,0 2-258,-1-5 387,0 2-387,-4-4 258,4 2-129,-6-5-258,7 3 0,-2-3-516,2 0-258,3 0-774,-2-6-516,10 6-2322,0 0-387,-13-16-258</inkml:trace>
  <inkml:trace contextRef="#ctx0" brushRef="#br0" timeOffset="44639.553">23607 13563 1548,'11'0'3096,"-11"0"-903,0 0-516,11 8-387,-11-8-387,6 14 129,-6-14-387,6 24 0,-4-10-258,2 6 129,-4 5-258,1 5 0,-1 6-258,0 6 0,-2 2 129,-2 4 0,0-4 0,1 2 129,0-6-129,1-3 0,2-8 129,0-7-129,0-5-129,0-3 0,0-14 0,0 16 0,0-16 0,0 0 0,0-7 129,0 7-129,-1-23 258,0 6-129,0-3 129,1-6-129,3 0-129,5-1 258,-1-5-258,6-1 129,0-3-258,4 1 129,0 4 0,4-5 0,-4 3 258,4 0-258,-3 8 258,2 2 0,-3 6-258,-2 0-387,-2 7-129,-3 1-645,-1 9-258,-9 0-645,0 0-1032,5 9-1548,-10-8 774</inkml:trace>
  <inkml:trace contextRef="#ctx0" brushRef="#br0" timeOffset="44977.572">23677 13822 1161,'19'28'3741,"3"2"-129,-22-30 0,14 25-2967,-1-4-387,-4-3 645,6 5-516,-5-6 645,4 3-516,-7-6 387,5 1-516,-6-1-129,2-2-258,-3 0-258,-5-12-258,9 17-387,-9-17-516,0 0-903,10 13-1548,-10-13-387,0 0 516</inkml:trace>
  <inkml:trace contextRef="#ctx0" brushRef="#br0" timeOffset="45647.61">23906 13832 645,'0'0'3483,"12"13"129,-12-13 129,0 0-2322,0 0-903,0 0 129,8 9-129,-8-9 129,7 19-129,-7-19 0,4 23-129,-1-10 0,-1 0-129,-2 2 129,3 3 0,-3-8 258,0 3-258,0-13 129,1 22-129,-1-22 129,2 15 0,-2-15-258,10 7 129,-10-7 0,20 0-129,-10-6-129,7-4 129,0-5-258,0 2 129,-2-4 0,0 2 0,0 0-129,-4 3 129,-1 0-129,-2 5 0,-8 7 129,10-9 0,-10 9-129,0 0 0,0 0 0,7 0 0,-7 0 0,0 0 0,0 0 0,0 0-129,9 9 129,-9-9 0,4 15 129,-2-4 0,4 1-129,-3 0 129,-3 5 0,2 0-129,0 1 0,-2 1 0,2-3-258,-2-16-774,1 25-1677,1-12-1677,-2-13-645,0 0-129,2-11 129</inkml:trace>
  <inkml:trace contextRef="#ctx0" brushRef="#br0" timeOffset="46147.638">24271 14025 4644,'3'-9'4257,"-3"9"-258,2-27-129,-2 7-3612,1-3-129,3 3-258,0 2 129,4 0-129,1 4 129,2 4 129,-1 1-129,3 3 0,-2 5-129,-11 1 258,39 0 0,-39 0 0,38 6 0,-38-6-129,0 0 0,40 19 0,-40-19 129,0 0-258,0 0 0,38 46 129,-38-46 0,0 0 129,0 0 129,0 63 129,0-63 129,-17 32-258,-1-15 129,18-17 129,-22 26-129,22-26 0,-28 15-258,13-13 0,-5 1-258,20-3 129,-16 0-258,7-4-516,-1-9-258,10 13-903,-10-15-2322,9 0-129,0-1-516</inkml:trace>
  <inkml:trace contextRef="#ctx0" brushRef="#br0" timeOffset="46951.685">24550 13793 2580,'44'10'3483,"-44"-10"0,0 0-129,0 0-2967,37 18-774,-37-18-129,0 0 129,0 0 387,0 0 0,0 0 129,14 47 129,-14-47 129,0 0-129,0 0 258,0 0 129,0 0 0,15 58 129,-15-58-129,0 0 0,0 0-258,4 61-129,-4-61 129,0 0-258,0 0 0,17 57 387,-17-57-129,0 0 0,0 0 129,0 0-258,0 0 129,0 0-129,0 0-129,0 0-129,32-53-129,-32 53 0,0 0 0,19-58 129,-19 58-129,0 0 0,0 0-129,0 0 0,0 0 0,0 0-129,0 0 258,0 0-129,0 0 258,40 15-129,-40-15 258,0 0 0,0 0 129,13 50 0,-13-50 0,0 0 129,0 0 129,0 0 0,0 0 0,0 0 0,0 0 0,0 0-129,0 0-258,0 0 0,0 0-129,0 0 0,0 0-129,37-60 129,-37 60-129,0 0 129,24-58-129,-24 58 0,0 0-129,0 0-645,33-50-258,-33 50-1677,0 0-1677,0 0-387,0 0-258</inkml:trace>
  <inkml:trace contextRef="#ctx0" brushRef="#br0" timeOffset="47806.734">24986 13744 903,'0'0'3741,"0"0"0,0 0-2193,36-1-516,-36 1-129,0 0-258,0 0 0,0 0 0,0 0-258,0 0 129,0 0 129,35 55 0,-35-55 0,0 0-129,0 0 0,6 53-129,-6-53 258,0 0-258,-1 52 0,1-52 0,0 0 129,0 0-129,-6 57 129,6-57-258,0 0 387,0 0-387,0 0 129,0 0-258,0 0-129,0 0 129,0 0-258,0 0 258,0 0-258,0 0 129,32-58-129,-32 58 258,0 0-129,25-58 0,-25 58 129,0 0-258,0 0 129,27-51-129,-27 51-129,0 0 0,0 0 129,0 0-129,0 0 0,39-9 129,-39 9 0,0 0 129,0 0 129,0 0-129,0 0 387,12 49-258,-12-49-129,0 0 129,1 54 129,-1-54-129,6 53 0,-6-53-258,7 57 129,-7-57-129,14 67 0,-14-67-774,17 63-645,-17-63-2709,0 53-516,0-53-387,0 0 0</inkml:trace>
  <inkml:trace contextRef="#ctx0" brushRef="#br0" timeOffset="50895.911">3476 14766 645,'-3'18'1161,"-5"4"129,2-9-129,-3 3 258,2 2-258,-1-1 0,-1 4-774,-1 1 129,1 6-516,-1 0 129,0 4-129,3 4 258,-6-1 387,5 2-129,-4-2 258,4 4 129,-1-10-129,4 4 129,0-11-258,4 2-258,1-4 0,3-1 0,5-5-258,5-1 129,-1-4-129,7-1 258,1-3-258,3-1 0,1-4 129,2 0-258,1 0 0,1-3 0,2 0 0,-2-5-129,1 4 129,0-4-258,0 5-516,-4-9-387,3 3-1806,-1 3-1290,-9-9 0</inkml:trace>
  <inkml:trace contextRef="#ctx0" brushRef="#br0" timeOffset="51263.932">3466 14950 3225,'0'0'3483,"5"12"129,-5-12-2580,13 0-645,-1 0-258,4 0 258,1 0-129,1-3 258,4 3-258,-1 0 0,1 0 129,0 0-387,0 3-387,2 0-645,-3 3-1935,-3-6-903,6 0 129</inkml:trace>
  <inkml:trace contextRef="#ctx0" brushRef="#br0" timeOffset="51591.95">3478 14632 3483,'0'0'4515,"0"0"-516,-10 6 0,10-6-2709,7-5-1032,4 2-258,1-3 0,3 2-129,4 2 129,4-4-129,2 1 0,3 0 0,-1 4-387,6 1-1161,0 10-2193,-3-9-258,9 8-129</inkml:trace>
  <inkml:trace contextRef="#ctx0" brushRef="#br0" timeOffset="52283.99">3932 15323 774,'-3'-24'3096,"3"24"-258,5-24-2322,0 6-258,2 1 387,1 1-129,4 1 129,-3-2 258,5 5 0,-4 4-129,4 6 129,-3 2-387,2 5-258,-4 4 0,1 6-258,-3 4 0,-1 5 0,-4-1 0,1 3 129,-3-4 129,-3 5 258,-6-4 258,3 4 0,-8-9 129,1 7-129,-3-12 129,2 4-387,-1-10-129,1 0-129,0-4-258,1-3-387,13 0-258,-11-22-774,11 11-1290,0-3-1677,3-7-258,7 3-129</inkml:trace>
  <inkml:trace contextRef="#ctx0" brushRef="#br0" timeOffset="52805.02">4331 15337 645,'13'-8'3483,"-8"-5"387,7 10-516,1-6-2838,-3 1-258,6 3 0,-5 1 129,3 1 0,-3 1 258,3 2 0,-4 0 0,1 5-129,-1-1-387,2 3 0,-1-2-387,-3-1-903,3 0-1548,2 5-1548,-13-9 0</inkml:trace>
  <inkml:trace contextRef="#ctx0" brushRef="#br0" timeOffset="53060.034">4375 15069 4257,'6'0'4257,"7"4"-387,-3-11-258,4 6-3999,3-5-645,6 6-129,-3-8-516,5 7-645,-6 1-1032,-2-3-516</inkml:trace>
  <inkml:trace contextRef="#ctx0" brushRef="#br0" timeOffset="53976.087">4908 15072 2967,'17'4'2193,"-7"2"-516,-1-2-258,6 4-258,-4-8 258,3 1-258,-2-1 129,7 0-129,-5-12-129,6 4-516,-2-8 129,2-2-387,0 0-129,-1-1-129,-3-2 0,0 0-129,-4 2 129,-4 0 0,-3 2 0,-4 2 0,-1 0 0,-4 5 0,-6 1 129,-4 4-258,-2 2 129,-3 3-129,-1 0 129,-1 4 0,-2 5-129,1 3 129,-1 0 0,4 2 129,0 1-129,2 2 0,2 2 129,2 0-129,2 1 0,1 1 0,1 0 0,2 0 0,1 7 129,1-2-129,2 1 258,-1 2 0,2-2 0,1 3 0,0-4 129,1 3-129,3-10 0,5 3 129,3-6-258,5-3-129,5-5 129,3 0-129,3-4-129,1-4-387,6 5-774,-4-5-2322,2-5-903,0 1-258,-5-6 129</inkml:trace>
  <inkml:trace contextRef="#ctx0" brushRef="#br0" timeOffset="54732.13">5330 15391 2580,'-8'-25'3096,"4"-1"-129,4 6-2451,6 4-387,2 0-129,2-1-129,2 4 258,2 0 129,-1 2 258,4 6 129,-4 1-129,1 4 258,0 0-387,-1 5 0,-3 3-129,1 4-258,-4 1-129,-1 3 129,-1 1-129,-4 0 129,-1-1 129,0 4 258,-3-4 129,-3 2 129,-3-6 0,2 2 129,-4-5 0,0 2-129,-4-4-129,3-5-258,-2 0-516,0-5-516,4-1-2193,1 0-1548,-3-10 0,4 1-258</inkml:trace>
  <inkml:trace contextRef="#ctx0" brushRef="#br0" timeOffset="58673.355">6117 15129 6450,'8'3'4515,"-8"-3"-258,0 0-774,9-3-3354,-9 3-516,0 0 0,8 1 0,-8-1-129,0 0-516,8 13-2322,-8-13-903,10 3-129,-10-3 259</inkml:trace>
  <inkml:trace contextRef="#ctx0" brushRef="#br0" timeOffset="58888.368">6416 15063 7740,'8'52'5160,"-7"-41"-903,4 7-645,-5-18-3612,9 11-2709,-9-11-1548,15 4-1032,-3-1 129</inkml:trace>
  <inkml:trace contextRef="#ctx0" brushRef="#br0" timeOffset="59640.411">9111 15219 9288,'7'14'4644,"-7"-14"-774,7 9-387,-7-9-4644,15 8-258,-15-8-258,23 4-774,-13-1-2064,3-6-258,7 3 387</inkml:trace>
  <inkml:trace contextRef="#ctx0" brushRef="#br0" timeOffset="59853.422">9677 15107 10449,'23'18'5031,"-23"-18"-516,7 10-387,-7-10-4257,11 8-1032,-11-8-774,0 0-2064,10 0-903,-10 0-258,14 0 0</inkml:trace>
  <inkml:trace contextRef="#ctx0" brushRef="#br0" timeOffset="60400.454">12511 15005 9030,'10'6'4902,"7"-6"-387,-8-3-387,1-9-3870,-2 4-645,2 6 0,-10 2-387,18-2-387,-18 2-2451,0 0-1032,12 0 129,-12 0-387</inkml:trace>
  <inkml:trace contextRef="#ctx0" brushRef="#br0" timeOffset="60581.465">12883 14999 7353,'10'33'4773,"-1"-15"-1290,-9-18-2322,0 0-3870,0 0-2322,0 0-516</inkml:trace>
  <inkml:trace contextRef="#ctx0" brushRef="#br0" timeOffset="61170.498">15921 14962 9804,'12'21'4644,"3"-3"-645,-15-18-1290,17 21-4902,-17-21-258,19 11-258,-19-11-1032,18 7-1548,-1-3 645</inkml:trace>
  <inkml:trace contextRef="#ctx0" brushRef="#br0" timeOffset="61393.511">16444 14986 9288,'19'30'5031,"-9"-18"-129,-10-12-645,8 18-4257,-8-18-1032,5 14-903,-5-14-2709,-2 16-387,2-16-258,-14 1 0</inkml:trace>
</inkml:ink>
</file>

<file path=ppt/ink/ink1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02:34:57.343"/>
    </inkml:context>
    <inkml:brush xml:id="br0">
      <inkml:brushProperty name="width" value="0.05292" units="cm"/>
      <inkml:brushProperty name="height" value="0.05292" units="cm"/>
      <inkml:brushProperty name="color" value="#FF0000"/>
    </inkml:brush>
  </inkml:definitions>
  <inkml:trace contextRef="#ctx0" brushRef="#br0">1381 16524 645,'0'0'2709,"0"0"-903,0 0-1032,0 0-258,0 0-258,0 0 0,0 0 0,0 0 129,0 0 129,0 0-129,0 0 258,0 0-258,0 0 258,0 0-129,0 0-258,0 0 0,0 0-129,0 0 0,0 13-129,0-13 258,0 0-258,7 17 0,-7-17 129,13 10-129,-13-10 0,18 2 129,-7-2 0,2-2 0,0-5-129,3-6 129,-2 0 258,1-4-258,-2 1 0,0-3-129,-1 0 129,-3-4-129,0 1 129,-2 1-129,-1 0 0,-2 2-129,-2-1 129,-2 3-129,0 2 129,0 3-129,0 12 129,-12-15-129,2 12-129,-3 3 258,0 0-129,-3 8 129,-2 5 0,-1 3 0,-1 4 0,1 0 0,2 4 129,0 2-129,0 2 0,3 0 258,-2-2-258,5 4 129,-2-1-129,2 0 129,3 2 0,-4-2 129,6 0 129,1-3-258,3-1 129,2-3-129,2 1 129,4-4-258,7-3 129,2-2-129,3-2 0,2-3 0,3 0 0,-1-5 0,-1-1 0,1-3 0,2 0-129,-3-4 129,-2-2-258,1 0-129,-5-4-645,3-2-2709,5 5-258,-14-9-129</inkml:trace>
  <inkml:trace contextRef="#ctx0" brushRef="#br0" timeOffset="369.02">1886 16755 2709,'9'11'4257,"-9"-11"-129,0 0-129,0 0-3870,0 0-258,5-6 129,-5 6-258,0 0 129,3-15 0,-3 15 0,0 0-129,0 0-387,0 0-516,0 0-1677,2-12-1419,-2 12 516</inkml:trace>
  <inkml:trace contextRef="#ctx0" brushRef="#br0" timeOffset="1345.077">2077 16595 903,'4'44'3741,"-4"-22"-1677,0-9-516,1 9-258,-1-9 0,5 3-387,-5-16-387,5 16 129,-5-16-258,13 7 258,-13-7-387,13 0 129,-7-10 129,-6 10 0,15-26-129,-4 6 129,-6-7-129,4 0-258,-7-6 129,4 1 0,-3-1-258,-1-1 129,0 2-258,-2 6 258,0-1-258,0 6 258,0 4-387,-3 2 258,3 15-129,-10-13 0,10 13 0,-16 0 0,16 0 0,-19 18 129,10-1-129,-1 1-258,1 7 387,0 0-258,0 4 258,5 0-129,-1 0 129,4 5-129,1-5 258,0 4 0,2-2-129,5 6 129,4 3-129,5 6 0,4-1 0,2 8 0,5-2-129,2 9 0,1-7-129,0 6 258,0-6-258,-2 5 258,-5-7-129,-6 4 258,-4-7-258,-4 1 387,-4-9 129,-4 2-258,-1-13 516,-1 0-516,-5-7 258,-2-3-258,2-8 0,6-11-129,-19 11-258,9-11 129,-2 0-129,-1-5 129,-1-7-387,0-6 516,-3-2-129,1-7 258,0-7-258,4-9 387,0-6-258,6-11 258,4-1-129,2-16-129,13 4 129,6-12-387,7 6 0,4-11-129,6 20-774,-3-6-2709,-1 5-645,6 14 129</inkml:trace>
  <inkml:trace contextRef="#ctx0" brushRef="#br0" timeOffset="2953.167">4050 16531 258,'10'14'3741,"-10"-14"387,0 0-516,17-12-2580,-8 4-903,6-11 0,-1 0 0,5-6-129,2-4 258,0-2-258,4-3 129,-4 4 129,1-4-258,-1 1 129,1 3-129,-2 0 129,-2 8-129,0-4 129,-4 8-129,-2 2 129,-12 16-129,16-14 0,-16 14 129,0 0-129,0 0 129,12 4-129,-10 8 0,1 7 0,2 0 0,-1 7 0,2 5 0,-1 5 129,0 4-129,-1 4 129,2 4-129,-6-1 387,1 6-129,-1 1 0,0 1 0,-7-2 258,3 2-258,-4-9 0,5 1 0,-3-11-129,2 1 129,-1-14-258,1-1 129,4-10-129,0-12 0,-2 14 0,2-14 129,0 0-129,0 0 129,0 0-129,0 0 129,0 0 129,0 0-258,0 0 0,7-9 0,-7 9 0,11-12-258,-11 12 258,14-7 0,-14 7-129,19-8 129,-19 8 0,19-2-258,-19 2 129,16-3-387,0 3-1419,-1 0-2322,-15 0-387,22-14 129</inkml:trace>
  <inkml:trace contextRef="#ctx0" brushRef="#br0" timeOffset="4653.266">4405 16869 645,'0'0'2064,"0"0"129,0 0 129,0 0-387,-1-10-387,1 10-903,0 0-258,0 0-258,0 0-129,0 0 0,0 0 129,0 0-129,0 0 129,0 0 0,0 0 129,0 0 0,0 0-258,10 3 129,-10-3-258,20 6 258,-8-5-129,1 2 0,1-1 129,0 2-129,1-4 129,0 0-129,0 0 129,-2 0-129,1 0 129,-2 1-129,-1-1 0,-11 0 0,19 0 0,-19 0 0,11 0 0,-11 0 129,0 0 129,0 0-129,0 0 0,0 0 0,0 0 0,-12 4-129,-1-4 0,-1 1 0,-4-1-129,0 0-129,1 2-129,-3-2 129,3 0-129,-1 0-129,4 0 129,-1 0-258,3 2 129,-1 0-129,13-2 258,-19 8 0,19-8 0,0 0 0,-12 14 129,12-14 129,0 0 0,0 0 0,0 12-129,0-12 258,0 0 0,10 7-129,-10-7 129,0 0 0,16 4-258,-16-4-645,11-4-2193,6 4 0</inkml:trace>
  <inkml:trace contextRef="#ctx0" brushRef="#br0" timeOffset="6461.369">4728 16467 516,'0'0'645,"0"0"129,0 0-129,0 0 129,0 0 0,0 0 129,0 0 0,0 0 0,0 0 0,0 0 0,0 0-258,0 0-129,0 0-258,0 0 0,0 0 129,0 0-258,7 6 0,-7-6 0,10 22-258,-4-2 258,2 2-129,2 7 0,-1 2 129,1 1-129,1 2 258,-2 0 129,1 2 0,-2-9-129,3 0 258,-4-15-129,5-3 258,-1-6-129,4-8 0,1-14-258,3-3 0,-2-10 0,3-2 0,-4 2-129,0 3-129,-5 1 258,-2 10-258,-3 4 258,-3 2-129,-3 12 0,0 0-129,0 0 0,0 0 0,0 0-129,11 5 129,-11-5-129,16 24 0,-4-9 0,1 4 129,3 0 0,0 1 129,1 2 0,1 1 0,-4-3 129,2-1 0,-5-4-129,-1-1 129,-10-14 0,16 13 258,-16-13-258,10 0 0,-10 0 0,13-15 0,-8-2 129,3 3-129,-4-6 129,3 0-129,-6-5 0,2 1 0,-3 1 0,3-1 0,-3 2-258,1-2-516,6 10-645,-6-7-3096,6 1-645,1 0-387,-3-6 129</inkml:trace>
  <inkml:trace contextRef="#ctx0" brushRef="#br0" timeOffset="9352.535">6180 16398 2322,'0'0'3354,"0"0"258,0 0-2064,0 0-1548,0 0 0,0 0 129,11 4 129,-11-4 258,14-4-129,-1-7 258,-1-3-258,5-6 0,1-4 129,4-1-258,-2-5-129,5-3 129,-2 3-258,1 3 129,-3 0-258,1 6 258,-3-3-258,-5 7 129,2 5 0,-16 12 0,20-15-129,-20 15 0,12-7 0,-12 7-129,0 0 129,0 0 0,0 0-129,7 9 129,-7-9 0,0 20 129,0-8 0,0 2 0,0 1 0,-1 4 129,-2 1-129,1 0 0,0 6 129,0 5-129,-3 3 258,4 4-258,-2 5 129,2 4-129,-3 4 258,0 3-129,-2-2 387,3-1-129,-5-5 129,5-1-129,-4-8 129,6 0-129,-1-11-129,0-2-129,1-9-129,1-3 129,0-12-258,0 18 129,0-18 0,0 0 0,0 0 0,0 0 0,0 0-129,0 0 0,0 0 0,0-6-129,0 6-258,0 0 258,0-12-129,0 12 129,0 0 129,1-14 0,-1 14 129,0 0 0,0 0 129,0 0 0,0 0 0,0 0 0,-7-3-129,7 3 129,-13 0 0,13 0-129,-13 6 129,13-6-129,-15 6 0,15-6 0,-13 7 0,13-7 0,-10 7-129,10-7 258,0 0-129,0 0 0,-12 4 129,12-4-129,0 0 129,0 0-129,13-4 0,-13 4 258,20-7-258,-6 5 129,1-3-129,2 3 129,2-1 0,-2 3-129,2 0 129,1 0-129,1 0 0,2-2 0,-5 2 0,4 0 129,-4-2-129,1 0 0,-4-1 0,-3 3 0,-12 0 129,16-5-258,-16 5 0,0 0-645,11 0-903,-11 0-2193,0 0-774,0 0 516</inkml:trace>
  <inkml:trace contextRef="#ctx0" brushRef="#br0" timeOffset="10195.583">6912 16501 2193,'0'0'3870,"1"-14"258,-1 14-258,0 0-3096,0 0-516,0 0-129,0 0 129,0 0-129,0 0 129,0 0 0,0 0 129,0 0-258,0 0 0,0 0-129,0 0 129,0 0-258,0 0 258,0 0-258,0 0 258,0 0-129,7 8 0,-7-8 129,7 23-129,-3-3 129,0 3 0,2 6 0,-1 2 0,3 3 129,-4-2 0,5 0-129,-3-10 129,5-5 0,-11-17 0,25 7 0,-8-15-129,7-12-129,-2-10 0,4-4 0,-1 0 129,-1-2-258,-3 3 129,-4 5 129,-4 6 0,-4 8 129,-6 3-129,-3 11 129,0 0-129,0 0 0,0 0 0,0 0-258,13 14 129,-8-3-129,3 9 129,2 1-129,2-1 129,1 4 129,0 2 0,2-2 0,-2-2 0,1 0 0,-5-2-129,4-6 258,-7-2-129,-6-12 129,10 12-129,-10-12 258,0 0 0,11 4-129,-8-12 0,2-3 0,0-3 0,2-5-129,0-3-129,1-7-129,3 7 129,-3-5-258,3 8-129,-4-7-903,11 7-2580,-6-1-645,-1 1-516,-4 4-387</inkml:trace>
  <inkml:trace contextRef="#ctx0" brushRef="#br0" timeOffset="11991.685">8679 16194 774,'-12'-7'2451,"12"7"-1548,-11-7 0,11 7-129,0 0-129,-10-13 258,10 13-129,-4-14 129,4 14-129,0-14-129,0 2 129,0 12 129,11-25-129,0 14-129,-1-5 0,5 6-129,-1-2 129,4 3-129,-5-1-129,6 5 129,-4 3-258,2 2 0,-1 0-129,-2 9 129,0-1-129,-1 6 129,-3 3-129,-1 6 129,-7-2 0,-1 8 0,-1 3-129,-5 4 0,-6 4 0,-3 4 0,-6 5-129,-2 2 0,-3 5 0,-1 2-129,0-6 258,2-1-129,2-3 0,2-9 0,5-7 0,2-8 129,5-5-129,6-8 129,2-11 0,5 6 0,11-6 129,5-2 0,5-7 0,7-2 0,4-5 0,4 3 0,1 1 129,1-1-258,-3 0-129,-2 5 129,-1 4-129,-6 4 129,-7-1-129,-1-1-129,-5 2 258,-5 0-258,-2 4 129,-11-4-129,11 3-258,-11-3-129,0 0-774,0 0-2838,0 0-516,-7-2-129,-2-10-129</inkml:trace>
  <inkml:trace contextRef="#ctx0" brushRef="#br0" timeOffset="12801.732">9248 16448 645,'0'-17'2967,"0"17"387,0-24-516,0 9-2451,-3 0-645,1 0 129,2 1 258,-1 0 0,1 14 258,0-15 258,0 15 258,0 0 129,0 0 129,0-14-129,0 14-129,0 0-129,0 0 0,0 0 0,2 20-129,-2-20-129,5 28-129,-2-11 129,3 11-258,1-6 129,2 10-258,-1-3 129,3 1-129,-2-1 129,1-3-129,0-3 0,1 0 0,-1-11 0,3-3 129,0-9-258,2-6 129,0-9 0,3 1 0,-4-12 0,2 1 0,-3-2 0,0 5 0,-4 3 0,-2 2 0,-1 0-129,0 3 258,-6 14-387,12-17 129,-12 17-258,16-10 0,-4 10 0,-1 0 0,5 5 129,-3 5-129,4 7 258,0 0 0,-1 4 129,0 0-129,-1 0 258,-1 0-258,-4-4 258,1 1-258,-4-7 129,-7-11 129,15 12-258,-15-12 258,12 0-129,-12 0 0,12-9 0,-3-4 258,-2-4-258,2-2 0,1-5-129,1 0 129,-2-5-258,2 0 258,-1-2-258,-1-1 129,2 5-516,-2-2 0,7 15-2193,-7-8-1806,-5 8-258,-4 2-645,-2-4 387</inkml:trace>
  <inkml:trace contextRef="#ctx0" brushRef="#br0" timeOffset="19652.124">12069 16205 1677,'0'0'2322,"0"0"-258,0 0-129,0 0-387,0 0-258,0 0-129,-6 3-258,6-3-258,0 0 0,0 0-258,0 0 129,0 0-258,0 0 258,0 0-129,0 0 129,9-5 0,-9 5-129,22-21 0,-7 5 129,7-2-258,2-7-129,3-1-129,3-3 0,-1-3 0,0 4 0,-3-1-129,-1 4 129,-4 3 0,-5 3 0,-2 3 0,-3 6 0,-11 10-129,13-10 129,-13 10-129,0 0 0,0 0-129,9 17 129,-7-2 129,-2 5-129,0 3 129,0 1 0,0 8 129,0 0-258,-3 5 258,-2 2-258,2 2 387,-4 3 0,1 5 0,-1-6 129,3 3-258,-3-2 387,5-3-387,-2-8 258,2-3-258,2-4 0,0-4-258,0-3 258,0-5-129,0-14 0,1 16 129,-1-16-129,1 13-129,-1-13-258,0 0-258,0 0-1032,12 0-2322,-11-16-645,5-1-129,-4-15 388</inkml:trace>
  <inkml:trace contextRef="#ctx0" brushRef="#br0" timeOffset="21726.242">12600 16441 129,'-7'-18'1677,"7"18"0,0 0 0,0-11 0,0 11 0,0 0-129,0 0-129,-4-14 0,4 14-129,0 0-129,0 0 0,0-19-387,0 19 0,0 0-129,0 0 0,0-14-258,0 14 129,0 0-129,0 0-129,0 0 0,0 0 0,0 0-129,0 0 0,0 0 129,0 0-258,0 0 0,0 0 0,0 0 129,0 8-258,0-8 258,3 14-129,0 1 0,2-1-129,0 6 129,0 0-258,0 3 258,1 1-129,0-1 129,1-2-129,-1-2 129,0-2 129,2-5-258,-8-12 258,25 2-258,-7-4 129,3-10-129,1-9 0,4-1 0,-2-3 129,0 1 0,-4 5 129,-3-1-129,-5 6 258,-12 14-129,14-14 258,-14 14-387,0 0-258,12-1 129,-12 1 0,14 4-129,-14-4-258,22 11 387,-8-1-387,4 4 387,-1 1-129,3 3 129,-3 0 0,2 2 387,-2 2-129,-2-6 0,1-1 129,-3-1-129,0-4 129,-13-10 0,22 2 0,-10-9 0,2-8-129,0-7 129,0-1 129,-2-8-387,5 3 258,-5-2-258,-1 2 129,-1 4-258,0 5 258,-2 2-387,-2 2 0,-6 15-129,8-21-387,-8 21-387,0 0-2580,0 0-774,0 0-516,0 0 129</inkml:trace>
  <inkml:trace contextRef="#ctx0" brushRef="#br0" timeOffset="23320.333">15744 16104 645,'-16'3'3483,"16"-3"-129,0 0-645,0 0-2967,0 0-258,0 0 258,0 0 129,-11-1 129,11 1 258,0 0 0,-1-11 258,1 11-129,5-13-129,-5 13-258,26-20 0,-7 8-387,4 3 387,0-3-129,4 3 129,-1 4 0,0 0 0,-1 5 0,-5 0 129,-1 7 258,-5 5-258,-4 5 0,-2 3 0,-3 5 0,-5 6-129,-5 2 258,-6 1 0,-5 3 0,-8 3 129,1 3 129,-8 1-129,1 1-129,-3-6 258,3 3-387,0-3 258,5-3-387,3-7 129,7-5-258,2-4 129,5-4 129,4-5-129,4-11 129,7 16-129,5-11 258,5-1 0,4 1-129,4-5 129,5 0 129,-2 0 0,6 0-129,-4-5 129,4 5-129,-4-2-129,-1 2 129,-4 0-258,0 0 129,-2 0-258,-7 0 129,3 0-258,-8-2-129,4 4-516,-15-2-1161,0 0-2193,13-2-387,-13 2 258</inkml:trace>
  <inkml:trace contextRef="#ctx0" brushRef="#br0" timeOffset="24603.407">16288 16257 2193,'0'-11'3096,"0"11"-1677,0 0-645,0 0-258,12-8 129,-12 8 258,0 0 387,0 0-129,14-4 129,-14 4 0,0 0-129,0 0 0,0 0-387,0 0 0,15 16-387,-10 0-129,1 6 0,-2 2 129,3 8-387,-2-6 258,3 4-387,-3-1 387,0 2-387,2-14 387,1 1-387,-2-7 387,6-6-129,-2-5 129,7 0-129,-2-15 0,5-2 258,0-2-258,0-4 258,1-2-645,0-2 645,-7 3-774,5-1 774,-4 2-774,0 3 129,1 10 0,2-7-258,3 13 0,-3-3-129,8 7 0,-5 0 0,0 14 129,0 0 387,3 3 129,-8 5 258,1-3 129,-1 10 258,-5-9 0,1 6-258,-1-9 387,0 0-516,-4-2 0,3-3-129,-10-12 0,14 17-258,-14-17 258,11 7 129,-11-7 0,13 0 0,-13 0 129,10-6-129,-3-7 0,4 0 129,-3-4-387,3-4 387,4-4-387,3-6 129,-2-3-258,1-3 258,-2 3-258,5 1 0,-3 4 258,1 0-258,-3 5 0,-1 2-258,4 13-258,-9-11-1290,4 13-2580,-13 7-516,11-16-258,-11 16 0</inkml:trace>
</inkml:ink>
</file>

<file path=ppt/ink/ink1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6:32:12.747"/>
    </inkml:context>
    <inkml:brush xml:id="br0">
      <inkml:brushProperty name="width" value="0.05292" units="cm"/>
      <inkml:brushProperty name="height" value="0.05292" units="cm"/>
      <inkml:brushProperty name="color" value="#00B0F0"/>
    </inkml:brush>
  </inkml:definitions>
  <inkml:trace contextRef="#ctx0" brushRef="#br0">19724 8748 1,'-7'-12'3611,"7"12"259,0 0-1548,0 0-258,3-16-129,-3 16-516,0 0 129,13 0-387,-13 0-129,0 0-258,0 0-129,0 0-258,0 0 0,0 0-129,2 12 0,1 0 0,0 0 0,3 4-129,4 4 0,3 7 129,-1 7-129,4 5 0,0 2-129,2 8 129,-2 0-129,2 2 129,-6 0-258,0-3 129,-1-3 0,-4-7 0,2-2 129,-4-8-258,1 0 0,-6-12-258,6 2-774,-6-18-3096,0 0-387,0 0-129,-8-8-387</inkml:trace>
  <inkml:trace contextRef="#ctx0" brushRef="#br0" timeOffset="735.04">19559 8761 1161,'-24'7'4515,"4"-5"-129,20-2 0,-14 2-2193,14-2-1032,0 0-129,-11-13-516,11 13 129,0-16-387,0 16 129,11-19 0,-11 19-129,18-22 0,-3 10 258,-3-2-258,6 2-129,0-3 129,3 1 0,2-1 0,6 1-129,2 1 0,3-3-129,3 5 0,2-2 129,0 5-258,0-3 129,-1 8-129,-2 0 129,-3 3 0,-5 3 0,1 2 129,-6 5-258,-3 1 258,-2 3-129,-2-2 129,-5 3-258,1-1 129,-4 1 0,-2 4 0,0 1 0,-5 1 129,-1 2-129,0 3 0,-6-3 0,-5 3 0,-5 3 129,-4-9 0,-3 3 129,-5-5-129,-3 0 0,-2-5 129,-2 0-129,-2-8 0,-1-5-129,3 0 129,2 0-129,4 0-129,2-2 129,8-1-129,2 1-258,17 2 129,-14-8-258,14 8-516,0 0-2580,0 0-1161,16-11-129,1 1-258</inkml:trace>
  <inkml:trace contextRef="#ctx0" brushRef="#br0" timeOffset="1516.086">20429 8335 2193,'19'-11'3612,"-19"-2"516,2 2-2580,-2 11 0,14-17-129,-14 17-258,11-11 0,-11 11-129,0 0-258,0 0 0,0 0-258,0 0 0,0 0-258,-12 4 0,-1 3 0,3 3 0,-6 3 0,2 3 129,-3 1-258,0 5 129,-2 5 0,0 7-129,-2 3 0,-1 5 0,0 5 0,1 8-129,-1 7 0,3 9 0,0 4 0,4 2 0,2-2-129,8 1 258,2-4 0,5 1-129,9-8 129,10-7 0,5-7 0,7-2 0,8-9 0,3-1-129,6-7 0,2-6 0,-1-6 0,-1-3 0,-2-5 0,-6-2 0,-4-3-129,-6-1 129,-8-6 129,-6 1-129,-6 1-129,-12-2 0,0 0 0,0 0-387,0 0-1161,0 0-2580,-5-11-516,-6-2-129,-5-8-387</inkml:trace>
  <inkml:trace contextRef="#ctx0" brushRef="#br0" timeOffset="2072.118">20488 8741 5031,'0'0'4515,"0"0"129,0 0-1677,-14-15-1677,14 15-258,0 0-129,0 0-129,0 0 0,0 0-258,0-15-129,0 15 0,0 0-129,0 0 0,0 0-129,11 8 0,-1 2 0,5 7 0,3 2-129,4 6 0,5 3 129,5 6-129,4 0 0,0 1-129,9 2 129,-3-2 0,3-2 0,-2-6-129,-1 0 0,-6-10-129,-2 2-129,-12-9-258,1 7-1290,-23-17-2709,11 5-129,-11-5-516,-13-8 387</inkml:trace>
  <inkml:trace contextRef="#ctx0" brushRef="#br0" timeOffset="2507.143">20483 9139 1677,'-18'24'4128,"18"-24"258,-10 13-258,10-13-2838,0 0-129,0 0 0,0 0-129,11 4-129,-11-4-129,11-11 0,-9-3 0,8 2-258,-3-7 0,3 0 0,2-8-129,5-2-129,-2-1 258,8-1-258,1-8 0,3 1 0,0-4-129,6 4 0,-3 0 0,3 1 0,-1 0 0,1 8-129,-5 0-129,-1 4 258,-5 6-258,-3-4 129,-3 8-387,-8 3 0,2 7-774,-10 5-3354,0-10-516,0 10-387,-13-6 0</inkml:trace>
  <inkml:trace contextRef="#ctx0" brushRef="#br0" timeOffset="3355.191">21152 8893 1032,'0'0'3999,"0"0"129,0 0-1032,0 0-1419,0 0-387,9 11-258,-9-11-129,0 11-129,0-11 0,2 12-129,-2-12 0,0 14-129,0-3 0,0 1-129,0 2-129,-1 2 129,-3 1-258,-1 1 129,3 4-258,-2-1 129,2-3 0,0 3 0,0-1 0,2-4 0,0-3-129,4 2 258,-4-15-258,21 14 258,-7-14-129,4 0 0,-1 0 0,5-4 0,-2-2 0,0-1-129,2 0 0,-3-1-129,-2 3 0,-2 3-129,2 2-258,-17 0-516,30-7-2193,-17 4-1548,-13 3-129,14-9-387</inkml:trace>
  <inkml:trace contextRef="#ctx0" brushRef="#br0" timeOffset="3740.213">21257 9057 1677,'-1'13'4257,"1"-13"258,0 0-258,5 15-2967,-5-15 0,0 0 0,11 8-387,0 8 0,-5-4-258,6 5-129,-5-3-129,3 6-129,-1 0 0,-3 6-129,3 0 0,-2-3 0,-5 2 129,3-2-258,-3-2 0,1-1-129,-1-4 0,-2-16-516,5 22-1290,-5-22-2451,0 0-516,0 0-129,2-20 0</inkml:trace>
  <inkml:trace contextRef="#ctx0" brushRef="#br0" timeOffset="5183.296">21483 8192 774,'1'-13'3870,"-1"13"129,0 0-1548,0 0-387,0 0-645,0 0-387,0 0 0,6-14-387,-6 14 0,0 0 129,0 0-258,2-12-129,-2 12 129,0 0-258,0 0 129,0 0-129,0 0-129,0 0 0,0 0 129,0 12-129,0-12-129,2 21 258,-1-7-258,3 4 0,0 7 129,3 1-129,1 1 0,5 5-129,0 5 258,3 8 0,2 6-258,2 5 129,1 1 0,0 4 0,1-1-129,1 8 258,0-3-258,-1-3-129,2-3 258,-1-5 0,1-4 258,-3-4-258,0-5 0,-2-4 0,-5-4 0,0-1 129,-5-4-129,-2 0 129,-2-2-258,-1-1 258,0 1 0,-3-4-129,3 1 0,-2-3 0,3 0 129,0 0-129,1 1 129,2-2-258,-2-1 258,2-2-129,-2-3 0,0-1 0,-6-12 0,9 16 0,-9-16 0,0 0 129,0 0-129,0 0 0,0 0 258,0 0-258,0 0 0,0 0-129,0 0-129,0 0-774,0 0-2709,-5-14-903,-2 2-258,-3-10-258</inkml:trace>
  <inkml:trace contextRef="#ctx0" brushRef="#br0" timeOffset="7059.402">22095 8785 258,'8'12'3096,"-8"-12"-645,0 0 0,0 0-258,0 0-258,0 0-129,0 0-516,0 0-129,0 0-387,0 0-258,11 4 258,-11-4-258,18 5-129,-18-5 129,23 1-258,-8-1 0,4 0-129,1-5 0,3 0 0,1-2-129,0-2 0,-1-2 0,-1-2 129,-1 4-129,-4-3 0,-2 0 0,-5-1 0,-2 0 0,-5 2-129,-3-1 129,0 12 0,-5-21 0,-4 9-129,-5 5 129,-1-1 0,-5 4 0,0 1 0,-5 1 129,-2 2-129,-1 0 0,-1 0 0,-3 6 0,3 2 0,-2 0 0,2 1 129,2 3-129,2 0 129,3 1 0,3 4 0,2-1-129,5 0 129,1 2-129,4 2 258,4 1-258,3 4 129,0 1-129,3-2 129,9 1 0,1 2-129,2-1 129,2 1 0,-1-2-129,1 2 129,5-8-129,-1 1 129,-2-4-129,2-3 129,0-3-129,2-4 0,0-6 129,2-1 0,0-6-129,0-1 0,0-4 0,-4-1 0,2 2-258,-7-4 0,1 12-774,-15-11-2193,-2 14-1419,0 0-258,2-11-387</inkml:trace>
  <inkml:trace contextRef="#ctx0" brushRef="#br0" timeOffset="8399.48">22623 9150 3096,'6'10'3612,"-6"-10"-1161,11-8-258,-11 8-516,14-14-387,-10 0-387,7 4-258,-6-10 0,6 6-129,-5-9 0,6 9 0,-4-7 0,3 4-129,-5-3 129,5 8-258,-5-3 0,3 4-129,-9 11 129,11-17-129,-11 17 0,10-11-129,-10 11 129,0 0 0,0 0 0,0 0-129,0 0 129,0 0-129,0 0 129,10 0-129,-10 0 129,4 13 0,-4-13-129,6 14 129,-2-2-129,0 1 258,0 3-258,1 2 0,0-1 0,-3-3-258,3 3 258,-3 4 0,2-5-129,-2 1 258,-1-2-258,-1-2 0,1-1 129,1-2 0,-2 2-129,0-12 129,0 20 0,0-20-129,0 14 129,0-14-129,0 0 129,-4 12-129,4-12 0,-13 6 0,13-6 0,-20 5 0,9-1 0,-1-2 129,-1 1-129,-1-1 258,14-2-258,-18 2 129,18-2-129,0 0 258,0 0-129,0 0 0,0 0 0,0 0 0,17 0 0,-3 0 0,2-1 129,1-2-129,3 0 129,1-2 0,-4 1 0,2 4 0,-1-1 0,-2 1 129,-3 0-258,5 0 129,-4 3-129,-3-1 129,2 1-258,1-3 258,-3 2-258,3-2 129,-3 0-129,-11 0-387,10 3-516,-10-3-1548,-10 0-1935,-1 2-387,-7-2 0</inkml:trace>
  <inkml:trace contextRef="#ctx0" brushRef="#br0" timeOffset="17908.024">23100 8886 4128,'7'13'4515,"-7"-13"129,0 0-387,0 0-3354,0 0-258,10 7 0,-10-7 129,11 0 0,-11 0 0,0 0-387,13 3 129,-13-3-129,0 0-129,0 0-129,0 0 0,0 0-387,0 0-258,0 0-1161,0 0-2709,0 0-516,0 0-258,0 0-129</inkml:trace>
  <inkml:trace contextRef="#ctx0" brushRef="#br0" timeOffset="18216.041">23311 8828 3354,'13'12'4902,"-13"-12"-258,12 7-129,-12-7-3225,0 0-516,0 0 0,18-1-258,-18 1-258,11-7-129,-11 7-387,13-11-387,-2 11-1806,-11 0-2064,15-11-258,-15 11-129</inkml:trace>
  <inkml:trace contextRef="#ctx0" brushRef="#br0" timeOffset="18575.062">23605 8749 1,'6'12'4385,"-6"-12"388,0 0 0,6 11-2064,-6-11-1419,0 0 129,0 0-387,12 0-258,-12 0 0,0 0-258,0 0-258,0 0 0,0 0 0,12 0-129,-12 0 129,0 0-258,0 0 0,0 0 0,0 0-129,0 0-387,11 0-2838,-11 0-1419,0 0-129,1-15-645</inkml:trace>
  <inkml:trace contextRef="#ctx0" brushRef="#br0" timeOffset="19447.109">23882 8664 1161,'0'0'3999,"0"0"129,0 0-1935,0 0-645,0 0 0,0 0-258,11-7-129,-11 7-387,14-8 0,-3 6-258,-11 2-129,23-11 0,-10 3 0,3 2-129,-2-5-129,3 3 258,-2-5-258,-1 5 129,0-4-258,-1-1 129,-2-2-258,-1 2 258,0 0-129,-4 1 0,-3 0-129,-1-2 0,-2 1 129,0 13-129,-3-14 129,3 14-129,-15-15 129,15 15 0,-23-7-129,9 4 129,-1 3 0,1 0 129,-3 0-129,0 3 129,0 1-129,0 2 0,0-2 129,1 2 0,2 2-129,0-1 129,0 2 0,1 3 129,2-2 0,1 6-258,-1-3 258,3 3-258,0 1 258,1 0-258,1-1 129,1 6-129,4 1 129,1 0 0,0 0 0,0 2-129,4 0 129,4-5 0,-1 5 0,3-4 0,3 0 0,4-1-129,1-6 129,6-1 0,2 1-129,2-3 129,2-8-129,1 0-129,1-3 129,-3-4 0,0-2 0,-4-4 0,-3-3-129,0 1 0,-4 4-258,-6-9-387,6 12-2709,-18 5-1161,12-19-516,-12 9-129</inkml:trace>
  <inkml:trace contextRef="#ctx0" brushRef="#br0" timeOffset="20535.174">24484 8661 1032,'0'0'3741,"0"0"-129,0-5-1677,0 5-129,0 0-387,0 0 129,0 0-516,0 0 258,0 0-258,10 0-129,-10 0-129,0 0-387,0 0 0,0 10 0,0-10-129,0 19 129,-1-7-129,-2 2 0,-1 4-129,-1 4 0,-1 2-129,-2 2 129,-1-1-129,1 1 0,0-1-129,-1 4 129,2-7 0,2-3 0,-1-2 0,4-5 0,2-12 0,0 21 0,0-21 129,7 10 0,-7-10 129,22 3-129,-9-3 0,4 0 129,1 0 0,3 0 0,-4 0-129,1 0 129,0 0-258,-4 0 0,1 0-258,-15 0 0,23-3-129,-23 3-387,21 0-258,-19-12-1548,13 12-2064,-4 0-258,0-5-258</inkml:trace>
  <inkml:trace contextRef="#ctx0" brushRef="#br0" timeOffset="20935.197">24566 8918 516,'-6'14'4128,"6"-14"516,0 0-387,0 0-1935,0 0-903,0 12 0,0-12-387,0 0-129,0 0-258,0 0 129,0 12-258,0-2-129,0 2 129,4 5-258,-2 0 0,2 7 0,-2 0-258,2 3 0,1 4 0,-2 1 0,3-2-129,-1 0 129,0-3-129,-1-3 0,3 1-387,-7-25-2064,0 17-1935,0-17-516,0 0-129,2-24-129</inkml:trace>
  <inkml:trace contextRef="#ctx0" brushRef="#br0" timeOffset="22055.261">24450 7829 516,'-7'-14'645,"5"3"129,2 11-129,-6-14 0,6 14 0,-1-16-129,-1 6 129,2 10 129,-4-18 258,4 18-129,-5-14 0,5 14 258,-4-14-516,4 14 258,0 0-129,0 0 0,0 0-129,-11-15 129,11 15 0,0 0-258,0 0 129,0 0 129,0 0-129,-5-12 129,5 12-129,0 0-258,0 0 258,0 0-258,0 0 0,0 0 0,0 0 0,0 0-129,0 0-129,0 0 0,0 0 0,0 0 0,0 0 0,7-8 0,-7 8-129,0 0 129,13 0 0,-13 0 0,18 2 0,-18-2-129,21 17 129,-7-4 0,9 4-129,-1 3 129,6 3-129,4 4 129,2 4-129,5-1 0,2 4 0,1 2-129,0 3 129,-1 3 0,-4 0 0,0 4-129,-6 5 129,-6-3-129,-1 5 0,-6 5 129,-4 2 0,-2-1 0,-2-1-129,-3 0 258,-4-2-258,0-1 258,-3-2-129,0-7 0,-3-6 0,0-1-129,-4-3 129,1-7 0,-4-1 0,2-4-129,0-2 129,0 1 0,-3-2-258,4-1 129,-2-3-129,4 9-903,-10-11-2451,10 2-903,1-5-516,4-12-258</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1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17T17:39:22.879"/>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00B0F0"/>
    </inkml:brush>
  </inkml:definitions>
  <inkml:trace contextRef="#ctx0" brushRef="#br0">22764 9144 129,'0'0'903,"0"0"387,0 0-129,0 0 258,0 0 129,0 0 129,0 0-387,0 0 0,0 0-645,0 0-258,0 0-129,0 0-129,0 0 0,0 0 0,6-9 258,-6 9-258,8-14 258,-8 14-129,10-19 0,-10 19-129,15-20 0,-15 20-129,15-18 129,-15 18-258,14-15 258,-14 15-258,11-10 258,-11 10-129,0 0 0,0 0-129,0 0 129,0 0-129,0 0 0,0 0 129,0 0-258,0 0 129,0 0 129,-4 7 0,4-7-129,-13 18 129,13-18-129,-14 18 129,14-18 0,-17 19 0,6-9-129,11-10 258,-20 20-129,20-20 129,-18 15-129,18-15 0,-17 14 0,17-14 129,-12 8 0,12-8 129,0 0-129,0 0 258,-12 6-129,12-6 0,0 0 129,0 0-129,0-11-129,0 11 129,4-19-258,2 9 129,-2-3 0,4 2 0,0-2 129,1-2-258,-1 1 0,2-1 129,0 2-129,-3 1 0,3 0 129,-3 1-129,-7 11 0,10-15 129,-10 15-129,0 0 0,0 0 0,0 0 0,0 0 0,0 0 0,0 0 0,0 0 0,0 9 0,0-9 0,-6 16 0,1-5 0,-4 2 0,1 1 0,-1-2 0,-3 3 0,0-1 0,-2 3 0,2-2 0,1 2 0,-2-3 0,3 1 0,10-15 0,-16 17 0,16-17 129,-5 12 0,5-12 0,0 0 0,0 0 0,0 0 0,0 0 0,0 0 0,0 0-129,0-12 0,0 12 0,2-15 129,-2 15-258,2-21 258,-2 21-129,1-22 0,3 12 0,-1-1 0,-3 11 0,9-17 0,-9 17 0,11-15 0,-11 15 0,0 0 0,15-10 0,-15 10-129,0 0 129,0 0-129,12 0 129,-12 0 0,0 0-129,6 7 129,-6-7 0,5 12 129,-5-12-129,5 18 0,-3-8 129,0 3-129,-2-1 129,1 4 0,-1 2-129,0-3 258,0 2-258,0 0 129,0 0-129,0-2 129,1-2 0,0 0 0,-1-13 0,3 15 0,-3-15 0,0 0 129,0 0 0,0 0 0,0 0-129,0 0 0,10-11 0,-5 0 0,-3-4 0,5 0-129,-1-6 0,1 6 0,-1-4 0,2 4 129,-2-4-129,0 2 129,-1-2-129,0 5 0,-3 1 129,0-2-129,-2 15 0,2-21 129,-2 21-129,0-12 129,0 12-129,0 0 129,0 0-129,0 0 0,0 0 0,0 0 0,0 0 0,0 0-129,-5 12 129,5-12-129,-6 24 0,1-7 129,0 2 0,-2 0-129,-2-1 0,0-2 129,-3 4 0,1-5 0,1-1 0,-1 0 0,11-14-129,-21 17 129,21-17 0,-16 10 0,16-10-129,-12 0 129,12 0 0,-10-15 0,6 0 129,0-3-258,2-2 129,0-3-129,1-2 129,-1 1 0,2 2 0,0-1-129,0 5 129,3 1 0,1 4 0,0-1 0,-4 14 0,12-15-129,-12 15 129,12-7 0,-12 7-129,16 0 129,-16 0-129,16 4 129,-16-4-129,18 22 0,-9-9 0,-2 1-129,1 1 258,-2 2-129,0 1 0,-2 0 129,0-1-129,-1-1 129,0 0 0,-3-4 129,0 0-129,0 0 0,0-12 0,-4 15 0,4-15 129,-11 9-129,11-9 0,-15 2 129,15-2-129,-18-4 0,18 4 129,-16-21 0,8 9-129,2-4 129,0 3-129,2-4 129,2 0 0,2 0-129,0 1 129,3 1-258,4-1 258,2 4-129,2 1 0,1-2-129,0 5 129,0 1 0,-2 5-129,-10 2 129,19 0 0,-19 0-129,12 17 129,-9 0-129,0-3 0,-2 7 129,0-1 0,-1 0-129,0-1 129,0 0 0,-1-2-129,-3-1 258,3-3-129,-4-2 0,5-11 0,-10 17 0,10-17 0,-19 7 129,8-7-129,0 0 0,-2-4 0,2-3 0,-2-2 0,3-5 129,0 0 0,3-4-129,4-5 129,2 3 0,1 0-129,2-3 129,5 0 0,4-2-129,-1 6 0,2-1 0,3 8 0,-2-1 0,2 5 0,-2 3 0,2 2 0,-3 3 0,6 6 0,-6 5-129,3 0 129,-1 5 0,0-1 0,0 4 0,-5 1-129,4-2 129,-6 0 0,2 0 0,-7-1 0,-1-1 0,-1 1 0,-7 2 0,-3-4 0,-6 4 0,-1-5 0,-6 1 0,1-5-129,0 0 129,-3-6 0,4-4 0,-1 0 0,4-9 0,2-3 0,2-1 0,3-3 0,3-3 0,4-4 0,4-2-129,0 2 129,4-1 0,5 1-129,4 2 129,-1 0 0,3 3 0,2 3 0,-1 6 0,3 5 0,-2 1-129,3 3 129,-4 7-129,3 5 129,-2 3 0,1 4 0,-3 1 0,-4-1 0,2 3 0,-3 2-129,0-1 258,-4 1-129,-2 0 0,-2 1 129,-2 2-129,0-1 0,-2 0 0,-4-1 129,-1-3-129,-4-3 129,-2 1-129,2-8 129,-3-2 0,-3-3-129,2 0 0,0-6 0,-1-1 0,2 0 0,14 0 129,-20-17-129,13 2 129,5 0-129,2-4 0,0 0-129,2-1 129,9-1-129,-2 4 129,5 0-129,2 4 0,0 2 129,2 5 0,-2 3 0,0 3 0,-1 1 0,0 5 0,-3 10 0,-1-4 0,1 5 0,-4 1 0,2 3 0,-2 1 0,-1-4 0,-2 0 0,-3-3 0,0 2 0,-2-5 0,0-12 129,-4 19-129,4-19 0,-18 9 129,7-5-129,0-2 0,-2-2 129,1-1-129,0-8 0,12 9 0,-16-19 129,11 5 0,4 1 0,1-3-258,2-4 258,8 0-258,3 3 129,1 0-129,3 0 129,1 1-129,1 1 0,-3 5 0,1 7 0,-2 3 129,-4 0 129,-11 0-129,16 13 0,-13 1 0,-3 0 0,0 3 129,-3 1-129,-10-2 129,-1 2-129,-4-5 129,-2 3-129,-3-4 129,0-3-129,-1-4 0,0-1 129,1-1-258,4-3 129,0 0 0,5-2 0,1-4 0,6-5 129,7 11-258,-6-27 258,9 8-129,7-2 0,6-3-129,0 2 129,5 0-129,-2 2 129,4 2 0,-1 7 0,-7 4 0,-1 2 0,-2 5-129,-12 0 129,15 14 0,-12-2 0,-1 8 0,-2-3 0,-3 5 0,-4 1 0,-6 2 129,0-1 0,-3-6 0,-2 3-258,1-6 258,-3-3-258,1 2 129,0-3 0,4-5 129,-1 0-258,6-5 129,10-1 129,-15 0-129,15 0 0,0-20 0,6 4 129,7-1-258,1-4 258,3 3-258,2-1 258,-2 2-129,2 0 129,-8 6-387,3-1 258,-14 12-129,11-1 0,-11 1 129,0 13-129,0 0 129,-7 4-129,0 1 129,-4 4 0,0-6 0,0 4 0,1-8 129,10-12-129,-18 14 129,18-14 0,-14 0-129,14 0 0,-11-9 129,6-7-129,2 0-129,-1-5 258,0-1-387,1-5 387,1 0-258,-2-1 129,4 1-129,0 2 129,-3 2 0,2 1-129,1 2 258,-2 3-129,2 5 0,0 12-129,-1-14 0,1 14 0,0 0 129,0 0-129,7-3 129,-7 3-129,16 11 129,-16-11-129,17 16 258,-7-6-129,-10-10 0,11 20 129,-11-20-129,5 14 0,-5-14 129,0 11-129,0-11 0,-14 4 0,3-4 0,11 0 0,-22-5 0,10-6 0,0-2 0,0-3 0,0-2 0,0-2 0,2-4 129,1-2-129,0 2 0,2 1 0,1 4 0,1-1-129,3 3 129,0 3-129,2 14 0,0-14 0,0 14 129,0 0-129,7-6 0,-7 6 129,9 5-129,-9-5 129,8 20 0,-4-8 0,-4 5-129,0-3 129,-6 5 0,-3-1 0,-4-2 129,-2-3 0,-3-1-129,0 0 129,1-5-129,4-2 129,1-3 0,12-2-129,-13 0 0,13 0 0,0-7 129,0 7-129,13-20 0,-3 9 0,0-4-129,5 0 129,-3 0 0,0 1 0,-12 14 0,16-20 0,-16 20-129,0 0 0,0 0 129,0 0-129,0 0 0,8 16 129,-8-3-129,0 3 129,0 0 0,0 2 0,0-1 0,2-1 0,-1-3 0,-1-13-129,6 19-516,-6-19-903,0 0-2838,0 0-129,0 0-129</inkml:trace>
  <inkml:trace contextRef="#ctx0" brushRef="#br0" timeOffset="430.024">22788 9024 129</inkml:trace>
  <inkml:trace contextRef="#ctx0" brushRef="#br0" timeOffset="1225.07">22788 9017 903,'3'-12'2580,"-3"12"645,0 0-129,4-13-645,-4 13-645,0 0-1161,0 0-129,0 0-387,-6-11-129,6 11 258,0 0-129,-5-15 129,5 15 258,1-14-258,-1 14 0,19-17 0,-6 9 0,2-2-129,-1-1-129,0 5 0,-1 0 0,-1 3 129,-12 3-129,0 0 0,0 0 0,-1 12 129,-11-4 0,-7 3-129,3 2 387,-6-1-387,0-5 129,1 0 0,4 0 0,3-4 0,1 0 0,13-3-129,-14-1 0,14 1 0,-4-12 129,4 1-258,2 1 258,3-2-129,2-1 0,0 1 0,-7 12 129,14-17-129,-14 17 0,0 0 0,11-12 0,-11 12 0,0 0 0,3 10 0,-3-10-129,0 22 129,0-9 0,0 1 0,0 2 0,-3-1 0,-1-1 129,4-14-129,-8 20 258,8-20-258,0 0 0,-10 12 129,10-12-129,0 0 0,0 0 0,8-5-129,4-7 129,4 0 0,2-1 0,1-3 129,0-1-129,0 1 258,-4 3-129,-3 3 0,-12 10 0,0 0 0,0 0 0,0 0-258,0 0 129,-9 12-129,-1 1 0,1 3 0,1 4 129,-3 4-129,3-5 0,2 3 129,0-3 0,-2 0-129,0-2 129,3-5-129,-3-2 0,8-10 0,-17 11-129,17-11-258,-11 4-387,11-4-258,0 0-2322,-13 8-1161,13-8-258</inkml:trace>
  <inkml:trace contextRef="#ctx0" brushRef="#br1" timeOffset="8116.464">22656 9215 774,'0'0'1161,"0"0"-387,0 0-258,0 0-387,0 0-129,0 0 0,0 0 0,0-12 129,0 12 387,0 0 129,0 0-129,0 0 129,0 0 0,0 0 129,0 0-387,0 0 129,0 0 0,0 0 0,0 0 129,0 0 0,0 0 129,0 0 0,0 0 0,0 0-258,0 0 0,0 0-258,0 0 0,0 0-129,0 0 0,0 0 0,0 0 258,0 0-258,0 0 0,-7-9 0,7 9 0,0 0 0,0 0-129,0 0 0,0 0 129,-10-6 0,10 6 0,0 0-129,0 0 129,-11-2 129,11 2-258,0 0 129,-15-1-129,15 1 129,-12 0-129,12 0 0,-14 3 129,14-3-129,-18 3 129,18-3 0,-15 8 0,15-8-129,-16 7 129,16-7-129,-14 9 129,14-9 0,-12 8-129,12-8 0,-13 10 0,13-10 0,-15 13 129,15-13-129,-15 17 0,15-17 0,-14 18 129,14-18 0,-12 18 0,12-18 129,-11 20-258,11-20 129,-6 14 0,6-14 129,-2 15-258,2-15 129,0 14-258,0-14 258,0 13-129,0-13 129,6 16-129,-6-16 0,5 13 0,-5-13 0,6 16 0,-6-16 129,0 0-129,7 15 0,-7-15 129,10 9-129,-10-9 258,14 7-258,-14-7 258,15 5-258,-15-5 129,20 4-129,-20-4 129,19 0-129,-19 0 0,17 3 129,-17-3-129,19 1 0,-19-1 129,18 0-129,-18 0 129,15 0-129,-15 0 129,13-7-129,-13 7 0,13-10 129,-13 10-129,12-15 0,-12 15 0,10-18 0,-4 7 129,-1 0-129,-2-3 0,1 1 0,-3-1 0,1-1-129,0 0 129,-1 1-129,-1-3 0,1 2 0,-1 1 0,0 2 129,0-2-129,0 4 129,-4 0 0,4 10 0,-10-17-129,10 17 0,-15-10 0,15 10 0,-16-7-258,16 7-387,-18 3-2193,7 1-1548,-1 6-516,-8-7 387</inkml:trace>
</inkml:ink>
</file>

<file path=ppt/ink/ink1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2205 2873 903,'0'0'2967,"0"-17"129,6 16-258,-5-15-3096,6 2-129,4-2-258,2-4 387,4-2 0,-1-7 387,4-3 129,0-5 387,6 9-129,-1-13 258,0 7 129,2-5-129,-3 10-258,0-5 129,-2 14-387,-3-3 129,-4 4 0,-3 4-258,-3 5-129,-9 10 0,12-17-258,-12 17-387,0 0-516,0 0-1161,12 0-1677,-12 0 516</inkml:trace>
  <inkml:trace contextRef="#ctx0" brushRef="#br0" timeOffset="2173.124">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5368 2175 2193,'12'0'2838,"4"5"258,-8 2-1032,5 2-387,2 7-645,0 0-387,5 3 129,-1 7-258,2 3-258,-2 7 129,6 3-645,-4 5 516,1-2-516,1 8 387,-1-8-774,-1 2 516,-1-11-129,-2 0 0,-5-14-387,-2 2-1548,0-8-1290,-11-13 0,0 0 0</inkml:trace>
  <inkml:trace contextRef="#ctx0" brushRef="#br0" timeOffset="5388.308">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8169 2206 3870,'0'0'3483,"0"0"-129,-2 9-516,4 3-2064,-1 3-1935,7 7 387,-3-1 129,5 5 258,1-5 0,2 4 516,2-2-258,2 6 258,1-3 129,2 8-129,0 0 129,1 5-129,0-1-129,0 6 0,-1-8 0,-2 2-129,-1-6-129,-3-1-387,-4-7-774,-6-11-1935,1 10-129</inkml:trace>
  <inkml:trace contextRef="#ctx0" brushRef="#br0" timeOffset="9084.519">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9638 2542 4644,'4'12'3999,"3"4"-258,-7-16 0,11 13-4128,-11-13 0,20 12 129,-9-5-258,5 2-258,-1-9-645,4-2-1161,3 0-1419,-5-13 129</inkml:trace>
  <inkml:trace contextRef="#ctx0" brushRef="#br0" timeOffset="10877.622">10245 2555 3354,'16'15'3999,"-16"-15"-258,12 6-129,-12-6-3483,14 5-387,-6-5 129,2 4-129,-1-4-516,5 0-774,0 0-1419,-2-6-1032,7 3 129</inkml:trace>
  <inkml:trace contextRef="#ctx0" brushRef="#br0" timeOffset="11081.633">10821 2552 258,'16'18'2967,"2"3"-387,-18-21-903,9 14-2451,0-5-1677,-9-9-645</inkml:trace>
  <inkml:trace contextRef="#ctx0" brushRef="#br0" timeOffset="11361.649">11289 2587 5805,'11'12'4257,"7"-3"-516,-18-9-387,11 3-3999,-11-3-387,16 6-258,-16-6-1548,14 0-1161,1 0-129</inkml:trace>
  <inkml:trace contextRef="#ctx0" brushRef="#br0" timeOffset="24999.42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12360 2230 774,'0'0'1548,"5"-2"-387,-5 2-258,0 0-129,9 7-258,-9-7-129,12 19 258,-3-5 0,1-1-774,2 5 516,2-1-387,0 1 516,1 3-516,-1 4 258,2 1-516,-4 3 516,2 3-129,-3 5-129,3-3 129,-5 8-129,6-5 0,-5 6 0,3-7-129,-1 3-129,0-5-258,-1-7-387,-2-1-1032,-6-15-774</inkml:trace>
  <inkml:trace contextRef="#ctx0" brushRef="#br0" timeOffset="26463.513">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13441 2687 1,'0'0'902,"0"0"1,0 0 0,0 0 0,0 0 129,0 0-129,0 0 0,0 0-129,6 12-258,-6-12 0,3 17 129,-3-17-387,0 22 129,0-8 0,0 3-129,0 2 0,0 2 129,-3-3-129,1 4 0,1-5-129,-1 1 258,0-5-258,2-1 0,0-12-258,-1 16-129,1-16-516,0 0-903,0 0-1677,5 7 0</inkml:trace>
  <inkml:trace contextRef="#ctx0" brushRef="#br0" timeOffset="33255.90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2381 3272 774,'0'0'1419,"0"0"-129,0 0 129,0 0-258,0 0 129,0 0-516,4 8-516,-4-8-129,6 17-129,-2-5 129,-1 7 258,1 2-258,1 7 129,-4 5 129,1 8 0,0 5-129,-1 5 129,-1 7 0,1 3-258,0 9 0,1-7-129,0 0-129,4-5 129,-1-7-258,4-2 129,0-6-387,4-8 0,-4-10-774,2-6-1032,5 6-774,-16-25 0</inkml:trace>
  <inkml:trace contextRef="#ctx0" brushRef="#br0" timeOffset="44131.524">2253 4316 258,'18'58'903,"-6"-21"387,-1 3-387,3 7 0,0 5-129,1-2-129,0 1-516,3-2 0,-4-6-129,4-8 0,-6-3 129,4-14 645,-3-8-129,1-10 129,2-12 0,1-16 0,6-7-129,1-12 0,7-10 0,-3-6-516,5-6 0,-5-1 0,2 4 0,-5 3-258,-1 5 258,-5 9-129,-3 5 0,-2 8-129,-2 8-645,-1 11-1032,3 10-1677,-12-5 387</inkml:trace>
  <inkml:trace contextRef="#ctx0" brushRef="#br0" timeOffset="44999.573">5626 3213 645,'3'17'2709,"-3"-17"0,0 0 387,0 14-2451,0-14-645,0 16 258,0-5 129,0 2 129,0 6-129,0 3 258,-1 8-258,0 6 129,-2 10-258,2 10-129,0 7-129,-1 10 0,1 5 0,0 4-129,1-3 0,0 0 0,0-8-258,-1-8 129,1-9-516,0-9-645,0-15-1806,0-2-258,0-16 130</inkml:trace>
  <inkml:trace contextRef="#ctx0" brushRef="#br0" timeOffset="45484.6">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4">8200 4074 1419,'-6'35'3612,"6"-13"258,0-7-645,7 6-1935,-2 0-1677,3 9 129,2-1 0,1 3 129,-1-2 129,3-4 0,-1 2 387,0-7-129,1 3 129,-1-9 129,2-1-129,-3-8 0,3 4 129,1-7-129,-3-1 0,1-2 129,0-2-129,-1-9-129,2 0 129,-4-6 0,4-1-129,1-7 0,0 0-258,2-2-258,1-6-129,6 7-387,-3-8-1419,2-3-1806,7 5-387,-1-7-129</inkml:trace>
  <inkml:trace contextRef="#ctx0" brushRef="#br0" timeOffset="47675.724">12883 3312 1,'0'0'2192,"-14"12"-1160,14-12-645,0 0 129,0 0 258,-9 17 129,9-17 129,-3 11 129,3-11-258,-2 19-258,0-3 0,1 5 0,-1 6-516,0 6 0,-1 11 0,0 7-129,-2 7 0,0 11 0,-1 0 0,-3 10-129,-1-1 129,-3-2-129,3-2-387,-2-11 129,6-4-774,-1-9-2064,0-21 0</inkml:trace>
  <inkml:trace contextRef="#ctx0" brushRef="#br0" timeOffset="48163.754">12648 4117 1548,'-5'36'3612,"3"-23"258,2 13-516,0-2-2709,0 2-903,0 2 0,3-2 258,1 0 0,0 4-129,1-1 258,1-5-129,1 5 0,2-6 258,1 0 0,-1-5 0,4 2 0,0-11 129,4 0 0,-2-7 0,5-2 129,-2-2-258,2-8-129,3-7 0,1-6 0,-2-4 0,2-3-129,0-3-129,1-6-516,5 2-774,-2-2-2193,-1-7-516,6 9 0</inkml:trace>
  <inkml:trace contextRef="#ctx0" brushRef="#br0" timeOffset="49103.808">15855 3502 645,'0'0'774,"0"0"-258,-10-4 0,10 4 129,0 0 129,0 0-258,0 0 129,0 0 0,-2 7 0,2-7 258,-5 20-129,1-7-129,0 7-129,-2 0-129,3 14 258,-1 0-387,0 11 129,1 3 0,0 9-258,0-1 0,2 5 129,-2-2-129,3-1-129,0-6 0,-1-6-129,-1-4-258,0-8-516,-2-3-1419,2 4-1161,-8-18 0</inkml:trace>
  <inkml:trace contextRef="#ctx0" brushRef="#br0" timeOffset="49620.838">15548 4239 2580,'7'32'3096,"1"6"129,-6-17-1806,5 3-1935,1-2 129,4 5 129,-1 0 129,3-3 0,0 3 129,1-3 0,1-4 129,-1 1-129,2-3 0,-5-3 387,3-3-258,-2-7 516,2-3-129,-1-4 0,1-3 0,2-11 0,1-3 129,0-6-258,2-3 258,-1-4-387,2 1-129,-2-4 129,-3 4-258,0 2 0,-3-3-645,2 6-1935,-3 9-1161,-8-11-387,2 15 646</inkml:trace>
  <inkml:trace contextRef="#ctx0" brushRef="#br0" timeOffset="52819.02">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6">9127 2576 774,'0'0'258,"0"0"-516,0 0 0,8 0 258,-8 0 387,13 0 258,-5 0 0,-8 0 129,17-5 129,-7 5 0,2-3 129,3 2 0,1-2-258,7 3-129,-1 0-258,6 0 129,-1 0-129,3 0 0,-1 2-129,2 0-258,-2 3 0,-5-2 0,1 0 0,-5 1-258,-2 0-129,-5-3 0,-3 2-645,-10-3-2064,0 0 0</inkml:trace>
  <inkml:trace contextRef="#ctx0" brushRef="#br0" timeOffset="57896.311">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11608 2576 516,'14'14'645,"-4"-9"129,3-5-129,3 1 129,2-1-129,0 0 0,2 0-258,2-5 387,-1 2-258,2-2 129,-1 1 0,0-2-258,-2 1 0,-1-2-129,-1 3 129,-5-2-258,1 2-129,-4 1 129,-2 1-258,-8 2 0,11-4 0,-11 4-258,0 0 0,0 0-516,0 0-516,0 0-258,0 0-1032</inkml:trace>
  <inkml:trace contextRef="#ctx0" brushRef="#br0" timeOffset="59287.39">11834 2456 129,'27'8'2193,"-11"-5"-129,4 1-387,0 2-258,0 1-516,2-2-129,-2 2-129,1 1-387,-6 1-129,1 0 0,-5-1-129,-1 1 0,-3 2 129,-7-11-129,6 18 0,-6-5 258,-1-1-129,-3 0 0,-3 2 129,1 1-129,-3 0 258,0 1-129,-3 0 0,0-3-129,0 2 0,-2-1-258,1 3-516,-3-2-2064,0-8-774,6 10-258</inkml:trace>
  <inkml:trace contextRef="#ctx0" brushRef="#br0" timeOffset="60519.46">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6123 5603 258,'0'38'3354,"1"-11"258,-1-11-774,1 12-3354,1-2-387,3 10 258,-2-6-387,1 6 0,-1-6 258,2-2 0,-2-1-516,-3-10-1290</inkml:trace>
  <inkml:trace contextRef="#ctx0" brushRef="#br0" timeOffset="74004.231">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13160 5477 774,'0'0'3870,"0"0"0,11 7-129,-11 4-3225,0 1-1032,-1 2 387,0 1 258,-1 3 0,0 2 258,-1 4-129,-2 3 129,3 4 129,-4-2-129,4 4 0,-2 2 129,3 4-258,1-3 0,0 0 0,3-4-129,4-1 0,2-3-129,0 0 0,4-7-258,-1-6 0,4-4 0,-1-6-516,7-2-387,-6-5-645,6-10-2193,0-1-258</inkml:trace>
  <inkml:trace contextRef="#ctx0" brushRef="#br0" timeOffset="76897.398">13039 5639 3354,'35'5'4128,"-13"0"-129,-4-5-258,5 1-4515,-3 2 258,6 4-387,-7-7-774,5 6-1419,-2 3-903,-2-9 0</inkml:trace>
  <inkml:trace contextRef="#ctx0" brushRef="#br0" timeOffset="77317.421">13369 5893 903,'5'21'3483,"4"-4"387,-9-17-387,0 0-4128,10 11 0,0-7 516,1-1 129,0-3 129,2 0-129,1 0 0,-1-2 0,3 1-258,-2-6-516,2 3-645,0 4-1806,-6-6-387</inkml:trace>
  <inkml:trace contextRef="#ctx0" brushRef="#br0" timeOffset="77881.454">13768 5620 1548,'11'21'3483,"-1"4"387,-10-16-2451,1 8-1419,4 3 387,-3-2-258,1 5 129,-2-1 0,-1 5-129,0 2 129,0 5-258,-1-1-258,-2-4-903,3-3-1935,2 11-903</inkml:trace>
  <inkml:trace contextRef="#ctx0" brushRef="#br0" timeOffset="79143.526">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16077 5380 903,'0'0'3096,"1"15"129,-1-15-2451,0 14-645,0-14 258,0 20 129,0-3 258,0-3-258,-1 8 258,-4-2-129,2 9-129,-4 0 129,2 7-129,-4 0 129,3 7-258,0-4 0,3 4 129,1-4-129,2 0 0,3-4 0,11-2-129,-2-4-129,10-9-129,4-6-258,4-3-258,7-5-258,-1-6-258,5-5-387,-7-12-387,3 3-1161,-7-1-1290,-10-9 388</inkml:trace>
  <inkml:trace contextRef="#ctx0" brushRef="#br0" timeOffset="80437.6">15886 5609 645,'-8'11'3225,"8"-11"-129,0 0-1548,8 7-1806,2-3 258,4-1 129,5 1 129,4 0 0,4-3-129,6 2-774,-3-6-2193,10 4-387</inkml:trace>
  <inkml:trace contextRef="#ctx0" brushRef="#br0" timeOffset="82763.733">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20888 5711 1806,'0'0'3483,"14"17"387,-14-17-2709,0 0-516,6 15 258,-6-15 0,0 0-129,0 0 258,9 10-129,-9-10-129,0 0-129,0 0-387,0 0-129,0 0-129,0 0 0,0 0-258,5-12-258,-5 12-645,6-20-1032,-2 3-2064,4 8-387,-6-15 388</inkml:trace>
  <inkml:trace contextRef="#ctx0" brushRef="#br0" timeOffset="98848.653">20883 5321 2193,'0'13'4128,"0"-13"0,0 0-129,0 0-3741,-1 15-387,1-15 258,6 10 0,-6-10 129,10 8-258,-10-8-387,10 4 0,-2-2-516,-8-2-1032,7-6-1935,4 6-516</inkml:trace>
  <inkml:trace contextRef="#ctx0" brushRef="#br0" timeOffset="109700.274">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39">3032 5092 645,'-10'0'1032,"10"0"-387,0 0 0,0 0-129,0 0 258,0 0 129,0 0 0,0 0 387,0 0-387,13-14-129,2-6 0,6 0-516,3-6 0,6-3-258,1 0 0,0 3-258,-3 4-516,1 3-1161,-11 2-1419,4 14 387</inkml:trace>
  <inkml:trace contextRef="#ctx0" brushRef="#br0" timeOffset="130413.459">3054 5259 2322,'9'8'3483,"13"-9"0,-9-11-387,8 3-3354,3-5-387,7-1 258,2-7-258,-1 1 129,0-3-129,-4 3-645,-2 2-1935,-11-5 129</inkml:trace>
  <inkml:trace contextRef="#ctx0" brushRef="#br0" timeOffset="130636.472">3256 5366 2451,'46'-24'3225,"-23"2"-645,6 5-2580,0 6-3483,-7-7-129</inkml:trace>
  <inkml:trace contextRef="#ctx0" brushRef="#br0" timeOffset="131344.512">2230 6440 516,'25'-22'2709,"-5"15"-129,-9-10-1161,8 2-1806,2-1-516,-1 0 0,1 5-903,-11-8-903</inkml:trace>
  <inkml:trace contextRef="#ctx0" brushRef="#br0" timeOffset="131688.532">1884 6343 4257,'0'0'3741,"19"-1"-516,-12-10-129,7 1-3354,1-1 129,6-1 0,-1-1 258,-3 0-129,1-3 129,-4 2 0,2-1 129,-4-1-516,-1-1-1032,-1-3-2064,7 11-387,-10-11 258</inkml:trace>
  <inkml:trace contextRef="#ctx0" brushRef="#br0" timeOffset="132028.549">1825 5993 3096,'-17'3'3870,"17"-3"0,0 0-387,-7-6-2967,7 6-516,7-15 0,3 0-129,1 1-129,2-9-129,2 3-258,-5-11-387,4 4-1161,-3 0-1032,-3-9-387,3 9 259</inkml:trace>
  <inkml:trace contextRef="#ctx0" brushRef="#br0" timeOffset="132171.557">1751 5663 1419,'8'0'2064,"4"-4"-1677,4-12-2709</inkml:trace>
  <inkml:trace contextRef="#ctx0" brushRef="#br0" timeOffset="132936.603">5302 6021 258,'12'15'2838,"-12"-15"-1806,0 0-516,0 0 129,0 0 387,10 0 0,-10 0 0,11-5-258,-4-2 129,5-10-258,4 2-387,1-5-129,0 0-258,2 2-129,-1-2-516,1 2-1032,0 8-1677,-15-9 0</inkml:trace>
  <inkml:trace contextRef="#ctx0" brushRef="#br0" timeOffset="133244.62">5122 5726 3225,'0'0'4128,"0"0"-258,10-2-258,-2-6-3612,0-1-129,6-3-129,4 0 0,-2-4 129,-4 0 0,-1-3 0,-1 0-258,-3-3-129,1 2-1548,1 5-1548,-8-11-258,7 9 517</inkml:trace>
  <inkml:trace contextRef="#ctx0" brushRef="#br0" timeOffset="133500.635">5042 5363 2580,'-11'-2'3741,"15"-13"129,6 8-516,-10 7-3096,15-19-258,-3 7-258,7 0 129,1-3-258,2 2-516,-1-5-1677,0-4-1032,10 3 0</inkml:trace>
  <inkml:trace contextRef="#ctx0" brushRef="#br0" timeOffset="134176.674">6429 4691 2322,'0'0'774,"0"9"-258,0-9 516,-12 12 0,4-2 516,-7-2-387,-3 7-129,-1-3-258,-2 6 0,-2-2-387,-1 3-387,2-1-129,1-3-258,3 3-903,2-4-1032,0-5-1290,11 3 258</inkml:trace>
  <inkml:trace contextRef="#ctx0" brushRef="#br0" timeOffset="134536.695">6618 4862 129,'-1'37'3354,"-8"-27"-129,5 14 0,-9-7-3354,2 4 129,-3-1 129,-2-4 129,1 1 0,-8-3 258,5 2-129,-3-4 258,4 0-258,-3-2 0,5 1-645,2 1-129,-1 1-387,9-3-516,5-10-516,-9 12-1677,9-12-129</inkml:trace>
  <inkml:trace contextRef="#ctx0" brushRef="#br0" timeOffset="134816.711">6753 5202 516,'-24'54'2709,"5"-36"-258,2 11-2451,-2 2-387,-1-2 129,0 0-129,-1-1 0,1-3-516,-7-7-1677</inkml:trace>
  <inkml:trace contextRef="#ctx0" brushRef="#br0" timeOffset="135800.767">8140 6446 2193,'11'0'387,"4"-8"-387,-5-2 516,8-2-129,-3-3 258,3-4 129,0 1-129,2-4 129,0 1-258,-2 1-387,0 0-645,-7 0-1935,7 15-645</inkml:trace>
  <inkml:trace contextRef="#ctx0" brushRef="#br0" timeOffset="136084.783">7803 6298 2967,'5'-9'3096,"12"5"0,3-12-3612,2 1-129,3-4 0,6-1-258,-2-4 129,2 2-516,-3 5-1290</inkml:trace>
  <inkml:trace contextRef="#ctx0" brushRef="#br0" timeOffset="136511.808">7633 5903 3354,'15'-21'4773,"-6"5"-516,6 0 0,-1 1-3741,-3 0-645,1-2-387,7 3-258,-8-5-645,5 8-903,-5-3-2064,-1-7 0</inkml:trace>
  <inkml:trace contextRef="#ctx0" brushRef="#br0" timeOffset="137315.85">8952 4737 516,'0'0'2838,"0"0"-129,0 0-1935,0 0-645,0 0-129,-7 17 258,7-17 129,-17 20 387,5-9-129,-1 1 129,-7 2-258,3 2 0,-4 1-258,3-5-387,0 6-645,-1-3-129,4 1-387,2-5-645,3-2 0,10-9-387</inkml:trace>
  <inkml:trace contextRef="#ctx0" brushRef="#br0" timeOffset="137658.873">9082 4882 645,'-29'45'2967,"19"-15"258,-9-9-2451,3 4-774,1-2 129,-2 0-129,2-1-129,-1-1 129,1-1-258,2-5-387,0-1-516,2-10-1290,8 9-644</inkml:trace>
  <inkml:trace contextRef="#ctx0" brushRef="#br0" timeOffset="137923.887">9122 5209 903,'-28'50'3225,"18"-14"-903,-10-5-3096,0-11-2580</inkml:trace>
  <inkml:trace contextRef="#ctx0" brushRef="#br0" timeOffset="138959.948">12162 5421 258,'0'0'645,"0"0"387,0 0 129,-7 0 387,7 0-129,0 0 129,0 0-129,0 0-258,6-8-129,-6 8-129,16-14-258,-6 0-516,2 4 0,1-2-129,1-2 0,-1 2-129,-2-1-258,2 1-129,-4-3-516,2 6-516,-4-1-258,3 3-645,-10 7-258,12-12 259</inkml:trace>
  <inkml:trace contextRef="#ctx0" brushRef="#br0" timeOffset="139328.968">12072 5729 129,'-2'25'3225,"2"-25"387,1 12-3096,7-12-387,3-4 258,3-3-129,-1-3-129,4-5 0,2-1 0,-1-2 129,2 1-258,-4 1-258,3 1 0,-1-1-516,-3 4-387,3 1-903,-1 7-903</inkml:trace>
  <inkml:trace contextRef="#ctx0" brushRef="#br0" timeOffset="139592.982">12325 5946 1677,'10'5'3612,"-10"-5"-258,20-7-903,-11-10-4515,10 4-645,-2-10 0,4 4 516</inkml:trace>
  <inkml:trace contextRef="#ctx0" brushRef="#br0" timeOffset="139883">12434 6086 1161,'6'15'3741,"7"-9"-387,-13-6-516,16 0-3870,-4-7 0,6 2 129,0-8-258,6 1-645,1 2-1677</inkml:trace>
  <inkml:trace contextRef="#ctx0" brushRef="#br0" timeOffset="140507.036">13429 4742 1,'0'0'3095,"0"0"-257,9-10-2064,-9 10-774,0 0 129,0 0 0,0 0-129,0 0-129,0 0 0,0 0-129,0 0 129,0 0 258,0 7-258,0-7 258,-13 19-129,2-6 258,0 2 0,-2 3 0,-1-1-258,1 0-387,1 0-774,3 3-1935,-4-14 517</inkml:trace>
  <inkml:trace contextRef="#ctx0" brushRef="#br0" timeOffset="140773.05">13532 4928 1,'-19'41'1934,"9"-18"-257,-3 2-258,2-4-387,-1 2-387,5-6-1806,-5-10-1677,12 8 130</inkml:trace>
  <inkml:trace contextRef="#ctx0" brushRef="#br0" timeOffset="140997.063">13631 5055 129,'-7'33'2451,"2"-18"-645,-3-1-258,0 1-258,-2-1-1032,0-5-2967,8 13-258</inkml:trace>
  <inkml:trace contextRef="#ctx0" brushRef="#br0" timeOffset="141973.12">15025 5520 2193,'0'0'3354,"0"0"-645,9-4-2064,0-3-129,0-6 258,3 4 129,-2-8-129,5 4 129,-5 0-516,1-2 387,0 2-387,-1 1-129,0 0-258,0 2-129,-1 3-129,-9 7-387,17-14-774,-8 14-2322,-9 0-387,11-6 387</inkml:trace>
  <inkml:trace contextRef="#ctx0" brushRef="#br0" timeOffset="142260.136">14989 5804 1032,'7'0'3612,"-4"-5"0,15-8-1161,-2-2-2322,3-3 0,3-4 0,0 3 0,0-1-129,-3-1 129,-1 4-258,-2 5-645,-5 2-645,-4-2-2451,6 12 387</inkml:trace>
  <inkml:trace contextRef="#ctx0" brushRef="#br0" timeOffset="142517.15">15146 5970 2193,'7'10'4128,"-2"-17"-387,14 0-516,-6-13-2709,12 3-1935,-4-12 129,8 7 0,-3-7-516,0 3-2064,-1 14 258</inkml:trace>
  <inkml:trace contextRef="#ctx0" brushRef="#br0" timeOffset="142740.164">15326 6136 2580,'16'13'3483,"5"-12"-1161,-11-1-2193,4-13-3870,4 6-774</inkml:trace>
  <inkml:trace contextRef="#ctx0" brushRef="#br0" timeOffset="143379.2">16337 4716 516,'21'-7'2451,"-12"5"-2064,-9 2 258,12-4 258,-12 4 129,0 0 258,9 0-258,-9 0 0,0 0 0,-6 4-258,6-4-129,-10 14-387,1-3 0,-1 2 0,-6 3 0,3 4 0,-4 2-129,1 1-129,-1-1 0,-1 2-129,1-4 129,5 1-645,-1-7-258,5-6-1419,7 4-1548,1-12 258</inkml:trace>
  <inkml:trace contextRef="#ctx0" brushRef="#br0" timeOffset="143657.216">16411 4889 2580,'-22'33'3096,"11"-15"-1935,-4 5-387,0 5 0,-2-5-258,1 1-258,1 1 0,-2-3-387,6-3-516,-4-2-387,6-9-1935,7 6-516</inkml:trace>
  <inkml:trace contextRef="#ctx0" brushRef="#br0" timeOffset="143922.231">16483 5037 1,'-9'34'3353,"9"-10"130,-6-8-1161,3 1-2064,1 3 129,0-3-258,-1 4-129,3-1-903,0 3-2580,-10-15 129</inkml:trace>
  <inkml:trace contextRef="#ctx0" brushRef="#br0" timeOffset="144247.25">16541 5331 3225,'-20'52'3612,"14"-18"-1161,-4 2-5418,-13-12-387</inkml:trace>
  <inkml:trace contextRef="#ctx0" brushRef="#br0" timeOffset="147644.444">5729 11971 129,'0'0'2838,"4"10"-129,-4-10-2064,7 3-258,4-1 258,-2-2 129,5 4 0,-3-4 258,6 3-129,0-3 129,5 3-387,-1 3 129,4 4-258,1-5-258,2 0 0,1-1 0,0 4 0,-1-7 129,-1 3 0,-3-4-129,-1-2 129,-6-2 0,1 1-258,-7 2 0,-2-3-258,-9 4-645,9-8-1161,-9 8-2193,0-12-258,-8 0 0</inkml:trace>
  <inkml:trace contextRef="#ctx0" brushRef="#br0" timeOffset="148235.478">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191589.123">14614 13435 3483,'4'19'3870,"0"6"-387,-2-11-2967,1 5-516,-1 1 516,0 4-258,0 3 129,1 2 0,0 2-129,1-2-258,0 0-258,2-7-2709,3 11-1161,-8-20 129</inkml:trace>
  <inkml:trace contextRef="#ctx0" brushRef="#br0" timeOffset="-162210.443">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161310.391">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160594.35">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160138.324">20928 3541 903,'5'19'2580,"-5"-2"-2580,4 1 516,-1-1 258,1 2 0,-4 0 129,4 8 0,-2 1-129,-2 5-258,0 3 129,0 7-129,-3-1-387,0 3 0,0 1-129,-1 3 0,0-6 0,0 0 129,-1-3-129,2-5 0,-1-2 0,1-5 0,-3-7-129,0-5 129,3-3-516,3-13-645,-13 0-2322,13 0 129</inkml:trace>
  <inkml:trace contextRef="#ctx0" brushRef="#br0" timeOffset="-159086.264">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157763.189">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157154.153">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155982.086">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155154.039">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154474">24269 3355 645,'4'12'903,"-3"6"0,-1-18 129,0 24-129,0-11 258,0 7-387,0 2 258,-3 3-387,3 8-129,-4 1 129,2 9 0,-2-1-258,-2 9-129,-2-2 129,1 6-258,-4-2-129,-2 3 129,3-3-129,0-2 0,-1-3 129,2-5-129,0-2 0,3-5 129,-1-4-129,1-3 0,0-7 0,-2-1 0,3-6-129,5-15-258,-7 15-903,7-15-1548,-18-6-645,18 6 259</inkml:trace>
  <inkml:trace contextRef="#ctx0" brushRef="#br0" timeOffset="-154184.984">24078 3962 1161,'51'5'3999,"-20"-2"387,1-3-129,-6 0-2838,3 7-516,-5-3 0,2 3-516,0-3 0,-26-4 0,48 8 129,-48-8-387,0 0-387,52 3-516,-52-3-1677,16 7-1806,-22-10-387,-18 3-129</inkml:trace>
  <inkml:trace contextRef="#ctx0" brushRef="#br0" timeOffset="-145749.501">23426 4495 7353,'4'15'4515,"-1"4"-516,-3-19-516,2 21-5160,-2-21-1161,0 17-1806,5 0-258,-5-17 387</inkml:trace>
  <inkml:trace contextRef="#ctx0" brushRef="#br0" timeOffset="-117954.911">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117021.858">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116526.83">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116010.8">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115542.773">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114829.733">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114118.692">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113614.663">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113026.63">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70491.196">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69474.138">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66710.98">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65666.921">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64906.877">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64434.851">9047 11861 1161,'5'16'3999,"6"-8"258,-11-8-387,9-4-3096,1 1-774,0 2 0,2 0 0,2-2 258,-2 3 0,3-1 258,-1 1-129,0-7 129,3 5 0,-2-1-129,4 3 0,-4-3-129,2 3-129,-4 0 0,1 0-129,-4 0 0,-1 0 0,-9 0 0,11 3-258,-11-3-129,0 0-516,11 16-774,-11-5-2580,0-11-387,0 0 0</inkml:trace>
  <inkml:trace contextRef="#ctx0" brushRef="#br3" timeOffset="-63714.809">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63066.772">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62570.743">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61763.697">10525 11865 1935,'0'0'1935,"10"-3"-516,-10 3 516,0 0-258,2 10-129,0 4 0,-2-3-258,0 8-129,-4-3-258,4 8-129,-8-4 0,5 9 0,-4-1 0,3 5-129,-5-2-258,7 5 129,-3-3-258,3 4 129,0-7-258,2 1 0,0-5 0,6-2 0,-1-4 0,5-6 0,1-6-129,6-1 0,1-2 0,2-5-129,3 0-129,-2-2-129,5-5-258,-7-8-258,5 10-1161,-10-5-2709,-3-9 129,-2 2-516</inkml:trace>
  <inkml:trace contextRef="#ctx0" brushRef="#br3" timeOffset="-61472.681">10428 12005 5160,'0'0'5031,"8"0"-387,4 0-129,6-3-4257,-1 1-387,1-2 0,3 4 129,2-3-129,1 1-129,-3 1 0,3 1-645,-7 0-129,6 6-1419,-6-2-2064,-3-4-387,2 1 129</inkml:trace>
  <inkml:trace contextRef="#ctx0" brushRef="#br3" timeOffset="-60695.636">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59702.58">11319 11748 1161,'0'0'3999,"0"15"258,0-15-387,-9-1-3354,9 1-258,0 0 129,0 0 258,0 0 0,9 0 129,-4-11-258,8-1 129,-1-8-258,6-3 0,2-6-387,3-3 0,-1 0-258,1-2 258,-2 1-129,-4 1-129,3 10-129,-10-3-774,4 15-387,-9-4-1806,-4 2-1161,-1 12-516</inkml:trace>
  <inkml:trace contextRef="#ctx0" brushRef="#br3" timeOffset="-59339.559">11424 11314 2322,'0'-13'1548,"0"13"-129,6-12 129,-6 12 129,0 0 0,8 0 0,-8 0-387,2 24-129,-2-12-129,3 10-387,-1 2 129,4 10-387,-2 1-129,2 10 129,1 0 0,-1 5-129,2 0 0,0 4-129,-1-1 0,2-1-129,-2-5 0,-1-6-129,1-4-129,-4-9-258,5-2-129,-8-15-258,1 3-903,-1-14-1032,-6-9-1032,2-3-903</inkml:trace>
  <inkml:trace contextRef="#ctx0" brushRef="#br3" timeOffset="-59010.54">11237 11586 3612,'0'0'4773,"0"0"-129,17-2-387,0 2-3870,2-2-387,5 0 0,4 2 0,1 0 0,1 4 129,2 1 0,1 3-129,-2-2 0,-2 1 129,-2-2-129,-1 3 0,-4-1 0,-1-4-129,-5-1 0,-2 2 0,-7-4-516,3 5-774,-10-5-1935,0 0-903,0 0-645</inkml:trace>
  <inkml:trace contextRef="#ctx0" brushRef="#br3" timeOffset="-58617.517">11413 11689 3612,'4'-27'3741,"11"15"-129,-7-8-3225,10-4-774,1 0 258,2-1 129,2 0 0,-1 0 129,2 4 0,-5 3 129,0 4 129,-6 3-129,-2 3-258,-11 8 0,14-2 0,-14 2-516,0 9-1548,-7-3-1806,6 15-129</inkml:trace>
  <inkml:trace contextRef="#ctx0" brushRef="#br0" timeOffset="-49691.00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48306.928">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47863.90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47150.861">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46817.843">12414 13455 5289,'0'0'4773,"12"4"-516,-12-4-129,19-14-3741,-8 4-645,7 1 129,0 1-129,1 0 129,-1 3 129,0 1 129,0 1 129,-2 3-129,0 0-129,-1 0-129,-3 3-258,5 5-903,-6-1-2451,-2-7-774,4 2 0</inkml:trace>
  <inkml:trace contextRef="#ctx0" brushRef="#br0" timeOffset="-46389.819">12727 13632 1806,'0'0'3999,"13"11"129,-13-11-258,11-3-2967,0 2-903,-2-2 0,4-1 129,0 1 258,1 3-258,0-2 129,1 2-129,-2 0 129,0 0-258,2 4-516,-6-2-1419,0 1-2064,4 7-387,-13-10 129</inkml:trace>
  <inkml:trace contextRef="#ctx0" brushRef="#br0" timeOffset="-45474.766">13145 13359 3096,'0'0'3870,"0"0"-387,0 0-1806,-2-11-1806,2 11 129,0 0 387,0 0 129,0 0 0,5-1 387,-5 1-129,5 11-129,2 3 129,-7 1-258,3 6-129,-1-2-129,1 8 0,-1 0-129,0 5 258,2-1-387,-3-1 0,5 3-387,-6-5-774,2 4-3225,3 2-129,-2-12-129</inkml:trace>
  <inkml:trace contextRef="#ctx0" brushRef="#br0" timeOffset="-5607.485">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28985.493">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35083.842">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35911.88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36820.941">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37615.987">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38153.018">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38880.059">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39189.077">14714 11928 3870,'9'16'4386,"-2"-17"-258,11 0-387,2-2-3870,2 2-258,2 1 258,3 0 0,-1-3 0,2 1 129,-3 2 0,0-1-129,-2-1-387,3 2-903,-2 0-2451,-4-2-516,4 1 258</inkml:trace>
  <inkml:trace contextRef="#ctx0" brushRef="#br4" timeOffset="39760.109">15365 10787 516,'0'18'3096,"0"-18"774,-6 14-3354,6 2 0,-1 0 387,1 6 0,0-6 129,0 12 0,0-3-129,5 10 0,-3 5-387,2 12 0,-3 8-258,2 11 0,-3 11-258,0 8 129,-3 1 0,-2 6 129,-5-5 129,2 0-129,-1-16 0,2-5 0,0-8 0,2-12 0,3-5-258,1-7-129,1-6-387,0-9-258,4 4-645,-3-14-1677,-1-14-1419,11 9-258</inkml:trace>
  <inkml:trace contextRef="#ctx0" brushRef="#br4" timeOffset="40504.152">15652 11400 1935,'0'0'1935,"0"0"-1548,0 0 0,0 0 0,0 0 258,0 0 516,0 0 0,0 0-129,0 11 129,0-11 0,10 18-129,-4-7-129,7 10-129,-1-2-387,5 4-129,-3 3 129,4 6-258,0 0-129,1 5 0,1-3 0,-3 3-129,2-1 129,-3-2 0,0-1 0,-2-4-258,-1-2 258,-4-6-129,0-1-387,-5-8-387,1 2-1032,-3-3-1935,-2-11-516</inkml:trace>
  <inkml:trace contextRef="#ctx0" brushRef="#br4" timeOffset="40884.174">15555 11911 2322,'26'-29'4515,"-6"19"0,-8-12-258,9-2-3225,-1 1-1032,0 0 0,5-1 129,-1-3 0,2-4 129,-2-3 0,3-2 0,-2-3 129,3 2 129,-2-4-258,0 4 0,-2-1 0,-2 7-258,-1 7 0,-6 3-258,0 8-645,-9-2-258,5 15-1032,-11 0-2322,0 0-129,0 23-258</inkml:trace>
  <inkml:trace contextRef="#ctx0" brushRef="#br4" timeOffset="41552.212">16210 11667 1,'0'0'3611,"0"0"259,9-7-1419,-9 7-2322,0 0-129,8 11 0,-8-11 129,5 22-129,-3-5 129,-2 8 0,0 3 258,0 3-129,-5 4 516,3 5 129,-5 1-129,5 6 258,-5-6-129,7 4 129,-1-9-387,3 4-129,2-10-129,7-3-258,1-7-258,5-3 0,4-9-129,4-8-129,4 0-129,-5-14-258,9 2 0,-12-11-516,6 4-774,-9-8-1806,-7-3-774</inkml:trace>
  <inkml:trace contextRef="#ctx0" brushRef="#br4" timeOffset="41862.228">16133 11882 5160,'-8'12'5031,"14"-9"-129,-6-3-645,14 0-3999,2 0-387,3 0 0,3 0 0,3 0 0,-1 0 0,1 0 129,0-3-129,0 2-129,-5-3-516,6 4-903,-5 4-2709,-4-4-387,4 3-258</inkml:trace>
  <inkml:trace contextRef="#ctx0" brushRef="#br4" timeOffset="42381.259">16503 12039 1419,'0'12'4128,"0"-12"258,14 4-516,2 0-3612,0 1-258,2 2 129,2-4-129,0 1 0,-1-2 0,-3 3 129,0-3-129,-2-2-129,-1 1-258,-5-1-903,-1-8-2580,4 8-387,-11 0 129</inkml:trace>
  <inkml:trace contextRef="#ctx0" brushRef="#br4" timeOffset="42724.278">16850 11834 4386,'9'29'4515,"-9"-15"-387,6 0-1419,-3 8-3096,-1 5 129,0 1 0,-2 5 0,0-1 0,0 1 0,-3-2-774,1 2-2709,2 7-387,-5-15 0</inkml:trace>
  <inkml:trace contextRef="#ctx0" brushRef="#br4" timeOffset="44680.39">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5896.46">17739 11803 903,'0'0'3354,"0"0"0,-8 11-1935,8-11-258,0 0 0,-9-4 258,9 4-258,-2-13 129,2 13-258,2-23 0,6 7-129,3-13-387,5-2-129,5-3-129,4-4-129,2-3 0,1-4 0,-1 2-129,1-1 0,-5 7 129,-3 1-258,-1 3 129,-5 4 0,-3 8-129,-5 1-387,4 12-516,-10-6-516,0 14-1677,0 0-1419,-6 0-129</inkml:trace>
  <inkml:trace contextRef="#ctx0" brushRef="#br4" timeOffset="46527.496">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6972.522">17710 11662 1161,'12'5'3483,"0"-10"-1806,-3 5-387,-1-3-258,4 0 387,-3-3-387,4 3 0,-3-4-129,5 5 0,-4-6-387,2 4 129,-3 0-258,4 3 0,-5-2 0,3 3 258,-2 0-258,5 0 0,1 0 0,4 4 0,1-3-129,4 1 0,0-2-129,4 0 129,-2 0-129,0-2 129,-3 0-129,-1 2 0,-5 0-129,-4-6-387,1 12-774,-15-6-3096,0 0-387,-5 12-258</inkml:trace>
  <inkml:trace contextRef="#ctx0" brushRef="#br5" timeOffset="63587.472">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64224.509">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70187.85">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71968.951">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78815.343">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79572.387">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80716.451">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81983.52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82343.545">19382 11635 2967,'0'0'4386,"17"0"-516,-9-13 258,5-3-3999,4-4-129,1-2 129,4-2 129,0-5 0,4-2 258,0-6-129,0-1 0,0-3-129,-1 2 0,1-2 0,-2 4 0,-1 1-129,-4 5-258,-2 4-129,-5 3-387,4 14-1548,-4 3-2064,-12 7-516,14-7 129</inkml:trace>
  <inkml:trace contextRef="#ctx0" brushRef="#br5" timeOffset="83059.586">20041 11503 129,'0'0'2064,"0"0"-129,-6 12-129,6-12-258,-1 15-387,1-2 129,0 1-258,4 5-258,-4 2-129,3 7 129,0 1-129,1 5-129,-1-3-129,1 4 258,0-3-129,-1 4 129,1-7-258,2 2 129,-1-10-129,4-1 0,1-5 0,1-9-258,7 1-645,0-7 0,7-3-645,-5-13-903,8 2-1290,-1-1-1290,-6-12-129</inkml:trace>
  <inkml:trace contextRef="#ctx0" brushRef="#br5" timeOffset="83405.606">19943 11639 1548,'18'11'3999,"9"-5"-129,-16-8-258,5 2-3612,4-2-129,1 1 258,1-3 0,-2 0 0,2-4 129,-5 1 0,2 2 0,-4 3-387,1-5-516,-1 3-1419,4 4-1806,-9-5-387</inkml:trace>
  <inkml:trace contextRef="#ctx0" brushRef="#br5" timeOffset="84140.648">20361 11733 2967,'-8'0'3096,"8"0"-1935,0 0-645,0 0 258,0 0 0,0 0 129,4 1 0,-4-1 258,11 1-129,-1 1-129,-10-2 0,21 2-387,-10-2-129,4 3 129,0-3-387,0 0-129,2 0-387,-3 0 0,3 0-387,-4 0-903,1 0-903,0 0-1806,-14 0 129</inkml:trace>
  <inkml:trace contextRef="#ctx0" brushRef="#br5" timeOffset="84568.672">20674 11511 129,'3'19'3741,"-3"-19"0,3 14-258,1-3-3225,-3 2-258,4 3 129,-4 1 387,3 3-129,-4-4 258,4 9 129,-4-7-129,0 10 258,0-6-258,0 6 129,-4-1-387,4 2 0,-5-3-129,4 0-129,-2-1-129,2 0 0,1-1-258,0-3-258,1-1-645,-1-4-2322,0-16-903,7 13-387</inkml:trace>
  <inkml:trace contextRef="#ctx0" brushRef="#br5" timeOffset="85695.737">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87190.822">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88143.877">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88596.901">22253 11425 2580,'4'23'4386,"1"-9"-129,-5-14 0,0 0-2709,0 0-1032,0 0 0,0 0 129,7-6-129,-7 6-129,0 0 129,0 0-258,0 0-129,0 0-258,0 0-387,0 0-1161,0 0-1806,7-14-1161,-7-1-258,0 2 0</inkml:trace>
  <inkml:trace contextRef="#ctx0" brushRef="#br5" timeOffset="88863.916">22190 11075 7482,'0'0'4773,"0"0"0,0 0-645,7-3-3741,-7 3-387,9 0-258,-9 0-129,10 10-387,-10-10-774,7 4-2967,-7-4-129,10 8-387,-10-8 646</inkml:trace>
  <inkml:trace contextRef="#ctx0" brushRef="#br5" timeOffset="89623.961">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90712.024">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91096.045">22845 11580 2451,'-12'12'3999,"12"-12"-258,0 0 129,0 0-3870,9 6 258,0-6 0,4 0 387,1 0 0,4 0 129,0-5-129,6 4 129,-1-9 0,4 7-387,-1-7 0,3 6 0,-2-4-129,1 1-387,2 0-129,-7-3-387,7 10-645,-11 0-2064,0-3-1032,4 3-516,-8-1 516</inkml:trace>
  <inkml:trace contextRef="#ctx0" brushRef="#br5" timeOffset="91685.079">23262 11744 2967,'15'0'2967,"-15"0"-1935,17-2-258,-4-1 0,0-1 129,3 3 129,-1-4-129,4 5 129,-3-3-258,3 3 0,-1 0-258,-2 0-387,-1 3-387,-3 0-1290,-4-3-2322,11 7-258,-19-7 129</inkml:trace>
  <inkml:trace contextRef="#ctx0" brushRef="#br5" timeOffset="92148.106">23667 11603 2580,'8'11'4128,"-1"2"-129,-7-13-258,0 0-3354,6 20-387,2-8 387,-1 5-129,-2 3 129,-1 5 0,1-2 129,0 5-258,-4 3 0,2-1-129,-3 6-516,0-4-1548,-9-5-2193,9 5-387,-9-16 258</inkml:trace>
  <inkml:trace contextRef="#ctx0" brushRef="#br5" timeOffset="94088.215">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130456.29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132191.394">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136939.668">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137638.708">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138827.776">4288 14952 1419,'0'14'774,"0"-14"-645,0 16 129,0-16 516,-1 19 0,0-8 258,0 2 258,0-1 0,0 2 129,-3 1-258,3 6-129,-3-1-258,3 6-129,-2 3-129,3 3 129,-2 2-129,2 4 258,0-4-258,0 3 0,0-8 258,7 3-258,-3-11 0,5 1 0,0-5-258,2-6 0,2-5-129,2-5-129,3-1-129,-2-7-387,5-1-516,-6-12-1290,1-1-1935,4 5-645,-5-10 516</inkml:trace>
  <inkml:trace contextRef="#ctx0" brushRef="#br6" timeOffset="139315.803">4194 15144 1032,'0'0'3096,"0"-21"0,0 21-2709,5-15 258,-5 15 129,12-10 129,-12 10 129,16-4 258,-16 4 0,20-5 0,-11-1 129,7 6-258,-5-1-129,7 1-387,-4 0-129,5-2-129,-4 1 0,5 0-258,-5 1 0,3 0 0,-3-1 0,0 1-129,-2 0 0,-2 0-129,0 3 0,-11-3-129,14 8-258,-14-8-903,0 0-2967,10 10-129,-10-10-387,0 0 259</inkml:trace>
  <inkml:trace contextRef="#ctx0" brushRef="#br6" timeOffset="141627.936">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142215.9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143391.037">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144004.072">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144631.108">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146351.20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147016.244">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147575.276">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148908.35">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149311.376">8179 14408 6708,'0'0'4515,"0"0"-258,0 0-258,0 0-3483,11 0-774,-11 0 129,10 12 0,-6 5 129,0 4 129,2 10 129,-6 0 258,4 12 0,-4 3-129,0 7 0,0 5 0,0 6-129,-2 0-129,1 1 0,0 4 0,-1-4-129,2-8 0,0-6 0,2-7 0,3-13-516,6-2-903,-2-12-2838,0-17-516,2-2-258,-5-19-129</inkml:trace>
  <inkml:trace contextRef="#ctx0" brushRef="#br6" timeOffset="150730.455">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151363.49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151774.516">4212 16465 1,'6'14'3611,"-6"-14"1,4 12 0,-4-12-3354,1 13 387,2-1 0,-3-12 258,3 26 129,-3-26 0,6 32 129,-6-18-258,8 15 129,-7-3-645,5 1 0,-2 0-129,1 4-129,-1 1 0,-2-2-129,1-1 0,-1-6-258,2 1-387,-4-7-645,10-5-2451,-10-12-903,14 3-258</inkml:trace>
  <inkml:trace contextRef="#ctx0" brushRef="#br6" timeOffset="152227.541">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152603.563">4763 16075 5934,'0'0'4902,"0"0"-903,0 0-129,2 11-4386,-2-11 0,6 27 258,-2-7 129,-2 14 258,3 5 129,-4 1 258,3 9 0,-4 2 129,2 15-258,-2-1-129,0-2-258,0 0 0,0 2-129,0-5-516,-2-19-903,2-6-2322,6-11-774,-6-24-516</inkml:trace>
  <inkml:trace contextRef="#ctx0" brushRef="#br6" timeOffset="153555.618">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154435.66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155471.728">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156179.76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156496.786">7373 16665 7224,'26'17'5031,"-5"-9"-258,3-4-645,5-4-3225,4 0-1548,6 3 0,-2-3-258,11 15-903,-11-8-1806,4 0-1032,-1 3-258,-5-5 1</inkml:trace>
  <inkml:trace contextRef="#ctx0" brushRef="#br6" timeOffset="166299.347">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167358.408">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169915.553">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170863.608">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171454.642">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171883.667">12714 14580 1161,'7'-3'3870,"-7"3"0,0 0 0,0 0-2838,5 7-774,-3 6 0,1 4 258,-2 2 258,5 12-129,-6-4 258,7 11-258,-7-3 258,5 7-387,-5-1 129,4 6-387,-3-3-129,0 2 0,2-5-129,0-4 0,0-4-129,1-9 129,-1-3-258,-1-10-129,-2-11-258,0 0-774,15 2-1032,-14-10-1161,0-8-387,0-1-516</inkml:trace>
  <inkml:trace contextRef="#ctx0" brushRef="#br6" timeOffset="172120.68">12661 14838 774,'-16'-4'2709,"16"4"645,0 0 0,0 0-258,10-10-387,10 10-645,-2-8-387,10 4-387,0-6-387,9 1-645,-1 2-258,4-4-516,-1 11-516,-6-11-1806,1 9-1806,-4 2-129,-7 0-258</inkml:trace>
  <inkml:trace contextRef="#ctx0" brushRef="#br6" timeOffset="172875.723">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173319.748">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174079.792">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174814.832">14678 14822 1161,'0'-10'4386,"0"-2"-129,0 12-129,0 0-2967,0 0-903,6 0 0,-6 0 129,10 6 129,-10-6 0,14 20 0,-7-5 129,9 7 0,-3 2-129,6 9-129,-1 1-129,4 7 0,-1 0-258,2 0 0,-1 1-129,-1-2 129,-3-3-129,-3-7-129,0-1-258,-9-12-258,4 7-903,-10-9-1806,0-15-1161,-4 14-387</inkml:trace>
  <inkml:trace contextRef="#ctx0" brushRef="#br6" timeOffset="175147.851">14622 15254 5934,'0'-16'5160,"9"4"-387,-2-6-387,4-6-3612,7-1-903,3 0 258,3-2-129,2-1 0,1 1 0,3-3 129,-1-1-129,-2 2 0,-2 3-129,1 3-129,-6 2-258,1 6-129,-8-3-774,4 10-2322,-4 3-903,-13 5-516,14-5 517</inkml:trace>
  <inkml:trace contextRef="#ctx0" brushRef="#br6" timeOffset="175766.887">15200 14982 2322,'3'13'4128,"1"4"258,-4-17-645,0 11-3225,0 0-387,2 5 0,-1 6 387,-1-4-129,1 10 387,-1-5-129,0 12 258,-6-7-129,6 11 0,-2-7-258,2 4 0,0-7-258,2 1 0,3-5 0,2 0-129,3-4-129,4-5 0,1-4-129,1-2-129,3-2 129,-2-8-129,6 0-129,-6-8-387,7 4-387,-9-13-903,7 6-1548,-7-2-1290,-1-6 0</inkml:trace>
  <inkml:trace contextRef="#ctx0" brushRef="#br6" timeOffset="176055.905">15154 15187 8901,'6'0'4644,"13"0"-129,-8 0-1806,2 0-2580,4-7-258,3 4 0,-2-2 129,3 5-258,-1 0-129,5 5-516,-8-6-1161,5 1-1935,-1 5-645,-3-5-387</inkml:trace>
  <inkml:trace contextRef="#ctx0" brushRef="#br6" timeOffset="176468.928">15561 15275 3870,'-12'7'3870,"12"-7"-387,0 14-129,0-14-3870,0 0-258,6 3 387,-6-3 258,11 5 387,-11-5 516,16 4 129,-16-4 258,19 0-129,-19 0-129,20 0-258,-10 0-129,3 0-258,-1 0-387,-2 0-774,6 3-774,-9-1-2064,-7-2-774,17 5-516</inkml:trace>
  <inkml:trace contextRef="#ctx0" brushRef="#br6" timeOffset="176902.952">15834 15077 1935,'10'5'4128,"0"1"129,-10-6-258,0 0-2838,9 9-1032,-6 2-129,1 3 129,-2-1 0,0 7 258,-2-3 129,0 4 0,-1-1 129,1 9 129,-4-9-258,4 9 0,-3-3-258,3 2-129,0 5-774,0-9-387,7 8-2193,0-8-1548,-3-7 0,3-1-258</inkml:trace>
  <inkml:trace contextRef="#ctx0" brushRef="#br6" timeOffset="178255.031">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178827.063">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179404.097">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203431.471">17525 15262 1,'0'0'3095,"8"0"-128,-8 0-1290,0 0-1161,0 0 129,0 0 0,-1 12 258,1-12 0,-4 12 129,4-12-129,-5 12 129,5-12-258,-4 13-258,4-13-258,-6 19 0,3-5-129,-1 0-129,1 5-387,-5-1-1548,-2 2-1935,7 10-516,-10-10-129</inkml:trace>
  <inkml:trace contextRef="#ctx0" brushRef="#br6" timeOffset="205482.5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206006.618">10938 16358 1677,'0'0'3999,"0"0"-129,-7-8 0,7 8-2838,0-17-387,0 3-258,5 2 0,2-12 0,5 4 129,2-15 129,7 6-129,0-13 129,5 4-258,3-8-129,2-2 0,0 4-129,-1 0-258,-2 5 129,-4 6 0,1 8-516,-7 0-516,0 19-774,-6 6-2322,-12 0-387,11 14 0</inkml:trace>
  <inkml:trace contextRef="#ctx0" brushRef="#br6" timeOffset="206655.655">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207767.719">11451 16234 774,'0'0'3354,"0"0"516,4 10-774,-4-10-2193,13 0-903,-5 0 258,2-4 0,1 4 387,-2-6 129,3 6 0,-2-1 129,4 1 0,-4 0-129,5 4-258,-3 3-129,6 3 0,-3-1-258,3-1 0,0 4-129,0-2-129,1-1-129,-2-2-516,6 4-1548,0 2-1935,-5-13 0,2 6-645</inkml:trace>
  <inkml:trace contextRef="#ctx0" brushRef="#br6" timeOffset="208838.78">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209511.819">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210010.847">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211010.90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211598.938">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212138.968">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212574.993">14773 16077 2193,'-12'13'3354,"10"1"129,-3-2-3096,-3 0-645,1 3 258,1-3 129,0 3 129,-2 0 645,4 5 516,-3-5-258,6 6 129,-7-8 0,8 12 0,-6-9-258,6 10 129,0-11-387,5 7-387,0-10 258,6 5-645,3 0-258,0-9-903,12 3-1419,0-3-2322,-1-8-258,3-3-258</inkml:trace>
  <inkml:trace contextRef="#ctx0" brushRef="#br6" timeOffset="212861.01">14973 16206 129,'0'0'3483,"6"19"-1032,-6-19-516,0 0-3612,0 0-1161,11 9 516,-11-9 1162</inkml:trace>
  <inkml:trace contextRef="#ctx0" brushRef="#br6" timeOffset="213175.028">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214315.093">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214593.603">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214197.58">15658 16467 1548,'8'24'4128,"-8"-24"-258,20 18 0,-7-16-3096,0-2-387,5-5-129,-4-4 129,4 1 129,-3-8 0,1 8 387,-6-13-129,2 10 129,-9-3-387,-3 14 258,3-23-387,-3 23 129,-4-14-516,-4 5 0,-3 2-387,-3 2-129,2 5-258,-7-8-129,5 8-258,-5 0 129,5 10 129,-3-3-258,7 10 129,-4-9-387,7 9 387,-1-6-516,5 2-774,2-1-516,1-12 0</inkml:trace>
  <inkml:trace contextRef="#ctx0" brushRef="#br6" timeOffset="-213858.561">15826 16073 2967,'13'-46'4515,"-12"23"0,-1 10-2064,0 13-903,0 0-516,0 0-387,0 0-129,-2 12 129,2-12-258,-4 28 0,1-15 0,3 6 129,-1-4-129,1 9 0,0-3-129,0 7 129,0 5-129,0 5 0,0 4-129,0 4-129,1 7 129,-1 4-258,3 2-258,-3-8-1161,7-7-2838,-1-3-516,0-12-516,3-8 516</inkml:trace>
  <inkml:trace contextRef="#ctx0" brushRef="#br6" timeOffset="-212949.509">16546 15973 903,'0'0'3096,"0"0"258,0 0-2193,0 0-516,0 0 0,9 14 0,-9-14 387,4 34 258,-4-14-129,4 14 0,-4 0-387,2 15 0,-2 4-258,2 10-387,-2 9 0,1 5 0,-1 4 0,0 1-129,0-6 129,0-2 0,0-16-129,-1-5-129,1-11-387,0-14-774,0-10-1935,3-6-1161,-3-12-129</inkml:trace>
  <inkml:trace contextRef="#ctx0" brushRef="#br6" timeOffset="-212660.492">16362 16408 5547,'-11'0'4773,"11"0"-258,17-4-129,3 4-3483,2-9-774,6 1 129,5 1-129,5 2 129,-2-4-129,3 8 129,-3-6 0,-1 7-129,-5 0 129,-6 0-645,-2 3-387,-11-2-1806,-2 7-2064,-2 0-387,-7-8 129</inkml:trace>
  <inkml:trace contextRef="#ctx0" brushRef="#br6" timeOffset="-212078.459">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211617.433">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210898.392">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209897.334">12641 16683 1032,'0'0'3612,"0"0"258,0 0-387,-2-8-2709,2 8-516,0 0-129,0 0 0,0 0 129,0 16 129,0 0-129,0 8 129,0 6-258,0 5 387,0 1-129,0 10 129,-1-5 258,1 13 0,0-15 0,0 11-129,0-13 0,0 13-129,-3-11-387,2-3-129,1 1-516,-5-11-516,5 3-774,-1-12-1290,1-17-1548,0 0-258,-14-9 517</inkml:trace>
  <inkml:trace contextRef="#ctx0" brushRef="#br6" timeOffset="-209605.318">12432 16996 3354,'0'11'4386,"6"3"0,-6-14-387,17 0-2838,4 0-774,0 0 129,10 2 129,-1-2-258,5 3 0,0-3 129,0 10-129,-5-10 129,3 7-258,-7 2-129,1 1 0,-8-2 0,1 3-129,0 2-258,-5-4-645,4 7-1419,-7-7-2064,1-6-516,-3-3-387</inkml:trace>
  <inkml:trace contextRef="#ctx0" brushRef="#br6" timeOffset="-208906.27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208358.24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207622.204">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193193.379">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192065.314">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189638.178">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188814.128">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188301.099">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187985.081">20998 13737 3096,'0'-12'3741,"0"12"-129,0 0-1806,2 12-516,-2-12-258,2 27 0,-2-12 0,6 11 0,-6 1 129,3 9-387,-3-2 0,3 8-258,-3 0 0,2 4-258,0-3 258,0 0-516,3-7 0,3-6-258,2 3-645,-2-21-1032,6-5-2709,4-5 0,-2-7-774</inkml:trace>
  <inkml:trace contextRef="#ctx0" brushRef="#br6" timeOffset="-186610.00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186331.987">22416 13916 3483,'7'15'4515,"-7"-15"-258,4 19 129,3-1-3612,-7-5-129,3 8 0,-2 2-129,2 2-129,-1-2-129,-1-3-645,5 5-1032,-6-12-1935,0-13-1161,7 8-387,-1-21 258</inkml:trace>
  <inkml:trace contextRef="#ctx0" brushRef="#br6" timeOffset="-186161.977">22540 13573 2580,'0'15'3225,"5"6"-903,-5-21-2322,0 0-3741,16 17-387</inkml:trace>
  <inkml:trace contextRef="#ctx0" brushRef="#br6" timeOffset="-185677.949">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185333.929">22861 13476 5031,'0'0'4386,"0"10"-258,7 5-129,-4 2-3612,-3 6-516,0 7 129,1 8 0,1 5 258,-2 4-129,0 4 129,0 0 258,1 5-258,1-8 0,2-2-129,0-7 0,0-10-774,6-1-1419,0-8-2064,-10-20-645,23 4 258</inkml:trace>
  <inkml:trace contextRef="#ctx0" brushRef="#br6" timeOffset="-184281.869">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183484.824">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181442.708">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180337.644">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179760.611">20579 15291 1935,'-1'27'3870,"-1"-11"129,2-16-387,0 0-2838,0 0-645,0 0 258,5 0 387,-5 0 0,8-4 258,-8 4-258,9-1 129,-9 1-387,0 0-258,0 0-129,9-9-258,-9 9-258,0 0-516,0 0-1677,7-12-1935,-7-2-129,5 2-387</inkml:trace>
  <inkml:trace contextRef="#ctx0" brushRef="#br6" timeOffset="-179456.593">20585 14884 6321,'7'-12'4902,"-7"12"-129,10-7-516,-10 7-3612,0 0-387,0 0-258,8 5 129,-8-5-129,4 14-258,-3-1-258,-1-13-774,0 0-2838,5 16-645,-5-16-387,0 0 258</inkml:trace>
  <inkml:trace contextRef="#ctx0" brushRef="#br6" timeOffset="-177746.495">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176426.42">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176034.397">21451 15316 2967,'-6'2'3741,"6"-2"-129,6 0-1548,-6 0-2064,8-2 0,-8 2 129,12-1 129,-3 1 129,-9 0 0,18 1 258,-7-1-129,5 0 129,-4 0-258,7 0 129,-3-4 0,2 0-387,1 0-516,-2-6-645,5 4-1419,-2 6-1935,-5-9 0,6 9 130</inkml:trace>
  <inkml:trace contextRef="#ctx0" brushRef="#br6" timeOffset="-175448.364">21787 15425 2451,'0'0'3483,"0"0"0,8 4-1935,-8-4-1677,14 3 0,-14-3 129,13 2 258,-1 1 129,-4-3 258,5 0 129,-6 0 0,6 0 0,-3 0 0,2 0-129,-3 0-258,2 0 0,-11 0-387,16-2-258,-16 2-258,10 0-645,-10 0-645,10 11-2064,-10-11-645,0 11 258</inkml:trace>
  <inkml:trace contextRef="#ctx0" brushRef="#br6" timeOffset="-174998.338">22033 15216 4128,'7'14'4257,"1"-2"-129,-8-12-1032,2 15-2838,1-3-387,0 1 129,0 4 129,0-4 0,-1 7 129,-2-4 129,4 7 0,-4-1 129,4 0 129,-4-1 129,4 2-129,-4-2-129,3 4 129,-3-6-258,2 4-129,-2-7-516,0-4-774,0 0-3096,0 0-516,0-12-387,0 0-258</inkml:trace>
  <inkml:trace contextRef="#ctx0" brushRef="#br6" timeOffset="-163746.695">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163149.66">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162601.629">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161905.589">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161588.571">23935 14792 9933,'23'2'4386,"-11"-2"129,6-5-1677,-2 5-2580,3 0-516,4 4 129,0 3-129,6-5-258,2 5-387,1-7-1161,0 3-1806,5 2-1032,-4-5 0</inkml:trace>
  <inkml:trace contextRef="#ctx0" brushRef="#br6" timeOffset="-134998.05">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134234.007">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133617.973">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133069.94">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132037.882">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131385.844">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130814.811">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130129.772">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129513.737">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129078.712">21883 16081 1419,'7'28'2967,"-6"-18"0,6 14-2838,5-1 0,-2 8 0,6 5 129,-4 2-129,-1 1 0,-2-3 0,1 4 129,-6-10 387,1 3-129,-5-9 387,0-2-387,-4-11 387,1-1 0,-5-1-129,-1-6-129,-4-4-387,0-3-129,-2-5 129,-3-1 0,0 2-129,0-3 0,0 0 0,1 2 0,1-3 129,5 3 129,2-2-387,6-1 0,1-1-258,2 3-129,7-3-1032,3 1-2580,0-8-516,8 0 258</inkml:trace>
  <inkml:trace contextRef="#ctx0" brushRef="#br6" timeOffset="-128458.679">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127905.645">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127286.61">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126970.591">23164 15949 1935,'5'34'2451,"-3"-17"-774,1-2-258,1 7-258,-2-6-516,0 6 129,-2-10 0,4 1 258,-4-13 0,2 19 129,-2-19-129,0 0-387,0 0-129,4-7 0,-4-6-387,3-5-258,-2-2-129,3-7-387,5 3 387,-6-10-516,8 9 387,-4-8-645,5 14 645,-4-4-387,5 6 387,-4-1-258,4 11 258,-1 1-129,-1 1-516,4 4-258,-6-1-1161,6 2 0,-5-2-387</inkml:trace>
  <inkml:trace contextRef="#ctx0" brushRef="#br6" timeOffset="-126680.576">23530 16098 2193,'-26'8'2193,"8"-8"129,1 4-903,-1-4-645,0 0-1032,4-1-258,-2-4-258,6 1-774,10 4 0,-6-14-258,6 14-129</inkml:trace>
  <inkml:trace contextRef="#ctx0" brushRef="#br6" timeOffset="-125286.495">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124762.465">23750 15470 774,'8'0'3354,"-8"-5"-258,9 4-1419,-9 1-1548,7 0 258,-7 0 129,11 5 258,-11-5 0,9 18 129,-4-1 0,-2 3 0,1 8 0,-1 3-258,2 6 129,-1 1-258,1 9 0,-4 4-129,4 2 258,-4-3-258,3 3-129,-3-9 0,2 0-129,-1-4-258,0-10 129,-1-9-258,0-5 129,2-4-903,-3-12-903,-4-7-2709,4 7 129,-14-30-129</inkml:trace>
  <inkml:trace contextRef="#ctx0" brushRef="#br6" timeOffset="-124490.449">23666 15687 2451,'-8'-7'4257,"8"7"129,5 0-258,-5 0-2580,25 0-645,-10 0-129,8 1 0,-2-1 129,11 2 0,-7-2 129,8 3-129,-8-3-258,5 1-258,-4-1-129,-1 0-258,-3 0-387,-6-1-645,3 2-1161,-8 2-2193,-1-3-516,-10 0-387,0 0 129</inkml:trace>
  <inkml:trace contextRef="#ctx0" brushRef="#br6" timeOffset="-123850.413">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123530.394">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122974.363">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120390.215">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119802.182">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119238.149">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118870.13">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118050.081">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117286.037">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116525.994">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116090.969">22109 16588 4644,'10'15'4773,"-10"-15"-774,7 14-129,-7-14-2322,0 0-2451,0 0 129,15 17-258,-15-17 516,9 17 0,-8-2 516,2-2 129,0 7 258,-3 0 258,4 13 258,-4-8-129,0 18 258,-4-8-258,4 10 0,-7-4-129,4 13-258,0-16-258,-2-1-387,3-1-516,-3-9-516,5-4-387,0-23-516,5 13-1032,-1-23-903,2-13-774</inkml:trace>
  <inkml:trace contextRef="#ctx0" brushRef="#br6" timeOffset="-115912.959">22271 16749 258,'17'-53'2322,"-7"44"-1419,-10 9-2709</inkml:trace>
  <inkml:trace contextRef="#ctx0" brushRef="#br6" timeOffset="-115754.95">22271 16749 3096,'66'0'4902,"-58"20"-387,0 5-774,4 12-1548,-10-8-1032,6 20-258,-8-5-516,3 7 0,-3-5-258,0 10 0,-1-14-129,-5-4-516,5-4-387,-6-13-387,7-4-774,-10-17-1677,1-12-1032,2-15-258</inkml:trace>
  <inkml:trace contextRef="#ctx0" brushRef="#br6" timeOffset="-115385.92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115181.917">22627 16518 1677,'2'14'5031,"-2"-14"-645,18 20 258,-11-8-1935,1-7-2193,5 4-129,-4-3-516,-1-4-387,2 5-2709,-3-3-1032,-7-4-516,0 0 129</inkml:trace>
  <inkml:trace contextRef="#ctx0" brushRef="#br6" timeOffset="-110901.672">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110178.632">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109554.595">23849 16519 2451,'3'13'3096,"-3"-13"516,0 0-2580,0 0-1032,0 0 129,0 0 645,9 12 129,-9-12 516,0 0 0,0 0 258,6 22-129,-6-22-258,0 29-645,0-11-129,0 18 0,0 2-387,0 8 129,-3-2-258,0 7-129,0-1 129,1 3 129,0-11-129,-1-2-258,1-8 0,1-7-387,1-5-516,0-20-2580,0 0-1161,0 0 0,-5-28-129</inkml:trace>
  <inkml:trace contextRef="#ctx0" brushRef="#br6" timeOffset="-109312.581">23703 16773 1032,'-15'16'4128,"15"-16"645,0 10-387,0-10-2838,11 0-258,-11 0-258,28-9 258,-13-2-129,14 11-258,-5-7-258,7-3-387,-1 5-516,2 1-387,1 4-387,-3-8-1548,-6 3-2193,3 1-258,-6-7-129</inkml:trace>
  <inkml:trace contextRef="#ctx0" brushRef="#br6" timeOffset="-108842.554">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107573.482">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107218.461">18867 18239 5676,'0'0'5418,"0"0"258,0 0-1290,0 0-3999,0 0-387,35-25-129,-35 25 258,32-58 258,-32 58-258,41-70-129,-41 70 0,52-78 516,-23 32-516,1-2 0,1-1-129,-2 4-129,-2 11 129,-4 0-516,-2 10 129,-6 2-903,0 22-387,-15 0-2322,0 0-903,16 22-387</inkml:trace>
  <inkml:trace contextRef="#ctx0" brushRef="#br6" timeOffset="-106642.428">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106294.409">19475 18071 4257,'0'0'5031,"5"56"-516,-5-56-129,0 0-3999,0 0-903,0 0 387,0 0 645,0 0-258,0 0 129,38-12 129,-38 12-387,0 0 258,0 0 0,0 0-387,0 0 258,45 1-258,-45-1-387,0 0 258,37 11-387,-37-11-258,0 0-1032,63 4-1290,-63-4-2580,54 0 516</inkml:trace>
  <inkml:trace contextRef="#ctx0" brushRef="#br6" timeOffset="-105717.376">19940 18185 9030,'0'0'5160,"0"0"-645,0 0-1677,0 0-2967,0 0 0,43 19 0,-43-19 258,0 0-129,47-9 0,-47 9 258,40-10-258,-40 10 0,39 0-258,-39 0-258,37 2-258,-37-2-645,0 0-2322,41 28-1161,-41-28-129,0 0 130</inkml:trace>
  <inkml:trace contextRef="#ctx0" brushRef="#br6" timeOffset="-105258.349">20326 17868 2967,'40'42'5289,"-40"-42"258,0 0-645,0 0-2193,0 0-1806,0 0-516,0 0 0,0 0-258,18 49 129,-18-49-129,0 0 0,-1 76 0,1-76 0,0 81-129,0-81-387,3 86-1032,-3-86-3354,9 72-387,-9-72-387,11 54-258</inkml:trace>
</inkml:ink>
</file>

<file path=ppt/ink/ink13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4T16:53:30.310"/>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92D050"/>
    </inkml:brush>
    <inkml:brush xml:id="br3">
      <inkml:brushProperty name="width" value="0.05292" units="cm"/>
      <inkml:brushProperty name="height" value="0.05292" units="cm"/>
      <inkml:brushProperty name="color" value="#B2A3C5"/>
    </inkml:brush>
    <inkml:brush xml:id="br4">
      <inkml:brushProperty name="width" value="0.05292" units="cm"/>
      <inkml:brushProperty name="height" value="0.05292" units="cm"/>
      <inkml:brushProperty name="color" value="#00B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70C0"/>
    </inkml:brush>
  </inkml:definitions>
  <inkml:trace contextRef="#ctx0" brushRef="#br0">2354 2024 516,'-23'11'1032,"7"-7"-129,6 5-258,-4-4-258,2 5-258,-3-3 258,4 4-258,-6-3 129,4 7 129,-5-3-258,1 1 258,-1 1-129,-2 1 0,-1 3-129,0 0 387,-1 0 0,-3 0 0,0 3 0,1 4-129,3-2-387,-5 5 516,3-3-387,-4 8 258,7-4-516,0 3 258,5-2-258,0 3 129,2-5 129,0 5 0,7-4 129,1 1-129,2-6 0,1 5 0,2-1 129,0-3 129,2 0-258,2-1 129,4 1-129,2-4 0,2 5 129,1-2-129,0-2 0,6 0 0,-2 3 129,6-4 129,-1 1 0,2-2-129,2 0 258,-1-2-258,6-2 129,-2-1-129,4 4 258,-2-6-387,5 4-129,-2-9 258,2 4-129,4-6 129,0 4 129,0-9 0,4 1-258,-1-2 258,1-6-129,0-3 0,-1-6 258,1-7-387,-1 1 0,-4-4 0,1-6-129,-2 0 0,1-3 0,-1-4 0,1-6-129,-2 3 258,-2-5-129,-1 0 0,-1 2 129,-4-4 0,1 2-129,-4 0 0,-3 5 129,-3-2-129,0 6 387,-6-5-387,-2 4 387,-2 3-258,-4 2 258,-5 0-258,-1 4 258,0 0-387,-5 1 0,-3-1 129,-5 5-129,-1-5 0,-4 0 129,-2 0-258,-4 3 258,-1 1-258,-4 1 258,-2 4-387,-2-1 258,-4 2-258,-1 9 129,-2 2 0,-4 0 0,0 4 0,-5 2 0,2 2 0,-9 7 0,1 9 129,-2 3-129,-1 3 0,-2 2 0,3 7 0,-1 0-387,2 2 258,4-5-645,11 8-129,-3-9-903,14 2-1419,7 5-645,-1-6 0,13 4 646</inkml:trace>
  <inkml:trace contextRef="#ctx0" brushRef="#br0" timeOffset="1077.061">2261 2290 903,'-3'-12'2322,"0"2"-258,3 10-1419,0 0-774,0 0 0,0 0 129,0 0 258,0 0 516,0 0 0,0 0 0,0 0 0,0 0 0,0 0-258,5 3-129,-5-3-258,9 14-774,-9-14 774,15 24-516,-8-11 516,7 3-645,-4 3 516,4 1-387,0 1 516,0-1 0,3 4 0,-1-2 129,2 6 0,0-4 0,0 7-129,1-5 258,-2 6-129,1-3-129,-3 5 0,1-4 0,-3-1-129,-2-4 0,-1-1 0,-3-4 0,-1-6-129,-3-2-387,-3-12-1677,0 16-1161,-9-23 258</inkml:trace>
  <inkml:trace contextRef="#ctx0" brushRef="#br0" timeOffset="1512.086">2205 2873 903,'0'0'2967,"0"-17"129,6 16-258,-5-15-3096,6 2-129,4-2-258,2-4 387,4-2 0,-1-7 387,4-3 129,0-5 387,6 9-129,-1-13 258,0 7 129,2-5-129,-3 10-258,0-5 129,-2 14-387,-3-3 129,-4 4 0,-3 4-258,-3 5-129,-9 10 0,12-17-258,-12 17-387,0 0-516,0 0-1161,12 0-1677,-12 0 516</inkml:trace>
  <inkml:trace contextRef="#ctx0" brushRef="#br0" timeOffset="2173.124">2784 2646 516,'24'-41'1032,"-9"24"129,-1 0 0,-2 7-387,2 3-129,-2 3-258,-1 4-129,-3 0-258,-8 0 129,13 16-129,-11-4 258,0 1 129,-2 5-129,0 0 129,0 1 0,-3 0 258,-1 2 0,-2-2 129,-3 1-258,1 0 258,-3-5-129,1 1-129,-3-4 0,0 1-258,0-4-129,-2 3 0,0-7-129,0-5-129,2 0-645,0 0-1161,-1-10-1161,14 10-774,-16-29 645</inkml:trace>
  <inkml:trace contextRef="#ctx0" brushRef="#br0" timeOffset="4500.257">5329 1994 1419,'-7'-4'2064,"7"4"258,-18 0 0,7 4-2451,-1 4-258,-2 2 258,-2 0 258,-2-1 258,0 0 129,0 2 129,-2-2 129,-1 4 0,-3 2-258,1 2 0,-1 1-129,-1 4-258,0 3-258,-4 6 258,1-5-129,3 8-129,-3 2-258,4 2 387,0 0-516,3 2 387,1-3-258,2 5 387,8-4-516,0 3 645,7-7 258,3 7-258,3-6 129,7 4 0,5-3 129,5 0-129,4-1-129,3-3 129,3 1 129,0-4-258,3 3 258,0-5 129,3 2-129,-1-5-129,4-1 387,1-5-387,2 6 258,5-12-129,4-2 0,2-7-129,2 1 0,5-4 0,1-7 0,1-8-129,0-5 129,0-5-258,-1 0 0,1-9 129,-1-4 129,-3-5-129,-2-3-129,-2-3 258,-2-2-129,-6-5 258,-1 0-258,-7-1 258,-2 2-258,-7-6 129,-3 7 258,-6-1-387,-6 2 129,-8-1-129,-5 6 516,-2-2-516,-11 3 387,-6 0-645,-3 6 258,-6 3-258,-6-1 258,-3 1-258,-6 9 129,-4 0-258,-4-3 129,-3 10 129,-4 5-129,-1-2-129,-5 7 129,1 5-129,-1 1 129,-2 5-129,0 5 129,0 9-258,-2-1 129,4 8 0,0 4-129,2 16-129,-1-6-903,6 16-903,3 2-1548,-4 3 129,5 1-387,0 7 646</inkml:trace>
  <inkml:trace contextRef="#ctx0" brushRef="#br0" timeOffset="5048.288">5368 2175 2193,'12'0'2838,"4"5"258,-8 2-1032,5 2-387,2 7-645,0 0-387,5 3 129,-1 7-258,2 3-258,-2 7 129,6 3-645,-4 5 516,1-2-516,1 8 387,-1-8-774,-1 2 516,-1-11-129,-2 0 0,-5-14-387,-2 2-1548,0-8-1290,-11-13 0,0 0 0</inkml:trace>
  <inkml:trace contextRef="#ctx0" brushRef="#br0" timeOffset="5388.308">5282 2764 5676,'12'-43'4386,"9"14"-516,-1-10-387,10-7-3225,5 2-387,4-4 0,2 2 516,-1 3-258,-3 6 129,-3-4 0,-3 9 129,-6 3-258,-2 6 387,-3 5-774,-5 2-258,3 4-1161,-5 4-1806,-3-1-129,4 4-387,-14 5 0</inkml:trace>
  <inkml:trace contextRef="#ctx0" brushRef="#br0" timeOffset="5838.334">5900 2552 903,'6'24'2322,"-6"-12"-1161,2 9-387,-2-4-258,0 5-387,0-2-258,-2 1-774,1 1-903,1-22-516</inkml:trace>
  <inkml:trace contextRef="#ctx0" brushRef="#br0" timeOffset="8256.472">8361 1959 516,'0'-13'516,"0"13"-129,0 0-129,-10-7 258,10 7-387,0 0 0,-8-9 0,8 9 0,0 0-258,-10-3-129,10 3-258,0 0 129,0 0-129,0 0-129,-7 1 388,7-1 257,0 0 128,0 0 388,0 0 258,0 0-258,0 0 258,0 0-258,0 0-129,0 0-129,0 0-129,0 0-129,0 0-129,0 0-129,0 0 258,0 0 258,0 0 129,0 0 0,0 0 129,0 0 129,0 0 0,-8 2 129,8-2-258,0 0-258,0 0-129,-10 0-129,10 0-129,0 0 129,0 0-258,0 0 516,0 0-129,0 0 0,0 0 258,0 0 258,-7 0-129,7 0-129,-10 0-129,10 0 129,-17 2-129,7 1-129,-4 1-129,0-4 129,-4 3 258,2 3-129,-6 0 129,2-1 129,-2 2-129,-2 4 129,-2-1-387,0 5 129,-4 2-129,1 3-258,-2 4 129,-1 1 129,-1 3-258,1 1 129,1 5 0,-2-1 0,5 5 0,0 0-258,3 8 129,4-3-387,3 8 387,4-3-129,5 11 258,5-3-387,4 4 387,6-1 258,6 0-129,3-1 0,6 0 129,3-5 0,1-5 0,4 1 129,3-7-129,4-1 387,1-8-258,5-1 0,3-10 0,4 0 129,3-11-258,4-1 0,1-8 0,5-2-129,-3 0 129,1-7-258,3-5 129,-2-6 0,-1 0 129,-2-6-129,-3-5 0,-2 1 0,-1-5 0,-1-1-129,-2-6 129,-2-1-129,-3-4 0,-2-2 0,-4-5 0,-3-6-129,-4 4 129,-8-5-129,-3-1 258,-5 4-258,-5-4 129,-4 6 387,-4-3-387,-4 5 258,-6-4-258,-6 1 387,-2 0-516,-10-2 387,-4 6-645,-8 5 258,-4-1-387,-7 3 387,-3 6-258,-4 10 0,-5 5 0,-1 8 258,-3-5 129,-1 15-129,0 5 0,0 4-129,1 9-645,2 3-1032,2 10-1548,8 7-516,-1 6 0</inkml:trace>
  <inkml:trace contextRef="#ctx0" brushRef="#br0" timeOffset="8727.499">8169 2206 3870,'0'0'3483,"0"0"-129,-2 9-516,4 3-2064,-1 3-1935,7 7 387,-3-1 129,5 5 258,1-5 0,2 4 516,2-2-258,2 6 258,1-3 129,2 8-129,0 0 129,1 5-129,0-1-129,0 6 0,-1-8 0,-2 2-129,-1-6-129,-3-1-387,-4-7-774,-6-11-1935,1 10-129</inkml:trace>
  <inkml:trace contextRef="#ctx0" brushRef="#br0" timeOffset="9084.519">8072 2738 3870,'27'-11'3741,"-17"-7"0,8 1-387,-3 0-3354,7-7-129,2 0 258,3-13-129,0 6 0,5-8 129,-2 3 129,-1-5-129,2 7 387,-1-5-387,-4 8 258,-1 1-387,-3 3 258,-2 6-1032,-4 1-258,-1 6-2580,2 8-129,-9-2-387</inkml:trace>
  <inkml:trace contextRef="#ctx0" brushRef="#br0" timeOffset="9632.551">8643 2619 2967,'-11'0'3741,"11"0"-387,0 0-258,5-5-3225,-5 5-516,16 0 129,-6 0 129,3 0 129,-2 0 129,3 0 129,-4 5 0,0-2 129,-3 5-129,-7-8 258,9 19 0,-8-6 129,-1 2 0,0 2 129,-5 0-129,-3 2 129,0 6-129,-2-6-258,0 7 0,0-3-129,-1 3 0,4-6 0,1 1-129,2-6 129,2-1 129,2-14 0,1 15 258,-1-15-258,14 3 0,-4-3 0,5-3-129,-1-1-258,2-7-516,8 6-645,-4-1-1677,2-4-774,6 7 0</inkml:trace>
  <inkml:trace contextRef="#ctx0" brushRef="#br0" timeOffset="10617.607">9638 2542 4644,'4'12'3999,"3"4"-258,-7-16 0,11 13-4128,-11-13 0,20 12 129,-9-5-258,5 2-258,-1-9-645,4-2-1161,3 0-1419,-5-13 129</inkml:trace>
  <inkml:trace contextRef="#ctx0" brushRef="#br0" timeOffset="10877.622">10245 2555 3354,'16'15'3999,"-16"-15"-258,12 6-129,-12-6-3483,14 5-387,-6-5 129,2 4-129,-1-4-516,5 0-774,0 0-1419,-2-6-1032,7 3 129</inkml:trace>
  <inkml:trace contextRef="#ctx0" brushRef="#br0" timeOffset="11081.633">10821 2552 258,'16'18'2967,"2"3"-387,-18-21-903,9 14-2451,0-5-1677,-9-9-645</inkml:trace>
  <inkml:trace contextRef="#ctx0" brushRef="#br0" timeOffset="11361.649">11289 2587 5805,'11'12'4257,"7"-3"-516,-18-9-387,11 3-3999,-11-3-387,16 6-258,-16-6-1548,14 0-1161,1 0-129</inkml:trace>
  <inkml:trace contextRef="#ctx0" brushRef="#br0" timeOffset="24999.429">12684 1851 903,'0'-16'1290,"0"16"-387,0 0-387,0-14 258,0 14 0,0-10 129,0 10 0,0 0-258,-5-12 0,5 12-258,-10-7-129,10 7 0,-14 0-129,6-3-129,8 3 129,-17 0 0,10 0 129,-3 0-258,2 0 129,-2 0 0,2 3 0,-4-1-129,2-2 129,-5 6 0,2 0 129,-1-3-258,-1 2 129,-1 0-129,0 2 0,-1-2 0,-1 2 0,3-2-129,-3 5 129,0 0 0,-2 4 0,2-2 0,-2 9 0,1-4 129,-2 9-129,-1-6 0,2 2-129,0 2 258,2 0-129,-1 0-129,3 1 129,-1-1-258,1 2 129,-1 1 129,1 5-129,1-3-516,1 3 645,2-3-516,1 4 516,3-2-516,2 3 645,1-4-516,4 1 516,1-4 0,-2 5 0,2 1 129,0 1 0,3-2 0,2 4-129,1-3 258,0 4-258,5-1 258,0-1 0,2 1 0,1-5-129,2 2 387,0-5 0,4 4-129,-2-9 258,3 5-258,-4-5 129,6-2-129,-1-2-129,4-1 129,-1-1-258,3-1 0,0-6-129,2 4 0,0-4 0,0 2 129,0-1-129,-2 0 0,1-1 258,0 0-258,-4-3 129,2 1 0,-1-7-129,0 5 129,-1-2 0,3-2 0,-3-2-129,1 3 0,1-2 0,-3 0 0,2-1 0,0 3-129,2-3 0,0 0 129,2 0-129,1 0 129,-2-3-129,4-2 129,-5-2-129,3 1 129,-2-2-129,-2 0 129,2-1-129,-2-4 0,-1 1 129,2-1-129,-1 0 0,-2 1 645,-2-4-645,-1 1 129,-2-1 0,0 1 0,-3-3-258,-1 1 129,2-2 0,-1-3-387,-1 0 387,0 1-258,1-3 258,-3-4 0,3-1 258,-2 0-258,-1-3 129,-1 1-129,0-2 129,-2-2-129,-2-3 0,-1 5 0,-1 0 129,-2-2-129,0 1 0,-3 2 0,-2 3 0,2-2 0,-2 2 129,-3 0 258,-2 2-258,-3 3 258,0 0-387,-2 1 387,-1 0-258,0 1 258,-1-2-258,0 3-258,-2-4 129,-3-3 387,0 2-387,-4 2 0,1-1-258,-4 0 516,-3 0-516,-2-1 516,-2 2-645,-3 8 387,0 0-258,-5 1 258,-2-1 0,0 10-129,-4-1 129,-1 0-129,-1 2 129,-1 0 0,-3 1 0,0 3-258,1 1 0,-1 0 0,4 4-258,-3 2 129,3 4-258,-4-5 129,5 7-129,-3-8-516,6 12-2064,-2-3-774,-2 4-258,6 1-129</inkml:trace>
  <inkml:trace contextRef="#ctx0" brushRef="#br0" timeOffset="25952.484">12360 2230 774,'0'0'1548,"5"-2"-387,-5 2-258,0 0-129,9 7-258,-9-7-129,12 19 258,-3-5 0,1-1-774,2 5 516,2-1-387,0 1 516,1 3-516,-1 4 258,2 1-516,-4 3 516,2 3-129,-3 5-129,3-3 129,-5 8-129,6-5 0,-5 6 0,3-7-129,-1 3-129,0-5-258,-1-7-387,-2-1-1032,-6-15-774</inkml:trace>
  <inkml:trace contextRef="#ctx0" brushRef="#br0" timeOffset="26463.513">12348 2835 1161,'0'0'2967,"16"12"-129,-16-12 0,0 0-3483,9-5 0,-2 2 516,3-1 258,-2-6 258,2-1 129,-2-5 387,7 3-129,-5-8 0,4 0-129,0-8 0,6 1 0,-2-10-129,7 7-129,-2-13 258,5 9-129,-3-10 129,4 12-129,-7-6 0,2 10 387,-7 1-516,-1 10 258,-4 0-387,-4 7 258,-8 11-645,8-14 129,-8 14-645,0 0-129,0 0-645,5 8-1806,-5-8-774,3 20-516,-3-20 645</inkml:trace>
  <inkml:trace contextRef="#ctx0" brushRef="#br0" timeOffset="27199.555">12894 2609 1161,'7'-14'2064,"-7"14"-258,9-8 0,-9 8-645,0 0-516,0 0-129,0 0-129,10-7 258,-10 7 0,0 0-129,0 0 258,0 0-129,0 0-129,8 8 129,-8-8-258,0 15 0,0-2 0,0 3-129,0 3-129,-4 4 129,3 1-129,-3 6 129,-2 2-129,3 1 387,-4-3-516,3 2 258,0-6-129,2 2 129,1-5-129,1-1-129,0-6 129,1-3-129,4-1 129,-5-12 258,18 18-129,-6-12-258,2-4 0,3-2 129,3 0-129,-2-1 0,0-5 0,0-3-516,-2 2 129,-3-4-129,-1 6-903,-6-10-903,1 3-1161,2 3-774,-5-5 387</inkml:trace>
  <inkml:trace contextRef="#ctx0" brushRef="#br0" timeOffset="27720.585">12887 2744 1935,'0'0'2838,"0"0"0,3 11-258,-3-11-3225,0 0-258,0 0 387,2 12 129,-2-12 129,0 0 258,0 0 129,0 0 0,0 0 516,0 0 129,11 0 0,-11 0 0,0 0 0,8 0 0,-8 0 129,13-3-129,-3 3-387,2 0-129,0 0 0,3 0 0,1 0-129,1 0-129,0 0 0,-1-2 0,-1-1 0,0 3 0,-5-2 129,0 1-258,-10 1 129,11-1-645,-11 1-645,0 0-903,0 0-1419,0 0-258,0 0 259</inkml:trace>
  <inkml:trace contextRef="#ctx0" brushRef="#br0" timeOffset="28448.627">13235 2863 1,'0'0'2708,"0"0"-128,0 0-387,0 0-2193,0 0 258,0 0 387,0 0 129,0 0 0,0 0 0,0 0-129,3 10 129,-3-10-129,0 0-387,8 1 0,-8-1 258,7 2-258,-7-2 129,10 3-129,-10-3 258,8 0-258,-8 0 0,0 0-129,11 5-129,-11-5 0,0 0 0,0 0 129,0 0-129,9 1 0,-9-1-129,0 0 258,0 0-258,0 0 129,8 0 0,-8 0-129,0 0-258,0 0-516,0 0-1677,0 0-1032,0 0-258,0 0 258</inkml:trace>
  <inkml:trace contextRef="#ctx0" brushRef="#br0" timeOffset="29252.673">13441 2687 1,'0'0'902,"0"0"1,0 0 0,0 0 0,0 0 129,0 0-129,0 0 0,0 0-129,6 12-258,-6-12 0,3 17 129,-3-17-387,0 22 129,0-8 0,0 3-129,0 2 0,0 2 129,-3-3-129,1 4 0,1-5-129,-1 1 258,0-5-258,2-1 0,0-12-258,-1 16-129,1-16-516,0 0-903,0 0-1677,5 7 0</inkml:trace>
  <inkml:trace contextRef="#ctx0" brushRef="#br0" timeOffset="33255.902">15763 1949 645,'-13'-14'2580,"13"14"-129,-11-8 258,11 8-2709,-15 0-129,6 1 129,-3 1 129,0 1 129,-3-3 0,0 3 0,-2-2-129,-1 4 129,-1-2 129,-1 5-129,-2 0 0,1 2 258,-2 4-129,1-1 129,-2 3 0,-2 1 0,1 4-258,1 2 129,0 2-129,-1 1 0,2 3-258,-2 3 0,3-2 129,-1 6 0,3-2-387,-3 3 387,5-1-387,-2 3 387,5-3-258,-1 6 258,5-2-258,0 2 258,6-2 129,0 2-129,4-1 129,1 2 258,4 1-258,3-4 0,8 3 129,-2-4 0,4 4 258,3-4-387,3 0-129,3-3 129,-1 3-129,5-6-129,1 1 129,1-4 258,4-1-645,-1-5 516,3 1 129,2-7-258,2 1 129,-2-4-129,4 2 0,-2-4-129,3 3 0,1-4 0,3-5-129,1 1 129,1-5 129,4-3-129,0-1 129,1-11-129,3-6 0,0-3 0,0-1 0,-3-7 129,3-3-258,-3-2 258,1-2 258,-4 1-258,-2-2-129,-3-3-258,0-6 258,-2 2-258,-3-7 129,-4 3-258,-3-9-129,-3-1 258,-3 2-129,-5-2 516,-3 3-258,-8-1 258,-5 6-129,-2-5 258,-6 10 129,-1-4-258,-8 4 258,-4-5-387,-6 1 645,-3-1-774,-2 0 645,-6 0-516,0 1 129,-5 1-129,-6 6 129,-2 2-258,-4 6 0,-5 2 129,-4 15-129,-2 0 0,-5 0 0,-1 5 129,-5 3-129,0 2 129,-5 4-129,0 3 0,-1-2-129,2 7-258,-4 11-516,7 4-258,-3 5-1419,1 13-1161,8 10-258,0 6 129</inkml:trace>
  <inkml:trace contextRef="#ctx0" brushRef="#br0" timeOffset="34071.948">15688 2194 1677,'-12'-19'2967,"12"19"387,0 0-387,-7-12-1935,7 12-516,0 0 387,0 0 0,0 0 129,0 0-258,0 0 129,0 0-387,0 0-129,0 0-129,0 0 0,7 11-129,-7-11 0,13 12 0,-5-2 129,4 6-129,-1-1 129,3 3-129,0 5 0,5 0-516,-1 9 387,1 0-387,2 5 387,1-1-387,3 5 258,-1-4-516,1 8 645,-1-6-129,-1 2 129,-2-7-129,-1 4 0,-5-11-129,-2 3-258,-2-9-387,-4 1-1290,-4-4-1548,-3-18-387,-3 14 0</inkml:trace>
  <inkml:trace contextRef="#ctx0" brushRef="#br0" timeOffset="34515.974">15594 2945 2451,'13'4'3612,"6"-7"-129,-13-9 0,6 2-3354,-1-1-129,3-2 0,3-8 258,-3-3 258,5-6 0,-3-6 129,7-1-129,-1-9 0,5 5 129,0-10-129,2 5-129,4-6 0,2 7 387,0 0-387,1 6 129,-2 0-258,-2 10 258,-5 4-516,-4 7 387,-4 5-516,-7 3-387,0 6-258,-12 4-258,9 0-1161,-9 0-1677,0 0-258,-1 10-129,1-10 259</inkml:trace>
  <inkml:trace contextRef="#ctx0" brushRef="#br0" timeOffset="35228.015">16330 2621 516,'0'0'2580,"0"0"129,11-4-1806,-11 4-645,0 0 258,1 9 258,-1-9-129,0 18 258,0-18-258,-5 21 258,0-9-258,0 5 129,-2-1-387,-1 7 258,-1-1-387,2 4 129,-1 2 0,2 5 258,-1-4-129,1 9 387,1-5-387,2 0 258,-1-2-387,4-4 0,0-3-129,0 3 0,5-13 0,7-2-645,-2-4 516,7-6-774,3-2 258,0-6-645,7-2-1548,1-10-1419,-6-4-516,7 3 129</inkml:trace>
  <inkml:trace contextRef="#ctx0" brushRef="#br0" timeOffset="35876.052">16237 2747 258,'-8'0'1419,"8"0"0,0 0 258,0 0 0,0 0 129,0 0-516,0 0 0,0-8-387,0 8-129,12 0 0,-1 0 0,-1 0-129,5 1 258,-1-1-387,5 4 0,1-4-129,5 6-258,2-1-258,0-1-774,6 1-2709,0 0-516,-2-7 0,1-1-128</inkml:trace>
  <inkml:trace contextRef="#ctx0" brushRef="#br0" timeOffset="43528.489">2381 3272 774,'0'0'1419,"0"0"-129,0 0 129,0 0-258,0 0 129,0 0-516,4 8-516,-4-8-129,6 17-129,-2-5 129,-1 7 258,1 2-258,1 7 129,-4 5 129,1 8 0,0 5-129,-1 5 129,-1 7 0,1 3-258,0 9 0,1-7-129,0 0-129,4-5 129,-1-7-258,4-2 129,0-6-387,4-8 0,-4-10-774,2-6-1032,5 6-774,-16-25 0</inkml:trace>
  <inkml:trace contextRef="#ctx0" brushRef="#br0" timeOffset="44131.524">2253 4316 258,'18'58'903,"-6"-21"387,-1 3-387,3 7 0,0 5-129,1-2-129,0 1-516,3-2 0,-4-6-129,4-8 0,-6-3 129,4-14 645,-3-8-129,1-10 129,2-12 0,1-16 0,6-7-129,1-12 0,7-10 0,-3-6-516,5-6 0,-5-1 0,2 4 0,-5 3-258,-1 5 258,-5 9-129,-3 5 0,-2 8-129,-2 8-645,-1 11-1032,3 10-1677,-12-5 387</inkml:trace>
  <inkml:trace contextRef="#ctx0" brushRef="#br0" timeOffset="44999.573">5626 3213 645,'3'17'2709,"-3"-17"0,0 0 387,0 14-2451,0-14-645,0 16 258,0-5 129,0 2 129,0 6-129,0 3 258,-1 8-258,0 6 129,-2 10-258,2 10-129,0 7-129,-1 10 0,1 5 0,0 4-129,1-3 0,0 0 0,0-8-258,-1-8 129,1-9-516,0-9-645,0-15-1806,0-2-258,0-16 130</inkml:trace>
  <inkml:trace contextRef="#ctx0" brushRef="#br0" timeOffset="45484.6">5411 4071 3612,'7'21'3741,"-7"-21"-645,15 21 0,-9-9-3741,6 4 0,-2 0 387,2 2 0,0 0-129,-1 3 387,3 3 387,-2-4-129,3 4 129,-1 2 129,4 1-129,0 1-129,2 1 129,3-4-258,0-2 0,-1-5-129,3-1 129,-2-9 0,3-6 129,-5-5 129,3-10-129,-3-10 129,0-3-129,-3-8 0,0-6-258,0-3-258,-3-8-903,5 0-2322,3 2-258,-5-3-387</inkml:trace>
  <inkml:trace contextRef="#ctx0" brushRef="#br0" timeOffset="46279.647">8361 3332 516,'0'0'2580,"7"0"-129,-7 0-2322,0 0 0,0 0 129,0 0 516,0 0-129,0 0 129,0 0 129,0 0 0,0 0 0,-2 16-129,2-4-129,-3 0-258,1 7-129,0 7-129,0 5 129,-1 4-258,2 4 129,-1 7-258,0 7 258,-1 7-258,0 5 129,1-5-129,0 2 0,2 0-129,0-4-516,1-5-1032,4-3-1806,-2-20 0</inkml:trace>
  <inkml:trace contextRef="#ctx0" brushRef="#br0" timeOffset="46776.674">8200 4074 1419,'-6'35'3612,"6"-13"258,0-7-645,7 6-1935,-2 0-1677,3 9 129,2-1 0,1 3 129,-1-2 129,3-4 0,-1 2 387,0-7-129,1 3 129,-1-9 129,2-1-129,-3-8 0,3 4 129,1-7-129,-3-1 0,1-2 129,0-2-129,-1-9-129,2 0 129,-4-6 0,4-1-129,1-7 0,0 0-258,2-2-258,1-6-129,6 7-387,-3-8-1419,2-3-1806,7 5-387,-1-7-129</inkml:trace>
  <inkml:trace contextRef="#ctx0" brushRef="#br0" timeOffset="47675.724">12883 3312 1,'0'0'2192,"-14"12"-1160,14-12-645,0 0 129,0 0 258,-9 17 129,9-17 129,-3 11 129,3-11-258,-2 19-258,0-3 0,1 5 0,-1 6-516,0 6 0,-1 11 0,0 7-129,-2 7 0,0 11 0,-1 0 0,-3 10-129,-1-1 129,-3-2-129,3-2-387,-2-11 129,6-4-774,-1-9-2064,0-21 0</inkml:trace>
  <inkml:trace contextRef="#ctx0" brushRef="#br0" timeOffset="48163.754">12648 4117 1548,'-5'36'3612,"3"-23"258,2 13-516,0-2-2709,0 2-903,0 2 0,3-2 258,1 0 0,0 4-129,1-1 258,1-5-129,1 5 0,2-6 258,1 0 0,-1-5 0,4 2 0,0-11 129,4 0 0,-2-7 0,5-2 129,-2-2-258,2-8-129,3-7 0,1-6 0,-2-4 0,2-3-129,0-3-129,1-6-516,5 2-774,-2-2-2193,-1-7-516,6 9 0</inkml:trace>
  <inkml:trace contextRef="#ctx0" brushRef="#br0" timeOffset="49103.808">15855 3502 645,'0'0'774,"0"0"-258,-10-4 0,10 4 129,0 0 129,0 0-258,0 0 129,0 0 0,-2 7 0,2-7 258,-5 20-129,1-7-129,0 7-129,-2 0-129,3 14 258,-1 0-387,0 11 129,1 3 0,0 9-258,0-1 0,2 5 129,-2-2-129,3-1-129,0-6 0,-1-6-129,-1-4-258,0-8-516,-2-3-1419,2 4-1161,-8-18 0</inkml:trace>
  <inkml:trace contextRef="#ctx0" brushRef="#br0" timeOffset="49620.838">15548 4239 2580,'7'32'3096,"1"6"129,-6-17-1806,5 3-1935,1-2 129,4 5 129,-1 0 129,3-3 0,0 3 129,1-3 0,1-4 129,-1 1-129,2-3 0,-5-3 387,3-3-258,-2-7 516,2-3-129,-1-4 0,1-3 0,2-11 0,1-3 129,0-6-258,2-3 258,-1-4-387,2 1-129,-2-4 129,-3 4-258,0 2 0,-3-3-645,2 6-1935,-3 9-1161,-8-11-387,2 15 646</inkml:trace>
  <inkml:trace contextRef="#ctx0" brushRef="#br0" timeOffset="52819.02">1333 2530 129,'-7'0'1548,"7"0"-129,0 0-258,0 0-129,0 0 0,0 0-129,0 0-387,0 0 0,0 0-129,0 0 129,0 0-387,0 0 129,13-4 129,0 4-129,8-3 0,0 3 129,6-2 0,2 2-129,3 0 129,-1-1-129,2-1-258,-2 1 129,4-1-129,-7 2-129,7-2 129,-6-1-129,0 1 129,-3 0 0,3-3 129,-7 0 0,2-4 0,-4 2 258,-1-4-129,-2 5-129,-1-5 0,-4 2 0,-1 1 0,-11 8-129,11-16 258,-11 16-258,0-14 129,0 14-129,-5-16 0,5 16 0,-19-19 0,8 9 258,-4 1-258,0-2 258,-1 2-258,-1 0 258,1 3-387,0 0 258,3 1-258,2 2 0,-1-2 129,5-1-129,-3 0 0,10 6 129,-13-15 0,13 15 129,-8-14-129,8 14 129,0 0-258,-5-14 258,5 14-129,0 0 0,0 0-129,0 0 0,0 0 0,0 0 0,0 0 0,0 0-129,9 5 129,-9-5-129,13 12 258,-13-12-258,14 10 258,-5-5 0,2 2-129,-2-1 129,2 1-258,-3-1 129,4 5 0,-2-3-387,3 5 0,-3-1 0,-2 6 0,-1-3-129,0 5 258,-5-1-258,-2 7 516,-3-5 129,-5 3 0,-5-2 0,-1 6 258,-4-6 0,-3 4-129,-2-4 258,-3 3 0,4-2-129,-6 3 0,6-5 129,-6 0-258,6-2 0,-1 0 0,4-1-258,-1-5 258,4 0-258,1-3 129,5 0-129,10-10 0,-14 14-129,14-14 0,0 0-645,10 0-1935,11 5-129,-3-19 0</inkml:trace>
  <inkml:trace contextRef="#ctx0" brushRef="#br0" timeOffset="54284.104">3397 2345 1,'-2'7'515,"6"4"517,-4-11-258,14 11 516,-2-5-258,2-1 258,4 2-387,6 0 0,2 0-129,8 0 0,3 1 0,6-3-129,4 2-258,3-5 258,3 1-258,5-3 0,4 0 129,0 0-258,1 0 0,2 0 129,1 0-258,-1 0 0,-2 0-129,-5 0 0,-4 1 0,-4 2 0,-4-3 0,-6 1 0,-4-1 0,-4 0 0,-3-3 0,-2-2 0,-4 0 0,-2 1-129,-6-1 129,-1 0 0,-5 3 0,-9 2 129,13-4-129,-13 4 129,0 0-129,0 0 129,0 0 0,0 0-129,0 0 0,-6 4 129,6-4-129,-9 7-129,9-7 129,-8 5 0,8-5 0,0 0 0,0 0-129,0 0 129,0 0 129,0 0-258,0 0 129,0 0 0,-4-8 0,4 8 0,-2-15 0,2 15 0,-7-17 387,2 4-387,-2 0 516,-3-6-387,3 1 258,-7-5-387,0 3 387,0-4-387,-1 0 0,0-2 0,1 7 0,2-1 0,0 3 0,3 2 0,0 6-129,9 9-129,-10-17 129,10 17-258,0 0 129,0 0-129,0 9 129,3 3 0,4 3 0,5 4 129,1 4 129,4 5 0,2-4-258,2 5 129,1-6-129,0 9 0,1-7-516,-2 2 387,-3-1-258,2-1 387,-2-5-516,-2 1 645,-2-4-387,-4-3 516,-2-2 0,-3 0 129,-5-12 129,0 23-129,-6-11 0,-7 5 0,-2-1-129,-6 6 129,1-3 0,-7 6-258,3-6 0,-1 5-129,-1-4-258,4-1-258,0-2-903,1-8-1161,9 13-129</inkml:trace>
  <inkml:trace contextRef="#ctx0" brushRef="#br0" timeOffset="55876.196">6421 2387 1548,'0'12'0,"0"-12"0,11 10 645,-4-6 129,2-1-129,3 2 387,2-3 0,3 2 129,4 2-258,3-1 0,6 1-129,0-3 129,8 2-258,1 0-258,5 2 0,4-2-129,5 0 0,0-4-129,4 1-129,4 2 0,0 0 0,1 0 0,1-1-129,-2 6 129,0-6 0,-6 2 0,-2-1 0,-6-2 129,-5-2-129,-7 0 387,-5 0-258,-6 0 0,-6-2 0,-3 2-129,-4-3-129,-3 3 0,-8 0 0,10 0-129,-10 0 129,0 0 0,0 0 129,0 0 129,0 0 0,0 0 129,0 0-258,-7-7 0,7 7-258,0 0 258,0 0 0,0 0 0,0 0 0,0 0 0,0 0-129,0 0-129,0 0-129,0 0-258,0 0 0,0 0 0,0 0 0,-3-11 129,3 11 258,0 0 258,0-15 258,0 15 387,1-14 0,-1 14-258,-1-19 258,1 19-387,-8-18-129,-2 11-129,3-3-387,-5-1-129,-1 2 129,-2 0-129,-3-1 129,1-2 129,-1 0 645,1 0-129,0 1 129,2-1 129,2 2 516,2 0-387,11 10 258,-12-11-903,12 11 0,0 0-258,0 0 516,0 0-516,0 0-129,0 0 129,0 0 129,11 2 129,0 4-516,1 3 516,0 1-387,4 2 387,-1 0-387,1 0 129,1 2-129,1-1 387,-1 2 0,0-1-129,-1 2 129,1 2-129,-3-1-258,-1 2 258,-1-1 0,-4 5-129,-2-3 0,-3 6 129,-3-3 129,-2 3-129,-6-1 258,-4 3-129,-2-4 129,-5 4-129,0 0 258,-5-2-129,-1 1 0,0-3 0,-2 3 0,-1-1-258,3-1 129,1-4-129,1-1-129,5-1-387,2-4-387,5-3-1290,5 7-774</inkml:trace>
  <inkml:trace contextRef="#ctx0" brushRef="#br0" timeOffset="57295.276">9127 2576 774,'0'0'258,"0"0"-516,0 0 0,8 0 258,-8 0 387,13 0 258,-5 0 0,-8 0 129,17-5 129,-7 5 0,2-3 129,3 2 0,1-2-258,7 3-129,-1 0-258,6 0 129,-1 0-129,3 0 0,-1 2-129,2 0-258,-2 3 0,-5-2 0,1 0 0,-5 1-258,-2 0-129,-5-3 0,-3 2-645,-10-3-2064,0 0 0</inkml:trace>
  <inkml:trace contextRef="#ctx0" brushRef="#br0" timeOffset="57896.311">9538 2384 1419,'21'-4'516,"-10"4"129,4 5 0,1 2-258,0 0 0,2 4 0,-2 0 129,4 1 129,-3-3-129,6 4 387,-6-4-258,4 4 0,-4-3-258,0-1 129,0 3-258,0-4-129,-6 2 129,0-2-258,-5 3 129,-6-11 0,3 21 129,-3-8-129,-9-1 258,-2 4 0,-7 3-129,-1-1 129,-6 5-129,-1 1 0,-3 1-129,-2-1 258,0 0-258,3 4 0,2-7-129,1 1 129,5-7-258,4 2 129,3-5-129,3-1-129,10-11-258,-8 15-516,8-15-1548,6 16-1032,-6-16 129</inkml:trace>
  <inkml:trace contextRef="#ctx0" brushRef="#br0" timeOffset="58852.366">11608 2576 516,'14'14'645,"-4"-9"129,3-5-129,3 1 129,2-1-129,0 0 0,2 0-258,2-5 387,-1 2-258,2-2 129,-1 1 0,0-2-258,-2 1 0,-1-2-129,-1 3 129,-5-2-258,1 2-129,-4 1 129,-2 1-258,-8 2 0,11-4 0,-11 4-258,0 0 0,0 0-516,0 0-516,0 0-258,0 0-1032</inkml:trace>
  <inkml:trace contextRef="#ctx0" brushRef="#br0" timeOffset="59287.39">11834 2456 129,'27'8'2193,"-11"-5"-129,4 1-387,0 2-258,0 1-516,2-2-129,-2 2-129,1 1-387,-6 1-129,1 0 0,-5-1-129,-1 1 0,-3 2 129,-7-11-129,6 18 0,-6-5 258,-1-1-129,-3 0 0,-3 2 129,1 1-129,-3 0 258,0 1-129,-3 0 0,0-3-129,0 2 0,-2-1-258,1 3-516,-3-2-2064,0-8-774,6 10-258</inkml:trace>
  <inkml:trace contextRef="#ctx0" brushRef="#br0" timeOffset="60519.46">13644 2532 1,'11'3'2966,"12"-1"-257,-11-2 258,6 0-2580,6 0-387,5 1 129,5 3 129,2-2-129,4-1 258,6 1-129,0 0 0,5-1 129,6 0-129,2-1 0,3 0 129,3 0-129,1 0 0,-2-2 0,0-1 129,-5-1-129,-3 1-129,-5 1 0,-6 2 0,-9-3-129,-6 2 0,-6 1-129,-7 0 129,-5 0-258,-12 0 129,0 0-129,0 0-258,-16 2 0,-1-2-258,3 4-387,-5-1-258,4 1 0,0-3-387,3-1-129,12 0-645</inkml:trace>
  <inkml:trace contextRef="#ctx0" brushRef="#br0" timeOffset="61128.496">14748 2357 903,'-7'18'516,"7"-18"-258,0 17 516,0-17 0,13 17 0,-3-11 0,4 2 0,2 2-387,1-4 129,6 2 0,-2 0-129,5 1-129,-3 1 258,3 0-258,-3 0 258,3 1-258,-3 1 0,-2 1-129,-2 1-129,-2-1 0,-3 3-129,-4-4 0,-4 2 0,-4-1 129,-2 2 0,-2-3 0,-8 2 0,-3 0 258,-3 0 258,-2-3-258,-4 7 0,-1-1 129,-2 1-258,-2 4 0,2 0-129,-3 2-645,6-2-1419,1 14-1419,-7-17 387</inkml:trace>
  <inkml:trace contextRef="#ctx0" brushRef="#br0" timeOffset="70031.005">2305 5286 645,'10'2'1290,"-10"-2"-129,14 10-258,-14-10-258,15 12-129,-4-1 129,1 0 0,2-1-129,1-2 129,3 0-129,2 0 0,3-7 129,1-1-129,1-1-129,2-4 258,-2-10-129,5 3 0,-9-7 0,4 2 129,-6-5-129,2 3 0,-9-3-129,-1 0 0,-3 1 0,-3-1-258,-3 6 0,-2-5-129,0 5-129,-5 2 0,-5 2 0,-3 0-258,-1 6 258,-6 0-129,-1 5 129,-7 1 0,2 0 0,-3 2 129,0 8-129,0 4 129,-1 1-258,4 5 258,-1 2 0,1 3-129,2 0 129,0 4 129,0-3-258,1 4 258,2 1 129,-3 0-129,0 1 129,3-1-129,0 3 0,5-2-129,0 2 258,4-1-258,2-4 129,7 3-258,3-3 258,1-1 129,11-3-258,2-1 129,8-2-129,5-3 0,4-2-129,6-6-258,8 0-387,0-8-1677,1-3-1032,8 0-516,-6-13 129</inkml:trace>
  <inkml:trace contextRef="#ctx0" brushRef="#br0" timeOffset="70723.045">2805 5920 258,'1'-43'3225,"5"27"0,-1-12-129,4 8-2838,4 6-387,1-1 258,3 6-258,0 1 129,0 4 0,-1 3 129,0 1 0,-1 0 0,1 5 0,-3 5 129,-2 0-129,2 2 0,-5 2 0,1-2 129,-2 4 129,-3-3 0,0 3 0,-4-4 258,0 4 129,-8-4-387,0 7 387,-5-6-387,-2 5 0,-3-6-258,0 3 0,0-6 0,2-1-258,1-5-129,2-3-129,5-5-516,-1-10-903,6-4-1935,4 2-387,2-11 258</inkml:trace>
  <inkml:trace contextRef="#ctx0" brushRef="#br0" timeOffset="71780.105">5550 5257 1935,'4'16'3096,"-4"-16"258,0 0-3096,8 18-387,-8-18 258,17 19 129,-5-9-258,-1-1 258,4-2-129,0-1 129,3-5 258,2 0-129,3-1 258,2-6 0,0-7-129,4-3 0,0-5-129,2-1-129,-6-4-129,1-1 129,-5 0-258,-5 1 0,-3 2 0,-7-3-258,-4 9 129,-5-3-129,-6 4 129,-7 2-129,-3 4 0,-3 4 0,-4 4 129,-3 3 0,-2 0 0,1 7 0,-1 3-129,0 5 129,2 2 0,0 0 129,1 4-129,2-1 0,3 2 129,0 4 0,4-2 0,1 3 0,3-2 129,2 1-129,5 3 129,2 0 0,5-2 258,1 1-387,4-3 258,7 1-258,3-2 129,6 0 0,1-6-258,9 1 0,2-6 0,7-4 0,4 2-645,5-6-774,6-5-2193,11 7 258</inkml:trace>
  <inkml:trace contextRef="#ctx0" brushRef="#br0" timeOffset="72961.173">6123 5603 258,'0'38'3354,"1"-11"258,-1-11-774,1 12-3354,1-2-387,3 10 258,-2-6-387,1 6 0,-1-6 258,2-2 0,-2-1-516,-3-10-1290</inkml:trace>
  <inkml:trace contextRef="#ctx0" brushRef="#br0" timeOffset="74004.231">8095 5276 2709,'0'0'3225,"0"0"129,0 0-3354,5 4-129,-5-4 0,12 15 258,-12-15 0,17 19 0,-7-9 258,0 3-129,0-1 0,3 0 129,2-2 0,0-2 0,3-7 129,2-1-129,3-2 0,2-10 0,2-8-258,1 1 129,0-4-258,-1-3 0,-1 0 0,-5-1-129,-4 3 129,-6-2-129,-4 5 129,-7-1-129,0 2-129,-8 3 129,-5 4-387,-4 1 258,-5 5 0,-4 5-258,-2 2 258,-3 2 129,-3 5 0,1 5 129,-3 4-258,2 3 258,-1 0 0,0 5 0,1 1-129,3 3 129,0 4 0,3 2 0,3 0 0,3 2 129,5-1 129,4 5-129,7-3 129,5 1-129,3-2 129,12 0 0,7-4-129,9-3-258,5-2-774,6-7-2193,0-15-645,11 3-129</inkml:trace>
  <inkml:trace contextRef="#ctx0" brushRef="#br0" timeOffset="74667.27">8683 5593 1032,'23'-2'2064,"-8"0"-3225,1 1 129,1-1 387,1 2 388,-3 0 385,2 0 646,-3 0 129,-2 2 516,-2 3-258,-2 5 258,-1 1 129,-3 1-516,-2 5-258,-2 1 0,-2 8 0,-6 1-258,-2 5 129,-4-1-258,-1 3 129,-5 0-387,0 3 129,0-5-129,2-3 0,1-6 0,1-1 129,4-6-129,3 1 0,9-17 129,-5 17 0,5-17 0,5 12 258,5-9-387,6 1 129,2-4 0,2 0 0,3 0 0,2 0-516,3 0 0,0 0-258,7 0-1419,-1 1-2322,-2-2-129,6 1 0</inkml:trace>
  <inkml:trace contextRef="#ctx0" brushRef="#br0" timeOffset="75959.344">12693 5138 258,'-14'-2'2451,"14"2"-2193,-8 5 0,8-5 387,0 0-129,-2 14 129,2-14 129,0 13 129,0-13-129,10 18 129,-10-18-258,16 20-129,-6-12 129,3 3 129,0-6-387,6 2 387,-2-7-387,6 0 129,-3-4-258,4-1 0,0-7 0,1 0-258,-5-2 129,1-3-129,-4-2 129,-3 1 0,-5-1 0,-3 0-129,-3 1-129,-3 1 0,-4 3 0,-7-1 0,-1 5-129,-6-2 0,0 3 129,-3-1-129,-2 2 258,-1 3-129,0 0 129,2 4-258,-2 0 258,2 1 0,1 3 0,-1 6 0,1 3 0,4 0 0,-2 8 0,2 2 0,1 5 0,0 2 0,0 3 258,3 3-129,0 1 0,3 2 0,3 0 129,2 0 129,0-1-129,5 1-129,2-5 258,6 0-258,0-4 0,7 0 129,-1-7-258,5-1-258,2-3 129,1-5-129,7 2-774,1-7-1032,1-4-2064,9 4 0</inkml:trace>
  <inkml:trace contextRef="#ctx0" brushRef="#br0" timeOffset="76604.381">13160 5477 774,'0'0'3870,"0"0"0,11 7-129,-11 4-3225,0 1-1032,-1 2 387,0 1 258,-1 3 0,0 2 258,-1 4-129,-2 3 129,3 4 129,-4-2-129,4 4 0,-2 2 129,3 4-258,1-3 0,0 0 0,3-4-129,4-1 0,2-3-129,0 0 0,4-7-258,-1-6 0,4-4 0,-1-6-516,7-2-387,-6-5-645,6-10-2193,0-1-258</inkml:trace>
  <inkml:trace contextRef="#ctx0" brushRef="#br0" timeOffset="76897.398">13039 5639 3354,'35'5'4128,"-13"0"-129,-4-5-258,5 1-4515,-3 2 258,6 4-387,-7-7-774,5 6-1419,-2 3-903,-2-9 0</inkml:trace>
  <inkml:trace contextRef="#ctx0" brushRef="#br0" timeOffset="77317.421">13369 5893 903,'5'21'3483,"4"-4"387,-9-17-387,0 0-4128,10 11 0,0-7 516,1-1 129,0-3 129,2 0-129,1 0 0,-1-2 0,3 1-258,-2-6-516,2 3-645,0 4-1806,-6-6-387</inkml:trace>
  <inkml:trace contextRef="#ctx0" brushRef="#br0" timeOffset="77881.454">13768 5620 1548,'11'21'3483,"-1"4"387,-10-16-2451,1 8-1419,4 3 387,-3-2-258,1 5 129,-2-1 0,-1 5-129,0 2 129,0 5-258,-1-1-258,-2-4-903,3-3-1935,2 11-903</inkml:trace>
  <inkml:trace contextRef="#ctx0" brushRef="#br0" timeOffset="79143.526">15570 5314 2967,'0'0'3096,"0"0"258,0 11-3354,0-11-258,6 16 129,-6-16 129,15 17 0,-7-8 0,3-1 0,0 0 0,4-4 129,1-1 0,4-3 0,-1-3 387,2-5-258,0-1 258,-1-3-258,2-2 0,-4-1 0,-1 0 129,-3 3-258,-4-2-129,-3 0-129,-4-1-258,-3 1 129,0-2 0,-6 1-258,-6-3 129,-1 1 129,-3-4-258,-3 7 387,-2-3 129,-2 6-129,-2 2 129,-1 2 129,1 5 0,-2 2-129,1 11 129,0 4-129,2 4 387,0 1-258,0 8 129,3-3 0,0 10 387,1-6 0,5 4-258,0-3 387,7 5-258,0-4 129,6 4-258,2-7 0,6 3 0,8-6-258,5 0-129,8-1-516,4-4-129,13 0-1290,4 1-1935,2-10-516,10 3 388</inkml:trace>
  <inkml:trace contextRef="#ctx0" brushRef="#br0" timeOffset="80095.581">16077 5380 903,'0'0'3096,"1"15"129,-1-15-2451,0 14-645,0-14 258,0 20 129,0-3 258,0-3-258,-1 8 258,-4-2-129,2 9-129,-4 0 129,2 7-129,-4 0 129,3 7-258,0-4 0,3 4 129,1-4-129,2 0 0,3-4 0,11-2-129,-2-4-129,10-9-129,4-6-258,4-3-258,7-5-258,-1-6-258,5-5-387,-7-12-387,3 3-1161,-7-1-1290,-10-9 388</inkml:trace>
  <inkml:trace contextRef="#ctx0" brushRef="#br0" timeOffset="80437.6">15886 5609 645,'-8'11'3225,"8"-11"-129,0 0-1548,8 7-1806,2-3 258,4-1 129,5 1 129,4 0 0,4-3-129,6 2-774,-3-6-2193,10 4-387</inkml:trace>
  <inkml:trace contextRef="#ctx0" brushRef="#br0" timeOffset="82763.733">15949 5700 1,'0'0'1031,"0"0"259,0 0-258,0 0-258,6 0-129,-6 0-258,0 0 129,0 0 129,0 0-129,0 0 0,0 0-129,0 0 0,0 0-129,8 0 0,-8 0 258,14 4-129,-5-4 129,6 0 129,-2 0-129,7 0 129,-2-5-129,5 5 129,-5-7-258,6 7 129,-1-4-258,0 3 0,0 1-129,0 0-129,-3-2 0,-1 2 0,-2 0 0,-4-1 0,-3 1 0,-1 0 258,-9 0 129,10 0-129,-10 0-129,0 0 129,0 0-129,0 0-129,0 0-129,-10 0-387,10 0-903,-8 11-1419,8-11-1419,-12 5-129</inkml:trace>
  <inkml:trace contextRef="#ctx0" brushRef="#br0" timeOffset="97279.564">20044 5380 645,'13'10'0,"-13"-10"258,10 10 387,-10-10 129,11 12-129,-11-12 0,14 9-129,-6-2 258,2-1-129,0-2-129,7-1 258,-1-3-129,4 0 0,3 0 129,4-5-129,-1-3-129,2-3-258,-1-2-129,1-1 129,-6-3-258,1 0 129,-8 0-258,-2 0-129,-5-1 129,-2 2 0,-6 2 0,-2-3 0,-6 2 0,-4 3-129,0 1 258,-7 2 0,-1 1 0,-3 2 0,-1 1 258,0 5-258,-1 0 0,-2 5 129,2 2 0,-3 4 0,0 3 0,0 3 258,-1 4 0,0 2 0,-2 3 387,4 5 0,-3-4 0,6 7-258,-1-5 0,8 5 0,1-8 0,8 6-258,2-6 129,6 3-258,3-5 129,9 1 0,4-3 129,6-1-129,3-4-129,3-2 129,3-4 0,2-3-129,0-4-129,-1 0 0,1-2 0,-5 3 0,2-3 0,-2 1-387,-1 4 129,-2-3-387,1 9-516,-3-9-1161,-1-3-2193,4 3-129,-6-6 1</inkml:trace>
  <inkml:trace contextRef="#ctx0" brushRef="#br0" timeOffset="97931.601">20549 5816 1548,'-11'-13'3096,"11"2"-774,0-3-2322,0 2 0,0-5 0,3 1-129,4 1 258,3 1-129,3-1 0,2 1 258,1 2-129,1 2-129,-2 5 129,1 1 0,-2 2 0,-1 2 129,-2 1-258,-11-1 129,12 24 0,-10-7-129,-2 0 129,0 3 0,-3 4 258,-6-2 129,-1 1 129,-3-7 258,4 1 0,-9-9 0,8 3 129,-5-8-387,4 2 0,-4-5-258,4-5-516,1-5-129,0-4-516,4 2-516,-5-6-1032,4-7-2064,6 9 0</inkml:trace>
  <inkml:trace contextRef="#ctx0" brushRef="#br0" timeOffset="98480.632">20888 5711 1806,'0'0'3483,"14"17"387,-14-17-2709,0 0-516,6 15 258,-6-15 0,0 0-129,0 0 258,9 10-129,-9-10-129,0 0-129,0 0-387,0 0-129,0 0-129,0 0 0,0 0-258,5-12-258,-5 12-645,6-20-1032,-2 3-2064,4 8-387,-6-15 388</inkml:trace>
  <inkml:trace contextRef="#ctx0" brushRef="#br0" timeOffset="98848.653">20883 5321 2193,'0'13'4128,"0"-13"0,0 0-129,0 0-3741,-1 15-387,1-15 258,6 10 0,-6-10 129,10 8-258,-10-8-387,10 4 0,-2-2-516,-8-2-1032,7-6-1935,4 6-516</inkml:trace>
  <inkml:trace contextRef="#ctx0" brushRef="#br0" timeOffset="109700.274">21214 5412 258,'0'0'1290,"0"8"-516,0-8-387,0 0-129,0 0-258,0 0 129,0 0 0,0 0 129,0 0 258,-7 4-258,7-4 258,0 0-258,0 0 0,0 0 129,0 0-387,0 0 0,0 0 0,0 0 0,0 0 0,0 0 0,0 0 0,0 0 129,0 0-129,0 0 129,0 0 258,-1 12-387,1-12 129,0 0 129,0 0-129,0 0 0,7 9 129,-7-9-129,0 0 0,9 5 0,-9-5 258,12 4-258,-12-4 129,17 7-129,-6-5 0,1 0 258,2-2-258,0 0-129,4 0 129,-1 0-129,1-4 129,0-3-129,-1 1 129,1-1 129,-1-1-258,-2 0 0,-1 2 0,-2-6 0,-1 4 129,-1-3-129,-1 2 0,-9 9-129,11-16 129,-11 16 0,7-17 0,-7 17 0,0-14 0,0 14 0,-5-12 0,5 12 0,-13-8-258,4 3 129,-3 0 129,1 0-129,-1 0 0,0 1 129,1-1-129,-4 0 129,2-2 0,2 3 129,-1-1-129,2 3 0,-1 1 129,0-1-129,0 1 0,2 1 0,-2 0-129,1 0 129,0 3 0,1-1 129,0 3-129,0-2 0,-2 2 129,2 1-129,0-1 129,0 1 129,1-1-258,-2 2 0,0 2 129,1-1-129,2 3 0,-1 0 0,2 0 129,-1 2-129,0-4 129,1 4 129,0 2 0,0-2 0,-1 3-129,0-2 0,0 5 0,2-2 0,0 5-258,1 1 258,0-2-258,3 5 258,1-2-129,0 3 0,4-2 258,3 0-258,1-3 129,4 2-129,1-2 129,1 0 0,3-3-129,-4-3 129,1 0 0,0-2 0,-1-2 129,0-2-129,-1-3 0,3-4 0,2 0 0,-1-3-129,5 0 129,0-1 0,3-6 129,0-3 0,0 1-129,-3 1 129,-2 1-129,-4-3 129,1 1 0,-6 4-129,-1 0-129,-9 5 0,10-7 0,-10 7 0,0 0-129,0 0 129,9-3-258,-9 3 129,0 0-129,0 0-129,0 0-258,0 0-387,0 0-1032,0 0-1935,0 0 129</inkml:trace>
  <inkml:trace contextRef="#ctx0" brushRef="#br0" timeOffset="110835.339">21809 5634 129,'-7'0'774,"7"0"-129,0 0-516,0 0-258,0 0 129,0 0 0,0 0 0,-8-8 0,8 8 129,0 0 0,-9-9 258,9 9-258,0 0 129,-8-7-129,8 7 129,0 0-129,0 0 0,0 0 129,0 0 258,0 0-129,0 0 387,0 0 0,-7 8 258,7-8-258,-1 14 0,1 0 0,0-4-129,0 4-129,0-2 129,0 3 0,0 0-129,2 3 258,-2-2 0,0 5-258,0-4 0,0 10 258,-1-3-387,0 6 129,-3-4-258,3 3 0,0-3-129,1 3 129,0-7-129,1 2 0,0-7 129,4-1 0,0-3 129,4 2-129,-9-15 0,18 17 0,-6-13 0,4 2-129,-1-4 0,2 0 0,1-2-129,-2-2 0,1-4 129,-3 0-258,-1-1 0,-2-3-129,-2 5-129,-2-8-258,2 9-774,-9 4-1419,2-18-1548,-2 18-516,5-18 387</inkml:trace>
  <inkml:trace contextRef="#ctx0" brushRef="#br0" timeOffset="111615.384">21777 5800 774,'-2'-16'1032,"2"16"258,0 0 0,0-10 0,0 10-129,0 0 0,0 0-258,0 0-387,0 0 258,0 0-258,0 0-258,0 0 0,0 0-129,0 0 258,0 0-258,0 0 129,0 0 129,0 0 129,0 0 0,0 0 129,0-12-258,0 12 258,0 0-387,0 0 0,0 0-129,0 0 0,0 0 0,2 12 258,-2-12-129,10 5 129,-10-5 0,19 3-129,-6-3 129,5 0 0,2 0-129,3-3 0,1 2-129,3-3-258,-1 0 258,3 1-129,-2-1 0,-3 0 129,0 0 0,-4 2 0,-2-1-129,-1 2 129,-5-3 0,-3 2 0,-9 2-258,10-2 129,-10 2-129,0 0 129,0 0-129,0 0-129,0 8-387,0-8-1032,0 0-2580,0 0-129,-5 0-516</inkml:trace>
  <inkml:trace contextRef="#ctx0" brushRef="#br0" timeOffset="123768.079">1732 5373 1,'-28'75'515,"12"-37"-515,6 1 258,0 4-258,2 1 0,1 0 129,4-1 0,0 4-129,3-2 129,2 0 258,4-2-129,5 0 129,-1-1-258,9-2 0,-1 1 129,8-4 258,-2-1 129,9 0-258,-3-1 129,9-1 258,1 0 0,4-1 129,-1-2-129,4-2-387,2-2-129,-3 2 258,4-6-129,-2 1 0,1-3-129,2-1 258,1-2-129,-2-3 0,4-2 258,-5-8 0,3-1-129,-4-4 0,6 0 0,-9-13-129,4-3 0,-5-4 0,1-4-129,1-3 0,1-4-129,-2-3 258,1 0-129,0-7-258,0 1 129,0-4-129,-3 1 0,-1-4-129,-1-4 0,-4-4 129,-3-2-387,-2 0 387,-2-4 0,-4-2 0,-3 0 0,-5 1 0,-2-4 258,-5 4-258,-3 1 0,-6 0 129,-2 0-129,-4 2 0,-5-4 129,-5 4-258,-1 0 129,-5 2 0,-2 2 0,-3 2-129,-4 5 129,-3 4 0,-8 7 0,-4 4-258,-11 6 129,-6 9 0,-6 7 0,-8 8 0,-5 3-258,-3 10-258,-10 4 0,-1 16-387,1 3-645,-1 11-1161,1 12-903,-8-1 129</inkml:trace>
  <inkml:trace contextRef="#ctx0" brushRef="#br0" timeOffset="124947.146">5672 4625 3096,'-13'-14'3354,"13"14"0,-22 0-1677,7 0-1419,-3 0-258,-2 5-258,-4 1 0,-3 6 129,-4 0-129,-1 5 258,-3 3-129,-2 0-129,-1 6 258,0 6 0,0 4-129,0 8 0,0 2 0,0 9 0,1 3 0,2 3-258,0 2 258,5 2 129,2-2-129,5-1 129,3-1-129,7-3 129,5-2-129,6 0 129,4-1 0,11 1-258,5 0 258,8 2-129,5-3 129,5 4-129,6-2 129,3-1 0,5-3 0,7-2 0,1 0-129,5-7 129,2-5-129,4-1 129,1-7-129,4-2-129,1-7 258,0-7 258,1-8-129,0-7 129,-1-7-129,1-15 258,-3-5-129,-1-16-129,-1-4 0,-5-10-129,-3-8 0,-4-3-129,1-9 258,-9-3-129,-4 2 129,-6-4 258,-5 2-129,-8-3 0,-6 4 129,-9-4 0,-6 5 129,-7-4 0,-10 1 0,-12-2 0,-9 4 0,-11 1-258,-10 5 0,-9 3-258,-9 8 0,-7 8-258,-9 8 0,-3 9-258,-4 8 0,3 17-1161,-2 12-1806,-1 11-129,7 18-258</inkml:trace>
  <inkml:trace contextRef="#ctx0" brushRef="#br0" timeOffset="126095.211">8103 4617 2322,'8'-9'2709,"-8"9"0,0 0-2838,0 0-129,0 0 129,0 0 129,0 0 258,-12 0 0,1 5 0,-5 0 129,-3 5 129,-2 4-387,-3 7-129,-1 4-129,-6 4-129,2 8 129,-7 5 0,2 6 0,-5 6 0,1 7 0,-1 0-129,2 5 129,4 1 0,1 0 0,8 2 0,3-2-129,6 1 129,5-5 0,5 3-129,4 1 258,1 2 0,8-4-129,5 0 129,4 0 0,3-2 0,9 3 0,-2-2 0,9-3 0,3-3 0,1-1 0,5-3 0,2-4 0,5-7 129,1-2 129,4-8-258,3 0 129,2-4 0,3-6 129,4-4-129,0-4-129,3-4 0,0-8 0,2-3 0,-4-10 129,0-9 0,-1-6 0,-3-4 258,-2-7-129,-5-5 0,0-10 129,-4-3 0,-4-10-258,-4-2 258,-5-10-258,-5-7 0,-7-6 0,-3-4-129,-11 0 387,-6-5-258,-9-1 0,-3-5 129,-12-3 0,-7 4 129,-9 1-258,-4 0 0,-7 6 0,-8 4-129,-4 9 129,-5 11-129,-4 13-129,-2 9 0,-2 15-258,-4 12-903,-3 8-1677,3 21-516,-11 7-258</inkml:trace>
  <inkml:trace contextRef="#ctx0" brushRef="#br0" timeOffset="127371.285">12817 4552 1419,'0'0'3225,"0"-13"387,0 13-516,0 0-2967,-7-3-258,-1 3 129,-3 0 129,-3 2-129,-1 1 387,-6 6-258,-1 3 129,-4 3-258,-1 4 129,-5 7-129,-3 4 0,-5 6-129,-1 10 129,-3 6-129,-1 3 0,-2 5 129,0 7-129,5-3 0,1 6-129,2-5 516,4 1-258,5 1 129,8-4-129,2 0 129,7 2-129,7-2 0,6 0 0,4-1-129,10 0-258,4-4 129,6 2 0,3-2-258,8-4 0,3-4-129,5 0 258,2-3-129,6-1 129,3-7-129,6 0 387,3-3 129,4-4 129,3 3 0,4-4 0,4-3 258,1-3-258,0-2 258,0-11 0,-1-2-129,-1-10 0,-2-3 129,-3-14-129,-2-4-129,-4-8 0,0-1 258,-7-5-387,-3-3 129,-4-4-129,-4-2 129,-8-5-129,-2-4 0,-10-2 0,-4-11-129,-5 1-129,-5-5-258,-6 2 258,-4-5-129,-4 1 258,0-1 258,-9-2 129,-2 3 129,-5 2 129,-3 2 129,-6-2 0,-2 4-129,-6 2-129,-4 2 0,-4 4-258,-3 1 0,-8 0 258,1 2-387,-6 1 129,-7 7 129,-6 2-258,-3 7 129,-7 9-258,-5 7 129,-2 10-516,-7 10-387,2 9-1935,-2 22-1290,-5-4 129</inkml:trace>
  <inkml:trace contextRef="#ctx0" brushRef="#br0" timeOffset="128647.358">15759 4652 774,'0'0'3225,"0"0"0,0 0-258,-12 0-3225,-1 0-258,-1 5 258,-6-1 129,-4 3 129,-5 1 0,-3 2 129,-5 3 129,-1 0-258,-6 4 129,-2 4 129,-2 7-258,-2 3 0,0 4-258,1 5 258,1-1 0,3 9-129,6 1 129,2 1-129,7 0 129,1 0 0,7 5 0,5 0-129,4 4 0,5-2-258,4 1 129,4 2 129,1 0-129,9 7 0,1-4 0,4-1 129,4-3-258,2 2 258,4-3 0,5-1-129,1-4 258,5 0-129,4-3-258,4-2 516,4-2-129,2-6 258,2-3 129,3-3-258,5-5 0,0-4 387,2-6-258,-2 0 129,3-4-129,1-3 0,3-9 0,-2-3 0,-2-2-129,2-10 129,1-4 0,0-13-129,-4-3 129,0-9 0,-3-1 0,-1-5-258,-3-3 129,-6-6-129,-4-6 129,-4-3-258,-6-2 129,-5-5 0,-5-3 387,-7-7 129,-4-3 0,-7-5 129,-2 1 258,-6-6-387,-5 1 258,-8-1-387,-3 4-129,-5 4-129,-7 6-258,-7 9 129,-7 7-387,-3 9 129,-8 10 0,-6 17-258,-8 5-516,-1 14-1290,-4 10-1677,-11 5 0</inkml:trace>
  <inkml:trace contextRef="#ctx0" brushRef="#br0" timeOffset="130119.439">3032 5092 645,'-10'0'1032,"10"0"-387,0 0 0,0 0-129,0 0 258,0 0 129,0 0 0,0 0 387,0 0-387,13-14-129,2-6 0,6 0-516,3-6 0,6-3-258,1 0 0,0 3-258,-3 4-516,1 3-1161,-11 2-1419,4 14 387</inkml:trace>
  <inkml:trace contextRef="#ctx0" brushRef="#br0" timeOffset="130413.459">3054 5259 2322,'9'8'3483,"13"-9"0,-9-11-387,8 3-3354,3-5-387,7-1 258,2-7-258,-1 1 129,0-3-129,-4 3-645,-2 2-1935,-11-5 129</inkml:trace>
  <inkml:trace contextRef="#ctx0" brushRef="#br0" timeOffset="130636.472">3256 5366 2451,'46'-24'3225,"-23"2"-645,6 5-2580,0 6-3483,-7-7-129</inkml:trace>
  <inkml:trace contextRef="#ctx0" brushRef="#br0" timeOffset="131344.512">2230 6440 516,'25'-22'2709,"-5"15"-129,-9-10-1161,8 2-1806,2-1-516,-1 0 0,1 5-903,-11-8-903</inkml:trace>
  <inkml:trace contextRef="#ctx0" brushRef="#br0" timeOffset="131688.532">1884 6343 4257,'0'0'3741,"19"-1"-516,-12-10-129,7 1-3354,1-1 129,6-1 0,-1-1 258,-3 0-129,1-3 129,-4 2 0,2-1 129,-4-1-516,-1-1-1032,-1-3-2064,7 11-387,-10-11 258</inkml:trace>
  <inkml:trace contextRef="#ctx0" brushRef="#br0" timeOffset="132028.549">1825 5993 3096,'-17'3'3870,"17"-3"0,0 0-387,-7-6-2967,7 6-516,7-15 0,3 0-129,1 1-129,2-9-129,2 3-258,-5-11-387,4 4-1161,-3 0-1032,-3-9-387,3 9 259</inkml:trace>
  <inkml:trace contextRef="#ctx0" brushRef="#br0" timeOffset="132171.557">1751 5663 1419,'8'0'2064,"4"-4"-1677,4-12-2709</inkml:trace>
  <inkml:trace contextRef="#ctx0" brushRef="#br0" timeOffset="132936.603">5302 6021 258,'12'15'2838,"-12"-15"-1806,0 0-516,0 0 129,0 0 387,10 0 0,-10 0 0,11-5-258,-4-2 129,5-10-258,4 2-387,1-5-129,0 0-258,2 2-129,-1-2-516,1 2-1032,0 8-1677,-15-9 0</inkml:trace>
  <inkml:trace contextRef="#ctx0" brushRef="#br0" timeOffset="133244.62">5122 5726 3225,'0'0'4128,"0"0"-258,10-2-258,-2-6-3612,0-1-129,6-3-129,4 0 0,-2-4 129,-4 0 0,-1-3 0,-1 0-258,-3-3-129,1 2-1548,1 5-1548,-8-11-258,7 9 517</inkml:trace>
  <inkml:trace contextRef="#ctx0" brushRef="#br0" timeOffset="133500.635">5042 5363 2580,'-11'-2'3741,"15"-13"129,6 8-516,-10 7-3096,15-19-258,-3 7-258,7 0 129,1-3-258,2 2-516,-1-5-1677,0-4-1032,10 3 0</inkml:trace>
  <inkml:trace contextRef="#ctx0" brushRef="#br0" timeOffset="134176.674">6429 4691 2322,'0'0'774,"0"9"-258,0-9 516,-12 12 0,4-2 516,-7-2-387,-3 7-129,-1-3-258,-2 6 0,-2-2-387,-1 3-387,2-1-129,1-3-258,3 3-903,2-4-1032,0-5-1290,11 3 258</inkml:trace>
  <inkml:trace contextRef="#ctx0" brushRef="#br0" timeOffset="134536.695">6618 4862 129,'-1'37'3354,"-8"-27"-129,5 14 0,-9-7-3354,2 4 129,-3-1 129,-2-4 129,1 1 0,-8-3 258,5 2-129,-3-4 258,4 0-258,-3-2 0,5 1-645,2 1-129,-1 1-387,9-3-516,5-10-516,-9 12-1677,9-12-129</inkml:trace>
  <inkml:trace contextRef="#ctx0" brushRef="#br0" timeOffset="134816.711">6753 5202 516,'-24'54'2709,"5"-36"-258,2 11-2451,-2 2-387,-1-2 129,0 0-129,-1-1 0,1-3-516,-7-7-1677</inkml:trace>
  <inkml:trace contextRef="#ctx0" brushRef="#br0" timeOffset="135800.767">8140 6446 2193,'11'0'387,"4"-8"-387,-5-2 516,8-2-129,-3-3 258,3-4 129,0 1-129,2-4 129,0 1-258,-2 1-387,0 0-645,-7 0-1935,7 15-645</inkml:trace>
  <inkml:trace contextRef="#ctx0" brushRef="#br0" timeOffset="136084.783">7803 6298 2967,'5'-9'3096,"12"5"0,3-12-3612,2 1-129,3-4 0,6-1-258,-2-4 129,2 2-516,-3 5-1290</inkml:trace>
  <inkml:trace contextRef="#ctx0" brushRef="#br0" timeOffset="136511.808">7633 5903 3354,'15'-21'4773,"-6"5"-516,6 0 0,-1 1-3741,-3 0-645,1-2-387,7 3-258,-8-5-645,5 8-903,-5-3-2064,-1-7 0</inkml:trace>
  <inkml:trace contextRef="#ctx0" brushRef="#br0" timeOffset="137315.85">8952 4737 516,'0'0'2838,"0"0"-129,0 0-1935,0 0-645,0 0-129,-7 17 258,7-17 129,-17 20 387,5-9-129,-1 1 129,-7 2-258,3 2 0,-4 1-258,3-5-387,0 6-645,-1-3-129,4 1-387,2-5-645,3-2 0,10-9-387</inkml:trace>
  <inkml:trace contextRef="#ctx0" brushRef="#br0" timeOffset="137658.873">9082 4882 645,'-29'45'2967,"19"-15"258,-9-9-2451,3 4-774,1-2 129,-2 0-129,2-1-129,-1-1 129,1-1-258,2-5-387,0-1-516,2-10-1290,8 9-644</inkml:trace>
  <inkml:trace contextRef="#ctx0" brushRef="#br0" timeOffset="137923.887">9122 5209 903,'-28'50'3225,"18"-14"-903,-10-5-3096,0-11-2580</inkml:trace>
  <inkml:trace contextRef="#ctx0" brushRef="#br0" timeOffset="138959.948">12162 5421 258,'0'0'645,"0"0"387,0 0 129,-7 0 387,7 0-129,0 0 129,0 0-129,0 0-258,6-8-129,-6 8-129,16-14-258,-6 0-516,2 4 0,1-2-129,1-2 0,-1 2-129,-2-1-258,2 1-129,-4-3-516,2 6-516,-4-1-258,3 3-645,-10 7-258,12-12 259</inkml:trace>
  <inkml:trace contextRef="#ctx0" brushRef="#br0" timeOffset="139328.968">12072 5729 129,'-2'25'3225,"2"-25"387,1 12-3096,7-12-387,3-4 258,3-3-129,-1-3-129,4-5 0,2-1 0,-1-2 129,2 1-258,-4 1-258,3 1 0,-1-1-516,-3 4-387,3 1-903,-1 7-903</inkml:trace>
  <inkml:trace contextRef="#ctx0" brushRef="#br0" timeOffset="139592.982">12325 5946 1677,'10'5'3612,"-10"-5"-258,20-7-903,-11-10-4515,10 4-645,-2-10 0,4 4 516</inkml:trace>
  <inkml:trace contextRef="#ctx0" brushRef="#br0" timeOffset="139883">12434 6086 1161,'6'15'3741,"7"-9"-387,-13-6-516,16 0-3870,-4-7 0,6 2 129,0-8-258,6 1-645,1 2-1677</inkml:trace>
  <inkml:trace contextRef="#ctx0" brushRef="#br0" timeOffset="140507.036">13429 4742 1,'0'0'3095,"0"0"-257,9-10-2064,-9 10-774,0 0 129,0 0 0,0 0-129,0 0-129,0 0 0,0 0-129,0 0 129,0 0 258,0 7-258,0-7 258,-13 19-129,2-6 258,0 2 0,-2 3 0,-1-1-258,1 0-387,1 0-774,3 3-1935,-4-14 517</inkml:trace>
  <inkml:trace contextRef="#ctx0" brushRef="#br0" timeOffset="140773.05">13532 4928 1,'-19'41'1934,"9"-18"-257,-3 2-258,2-4-387,-1 2-387,5-6-1806,-5-10-1677,12 8 130</inkml:trace>
  <inkml:trace contextRef="#ctx0" brushRef="#br0" timeOffset="140997.063">13631 5055 129,'-7'33'2451,"2"-18"-645,-3-1-258,0 1-258,-2-1-1032,0-5-2967,8 13-258</inkml:trace>
  <inkml:trace contextRef="#ctx0" brushRef="#br0" timeOffset="141973.12">15025 5520 2193,'0'0'3354,"0"0"-645,9-4-2064,0-3-129,0-6 258,3 4 129,-2-8-129,5 4 129,-5 0-516,1-2 387,0 2-387,-1 1-129,0 0-258,0 2-129,-1 3-129,-9 7-387,17-14-774,-8 14-2322,-9 0-387,11-6 387</inkml:trace>
  <inkml:trace contextRef="#ctx0" brushRef="#br0" timeOffset="142260.136">14989 5804 1032,'7'0'3612,"-4"-5"0,15-8-1161,-2-2-2322,3-3 0,3-4 0,0 3 0,0-1-129,-3-1 129,-1 4-258,-2 5-645,-5 2-645,-4-2-2451,6 12 387</inkml:trace>
  <inkml:trace contextRef="#ctx0" brushRef="#br0" timeOffset="142517.15">15146 5970 2193,'7'10'4128,"-2"-17"-387,14 0-516,-6-13-2709,12 3-1935,-4-12 129,8 7 0,-3-7-516,0 3-2064,-1 14 258</inkml:trace>
  <inkml:trace contextRef="#ctx0" brushRef="#br0" timeOffset="142740.164">15326 6136 2580,'16'13'3483,"5"-12"-1161,-11-1-2193,4-13-3870,4 6-774</inkml:trace>
  <inkml:trace contextRef="#ctx0" brushRef="#br0" timeOffset="143379.2">16337 4716 516,'21'-7'2451,"-12"5"-2064,-9 2 258,12-4 258,-12 4 129,0 0 258,9 0-258,-9 0 0,0 0 0,-6 4-258,6-4-129,-10 14-387,1-3 0,-1 2 0,-6 3 0,3 4 0,-4 2-129,1 1-129,-1-1 0,-1 2-129,1-4 129,5 1-645,-1-7-258,5-6-1419,7 4-1548,1-12 258</inkml:trace>
  <inkml:trace contextRef="#ctx0" brushRef="#br0" timeOffset="143657.216">16411 4889 2580,'-22'33'3096,"11"-15"-1935,-4 5-387,0 5 0,-2-5-258,1 1-258,1 1 0,-2-3-387,6-3-516,-4-2-387,6-9-1935,7 6-516</inkml:trace>
  <inkml:trace contextRef="#ctx0" brushRef="#br0" timeOffset="143922.231">16483 5037 1,'-9'34'3353,"9"-10"130,-6-8-1161,3 1-2064,1 3 129,0-3-258,-1 4-129,3-1-903,0 3-2580,-10-15 129</inkml:trace>
  <inkml:trace contextRef="#ctx0" brushRef="#br0" timeOffset="144247.25">16541 5331 3225,'-20'52'3612,"14"-18"-1161,-4 2-5418,-13-12-387</inkml:trace>
  <inkml:trace contextRef="#ctx0" brushRef="#br0" timeOffset="147644.444">5729 11971 129,'0'0'2838,"4"10"-129,-4-10-2064,7 3-258,4-1 258,-2-2 129,5 4 0,-3-4 258,6 3-129,0-3 129,5 3-387,-1 3 129,4 4-258,1-5-258,2 0 0,1-1 0,0 4 0,-1-7 129,-1 3 0,-3-4-129,-1-2 129,-6-2 0,1 1-258,-7 2 0,-2-3-258,-9 4-645,9-8-1161,-9 8-2193,0-12-258,-8 0 0</inkml:trace>
  <inkml:trace contextRef="#ctx0" brushRef="#br0" timeOffset="148235.478">5761 11768 1806,'0'0'3354,"-12"0"-1677,12 0-774,0 0 0,0 0-129,0 0 129,0 0 129,0 0 0,0 0-129,0 0 129,-3-12-129,3 12-258,6-2 0,4 2-258,0-4-129,6 1 0,0 1-129,5 1-129,0 0 129,3 1-129,1 0 129,-2 0-129,5 1 0,-3 2 129,0 0-129,0 1 0,-3-4 0,-2 4 0,0-3 129,-4 2-258,-1-2 129,-2 1 0,-4 1 129,1 0-129,-10-3 0,14 7-129,-14-7 129,10 7-129,-10-7-129,0 0-258,10 15-1806,-10-15-1677,0 0-774,0 0 387</inkml:trace>
  <inkml:trace contextRef="#ctx0" brushRef="#br0" timeOffset="159987.15">7132 11370 1,'0'0'0,"0"0"128,0 0 388,0 0 387,0 0 129,0 0-129,-7 6 387,7-6-258,0 0 0,-7 11-258,7-11-387,0 0-129,-13 16-129,13-16 0,-8 16 0,4-5-129,-1 2 258,1 2-258,-2 3 129,1 3-129,-3 4 129,2 4 0,-4 2-129,0 5 0,-1 3 129,-1 2 0,-3 4 129,1-3-258,-2-1 0,-2-2 0,4-1 129,-3-6 0,2-3 0,-1-4-129,1-4 129,1-4-129,1-3 0,-1-4 0,-1-2-129,3-1 0,-3-5 129,2-2-129,0 0 129,0 0 129,-2-6 0,0-2 0,0-3 0,0-1 258,1-2-129,0-5-129,0 1 0,0-2-129,-1 0 0,3-1 0,-3-1 129,2 1-129,1 0-129,0 0 129,2 1 0,3-1 129,1-1-129,5-2 0,-2 2 0,3-5 0,3 5 0,2-2 0,3 0-129,0 1 129,3 2-129,2 2 129,6 2-129,0 4 129,7 0 0,-1 2 0,3 3 0,3 6 0,0 2 0,1 0 129,-1 8-129,1 3 129,-5 9 258,3 3-129,-5 6 129,2 7 0,-3 3 0,0 4-129,0 8 129,-2 4-258,0 1 0,-1 4 129,-1-4 0,2-1 0,-4-2 129,6-2 0,-7-11 0,4-4-129,-2-5 129,0-6-258,-2-4-129,-3-3 0,-3-5 0,-2-3 0,-9-10-129,8 13 129,-8-13-129,0 0-258,2 17-516,-2-17-2838,-5 0-258,5 0-516</inkml:trace>
  <inkml:trace contextRef="#ctx0" brushRef="#br1" timeOffset="187802.741">15007 1628 516,'-10'0'903,"0"0"129,10 0 129,-9-1 129,9 1-258,0 0-129,-11-7-129,11 7-129,-4-12-258,4 12 258,0 0-387,-5-12 258,5 12-258,0 0 129,-8-12-129,8 12-129,0 0 0,-17-15 516,7 15-645,2 0 0,-3 0 0,0-3 129,-1 3-129,0 0 0,1 5 0,-1-5-516,0 0 516,2 3 0,-3 2 0,3 5 0,-1-8 258,0 0-129,-2 1-129,2 9 129,-2-12-129,-2 0 0,2 10 129,-3-5-129,2-4 0,-2 3 0,5 2 0,-2-4 0,3 4 0,10-6-129,-12 0 129,12 0 0,0 0-129,0 0 129,0 0 0,0 0-129,0 0 129,0 11 129,0-11-129,0 0 0,9 10 0,-6 3 0,-3-13 0,4 16 0,-4-16 0,0 20 0,0-3 129,0-5-129,0 5 0,-2 2 0,0 3 129,1 0-129,1 0-129,0 11 258,0-1-129,0 5-129,0-1 0,0 5 129,1 0-129,3 6 129,-3-6-258,2 2 258,-3-2-516,0 6 516,0-6-516,0 4 387,-1-4-258,-2 7 387,-1-2-516,1 6 387,-1-6 129,3 8 0,-1-4 0,1 4 129,1-3-129,0 2 0,4 1 129,0-5-129,1 1 0,1-3 0,0 3 258,-1-3-258,0 1 129,2 0 0,-3 0-129,0 3 129,-1 1 129,-1 0 0,-2 3-129,0-3 0,-2-1 0,-2-1 0,-2 2-129,-2-5 129,3 4 0,-3-8 129,5 3-129,-3 1-129,3-4 129,-3 0 0,6 0 129,-3-1-258,2-3 129,0 5-129,0-1 258,-2 0-258,0 5 0,-2-1-258,0 1 258,0 3-129,1 1 0,-2 1 0,2 0 0,0 0 129,-1-2-129,0 7 129,1-1-129,-1 2-258,-1 3 387,0-1-258,0 0 258,0 5-258,-1 0 129,4-3-129,-2-2 0,5 0 258,0-3-129,3-2 129,4 2-129,-1-3 0,1-2 129,1 0 0,-1-1 0,-1-2 0,-1 1 0,2 0 0,-4-1 0,1-6 0,1 2-258,0-2 516,-2-1-516,0-2 516,1-1-516,0 1 516,1-3-258,-1 2 0,-1 0 0,1-6 0,0 3-258,3-2 258,-3-4 0,2-3 0,-1-2 258,0-4-258,2-1 0,1-1 0,-3-6 0,3 1 0,-1 1 0,-1-1 0,0-3 0,-1 1-258,2-1 258,-4-1 0,1-1 0,-4-10 0,5 20 0,-5-20 0,5 14 0,-5-14 258,5 12-258,-5-12 129,5 12-129,-5-12 0,0 0 129,10 12 0,-10-12 0,7 5 0,-7-5 258,10 7-129,-2-4 0,1-2-129,3 1 129,-1 0 0,5-2-129,1 0 0,3 2 0,0-2 0,3 1-129,0 1 258,2-2-258,2 5 129,4-1-129,0 3 129,2-1 0,0 1 0,3 0 0,2-2 0,2 2 129,1-6-129,0 1 0,1 0 0,2-2 0,-2 0-129,0-3 129,2-1 0,-2 2 0,-2-1 0,1-1 129,-2 0-258,1 3 129,0 1-129,1 0 129,0-3-129,1 3 0,1 0 129,0 0-129,-2-3 0,0 3 0,2 0 258,-4 0-258,1 0 0,1 0 129,-2-5-258,1 3 129,-1-2 0,1-2 0,-2 0 0,0-2-129,0-1 129,-2-1 0,0 2 0,-1 2 0,-1-2 0,-2 1-129,-1-1 129,-1 3 0,-1-2-129,-2 5 129,-1-3-129,-1-2 129,-1 3-129,-2 0-129,1 2 258,-2-3-129,0 2 129,-2-1 0,1 1-129,-2 0 258,0 1-258,-1 1 129,-1-1 0,1 1 0,0-2 0,-1 3 0,-1-1-129,1-2 129,-1 0-129,-1 1 129,1-1 0,-3 3 0,-1 0 0,2 0 0,-3 0 0,0 0 0,-1 0 0,0 0 129,-9 0-129,12 0 129,-12 0 0,10-5 0,-10 5 129,5-12-258,-5 12 129,5-15-129,-5 15 129,6-21-129,-2 10-129,1-3 129,-1-4 129,3-2-129,-2-7 129,2 1 0,0-5-129,1 0 0,0-9 258,-1 5-258,1-7 258,0 1-129,-4-5 129,2 5-129,-2-1 0,-1 4 0,-2 1-129,-1 4 258,0 3-387,0 6 129,-3 3 129,-2 4 0,1 0-129,-1 4 0,5 13 129,-12-18 0,12 18-129,-11-11 129,11 11-258,-11-4 258,11 4-129,-10-1 0,10 1 129,-9-2-129,9 2 0,0 0 0,-9-2 129,9 2-129,0 0 129,0 0 0,-8-13-129,8 13 258,0 0-258,-12-11 129,12 11 0,-12-15-129,12 15 129,-14-14 0,14 14-129,-13-22 129,5 5-129,2 1 0,-1-1 129,-1-1-129,3-1 0,-2-1 0,1-1 129,-1 4-129,2 0 129,-3-1-129,1 1 0,0 1 0,-1-2 0,0 0 0,-2 0 0,0-1 0,1-5 0,1-4 129,-3 3-258,4-4 258,-2 5-129,2-5 0,3 2-129,0 1 258,0-1-258,2 5 129,1-3 0,1 3 129,0-6-129,-3 6 0,3-1 129,-2-2-129,-1 3 0,1-6 0,0 0 129,1-4-129,-1 3 0,0-2 0,1-5 0,0 4 0,0-6 129,-1 4-129,1-1 0,1 2 0,0-3 129,0 1-129,3-5 0,0-1 0,1 2 0,-1 0 129,2-3-129,-3-2 0,4-2 0,-2-3 129,0 3-129,-1-4 129,0-4-129,0-2 0,0-1 129,-1-1-129,0 1 129,-1 5-129,-1-2 0,3 1 0,-2-3 0,-1 2 258,1 0-258,-1-1 0,0-4 129,0 0-129,0 1 129,-1 3-129,-3 2 0,1 1 0,-2-1 129,2 6 516,-1-2-774,2 3 258,-2-5-258,3-7 129,0 3 0,0-3 0,1 2-258,0 0-129,0-1 516,0 3-258,0 3 258,1 10-129,1-1 0,-1 4 129,2 1-129,-2 4 516,1 1-387,1 3 258,0-1-258,2 2 258,-2-4-258,4 3 387,0-1-516,-1 1 0,2-1 0,-2-4 0,0 3 129,-1 2 0,0-3-129,0 3 0,0-1 0,-2 4 129,0-4-129,0 7 129,-3 0-258,1-2 129,-1 1 129,0 2-129,0-2 129,0 0-129,-2 2 0,2-5 258,0 10-258,-2-4 0,1 0 0,-1 5 0,0 4 0,1-3 0,-3 1 0,4 14-258,-7-22 516,3 11-516,4 11 258,0 0-516,-17-56 387,17 56 0,0 0 0,-34-61-387,34 61 774,0 0-903,-47-69 645,47 69-129,-43-20 0,43 20-516,-56-15 645,56 15-129,-67-10-258,28 7 774,-5 1 129,-6-2-129,-1 4-387,-5 0-129,-2 0 129,-5 1 0,-2 7-129,-1-1 129,0 6-516,-2-1 0,-1 2 516,1 6 0,2 0 516,0-3-516,2-4 516,-2 2-516,3-3 0,5 0 387,-2-6-258,2-2-129,-3-3-387,3-1 774,-1 4-774,3-1 258,2 1 0,1 1 0,5 11-516,0-4 387,12 9-2580,-1 0-1161,1-2-258,10-2-516</inkml:trace>
  <inkml:trace contextRef="#ctx0" brushRef="#br2" timeOffset="-191589.123">14614 13435 3483,'4'19'3870,"0"6"-387,-2-11-2967,1 5-516,-1 1 516,0 4-258,0 3 129,1 2 0,0 2-129,1-2-258,0 0-258,2-7-2709,3 11-1161,-8-20 129</inkml:trace>
  <inkml:trace contextRef="#ctx0" brushRef="#br0" timeOffset="-162210.443">20304 3418 903,'0'0'1677,"-11"-4"0,11 4-129,0 0 0,-10 0-516,10 0-387,-11 2-387,11-2-258,-14 6 129,4-1-129,0-2 0,-1 2 129,0 2-129,-1-2 258,1 1-258,1 3 0,0-6 0,10-3 0,-15 12 0,15-12-258,-7 15 516,7-15-258,0 10 0,0-10 0,9 15 129,-1-10-129,2 4 129,3 1-129,0 0-129,1 2 129,-1 3 0,0-1-129,-1 1 129,0 3-258,-2 3 129,1-3 0,-4 2 0,1-1 0,-3-1 0,1-3-129,-1 1 129,-4-5 0,0 0 129,-1-11 0,0 17 0,0-17 0,-7 14 129,-1-7 0,0 1 129,-3-1-129,1-3 129,-4 0 258,3 0-387,-3-1 129,3-2 0,0-1 0,1 0-258,1 0 0,0-1-516,9 1-258,-11-7-645,11 7-1032,0 0-903</inkml:trace>
  <inkml:trace contextRef="#ctx0" brushRef="#br0" timeOffset="-161310.391">20476 3599 516,'23'-10'1290,"-11"6"129,2-1 0,-1 0-129,1 0-258,0-2-258,-1-1-258,0 1-258,-2 1 258,0-2-129,-3-1 258,-8 9-258,10-15 258,-10 15 0,3-13-258,-3 13 0,0-12 0,0 12-258,0 0 0,-10-12 0,10 12-129,-12-5 0,12 5 0,-15 0 0,6 0 0,9 0 0,-15 5 0,15-5 0,-16 11 0,16-11-129,-12 10 129,12-10 129,-12 12-129,12-12 129,-9 14-129,9-14 0,-9 17 0,4-6 129,5-11-129,-11 23 258,6-10-258,0 3 129,0-4 0,0 2 129,0-2-129,1 3 129,1-4-129,0 4 258,1-3-258,2-2 0,0-10-129,0 22 129,0-22-129,0 16 0,0-16 129,5 16-129,-5-16 129,9 12 0,-9-12-129,13 15 129,-4-9 0,3 0-129,0 0 0,3 0 258,-1-2-258,2-2 0,1 0-258,-3-2 129,6-2-129,-6-4-387,3 0-1290,-3-1-1935,-3-10-258,5 6 0</inkml:trace>
  <inkml:trace contextRef="#ctx0" brushRef="#br0" timeOffset="-160594.35">20823 3612 516,'3'22'1806,"1"-1"0,-4-21 0,10 19 0,-10-19-516,16 17-387,-5-5-387,3-7 0,1 0-258,-2-1 258,6-3-129,-4-1 258,3-5-129,-5-3 129,2-2-129,-6-5 129,2 2-129,-5-4-129,-1 1-129,-2-2 0,-2-1 0,-1-1 0,-4-1-129,-3 3 129,-2 2 0,-2-1 0,0 6-129,-6 2 0,2 5-129,-2 4 0,0 3-129,2 7 0,-2 3-129,3 6-258,-2-2 0,6 7-387,-4-6-516,9 3-1032,-2 2-1677,1-11 0</inkml:trace>
  <inkml:trace contextRef="#ctx0" brushRef="#br0" timeOffset="-160138.324">20928 3541 903,'5'19'2580,"-5"-2"-2580,4 1 516,-1-1 258,1 2 0,-4 0 129,4 8 0,-2 1-129,-2 5-258,0 3 129,0 7-129,-3-1-387,0 3 0,0 1-129,-1 3 0,0-6 0,0 0 129,-1-3-129,2-5 0,-1-2 0,1-5 0,-3-7-129,0-5 129,3-3-516,3-13-645,-13 0-2322,13 0 129</inkml:trace>
  <inkml:trace contextRef="#ctx0" brushRef="#br0" timeOffset="-159086.264">21247 3563 516,'0'12'1419,"0"-12"-1032,0 0 258,1 13 258,-1-13 0,5 16 129,-5-16 129,4 21 0,-4-8-129,0 4-129,0-1-129,0 5-387,-1-3 129,-1 3-258,-1-6 0,3 1 0,0-16 129,0 20 129,0-20 129,0 0-129,6 1 129,5-1-129,-2-10-129,4 0 129,-1-5-258,4-2-258,-2-2 0,-1 0 129,0 2-129,0 0-129,-1 4 129,0-2 0,-1 5 0,-1-2-129,0 7 0,-2 0 0,-8 5-129,13-2 129,-13 2 129,7 8 0,-5 5-129,-2 6 129,1-1-129,3 4 129,-3 0 0,3 2 129,1-2 0,0 0 0,1-1 258,0-4-387,0-2 258,-1-1-129,2 0 0,-7-14-129,10 19-129,-10-19-387,12 10-1161,-12-10-2322,9-6-129,-2 1-129</inkml:trace>
  <inkml:trace contextRef="#ctx0" brushRef="#br0" timeOffset="-157763.189">21767 3741 1032,'22'-4'1161,"-9"-3"0,1-2 129,0 1-129,-2 0 0,2-1 129,-4-3-387,2 0 129,-4-1-258,1 4 0,-6-3-258,-3 12 0,6-18-129,-6 18-129,0-20 129,0 20-129,-8-12-129,8 12 129,-18-6 0,10 4-258,-5 2 129,3 0 129,-2 2-129,1 4-129,1-2 0,2 6 0,-1 0-129,1 2 129,1 1 0,0 2 0,2 0 0,-1 5 0,1-1 0,-1 0 0,0 2 129,-1-2-129,1 1 258,2 0-258,-1-3 258,3-2-129,-1-1 129,3-2 129,0-12 0,3 20-129,-3-20 129,12 12-129,-12-12 129,18 5 0,-8-5-129,2 0-129,0-1 0,0-2 0,2-5-129,0 0 0,-1-2 0,1-2 0,0 0 0,0 1 0,0-2 0,1-2 0,0 2 0,0 0 0,-2 0 0,1-1-129,0 1 129,-2-3 0,0 0 129,-1 3-258,-1 1 129,-2 0 0,1 3 0,-9 9 0,10-17 0,-10 17 0,11-8 0,-11 8 0,9-4 0,-9 4 0,7 0 0,-7 0 0,9 0 129,-9 0-258,0 0 129,11 8 0,-11-8 0,7 16 0,-7-16-129,5 21 129,-3-8 0,-1 2 0,2-1-129,-3 2 258,1-3-129,1 2 129,-1-4-129,-1-11 129,4 15 0,-4-15 129,0 0-129,8 9 0,-8-9 0,10-5 0,-10 5 0,16-15 0,-6 2 0,1 0-129,3-3 0,1-2-129,4 3 129,-2-3 0,2 3 0,-3 1-129,3 6 129,-4-1-129,0 6 0,-2 3 0,-3 0 0,-1 8 0,-9-8 129,12 25-129,-7-7 129,-2 2 0,-1 2 0,1-1 129,-3 1-129,0-1 129,0 2-129,0 1-129,1-6 129,-1-1-258,3-5-129,-3-12-774,0 0-2322,14 8-1032,-11-16-258,5-6 258</inkml:trace>
  <inkml:trace contextRef="#ctx0" brushRef="#br0" timeOffset="-157154.153">22716 3589 1,'0'0'1934,"0"0"130,8 0-1935,-8 0-1161,0 0 645,0 7 387,0-7 903,0 0 516,-7 4 387,7-4-129,-11 4-129,11-4-258,-14 0-387,14 0-258,-15 5-387,7 0-258,8-5 129,-15 10-129,15-10 0,-12 18 129,2-7-129,4 3 387,-3 1-129,4 3 129,-3 0-129,6 3 258,-7 2-258,7-2 0,-2-2 129,3 2 0,0-3-258,1-3 129,0 0 0,0-3-129,0-12 258,8 14-258,1-11 258,2 1 0,5-4-129,2 0 129,1-3-258,2-3 129,-2 0-129,-1 1 0,-3 1-387,-2-1 0,-2 5-258,-11 0-516,10-2-516,-10 2-1290,0 0-1548,0 0-387,-2-15 517</inkml:trace>
  <inkml:trace contextRef="#ctx0" brushRef="#br0" timeOffset="-155982.086">22961 3810 1806,'17'17'2967,"-17"-17"-774,10 3-1806,4-2 0,-4-1 129,7 0-129,-3 0 129,3-9-258,-3 1-129,4-1 258,-5-4-129,5 2 0,-8-5 258,2 4 0,-3-2 0,-2 6 0,-4-3 0,-3 11-387,0-20 0,0 20 0,-6-11-129,-2 9 0,-2 2 0,-1-3-129,1 3 129,-3 0 129,2 5-129,1 2 129,-1-2 129,0 2-258,1 1 258,-1 1-129,1 0-129,1 3 258,-2-3-129,1 4 0,0 1 258,1 4-258,2-4 0,0 2 0,0-3 129,3 4 0,2-2-129,0 2 258,2-4-258,0 3 129,0-6 0,5 5 0,-5-15-129,17 21 0,-6-14 0,3-4 0,-3 1 0,7-3 0,-3-1 129,4 0-258,-5 0 129,0 2-129,-1-2 0,-2 0 0,1 0-129,-2 3-129,1-3 0,-2 0-129,2 4-258,-11-4-645,21 0-1548,-9 2-1419,-12-2-645</inkml:trace>
  <inkml:trace contextRef="#ctx0" brushRef="#br0" timeOffset="-155154.039">23708 3889 1677,'-9'-7'3354,"9"7"-2064,0-23 0,2 7-387,-1 0-129,6 1-129,-3-2-258,7 0 0,-2 3-258,6-2-129,1 5 258,5 4-258,-2-2 387,7 5 129,-6 0-258,5 3 258,-5 1-258,4 1 0,-9 5-129,-1 0 258,-4 5-387,-3 1 0,-4 3 0,-1 0 129,-2 3-129,-7 3 258,-2-4 0,0 2-258,-2-4 387,-2 5 0,-3-9 129,3 4-258,-1-8 516,0 1-645,-2-4 129,2 1 129,-2-5-258,1 0-129,4-3-129,-3-3 129,3 0-387,-1-4 129,12 10-774,-16-21-1032,6 4-1935,10 17-516,-10-27 258</inkml:trace>
  <inkml:trace contextRef="#ctx0" brushRef="#br0" timeOffset="-154474">24269 3355 645,'4'12'903,"-3"6"0,-1-18 129,0 24-129,0-11 258,0 7-387,0 2 258,-3 3-387,3 8-129,-4 1 129,2 9 0,-2-1-258,-2 9-129,-2-2 129,1 6-258,-4-2-129,-2 3 129,3-3-129,0-2 0,-1-3 129,2-5-129,0-2 0,3-5 129,-1-4-129,1-3 0,0-7 0,-2-1 0,3-6-129,5-15-258,-7 15-903,7-15-1548,-18-6-645,18 6 259</inkml:trace>
  <inkml:trace contextRef="#ctx0" brushRef="#br0" timeOffset="-154184.984">24078 3962 1161,'51'5'3999,"-20"-2"387,1-3-129,-6 0-2838,3 7-516,-5-3 0,2 3-516,0-3 0,-26-4 0,48 8 129,-48-8-387,0 0-387,52 3-516,-52-3-1677,16 7-1806,-22-10-387,-18 3-129</inkml:trace>
  <inkml:trace contextRef="#ctx0" brushRef="#br0" timeOffset="-145749.501">23426 4495 7353,'4'15'4515,"-1"4"-516,-3-19-516,2 21-5160,-2-21-1161,0 17-1806,5 0-258,-5-17 387</inkml:trace>
  <inkml:trace contextRef="#ctx0" brushRef="#br0" timeOffset="-117954.911">20231 4483 774,'0'0'903,"0"0"-129,0 0-129,8-3-387,-8 3 0,0 0 129,0 0-129,8 0 258,-8 0 0,0 0 129,11 2 258,-11-2-258,10 7 129,-10-7-129,17 7-129,-6-6 0,2-1-258,3 0 0,3-1 129,1-3-258,1-3-129,-2-1 129,1-2-129,-3-1 0,1 1 0,-5 0 0,-2 1 0,-1-1 129,-4-2-129,-6 12 0,6-13 129,-6 13-129,-3-13 0,3 13 129,-12-12-129,3 11-129,-1-2 129,-1 2 0,0 0 0,-1 1 0,-1 0 129,2 0-129,-1 2 0,2 2 0,-1 0 0,2-1 0,-1 4 0,0-2 0,0 5 0,-1-1 0,0 0 0,-1 1 0,0 3 258,-1-1-258,-1 2 129,2 0 0,-1 1 0,0 0 0,1 2 0,1 1-129,2 2 0,2-1 0,1-2-129,4 1 258,2-1-129,5-1 387,5-3-387,5-4 258,4 0 0,3-1 0,6 2 129,-1-5-387,3-3 129,0 0-129,1-1 129,0-1-129,-1 0 0,-4-1 129,-2-6-258,-2 2 258,-1 1-129,-4-1 0,-4-1 0,-3 4 0,-10 2-258,12-4-258,-12 4-516,0 0-1548,0 0-1548,0 0 258</inkml:trace>
  <inkml:trace contextRef="#ctx0" brushRef="#br0" timeOffset="-117021.858">20582 4461 1032,'4'17'3354,"-4"-17"258,0 0-903,9 8-2709,-9-8 0,11 2 0,-11-2 129,13 0 129,-13 0-129,10 0 129,-10 0 129,0 0-129,11 0 129,-11 0 0,0 0-129,11 11 0,-3 0 258,-1 0-258,5 6 0,0 0-129,3 0-129,-1 2 258,0-1-258,-1-4 387,1 2-258,-5-3 0,0-1 0,-9-12 0,13 19 129,-13-19-129,7 12 258,-7-12-258,0 0 0,0 0 0,6 12 129,-6-12 0,0 0-129,0 0 129,0 0-258,0 0 129,0 0-129,0 0 129,0 0-129,0 0 0,0 0 0,0 0 0,0 0 0,0 0 0,0 0 0,0 0-129,0 0 258,0 0-129,7 13 0,-7-13 0,0 0 129,0 0 129,0 0-129,0 0 129,0 0 129,0 0 0,0 0-129,8 0 129,-8 0-129,11-15 0,-1 5-129,0-5-129,2 1 129,4-6-129,0 2 129,1-4-129,0 0 129,-1-3-129,-1 4 129,-1 4 0,-2 2-129,-4 2-129,-8 13 0,12-13 0,-12 13-129,0 0 0,0 0 0,0 0-129,0 0-387,4 12-516,-4-12-1032,0 0-2064,0 17-387,0-17 258</inkml:trace>
  <inkml:trace contextRef="#ctx0" brushRef="#br0" timeOffset="-116526.83">21207 4555 1935,'0'-13'3225,"0"13"516,0 0-3612,0 0 0,0 0 129,0 0 129,0 0-129,0 0 129,0 0 0,0 0-258,0 0 129,0 0 0,0 0 258,6 0-129,-6 0 129,3 17-129,-2-6 129,4 4-129,-3 4 0,3 2-258,-2 0 258,-1 4-258,1-1 0,-2-2-129,0-2 129,-1 1 0,0-4-129,0-4 0,0-1 0,0-12-258,1 16-387,-1-16-1032,0 0-2322,0 0-258,4-16 0</inkml:trace>
  <inkml:trace contextRef="#ctx0" brushRef="#br0" timeOffset="-116010.8">21454 4657 774,'3'22'3096,"6"4"258,-4-11-3096,3-1 0,2 1 258,2-3 129,2 1-129,-1-7 0,3-1 0,1-5-129,0 1 129,0-2 0,1-6 0,-5-5 258,2 4 0,-6-7-129,1 4 258,-6-6-258,1 1 0,-5 1-258,0 2-258,-1-1-129,-3 2 129,-3 1-258,-1 2 129,8 9-129,-16-9 129,9 6 0,7 3 0,-13 0 0,13 0-129,-11 3 129,11-3-129,-5 9 129,5-9-258,-5 14-129,5-14 0,-8 20-258,8-20-645,-9 15-258,9-15-1032,-14 12-1935,14-12 645</inkml:trace>
  <inkml:trace contextRef="#ctx0" brushRef="#br0" timeOffset="-115542.773">21658 4270 645,'0'0'3612,"0"0"387,0-13-516,0 13-2967,0 0-258,6-2 0,-6 2 0,4 9 0,0 4 258,-2 2-258,2 4 129,-1 0-129,1 8 129,2-1-258,1 4 129,-1 2-129,1 4 129,0-1 0,0 6-129,1 0 258,-1 1-258,-3-2 129,3 2-129,-2-3 0,2-2 129,-4-8-129,2-4 0,-2-5 0,-1-5 0,-2-15 0,3 16-129,-3-16-387,0 0-774,0 0-1548,5-7-1677,-5-14-258,0 7 258</inkml:trace>
  <inkml:trace contextRef="#ctx0" brushRef="#br0" timeOffset="-114829.733">21933 4724 645,'10'10'3225,"3"2"258,-13-12-2451,10 10-516,0-3 0,0-2 258,3 0 0,0-4 0,4 0-129,-5-1 258,6-1-258,-3-10 0,3 2 129,-5-5-129,3 2 129,-7-4-258,2 3 129,-5-2-129,1-1-129,-4 2-258,-3 14 0,0-20-129,0 20 0,-4-17-129,-4 10 0,0 0 129,-3 2 0,-2 3-129,-1-1 0,3 3 129,-3 0 0,-1 0-129,3 6 258,-1 4 0,2 4-258,-1 0 258,0 3-129,0 0 129,-1 3-258,3-2 258,-1 5-129,-1-6 0,3 0 129,1 0 0,3 0-129,2-2 129,1-1 0,2 2-129,3-3 129,6-3 0,2 2 0,3-7 0,3-1 0,1-1-129,3-3 129,2 0-129,0-1 0,-1-6 0,1-2-258,-2 8-258,-5-6-387,5 7-645,-9-7-1032,2 0-2193,1 7-129,-4-5 259</inkml:trace>
  <inkml:trace contextRef="#ctx0" brushRef="#br0" timeOffset="-114118.692">22372 4596 1935,'9'0'3741,"-9"0"129,0 0-258,11 5-3999,-11-5 387,7 15-258,-7-15 258,8 19 0,-8-19 258,4 24-129,-3-12 0,2 5 0,-1-2 0,0 4 129,0-1 129,2 1 0,-1 0 129,3 0 129,-1 1-258,1-1 0,-1-2 129,1-2-258,-2 1-129,1-4 129,-5-12 0,9 14 129,-9-14 129,12-2-258,-5-10 129,6 0-129,0-7 0,4-1-258,0-2 129,2-2-258,1 3 258,-1-1-129,0 3 129,-2 4 0,-2 5-129,-2 3 129,-1 5-129,-2-1 129,-10 3-258,15 3 129,-15-3 0,12 17-129,-6-5 129,-1 2 0,0 1 0,0 2 129,-2 5-129,1 1 129,-2 0 0,1 2 0,-3 0 0,2-3-129,-1-1 0,0-1 0,-1-5 0,0-3-258,2-1-387,-2-11-387,0 0-2709,0 0-1032,0 0-258,7-12 387</inkml:trace>
  <inkml:trace contextRef="#ctx0" brushRef="#br0" timeOffset="-113614.663">23041 4781 258,'0'0'3741,"0"-10"-129,0 10-129,0 0-3483,0 0 129,0 0 129,0 0 129,0 0-129,0 0 129,0 0 129,-14 4-129,4 1 129,-2-2-129,-1 5 0,-2-7 129,1 6-129,-2-1 0,2 1 129,1 4-258,2-1 0,2 5 0,2 2-129,1 2 0,6 5 0,0 2 0,1 2 129,6-4 129,6 4-129,-1-5 0,5 1 0,3-5 0,1 1 0,2-11-129,0-1-258,1-1-258,-3-7-129,3 2-903,-5-9-1548,-2-12-1677,3 7-387,-6-10 259</inkml:trace>
  <inkml:trace contextRef="#ctx0" brushRef="#br0" timeOffset="-113026.63">23256 4962 2709,'7'11'4515,"-7"-11"-516,14 12 0,-3-9-3999,1 7-387,4-3 387,1-2 0,2 2 387,-1-7-258,2 0 258,-2-1-258,-3-5 129,1-4 129,-5 2-129,0-6 129,-3 0-129,-1-3 0,-3 3 0,-4-5 0,0 4 0,-6 0-258,-2-1-258,-4 6 129,0 2 0,-4 2-129,-1 1 129,1 5 0,-2 0-129,0 0 258,3 7-129,0 2 129,-2 3-129,3 0 258,0 1-129,1 3-129,4 1 387,-1-2-129,3 4 129,-1 0-129,7 3 258,-1-2 0,4 6 0,7-4 0,5 2 129,1 1-258,5-1 0,5 0-129,1-7-387,8 3-774,-7-6-2580,2-5-1032,6-1-516,-8-8 129</inkml:trace>
  <inkml:trace contextRef="#ctx0" brushRef="#br3" timeOffset="-70491.196">7809 10760 1935,'0'0'2838,"0"0"-1935,0 0-903,0 0 0,0 14 129,0-14 129,0 12 516,0-12-129,-1 14 258,1-3-129,0-11 129,0 24 0,0-11 0,0 7-387,0 1 129,0 9-258,-2 3 0,2 8-129,0 8 0,0 8 0,-3 4-129,1 9 387,-2 4-258,2 3 258,-5-1 129,3 7 0,-4-8-129,5 0 129,-6-7 0,8-3-258,-4-9 0,5-3-258,0-6-129,0-7 129,1-9-258,1-3 129,1-9 0,0-6-129,0-1 129,-3-12-129,3 12 0,-3-12 0,0 0 0,0 0-258,9 4 0,-9-4-516,0 0-645,0 0-2322,8-17-645,-1 3-129</inkml:trace>
  <inkml:trace contextRef="#ctx0" brushRef="#br3" timeOffset="-69474.138">7842 10771 1806,'-10'-1'3354,"-1"0"516,11 1-2967,-8-4-387,8 4 129,-9-7 129,9 7-258,-9-14 387,2 5 129,7 9-129,-11-20 0,11 20 0,-7-16-387,7 16 0,-1-17 129,1 17-387,4-20 129,5 8-129,0-3-129,8 2 0,1-3 129,5-2-258,0 1 129,6-3-129,-1 4 0,0 0 0,5 2 0,-1-1 0,0 6 0,1 6 129,-1 1-258,-2 2 129,1 6 129,0 7-129,-3 5-129,-4 4 129,0 4-129,0 3 129,-3 2 0,-3 3 0,-2 3-129,-3 0 129,-2 4 0,-3-1 0,-3-1 129,-4 2-129,-1-3 129,-3-2-129,-5 0 129,-3-4 0,-4-3 0,-4-1 0,-4-2 0,-1-1-129,-5 3 129,-1-4 0,-3-5 0,-3 1 0,-2-3-129,0 2 258,-1-7 0,2-2-129,-3-10 0,4 4-129,2-4 129,5 0-258,6-1 0,0-10-516,12 11-645,-5-6-2838,16 6-645,-5-20-516,4 3 129</inkml:trace>
  <inkml:trace contextRef="#ctx0" brushRef="#br3" timeOffset="-66710.98">8569 10757 1419,'0'0'387,"0"0"-516,-3 7 0,3-7 258,0 0 129,0 0 516,-7 12 0,7-12 387,-11 14-129,11-14 129,-13 21 0,5-8-129,-1 3-516,0 1 258,0 6-258,-1-3-129,0 8 129,0-1-129,-1 7-129,-2 2 258,0 8-129,-1 4 129,1 7-129,-5 3 0,3 6 258,-2 4-258,0 7 129,-1-1 0,4 7-129,-2-9 0,6 3-129,1 0 0,7-3 0,0-3 0,4-2 0,3-6-258,7-3 258,4-5-258,2-4 129,0-6 258,4-7-258,0-7 0,4-5 0,-2-6 0,2-2 129,-3-7-129,0 2 0,-1-6 0,-2 4 0,-1-6 129,0 2-129,-3-2 129,-4-2-129,0 2 0,-2-1-129,-10-2-129,13 1 129,-13-1-129,0 0-387,0 0-645,0 0-3354,0 0-387,0-11-258,-7-10 129</inkml:trace>
  <inkml:trace contextRef="#ctx0" brushRef="#br3" timeOffset="-65666.921">8637 11621 1677,'0'0'3999,"-7"2"-129,7-2-516,0 0-3096,0 0-387,2 12 0,-2-12 129,0 0 0,4 12 258,-4-12 0,0 0 258,7 20-129,-7-20 0,7 17 129,-7-17-129,13 17 0,-13-17-129,20 14 129,-6-13-129,2-1-258,2 0 129,0-4 0,2-3 0,-2-5 0,2 0-129,-3-2 0,-1-1-129,0 0 258,-3-1-258,-2-1 0,-3 2 0,0-2 0,-3 3 0,-2-1 0,-3 2 0,0-3-129,-4 2 129,-6-1 129,0 4-129,-4-2 129,-2 2 0,0 3 0,0 1 0,-4 5 0,1 2 0,2 0 0,-3 1 0,2 7 0,0 3 0,0 0 129,2 4-129,0 0 129,2 2-129,0 2 258,1 3-129,4 1 0,0 3 0,2 0-129,-2 2 129,4 2 0,1 2 0,2 2 0,-1 0 0,3-3 0,0 1 0,3-3 0,6-3 0,0-2 0,4-4 129,4-6-258,1-4 0,2-2 129,3-6-129,0-2 0,-1 0 0,2 0 0,-1-5 129,-2-3-129,-1 2-129,-4-2 129,1 4-387,-8-6-129,1 10-1032,-10 0-2193,0 0-903,0 0-129</inkml:trace>
  <inkml:trace contextRef="#ctx0" brushRef="#br3" timeOffset="-64906.877">9088 11722 1161,'7'0'1290,"-7"0"-1290,0 0 0,9-6 516,-9 6 0,0 0 258,0 0 516,0 0 0,8 3 0,-8-3-129,0 0 0,0 0-129,2 15-129,-2-15-129,4 17-129,-4-17-258,0 22 129,0-9-129,0 5 0,0 6-258,0 3 129,0 2-129,0 3 0,0 3 258,0 7-129,-4-4 0,2 6 129,0-7-129,2 0 0,-1-4 0,1 0 129,0-8-387,3-3 129,3-6-258,1-5 129,3-4 0,2-5 0,4-2-129,1-2-129,2-6 0,1-7-129,4 7-516,-5-10-1032,4-1-1806,-1 6-1161,-8-11 387</inkml:trace>
  <inkml:trace contextRef="#ctx0" brushRef="#br3" timeOffset="-64434.851">9047 11861 1161,'5'16'3999,"6"-8"258,-11-8-387,9-4-3096,1 1-774,0 2 0,2 0 0,2-2 258,-2 3 0,3-1 258,-1 1-129,0-7 129,3 5 0,-2-1-129,4 3 0,-4-3-129,2 3-129,-4 0 0,1 0-129,-4 0 0,-1 0 0,-9 0 0,11 3-258,-11-3-129,0 0-516,11 16-774,-11-5-2580,0-11-387,0 0 0</inkml:trace>
  <inkml:trace contextRef="#ctx0" brushRef="#br3" timeOffset="-63714.809">9580 10865 1806,'0'0'3999,"0"0"387,0 0-387,-4 8-3483,4 6-645,3 0 129,-2 8-129,1 1 258,0 3-129,-2 6 129,0 7 0,-4 8 129,-1 11 129,-4 8-129,2 6 258,-4 6 129,3 9-129,-4-3 0,3 6 129,-2-10-129,6 7-129,-3-7 0,5-4-129,-1-9-129,4-4 0,0-10-129,0-7 0,0-7 0,6-11 0,-6-10-129,1-4 129,-1-14 0,3 17-129,-3-17-129,0 0 0,0 0-258,0 0-516,8 5-1419,-8-5-2193,5-12-387,-2-1 129</inkml:trace>
  <inkml:trace contextRef="#ctx0" brushRef="#br3" timeOffset="-63066.772">9758 11189 129,'-2'-11'3354,"2"11"645,0 0-2580,0 0-387,0 0-129,0 0 258,0 0 0,0 0-129,5-4-129,-5 4-258,0 0-129,0 0 129,9 12-258,-9-12 0,13 25 0,-2-8 129,1 8-129,1 1 0,3 6-129,2 4-129,3 3 0,-2 5-129,2 9 0,0 2 0,1 8 0,1 3 0,-3 1 0,2 3 129,-1-1-129,3 0 129,0-6-129,1-4 0,0-7 0,-2-6 0,2-3 0,-3-8 0,-3-4 0,-4-6-129,-2-8 0,-5-4-129,-8-13-129,9 17-1032,-9-17-2838,-9-4-258,9 4-516</inkml:trace>
  <inkml:trace contextRef="#ctx0" brushRef="#br3" timeOffset="-62570.743">9786 12134 903,'5'13'3741,"-5"-13"0,0 0-129,10 2-3354,-10-2-258,0 0 129,0 0 387,10-2 129,-10-12 258,5 2-129,-3-13 129,7-3-129,-1-18-129,9-3-258,0-11-129,8-10 129,3-5-258,7-4 0,3-4-129,3 3 129,2-1-129,0 3 129,-3 3-129,0 9 129,-7 8 129,-3 7-129,-7 8 0,-4 9-129,-5 9 0,-4 10-129,-10 15-258,7-11-387,-3 18-1161,-4 3-2580,-6 5-516,1 5 0</inkml:trace>
  <inkml:trace contextRef="#ctx0" brushRef="#br3" timeOffset="-61763.697">10525 11865 1935,'0'0'1935,"10"-3"-516,-10 3 516,0 0-258,2 10-129,0 4 0,-2-3-258,0 8-129,-4-3-258,4 8-129,-8-4 0,5 9 0,-4-1 0,3 5-129,-5-2-258,7 5 129,-3-3-258,3 4 129,0-7-258,2 1 0,0-5 0,6-2 0,-1-4 0,5-6 0,1-6-129,6-1 0,1-2 0,2-5-129,3 0-129,-2-2-129,5-5-258,-7-8-258,5 10-1161,-10-5-2709,-3-9 129,-2 2-516</inkml:trace>
  <inkml:trace contextRef="#ctx0" brushRef="#br3" timeOffset="-61472.681">10428 12005 5160,'0'0'5031,"8"0"-387,4 0-129,6-3-4257,-1 1-387,1-2 0,3 4 129,2-3-129,1 1-129,-3 1 0,3 1-645,-7 0-129,6 6-1419,-6-2-2064,-3-4-387,2 1 129</inkml:trace>
  <inkml:trace contextRef="#ctx0" brushRef="#br3" timeOffset="-60695.636">10690 10671 1548,'-11'-11'3999,"11"11"-258,0 0-903,0 0-2709,0 0-258,0 0-129,0 0 258,0 0 129,0 0 258,3 9 129,-3-9 0,8 17 129,-3-5-129,6 7 129,2-1-129,5 7-129,1 1 258,2 7-516,4 3 258,1 10-258,1 8 0,-2 13-129,0 8 0,1 8-129,-4 9 129,-1 0 0,-1 2 129,-2-2-129,-1-4 0,-4-9 129,-3-6 129,-3-3 0,-4-9 129,-3-2-129,-3-2 0,-7-1 0,-4-2-129,-5 0 0,-3-1 129,-1-2-129,-3-2-129,-1 2-129,2-3 129,1-7-258,3-5 0,-1-7-516,10-2-1677,1-8-1806,-3-16-645,14-3 258</inkml:trace>
  <inkml:trace contextRef="#ctx0" brushRef="#br3" timeOffset="-59702.58">11319 11748 1161,'0'0'3999,"0"15"258,0-15-387,-9-1-3354,9 1-258,0 0 129,0 0 258,0 0 0,9 0 129,-4-11-258,8-1 129,-1-8-258,6-3 0,2-6-387,3-3 0,-1 0-258,1-2 258,-2 1-129,-4 1-129,3 10-129,-10-3-774,4 15-387,-9-4-1806,-4 2-1161,-1 12-516</inkml:trace>
  <inkml:trace contextRef="#ctx0" brushRef="#br3" timeOffset="-59339.559">11424 11314 2322,'0'-13'1548,"0"13"-129,6-12 129,-6 12 129,0 0 0,8 0 0,-8 0-387,2 24-129,-2-12-129,3 10-387,-1 2 129,4 10-387,-2 1-129,2 10 129,1 0 0,-1 5-129,2 0 0,0 4-129,-1-1 0,2-1-129,-2-5 0,-1-6-129,1-4-129,-4-9-258,5-2-129,-8-15-258,1 3-903,-1-14-1032,-6-9-1032,2-3-903</inkml:trace>
  <inkml:trace contextRef="#ctx0" brushRef="#br3" timeOffset="-59010.54">11237 11586 3612,'0'0'4773,"0"0"-129,17-2-387,0 2-3870,2-2-387,5 0 0,4 2 0,1 0 0,1 4 129,2 1 0,1 3-129,-2-2 0,-2 1 129,-2-2-129,-1 3 0,-4-1 0,-1-4-129,-5-1 0,-2 2 0,-7-4-516,3 5-774,-10-5-1935,0 0-903,0 0-645</inkml:trace>
  <inkml:trace contextRef="#ctx0" brushRef="#br3" timeOffset="-58617.517">11413 11689 3612,'4'-27'3741,"11"15"-129,-7-8-3225,10-4-774,1 0 258,2-1 129,2 0 0,-1 0 129,2 4 0,-5 3 129,0 4 129,-6 3-129,-2 3-258,-11 8 0,14-2 0,-14 2-516,0 9-1548,-7-3-1806,6 15-129</inkml:trace>
  <inkml:trace contextRef="#ctx0" brushRef="#br0" timeOffset="-49691.007">12669 9809 1,'32'-8'515,"-15"6"1,-1 2-129,1 0 0,-2 0 0,0 0-258,-1 0-129,-1 0 258,0 0 258,-2 0 0,-1 0 258,-2-1 0,-8 1 129,12-7 258,-12 7-387,0 0-258,8-12 0,-8 12-387,0 0-129,0 0 0,0 0 0,0 0 0,0 0 0,0 0 129,0 0 129,0 0 129,0 0-129,0 0 0,0 0 129,0 0-258,0 0 0,0 0-129,0 0 0,0 0-129,0 0 129,-5-5 129,5 5-258,-13 0 258,4 0-129,-2 0 129,0 0 0,-3 3 258,-2-1-258,-1 4 0,-2-2 0,0-2-129,-2 3 129,-1-2-129,1 1 0,-1 3 0,-3-3 0,0 0 0,-1-2 0,-1 6 129,-6-1-129,2 1 0,-4-1 0,1 0 0,-4 3 129,2 2 129,0-3-258,1 1 129,1 0 0,2 1 0,1-3 0,1 2-129,4-4 129,1 1-129,3-3 129,0 0-129,3 1 0,2-3 258,3 3-258,0-4 0,4 2 0,2 0 129,8-3-129,-12 4 129,12-4-258,0 0 258,0 0-129,0 0 129,0 0-129,0 0 0,0 0 129,0 0-258,-3 11 258,3-11-129,0 0 0,0 0 129,0 0 0,0 14 0,0-14 0,0 0 129,-2 10 0,2-10-129,0 0 0,0 0-129,0 0 129,-5 10-129,5-10 0,0 0 129,0 0-258,0 0 258,0 0 0,0 0-129,0 0 129,1 16 0,-1-16-129,4 11 258,-4-11-129,4 19-129,-1-8 129,1 7-129,0-5 258,2 5-258,0 1 129,2 3-129,2 1 129,2 3-129,-2 3 0,4 2 0,1 7 0,0 4 0,3 7-129,0 4 258,0 5-258,2 3 129,2 4 0,-1 5 0,1-5 129,1 1-129,-2-1 0,2-4-129,-3-1 129,0-2 0,-1-5-129,-3-5 129,-1-2-129,-1-4 129,-4-6 0,1-4 0,-5-9-129,-1 0 129,-2-8 0,1 1 0,-2-6 0,-2-10 0,1 17 0,-1-17 0,0 0 0,0 14 0,0-14 0,0 0 129,0 0-258,0 0 258,0 0-129,0 0 0,0 0 129,0 0-129,-3 3 0,3-3 129,-8 0-129,8 0 129,-10 0-129,10 0 0,-14 2 0,14-2 0,-15 12 0,7-6 0,0 3 0,-2 1-129,0 0 129,-1 1 0,0 5 0,-2 1 129,-2 3 0,-1 2-129,0 5 129,-3 0-129,-4 5 129,1 2-129,-2 7 129,-3 1-258,3 4 129,-4 0 0,2 4 0,0 0 0,2 0-129,0-1 258,2-2-129,2-5 129,0-4-129,3-3 129,1-6-129,4-3 129,-1-6-129,5-3 129,1-5 258,7-12-258,-10 17-129,10-17 0,0 0 258,-2 12-258,2-12 129,0 0-129,9 2 0,-9-2 129,13 0-129,-13 0 129,15-4-387,-7 4 129,3 0 387,1 0-258,0 0 129,3 0-129,0 2 258,5 3-129,1-1 129,6 1 0,1-2-258,7-1 129,3 2-129,5 3 129,5-6 0,7 3-129,5-3 0,6 4 129,3-4-129,1 0 0,4-1 0,2 0 0,0-4 0,-3 0 129,-1 0 0,-2 3-129,-4-4 129,-7 5 0,-5-2 0,-6 1-129,-7 1 129,-10 0-129,-7 0 0,-8 0-129,-7 3 129,-9-3-258,0 10-129,-9-7-516,-2 10-2193,-6-5-1677,-7-7-387,0-1 0</inkml:trace>
  <inkml:trace contextRef="#ctx0" brushRef="#br0" timeOffset="-48306.928">11908 13064 774,'-10'-11'1419,"10"11"-258,0 0-129,-11-6 129,11 6 0,0 0-258,-9-4 0,9 4 0,0 0 0,0 0 129,0 0 0,0 0-129,0 0 129,0 0 0,0 0-258,0 0 129,0 0-258,0 0-129,0 0 0,0 12-129,0-12-129,12 17 0,-3-5-129,3 1 0,1 6 0,2-1 129,1 6-129,3 0 0,1 2 0,0 5 0,3-1 0,2 6 0,-1-1-258,0 0 129,-2-1-129,-1-3 129,-2 1 0,-2-4 0,-5-3 0,-4-3-129,-1-6 0,-6-5-129,1 2-516,-2-13-645,-2 11-1161,-8-9-1935,-1-2-387,-1 0 258</inkml:trace>
  <inkml:trace contextRef="#ctx0" brushRef="#br0" timeOffset="-47863.902">11884 13681 645,'-7'5'2709,"7"-5"387,0 0-2064,0 0-387,-4-6 129,4 6 129,0 0 129,1-13 129,-1-2 258,0 15-129,8-30-129,3 13-129,-3-12-516,9 0 0,0-10 0,7-2-258,0-5-129,3-3 0,2-1-129,1-4-129,-2 3 0,-1 3 0,-3 1 129,0 2 129,-3 3-129,0 4 0,-5 7 0,1 5 129,-5 6 0,-2 5-387,0 6 129,-10 9-258,9 0 0,-9 0-129,0 21-516,0-21-1032,-14 23-2322,10 0-258,-7-10 387</inkml:trace>
  <inkml:trace contextRef="#ctx0" brushRef="#br0" timeOffset="-47150.861">12476 13312 129,'10'0'2838,"-10"0"-258,0 0-2064,0 0-774,0 0 258,0 0 258,0 0 516,0 0-129,0 17 258,0-17 0,0 23-129,-2-7 0,2 5-258,-2 3 129,2 3-387,-1 1 387,1 5-129,0-2 258,0 5-129,0-4 129,4 3-129,-2-9 0,6 2-129,-5-7-129,7-3 258,-1-8-387,3-2-129,1-7-129,1-1-129,2 0-387,-1-10-258,5 6-516,-7-13-258,8 12-774,-7-4-1419,-4-6-774,3 12 517</inkml:trace>
  <inkml:trace contextRef="#ctx0" brushRef="#br0" timeOffset="-46817.843">12414 13455 5289,'0'0'4773,"12"4"-516,-12-4-129,19-14-3741,-8 4-645,7 1 129,0 1-129,1 0 129,-1 3 129,0 1 129,0 1 129,-2 3-129,0 0-129,-1 0-129,-3 3-258,5 5-903,-6-1-2451,-2-7-774,4 2 0</inkml:trace>
  <inkml:trace contextRef="#ctx0" brushRef="#br0" timeOffset="-46389.819">12727 13632 1806,'0'0'3999,"13"11"129,-13-11-258,11-3-2967,0 2-903,-2-2 0,4-1 129,0 1 258,1 3-258,0-2 129,1 2-129,-2 0 129,0 0-258,2 4-516,-6-2-1419,0 1-2064,4 7-387,-13-10 129</inkml:trace>
  <inkml:trace contextRef="#ctx0" brushRef="#br0" timeOffset="-45474.766">13145 13359 3096,'0'0'3870,"0"0"-387,0 0-1806,-2-11-1806,2 11 129,0 0 387,0 0 129,0 0 0,5-1 387,-5 1-129,5 11-129,2 3 129,-7 1-258,3 6-129,-1-2-129,1 8 0,-1 0-129,0 5 258,2-1-387,-3-1 0,5 3-387,-6-5-774,2 4-3225,3 2-129,-2-12-129</inkml:trace>
  <inkml:trace contextRef="#ctx0" brushRef="#br0" timeOffset="-5607.485">23709 4947 516,'0'0'1290,"0"0"0,0 0-258,0 0 0,0 0-129,0 0 258,7-13-387,-7 13-129,0 0 0,0 0 0,0 0-258,0 0 258,0 0 129,10-9-258,-10 9 258,0 0-258,0 0 258,0 0-387,-9-7 0,9 7-129,-16-2-129,6 2 0,-3 0-129,-1 0 129,0 4-129,0-2 0,1 1 129,5 0-129,-2 1 0,1-2 0,9-2 0,-8 4 0,8-4-129,0 0 129,-6 12 0,6-12 0,0 12-129,0-12 129,10 18-129,-1-7 129,6 3-258,-1 1 129,4-1-129,2 1 129,3 3-129,-2 1 129,-1-1-129,-3-2 0,-2 0-129,0-2 129,-5 2 0,-1-3 129,-1 0-129,-5-2 129,2 2 129,-3-1 0,-2-1-129,0 1 258,0-12-129,-2 18 129,2-18 129,-15 15-129,4-11 129,-2 3 0,-2-4 129,-5 1-258,1-1 0,-3 2-129,5 0-516,-2-3-1032,-1-2-2193,12 3-516,-7-14 259</inkml:trace>
  <inkml:trace contextRef="#ctx0" brushRef="#br4" timeOffset="28985.493">11746 1555 774,'0'0'2193,"0"0"-1806,0 11-387,0 1-129,0-12 387,0 0 258,0 0 387,0 0 129,0 0 258,0 0-129,0 0 0,0 0 0,0 0-129,-6 18-258,6-18-258,-5 21-129,4-4-258,1-17 129,-8 22-129,8-22 129,-9 27 0,6-12 0,0 1 129,2-4-129,-2 4 129,2 9-129,1-12 0,0 9 0,0 0 0,0 1 0,4 1 0,-4 8-129,2 1-258,1 4 258,1 4-129,-2 4 129,3-3-129,-1 12 0,1-1-516,-1 5 645,1 2-516,-1 6 387,1 1-258,0 11 0,-1-6 0,0 6 258,-2-3 0,-1 2 0,-1-4 129,-1-5-129,-5-1 0,0-9 129,0-3-129,-4-3 0,4-5 0,-2-1-129,2-4 129,0-4 0,2-3 129,0-2-129,2-3 258,-2-4-129,1-1 0,3-6-129,0 1 258,0-5-258,0-1 129,0-14 0,0 19-129,0-19 0,0 0 129,4 12 0,-4-12-129,0 0 129,0 0-129,0 0 129,0 0-129,0 0 0,0 0 129,0 0-129,0 0 129,0 0 0,0 0 129,0 0-258,0 0 129,10 8 0,-10-8-129,0 0 0,11 4 129,-11-4-129,13 3 129,-13-3-129,12 2 129,-12-2 0,15 2 0,-4-2 0,-1 1-129,0-1 129,5 0 0,0 0-129,3-1 129,2-1-129,3-2 0,0 1 129,4 1 0,-2-1-129,4 3 0,-2-3 129,3 2-129,0 0 129,3-2-129,-1-1 129,2 2-129,3-1 129,0-1-129,3 0 0,2 3 0,-1-4 129,4 3-129,1 1 0,-1 1 0,0 0 129,1 0-129,0 2 129,0-1-129,-4-1 129,2 2 0,-1-2 0,0 0 0,1-3-129,-2 1 129,2 0 129,-2 0-258,0 2 0,-1 0 0,2 0 0,-5 0 0,2 1 0,0 0 129,-3-1-129,1 0 0,-1 0 129,-1 0 0,0 0 0,0 0-129,0 4 0,1-1 129,-1 2-129,1 2 129,-2 0-258,-1 0 258,1 1-129,-2 1 129,-1-3-129,0 2 129,-1-2 0,0 3-129,1-3 129,2 0 0,1 0-129,2 0 0,-2-2 129,3 0-129,0 2 129,1-1-129,-1-4 129,1 5 0,-2-2-129,-1 0 0,2-4 129,-1 3-129,0 0 0,0-3 0,0 2 0,-1-1 0,4-1 0,-2 0 0,-1-1 0,4 1 0,-3-1 0,1 0 129,0-2-258,-2 0 129,-1 3 129,0 0-129,-2 0-129,1 0 0,-4 0 129,0 3-129,0 1 129,-1-1 0,-1 1-129,2-1 129,-1 1 0,0 0 0,2 0 0,0 2 0,2-3 0,1-2 0,-1 3 0,-1-2 129,4 2-129,-3-3 0,0 3 0,0-1-129,-1 3 258,1 1-258,0-2 258,-1 2-258,2-1 258,1-2-258,0 0 129,0-1 0,4-3 129,0 1-129,1-1 0,1 0 0,-1-1 129,1-2-129,-1 2 0,1-2 129,-3 2-129,-1 0 0,-2-3 0,0 2-129,-2 1 0,0-1 129,-1-1-129,1-3 258,0 2-258,-1 2 129,0-3 0,-1 0 0,-2 2 0,-3-1 0,-5 0 0,-1 3 0,-4-1 0,-2 1 0,-3-1-129,-2 1 258,-2 0-129,-8 1 0,11 0 0,-11 0 0,0 0 129,9-5-129,-9 5 0,0 0 0,0 0-129,0 0 129,0 0 0,0 0 0,0 0 0,0 0 0,0 0 0,0 0 0,7-12 0,-7 12 0,3-13 0,-3 13 0,4-19 0,-1 4 0,4-2 0,-3-2 0,2-2 0,2-3 0,1-3 0,-1-5 0,-1-5 0,3-4 0,-4-1 0,3-3 0,-2-7 129,1 1-258,-2-7 258,3 0-129,-3 0-129,-2-3 129,-2-6-129,-1-6 129,-1-1-129,0 3 258,-3 1-258,-1 1 129,0 0 129,-1 2 258,1 9-258,1 5 258,-1 1-129,2 6 129,0 0-258,0 0 258,0 2-387,1 10 258,1-4-258,0-1 0,-1 0 0,0 6 129,-1 0-129,-3 3 129,2 8-258,-3 0 129,-1 5-129,1 5 129,6 12-129,-13-15 129,13 15 0,-9-6-129,9 6 129,-9-7 0,9 7 0,0 0 0,-8-5 0,8 5-129,0 0 129,0 0 0,-10-8-129,10 8 258,-8 0-258,8 0 129,-10-5-129,10 5 129,-16 0 0,5 0 0,1-3-129,-2 3 129,0 0 0,-2-2 0,-2 2-129,-2 0 129,0 0 0,-3-2-129,1 2 129,-3 0 0,-3 0-129,0 0 129,-3 0 0,-3 0-258,0 0 258,-5 8 0,0-4 0,-7-4-129,1 2 129,-4 4 0,-2-1 0,-5-4-129,0 2 129,-4 0 0,0-3 0,-2 2-129,-1 2 129,1-3 129,-1 2-129,0-2 0,-1-1 0,-1 3 0,1-3-129,-2 0 129,1 0 0,-1 0-258,0 0 387,0 0-129,2-3-129,1 3 129,-1-2 0,0-1-129,0-1 129,0-3 0,1 2-129,1-3 0,1-1 129,0 1-129,3-5 0,0 0 129,-1 1 0,-1 2-129,0 3 129,0 2 0,-1-1 0,0 0 129,1 3-258,0 0 129,5 2 0,-1 1 0,2 0 0,2-8 0,0 3 0,3 5 0,-3 0 129,2 0-258,0-2 258,-3-3-129,0 5 0,0 0-129,0 0 129,-1 0 0,-2 0 129,-2 0-129,4-2-129,-2-1 258,1-4-129,-1 7 0,1-7 0,-1 4-129,-1-2 0,0 5 129,-1 7 0,-1-7-129,0 1 0,1 4 129,0 4 0,1-1 0,2-4 129,3-4-129,2 4-129,5 0 129,-1-4 0,4 0 0,0-3 0,0-1 0,3-1-129,-4-6 0,3 2 129,0 9 0,0-2 0,1-3-129,5 4 129,-1 4 0,5 2 0,4 2 0,3-7 0,6 2 0,3 1 0,3 1-129,9-4 0,0 0-258,0 0 258,0 0 0,9-4-258,3-4-645,9 4-1806,0 4-1290,-4-3-129,-1-2-516</inkml:trace>
  <inkml:trace contextRef="#ctx0" brushRef="#br4" timeOffset="35083.842">13495 10842 258,'0'0'1161,"0"0"-387,0 0-258,0 0-129,5 6-258,-5-6 129,0 13 129,0-13 0,0 21 0,0-6 0,-3 2 129,1 5-258,-1 4 0,-1 5 129,1 6-387,1 8 258,-2 5-258,1 5 0,3 1 0,0 5 0,0 1 129,2 1-129,1 0 129,3-5-129,0 2 258,1-7-129,0-1-129,0-4 129,-1-4 0,-3-8-129,0-3 129,-3-4 129,0-4-129,-3-4-258,-2-4-387,1-6-1161,3 5-1548</inkml:trace>
  <inkml:trace contextRef="#ctx0" brushRef="#br4" timeOffset="35911.889">13449 10910 2451,'-13'-13'3870,"13"13"-645,-5-12-2322,5 12-258,-5-20-258,5 8-129,0-2 0,5-3-129,5 2 129,-1-5 129,7 2-129,1-2 129,5 1 129,-3 2-129,4 3 0,1 0 0,1 3-129,0 4 0,1 0-258,-4 7 129,3 0-258,-2 0 0,-1 8 129,-1 1 0,-2 3-129,-3 2 129,0 4 0,-2 2 129,-1 0 0,-3 5 129,0-1-387,-3 1 258,-2 4-129,-3 0 129,-1 2-129,-1-3 0,-3 3-129,-5-3 129,-2 1 129,-1-1-129,-1 1 129,-4-4 0,-1 0 129,0 1 0,-4-2 129,-2-7 0,1 5-129,-7-6 129,0 1 0,0-5 0,0 1-129,-2-3-129,6-3-129,-2 3 0,3-10-129,4 5-258,2-5-516,8 6-903,-1-3-2838,11-3 0,-7-8-387</inkml:trace>
  <inkml:trace contextRef="#ctx0" brushRef="#br4" timeOffset="36820.941">14264 10685 1032,'-4'-9'2064,"4"9"-1548,-13 7 0,4 2-258,-2 2 0,-2 3 0,-2 6 129,0 4 258,-5 8-129,0 2 258,-3 4 129,2 8-387,-3 3 258,3 9 0,-2-2-129,4 9-258,-2-3 129,3 5-129,2 0-258,4 3 129,3-4 129,1 3-258,6-3 0,2-1 0,0-2 129,7-3 129,1 3-258,4-4 258,1-3-258,4-3 387,1-4-387,2 0 258,3-7-258,3-2 258,2-7 0,2-2-129,1-7 0,2-2-129,0-6 258,1-3-129,-5-3 0,2-3-129,-6-4 258,-2-1-258,-3 0-129,-5-2 129,0 0-387,-7 0 129,-8 0-387,10 0-1161,-10 0-2451,5-13-645,-5-3 0</inkml:trace>
  <inkml:trace contextRef="#ctx0" brushRef="#br4" timeOffset="37615.987">14303 11078 2322,'0'11'4515,"0"-11"-129,0 0 0,0 0-3483,0 0-774,0 0-129,0-6 129,0 6-129,0 0-129,0 0 129,0 0 0,5-5 0,-5 5 129,0 0-129,0 0 0,0 0 0,-5-7 0,5 7 0,0 0 0,-9-9 0,9 9 0,0 0 0,0 0 0,0 0-129,0 0 129,0 0-129,-2 10 129,2 4 0,5 2 129,0 5 0,2 7-129,1 3 129,2 4 0,1 5-129,-1 8 129,4 1-129,2 7 129,-4 2-129,6 0 0,0 1 0,4 0 129,-1-3 0,-1-5-129,1-1 129,0-4-129,-1-8 0,-2-4 129,-4-2-129,-4-7 0,-1-1 0,-4-6-129,-1-2-258,-4-16 0,0 22-645,0-22-774,-8 0-2451,8 0-516,-17-8 258</inkml:trace>
  <inkml:trace contextRef="#ctx0" brushRef="#br4" timeOffset="38153.018">14160 12001 516,'-2'14'3612,"2"-14"387,0 0-774,0 0-3096,0 0 129,0 0 129,8 7 387,-8-7-129,10-4 129,-8-6 129,-2 10-129,9-23 129,3 5-129,-5-9-258,9-2 129,1-10-258,6-5 0,2-8-129,8-5 0,1-7-129,5-2 0,-2 0 0,2 3 0,-3 2 0,0 5-129,-4 2 129,-2 11-129,-6 7 129,-3 6-129,-7 7 129,-2 6-129,-4 6 0,-8 11 0,0 0-258,0 0 0,0 0-129,0 0-645,0 24-1032,-8-9-2709,0 2-129,2 3-129</inkml:trace>
  <inkml:trace contextRef="#ctx0" brushRef="#br4" timeOffset="38880.059">14801 11832 258,'14'-22'3741,"-12"8"-258,10 10-903,-12 4-2580,15-13 0,-7 8 0,-8 5 0,14-6 0,-14 6 129,11-1 516,-11 1 0,0 0 0,0 0 258,10 9-129,-10-9 0,2 21 0,-2-8-129,0 7-129,0-1-129,0 5-129,0 4 0,0-1 0,0 4-129,0 1 129,0 2-129,0 2 258,0-4-258,2 4 129,0-10 0,1 2-129,1-8 0,3-5 0,3-6-129,6-9-129,3 0-129,2-13-129,6-3-258,-3-6 0,4 4-258,-7-14-903,5 3-1806,-8 7-903,-11-6-258</inkml:trace>
  <inkml:trace contextRef="#ctx0" brushRef="#br4" timeOffset="39189.077">14714 11928 3870,'9'16'4386,"-2"-17"-258,11 0-387,2-2-3870,2 2-258,2 1 258,3 0 0,-1-3 0,2 1 129,-3 2 0,0-1-129,-2-1-387,3 2-903,-2 0-2451,-4-2-516,4 1 258</inkml:trace>
  <inkml:trace contextRef="#ctx0" brushRef="#br4" timeOffset="39760.109">15365 10787 516,'0'18'3096,"0"-18"774,-6 14-3354,6 2 0,-1 0 387,1 6 0,0-6 129,0 12 0,0-3-129,5 10 0,-3 5-387,2 12 0,-3 8-258,2 11 0,-3 11-258,0 8 129,-3 1 0,-2 6 129,-5-5 129,2 0-129,-1-16 0,2-5 0,0-8 0,2-12 0,3-5-258,1-7-129,1-6-387,0-9-258,4 4-645,-3-14-1677,-1-14-1419,11 9-258</inkml:trace>
  <inkml:trace contextRef="#ctx0" brushRef="#br4" timeOffset="40504.152">15652 11400 1935,'0'0'1935,"0"0"-1548,0 0 0,0 0 0,0 0 258,0 0 516,0 0 0,0 0-129,0 11 129,0-11 0,10 18-129,-4-7-129,7 10-129,-1-2-387,5 4-129,-3 3 129,4 6-258,0 0-129,1 5 0,1-3 0,-3 3-129,2-1 129,-3-2 0,0-1 0,-2-4-258,-1-2 258,-4-6-129,0-1-387,-5-8-387,1 2-1032,-3-3-1935,-2-11-516</inkml:trace>
  <inkml:trace contextRef="#ctx0" brushRef="#br4" timeOffset="40884.174">15555 11911 2322,'26'-29'4515,"-6"19"0,-8-12-258,9-2-3225,-1 1-1032,0 0 0,5-1 129,-1-3 0,2-4 129,-2-3 0,3-2 0,-2-3 129,3 2 129,-2-4-258,0 4 0,-2-1 0,-2 7-258,-1 7 0,-6 3-258,0 8-645,-9-2-258,5 15-1032,-11 0-2322,0 0-129,0 23-258</inkml:trace>
  <inkml:trace contextRef="#ctx0" brushRef="#br4" timeOffset="41552.212">16210 11667 1,'0'0'3611,"0"0"259,9-7-1419,-9 7-2322,0 0-129,8 11 0,-8-11 129,5 22-129,-3-5 129,-2 8 0,0 3 258,0 3-129,-5 4 516,3 5 129,-5 1-129,5 6 258,-5-6-129,7 4 129,-1-9-387,3 4-129,2-10-129,7-3-258,1-7-258,5-3 0,4-9-129,4-8-129,4 0-129,-5-14-258,9 2 0,-12-11-516,6 4-774,-9-8-1806,-7-3-774</inkml:trace>
  <inkml:trace contextRef="#ctx0" brushRef="#br4" timeOffset="41862.228">16133 11882 5160,'-8'12'5031,"14"-9"-129,-6-3-645,14 0-3999,2 0-387,3 0 0,3 0 0,3 0 0,-1 0 0,1 0 129,0-3-129,0 2-129,-5-3-516,6 4-903,-5 4-2709,-4-4-387,4 3-258</inkml:trace>
  <inkml:trace contextRef="#ctx0" brushRef="#br4" timeOffset="42381.259">16503 12039 1419,'0'12'4128,"0"-12"258,14 4-516,2 0-3612,0 1-258,2 2 129,2-4-129,0 1 0,-1-2 0,-3 3 129,0-3-129,-2-2-129,-1 1-258,-5-1-903,-1-8-2580,4 8-387,-11 0 129</inkml:trace>
  <inkml:trace contextRef="#ctx0" brushRef="#br4" timeOffset="42724.278">16850 11834 4386,'9'29'4515,"-9"-15"-387,6 0-1419,-3 8-3096,-1 5 129,0 1 0,-2 5 0,0-1 0,0 1 0,-3-2-774,1 2-2709,2 7-387,-5-15 0</inkml:trace>
  <inkml:trace contextRef="#ctx0" brushRef="#br4" timeOffset="44680.39">16809 10548 2193,'1'-12'1290,"-1"12"-129,0 0-258,0 0 258,0 0-258,0 0 129,0 0 129,0 0-516,0 0 129,0 0 0,0 0 0,0 0-129,0 0 129,0 0 129,0 0-129,10 6 0,-10-6-129,13 9 0,-13-9-129,17 17-258,-8-5 0,4 2-129,0 2-129,1 4 129,0 0-129,3 2 129,1 4-129,0-1 129,4 5-129,1 4 0,2 5 129,0 0-129,2 6 129,2 7-258,-2 7 129,1 7 0,-1 0 0,0 4 0,-2-1 0,-3 1 129,-3 3-129,-1-3-129,-6-3 258,-3 1-129,-3-3 0,-2 4 0,-4 1-129,0 1 129,-1-2 0,-4-3 0,-2-6 129,0-2 0,-2-4-129,-1-5 129,-1-8 129,-1-5-129,-2-7 0,2-2-258,0-5 0,-1-7-258,6 2-387,-6-14-1161,13-3-2838,-8 11 0,8-11-516</inkml:trace>
  <inkml:trace contextRef="#ctx0" brushRef="#br4" timeOffset="45896.46">17739 11803 903,'0'0'3354,"0"0"0,-8 11-1935,8-11-258,0 0 0,-9-4 258,9 4-258,-2-13 129,2 13-258,2-23 0,6 7-129,3-13-387,5-2-129,5-3-129,4-4-129,2-3 0,1-4 0,-1 2-129,1-1 0,-5 7 129,-3 1-258,-1 3 129,-5 4 0,-3 8-129,-5 1-387,4 12-516,-10-6-516,0 14-1677,0 0-1419,-6 0-129</inkml:trace>
  <inkml:trace contextRef="#ctx0" brushRef="#br4" timeOffset="46527.496">17873 11192 3096,'-8'-15'2709,"8"15"-1161,0 0-516,0 0-129,0 0 0,0 0 0,0 0-129,0 0-129,0 0 129,0 0-129,0 0-258,2 8-129,-2-8 0,0 0 0,0 0 0,0 0-129,5 12 129,-5-12-129,0 0 0,0 0 0,0 0 0,0 0-129,0 0 0,0 0 0,0 0-129,0 0 129,0 0 0,0 0 0,0 0 0,0 0 129,0 0-129,0 10 0,0-10 258,0 21-516,0-3 258,0 4 0,-1 8 0,0 7 0,-1 7 0,-1 5 0,3 6 258,0-2-129,0 3-129,5-5 129,2-2-129,0-2 129,2-6-258,1-3 258,0-9-258,0-3 129,-3-3-129,-1-5 129,-1-7-129,-5-11-258,0 0-645,0 0-1935,8 10-1419,-10-19 0</inkml:trace>
  <inkml:trace contextRef="#ctx0" brushRef="#br4" timeOffset="46972.522">17710 11662 1161,'12'5'3483,"0"-10"-1806,-3 5-387,-1-3-258,4 0 387,-3-3-387,4 3 0,-3-4-129,5 5 0,-4-6-387,2 4 129,-3 0-258,4 3 0,-5-2 0,3 3 258,-2 0-258,5 0 0,1 0 0,4 4 0,1-3-129,4 1 0,0-2-129,4 0 129,-2 0-129,0-2 129,-3 0-129,-1 2 0,-5 0-129,-4-6-387,1 12-774,-15-6-3096,0 0-387,-5 12-258</inkml:trace>
  <inkml:trace contextRef="#ctx0" brushRef="#br5" timeOffset="63587.472">14186 1476 1,'0'0'515,"0"0"646,-2-57-903,2 57 129,0 0 516,0 0-1161,0 0 387,0 0-129,0 0 129,0 0-258,0 0 129,0 0-774,0 0 0,0 0 1032,0 0-387,0 0 0,0 0-516,0 0 645,0 0 0,0 0 129,0 0 0,0 0 129,0 0 258,0 0-258,0 0-129,0 0 0,0 0-129,-9 49 516,9-25-516,-1-11 129,1 13-645,0-8 645,0 10 129,0-11 129,0 16-129,-3-7 129,2 10-258,-1 2 129,-1 7 129,-1 1-387,-2 12 129,2 1-129,-2 4-129,2-6 129,-3 5 0,-1-7-516,3 3 516,0-12-645,1 4 645,0-7-387,3 3 387,0-5-516,1 8 516,1-7 0,2 12 258,1-4-258,1 5 129,0-1-129,-3-1 0,1 0 129,-1-2-129,1-2 0,-1-2 0,-1-1 129,1-5-129,0 1 0,1-1 0,1 1 129,0-1-129,1-2 129,1 6 258,-1-1-129,1 4 129,-1 1 0,0-1 129,0 2-258,1 2-129,-1 3 0,-2-4-129,1 4 0,-1-7-129,-2 3 129,3 1 0,-2-2 0,-2 1 129,0 1 258,0 5-129,0-4-129,0 3 0,-2 2-129,-2 3 0,3 0-129,-3-1 0,0 3-129,-2-4 258,1 3-129,-2 0-129,1 0 258,-1 2 258,-2-1 129,2 0-258,-3 1 0,1 0 129,1 0-258,-1-4 129,0 3-129,2-5 0,2 0-129,-3 0 129,4 0-387,1-3 387,0-1 0,1 1-129,0-5-129,1 2 258,0-3-129,1-1-258,0-2 258,0-1-129,0-1 0,0 0 129,0-1-129,0-1 129,0-1 0,0 2 129,0 0-387,0 1 387,0 0-258,0-3 129,0-5-129,2 3 129,-2-3 129,0-2 0,0-9 0,0 0 129,-4-7-129,0 3 258,1-3-129,-4-4 0,1 1-129,1-3 0,-1 1-129,-1 0 129,2-1 0,0-2-129,-1 1 129,1 0 0,-1 1 0,6-12 0,-15 19-258,7-9 258,-2-1 0,2 1-129,-1 0 129,-3 2-129,0-2 0,1 2-129,-1-3 0,-2 3 0,-1-2 258,-1 0-129,-2-2 258,-2-4-129,-1 0 0,-2-3 129,-5-1-129,0 0 129,-3 0-129,-2 0 0,-6 0-129,-2-1 129,-4 0-129,-3 1 129,0 0 0,-5 0-129,-3 1 129,-4 3 0,-2 1 0,-2 3 129,-1-2-129,-2 3 0,0 0-129,-2-3 258,3-2-129,-1 3 0,2-5 129,1 1 0,-1-3 129,2 0 0,1 0 0,1 0 129,0-2-258,0 0 0,1 0-129,0-3-129,-2 3 0,0-1-387,-1 1-129,-1-2 129,1 1-129,-2 0 0,3 1 258,-2 0 0,3 0 259,-1 0 128,-2 0 0,1 0 0,-2 2 0</inkml:trace>
  <inkml:trace contextRef="#ctx0" brushRef="#br5" timeOffset="64224.509">8109 7196 1,'-153'11'128,"76"-4"-128,-1-1 129,1 1-129,-1 2 0,-2-1 0,1 1 258,0 0 0,-4-1 0,4-3 258,-1 2 129,0 1 129,3 1-258,-2 0 258,2-1-129,-1 3-258,2-3 0,2 2-129,-2 2-129,1 0 258,-2-7 516,2 6-129,-5-7 129,7 4 129,-3-5 0,1 7-129,-1-9 0,7 3-387,0 1 0,3 0-387,0 1-129,1-1 129,4-2-129,1 0 0,4 0-129,3-2 0,5 5-258,3-6-645,7-3-2580,14 3-387,-2-11 0</inkml:trace>
  <inkml:trace contextRef="#ctx0" brushRef="#br5" timeOffset="70187.85">11636 7074 1677,'-28'5'-129,"16"-2"258,1 1 516,0-2 129,-4 0 258,2-1 0,-5 0 258,3 2-129,-7 0-258,0 2-258,-4 0-387,-2 1-129,-1 2 129,-5-1-129,-1-2 0,-3 0 129,-3 2-129,-2-3 129,-1 0-129,-3 1 0,-2 1 0,-2 0 0,-3 2-129,0-2 129,-3-1-129,-3 0 387,-1 0-129,-1-1-129,-1-1 129,-2-1-129,-4-1 258,1 1-258,-3 0 0,1-2 0,-3 0-129,0 0 0,-2 0 129,2 1 0,2-1-129,0 0 258,0 0-129,4 0 0,-1 0 129,3 0-129,1 0-129,3 0 129,-2-1 129,5-1-258,-1 2 258,2 0-258,1-1 0,-2 0 0,2 1 0,-1 0 0,-1 0 0,0 0 0,-2 0 0,1 0 0,1 2 0,-3 1 0,1-3 0,-3 1-258,0 2 258,3-3-129,-1 1 129,-2-1-129,2 1 0,0-1 129,1 3-129,-3 0 0,-1 2 129,-3-1 0,1 3-129,-3 0 258,0 1-129,-1-1-129,-3 1 129,-1 1 0,0-2 0,-2 3 0,1 1 0,-2 2-258,0 2-129,-3-1 129,2 2 0,-3-1-129,3 2 129,-2-3 129,3 0 0,-2-5 129,1-2 129,0 1-129,1-4 129,1-2-129,1 3 0,1-3 0,1 1-129,0 3 129,2-2-129,1 0 129,0-1 0,2 4 129,1-7 0,1 4 129,-1-4 129,3 0 0,0-4 129,3-2-258,-1-2 129,6-3-129,-4 1-129,3-3 258,-2 0-129,2-1-129,-1 0 0,-2 0 0,0-1 0,1 4 0,-3-4 0,-1 7 129,-2-1-258,-2-4 129,1 5 0,1-3-129,-1 3 0,-1-1 129,-1-3 0,3-2-129,0 1 129,0 3 0,-1-3 0,1 2-129,-1-2 129,1 5 0,-1 3 0,3 0-129,-2 0 129,0 2 0,2 3 0,-3-2 129,2 2-129,1 0-129,-1-1 0,3 1 129,-1 0 0,5 0 0,0-1 0,1-2-258,3 1 258,-3-2-129,2-3 129,1 2-258,1-3 0,0 0 129,1-4-129,0 2 129,1-1 129,1-4 0,0 2-129,-2-1 0,-2 0 129,0-3 0,0 2-129,4-1-258,-1 1 0,3 2 129,1 1 0,3-4 0,2 7-129,2-3 0,-1 4 129,2-2 129,0 3 0,0-2-129,0 2 0,5-1 0,-2 3 0,7-2-129,-1 2 129,6 0 0,-4 1 0,7-2 0,-2 1-129,6 0 258,-3-2-129,2 1 0,0-2 0,3-3 129,-2-1-129,3-2 0,-3-2 129,16 16 129,-48-47 129,48 47 0,-51-60 258,51 60-258,-62-78 0,62 78-129,-61-91 129,35 39-129,2-3-258,3-3 129,3-5 0,1-5 0,3-2 0,1-7 129,-1-5-129,8-1-129,-1-1 129,-4-3 258,5-5-258,1 2 0,2-4 0,0-1 0,3 1 0,-1 0 0,1-1 0,2 4 0,3-2 0,3 2 0,-3 3 0,3-1 129,0 2-129,4 1 129,-3-2-129,0 2-129,0 4 129,4-1 0,-4 1 0,2 1 129,-4 2-129,0-4 258,-2 3-258,-1 0 129,0-3-129,-3 4 0,2 2 0,0 4 0,-2 2 0,3 8 0,-2-2 0,0-1-129,3 2 258,0 1-516,4-5 645,1 3-645,4-5 387,1 4-129,1-1 129,5 11-258,5-7 0,-11 10 129,11-3-129,-8 6 258,5-4-258,-7 3 516,8-5-387,-10 3 645,3 3-516,2 5 129,0-3 0,-4 10 129,3 0-258,0 8-129,-2 2 129,2 5-129,-3-2 129,2 0 0,4 4 0,0 0 0,7 4 0,-2-3 0,6-4 129,-32 24-129,67-38 129,-67 38-258,68-32 258,-68 32-258,65-31 129,-65 31 0,65-14-129,-65 14 0,71-14 129,-32 6-129,6 1 0,0-1 129,5 6 0,-2-7 0,5 3 258,-2 2-258,-2 1 129,2 3 0,-6 0-258,4 0 387,-4 0-387,2 3 129,0 2 0,1 0 0,0-1-258,-1-1 387,1 2 258,1-2-645,-3-2 258,3-1 0,-2-4 0,0 1 0,-2-2 0,1 3 0,0-2-387,-1 0 387,-1 3 129,-3 1-258,-2 4-129,0-1 258,-39-3 0,70 12-258,-70-12 258,66 7 387,-66-7-387,64 0 0,-64 0 0,64-10 0,-64 10 0,66-12 0,-66 12 129,68-14-129,-68 14-129,71-5 129,-34 5 129,0 0 129,1 3-258,0-3 129,1 0-129,1-1-258,-1-6 387,5-5 129,-3-4 258,4 4-903,3-6 387,1 3 0,2 2 129,1 0-129,2 3 0,-3 3-258,2 2 258,0-5 129,0 5-129,-3 0 0,3 1 0,-1-2 129,2-5-129,4 3 258,-2-2-774,1 1 645,2 2 0,2-3-129,-3-1 258,2 3-129,-3 3 0,1 0-129,0 1 129,4 3 258,-3-1-387,-1 2 129,1 0 0,1 2-129,-2-1 0,0 3 129,0-3-129,-3 0-387,4-1 516,0 0-129,0 0-129,-1 0 129,2 0 0,1-2 387,-3 0-387,0-1 0,0 1 0,-1-2 0,1 4 0,1 0 0,-1 0 0,-2 6-387,2 1 258,-4 3 129,0-1 0,-1 0-129,-5-2 129,2 0 0,-2 5 0,0-3 0,0-4 129,1 7 129,0-3-258,-2 3-129,1 4 129,1-3 0,-4 0 387,-2-1-258,0-2-129,-3 0 0,-1 2 129,1-5 0,-2 3 0,-2-2 129,2 1-516,0 3 516,0 1-258,0-2 0,-38-11-129,69 25 387,-35-11-387,-2 0 129,0 0 0,2-6 129,0 4-129,-2-5 129,2 1-129,1-3 129,1-1 0,-1-4 0,2 8-129,-1-8 0,3 0 0,-2 0 0,2-5 129,0 2-258,-2-4 129,-1 2 0,-36 5 129,72-17-387,-72 17 258,66-15 0,-66 15 0,66-8-129,-66 8 516,68-11-387,-68 11 0,69-7 129,-33 1-129,0 2 0,2-1 387,0-2-387,0 2-387,-38 5 387,70-7 0,-70 7 258,69-2-258,-69 2-387,70-4 387,-70 4 129,70 0 129,-34 0-516,1-3 645,1 1-645,0-1 258,4 0 516,2 1-1032,1-1 645,3 3 0,1-1-129,0 1-258,0 2 129,-2 2 129,-2 9-258,-2-4 258,1 1 0,-4-1-258,3-1 645,-3 4-258,3-7 129,-4 4-129,3-1 387,-2 1-516,2-2 0,-4-2 0,1-1 0,-2 5 0,-2-2 0,1-2 0,0-5-129,-2 0 129,2 0 0,-2 4 0,-34-4 0,70-4 387,-37 4-387,1 0 0,-34 0 0,63 0 387,-33 2-258,0 2-258,-4 1 129,2-5-387,-2-1 387,-3 1 0,-3 6 0,2-6-516,-4-5 516,-4 0 129,-3 1-258,2 4 129,-6 0 0,-7 0 0,14-2 0,-14 2 129,0 0-129,10-10 0,-10 10 0,0 0 0,11 0 129,-11 0-129,11 0 0,-2 0 0,0 8 0,-9-8 0,22-6-129,-22 6 129,27-9 0,-10 8 0,-17 1 0,37-18 387,-18 17-645,5 1 258,-24 0 0,50-3 387,-50 3-387,55-9 0,-55 9 0,54-2-387,-54 2 774,58-5 0,-58 5-774,62-4 0,-62 4 516,67-6 258,-67 6-645,75-14 258,-35 9-258,0-4-258,1-1 516,2 2 0,-1-1 258,0 1-258,-2 4 258,1-2-129,0-1-129,-1 6 0,-1-3 129,-2 4 0,2-2-516,-2 1 129,2 1 387,-2 0 258,1 0-387,-1 3 0,2 0 0,-1-3 387,1 2-258,-1-2 258,0 0-645,-38 0-129,72 3 516,-72-3 0,71 0-129,-71 0-258,72 0 516,-72 0-645,69 0 387,-69 0 387,69 0-387,-69 0 0,72 0 0,-72 0 0,68 2-387,-68-2 903,69 0-516,-69 0-387,68 2 645,-68-2-129,65 8 129,-65-8-129,61 5-258,-61-5 258,58 7 129,-58-7-258,53 3 0,-53-3 387,53 4-645,-53-4 645,54 6-387,-54-6-516,52 0 516,-52 0 387,51 1-774,-51-1 0,45 0 387,-45 0-387,38 0 387,-38 0 129,0 0-516,49 0 387,-49 0 129,0 0-129,41-1-129,-41 1 129,0 0 0,0 0 0,44-13 0,-44 13-516,0 0 903,0 0-516,0 0 258,38-7-129,-38 7 258,0 0-258,0 0 0,0 0 0,0 0 129,43-3 258,-43 3-387,0 0 0,0 0-387,0 0 258,42-2 258,-42 2-129,0 0-129,0 0-258,39 1 387,-39-1 258,0 0-258,0 0 0,0 0 258,41 12 0,-41-12-774,0 0 387,0 0 258,46 31-903,-31-19 0,5 8-645,0 3-2193,3 4-1032,4-3 645,-8-2-903</inkml:trace>
  <inkml:trace contextRef="#ctx0" brushRef="#br5" timeOffset="71968.951">11574 7106 1032,'13'4'1677,"-3"-2"-258,0-1 129,6 0-387,0 0-387,4-1-258,6 5-387,0-4 0,5 2 0,0-1 0,6-2 258,1 1-129,1-1 0,3 2 258,2-2-129,5 0 0,-1 0-129,5 0 0,1 0-258,3 0 129,2-2-129,4 0 0,1-2 258,-1 3-258,3-5 0,2 2 129,1-2 129,-1 2-129,-1 0 129,1 0 0,-1 2 0,0 0-129,-3-1 0,-1 2 0,-1-1-129,-3 2 0,-3 0 0,-4 0 129,0 0-129,-3 0 0,-2 0 258,-2 0-258,0 2 0,-2-1 129,-3 0 0,1 1 0,-3-2-129,-3 0 129,-3 0 0,-1 0-129,-5 0 129,-1 0 0,-5 0-129,-1 0 129,-5 0-129,-3 0 0,-3 0 0,-8 0 0,12 0-129,-12 0 129,0 0 0,0 0-129,0 0 129,8 0 0,-8 0 0,0 0 0,0 0 0,0 0 0,0 0 0,0 0 0,0 0 0,0 0 0,0 0 0,7-10 0,-7 10-129,11-14 129,-11 14-129,14-13 129,-14 13 0,13-12 129,-13 12-129,9-7 129,-9 7-258,0 0 258,9-10-258,-9 10 0,0 0 0,5-14-129,-5 14 129,6-23-129,-1 8 129,-1-5 0,1-3 129,-2-7-129,1-6 129,0-8-258,0-6-387,-4-14-258,3-5-516,-3-13-1290,0-11-1290</inkml:trace>
  <inkml:trace contextRef="#ctx0" brushRef="#br5" timeOffset="78815.343">18479 10617 258,'0'0'2838,"0"0"-2451,0 0-387,0 0 129,0 0 129,0 0 129,0 0 258,0 0 0,0 0 129,0 0 129,0 0-387,0 0 0,0 0-258,0 0 129,0 0-258,0 0 0,0 0-129,0 0 0,0 0 0,0 0 0,0 0 0,0 0-129,0 0 129,0 0 0,0 0-129,0 0 129,-11 2 0,11-2 0,-2 20 0,0-5-258,1 5 258,0 2 0,1 10 0,0 1 258,0 11-258,4 2 0,-2 7 0,3 6 0,1 6 0,1 4 0,-1 2 0,5-1 0,-1-3 0,0 1 0,0-4 0,-1-4 0,1-6 0,-1-7 0,-1-1-258,-2-6 258,1-2 0,-3-6 0,-1-6 0,0 1 0,-1-8 258,-2-5-129,0-1-129,0-13-387,-1 15-1419,-8-22-1677,9 7 130</inkml:trace>
  <inkml:trace contextRef="#ctx0" brushRef="#br5" timeOffset="79572.387">18407 10751 903,'8'-19'2967,"-6"9"-2193,-2 10-516,10-19-129,-1 10 0,0 0 258,4-2 0,2 0 129,4-2 258,2-2-258,9 4 258,-1-4-129,5 0 0,4-1-258,3 1-129,-3 3 129,0 3-387,-1 2 129,-5 1-129,-1 6 0,-6 1 0,-5 8 0,-3 7 0,-6 4 129,-4 2 0,-4 2 0,-1 3 0,-2 0 129,-3 3-129,-6 1 129,0 3-129,-2-7 129,-1 3-258,-4-4 387,0-1-258,-2-6 129,-1 2 0,-3-6 258,-1-2-258,-4-4 258,1 3 258,-6-8-129,3 4 0,-5-6-129,5 3 0,0-4-258,4-1-387,4 2-645,1-2-2322,6 0-1548,14 0-129,-7-18 1</inkml:trace>
  <inkml:trace contextRef="#ctx0" brushRef="#br5" timeOffset="80716.451">19332 10449 129,'7'16'3096,"-7"-16"-645,-6 3-2838,6-3 258,0 0 129,-13 15 387,6-5 129,7-10 387,-18 14-258,8-2 129,-3-1 0,-1 3-129,0 5-129,-2 3-129,0 0-258,-2 10 0,1 1 0,-1 8-129,0 5 0,0 7 0,2 8 0,0 4-129,2 8 129,2 4 0,1 4-129,0 5 129,4 1 129,2 3-129,2-7 129,3 0-129,0-2 129,7-6 129,1-9 129,5-4 0,3-11-129,1-8 258,2-6-129,6-11 129,-2-7-129,4-6 0,-1-6 0,5-6-258,-6-1-129,0-3 129,-1-5-129,-5 3 0,-2-4 0,-6 1 0,0 3 0,-11 5 0,9-4 0,-9 4-258,0 0-129,0 0-387,0 0-1161,-6 13-2322,-4-13-129</inkml:trace>
  <inkml:trace contextRef="#ctx0" brushRef="#br5" timeOffset="81983.525">19380 11218 1548,'0'0'3225,"0"-11"0,0 11-3225,0 0 0,0 0 129,5-13-129,-5 13 258,0 0-129,11-12 258,-11 12 0,10-2-129,-10 2 258,14-4 129,-7 4-129,3 1 0,0 7 0,1 1 129,2 7-258,3-3-129,3 7 129,0 5-258,5 4 0,-1 1-129,3 2 129,-1 2-129,2 1 0,-1 5-129,1-3 129,-3 1 0,1-2 0,-2-5-258,-6-6-258,-2 0-387,-4-6-774,-11-19-2322,9 17-129</inkml:trace>
  <inkml:trace contextRef="#ctx0" brushRef="#br5" timeOffset="82343.545">19382 11635 2967,'0'0'4386,"17"0"-516,-9-13 258,5-3-3999,4-4-129,1-2 129,4-2 129,0-5 0,4-2 258,0-6-129,0-1 0,0-3-129,-1 2 0,1-2 0,-2 4 0,-1 1-129,-4 5-258,-2 4-129,-5 3-387,4 14-1548,-4 3-2064,-12 7-516,14-7 129</inkml:trace>
  <inkml:trace contextRef="#ctx0" brushRef="#br5" timeOffset="83059.586">20041 11503 129,'0'0'2064,"0"0"-129,-6 12-129,6-12-258,-1 15-387,1-2 129,0 1-258,4 5-258,-4 2-129,3 7 129,0 1-129,1 5-129,-1-3-129,1 4 258,0-3-129,-1 4 129,1-7-258,2 2 129,-1-10-129,4-1 0,1-5 0,1-9-258,7 1-645,0-7 0,7-3-645,-5-13-903,8 2-1290,-1-1-1290,-6-12-129</inkml:trace>
  <inkml:trace contextRef="#ctx0" brushRef="#br5" timeOffset="83405.606">19943 11639 1548,'18'11'3999,"9"-5"-129,-16-8-258,5 2-3612,4-2-129,1 1 258,1-3 0,-2 0 0,2-4 129,-5 1 0,2 2 0,-4 3-387,1-5-516,-1 3-1419,4 4-1806,-9-5-387</inkml:trace>
  <inkml:trace contextRef="#ctx0" brushRef="#br5" timeOffset="84140.648">20361 11733 2967,'-8'0'3096,"8"0"-1935,0 0-645,0 0 258,0 0 0,0 0 129,4 1 0,-4-1 258,11 1-129,-1 1-129,-10-2 0,21 2-387,-10-2-129,4 3 129,0-3-387,0 0-129,2 0-387,-3 0 0,3 0-387,-4 0-903,1 0-903,0 0-1806,-14 0 129</inkml:trace>
  <inkml:trace contextRef="#ctx0" brushRef="#br5" timeOffset="84568.672">20674 11511 129,'3'19'3741,"-3"-19"0,3 14-258,1-3-3225,-3 2-258,4 3 129,-4 1 387,3 3-129,-4-4 258,4 9 129,-4-7-129,0 10 258,0-6-258,0 6 129,-4-1-387,4 2 0,-5-3-129,4 0-129,-2-1-129,2 0 0,1-1-258,0-3-258,1-1-645,-1-4-2322,0-16-903,7 13-387</inkml:trace>
  <inkml:trace contextRef="#ctx0" brushRef="#br5" timeOffset="85695.737">21114 10415 258,'-1'13'2322,"0"-1"-1032,1 8-387,0 1 129,1 5 0,2 9-129,1-1-129,1 9-129,0 6 0,1 12-129,-1 3 0,0 8-258,-2 6-129,-1 8 129,-2 2 129,2 6-129,-2-1 0,0-1 387,0-6 129,1-1-129,1-12 258,4 3-258,-2-16 129,5 1-129,-6-17-129,5-6-258,-2-9 129,-2-4-258,-1-8 0,-3-17-129,0 0 0,0 0-129,9 3-387,-9-10-387,0 7-2193,8-14-1290,-8-8-387,0 2 0</inkml:trace>
  <inkml:trace contextRef="#ctx0" brushRef="#br5" timeOffset="87190.822">21517 11238 2322,'10'8'2322,"3"-6"-516,-3-2-258,-3 0-645,9 0 129,-3-1-258,3-6-129,1-3 129,1-1-129,-1-4-129,2 1 0,-2-8-258,2 5 0,-3-5 0,-1 4-129,-4-3 258,-1 6-129,-4-4 0,-2 4-129,-4-1 0,0 0 129,-8 3-129,-4-2-129,0 6 0,-4-1 0,-1 5-129,-1-1 258,-2 2-258,2 4 129,-1 0 0,2 0 0,1 3 0,2 0 0,1 4 0,-1 1 0,1 1 0,2 3-129,-1 3 258,-1 2-129,1 5-129,-2 4 129,0 3 129,2 4 0,-3 1 258,4 8 0,-3-2-258,6 5 258,-1-4-129,5 1 0,0-5-129,4 1 129,0-3-129,2-3 0,4-6 0,1-1 129,3-7-129,3 1 129,5-6 0,3-1-129,3-7 0,7 0 0,3-3 0,7-2-129,1 0 0,0-4 0,-1-1-129,1-5 129,-5 5 0,-2-3 0,-6 3 0,-5 1 0,-6-3 0,-4 5 0,-6 2-129,-8 0-258,0 0-516,0 0-1935,0 0-1290,-3 9-774,3-9 0</inkml:trace>
  <inkml:trace contextRef="#ctx0" brushRef="#br5" timeOffset="88143.877">22081 11686 1419,'-10'0'3870,"-3"0"-129,13 0 0,-11 0-3354,11 0-645,-13-6 129,13 6 258,-8-16 129,4 3 0,1 0 387,0-4-258,3 0 0,0-1 129,0 1-258,2 1-258,4 3 0,2-1 129,1 6-129,4 1 0,-2 3-129,2 0 129,1 4 0,-1 0 0,-1 4 0,0 4 0,-1 0 0,-4 8-129,1-3 129,-3 4 129,-1 3 0,-4 0-129,0 1 0,-2-1 129,-3-2-129,-2-5 258,-2 4 129,-2-5 0,0 3 0,-3-10 0,-1 4 0,-1-5 258,0 0-258,-2-3-129,5-1 0,-1 0-516,0 0 0,14 0-129,-17-11-774,17 11-774,-5-15-2322,2-2-258,6 2-387</inkml:trace>
  <inkml:trace contextRef="#ctx0" brushRef="#br5" timeOffset="88596.901">22253 11425 2580,'4'23'4386,"1"-9"-129,-5-14 0,0 0-2709,0 0-1032,0 0 0,0 0 129,7-6-129,-7 6-129,0 0 129,0 0-258,0 0-129,0 0-258,0 0-387,0 0-1161,0 0-1806,7-14-1161,-7-1-258,0 2 0</inkml:trace>
  <inkml:trace contextRef="#ctx0" brushRef="#br5" timeOffset="88863.916">22190 11075 7482,'0'0'4773,"0"0"0,0 0-645,7-3-3741,-7 3-387,9 0-258,-9 0-129,10 10-387,-10-10-774,7 4-2967,-7-4-129,10 8-387,-10-8 646</inkml:trace>
  <inkml:trace contextRef="#ctx0" brushRef="#br5" timeOffset="89623.961">22526 11065 2709,'0'21'3354,"7"3"129,0-15-3225,-1 5-129,3-1 129,-1-4 258,2 0 0,-2-5 258,5-1 129,0-3 129,4 0-258,-3-6 129,7 2-258,-3-9 0,7 7-258,-3-5 0,2 2-258,-2-3 129,0 2-129,-4-2-129,-2 2 0,-2 1 0,-4 0 0,-5-4-129,-4 3 129,-1 0-129,-8-3 129,-5 3-129,-3 0 129,-5 0 0,-2 3 0,-2-1 129,1 4-129,-3 1 0,4 3-129,-1 0 258,3 0-129,1 5-129,1 0 258,3 8-258,1 1 129,0 0 129,2 2 0,2 2 0,1 5 258,2 0-258,0 6 129,2 0 129,2 6-129,-1 2 0,4 8 0,1-3-129,0 2 129,0-2-129,7-1 129,-2-4-258,4-1 258,-1-6-129,5-7 129,0-5-258,5-3 129,5-5-258,3-7-129,4 2-516,-1-9-1548,7-9-2064,2 2-516,0-10-129</inkml:trace>
  <inkml:trace contextRef="#ctx0" brushRef="#br5" timeOffset="90712.024">22954 11426 645,'12'14'3612,"-12"-14"-129,0 0 0,0 0-3354,0 0-258,8 6 258,-8-6 258,0 0 129,11 10 129,-11-10 0,0 0 129,0 0 0,0 0-129,7 13-129,-7-13 0,3 17-258,1-5 0,-3 4 0,2 2 0,0 3 0,0 8-129,0 0 258,0 4-387,-2 2 258,0 2 0,-1-2 0,0 6-129,0-5 129,0-1-129,2-4 129,4-4 0,-1-4-129,8-1 0,1-9-129,6-7-129,3 0-387,0-8-258,12 1-516,-8-15-387,12 5-1032,-6-7-1677,-2-7-387,2 4 388</inkml:trace>
  <inkml:trace contextRef="#ctx0" brushRef="#br5" timeOffset="91096.045">22845 11580 2451,'-12'12'3999,"12"-12"-258,0 0 129,0 0-3870,9 6 258,0-6 0,4 0 387,1 0 0,4 0 129,0-5-129,6 4 129,-1-9 0,4 7-387,-1-7 0,3 6 0,-2-4-129,1 1-387,2 0-129,-7-3-387,7 10-645,-11 0-2064,0-3-1032,4 3-516,-8-1 516</inkml:trace>
  <inkml:trace contextRef="#ctx0" brushRef="#br5" timeOffset="91685.079">23262 11744 2967,'15'0'2967,"-15"0"-1935,17-2-258,-4-1 0,0-1 129,3 3 129,-1-4-129,4 5 129,-3-3-258,3 3 0,-1 0-258,-2 0-387,-1 3-387,-3 0-1290,-4-3-2322,11 7-258,-19-7 129</inkml:trace>
  <inkml:trace contextRef="#ctx0" brushRef="#br5" timeOffset="92148.106">23667 11603 2580,'8'11'4128,"-1"2"-129,-7-13-258,0 0-3354,6 20-387,2-8 387,-1 5-129,-2 3 129,-1 5 0,1-2 129,0 5-258,-4 3 0,2-1-129,-3 6-516,0-4-1548,-9-5-2193,9 5-387,-9-16 258</inkml:trace>
  <inkml:trace contextRef="#ctx0" brushRef="#br5" timeOffset="94088.215">23609 10052 258,'9'8'1419,"-9"-8"258,0 0-258,0 0-258,0 0-258,9 5-129,-9-5-129,0 0 129,14 12 0,-14-12-129,14 14 258,-14-14-387,20 24-129,-7-11-129,3 3 129,-1 4 0,5 1-258,-4 1 258,7 5-387,-7 4 258,4 3 129,-4 10-129,3 3 129,-4 10-258,3 1 129,0 12-129,6 2 258,0 4-258,9 1 0,-4-1 258,7-1-258,-5 1 129,4-3 0,-5-4 0,-2-2 0,-9-6 0,-3 0 129,-5-4-258,-4 6 258,-5-8-258,-2 4-129,0-7 129,-5 2 0,0 2 0,0 0 129,-2-6 129,-1-3-129,2-3 258,-1-2 0,-3-1 0,2 0-129,-2-6 0,-1-1 0,1-5-258,3 1 0,-1-5-129,2-1 129,-2-5-258,3-6 258,5-13-258,-4 17 129,4-17-129,0 0 0,-3 11 0,3-11-516,0 0-774,0 0-2451,0 0-903,3-7-516,-3-13 129</inkml:trace>
  <inkml:trace contextRef="#ctx0" brushRef="#br6" timeOffset="130456.295">8462 13175 258,'-9'0'1419,"9"0"129,0 0 0,0 0-258,0 0 129,-8-5-516,8 5 0,0 0-129,-10-4 0,10 4-258,-10 0 0,10 0-129,-16 0-129,9-1 129,-2 1-129,-2-3 0,0 3-129,-3-3 129,0 1-129,-1 0 0,-2 2 0,0-1-129,-1 0 0,0 1 0,0 0 0,-2 0 0,2 0 129,-1 2-129,1 2 129,-1 2 0,1-1 0,-1 1 0,1 5 258,2-2-258,-2 2 0,-1-2 0,2 3 0,-3-1 129,2 1-258,1-2 258,-1 0 0,0 2-129,4 0-258,2-2 258,0-1 0,2 3-129,-1 0 129,2 2-129,1 1 0,0 0 129,-2 1 0,2 2-129,-2 0 129,1-1-129,1 3 129,-3-3-129,1 0 129,-3-1 0,1 0-129,0 1 0,-1 0 0,-2-2 0,3-4 129,-4 1-258,2-4 258,-2 2-129,2-2 129,-2-4 0,1-2-129,-1 0 129,0 1-129,1-3-129,-3 4 129,2-3-129,-3 0 129,2 0 0,-1 3-129,0-1 0,0 1 129,1 1 129,1-2-129,0 1 0,1 0 0,1 0 0,-3 1 129,3 0-129,-3 2 129,1 1-129,0 4 0,-1 0 0,0 2 0,-1 3 0,-2 2 0,0 2 0,2 0 0,-2 4 0,0 0 129,1 0 258,-2 2-258,3-3 129,2 3 0,-4-4 258,8 1-258,-6-5 258,3 1-387,0-4 129,2 1 0,-2-4 0,0 2-129,0-6 0,0 4 129,-1-5-258,-1 3 129,-2-2 0,-3-1-129,-1 0 129,-1 1 0,-6 3-129,-1-2 129,-2 0-129,1 1 0,1-1-129,0-3 0,6 3-516,1-10 0,11 9-774,-7-9-1935,11 0-1161,9 0-387,0 0-129</inkml:trace>
  <inkml:trace contextRef="#ctx0" brushRef="#br6" timeOffset="132191.394">8339 13076 258,'0'0'774,"0"0"0,0 0 129,2-11 258,-2 11 0,0 0 129,9-1 0,-9 1 0,9 0-258,-9 0-129,12 1 0,-12-1-387,12 10 129,-12-10-129,14 14 0,-14-14-129,17 23 0,-9-11 129,4 4-258,-2-1 0,3 4 0,-3-2 0,3 3 0,-2-2-129,2 2-129,-5-5 0,3 1 0,-4-2 0,-1-2 129,0-2-258,-6-10 129,7 17 0,-7-17-129,0 0 129,7 10 0,-7-10 0,0 0-258,0 0 129,-4-10 0,4 10-129,-9-21 0,2 9 0,-2-5-129,-2 2 0,-2-4 258,0-1-129,-3-1 129,1-3-258,-2-1 387,1 1-129,-1 3 0,2 0 129,0 3-129,0 1 129,2-1-129,-2 4 129,2 5-129,1 1 129,1-1-129,1 4-129,0-1 129,10 6 129,-13-7 0,13 7 0,0 0 129,0 0 258,0 0-258,0 0 0,8-6 129,0 5-129,2 1 129,1 0-129,2 0 0,-2 0 0,4 0 129,-2 0-129,4 0 0,-2 1 0,4 0 129,0 2-129,2 0 0,-1 4-258,3 0 129,1 0 0,-3 3-129,3 0 129,-4 2-258,0-1 258,-4 0 0,1-2 0,-1 0 0,-3 2 0,-2-4 0,-2 4 0,-1-2 258,-8-9-258,8 21 0,-7-9 129,-1-1 0,-3 2-129,-5 2 129,0-1 0,-4 2-258,1 1 258,-3 3-129,-2-2 0,2-1 0,-1 1 129,0-3-258,2 2 0,0-4-258,2 3-774,4-1-2709,-3-10-387,10 7 258</inkml:trace>
  <inkml:trace contextRef="#ctx0" brushRef="#br6" timeOffset="136939.668">3710 14384 1032,'0'0'2580,"0"0"-1548,0 0 0,0 0 258,-9 0 0,9 0-129,0 0 129,0 0 0,0 0-258,-7-2-258,7 2-258,0 0-387,0 0 0,0 0-129,2 9 0,-2-9 0,9 19 0,-4-3 0,1 5 0,2 0 0,0 6 0,1 0 129,3 1-129,-1 6 0,3 1 0,0 3 0,2 1 0,1 2 129,2 2 129,1 2-258,2 2 0,0-6 129,2 5-129,-2-4 0,0-2 0,-2-2 0,-1-2 0,-8-5 0,2-5 0,-6-2 0,-2-8 129,-3-2-258,-2-14-516,3 12-1677,-3-12-1419,0 0-387,-4-10 258</inkml:trace>
  <inkml:trace contextRef="#ctx0" brushRef="#br6" timeOffset="137638.708">3614 15151 3225,'-10'0'3225,"10"0"-1032,0 0-774,0 0-387,0 0-258,0 0-258,0 0 129,3-15 129,-3 15-258,7-14 258,0 3-258,0-9-129,4 1 258,3-11-258,5 0 0,3-10 0,7-3 258,1-14-258,5 4 0,3-7 0,5 3-129,-4-7 129,2 1-129,-3 2 0,-1 7 0,-5 2 129,-2 8-258,-7 6 258,-3 6-258,-5 10 129,-3 11-129,-12 11 0,9-4-129,-9 4 0,0 15 0,-2 3-258,-4-4-516,6 12-1290,0-4-2193,-2-9-516,0-1-387,2-12 129</inkml:trace>
  <inkml:trace contextRef="#ctx0" brushRef="#br6" timeOffset="138827.776">4288 14952 1419,'0'14'774,"0"-14"-645,0 16 129,0-16 516,-1 19 0,0-8 258,0 2 258,0-1 0,0 2 129,-3 1-258,3 6-129,-3-1-258,3 6-129,-2 3-129,3 3 129,-2 2-129,2 4 258,0-4-258,0 3 0,0-8 258,7 3-258,-3-11 0,5 1 0,0-5-258,2-6 0,2-5-129,2-5-129,3-1-129,-2-7-387,5-1-516,-6-12-1290,1-1-1935,4 5-645,-5-10 516</inkml:trace>
  <inkml:trace contextRef="#ctx0" brushRef="#br6" timeOffset="139315.803">4194 15144 1032,'0'0'3096,"0"-21"0,0 21-2709,5-15 258,-5 15 129,12-10 129,-12 10 129,16-4 258,-16 4 0,20-5 0,-11-1 129,7 6-258,-5-1-129,7 1-387,-4 0-129,5-2-129,-4 1 0,5 0-258,-5 1 0,3 0 0,-3-1 0,0 1-129,-2 0 0,-2 0-129,0 3 0,-11-3-129,14 8-258,-14-8-903,0 0-2967,10 10-129,-10-10-387,0 0 259</inkml:trace>
  <inkml:trace contextRef="#ctx0" brushRef="#br6" timeOffset="141627.936">5032 14926 1677,'0'0'1806,"0"0"-1419,0 0-129,-3-6 0,3 6 387,0 0 129,-11 0 258,11 0-129,-12 8 387,12-8-258,-11 10-129,11-10-129,-11 15-258,11-15-258,-9 12 258,9-12-387,-6 11 0,6-11 129,-2 14 0,2-14 0,0 15 0,2-2 0,2-3 0,3 6 387,-3-2-258,6 1 0,-2-2 129,4 3 0,-3-9-258,4 3 129,0-5-129,0-4 0,3-2-129,0-7 129,1-7-258,-2-3 129,0-4 129,1-2-129,-5-2 0,1-1 0,-6 2-129,1 2 129,-4 0 0,-3 4-129,0 1 129,-5 7-129,-5 0 129,-1 4-129,-5 7 0,-2 0 0,-1 8-129,-2 5 129,1 6-258,-1 1 0,5 6-258,-3-6-516,11 11-645,-5-7-1677,5-3-1290,8 7 0</inkml:trace>
  <inkml:trace contextRef="#ctx0" brushRef="#br6" timeOffset="142215.97">5192 14876 5160,'0'0'3999,"0"0"-387,0 0-2064,5 11-2064,-5-11-129,9 17-129,-5-8 258,3 7 129,-1-2 129,3 5 516,-2 2 258,3 1-129,1 6 0,1 4-129,0 1 0,1 5-129,-1 2-129,1 0 0,-3 2 0,0 0 0,-3-2 129,-1-1 129,-2 0 129,-4-6 129,0-1 129,-5-4-129,0 0 258,-7-8-129,3 4-129,-7-11-129,3-1-129,-5-5-129,3-2-129,-4-5 0,1 0 0,1-9 129,2-6-129,1-1-258,-1-5-129,9 2-258,0-9-516,6 6-1677,1 1-1548,2-7-258,7 7 259</inkml:trace>
  <inkml:trace contextRef="#ctx0" brushRef="#br6" timeOffset="143391.037">5497 14974 1677,'13'14'3483,"-1"-6"0,-12-8-2064,0 0-1161,16 7 387,-16-7-129,16 0 258,-16 0 129,12 0 258,-6-12 0,2 11-129,-4-12-129,6 6-129,-5-5-129,-5 12-387,13-18 0,-13 18-129,10-22 0,-10 22 0,3-18-129,-3 18 129,-1-13 0,1 13-129,-12-12-129,4 9 0,-2 3 0,0 0 0,-1 3 0,0-1 0,1 8-129,0-5 258,0 4-129,1 1 0,9-10 129,-13 18 0,8-6 0,1-1 0,0 2 0,3 1 0,-1 1 0,1-1 129,1 5-129,0 2 129,0 0-129,0 4 129,1-3 0,2 3 0,-1-2-129,4 3 129,-1-7 0,2-2 0,1-5 0,0 0-129,1-5 129,3-5-129,-2-2 129,4 0-129,-1-7 0,0-5 129,1-2-129,1-3 0,1-2 0,-1-6 0,1 0 129,-1-2-258,1 2 129,-2-1 0,0 1 0,-2 4-129,-2 1 129,1 6 0,-3 2 0,-8 12-129,14-12 129,-14 12 0,13 0-129,-13 0 258,13 12-258,-7 1 258,0 2 0,1 0 0,-2 1 129,2 2 0,-2-5-129,2 0 129,-7-13 0,18 10 0,-5-10-258,4-8 258,0-8-129,3 4-129,-2-7 129,3-1-129,-4 3 0,2 3 129,-6 4-129,2 8 129,-6 2 0,1 1 0,-1 10 0,-1 6 0,-4 7 0,1 0 0,-3 0 129,1 4-129,-3 0 0,3-2 0,-1 1-129,1-11-645,6 2-1548,-9-18-2322,17 4-516,-6-10-129,2-17-258</inkml:trace>
  <inkml:trace contextRef="#ctx0" brushRef="#br6" timeOffset="144004.072">6289 15001 5160,'8'7'4902,"-8"-7"-387,11 0-129,-11 0-2580,10-3-1935,-10 3-258,17-7 129,-7 7 129,3 0 0,-1-2 0,2 0 129,-1-1 129,1-4 0,0 0 0,-3-5 129,2-1-129,-5-3 0,2 3 129,-5-3 0,0 1 0,-5-2 0,0 5-129,-2 0 129,2 12-129,-15-14-129,5 12-129,-1 2-129,-1 0-129,-1 8 0,0 0 129,2 3-129,-1-3 129,3 5 0,-1-2 129,4 2 0,0 0 129,1 3 129,3 0-129,1 1 129,1 4 0,0 0 0,2 0 129,2-1-129,4 4 129,-1-5 0,5 2-129,0-3 0,3-4-129,6 0-387,-2-14-774,11 0-2709,-2-1-645,-1-12-387,2-1 0</inkml:trace>
  <inkml:trace contextRef="#ctx0" brushRef="#br6" timeOffset="144631.108">6661 14822 6837,'0'0'4128,"13"10"-258,-13-10-129,0 0-4257,6 16 0,-2-1 129,0-3 129,1 7 258,0-1 258,-1 3 0,2 3 258,-5-2 0,5 6-129,-4-4 0,3-1-129,-2-2 0,0-2 129,-3-4-129,4 0 129,-4-15 0,1 16 0,-1-16 129,0 0-129,0 0-129,0 0 0,0 0 0,0 0-129,-5-5 0,5 5-129,-9-24 129,5 10-129,-2-3 0,1 0 129,3 0-258,-1-4 129,3 3 0,0-5 0,4 5-129,3 0 129,2-1 129,4 1-258,0 1 258,4 5-129,1 0 0,2 3 0,2 2-129,2-1-258,1 8-387,-5-7-1032,5 7-2709,-3 0-258,-4 0-516,-2 0 258</inkml:trace>
  <inkml:trace contextRef="#ctx0" brushRef="#br6" timeOffset="146351.206">7038 14892 1161,'0'0'3741,"0"15"0,0-15-258,0 0-1677,5-3-2193,-5 3 129,14 0 0,-5 0 258,0 4 129,0-3 258,1 3 0,0 3 0,1 3-129,-1-2 258,1 6-387,2 1-129,-3 0 0,2 7-129,-2-3-129,0 4 129,-1 1 0,-2 3 0,-3-3 0,-1 0 129,-1 1 0,-2-5 258,0 2 0,-5-6 0,-2-2 129,-6-3 0,3 1-129,-5-8 258,1-1-258,-3-3 0,0 0-129,2-6 0,0-3-129,2-3 0,4-5 0,2 2 0,3-2-129,4 0 0,1-3 0,7 2 129,2 2-129,6 3 129,-1 1-129,5 2 129,1 0-258,3 7-387,-3-4-1290,-1 0-2064,5 7-258,-7-9 129</inkml:trace>
  <inkml:trace contextRef="#ctx0" brushRef="#br6" timeOffset="147016.244">7408 14443 5031,'4'18'4773,"4"0"-774,-8-18-129,10 16-3096,-5 3-1032,3 5 129,-3 8 258,1 5 129,1 8 0,-4 4 129,3 7 129,-3 1-129,1 4 0,-3-6 0,5-3-387,-3-6 0,0-8 0,1-6-258,-2-11-129,0-5 0,-2-16-258,0 0-387,0 0 129,3-6-129,-4-16 0,1 4 129,-7-10 129,3 1-129,-5 0 516,-3-3 129,-3 3-129,-1 2 387,-2 4-258,-1 1 129,-1 6 129,1 2 129,1 2 0,3 3 387,5 5 387,0-4 129,10 6 0,-9-3 645,9 3-387,7-6 258,9 6-258,-3-12 0,11 8-387,0-7-129,7 2-129,1-1-258,2 4-258,0 2-129,1 4-129,-2 0-387,-5 0-387,4 5-1161,-11 5-2193,-3-4-774,-2 2-129,-4-1-129</inkml:trace>
  <inkml:trace contextRef="#ctx0" brushRef="#br6" timeOffset="147575.276">7687 14991 4902,'32'13'4386,"-13"-13"-258,-6-9-387,2 1-3354,3 0-258,4 1-129,-2 1 258,-1-3 0,0 2 129,-4-3-129,0 3 258,-3-5-129,-1 4-129,-5-1 0,-6 9-258,9-21 0,-9 21 129,0-21-129,0 21 0,-18-19 0,6 14 129,-3 1-129,-1 3 129,-3 1 129,1 6-129,-2 2-129,1 4 129,1 4-129,2 0 129,0 4-129,3 2 0,2 4 0,1-3 0,3 3 129,3 3 0,1 0 0,3-2 387,0-3-258,11 2 0,-1-8-129,7 2 129,4-4-129,3-5-258,5-1-387,1-10-903,8 0-2451,-4-6-903,-2-9-129,2-3-387</inkml:trace>
  <inkml:trace contextRef="#ctx0" brushRef="#br6" timeOffset="148908.35">8058 15072 2967,'-6'-21'3741,"6"21"-129,3-28-774,5 9-2709,2 1-129,5-3 0,1 4 0,0-2 0,3 6 129,-2 1 258,1 7-129,-4 0 258,0 5 129,-2 0-129,-1 7 258,-11-7-129,12 27 0,-12-12 129,3 11 0,-6-4-258,1 7 129,-8-3-129,2 4 0,-8-8 129,4 9-258,-7-15 0,3 2 0,-3-6-258,-1-6 0,1 0-387,-2-6-387,10 0-774,-7-23-1032,7 6-2322,4-1-129,1-16-258</inkml:trace>
  <inkml:trace contextRef="#ctx0" brushRef="#br6" timeOffset="149311.376">8179 14408 6708,'0'0'4515,"0"0"-258,0 0-258,0 0-3483,11 0-774,-11 0 129,10 12 0,-6 5 129,0 4 129,2 10 129,-6 0 258,4 12 0,-4 3-129,0 7 0,0 5 0,0 6-129,-2 0-129,1 1 0,0 4 0,-1-4-129,2-8 0,0-6 0,2-7 0,3-13-516,6-2-903,-2-12-2838,0-17-516,2-2-258,-5-19-129</inkml:trace>
  <inkml:trace contextRef="#ctx0" brushRef="#br6" timeOffset="150730.455">3381 16375 2193,'-1'16'3354,"1"-16"0,0 0-2064,0 0-645,-9 0-129,9 0 0,0 0-129,0 7 258,0-7-129,0 14 129,0-14 0,2 19 0,-1-7-258,3 1 0,-4-13-258,8 18 129,-8-18-258,16 16 0,-6-16 129,3 0 0,1-5-258,2-6 129,-2-2 0,3-3 129,-2-3-258,-3-3 258,-1 4-129,-2 0 0,-3 3 129,-1-1 0,-3 3-129,-2-1 129,0 14-129,-7-18 0,-1 13 0,-4 1-129,0 2 0,-1 2 0,-2 5 129,-1 6 129,1-1-129,-1 7 129,3-2 0,-1 4 0,0 2 129,1 2 0,1-1 0,3-1-258,1 3 516,2 3-387,-2-3 258,4 3 0,0-4 0,4 5-129,-1-7 129,1 6 0,0 0-129,6-1 0,1-6-129,1 3-129,5-3 0,1-5-129,3-1 0,3-6 0,0-4 0,2-6-129,1-1-258,0-5-258,4 3-1677,-6-8-1806,1-5-516,-1 4 0</inkml:trace>
  <inkml:trace contextRef="#ctx0" brushRef="#br6" timeOffset="151363.493">3757 16390 1806,'0'0'3354,"0"0"129,6 12-1935,-6-12-1548,0 0 0,14 14 258,-14-14 387,10 20 129,-10-20 129,10 21-129,-7-10 258,4 6 0,-3 1-129,3 2-516,-1-1 129,2 7-516,1-4 129,-1 8 0,2-1-129,-1 1 0,0-5 0,0 4 129,-4-7-129,2-3 258,-3 1-129,1-8 258,-5-12 0,0 0-129,10 5 129,-10-5-258,8-20 129,-1 1 0,-1-4-129,-1-3-129,2-10 0,3 4-129,-4-8 258,3 4-129,-1-1 129,0 6-129,2-1-129,-1 3 0,1 15-645,-5-7-516,7 15-1419,-3 4-1806,-9 2-645,10 0 387</inkml:trace>
  <inkml:trace contextRef="#ctx0" brushRef="#br6" timeOffset="151774.516">4212 16465 1,'6'14'3611,"-6"-14"1,4 12 0,-4-12-3354,1 13 387,2-1 0,-3-12 258,3 26 129,-3-26 0,6 32 129,-6-18-258,8 15 129,-7-3-645,5 1 0,-2 0-129,1 4-129,-1 1 0,-2-2-129,1-1 0,-1-6-258,2 1-387,-4-7-645,10-5-2451,-10-12-903,14 3-258</inkml:trace>
  <inkml:trace contextRef="#ctx0" brushRef="#br6" timeOffset="152227.541">4508 16595 1161,'4'27'3999,"-4"-27"-129,3 31-516,-3-14-2580,0-2-1032,3-1 258,1 3 129,6 0 129,-10-17 387,21 27 129,-11-25 129,11-2 129,-4-1-387,5 0-258,-1-17-129,1-3-258,0-4 129,-3-3-129,-2-1 129,-5 2 129,-6 1 129,-2 0-129,-5-1 258,-5 10-129,-8 3-129,0 7 0,-6-4 0,-1 9-258,0 2 0,-3 0-258,3 12 0,-2 2 0,5 8-258,-3-7-387,11 19-516,-7-12-1161,7 6-1935,8 1-387,-3-8 258</inkml:trace>
  <inkml:trace contextRef="#ctx0" brushRef="#br6" timeOffset="152603.563">4763 16075 5934,'0'0'4902,"0"0"-903,0 0-129,2 11-4386,-2-11 0,6 27 258,-2-7 129,-2 14 258,3 5 129,-4 1 258,3 9 0,-4 2 129,2 15-258,-2-1-129,0-2-258,0 0 0,0 2-129,0-5-516,-2-19-903,2-6-2322,6-11-774,-6-24-516</inkml:trace>
  <inkml:trace contextRef="#ctx0" brushRef="#br6" timeOffset="153555.618">4984 16619 3096,'31'3'3870,"-11"-5"258,-8-13-2193,6-6-1419,4 1 129,-2-6-516,0 2 129,-3 0 258,0 6 0,-7-6 129,2 9 129,-9-2-258,2 5-129,-5 0-129,0 12-258,-5-14-129,-4 6 0,-1 4-129,-3 0 0,1 4 129,-2 0 129,0 0-129,-1 6 129,1 5 129,1 1-129,1 5 0,1 2-129,1 4 0,0 4 0,3 7 129,0-2-129,2-1 129,0 5 0,2 2 129,1-2-129,1-12 129,1 9 129,0-9 0,3 2-129,2-6 129,3-3-129,1-5 0,2-5 258,3 1-258,2-6 129,2-7-129,3-7 0,0-2 0,0-1-129,0-6 258,-2 1-258,-1-1 129,-1-2 0,-2 3 0,-2 4-129,-2-1 129,1 0-129,-3 2 129,0 3-129,0 4 129,-1 0-258,0 4 129,-8 4-129,14-8 258,-14 8-258,12 4 129,-6 8 0,-6-12 129,9 26 129,-7-10 0,0 5 0,1-7 0,-1 1 129,1-4-129,-3-11-258,12 5 0,-1-11 0,5-11-258,2-5 0,3-2 258,1-2-129,1-2 129,-3-3 0,-1 9 0,-3 10 129,-7 3 129,-2 9 0,-3 10-129,-4 12 0,0-1 129,0 13-129,-4 2 0,3 4 0,-1 0-129,-1-2 0,3 1-387,0-15-903,6 5-2838,1-11-774,1-11-387,2-10 0</inkml:trace>
  <inkml:trace contextRef="#ctx0" brushRef="#br6" timeOffset="154435.669">5853 16399 4773,'8'12'2580,"-8"-12"-903,0 0-1806,0 0-3096,11 16 1161,-11-16 774,0 0 645,3 13 903,-3-13 1419,0 0 1161,0 12 645,0-12-903,0 0-645,0 0-774,-12 13-129,12-13-387,-8 17-129,5-4-129,-5-5 129,3 9-129,-2 0 0,3 5 0,-2-3-129,1 4 0,2 0-129,0 11 129,0-7-129,2 0 0,1-3-129,0 2 129,3-1-129,2-4 129,2-5-129,3 0 0,4-7 258,1 1-258,4-1 129,2-8-129,1-1 258,4 0-129,2-5-129,3-7 129,0-3-129,0-2 0,2-7 129,-3 1-258,-2-2 258,-2 1-129,-5-4 0,-1-5 0,-6 9 0,-2 0 0,-4-1 0,-5 5 0,-3 1-129,0 3 0,0 16 129,-15-15-129,2 11 129,-1 4-258,1 0 129,-3 4 129,2 7 0,-1-5 0,2 1 0,2 9 0,2 2 0,0-6 129,2 11-129,2 2 258,3-1-258,2 6 129,0 6 0,2-4 0,6-5 0,5 9 0,1-7-129,6-3-516,8 1-645,-2-8-2451,8-13-1290,6-6-129,0-3-516</inkml:trace>
  <inkml:trace contextRef="#ctx0" brushRef="#br6" timeOffset="155471.728">6958 16441 3225,'5'21'4386,"2"-6"-258,-7-15-387,0 0-3354,17 0-516,-5 0 0,4-3 129,3-1 129,2-1 129,3-4 0,1 1 258,1-9-258,0 0 129,0-1-129,0 0 129,-6-4-258,-1 5 258,-6-3-129,-3-2 0,-8 0-129,-2 8 129,-3-5-258,-10 5 129,-3 2-129,-4 5 0,-1-1 0,-5 8-129,2 5 0,-1 2-129,-2 5 129,3-2-258,0 9 0,2-1 129,-1 5 0,3-3 129,2-1 0,-2 3 258,4 0-129,1 4 0,2-2 258,1 1-129,2 7 129,3-2 129,3 0-129,2 4-129,2-3 129,4 2 0,3-2 0,6-1 0,2-8-129,4 12 0,2-12 0,4 2-129,1-6 0,4 3-129,2-9-516,-1-7-1290,3-6-2580,2-11-129,-1-9-387</inkml:trace>
  <inkml:trace contextRef="#ctx0" brushRef="#br6" timeOffset="156179.768">7493 16489 1419,'0'0'2193,"0"0"-774,3 12-645,-3-12-2580,7 15 903,-7-15 387,1 14 1032,1 0 645,-2-2 1032,0 5 516,-2 5 258,-1 5-903,-3-6-1032,5 13-387,-5 0-258,3 8 258,-2-8-129,3 12 129,-3-7 0,5 6 129,-2-14-258,2 8 129,0-8-387,9-1 0,0-7 0,5 1-258,3-8-129,5-7-129,5-2-258,-2-5-258,11-2-387,-9-6-1290,6-11-2193,-2-5-387,-6-4 258</inkml:trace>
  <inkml:trace contextRef="#ctx0" brushRef="#br6" timeOffset="156496.786">7373 16665 7224,'26'17'5031,"-5"-9"-258,3-4-645,5-4-3225,4 0-1548,6 3 0,-2-3-258,11 15-903,-11-8-1806,4 0-1032,-1 3-258,-5-5 1</inkml:trace>
  <inkml:trace contextRef="#ctx0" brushRef="#br6" timeOffset="166299.347">14420 12896 903,'0'0'1419,"0"0"-645,0 0-387,0 0-258,0 0-129,0 0 0,0 0 258,0 0 129,0 0 258,0 0 0,0 0-129,-5 0 258,5 0-129,0 0-129,0 0-258,-9 7-129,9-7 0,-8 9 387,8-9-129,-10 15 0,10-15 0,-13 20-129,6-7 258,-1-4-258,0 4-129,-2-1-129,0 1 129,2 1-129,-1 1 0,-1 1 258,2 0-129,0 5 0,2-1 0,1 1-129,3-1 0,2 2 0,0 2 0,3 0-129,4 0 0,-1-2-258,4 0 258,-2 2 0,0 2 0,0-1 129,-3-1-129,-2 5 258,-2-6-129,-1 6 129,-3 2 387,-5-1-129,-1 3 258,-4-3-129,-3 4 129,-2-7 0,1 6 0,-5-6-258,3 0 0,-2-3-129,2-1-258,-1-2 0,1 0 0,0 0-129,3-3 129,-1 1 0,3-3 0,2 0 0,2-1 0,5 1 0,-1-3-129,5 1 0,1 0 0,1 1 0,5 1-129,1 4 129,1-3-258,0 5 258,-1 2-129,1 4 129,-4-2 0,1 6 0,-4 1 0,-1 1 0,0-3 129,0 3 0,-6 0 129,-2-3-129,1 3 129,-3-5-129,0 0 129,-1-1-129,1 2 129,0-2-258,0-2 129,1 1 0,1-5 0,0 2 129,3 2-129,-1-3 0,1 0 129,-1-6 129,1 2 258,-3-5-129,3 5 129,5-19 129,-13 23-129,4-14 0,9-9-258,-12 17-387,12-17-903,0 0-2967,-2 12-516,2-12-387</inkml:trace>
  <inkml:trace contextRef="#ctx0" brushRef="#br6" timeOffset="167358.408">14179 12957 3225,'-1'15'3612,"1"-15"-387,3 12-3096,-3-12-387,7 5 258,-7-5 129,12 0 0,-12 0 387,20-9 0,-9-5 258,5-1 129,-1-5-258,5 1 0,0-3-129,2 3 0,-2-4-258,1 4-129,-3-1 0,0 5-129,-1-3 0,-2 9-129,-3 0 129,-2 1 0,0 1-129,-10 7 129,14-5 129,-14 5 0,0 0 0,10 1 129,-10-1 129,0 0-129,3 16 0,-1-5 0,-2-11-129,0 14 0,0-3 0,0-1-129,0 2 0,0-1 0,1 2 129,0 0 0,3 4-129,2 6 0,-2-2 0,3 4 129,0 3-129,1 6 0,0 4 129,1 5-258,-1-1 258,-3-4-129,-1 3 387,-1 0-258,0-5 0,-3-2 0,0-9-129,0-6-258,0 6-903,-4-9-2580,4-16-903,-1 14-129</inkml:trace>
  <inkml:trace contextRef="#ctx0" brushRef="#br6" timeOffset="169915.553">11304 14868 903,'0'0'2064,"0"0"-387,0 0 0,0 0-387,0 0-387,9 9-387,-9-9-258,0 0 0,5 11 0,-5-11 129,3 13-129,-3-13 387,0 15-258,2-2 258,-2 0 0,0 2-129,0 2 129,0 3-129,-2 1 129,2 4-258,0-2-129,0 1 129,0-2 0,3-2-387,2-4 0,1-6-258,6-2-129,0-8-129,5-8-129,-1-7 0,3-2 129,1-8 129,-3 2 258,1-2 129,-4-2 258,2 7 258,-5-1 129,0 4 0,-2 2-129,0 6-258,-2-2 0,-7 11-129,13-12 129,-13 12-129,9 0 0,-9 0 0,0 0 0,9 6 0,-9-6 0,8 14 0,-7-2 0,5 0 0,-3 2-129,2 1 129,-1 2 0,3 0 0,-1-2 0,2 3 258,-1-7-129,4-1 0,-3-3 0,3-2 0,4-2-129,-1-3 129,0-1-129,3-9 0,-1 0 0,0-2 0,-1-5 129,-1 0 0,-3-7 0,0 4 0,-5-4 258,1 7-258,-5-4-129,2 4 0,-3 4-258,-1-1-258,0 14-645,0-12-645,0 12-2064,7 0-645,-7 0-774,0 0 516</inkml:trace>
  <inkml:trace contextRef="#ctx0" brushRef="#br6" timeOffset="170863.608">11995 14570 1419,'6'-32'2709,"-2"19"-1935,-1 2 258,-1-1 258,-2 12-258,7-19 129,-7 19-129,0 0 0,7-12-129,-7 12 0,0 0-258,0 0-129,0 0-129,1-11 258,-1 11-258,0 0 0,0 0 129,0 0-258,0 0 0,0 0-258,5 10 129,-5-10 0,5 19 0,-3-8 129,2 9 0,0 1 0,1 8-129,-3 2-129,2 4 129,-2 4-129,0 5 129,-2 2 0,0 3 258,-5-5 0,1 5 0,-3-11 129,1 3-258,-1-9 129,2-3-258,0-7 0,1-8-258,4-14 129,0 12-129,0-12 129,11-12-129,-1-2 0,2-8 0,2-3 0,-1-1 129,3 1-129,-1 4 0,-1-1 129,-1 5 0,-3 3-129,0 7 129,-10 7 0,13-6-129,-13 6 129,10 10 0,-6 3 0,0 1 129,-1 6-129,0 1 129,-1 3 129,1 3-129,-3 0 129,0-1 0,0 2-129,-1-4-129,1 1-258,-3-13-903,7 5-2064,6-12-1419,-10-5-129,17-7-258</inkml:trace>
  <inkml:trace contextRef="#ctx0" brushRef="#br6" timeOffset="171454.642">12392 14895 2967,'9'-8'3870,"-6"-7"-387,9 13 129,-2-1-3612,1 1-129,-1 2 129,2 0-258,-2 5 129,2 4 129,-1 2 0,2 3-129,-2-2 0,0 8 129,0-4-129,0 6 129,-1-2 0,-1 2 129,-2-1 129,-3 1 129,2 2-129,-4-5 129,0 4 387,-2-8-129,-1 4 129,-8-6-129,2 5 0,-4-7 0,-1 0 0,-5-7-258,2 2-258,0-4 0,-1-1-129,2-1 0,1-9 0,2-3 0,4-1-129,3-3 129,3 0-129,1 0 129,4-2 0,5 2 0,2 2 0,2 7 0,3-2-129,0 7 129,0-2-258,2 7-903,-4-1-1806,-2-1-1419,6 8-258,-11-9 129</inkml:trace>
  <inkml:trace contextRef="#ctx0" brushRef="#br6" timeOffset="171883.667">12714 14580 1161,'7'-3'3870,"-7"3"0,0 0 0,0 0-2838,5 7-774,-3 6 0,1 4 258,-2 2 258,5 12-129,-6-4 258,7 11-258,-7-3 258,5 7-387,-5-1 129,4 6-387,-3-3-129,0 2 0,2-5-129,0-4 0,0-4-129,1-9 129,-1-3-258,-1-10-129,-2-11-258,0 0-774,15 2-1032,-14-10-1161,0-8-387,0-1-516</inkml:trace>
  <inkml:trace contextRef="#ctx0" brushRef="#br6" timeOffset="172120.68">12661 14838 774,'-16'-4'2709,"16"4"645,0 0 0,0 0-258,10-10-387,10 10-645,-2-8-387,10 4-387,0-6-387,9 1-645,-1 2-258,4-4-516,-1 11-516,-6-11-1806,1 9-1806,-4 2-129,-7 0-258</inkml:trace>
  <inkml:trace contextRef="#ctx0" brushRef="#br6" timeOffset="172875.723">13081 15051 2967,'10'-1'4386,"6"-12"-258,-12 1-129,2 0-2967,7 7-645,-3-4-258,0 1-129,2 0 129,-2 0-129,-1-2 129,-9 10-129,12-20 129,-12 20 0,5-22 0,-5 11-129,-1 0 129,1 11 0,-14-14 0,3 10-129,0 1 129,-3 3-129,-2 0 0,1 7 0,-1 6 0,0-1 0,1 4 258,1-1-258,0 7 0,4-4 258,0 4-129,4 1 0,1 0 129,4 4 0,0-3-129,1 4 258,6-5-129,4 5 0,1-8 0,6 1 0,0-3 0,4-1-129,0-7 0,2-2-258,0-4 0,-3-4-258,4 5-387,-8-7-516,6-1-1419,-8-7-1935,1-4 0,-2 2-258</inkml:trace>
  <inkml:trace contextRef="#ctx0" brushRef="#br6" timeOffset="173319.748">13339 15049 1032,'0'0'2967,"0"-12"-645,0 12-1677,0 0 0,0 0 0,0 0 258,0 0 258,0 0 258,0 0 129,11 0-129,-11 0 129,9 20-387,-9-20 0,10 30-387,-6-13-129,3 8-129,-1 1-258,1 3 0,-1-5 0,0 1-129,-1 0 0,-1-7 258,-1 0-258,0-5 0,-3-13 129,4 11 0,-4-11-129,7-7 129,-3-9-129,3-8 0,1-6 0,2-4 0,-1-3-129,2-3 0,-1 4 0,2 2-129,-1 5 0,-1 5-129,2 11-129,-4-2-645,8 15-387,-16 0-903,19 0-1419,-11 9-1161,-8-9-387</inkml:trace>
  <inkml:trace contextRef="#ctx0" brushRef="#br6" timeOffset="174079.792">13639 15086 129,'13'18'3870,"7"-1"129,-10-12-1032,4-1-1677,6 1-516,-1-5-516,4 0-129,2-9 0,-2-1 129,0-8 0,1 3 129,-6-8 387,4 7 0,-12-12 129,5 12-129,-11-5 129,0 11-258,-4-5-129,0 15 0,-20-11-258,6 11-129,-5 4 0,-1 3-129,-1 8 0,-1 3 0,-1 3 0,1 3 0,2 3 0,1 0 0,3 2 0,2 0 0,5-3 0,2-2 0,5-2 0,2 0 129,6-3-129,6-6 129,3-1-129,5-8 129,3-2-129,2-2 0,3-6 0,2-4-129,-1-4 129,0-1 0,-3-2-129,-2 2 129,-3-4 0,-2 6-129,-4-2 129,-5 2 0,0 6-129,-10 7 0,14-11-129,-14 11 129,9 0-129,-9 0 129,9 13 0,-3 2 0,1-1 129,-1 4 129,2 0-129,1 4 258,-1-2-129,1 2 129,-3-6-129,2-3 129,-3-1-129,1-1 129,-6-11 129,0 0-129,0 0 129,0 0-258,0-10 129,-2-6 0,-3-6-129,0-3 0,1-5-129,0 0 0,4-1 0,0-3-129,9 3 0,2 2 129,4 2-129,5 4-258,3 5-129,0-1-258,10 16-1032,-8-4-2451,8 2-645,-1 3-258</inkml:trace>
  <inkml:trace contextRef="#ctx0" brushRef="#br6" timeOffset="174814.832">14678 14822 1161,'0'-10'4386,"0"-2"-129,0 12-129,0 0-2967,0 0-903,6 0 0,-6 0 129,10 6 129,-10-6 0,14 20 0,-7-5 129,9 7 0,-3 2-129,6 9-129,-1 1-129,4 7 0,-1 0-258,2 0 0,-1 1-129,-1-2 129,-3-3-129,-3-7-129,0-1-258,-9-12-258,4 7-903,-10-9-1806,0-15-1161,-4 14-387</inkml:trace>
  <inkml:trace contextRef="#ctx0" brushRef="#br6" timeOffset="175147.851">14622 15254 5934,'0'-16'5160,"9"4"-387,-2-6-387,4-6-3612,7-1-903,3 0 258,3-2-129,2-1 0,1 1 0,3-3 129,-1-1-129,-2 2 0,-2 3-129,1 3-129,-6 2-258,1 6-129,-8-3-774,4 10-2322,-4 3-903,-13 5-516,14-5 517</inkml:trace>
  <inkml:trace contextRef="#ctx0" brushRef="#br6" timeOffset="175766.887">15200 14982 2322,'3'13'4128,"1"4"258,-4-17-645,0 11-3225,0 0-387,2 5 0,-1 6 387,-1-4-129,1 10 387,-1-5-129,0 12 258,-6-7-129,6 11 0,-2-7-258,2 4 0,0-7-258,2 1 0,3-5 0,2 0-129,3-4-129,4-5 0,1-4-129,1-2-129,3-2 129,-2-8-129,6 0-129,-6-8-387,7 4-387,-9-13-903,7 6-1548,-7-2-1290,-1-6 0</inkml:trace>
  <inkml:trace contextRef="#ctx0" brushRef="#br6" timeOffset="176055.905">15154 15187 8901,'6'0'4644,"13"0"-129,-8 0-1806,2 0-2580,4-7-258,3 4 0,-2-2 129,3 5-258,-1 0-129,5 5-516,-8-6-1161,5 1-1935,-1 5-645,-3-5-387</inkml:trace>
  <inkml:trace contextRef="#ctx0" brushRef="#br6" timeOffset="176468.928">15561 15275 3870,'-12'7'3870,"12"-7"-387,0 14-129,0-14-3870,0 0-258,6 3 387,-6-3 258,11 5 387,-11-5 516,16 4 129,-16-4 258,19 0-129,-19 0-129,20 0-258,-10 0-129,3 0-258,-1 0-387,-2 0-774,6 3-774,-9-1-2064,-7-2-774,17 5-516</inkml:trace>
  <inkml:trace contextRef="#ctx0" brushRef="#br6" timeOffset="176902.952">15834 15077 1935,'10'5'4128,"0"1"129,-10-6-258,0 0-2838,9 9-1032,-6 2-129,1 3 129,-2-1 0,0 7 258,-2-3 129,0 4 0,-1-1 129,1 9 129,-4-9-258,4 9 0,-3-3-258,3 2-129,0 5-774,0-9-387,7 8-2193,0-8-1548,-3-7 0,3-1-258</inkml:trace>
  <inkml:trace contextRef="#ctx0" brushRef="#br6" timeOffset="178255.031">16317 14868 1677,'0'0'3354,"0"0"-258,6 16-129,-6-16-3225,3 11-774,-3-11 387,0 16 387,0-16 258,1 25 387,0-9 387,-1 4 258,3 6-129,-2-4 0,3 9-258,-3-2 0,4 3-129,1-8 0,-2 1-129,2-10-129,1 1-129,-7-16 0,17 12-129,-6-15 0,0-10-129,3-3 0,2-6 129,-2-6 129,3 1 129,-3-5 258,0 6-129,-4 0 0,2 6 0,-6 6-129,-6 14 0,13-12-258,-13 12 0,0 0-387,9 14 387,-7 5-129,-2 2 129,4 0 0,-3 5 129,0-1 0,4 3 258,-2-4-129,3-1 129,-3-5 0,4-2 129,-3-5-129,6-3 0,-10-8-129,13 1 0,-13-1-129,18-16 0,-8-1-129,1-4 0,1-8 258,0-1-258,1-4 129,0 1-129,-1 1 0,-2 1 129,0 4-129,-2 2 0,-2 9-129,-2 2-387,-4 14-258,0 0-774,0 0-2580,0 0-645,5 12-516,-5-1 516</inkml:trace>
  <inkml:trace contextRef="#ctx0" brushRef="#br6" timeOffset="178827.063">16800 14867 6708,'21'-2'4386,"-21"2"-387,16 3-129,-4 1-3999,0 3-129,2 1-258,2 5 258,1-4 0,1 2 258,0 2 0,0 1-129,0-2 129,0 5 0,-3-2-129,1 2 129,-3-2 0,-2 3 129,-3 1 0,-4-2 0,-2 1 0,-2 3 129,-3-1 129,-7-4-258,0 7 258,-6-7-258,1 0 129,-5-4-129,2-3-129,-2-7 0,-1 1 0,2-3-129,1-9 0,4-2 129,3-5-129,1 0 0,5 0 0,5-2 0,1 1-129,9 5-129,1-2-129,9 5-129,-5-3-516,11 12-1161,-4 0-1935,-2-3-129,6 6 258</inkml:trace>
  <inkml:trace contextRef="#ctx0" brushRef="#br6" timeOffset="179404.097">17289 14911 3870,'0'0'3870,"0"0"-129,0 0 0,-7 5-3483,7-5 0,-14 9 0,4-4 258,2 10 0,-5-3 129,6 6 258,-3-3-258,3 6-129,-1-5-387,3 3 129,2-4-129,1-3 0,2-2 0,0-10-129,4 17 0,5-10 129,-2-2-129,5 0 0,-2 2 0,4 3 129,0 0-129,-1 4 0,1 0 0,0-2 0,-2 5 0,-2-2-129,0 2 129,-2-2 0,-3-1 0,-3-2 0,-2-12 0,0 17 129,0-17 0,-12 17 0,2-14 129,-1 1-129,-2-4 129,0 3 0,-1-1-258,-1-2-258,5 3-774,-8-3-2580,6-3-903,1 3-387,0-2-129</inkml:trace>
  <inkml:trace contextRef="#ctx0" brushRef="#br6" timeOffset="203431.471">17525 15262 1,'0'0'3095,"8"0"-128,-8 0-1290,0 0-1161,0 0 129,0 0 0,-1 12 258,1-12 0,-4 12 129,4-12-129,-5 12 129,5-12-258,-4 13-258,4-13-258,-6 19 0,3-5-129,-1 0-129,1 5-387,-5-1-1548,-2 2-1935,7 10-516,-10-10-129</inkml:trace>
  <inkml:trace contextRef="#ctx0" brushRef="#br6" timeOffset="205482.588">10999 15722 2967,'0'0'2967,"0"0"258,0 0-2580,0 0-516,0 0 0,0 0 129,0 0 129,0 0 129,0 0 129,0 0 258,0 0-258,0 0 129,0 7-387,0-7 129,0 0-258,0 0-129,0 0 129,0 0-258,0 0 129,0 0-129,0 0 0,0 0-129,0 0-129,0 0 0,0 0-258,0 0 129,-4-5 0,4 5 0,0 0 258,0 0-129,-9-8 258,9 8 0,0 0 129,0 0 129,0 0 0,0 0-129,0 0 0,0 0 0,0 0-129,0 0 129,0 0 129,0 0 0,0 0 129,0 0 0,-4 8-129,4-8 129,0 12 0,0-12-129,7 20-129,-3-3 129,4 2-129,1 1 0,2 6 0,2 3-129,1 5 129,2 3-129,2 4 129,0-3-129,2 6 0,0 1 0,1-3 0,0 3-129,0-5 0,1-3-129,-5-7-129,3 3-129,-6-12-645,3-2-774,-6-5-1419,-11-14-1032,17 17 258</inkml:trace>
  <inkml:trace contextRef="#ctx0" brushRef="#br6" timeOffset="206006.618">10938 16358 1677,'0'0'3999,"0"0"-129,-7-8 0,7 8-2838,0-17-387,0 3-258,5 2 0,2-12 0,5 4 129,2-15 129,7 6-129,0-13 129,5 4-258,3-8-129,2-2 0,0 4-129,-1 0-258,-2 5 129,-4 6 0,1 8-516,-7 0-516,0 19-774,-6 6-2322,-12 0-387,11 14 0</inkml:trace>
  <inkml:trace contextRef="#ctx0" brushRef="#br6" timeOffset="206655.655">11582 16095 2193,'0'0'2709,"0"0"-129,0 0-516,0 0-258,0 0-258,1 11-258,-1-11-258,0 13-258,0-13-129,0 17-129,-4-5-129,4 1-129,-3-1 0,1 4-129,1 3 258,-1-1-129,-3 5 0,2 6 129,-4-7 258,4 11-387,-3-5 387,2 7-258,-1-5 258,5 5-516,-1-5 258,1-1-387,3-1 0,4-7 0,2 5-129,6-12 0,3-2-258,0-12-516,12 3-1935,2-10-1548,-2-11-516,2-3-129</inkml:trace>
  <inkml:trace contextRef="#ctx0" brushRef="#br6" timeOffset="207767.719">11451 16234 774,'0'0'3354,"0"0"516,4 10-774,-4-10-2193,13 0-903,-5 0 258,2-4 0,1 4 387,-2-6 129,3 6 0,-2-1 129,4 1 0,-4 0-129,5 4-258,-3 3-129,6 3 0,-3-1-258,3-1 0,0 4-129,0-2-129,1-1-129,-2-2-516,6 4-1548,0 2-1935,-5-13 0,2 6-645</inkml:trace>
  <inkml:trace contextRef="#ctx0" brushRef="#br6" timeOffset="208838.78">12131 16024 2193,'0'0'2451,"3"-12"-387,-3 12-258,0 0-258,0 0-258,0 0-129,0 0 129,0 0-516,0 0 129,0 0-387,0 0-258,0 0 0,0 15-129,0-4 0,0 7 0,0-4 0,0 8 258,0 2-258,2 4 258,-2 0-129,4-2 129,-3 1-129,3-6 0,-2 3-129,3-7-129,2-4-129,5-10-129,0-3 0,2-3-129,3-13 258,-1 3-129,2-9 258,-1 1 129,-3-2 387,0 4-258,-3-4 258,-2 13-129,-5-2 0,-4 12-129,11-14-129,-11 14-129,0 0-129,7-1 0,-7 1-129,0 0 0,13 12 0,-13-12 129,10 22 0,-5-9 129,0 5 0,3-1 129,-2 1 0,5-3 129,-4 1 0,3-2 129,-3-2-129,5 5 0,-3-13 129,3 1-258,-2-5 129,1 0-129,0-11 258,-1 0-387,1-6 129,-1-7-129,-1 0 129,0 0-129,-2-2 0,-1 4-129,-1 5-387,-2-4-129,-3 21-1290,9-10-2709,-9 10 0,0 0-387,4-15 259</inkml:trace>
  <inkml:trace contextRef="#ctx0" brushRef="#br6" timeOffset="209511.819">12668 16046 2322,'22'-8'2451,"-9"3"-2064,-1-1 387,4 3 258,-5-1 129,6 4 129,-7 1 129,4 10-129,-14-11 0,20 26-129,-13-9-516,1 5-258,0 0-387,-3 3 129,0 5-258,0-3 129,-3 3 0,2-5 0,-4 0 0,0-1 387,-2-7-129,0 2 258,-3-9 0,1 1 0,4-11-129,-15 5 258,6-5-387,9 0 0,-18-13 0,9 0-129,-2-2-258,3-1 0,0 6 0,2-9-258,2 4 129,0 3-258,4-2 129,0 0-129,0 14-129,10-20 0,2 16 0,-4-4-516,6 8-1032,0 0-1548,-2 0-516,6 2 259</inkml:trace>
  <inkml:trace contextRef="#ctx0" brushRef="#br6" timeOffset="210010.847">13132 16062 1032,'0'0'3870,"0"0"-645,-3 1-387,-12-2-2064,8 0-1806,-7-4 258,5 5 387,-6 0 387,2-2 645,3 6 516,-5-1 0,8 9 258,-3-7-645,6 7-258,0 0-387,4-1-129,2 2-258,4-1-129,6 1 129,1-4-129,3 4 129,0-5-387,3 10 258,-2-4-129,1 6 258,-1-6 129,-4 8 129,0 4 0,-4-2 258,-1 2 129,-6-5 387,-1 5-129,-2-11 129,-5 9 0,-6-7 0,0 2 0,-8-12-129,4 3-387,-5-7-129,1-3-387,4 0-645,-4-10-1290,4-7-2322,7 1-129,0-7-129</inkml:trace>
  <inkml:trace contextRef="#ctx0" brushRef="#br6" timeOffset="211010.905">13718 16131 2967,'2'13'3999,"-2"-13"-129,0 0-387,0 0-3870,7 6-387,-7-6 129,0 0 258,11 13 387,-11-13 129,7 17 129,-4-3 129,2 0 0,-3 6 129,4 2-258,-2-1 129,0 5-129,-1 1 129,1-1-129,0-6 129,-1 5-258,-3-12 516,2 6-387,-2-19 258,1 21-129,-1-21 387,0 0-258,0 0 129,0 0 0,-7 0-258,7 0 129,-5-17-516,2 2 129,0-5-258,0-6 258,3 1-258,-2 1 0,1-2-129,0 1 258,1 6 0,0-2 0,1 2 0,2 6-129,-3 13 129,16-18 0,-7 10 0,4 1 0,0 3 0,1 1-129,2 3-129,-3 0 0,4 5-387,-5-5-774,8 14-1290,-5-4-2064,0-4-387,0 0 129</inkml:trace>
  <inkml:trace contextRef="#ctx0" brushRef="#br6" timeOffset="211598.938">14105 16230 3354,'26'-3'4128,"-16"-8"-129,4 0-3096,2 4-516,-1 0-129,2 1-258,-2-6 129,0 6-129,-4-1 258,-1 0 129,-10 7-129,11-13-258,-11 13 129,0-13 129,0 13-129,-7-16 129,0 9 0,-3 3 0,-3-2 0,2 4 0,-5 2 0,1 0-129,-1 3 129,1 2-258,-1 6 0,1 0 0,1 3-258,0 1 516,2 0-258,3 1 129,-1 5-129,5 1 258,0-4 0,3 2 129,-1 0-258,3 2 258,2-1 387,4-1-387,-2-5 0,5 6-129,-1-8 129,2 3-258,4-1 129,-2-4-516,7 1-258,-5-8-645,9 12-774,-7-16-1548,4 0-1419,2 0-258</inkml:trace>
  <inkml:trace contextRef="#ctx0" brushRef="#br6" timeOffset="212138.968">14358 16148 2193,'7'-3'4128,"6"3"0,-13 0-1677,15 5-2193,-1 1-129,2 6 129,0-1 129,1 7-258,3 0 258,-2 4-258,-2 2 387,-2 1-129,1-1-129,-7-2 129,2 1-258,-5-8 516,-2 5-516,-3-6 387,0 2-129,0-16 129,-10 16-258,0-14 129,1 8-129,-4-9 0,1 3 0,-2-4 0,1-4-129,0 0-258,1-3 258,3-2-387,0-1 129,9 10-645,-11-27 258,11 27-258,0-25 387,0 25-387,6-22 387,4 15 0,-2-5 129,7 7-129,-2-3-258,4 8-387,-2 0-1677,-2-1-1419,10 1-645</inkml:trace>
  <inkml:trace contextRef="#ctx0" brushRef="#br6" timeOffset="212574.993">14773 16077 2193,'-12'13'3354,"10"1"129,-3-2-3096,-3 0-645,1 3 258,1-3 129,0 3 129,-2 0 645,4 5 516,-3-5-258,6 6 129,-7-8 0,8 12 0,-6-9-258,6 10 129,0-11-387,5 7-387,0-10 258,6 5-645,3 0-258,0-9-903,12 3-1419,0-3-2322,-1-8-258,3-3-258</inkml:trace>
  <inkml:trace contextRef="#ctx0" brushRef="#br6" timeOffset="212861.01">14973 16206 129,'0'0'3483,"6"19"-1032,-6-19-516,0 0-3612,0 0-1161,11 9 516,-11-9 1162</inkml:trace>
  <inkml:trace contextRef="#ctx0" brushRef="#br6" timeOffset="213175.028">14973 16206 645,'35'38'2064,"-35"-38"129,0 0-387,0 0-387,5-14-129,-5 14-387,4-10 0,-4 10-258,0 0-387,0 0 0,3-12-129,-3 12 129,0 0-258,0 0 0,0 0 129,0 0-129,0 0 129,0 0 129,0 0-129,0 0 0,0 0 129,0 0-129,0 0 129,0 0 0,0 0-258,0 0 129,0 0-129,0 0 0,0 0-258,0 0 129,0 0-258,0 0-258,3 7-387,-3-7 129,0 0-516,0 0-258,0 0-516,0 0-1161</inkml:trace>
  <inkml:trace contextRef="#ctx0" brushRef="#br6" timeOffset="214315.093">14961 15780 516,'0'0'2967,"0"0"-1677,0 0-774,0 0 129,2 11 129,-2-11 129,0 18 129,0-18 129,0 20 0,0-8-258,0 9 0,0-4-258,0 5 0,0 3-258,0 6-258,0-2 129,0 7 0,0-2-129,0 5 0,0-1 129,-1 2 129,-1-2 258,0 3-258,0-6 129,1-1-129,-1-4 258,2-4-387,0-5 0,0-4-129,0-17-129,0 16 258,0-16 0,0 0-129,0 0 0,9-7 0,-4-11-258,2-5 0,5-6-387,-2-4 0,7 4-129,-4-7 258,5 6 0,-4 1 129,2 11 258,-1 4 0,-3 4 129,0 6 0,-4 3 0,0 1-129,-8 0 129,10 20-129,-8-1 129,1 0 129,-2 4 129,0 5-129,-1 0 129,1 2 0,-1-3 0,1-1-129,0-2 0,1-3-516,2 1-129,-2-10-516,6 11-774,-8-23-2193,7 13-903,2-13-258</inkml:trace>
  <inkml:trace contextRef="#ctx0" brushRef="#br6" timeOffset="-214593.603">15383 16283 903,'34'1'3870,"-23"-9"258,10 8-516,0-1-2580,-5-6-1032,1 1 258,-3 0-129,0 4 129,-5-5 129,2 4 129,-11 3-258,9-7-129,-9 7-129,2-14-258,-2 14 129,-2-17-387,-3 6 516,-3 2-129,-1-2 258,-2 4 0,-1-1 387,1 4 0,-4-1-129,4 5 258,-4 0-387,1 7 129,0 2-258,3 5 129,-3 3-129,3 7 129,-4-6-258,6 8 516,-2-4-258,4 3 129,-3-2 0,4 2 129,1-8 129,3 3-258,0 1 258,2-4-645,5 0 387,2 0-387,6 2 258,2-2-387,3 3-258,1-6-129,6 1-258,-6-14-387,9 17-1677,-6-13-1935,-2-8-258,1-5 0</inkml:trace>
  <inkml:trace contextRef="#ctx0" brushRef="#br6" timeOffset="-214197.58">15658 16467 1548,'8'24'4128,"-8"-24"-258,20 18 0,-7-16-3096,0-2-387,5-5-129,-4-4 129,4 1 129,-3-8 0,1 8 387,-6-13-129,2 10 129,-9-3-387,-3 14 258,3-23-387,-3 23 129,-4-14-516,-4 5 0,-3 2-387,-3 2-129,2 5-258,-7-8-129,5 8-258,-5 0 129,5 10 129,-3-3-258,7 10 129,-4-9-387,7 9 387,-1-6-516,5 2-774,2-1-516,1-12 0</inkml:trace>
  <inkml:trace contextRef="#ctx0" brushRef="#br6" timeOffset="-213858.561">15826 16073 2967,'13'-46'4515,"-12"23"0,-1 10-2064,0 13-903,0 0-516,0 0-387,0 0-129,-2 12 129,2-12-258,-4 28 0,1-15 0,3 6 129,-1-4-129,1 9 0,0-3-129,0 7 129,0 5-129,0 5 0,0 4-129,0 4-129,1 7 129,-1 4-258,3 2-258,-3-8-1161,7-7-2838,-1-3-516,0-12-516,3-8 516</inkml:trace>
  <inkml:trace contextRef="#ctx0" brushRef="#br6" timeOffset="-212949.509">16546 15973 903,'0'0'3096,"0"0"258,0 0-2193,0 0-516,0 0 0,9 14 0,-9-14 387,4 34 258,-4-14-129,4 14 0,-4 0-387,2 15 0,-2 4-258,2 10-387,-2 9 0,1 5 0,-1 4 0,0 1-129,0-6 129,0-2 0,0-16-129,-1-5-129,1-11-387,0-14-774,0-10-1935,3-6-1161,-3-12-129</inkml:trace>
  <inkml:trace contextRef="#ctx0" brushRef="#br6" timeOffset="-212660.492">16362 16408 5547,'-11'0'4773,"11"0"-258,17-4-129,3 4-3483,2-9-774,6 1 129,5 1-129,5 2 129,-2-4-129,3 8 129,-3-6 0,-1 7-129,-5 0 129,-6 0-645,-2 3-387,-11-2-1806,-2 7-2064,-2 0-387,-7-8 129</inkml:trace>
  <inkml:trace contextRef="#ctx0" brushRef="#br6" timeOffset="-212078.459">16806 16191 3999,'7'11'4902,"3"15"-645,-9-12-129,4 0-2838,0 13-1290,3 5 129,0 3-129,-1 1 258,1 4-258,-1-4 258,0 1-129,-3 1 258,1-3-129,-4-10 258,0 0 0,-1-6 0,0-9 129,0-10-258,0 0 129,-5 0-258,2-8 0,0-6-129,2-3 0,-1-6-129,1 4 0,1-7 129,0 2-129,4-2 0,3 0 0,3 3-129,1 4 129,2-3-129,0 0 129,5 7-129,-1-2 129,3 0-129,0 4 258,0 5 0,0-1-258,0 8 258,-1 1-258,1 5-258,-4 0-258,5 12-903,-11-12-1806,5 7-1419,1 3-387,-4-9 0</inkml:trace>
  <inkml:trace contextRef="#ctx0" brushRef="#br6" timeOffset="-211617.433">17237 16502 3999,'-10'-23'4257,"9"9"0,-1-2-1548,-1-7-1806,5 1-258,1 3-387,7-1-129,0 1-129,3 2 129,1 8-129,3-1 0,-1 3 0,2 6 0,-2 1 0,-3 5 129,0 4 0,-3 4 0,-3 2 129,-2 6 258,-5 0 129,0 8 0,-8-7 258,1 8-129,-9-11 129,5 9-258,-10-9 0,5 3-258,-3-13-258,1-3-258,1-4-645,-1-10-774,18 8-1935,-17-21-1290,11-3-387,4-4-387</inkml:trace>
  <inkml:trace contextRef="#ctx0" brushRef="#br6" timeOffset="-210898.392">17431 16209 6063,'11'11'4386,"-3"2"-516,-8-13-645,7 16-3354,-7-16-258,11 22 258,-6-7 0,1-1 387,1 8 129,-4-5 387,5 9-129,-6-9 129,7 5-258,-5-7 129,4 2-387,2-10 129,1-6-258,3-1-387,1-8 387,4-9-387,-1 0 258,1-2 0,1-2 258,-5 4-258,0 3 258,-2 5 258,-1 7-258,-12 2 0,16 4-129,-16-4 0,10 27-258,-9-12 387,2 9-387,0-5 258,-1-1-129,0-7 258,2 3-387,-4-14 258,12 10-129,-3-10 0,1 0 0,2-7 0,-1 0 129,0-3-129,0 3 129,-1-3 0,-1 5-129,-1 0-129,1 5 258,-1 0-129,0 1 0,0 11 0,0 1-129,0 2 258,-1 6-129,-2 8 0,-1-3-129,-1 0-387,-6-10-1935,2 2-2322,-7-7-129,-4 0-774,-2-4 516</inkml:trace>
  <inkml:trace contextRef="#ctx0" brushRef="#br6" timeOffset="-209897.334">12641 16683 1032,'0'0'3612,"0"0"258,0 0-387,-2-8-2709,2 8-516,0 0-129,0 0 0,0 0 129,0 16 129,0 0-129,0 8 129,0 6-258,0 5 387,0 1-129,0 10 129,-1-5 258,1 13 0,0-15 0,0 11-129,0-13 0,0 13-129,-3-11-387,2-3-129,1 1-516,-5-11-516,5 3-774,-1-12-1290,1-17-1548,0 0-258,-14-9 517</inkml:trace>
  <inkml:trace contextRef="#ctx0" brushRef="#br6" timeOffset="-209605.318">12432 16996 3354,'0'11'4386,"6"3"0,-6-14-387,17 0-2838,4 0-774,0 0 129,10 2 129,-1-2-258,5 3 0,0-3 129,0 10-129,-5-10 129,3 7-258,-7 2-129,1 1 0,-8-2 0,1 3-129,0 2-258,-5-4-645,4 7-1419,-7-7-2064,1-6-516,-3-3-387</inkml:trace>
  <inkml:trace contextRef="#ctx0" brushRef="#br6" timeOffset="-208906.279">12842 16772 3354,'2'-15'4773,"-2"15"-645,3-15-516,-3 15-2580,0 0-516,0 0 0,0 0 0,1-11-258,-1 11 0,0 0 0,0 0-258,0 0 129,0 0 0,0 0-129,0 0 129,0 0 0,0 0 0,0 0 129,0 0 0,2 14-129,-2-14 0,2 28 129,-2-10-258,2 6 129,-1 5 0,1 6-129,-1 1 0,1 7 129,-2 5-129,1 3 129,-1-5 0,1 5 258,-1-4-258,3-1-129,-2-13 0,4-7 129,4-8-258,1-13-258,7-9-129,2-15-129,7-3 129,0-13 0,2 1 387,1 0 0,-2 0 129,-3 6 129,-7 8 258,1 7 129,-10 6-129,0 9 129,-2 11-258,-2 4-258,-2 9 0,-1 6 129,1 7-258,1 6 258,-1-6-258,1 0 129,-1-1-129,1-4 0,3-7-645,-6-5-1032,0-22-2451,10 0-645,-10 0-129</inkml:trace>
  <inkml:trace contextRef="#ctx0" brushRef="#br6" timeOffset="-208358.249">13392 17066 1419,'28'13'4128,"-19"-13"129,10 4-903,-10-4-2322,10 0-1935,-5-6-129,6 0 0,-6-12 0,5 8 258,-7-4 645,-1-1 258,-1-3 516,-9 0 258,0-1-129,-5 3 258,4 16-258,-21-19 258,9 12-387,-6 3-129,0 4-129,-2 4-258,1 9 258,0 0-387,3 5 129,-1-1 0,6 6 0,0-1 0,5 7 129,4-4 0,2 6 0,5-4 0,6 3 258,3-6-258,3 7 0,4-7-129,3 0 129,0-4-129,1-6-129,3 0-129,-4-8-774,6 9-774,-10-15-1806,0-12-903,2-4-774</inkml:trace>
  <inkml:trace contextRef="#ctx0" brushRef="#br6" timeOffset="-207622.204">13787 17011 1419,'2'15'3612,"-2"-15"387,1 17-516,-1-17-2709,5 15-903,-5-15 0,6 23 387,0 4 387,-3-7 129,4 8 387,-6-5-129,6 17-129,-7-11-129,4 3-129,-3-6-387,0-3 258,-1-5-258,0-6-258,0-1 258,0-11-258,1-8 0,0-7-129,2-10 258,-1-3-129,1-7 0,1 3 0,3-2-129,-1 2 258,2 6 0,3 2-258,0 4 129,2 6 0,3 6 0,0-2-258,2 8 129,2 0 0,1 2 0,0 10 129,4 2 0,-3 2 129,3-2-258,0 0 258,1-2-258,-2-3 258,0-3-258,2-4 129,-2-5-129,-1-6 0,-4-1 0,-3-9 0,-3 6 129,-1-2-129,-6 0 129,-2 0 0,-4 5 0,-6-1 0,-2 4-129,-5 6 129,-1 3-129,-4 0 0,-2 6 129,3 5-129,-1 1 129,1 3 258,0 0 0,4 4 129,2-4 0,6 4 258,-1-2-129,6 10 0,2-3 129,12 5-258,2 1-258,11 8 129,5 0-387,5-3-516,13 10-2967,0-13-1290,1-7-258,1-5-387</inkml:trace>
  <inkml:trace contextRef="#ctx0" brushRef="#br6" timeOffset="-193193.379">19406 12680 1,'0'0'644,"0"0"130,0 0 129,0 0-129,-2 12 129,2-12 0,0 0 129,0 0 0,0 0 129,0 0-387,0 0-129,0 0-129,0 0-258,0 0 129,0 0-129,0 0-129,0 0 129,0 10 129,0-10-129,0 0 0,0 0 0,0 16 129,0-16-129,0 0-129,0 11 0,0-11 0,0 12-129,0-12 258,-3 13-129,3-13 0,-3 13 0,3-13 129,-4 16 0,4-16 129,-6 17-129,6-17 0,-7 21-129,3-7 129,-1 1-129,-1 2 0,-1-1 129,-1 6 0,1-5-129,0 7 0,0-5-129,2 0 129,1-3 0,4-2-129,0-2 0,7 0 0,8-4 0,1-2 0,6-3 0,0 0 0,3 3 0,-1 2 0,1 1 0,-5 2 129,-3 1-129,-3 6 129,-4 6-129,-2 5 129,-7-1 129,-1 3 0,-4 1 129,-2 2-129,-4 2 0,0 0 0,-1-7 0,2 0-129,0-2-129,3-5 0,2-1-129,3-3 129,1-3-129,0-2 0,6-2 129,3-2 0,3-2 0,1 2 0,1-3 0,2 1 0,-1 1 0,-2 1 0,0 5 0,-2 1 0,-1 4 0,-5 3 129,-1 1-129,-2 5 0,-2-2 0,0 2 129,0-2-129,1 3 0,1 0 258,2-2-258,3-3 258,0 0-258,3-1 129,3-1-129,1-2 258,1 1-387,1-6 129,0 0-258,2 6-516,-6-8-2451,0-1-1161,3 0-387,-8-12-258</inkml:trace>
  <inkml:trace contextRef="#ctx0" brushRef="#br6" timeOffset="-192065.314">19131 12804 2709,'0'0'3096,"12"0"-1290,-12 0-1677,11-7-129,-11 7 258,12-8 0,-12 8 0,12-14 387,-4 5 0,-2-6 0,5-1 258,-5-7 0,8 3 0,-5-11 0,6 6-258,-4-6 129,1 0-258,3-1 0,-2 6-129,-1-1-387,1 4 258,0 0-387,-3 4 258,2 3-258,-12 16 0,14-19 0,-14 19 129,10-12 0,-10 12 0,0 0 129,0 0 0,0 0 0,0 0 0,0 0-129,9 3 129,-9-3 0,0 0 0,7 16-129,-7-16 0,8 11 129,-8-11-129,6 14 129,-6-14-129,8 20 129,-2-7-129,-2 1 129,3 3-129,-2 3 0,2 1 0,2 1 0,-1 3 0,3 2 0,-1-1 258,1-1-258,0-3 0,0 2 129,-2-2-129,0 0 0,0-5 129,-4-3-129,-5-14 0,10 17 0,-10-17 0,5 15 0,-5-15 0,0 0 0,0 0-258,0 0-516,0 0-1419,0 0-2064,0 0-258,0-9-387</inkml:trace>
  <inkml:trace contextRef="#ctx0" brushRef="#br6" timeOffset="-189638.178">19968 14046 1,'8'-13'2450,"-8"13"-1418,13-6 258,-13 6-129,15-6 387,-5 6-129,-2 0-129,5 1-129,-2-1-129,4 6-258,-2-4-129,2 3-129,0-2-129,3 2 0,-3-4 0,1 3-258,-1-1 0,2 3 0,-3 3 0,0 0-129,-1 2 129,-1 1 0,-4 4-129,0 1 0,-1 2 258,-3-1-129,-1-1 0,-3 2 0,0-2 129,0 0-129,-1-2 0,-4-3 129,5-12-129,-15 18 0,6-11-129,-2-2 129,0 1-129,-2-5 0,-1-1 0,1 0 0,-1-3 0,-1-4 0,4 2 129,-3-3-129,2-3 0,2 4-129,2 0 129,8 7 0,-12-13-129,12 13 0,0 0 0,-3-15 129,3 15-129,5-6 129,-5 6 0,14-8-129,-4 1 258,1 2-129,3 0-129,2 0 129,0-2-129,1-1-387,1 5-387,-4-3-645,2 4-2064,1 2-774,-6-1-129</inkml:trace>
  <inkml:trace contextRef="#ctx0" brushRef="#br6" timeOffset="-188814.128">20362 14011 774,'5'-7'387,"-5"7"387,8-4 258,-8 4 129,0 0 387,12-4 129,-12 4 0,0 0 0,0 0-516,10 0-258,-10 0-258,0 0-129,0 0-258,5 13 0,-5-13 0,3 17-129,-3-17 258,2 25 0,-2-12 0,2 3 129,-2 0 0,0 1-129,0-1 129,2 2 0,-2-4-129,2-1 0,-2-13-129,2 18-129,-2-18 0,0 0 0,14 3-129,-14-3 0,17-15 0,-5 3 129,1-5-129,-1-1 0,3-3 0,-2 2 0,1-1 0,-1 6 129,0-1-129,-1 4 0,0 4 0,-1-1 0,2 6 0,-3 2 0,1 0 0,-2 7 129,0 3-129,0 1 0,-2 2 129,1 4 0,-4-1 129,1-1 0,-2 5-129,1-6 129,-4 1 0,1-1 0,0 2-258,-1-16-516,6 24-645,-6-24-1548,0 0-1935,15 0-258,-6-5-387</inkml:trace>
  <inkml:trace contextRef="#ctx0" brushRef="#br6" timeOffset="-188301.099">20875 14205 1935,'-7'-39'2322,"7"19"-774,0-4 0,1 7-387,0-4-129,1 6-129,1 1-129,3 2-258,-6 12-129,13-13-129,-5 10 129,3-1-129,2 3-129,0 1 129,0 0-129,2 4 258,0-2-258,-2 2 129,0 1 0,-1 5 0,-12-10 387,15 19-129,-15-19 258,2 24-129,-4-9 129,-3 5 129,-8-4-129,2 5-129,-7-4-258,2-1-129,-4-3 0,1-5-129,2-4-258,-1-3-129,4-1-258,0-7-258,14 7-258,-19-27-387,15 14-516,-3-12-645,7 1-1161,0 0-645,1-9-129</inkml:trace>
  <inkml:trace contextRef="#ctx0" brushRef="#br6" timeOffset="-187985.081">20998 13737 3096,'0'-12'3741,"0"12"-129,0 0-1806,2 12-516,-2-12-258,2 27 0,-2-12 0,6 11 0,-6 1 129,3 9-387,-3-2 0,3 8-258,-3 0 0,2 4-258,0-3 258,0 0-516,3-7 0,3-6-258,2 3-645,-2-21-1032,6-5-2709,4-5 0,-2-7-774</inkml:trace>
  <inkml:trace contextRef="#ctx0" brushRef="#br6" timeOffset="-186610.002">21678 14025 1161,'21'-9'3612,"-15"-3"-129,6 5-1806,0 1-774,-3-1-387,2-2 129,-4-3-129,1 4 387,-3-6-129,-5 14 129,5-22-129,-5 22 129,-3-19-258,3 19-129,-17-12 0,7 10-387,-5-1 0,-1 0-129,-3 3 0,2 0 0,-1 0 0,2 5 0,0 3 129,2-1-129,2 5 129,1 0 0,0 1 129,4 5-129,1-2 129,2 4 0,1-1-129,3 6 129,0-4-129,3 4 0,6-3 0,2 0 0,3-3-129,3 0 0,3-6-129,1-4 129,3-2 0,2-6-129,0-1 129,1-2-129,0-9 129,-1-5-129,-1-1 0,-3-3 0,1 1 0,-3-1 0,-3-4 0,-2 7 129,-4 0 0,0 0 0,-4 3 0,-1-1 0,-4 4 0,0-1 0,-2 12-258,1-12 258,-1 12-129,0 0 129,0 0-129,0 0 129,0 0 0,0 0 129,0 0 129,0 0-129,0 0 0,4 8-129,-4-8 258,4 14-387,1-3 258,-2 4-129,2-1 0,0 5-129,1 1 129,-1 4 0,3-1 0,-1 0 129,-1-6 0,1 0 0,-1-3 129,-1-3 0,-5-11 0,10 4 0,-10-4 258,11-8-258,-5-4 0,0-1 0,1-6 0,0 1 0,3-4-129,-1-1 0,-2 0 0,4 0 0,-3 0-258,4 2 129,0 3-258,-2-1 258,1 7-258,0 3 129,2 1-129,-3-1 0,3 9-258,-13 0-387,21 0-258,-21 0-903,15 0-1419,-15 0-1419,0 0 129,14 5 130</inkml:trace>
  <inkml:trace contextRef="#ctx0" brushRef="#br6" timeOffset="-186331.987">22416 13916 3483,'7'15'4515,"-7"-15"-258,4 19 129,3-1-3612,-7-5-129,3 8 0,-2 2-129,2 2-129,-1-2-129,-1-3-645,5 5-1032,-6-12-1935,0-13-1161,7 8-387,-1-21 258</inkml:trace>
  <inkml:trace contextRef="#ctx0" brushRef="#br6" timeOffset="-186161.977">22540 13573 2580,'0'15'3225,"5"6"-903,-5-21-2322,0 0-3741,16 17-387</inkml:trace>
  <inkml:trace contextRef="#ctx0" brushRef="#br6" timeOffset="-185677.949">22717 14026 2580,'-15'-11'3870,"15"11"516,-6-29-516,2 6-2580,4 8-516,0-4-516,0 4 0,0-2-258,5 6 129,1-1-387,3 2 129,2 5-129,1 2 129,3 3 0,0 0 258,0 0 0,0 3-129,-1 4 129,-4 6 129,0 1 0,-2 2 0,-2 2 129,-1 1 129,-5 0 129,0 5-129,-7-6 258,3 5 0,-9-9-129,3 1-129,-6-6-129,3 3 0,-2-9-387,-1-3-129,5 0-516,-5-15-774,16 15-1032,-17-26-2193,10-1-258,6-1-258</inkml:trace>
  <inkml:trace contextRef="#ctx0" brushRef="#br6" timeOffset="-185333.929">22861 13476 5031,'0'0'4386,"0"10"-258,7 5-129,-4 2-3612,-3 6-516,0 7 129,1 8 0,1 5 258,-2 4-129,0 4 129,0 0 258,1 5-258,1-8 0,2-2-129,0-7 0,0-10-774,6-1-1419,0-8-2064,-10-20-645,23 4 258</inkml:trace>
  <inkml:trace contextRef="#ctx0" brushRef="#br6" timeOffset="-184281.869">23121 13938 5289,'22'-1'4515,"-15"-10"-258,7 11-387,-2-7-3612,0-3-516,-12 10-129,18-14 129,-18 14-129,13-19 129,-13 19-129,7-22 129,-7 10 0,0 12 0,-2-17 129,2 17-129,-13-17 258,4 12 0,-1 2 129,-2 1-258,3 2 387,-4 2-258,3 3 129,0 3 0,-2 5 129,2 0-129,2 5 129,-2 1 258,4 3-258,-1 1 129,3 4-129,0-3 258,2 5 0,0-5 0,2 1-129,0-4-129,4-1 129,-2-6-258,6-1 129,-8-13-258,14 15 0,-3-14 0,1-1 0,2 0 0,2-4-129,4-4 258,-2-2-129,4-4 258,-1 0 0,0-3-129,0-3 0,-2 3 129,-1-3 0,-3-1-645,-1 2 516,0 2-387,-3 0 129,-2 2-258,-1 3 387,0 1-258,-8 11 258,11-13-129,-11 13 129,8-5-129,-8 5 129,0 0 129,9 0 0,-9 0 0,5 11 0,-5-11 387,6 21-258,-5-6 387,1 6-387,-2-4 129,4 5-129,-4-2 129,4 3-258,-1-8 0,4-1-129,1-6 0,5-4 0,1-4 0,4 0-129,-2-10 258,2-6-129,2 1-129,-1-1 258,-3-1-129,-3 1 258,-1 0-258,-3 2 129,-1 6-258,1 5 129,-9 3-129,7 0 0,-7 0 258,10 6-129,-10-6 258,5 17-258,-5-17 516,5 23-258,-5-23 129,5 18-129,-2-6-129,2 5 0,-3-2-129,2 1-258,3-1-129,-7-15-645,12 29-516,-12-29-774,12 9-1419,-12-9-1419,13-3-258,-2-6 387</inkml:trace>
  <inkml:trace contextRef="#ctx0" brushRef="#br6" timeOffset="-183484.824">24074 13764 4128,'11'5'3225,"-11"-5"-645,0 0-129,0 0-3612,-7 10-516,7-10 258,-17 14 516,7-7 645,-1 1 1032,-2-3 645,2 4 258,-2-6-129,3 6 258,-2-6-129,3 7-258,-2-6-129,4 11-387,-2-5-129,6 9-258,-2-2 0,3 7-129,2-2 129,0 4-387,2-3 129,4 3-258,3-2 258,2-1-258,3-3 0,4-5 0,1 0-129,6-6 0,0-5-129,6-4-129,1-6-129,4-11 129,-4-1 0,3-8 258,-2 0-258,-3-3 258,-6-1 0,-2 4 129,-4 1-387,-2 1 129,-5 6-258,-8 0-258,1 6 129,-3 0 0,-1 12 0,0-14 129,0 14 258,-10-3-129,10 3 258,-13 0 129,2 0 129,0 6 129,0 0 0,1 4 129,-5 0 0,3 7 258,-1-2 129,3 8 129,0-3-129,3 9 0,1-5 0,6 9-258,1-6 258,9 4-387,7-1-258,-17-30-258,52 60-387,-8-40-903,-3 1-2451,1-1-645,-1-13-258,-2-1-258</inkml:trace>
  <inkml:trace contextRef="#ctx0" brushRef="#br6" timeOffset="-181442.708">19529 15137 2451,'0'0'3096,"1"11"-2322,-1-11-645,0 0 258,12 10 129,-12-10 129,16 4 258,-6 0-258,0-4 258,4 0-258,1-2 129,3-1-258,1-5 0,1 1-258,1-4-129,-2-2 0,2-3-129,-2 0 129,-2-1 258,-1 1-129,-6-5 0,0 5 129,-5-1 129,-1 2-258,-4-1 0,0 6 0,-4-5-129,4 15-129,-15-17 0,5 8 0,0 6 0,-1-2 0,-2 1 0,0 2 258,-1 2-129,4 0 0,-3 0 0,2 5 0,-3-1 0,4 1 129,-2 4 0,4 4 0,-7-2 258,6 7-129,-2-4 0,0 7 0,-3-3-129,4 9 0,-4-2 0,3 3 129,-2-3-129,2 3 0,-1 1 0,2 0 258,0-7-129,3 3-129,-2-5 0,8 0 0,-4-3-129,4 3 0,-1-3 0,2-4 0,0 0-129,2 2 0,4-2 0,1 0 129,4-4-129,5-4 0,3 1 129,5-4-129,4-1 0,1-1 0,6-1 0,1-4-129,-1-2 129,1-1 0,-2 4-129,-1 0 129,-3-2-129,-2 2 129,-4 0 0,-2 0 0,-4 2 0,-2-1 0,-3-2 0,-3 1 0,-2 1 0,-8 3 0,10-1 0,-10 1-129,0 0 0,0 0 0,0 0-129,0 0 0,-7-3-387,-3-2-903,10 5-2064,-11 0-1161,3 0-387,8 0-129</inkml:trace>
  <inkml:trace contextRef="#ctx0" brushRef="#br6" timeOffset="-180337.644">20186 15497 1,'-13'-16'2966,"13"16"-257,-9-12-903,9 12-2451,-6-20-387,6 20 258,0-20 387,0 20 129,5-17 645,-5 17 0,17-21 387,-6 9 129,4 3 0,0 0 0,3 2-129,0 1-129,-1 2-258,-1 2 0,0 2-129,-2 9-258,-1 2 129,-5 1 0,0 5-129,-3 1 129,0-1 129,-4 3 0,0 0 129,-1-6 258,-1 3 258,1-17-258,-11 22 129,0-18 0,3 6 129,-7-10-387,4 0 129,-4 0 0,1 0-516,0 0-129,1-5-129,4-2-645,-3-6-774,12 13-2451,-5-15-516,3 1-258</inkml:trace>
  <inkml:trace contextRef="#ctx0" brushRef="#br6" timeOffset="-179760.611">20579 15291 1935,'-1'27'3870,"-1"-11"129,2-16-387,0 0-2838,0 0-645,0 0 258,5 0 387,-5 0 0,8-4 258,-8 4-258,9-1 129,-9 1-387,0 0-258,0 0-129,9-9-258,-9 9-258,0 0-516,0 0-1677,7-12-1935,-7-2-129,5 2-387</inkml:trace>
  <inkml:trace contextRef="#ctx0" brushRef="#br6" timeOffset="-179456.593">20585 14884 6321,'7'-12'4902,"-7"12"-129,10-7-516,-10 7-3612,0 0-387,0 0-258,8 5 129,-8-5-129,4 14-258,-3-1-258,-1-13-774,0 0-2838,5 16-645,-5-16-387,0 0 258</inkml:trace>
  <inkml:trace contextRef="#ctx0" brushRef="#br6" timeOffset="-177746.495">21035 15028 1419,'3'24'3741,"-1"2"387,-2-14-1032,0-12-2322,3 21-129,-3-21-129,10 18 0,-10-18 129,16 12-129,-5-12 129,4-1-129,1-5 0,4 1-129,0-8 129,3 1-387,-1-9 129,-2 4-129,1-2 0,-6 1 0,-1 0 129,-3 2-258,-5 3 0,-2 0 0,-4 13-129,0-19 0,0 19 0,-10-14 0,1 6 0,-5 0 129,1 1-129,-2 2 129,-3-2 129,2 5-129,-4-2 0,2 0 0,1 4-129,0 0 258,-1 3-129,3 3 129,2 2-129,0 2 129,0 1 0,2 5 0,-1 4 129,5-2-129,-2 2 0,4 5 129,-1 5-129,3 1 129,-2-1-129,5 2 129,-1 0-129,1 1 129,0 1-129,1-2 258,1-6-258,3 2 0,0-3 0,2 0 0,3-5-129,1-4-129,6-3 0,0-7-129,8 0-258,-3-6 0,10 1-516,-5-8-645,10 1-2193,0-3-1032,-3-2-129,4 1 646</inkml:trace>
  <inkml:trace contextRef="#ctx0" brushRef="#br6" timeOffset="-176426.42">21509 15220 774,'6'-7'3612,"1"10"258,-7-3-387,0 0-2967,0 0-258,0 0 258,10 4 0,-10-4 387,0 0 0,0 0-129,8 16 129,-8-16-129,1 12 0,-1-12-387,3 18 258,-3-8-387,0 5 129,0 2-129,0 7 258,0-4-258,0 8 129,-2-1 0,0 4-129,-1-3-129,3 4 258,0-7-258,0-1 0,3-4 0,4-5-258,3-3 0,2-6 0,7-2-387,-5-9-258,10 4-516,-7-20-129,11 16-903,-12-15-1419,2 2-1032,0 6-129</inkml:trace>
  <inkml:trace contextRef="#ctx0" brushRef="#br6" timeOffset="-176034.397">21451 15316 2967,'-6'2'3741,"6"-2"-129,6 0-1548,-6 0-2064,8-2 0,-8 2 129,12-1 129,-3 1 129,-9 0 0,18 1 258,-7-1-129,5 0 129,-4 0-258,7 0 129,-3-4 0,2 0-387,1 0-516,-2-6-645,5 4-1419,-2 6-1935,-5-9 0,6 9 130</inkml:trace>
  <inkml:trace contextRef="#ctx0" brushRef="#br6" timeOffset="-175448.364">21787 15425 2451,'0'0'3483,"0"0"0,8 4-1935,-8-4-1677,14 3 0,-14-3 129,13 2 258,-1 1 129,-4-3 258,5 0 129,-6 0 0,6 0 0,-3 0 0,2 0-129,-3 0-258,2 0 0,-11 0-387,16-2-258,-16 2-258,10 0-645,-10 0-645,10 11-2064,-10-11-645,0 11 258</inkml:trace>
  <inkml:trace contextRef="#ctx0" brushRef="#br6" timeOffset="-174998.338">22033 15216 4128,'7'14'4257,"1"-2"-129,-8-12-1032,2 15-2838,1-3-387,0 1 129,0 4 129,0-4 0,-1 7 129,-2-4 129,4 7 0,-4-1 129,4 0 129,-4-1 129,4 2-129,-4-2-129,3 4 129,-3-6-258,2 4-129,-2-7-516,0-4-774,0 0-3096,0 0-516,0-12-387,0 0-258</inkml:trace>
  <inkml:trace contextRef="#ctx0" brushRef="#br6" timeOffset="-163746.695">22642 15041 1,'0'0'902,"0"0"130,0 0 258,0 0-258,0 0-129,1-10 0,-1 10 258,0 0-129,0 0-129,0 0 0,0 0 129,0 0-129,0 0-129,0 0-129,0 0 0,0 0-129,0 0 0,0 0-129,0 0 0,0 0 0,0 0 0,0 0-129,0 0 0,0 0-129,0 0 0,0 0 0,0 0 0,0 0-129,0 0-129,0 0 129,0 0 0,0 0-129,0 0 129,4 6 0,-4-6 0,3 23 0,-1-11 0,0 2 0,1-2 0,-1 2 0,1 3 0,1 4 129,-1-5-129,0 1 129,2-1-129,-2 1 129,0-3 0,1 6 0,-2-8 0,2 0 258,-4-12-258,5 13 129,-5-13 0,0 0 129,0 0-129,9 7 0,-9-7-129,8-12 0,-3 0 0,5-3 0,0-3-258,3-6 129,0 1-129,1-3 129,4 3 0,-3 0-129,2 0 129,-3 1-129,3 3 0,-3 5 129,-1 6-129,-3 1 0,-1 1 129,-9 6-129,16 0 129,-16 0 0,9 13-129,-4 1 129,0-2 0,0 2-129,-1 3 129,-1 2 129,0-2 0,1 3 129,-1-4-129,2-2 258,-5-2-129,5 2 0,-5-14-129,8 12 0,-8-12-129,11 0 0,-2-2-129,1-9-129,5-2 129,-1-4-129,2-2 129,0-2 129,-2 4 0,-2 4 0,-2 1 0,0 2 129,-10 10 0,12-2-129,-12 2 129,9 7-129,-4 8-129,-1-1 129,0 0 0,-1 6 0,1-3 0,-1 4 129,-2-4 0,2 1 0,-1-7-258,-2-11-516,6 25-1806,-6-25-2064,0 0-129,16-3-516</inkml:trace>
  <inkml:trace contextRef="#ctx0" brushRef="#br6" timeOffset="-163149.66">23327 15025 258,'2'11'3354,"-2"-11"0,0 0-129,0 12-2193,0-12-1161,0 0 0,11 13 0,-11-13 129,8 8 387,-8-8 387,8 11 129,-5 2 258,-3-13 129,0 25 0,0-25 0,0 32 0,-5-17-387,5 13-258,0-10-129,2-1-129,-1-5-129,6 0-258,2-5 0,1 0 129,2-7-129,2-7 0,0-4 0,2 0 129,-1-7 0,-1 3 0,-3-5 0,0 0 0,-2 2 0,0 5 0,-6-3 0,2 4 0,-4 0-129,1-2 129,-2 14-129,0-17-129,0 17-129,-3-18-258,3 18-774,-7-13-1161,7 13-2193,0 0-129,-7-15-516</inkml:trace>
  <inkml:trace contextRef="#ctx0" brushRef="#br6" timeOffset="-162601.629">23775 14941 1419,'-15'2'3612,"10"9"516,-10-11-516,4 3-2838,-1 2-516,0 4-258,-1-1 0,3 1 0,2-2-258,2 6 129,6-13-129,-4 14 129,4-14 129,3 15 129,5-11 0,3 2 129,2-2 258,-1-3-258,5 5 129,-5-2 0,3 3-258,-1 1-129,2 1-129,-6 0 258,1 8-258,-6-3 258,3 0-258,-6 1 387,1 2-129,-3-17 258,-4 25 258,-4-18-258,1 5 387,-4-8 0,1 6 0,-6-7-387,2 2 258,0-2-516,3-2-129,1 2-387,-3-3-774,13 0-2451,-11 0-903,11 0-387,-2-15 0</inkml:trace>
  <inkml:trace contextRef="#ctx0" brushRef="#br6" timeOffset="-161905.589">24003 14679 2709,'8'4'3225,"2"-4"129,-10 0-1935,0 0-1290,0 0-129,0 0 0,0 0 258,0 0 129,10 7 258,-10-7 0,2 14 0,-2-14 129,3 25 258,-3-13-258,-3 11 258,-1-7-129,1 16-129,-4-7 129,1 10-129,-3-6-129,6 7 0,-3-3 0,4 4-129,0-7-129,2-1 0,2-1-258,8-4 0,1-4-129,3-3-129,5-8 0,1-7-258,0 7-258,-2-12-387,4 3-387,-4-17-903,-2 2-1677,-1 1-903,-8-4-129</inkml:trace>
  <inkml:trace contextRef="#ctx0" brushRef="#br6" timeOffset="-161588.571">23935 14792 9933,'23'2'4386,"-11"-2"129,6-5-1677,-2 5-2580,3 0-516,4 4 129,0 3-129,6-5-258,2 5-387,1-7-1161,0 3-1806,5 2-1032,-4-5 0</inkml:trace>
  <inkml:trace contextRef="#ctx0" brushRef="#br6" timeOffset="-134998.05">18751 15744 129,'0'-11'903,"0"11"-129,-3-10-387,3 10 129,0 0 0,0 0-129,0 0 0,0 0 258,0 0-387,0 0 516,0 0 0,0 0 129,0 0-129,0 0 0,0 0 258,0 0-129,0 0 0,0 0-387,0 0 0,0 0-258,0 0 0,0 0-129,0 0 0,0 0-258,0 0 129,0 0 0,0 0 0,0 0 129,0 0 129,0 10-258,0-10 129,0 23 0,3-9 129,-2 6-258,1 2 129,-1 7 0,-1 4-129,0-1 0,0 6 129,0 1-129,0 5 0,0-5 0,-1 4 0,-1-4 129,1 0-129,-2-1 0,3-4 258,-1-6-258,1-3 0,0-6 129,0-4-129,0-15 0,0 17 129,0-17 0,0 0 129,0 0-129,0 0 0,6-7 0,-4-5 0,4-7-258,-4-2 0,6 0-258,-1-8 0,3 3-129,-1 1 258,7 1 0,-3 0 129,2 2 129,1 2 129,0 5 0,0 4 0,0 2 0,-1 1 0,-1 6 0,-2-1-129,-2 3 0,-1 3-129,-9-3 0,15 11 0,-15-11 129,9 13-129,-9-13 0,9 20 258,-7-9-129,2 2 129,-4-13 129,5 22 129,-5-22-129,0 23 0,0-23 0,0 20 0,0-10-129,0-10-258,0 22 0,0-22-387,0 18-129,0-18 0,0 17-516,0-17-1419,0 0-1548,5 12 0</inkml:trace>
  <inkml:trace contextRef="#ctx0" brushRef="#br6" timeOffset="-134234.007">19123 15990 1,'8'-4'2321,"-8"4"-1676,0 0-1290,6-8 258,-6 8 774,7-8 258,-7 8 516,10-4 258,-10 4 258,10-4-258,-10 4 129,13-3-387,-13 3-258,17 0-129,-7 3-387,4 4 0,-2 0-387,2 5 0,0 0-258,-2 4 129,3 1-129,-8 1 129,4 1 0,-5-2 129,-2 3-129,-1 1 129,0 2 0,-2-5 129,-1 3-129,0-5 129,0 3-129,0-6 129,-4 1-129,4-14 0,-8 18 129,8-18-129,-16 11 0,7-8 0,-2 1 0,0-1 129,-3-3 0,2-1 129,-1-6-258,0-2 129,1-6 0,2 6-129,2-10 129,1 4-129,4-2-129,2 5 129,1-1 0,3 2 0,4 1 0,6 1-129,1 5 0,4 0-129,2 1 129,2 1-129,1 2-129,-1 0-258,3 9-387,-6-1-774,-1-5-1677,2 13-516</inkml:trace>
  <inkml:trace contextRef="#ctx0" brushRef="#br6" timeOffset="-133617.973">19499 16017 1806,'7'16'2193,"-7"-16"-2580,7 21-645,-2-7 258,-1 1 129,1 1 516,-2 1 516,1 5 516,0 0 0,-1-1 516,3-1-258,-4 1 258,3 0-258,-4-2-129,4-2 0,-5-17-129,4 18-129,-4-18 0,1 12 129,-1-12-258,0 0 129,0 0-258,0 0 0,0-9 129,0 9-129,0-24-129,3 10 0,-3-11 129,3 6-387,0-4 129,3 2 0,2-5-258,2 9 0,0-1 0,2 7-129,2 6-129,-2-2 0,6 4 129,-3-6-516,5 9-129,-7-3-516,8 3-645,-5 0-2064,-4 0-387,4 0-258</inkml:trace>
  <inkml:trace contextRef="#ctx0" brushRef="#br6" timeOffset="-133069.94">19805 16167 2451,'17'0'3483,"-11"-15"129,6 4-3225,2 1-129,1-2 258,1 0-258,-2-1 516,0 5-129,-7-5 258,3 10 0,-6-6 0,-4 9-129,4-13 0,-4 13-258,0 0-129,-8-7-129,1 7-258,-2-5 0,-1 1-129,0 3 129,-1 1-129,0 0 129,0 0 0,1 1 0,-1 3 129,0 4 0,1 1 0,1 4 129,1-4 0,2 8 0,-1 1-129,3 1 129,-1 4 0,4-2 0,0 3-129,1-1 129,0 0 0,5 3 129,1-4-129,5-1 0,0-4-129,5 3 0,1-8 0,6 2-258,4-2 0,-1-7-645,10 5-387,-8-10-903,10 0-1290,-4 0-1677,-2-3 0</inkml:trace>
  <inkml:trace contextRef="#ctx0" brushRef="#br6" timeOffset="-132037.882">20227 15885 1032,'6'-6'2451,"-6"6"-2322,0 0-258,0 0 516,0 0 0,0 0 258,0 0 0,0 0 129,0 0 129,0 0-129,0 0-387,0 0 129,0 0-258,0 0 129,0 0 129,0 0 129,0 0-258,0 0 258,6 12-129,-6-12 129,4 26-258,-3-13 129,3 11-387,-2-2 0,2 4 0,0-1-129,-1 9 0,0-5 0,1 3 0,0 1 0,-1-3 0,0 0 129,1-5 129,-4-3 0,3-1 129,-3-7-129,3-2 129,-3-12-129,0 0 129,0 0-645,8-1-129,-1-12-129,-1-10-516,5 3 129,-3-6-258,8 6 129,-5-7 258,3 5 516,-3 6 387,0 4 0,0 5 516,-11 7-258,18-3 258,-18 3-258,12 9-129,-12-9-258,11 22 0,-7-4 0,0-5-258,-2 9 129,-1-5 129,-1 1 129,0-2 258,-3-1 0,-2-1 258,-5-6-129,1 8 387,-4-14-129,-1 14 129,-6-12-258,4 5 129,-4-8-516,2 4 0,1-5-387,0-6-645,4 6-387,-2-16-2580,9 3-774,4 1-516</inkml:trace>
  <inkml:trace contextRef="#ctx0" brushRef="#br6" timeOffset="-131385.844">20519 16174 3870,'13'6'4128,"4"4"-645,-17-10 258,15 0-4128,-5-5-387,4 5 129,-3-4 258,5 3 129,-3-2 387,-1-8 129,2 3-129,-3-5 129,2 4 258,-6-5-258,3 4 258,-7-4 129,-3 14-129,3-23 258,-3 23-129,-3-14-258,3 14-129,-18-3 129,8 3-387,-4 0-258,2 4 258,-2 7-129,1-2 0,0 0 258,4-1-129,-1 0 129,2 0 129,8-8-129,-11 14 0,11-14 258,-5 12-129,5-12 0,-2 21 0,2-10 129,0 13 0,0-3-129,5 5 258,-2-2-387,2 5 258,1-2-129,2-2-129,2 1 0,2-10-258,3 5 0,1-12-516,6 7 0,-5-16-387,9 6-129,-10-16-1032,13 8-1032,-7-13-1806,-2-3 0</inkml:trace>
  <inkml:trace contextRef="#ctx0" brushRef="#br6" timeOffset="-130814.811">20854 16168 3483,'0'0'3870,"0"0"-258,17 14-258,-7-14-4128,2 0-258,-3-1 0,5 1 258,-4-4 129,5-1 387,-2-2 0,-3-7 516,0 2-129,-4-1 129,1 0 387,-5-2-258,-1-1 129,-1 0-129,-5 3-129,-3 1-258,-2 5-129,-2 2 0,-1 1-129,-3 4-129,3 2 129,-2 7 0,1-1 129,1 2 129,1 2 0,1-3 0,4 6 387,1-3-129,4 6 645,2-18 0,-2 30 0,1-13 129,4 7-129,0-7 129,6 9-258,-1-6-258,4 0-387,1 1 129,1-3-129,3-5-258,0-7-258,5 6-645,-5-15-2193,3-5-1032,4-3-645,-4-8 387</inkml:trace>
  <inkml:trace contextRef="#ctx0" brushRef="#br6" timeOffset="-130129.772">21146 16022 516,'10'3'2838,"-10"-3"129,0 0-2322,0 0-258,7 8 258,-1 8 387,-5-4 129,4 8 129,-5-4 129,2 9-129,-2-8-129,0 11 0,0-8-258,0 4-129,-1-9 0,1 8-258,0-10-129,0-13-258,0 14-129,0-14-129,10-1 0,0-10-258,2-2 258,2-10-129,1 3 258,2-1 129,1-3 129,-2 6 0,-5 2 129,3 7 0,-14 9-387,15-8 0,-15 8-129,10 0-129,-10 0-129,10 14 129,-5-2 0,-3-2 129,2 4 387,1 3-129,-4 0 129,5 5 129,-4-5-129,3 4 129,-2-3-258,1 0 0,-1-2-387,-3-16-903,6 17-2709,-6-17-903,0 0-387,11 0 0</inkml:trace>
  <inkml:trace contextRef="#ctx0" brushRef="#br6" timeOffset="-129513.737">21721 16090 903,'9'8'3999,"-4"9"129,-5-17-1935,0 18-1161,6-3-387,1-3-387,2-4-258,3 3-258,-1-11-129,5 0 129,1-10 0,2-4 387,-1-5 516,-4-8 129,4 8 387,-10-17 258,6 19 0,-12-11-129,5 11-258,-7-4-387,-4 9-387,-4 5-258,-6 1-258,2 6-129,-6 0 0,1 13-129,-6 1-129,8 8-258,-9-2-129,10 6-516,-6-6-258,9 5-129,-5-9-387,10 2-774,2-2-387</inkml:trace>
  <inkml:trace contextRef="#ctx0" brushRef="#br6" timeOffset="-129078.712">21883 16081 1419,'7'28'2967,"-6"-18"0,6 14-2838,5-1 0,-2 8 0,6 5 129,-4 2-129,-1 1 0,-2-3 0,1 4 129,-6-10 387,1 3-129,-5-9 387,0-2-387,-4-11 387,1-1 0,-5-1-129,-1-6-129,-4-4-387,0-3-129,-2-5 129,-3-1 0,0 2-129,0-3 0,0 0 0,1 2 0,1-3 129,5 3 129,2-2-387,6-1 0,1-1-258,2 3-129,7-3-1032,3 1-2580,0-8-516,8 0 258</inkml:trace>
  <inkml:trace contextRef="#ctx0" brushRef="#br6" timeOffset="-128458.679">22068 15963 4902,'12'6'4644,"3"6"-129,-15-12-387,14 5-3612,-4-1-645,4-1 0,3-1-129,-2-2 258,4-3 387,-4-3-129,2-4 0,-3-4 0,0-2 129,-4 0-129,-2 2 0,-4 2 0,-4 12-129,0-17-129,0 17 129,-15-12 0,4 12-129,-2 4 0,-2 2 0,1 0 0,1 6 0,-2-4 0,2 1 0,3 5 0,2 3 0,-1-9 0,0 3 0,4 2 0,0-1 0,3 2 129,2 4 0,0-8 0,0 2 0,3 1 129,5 8 129,-1-5-258,3 1 129,-1-4-129,1 2-129,2-2-129,-1-4 129,2 0-387,-2-7-387,6 0-129,-7-12-258,8 9-516,-10-19-645,11 11-1161,-6-7-903,0-5-387</inkml:trace>
  <inkml:trace contextRef="#ctx0" brushRef="#br6" timeOffset="-127905.645">22407 15856 1548,'0'0'4515,"0"0"129,10-6-516,-10 6-1935,0 0-1677,8 12-258,-8-12 0,5 19-129,-2-6 129,-1 10-129,1-3 129,0 6 129,-1-10-129,0 8 129,-2-7 0,5 7 129,-5-12-258,1 1 129,-1-13 129,4 18-387,-4-18 129,9 3-258,-9-3-258,15-13-129,-2-1 129,1-9-129,6 0 129,-3-4 129,1 3 129,1-1 129,-5 6 129,3 3 0,-5 6 129,-2 10 0,-10 0-129,14 0-258,-8 12 129,-2 3-258,1-1 258,-1 5-129,-2-1 0,2 0 258,-1-3 0,0 2 0,-1-3-258,-2-14-129,8 23-774,-8-23-1290,0 0-2193,11 0-516,-11 0-516,13-7 258</inkml:trace>
  <inkml:trace contextRef="#ctx0" brushRef="#br6" timeOffset="-127286.61">22868 15843 3870,'32'16'3741,"-8"-5"-258,-13-15-258,6 4-3483,2-4-516,2 4 258,-4-4 0,1-4 645,-3 5 258,-5-10 129,1 5 129,-6-7-129,-5 15-129,1-24 129,-1 14-258,0 10-129,-16-19 0,4 13 0,-2 3 0,-1 3-129,-4 0 129,3 7-129,-2 5 258,1 2-129,4 6 0,-4 1 0,4 6 129,-1-3-129,5 3 129,-1 1 0,5 2 0,0-6-129,5 3 129,1-6-129,8 2-129,1-7-129,3 4 129,4-6-387,0-5 0,5-3-129,-5-6-387,6 0-129,-3-8 0,2-1-129,-6-14-129,5 6 258,-7-12-129,1 11 516,-3-6 258,-2 3 258,-2 1 0,-2 4-129,-2 4-516,-2 1-774,-2 11-774,0 0-387</inkml:trace>
  <inkml:trace contextRef="#ctx0" brushRef="#br6" timeOffset="-126970.591">23164 15949 1935,'5'34'2451,"-3"-17"-774,1-2-258,1 7-258,-2-6-516,0 6 129,-2-10 0,4 1 258,-4-13 0,2 19 129,-2-19-129,0 0-387,0 0-129,4-7 0,-4-6-387,3-5-258,-2-2-129,3-7-387,5 3 387,-6-10-516,8 9 387,-4-8-645,5 14 645,-4-4-387,5 6 387,-4-1-258,4 11 258,-1 1-129,-1 1-516,4 4-258,-6-1-1161,6 2 0,-5-2-387</inkml:trace>
  <inkml:trace contextRef="#ctx0" brushRef="#br6" timeOffset="-126680.576">23530 16098 2193,'-26'8'2193,"8"-8"129,1 4-903,-1-4-645,0 0-1032,4-1-258,-2-4-258,6 1-774,10 4 0,-6-14-258,6 14-129</inkml:trace>
  <inkml:trace contextRef="#ctx0" brushRef="#br6" timeOffset="-125286.495">23487 15698 2193,'11'-12'3483,"-11"12"-258,0 0-1032,0 0-774,0 0-516,0 0-387,0 0-258,0 0 129,0 0-129,0 0 258,0 0-129,4 0-129,-4 0 258,0 0-129,11 8 0,-11-8 0,11 8 0,-11-8 0,12 14-258,-12-14 129,18 20-129,-10-7 0,2 1-129,0 1 0,-2 4 0,-1 4-129,-2-3 129,1 3-129,-3 1 0,-2-2 0,-1 3 0,0 0-129,0-5 129,-2-4 129,-3 4 0,0-6 0,-3 3 0,1-7 129,-1 2 258,-2-7-258,3 5 129,-6-6-258,2 3 258,-1-4-129,1-3 0,-2-3 0,0-1 0,0-3-129,0-1 129,2-2 0,3-1-129,-1 1 129,9 10 0,-14-15-129,14 15 129,-5-12-129,5 12 0,0 0 0,0-12 129,0 12-129,7-10 0,-7 10 0,12-8-129,-1 1 129,-1 3 0,2-1-129,1 0 129,0-2-129,-1 2 129,3 2-258,-1-6 129,0 9-129,-1-8-129,1 8-129,-5-4-516,8 4-258,-10 0-774,6 0-1806,2 4-645,-15-4 129</inkml:trace>
  <inkml:trace contextRef="#ctx0" brushRef="#br6" timeOffset="-124762.465">23750 15470 774,'8'0'3354,"-8"-5"-258,9 4-1419,-9 1-1548,7 0 258,-7 0 129,11 5 258,-11-5 0,9 18 129,-4-1 0,-2 3 0,1 8 0,-1 3-258,2 6 129,-1 1-258,1 9 0,-4 4-129,4 2 258,-4-3-258,3 3-129,-3-9 0,2 0-129,-1-4-258,0-10 129,-1-9-258,0-5 129,2-4-903,-3-12-903,-4-7-2709,4 7 129,-14-30-129</inkml:trace>
  <inkml:trace contextRef="#ctx0" brushRef="#br6" timeOffset="-124490.449">23666 15687 2451,'-8'-7'4257,"8"7"129,5 0-258,-5 0-2580,25 0-645,-10 0-129,8 1 0,-2-1 129,11 2 0,-7-2 129,8 3-129,-8-3-258,5 1-258,-4-1-129,-1 0-258,-3 0-387,-6-1-645,3 2-1161,-8 2-2193,-1-3-516,-10 0-387,0 0 129</inkml:trace>
  <inkml:trace contextRef="#ctx0" brushRef="#br6" timeOffset="-123850.413">24150 15852 1935,'29'-7'4128,"-16"7"129,1-11-387,0 1-1806,-4 8-1806,3-2-645,-2 1 258,-2 3 0,1-2 258,-10 2 387,14-2-129,-14 2 129,3-12 0,-3 0 129,0 12-258,-3-23 129,-1 11-258,-1-2 0,-3 3-129,8 11-129,-12-16 129,0 12-129,2 2 129,0 1 0,-4 1-129,0 8 0,1 0 0,6 1 0,-5 2 0,3 0 0,1 2 0,1 1 0,-2-2-129,3 4 258,1-2 0,-3 3 0,2 1 129,1 2 0,0 2 129,2-1 0,0 7 0,1-11 0,2 11-129,0-7-129,2 0 129,3-8-258,2 2 129,-2-3-258,6-7 0,2 0-129,3-5-129,2-1-129,3-11-258,2 7 0,-1-11-129,4 8-387,-4-18-387,2 18-774,-7-1-1419,0-11-774,-7 15 0</inkml:trace>
  <inkml:trace contextRef="#ctx0" brushRef="#br6" timeOffset="-123530.394">24373 15942 1032,'12'15'3354,"-12"-15"-387,0 0-774,0 0 0,0 0-516,41 53 129,-41-53-129,0 0-516,0 0 0,52 11-258,-52-11-258,0 0-258,0 0 129,38-38-129,-38 38 0,0 0-129,13-51 0,-13 51 0,0 0 0,-4-53-258,4 53 0,0 0-129,0 0-129,-16-51-129,16 51-129,0 0-258,0 0-129,0 0-129,0 0-516,0 0-645,-24-8-2064,9 15-387,0-6 0</inkml:trace>
  <inkml:trace contextRef="#ctx0" brushRef="#br6" timeOffset="-122974.363">24529 15382 2967,'48'-17'3870,"-48"17"129,0 0-2064,0 0-516,0 0-129,0 0 0,0 0-129,0 0 0,0 0-516,0 0-258,0 0-129,0 0 0,0 0 129,0 0 0,0 0 258,0 0-129,14 67 0,-14-67-129,3 58-129,-3-58-129,5 69-129,-5-69 129,4 75-129,-4-75 129,2 85-129,-2-85 129,3 86-129,-3-86 0,2 75 0,-2-75-387,7 65-129,-7-65-1290,20 55-2451,-20-55-774,0 0 0,0 0-516</inkml:trace>
  <inkml:trace contextRef="#ctx0" brushRef="#br6" timeOffset="-120390.215">18689 16816 645,'0'0'774,"0"0"129,0 0-129,0 11 129,0-11-129,0 0 0,0 0-387,0 0 129,7 0 0,-7 0 129,0 0 0,0 0 129,8 6 0,-8-6-258,0 0 129,0 0 129,3 14-387,-3-14 0,3 21-129,-3-8-129,4 8 0,-2 1-129,2 0 0,1 8 0,-2 8 129,2-11 0,-1 9 129,-3-2 129,2 2 0,-3-10-258,2 7 516,-2-15-387,0 2-129,0-1-258,0-19-129,0 17-129,0-17 0,0 0 129,0 0-258,12-15 0,-6-3 0,6-2 258,-1-5 0,4 0 129,-1-3 129,3 7 129,0-1-129,1 3 387,1 1-258,1 8 258,-1 4-258,1 5 129,0 1-129,-2 1 0,1 11 129,-3 2-516,-1 13 645,-2-5-387,-1 6 258,-5-5-258,0 13 258,-5-10 129,1 3 258,-3-12-129,0 8 258,-8-3-129,2-4 129,-8-8 129,5 2-387,-8-9 0,3 2-129,-4 0 129,2-5-258,-1-3-129,2-2-129,2 3-129,1-8-258,12 10-258,-12-20-387,12 20-258,0-28-903,12 16-1161,1 1-1548,-1-7 129</inkml:trace>
  <inkml:trace contextRef="#ctx0" brushRef="#br6" timeOffset="-119802.182">19260 17103 4386,'0'5'4515,"0"-5"-516,0 0-387,0 0-3354,0 0-387,8 3 0,-8-3 129,17 0 0,-4-3 0,-1-6 0,8 1-258,-4-4 129,4-2 129,-2-6-129,-3 0 387,0 4 258,-8-3-129,2 9 129,-8-3 0,-1 13 0,-1-11-129,1 11-258,-19 0-258,5 2 0,0 8-129,-3-3 258,1 6-258,-1-2 258,3 6-258,1 0 516,1-5-258,3 0 129,9-12 258,-12 24-258,12-24 129,-4 22 129,4-10-129,0 6 129,1-2-129,5 1 129,0 0-258,2 3-129,1-1 129,1-1-129,2 0-129,0-11-258,7 1-387,-6-8-1419,8-12-2451,3-12 0,-1-5-387</inkml:trace>
  <inkml:trace contextRef="#ctx0" brushRef="#br6" timeOffset="-119238.149">19737 16714 2580,'4'44'3225,"-4"-23"0,0 8-903,-4-4-516,4 16-387,-6-9-129,6 20 0,-6-3-645,5 14 258,-3-8-774,1 8 258,1-7-387,1 1 129,1-17-258,0 1 258,0-17-387,0-3 129,0-21-258,0 13-516,0-13 129,2-16-516,2 3 129,-4-14-129,0 5 258,-6-19 0,-1 10 258,-3-8 387,-2 3 516,1 4 129,-2 8 387,0 2-258,1 3 129,3 9-258,9 10 0,-10-17 387,10 17 129,0 0 0,0 0 129,17-12 129,-2 7-129,11 0 129,0-2-258,6 3-258,2-1-387,1-3-387,5 6-387,-8-8-387,3 10-258,-16 0-258,7 8-516,-16-1-774,0-3-1548,-4 9 258</inkml:trace>
  <inkml:trace contextRef="#ctx0" brushRef="#br6" timeOffset="-118870.13">19947 17142 774,'-8'12'4257,"8"-12"0,0 0-516,0 0-2580,-5-12-774,5-2-258,1-2-129,4 4 129,2-4 258,0 1 129,3 3-129,-10 12 516,16-9 0,-16 9 0,16 0-129,-16 0-387,18 11 0,-11 2-258,2 6 258,-1-4-387,0-1 258,-3 6-129,0 4 129,-2-5 129,-3-2 0,0-4-129,-4 3 0,-5-5 0,-2 4 129,-4-9-258,-1-2 129,0-1-258,-4-3 0,3 0-129,0-7-258,3 2-1032,-2-9-2838,8-6-516,5-8-645,3 0 129</inkml:trace>
  <inkml:trace contextRef="#ctx0" brushRef="#br6" timeOffset="-118050.081">20244 16958 645,'0'12'3612,"2"2"-129,-2-14 258,0 15-3354,0-15-774,6 21 0,-2-1 258,4-2 129,0 8 129,0-10 0,2 4-129,-1-4 129,1 7 516,-3-10 129,2 1 258,-9-14 0,8 12 258,-8-12 0,0 0 0,0 0-129,0 0-387,0 0-258,-5-7-129,-1-3-258,3-7-258,-1-3-129,0-6-258,4 6 0,0-12 0,5 9 129,1-1-258,5 6 387,0-3-129,4 7 258,0 6 129,0-3 0,5 10 129,1-1-129,0 2 0,4 0 129,0 2-129,2 7-129,-1-5 129,3 4-129,-2-5 129,1 0-258,-4-3 0,0 0 0,-4-6 129,-1-3 0,-4-3-129,-5 0 258,-4 2 0,-4-4 129,-2-5 0,0 19 0,-12-19-258,1 15 0,-4-4 0,-1 7 0,-3-3-258,2 4 258,-1 2 0,0 10 0,1-2 129,1-1 129,5 4 0,0 3 387,2 6-258,3-6 387,6 11 0,0-10 129,5 12-129,4-5-129,8 10 129,4-9-645,4-1-774,11 0-2580,3-9-1161,1-6-516,2-6 0</inkml:trace>
  <inkml:trace contextRef="#ctx0" brushRef="#br6" timeOffset="-117286.037">21268 17016 3354,'15'20'3612,"-15"-20"129,9 9-3096,1 4 0,-10-13-129,21 11 387,-14-8-258,7 2-129,-4-5 129,5 0-387,-3-5 129,2-5-258,0 1 0,0-8 0,-3-1 387,2 1-258,-3-4 129,2 6 129,-6-6 129,-2 9-387,-4-5 0,0 17-129,-2-21 0,-7 10-258,-5 7-129,-2-1 0,-2 5-258,-3 0 0,0 12-129,-6-5-258,8 10-129,-8-8-645,12 11-387,-3-4-1161,2-12-1032,13 10 388</inkml:trace>
  <inkml:trace contextRef="#ctx0" brushRef="#br6" timeOffset="-116525.994">21426 17305 1,'3'81'2192,"-3"-44"-1934,1-6 0,-1 4 903,0-9 129,0 3 387,-1-12-258,-3-2-129,-2 6 129,-1 3-387,-4-24 0,3 3-516,-7-1 129,6-5-129,-6-9 129,4 2 0,-3-18 0,5-8-258,2 7-645,2-6 0,5 2-774,0-8-129,12 8 0,-2-4 0,13 7 129,-4-8 129,9 13 258,2-4 516,2 0 129,5 5 516,-3 1-258,5-5 0,-2 4-129,-1-3 129,-3 5-129,-2-4-129,-6 5 0,-3-4 129,-4 6 129,-7 0 258,-7 1 0,1 4 0,-5 0 0,0 14 0,-14-18-129,5 14-129,-4 1 0,2-4-129,-3 7 258,1 0-129,1 0 129,2 3 0,-3 0 258,6 8-129,-2-4 129,7 17 258,-5-11-258,7 14 129,-3-9 0,4 13 129,1-8-387,7 6 0,0-5-258,6 4-258,5-5-258,1-9-516,9 7-645,-2-13-258,10 0-516,-11-8-516,14-5-1548,-6-11-774,-4-4 258</inkml:trace>
  <inkml:trace contextRef="#ctx0" brushRef="#br6" timeOffset="-116090.969">22109 16588 4644,'10'15'4773,"-10"-15"-774,7 14-129,-7-14-2322,0 0-2451,0 0 129,15 17-258,-15-17 516,9 17 0,-8-2 516,2-2 129,0 7 258,-3 0 258,4 13 258,-4-8-129,0 18 258,-4-8-258,4 10 0,-7-4-129,4 13-258,0-16-258,-2-1-387,3-1-516,-3-9-516,5-4-387,0-23-516,5 13-1032,-1-23-903,2-13-774</inkml:trace>
  <inkml:trace contextRef="#ctx0" brushRef="#br6" timeOffset="-115912.959">22271 16749 258,'17'-53'2322,"-7"44"-1419,-10 9-2709</inkml:trace>
  <inkml:trace contextRef="#ctx0" brushRef="#br6" timeOffset="-115754.95">22271 16749 3096,'66'0'4902,"-58"20"-387,0 5-774,4 12-1548,-10-8-1032,6 20-258,-8-5-516,3 7 0,-3-5-258,0 10 0,-1-14-129,-5-4-516,5-4-387,-6-13-387,7-4-774,-10-17-1677,1-12-1032,2-15-258</inkml:trace>
  <inkml:trace contextRef="#ctx0" brushRef="#br6" timeOffset="-115385.929">22103 16902 1,'-39'-1'2450,"34"7"-644,0 5-1032,5-11-129,5 14 387,10-9 0,9-1 516,1-4 0,13 2 129,-2-7 0,12 1-129,-5-10-387,9 7-387,-8-4-258,2 3-129,-7-2-129,-2 2 0,-6 1-258,-6 4 129,-6-1 0,-4 4-129,-5-2 0,-10 2-129,13 0 129,-13 0-129,0 0 129,0 0 0,8 0 0,-8 0 129,0 0 258,10 18 0,-5-2 0,3 7 129,-2-2 0,4 8 258,-6-2-516,6 2 129,-3-2-516,0 4-258,4-8-903,-10-12-2838,-1-11-774,8-7-258,-6-20 0</inkml:trace>
  <inkml:trace contextRef="#ctx0" brushRef="#br6" timeOffset="-115181.917">22627 16518 1677,'2'14'5031,"-2"-14"-645,18 20 258,-11-8-1935,1-7-2193,5 4-129,-4-3-516,-1-4-387,2 5-2709,-3-3-1032,-7-4-516,0 0 129</inkml:trace>
  <inkml:trace contextRef="#ctx0" brushRef="#br6" timeOffset="-110901.672">22872 16877 2322,'0'0'3483,"0"0"-903,0 0-1032,0 0-516,0 0-645,0 0 129,6-6-129,-6 6 129,0 0-129,6-11 258,-6 11 0,0 0 0,1-15 0,-1 15-129,0 0 0,0 0-129,2-12-129,-2 12-129,0 0-129,0 0-129,0 0 129,0 0-129,0 0 0,0 0 129,0 0-129,0 0 129,3 9 0,-3-9 0,5 20 0,-1-3 129,0-2-129,1 6 258,-1-2-129,0 8 129,-2-8 129,5 7 258,-7-8-258,5 1 0,-5-19 0,3 22 0,-3-22-129,10 0-387,3-5-129,-2-19 0,9 1-258,-2-7 387,4 0-129,1-8 258,-3 9 129,0-2 0,-7 6 387,3 13 0,-9-4 129,-7 16-258,7-4 129,-7 4-387,5 16-129,-5-2 0,0 5-129,0 3 129,2 0-258,-2 2 258,0-2-129,3 0 129,-2-6 129,1-1-258,2 2-387,-4-17-516,9 17-2322,-9-17-1419,9 0-258,-3-10-129</inkml:trace>
  <inkml:trace contextRef="#ctx0" brushRef="#br6" timeOffset="-110178.632">23277 16927 3354,'10'19'4773,"8"0"-387,-18-19 0,15 0-3096,-1-2-516,-2-6-516,2-3 258,-5-2-258,3 4 129,-5-7 0,0 3 0,-3-6 0,-4 19 129,5-25-258,-5 25 0,0-21 0,-5 9-258,5 12 0,-17-18-129,7 18 0,-5-4-258,1 4 258,-1 0-387,3 5 387,-3-2-129,4 10 0,1 2 129,10-15 0,-11 22 0,11-3-258,0 0 0,3 3-258,3 1 0,8 1-387,-1 1 129,6 7-129,-4 1 0,5 0-129,-5 4-258,3 0-129,-5 8-258,0-2 0,-5-2 0,-4 2 903,-1-5 774,-3-8 258,0 1 1032,-4-9 645,-1 0 387,-9-15 0,6 2 258,-10-9-903,4 0-645,-8-9 0,6 5-774,-4-1 0,4-10-129,2 3 0,1-3-129,4-4 258,3-1 0,6-2-129,0-4 129,8-5-129,7-2 129,0 3-129,9-1 0,2 4-387,0 0-258,8 7-774,-6-2-2451,0-7-387,4 9-258</inkml:trace>
  <inkml:trace contextRef="#ctx0" brushRef="#br6" timeOffset="-109554.595">23849 16519 2451,'3'13'3096,"-3"-13"516,0 0-2580,0 0-1032,0 0 129,0 0 645,9 12 129,-9-12 516,0 0 0,0 0 258,6 22-129,-6-22-258,0 29-645,0-11-129,0 18 0,0 2-387,0 8 129,-3-2-258,0 7-129,0-1 129,1 3 129,0-11-129,-1-2-258,1-8 0,1-7-387,1-5-516,0-20-2580,0 0-1161,0 0 0,-5-28-129</inkml:trace>
  <inkml:trace contextRef="#ctx0" brushRef="#br6" timeOffset="-109312.581">23703 16773 1032,'-15'16'4128,"15"-16"645,0 10-387,0-10-2838,11 0-258,-11 0-258,28-9 258,-13-2-129,14 11-258,-5-7-258,7-3-387,-1 5-516,2 1-387,1 4-387,-3-8-1548,-6 3-2193,3 1-258,-6-7-129</inkml:trace>
  <inkml:trace contextRef="#ctx0" brushRef="#br6" timeOffset="-108842.554">24169 16849 9159,'11'0'5160,"-11"0"-516,10-1-387,-10 1-3999,10-8-516,-2 4-129,3 4 0,-4 0 258,7 0 0,0 0-129,-1 0 0,1 0 0,0-1 258,-1 1 129,-5 0 0,2 0-129,-10 0 387,9 8-129,-9 3 129,0 7-129,0-6 129,-9 6 0,4-5 0,-7 6-129,0-4 129,-4 3-129,2-12-129,1-1 0,-4 4-129,5-9-258,-1 0-516,2-5-903,11 5-3096,-13-24-129,5-2-516,-1 6-129</inkml:trace>
  <inkml:trace contextRef="#ctx0" brushRef="#br6" timeOffset="-107573.482">18879 17816 3225,'-12'36'3612,"12"-49"-1032,0 13-2451,0-12 516,0 12 516,0 0 0,8-15 258,-8 15-516,10-12 774,-10 12-387,12 0 645,-12 0-1161,19 0-129,-19 0-258,0 0-516,53 37 129,-53-37 0,51 58 0,-51-58-387,57 68 258,-28-20 0,-29-48 129,53 80-129,-53-80 0,45 63-129,-45-63-129,36 58-387,-36-58-516,0 0-258,38 36-774,-38-36-2193,0 0-645</inkml:trace>
  <inkml:trace contextRef="#ctx0" brushRef="#br6" timeOffset="-107218.461">18867 18239 5676,'0'0'5418,"0"0"258,0 0-1290,0 0-3999,0 0-387,35-25-129,-35 25 258,32-58 258,-32 58-258,41-70-129,-41 70 0,52-78 516,-23 32-516,1-2 0,1-1-129,-2 4-129,-2 11 129,-4 0-516,-2 10 129,-6 2-903,0 22-387,-15 0-2322,0 0-903,16 22-387</inkml:trace>
  <inkml:trace contextRef="#ctx0" brushRef="#br6" timeOffset="-106642.428">19417 18029 1032,'42'34'3741,"-42"-34"129,0 0-2322,0 0-774,0 0 258,36-46-129,-36 46 645,0 0-258,0 0-129,0 0 0,0 0-258,0 0-387,0 0-129,0 0 129,1 46-129,-1-46 129,-1 64 129,1-64-129,-7 75 0,7-75-129,-3 77-516,3-77 258,1 54 0,-1-54-129,0 0-516,37 51 258,-37-51 0,46 0-516,-46 0 387,59-23-774,-59 23 129,65-21-129,-65 21 387,56-43-129,-56 43 0,38-27 0,-38 27-387,0 0-2451,0 0-645,0 0 129</inkml:trace>
  <inkml:trace contextRef="#ctx0" brushRef="#br6" timeOffset="-106294.409">19475 18071 4257,'0'0'5031,"5"56"-516,-5-56-129,0 0-3999,0 0-903,0 0 387,0 0 645,0 0-258,0 0 129,38-12 129,-38 12-387,0 0 258,0 0 0,0 0-387,0 0 258,45 1-258,-45-1-387,0 0 258,37 11-387,-37-11-258,0 0-1032,63 4-1290,-63-4-2580,54 0 516</inkml:trace>
  <inkml:trace contextRef="#ctx0" brushRef="#br6" timeOffset="-105717.376">19940 18185 9030,'0'0'5160,"0"0"-645,0 0-1677,0 0-2967,0 0 0,43 19 0,-43-19 258,0 0-129,47-9 0,-47 9 258,40-10-258,-40 10 0,39 0-258,-39 0-258,37 2-258,-37-2-645,0 0-2322,41 28-1161,-41-28-129,0 0 130</inkml:trace>
  <inkml:trace contextRef="#ctx0" brushRef="#br6" timeOffset="-105258.349">20326 17868 2967,'40'42'5289,"-40"-42"258,0 0-645,0 0-2193,0 0-1806,0 0-516,0 0 0,0 0-258,18 49 129,-18-49-129,0 0 0,-1 76 0,1-76 0,0 81-129,0-81-387,3 86-1032,-3-86-3354,9 72-387,-9-72-387,11 54-258</inkml:trace>
</inkml:ink>
</file>

<file path=ppt/ink/ink13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41:48.545"/>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436 449 21,'13'-12'14,"-11"-3"0,5 3-1,-2-3-8,-1-2 2,-1-1 4,-2 1-1,-5 0 2,-2 4-1,-4 1 0,-3 6-1,-6 3-2,-3 6-4,-3 5-2,-6 4 0,-2 6-1,-5 4 0,-1 4 2,-2 7 1,1 3 0,0 4 2,3 7-1,4 1 1,10 6-1,8-2 0,13 3-1,15-4-1,13-5-1,15-3-1,13-9-1,10-10 0,6-5 0,2-10 0,-2-5-1,-8-5 1,-10-4 0,-11-2 1,-12-1-1,-10 0 1,-9-2-3,-10 10-2,-2-13-12,-8 5-15,10 8-1,-20-16 1,12 6-2</inkml:trace>
  <inkml:trace contextRef="#ctx0" brushRef="#br0" timeOffset="579">733 561 9,'15'-2'16,"-15"2"3,18-9-1,-18 9-6,11-1 3,-11 1 0,2 18 0,-6 0 0,2 5-4,-2 3-2,2 3-1,3 2 0,3-2-2,6 0-2,9-6 0,11-6-1,7-8-1,8-6 0,4-9 0,1-6 0,-2-7 1,-3-4 1,-11-6 1,-8 0 0,-12-3 0,-7 4 0,-9-2 0,-2 3-1,-3 1-2,-1 4 0,2 3-1,0 4 0,1 3-2,0 1-3,5 11-5,-12-8-10,12 8-15,-15 5-2,5-5 1,10 0-1</inkml:trace>
  <inkml:trace contextRef="#ctx0" brushRef="#br0" timeOffset="1060">1439 366 44,'-7'14'23,"7"-14"3,0 18 0,0-4-12,4 4-4,1 6 0,0 0-1,3 7-1,1 1-2,2 4-3,0 3 0,1 1-1,-2-4-1,1 1 0,-2-2 0,-1-5-1,-4-5 2,0-2 0,-6-8 1,2-15 0,-10 12 1,0-13-1,0-13 1,-1-4 0,0-9-1,4-6-1,3-4-1,6-3 0,5 1 0,7-1 0,6 5-2,6 6 1,3 11-2,0 3 0,0 11-2,-3 2 0,0 8-3,-7 3-5,0 3-12,2 2-8,-5-9 0,4 1 0,-2-13 2</inkml:trace>
  <inkml:trace contextRef="#ctx0" brushRef="#br0" timeOffset="1496">1935 402 43,'-2'22'24,"2"-22"3,-1 16-1,1-16-5,-1 24-16,3-3 2,1 2 0,2 8-1,-1 4 1,3 6-3,0 2 1,3 1 0,-1-2-1,1 0-1,0-5 0,1-5 1,-5-7-1,1-6 1,-7-19 0,9 11-2,-7-23 1,-2-10 0,-2-13-1,1-5 0,1-8 0,4-6-1,3 0-2,1 3 2,3 6-2,4 9 1,2 9-2,2 8 0,1 12-3,-1 4-5,2 10-5,2 3-10,4 0-8,9 3 0,0-5-1,8 2 2</inkml:trace>
  <inkml:trace contextRef="#ctx0" brushRef="#br0" timeOffset="1885">2648 546 27,'0'0'20,"-8"22"2,8-22-1,-7 14-8,7-14-1,9 9-1,2-12-2,6-3-3,2-3 0,1-6 0,0-4-1,-2-4 0,-2 0 0,-9-4 1,-6 1 0,-9 0 0,-7 6-1,-7 3-1,-4 7-1,-5 6-1,-2 8-1,-3 7 2,0 7-1,1 8 2,4 8 0,4 2-1,6 6 0,7 3 0,8 0-1,9 2-1,8-4-1,13-5-3,5-9-1,11-6-6,0-14-10,2-11-15,1-9 1,-6-14 0,-1-6 0</inkml:trace>
  <inkml:trace contextRef="#ctx0" brushRef="#br0" timeOffset="2280">2856 350 79,'0'0'29,"0"0"-2,9 12-1,-9-12-23,4 15-1,-3-2 2,-1 6 0,1 6 0,-1 3 0,2 5 2,0-2 0,6 2 0,4-6-1,10-2 0,10-12-2,12-5-1,8-8 0,5-5-1,1-4-1,-1-1 1,-7-2 0,-8 2 1,-13 0 0,-7 7 0,-22 3 1,11 3 0,-11-3-1,-2 24 0,3-3 0,3 4-2,5 6 0,5 1-1,4 6-3,3-4-6,6-4-25,4-1-2,-2-14 1,2-6 0</inkml:trace>
  <inkml:trace contextRef="#ctx0" brushRef="#br0" timeOffset="2757">3812-14 60,'0'0'31,"-2"-22"0,2 22-3,0 0-10,0 0-4,-7 27-5,4 3-3,3 13-3,0 11 0,2 13-1,2 14 1,5 8 0,3 4-1,2-3 0,3-4-1,1-6 0,1-11-1,-2-12 0,3-15-4,-6-15-3,1-15-5,-15-12-6,15-27-5,-16-9 1,-7-11 1,-8-12 2,-8-4 3,-9-5 8,-9 4 11,-5 8 8,-6 10 7,-2 11 2,2 11 0,5 13-1,6 8 0,13 10-4,10 1-5,16 8-3,17-1-3,20 0-1,18 2-3,12-4-2,17 2-9,6-6-17,5-11-6,6-2 0,-9-11-1</inkml:trace>
  <inkml:trace contextRef="#ctx0" brushRef="#br0" timeOffset="3301">4803 394 43,'0'0'27,"-18"-7"3,0 6 0,-7 1-10,-6 1-8,2 7 2,-3-1-4,2 5-4,6 5-2,11 3-1,8 2-3,12 0 1,10 0-2,7 1 0,6 0 0,3 0 0,-3-4 0,-3 0 0,-5 2 0,-5-1-1,-6 1 1,-8 1 0,-3 0 1,-5 0 1,-4-1 1,-4-1 0,-3-7 1,-5 0 0,-3-5 0,-1-2 0,-5-8-3,1-2-5,2-1-9,3-6-18,4-13-1,13-7 0,7-15 1</inkml:trace>
  <inkml:trace contextRef="#ctx0" brushRef="#br0" timeOffset="3694">5171 18 78,'17'-6'28,"-17"6"-1,0 0 1,0 11-23,-4 4 1,-1 12 0,-3 12 0,0 14 1,-1 14-2,2 16 1,0 12-2,5 8-1,3 2-2,4-6 0,2-9-1,2-11-1,1-16 0,-1-17-2,0-21-9,-9-25-5,0-16-1,-8-21 1,-4-14-1,-8-14 1,-3-4 5,-7-9 4,-5 5 15,-1 9 6,-3 10 2,1 15 1,4 10 1,9 14 1,4 9-2,21 6-6,-7 15-3,25-1-3,15 1-1,13 0-3,12 1-4,7-3-2,10 3-5,0-8-5,0 2-5,-9-3-4,-12-5-7,-7 4-1,-18-6 3,-6 6 5</inkml:trace>
  <inkml:trace contextRef="#ctx0" brushRef="#br0" timeOffset="4082">5520 559 15,'0'0'24,"-16"-1"2,16 1 3,-11-1-2,11 1-6,0 0-8,0 0-5,11 17-3,-3-9-1,3 4-1,2 2-3,0 0 1,6 4 0,2 1 0,-1 6 0,1 3 0,-2 4 1,0 3-1,-2 1 0,-3 1 2,-7-1-1,-2-2 1,-6-7 0,-3-3 2,-10-9-1,-3-4 1,-8-11 0,-1-4-1,-4-9-1,-1-5 0,-1-5-3,2-4-1,8 2-1,6-4-5,12 6-5,4-4-6,14 5-9,6 4-6,12-4 0,9 6-1,4-10 3</inkml:trace>
  <inkml:trace contextRef="#ctx0" brushRef="#br0" timeOffset="4445">5993 479 14,'47'-40'20,"-4"-7"1,-12 8-3,2-2-2,-33 41 0,38-58 3,-38 58-3,0 0-2,9-31-6,-17 42-2,-3 11 0,-10 18-1,-2 8-3,-5 16 0,-1 10 1,-4 17 0,5 4 1,4 0 0,5-5-1,4-8-1,7-11-2,4-13-2,8-14-6,-1-22-8,-3-22-5,12-11-1,-10-19 0,-3-15 1,-2-12 2,-6-12 5,-3-7 10,-7 3 14,-2 4 7,1 10 5,1 11 0,2 13 0,6 12 0,11 23-1,0 0-7,15 12-5,13 8-6,19 5-3,11 5-3,11 0-5,3 6-8,6-2-7,-7 1-4,-5 0-8,-14-10 1,-16 4 2,-36-29 2</inkml:trace>
  <inkml:trace contextRef="#ctx0" brushRef="#br0" timeOffset="4893">6440 928 38,'0'0'20,"0"0"-1,0 0-2,0 0-10,40 26-5,-40-26 0,34-13 2,-34 13 1,33-23 3,-33 23 2,0 0 2,31-47 0,-31 47 0,0 0 1,1-47-3,-1 47-2,0 0-2,-33-20-1,33 20-2,-43 5 0,43-5 0,-62 19 0,27-6 1,-1 6 0,6 4 0,1 7-1,29-30 1,-32 77-2,33-32-1,9 5-2,12 2 0,11 1-2,10 0-5,10-8-18,6-7-15,4-8 1,-1-24-2,-2-13 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01.504"/>
    </inkml:context>
    <inkml:brush xml:id="br0">
      <inkml:brushProperty name="width" value="0.1" units="cm"/>
      <inkml:brushProperty name="height" value="0.1" units="cm"/>
      <inkml:brushProperty name="color" value="#AE198D"/>
      <inkml:brushProperty name="inkEffects" value="galaxy"/>
      <inkml:brushProperty name="anchorX" value="-4459.28711"/>
      <inkml:brushProperty name="anchorY" value="-4167.60889"/>
      <inkml:brushProperty name="scaleFactor" value="0.5"/>
    </inkml:brush>
  </inkml:definitions>
  <inkml:trace contextRef="#ctx0" brushRef="#br0">605 97 4640,'0'0'0,"2"-1"2112,1-3-2128,0-2 981,-1-1-858,0-3 666,-1 2-650,-2 0 1130,-3-5 6,-4 1-1121,-4 1 753,-2 3-720,-4 3 405,-3 2-427,-1 2 454,-4 3-475,-2 3 181,-2 3-245,-4 3 395,-1 2-347,-2 3 634,-1 1-591,2-1 378,0-1-447,4 0 196,5-2-218,6-2 165,8-1-202,8 0 208,9-1-214,10-1 27,8-1-11,7 0-154,5 0 117,1 1 69,2 2-58,-2 2-86,-2 2 65,-3 1 10,-4 1-6,-4 1-106,-3 0 107,-4 0 224,-5 0-177,-7 1 593,-4-1-502,-7 0 619,-5-2-624,-7 0 304,-7-2-357,-6 0 16,-7-1-54,-3-2 38,-2-1-54,-1-2-656,1-4 523,3-3-1312,4-2 1190,6-2-4017,6-1 3505,8-1-7201,7 0 3883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1:57.601"/>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1327.9342"/>
      <inkml:brushProperty name="anchorY" value="-914.13513"/>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2118.32202"/>
      <inkml:brushProperty name="anchorY" value="-1749.18103"/>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3410.44287"/>
      <inkml:brushProperty name="anchorY" value="-3253.06299"/>
      <inkml:brushProperty name="scaleFactor" value="0.5"/>
    </inkml:brush>
    <inkml:brush xml:id="br4">
      <inkml:brushProperty name="width" value="0.1" units="cm"/>
      <inkml:brushProperty name="height" value="0.1" units="cm"/>
      <inkml:brushProperty name="color" value="#AE198D"/>
      <inkml:brushProperty name="inkEffects" value="galaxy"/>
      <inkml:brushProperty name="anchorX" value="-4072.87012"/>
      <inkml:brushProperty name="anchorY" value="-3969.93872"/>
      <inkml:brushProperty name="scaleFactor" value="0.5"/>
    </inkml:brush>
    <inkml:brush xml:id="br5">
      <inkml:brushProperty name="width" value="0.1" units="cm"/>
      <inkml:brushProperty name="height" value="0.1" units="cm"/>
      <inkml:brushProperty name="color" value="#AE198D"/>
      <inkml:brushProperty name="inkEffects" value="galaxy"/>
      <inkml:brushProperty name="anchorX" value="-3181.38525"/>
      <inkml:brushProperty name="anchorY" value="-3101.84717"/>
      <inkml:brushProperty name="scaleFactor" value="0.5"/>
    </inkml:brush>
  </inkml:definitions>
  <inkml:trace contextRef="#ctx0" brushRef="#br0">1 416 1728,'0'0'0,"1"1"1760,1 1-1643,0-1 1254,-1 0-1131,0-3 1050,-1 0-1055,-1-2 805,0 0-843,-1-2 539,1-1 54,1 0-694,2-1 261,2 1-293,2-1 581,2 1-549,3-1 480,1 2-437,2-1 464,1 1-475,2 0 256,0 0-304,1 1 266,1-1-308,0 1 314,2 1-320,1 0 394,1 1-378,1 0 155,2 2-160,1 0 149,2 2-160,1 1 85,-1 3-64,0 1-58,0 3 53,-2 2 16,-1 2-43,-1 3 91,-1 2-101,-3 2 106,0 3-106,-2 1 181,0 3-165,-2 2 15,-1 1-4,-3 0 31,-1 1-48,-1-2-21,-3 1 43,-1-3 21,-1 1-43,-2-1 91,-2 0-101,-2 0 106,-2 0-106,-3 1-6,-1 0 38,-3 0 96,-1-1-102,-2-1 0,-3-2 1,-3-1 255,-2-4-224,-4-3-143,-2-4 79,-4-3 219,-3-5-219,-2-5 6,-2-5-38,-1-4-37,1-5 6,1-3 217,2-2-137,5-2 15,2-1 0,7 0-42,4 0 10,6 0 70,5 1-59,4 1-91,5 0 65,5 2 10,4 1-6,5 2-106,2 0 107,3 0 74,3 0-58,1 1-160,3 1 122,0 2 64,-1 1-20,-3 2-23,-1 3 49,-3 4-54,-1 2 17,-1 4-6,-1 2 0,0 1-523,0 0 448,-1 3-1466,2-2 1274,0 1-3567,1-1 3108,-3-2-10115</inkml:trace>
  <inkml:trace contextRef="#ctx0" brushRef="#br1" timeOffset="709.48">1413 642 3904,'0'0'0,"1"-1"1760,1-3-1792,0-2 698,-1 1-607,-2-3 224,-1 0-225,-1-2 806,-6-1 587,-2 1-1248,-3 1 997,-2 2-955,-2 2 411,-1 3-507,0 1 278,0 1-320,-1 0 346,1 1-405,0 0 309,0 0-282,0 1 154,0 2-159,1 0 452,0 2-394,1 3 507,-1 2-518,1 2 198,0 1-251,0 3-16,0 1-5,2 2 175,2 2-164,1 1 282,4 2-304,2 0 208,5 1-176,2 0 234,4 1-255,3 1 191,4-1-170,5 0-101,6-2 26,5-4 17,5-4-12,6-5 81,5-6-59,3-5-314,2-6 239,-2-5-1434,-3-4 1226,-2-5-2741,-4-4 2421,-4-3-6175,-3 0 5541,-4-1-875,-7 5 1306</inkml:trace>
  <inkml:trace contextRef="#ctx0" brushRef="#br2" timeOffset="1527.507">1747 20 6976,'0'0'0,"3"-3"3168,2-3-3211,-1 2 880,-1 0-783,-1 2 388,0 2-394,-2 4 827,0 8 96,-4 8-817,-1 8 657,-2 9-635,0 9 171,0 8-283,3 9 325,2 7-330,4 3 63,4 1-95,4 0-134,2-3 107,2-2 70,0-5-60,0-3 102,0-6-101,-1-4-230,-1-7 177,-2-8-444,-3-7 422,-3-9-885,-4-9 778,-5-9-666,-6-11 677,-3-9-11,-12-16 17,-6-9 138,-3-4 80,-2-2-54,1 1 252,2 3-220,4 3 113,4 6-107,5 4 475,5 6-438,4 3 150,6 4-193,3 5 380,5 3-305,5 3 288,3 2-303,6 2 351,5 0-405,4-1 235,5-1-225,7-2 172,5-1-204,4-1 22,2 1-10,3-1 31,-2 0-48,0 3-21,-2 2 43,-5 2-166,-4 2 123,-5 3-5,-4 4 0,-6 2 154,-4 3-117,-3 2 416,-3 3-342,-3 1 230,-2 3-250,-1 4 68,-1 3-100,0 3 58,0 2-96,-1 1-11,1 1 38,1 0-54,2-1 16,1-2-191,1-3 164,1-5-1103,1-4 949,0-6-2421,0-6 2106,-1-8-5743,1-7 5076,1-8-2521,-2 0 1993</inkml:trace>
  <inkml:trace contextRef="#ctx0" brushRef="#br3" timeOffset="1704.244">2472 153 8544,'0'0'0,"-3"-2"3872,-3 1-3920,1-1 709,1 3-666,2 2-705,2 3 582,3 3-1973,1 3 1717,3 1-4613,1 2 4117,6 0-1675,-3-2 1419</inkml:trace>
  <inkml:trace contextRef="#ctx0" brushRef="#br4" timeOffset="2252.344">2970 842 7808,'0'0'0,"-3"1"3520,-3 0-3547,-2-1 1014,-1-1-918,-3-3 230,-3-1-241,-1-3-90,-2-3 22,-1-3 239,0-4-186,1-1 367,1-4-362,3-3 230,4 0-220,3 0 60,4 0-60,3 3 49,5 2-91,4 0-160,5 3 117,4 1 65,4 4-22,5 4-22,2 4 49,1 5-166,1 4 123,-1 5-5,-5 4 0,-2 5 154,-6 4-117,-3 2 341,-7 4-319,-5 3 479,-6 1-437,-5 1 661,-6 1-602,-3 1 527,-6-1-527,-3-1 378,-3-3-378,-4-3 256,-2-4-305,-1-7 236,-1-7-262,1-10 74,2-8-100,4-10-465,6-7 390,5-4-518,6-3 443,6-1-1258,5-1 1108,5 1-2090,6 1 1904,4 2-4986,5 3 4420,5 3-3455,-3 7 2299</inkml:trace>
  <inkml:trace contextRef="#ctx0" brushRef="#br5" timeOffset="2856.406">3216 657 6144,'0'0'0,"7"-3"2784,6-1-2838,-1-4 924,1-2-812,-1-1 161,-2 1-176,-1 0 634,-3 1-560,-1 3 1051,-1 1-933,-2 3 453,-2 1-507,0 4 502,-2 3-534,1 3 609,-1 2-630,0 2 789,1 4-757,-1 4 309,2 3-357,-2 3 123,1 2-161,-1 3-36,2 1 4,-1-1 28,1-1-49,-1-4 240,2-4-218,3-6 373,2-9-368,5-11-107,6-10 65,8-10-380,6-7 326,6-6 187,4-5-128,2-2 325,0 1-310,-3 3 401,-3 4-379,-5 5 5,-5 7-79,-5 7-33,-3 5 0,-4 6 70,-1 5-22,-2 6 235,-2 7-176,0 5 438,-1 4-385,-1 5 240,0 5-255,-1 4 68,0 4-100,0 3 132,-1 2-154,-1 0 198,-2-1-209,-1-2-122,-1-5 69,0-4-1494,-1-7 1281,1-8-4037,2-11 3498,-1-4-14250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05.924"/>
    </inkml:context>
    <inkml:brush xml:id="br0">
      <inkml:brushProperty name="width" value="0.1" units="cm"/>
      <inkml:brushProperty name="height" value="0.1" units="cm"/>
      <inkml:brushProperty name="color" value="#AE198D"/>
      <inkml:brushProperty name="inkEffects" value="galaxy"/>
      <inkml:brushProperty name="anchorX" value="-3219.76489"/>
      <inkml:brushProperty name="anchorY" value="-3905.52393"/>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4349.58789"/>
      <inkml:brushProperty name="anchorY" value="-4999.146"/>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6458.729"/>
      <inkml:brushProperty name="anchorY" value="-7008.80664"/>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8414.10352"/>
      <inkml:brushProperty name="anchorY" value="-7328.86963"/>
      <inkml:brushProperty name="scaleFactor" value="0.5"/>
    </inkml:brush>
  </inkml:definitions>
  <inkml:trace contextRef="#ctx0" brushRef="#br0">224 668 3552,'0'0'0,"1"-2"1632,1 1-1680,-1 1 965,0 1-826,-3-1 1093,-1 2-992,2-2 917,1 1-864,0-1 817,0-1-396,1 1-586,1 1 555,1 1-507,0 3 325,2 0-357,0 2 662,3 0-609,0 1 384,4 0-447,3 1 196,4 0-218,5-1 166,4-1-204,6-3-52,4-1 10,3-3 21,2-3-10,2-2 5,-2-4 0,-2-3-112,-3-3 106,-6-3 1,-5 0 0,-5 0 79,-6-1-58,-7 0-16,-7 0 43,-7 2-166,-7 2 123,-6 1 70,-8 4-60,-4 3-10,-6 2 43,-5 3-166,-3 3 123,-4 1 70,-1 2-60,0 1-10,1 0 43,2 2-54,3 1 17,3 3-6,4 1 0,3 3 0,3 1 0,1 3 0,3 3 0,1 2 224,3 3-176,3 2 288,4 0-304,4 3 320,5 1-320,6 2 320,5 3-320,6 2 208,6 0-176,8-1 48,4-2-54,8-4-63,5-4 53,8-7 16,5-7-43,4-7 91,3-5-101,0-5-6,-3-5 38,-4-2-166,-8-2 123,-6-1-5,-8 0 0,-5 0-107,-8 3 106,-5 3-484,-5 2 362,-6 3-464,-4 3 426,-4 1-1178,-3 3 1088,-2 2-3648,-1 1 3211,1 0-4784,1-1 2709</inkml:trace>
  <inkml:trace contextRef="#ctx0" brushRef="#br1" timeOffset="1593.947">1591 2 6144,'0'0'0,"-2"-1"2784,-2 0-2838,-2 1 849,-3 2-752,-3 0 138,-2 2-133,-3 2 475,-3 1-438,-3 2 784,0 2-709,1 2 640,0 3-634,3 2 186,1 3-288,4 3 176,2 3-214,3 3 22,1 5-10,3 4-156,1 6 118,1 4 219,-1 4-176,1 3 293,1 4-304,1 2 208,0 5-176,0 5 48,1 7-54,-1 5-212,-1 3 132,-3 2 134,-2-1-80,-2-2 336,1-5-314,0-5 68,1-6-95,2-7-134,3-8 107,3-8 219,4-8-176,2-7-305,3-10 241,3-10-656,2-11 554,3-11-1344,4-10 1169,3-10-1212,4-10 1206,3-14-624,1-14 720,2-15 112,-1-11 64,0-6-128,-1-4 128,-1-1 70,-1 3-22,-3 4 240,-3 8-214,-4 8 785,-6 9-710,-4 10 763,-6 9-704,-5 10 363,-2 9-448,-5 7 191,-2 10-218,-1 7 315,-3 9-320,2 7 623,-1 7-554,0 8 443,1 7-427,1 4 272,2 6-309,0 4 159,2 4-202,1 6-21,2 5 0,0 7 26,3 9-48,0 8-21,3 6 43,1 4-54,1 1 17,-1-4 68,1-6-58,-2-7 171,0-9-160,-1-8-59,-1-10 16,-3-9 96,-3-9-70,-4-8-234,-3-10 182,-5-9-108,-4-10 102,-5-9-26,-6-10 10,-6-9 149,-4-8-80,-5-8-5,-2-4 43,-1-3-166,3 1 123,3 4-5,5 5 0,5 7 5,5 7 0,3 8 74,8 8-58,6 8-16,5 5 43,6 4 432,6 3-385,9 4 140,8 2-188,10 2 81,10 1-107,11 3 251,10 1-225,8 0-223,7 0 176,5-2-1,6-2 33,5-3-38,3-3 54,1-3 21,-1-4-43,-3-5-21,-4-2 43,-5-5-240,-7-4 181,-6-3-176,-7-4 122,-8 0 113,-6-3-32,-8 1-91,-8-1 69,-8 0 11,-7 2-5,-8 0-257,-11 3 225,-7 3-43,-7 4 85,-7 3-127,-6 4 116,-6 3-74,-3 3 22,-3 3 68,-4 3-20,-4 3 10,-3 3 0,-2 4 149,-4 5-117,-1 6 267,1 6-262,1 5 198,6 6-171,7 6 160,9 3-198,12 2 209,12 1-214,13-1 363,14-2-331,14-4 406,11-6-416,11-6 239,8-6-223,7-6-91,7-6 21,4-5 17,2-5-12,2-3 6,-3-4 0,-6-3 0,-6-1 0,-10-1-597,-8-1 506,-11 1-1300,-10 0 1151,-9 1-2027,-8 1 1851,-10 2-3771,-7 0 3441,-3 0-8106</inkml:trace>
  <inkml:trace contextRef="#ctx0" brushRef="#br2" timeOffset="2801.892">3583 908 6720,'0'0'0,"3"-6"3040,4-6-3062,0 2 353,-1-1-363,-4 0-240,-5-1 192,-3 1 416,-9 1 965,-5 2-1098,-5 2 922,-3 4-943,-3 2 415,-3 3-512,0 2 203,0 3-224,1 4 464,1 4-400,2 6 171,3 5-235,4 6 171,4 6-209,6 5 284,8 3-273,6 2 48,8-1-53,6-1 118,6-3-113,6-5 75,4-4-59,5-8-207,6-6 132,7-8-762,6-9 662,7-12-1425,6-12 1264,2-14-677,2-12 758,-1-12-534,-3-8 549,-4-6-378,-6-4 453,-6-3-16,-7-3 90,-6-3-79,-7-1 106,-7-2 417,-5 3-342,-5 3 464,-4 6-427,-4 9 582,-3 9-545,-2 10 358,-3 8-405,-3 9 784,-3 6-758,-4 9 619,-2 5-592,-1 7 96,-1 6-187,-3 7-191,-1 9 116,3 10 246,-2 11-224,4 13 347,0 11-320,4 9 399,2 8-378,3 5 155,3 3-160,4 3-113,2 0 65,3 0 80,1-5-65,3-7 102,1-7-101,1-11-80,-1-9 58,-1-11-64,-3-10 17,-1-10-6,-3-11 0,-2-10-262,-4-11 262,-4-10-53,-5-12 128,-4-11-27,-4-7 16,-4-5 0,-3-1 0,-2-1 410,-5 4-340,-2 5 47,-2 3-85,0 7-139,2 5 107,4 5-80,5 7 22,8 4 292,5 6-196,9 4 372,7 4-362,7 3 229,8 4-218,7 1 170,7 1-202,9 0 357,8-1-331,8-3-117,9-3 70,8-1 367,6-4-298,4-1-150,1-1 86,-2-2-123,-5 0 64,-6 0 128,-9 0-75,-10 3-154,-9 2 122,-9 2-1167,-7-1 1002,-6 2-1958,-7 2 1750,-8 2-3482,-6 2 3130,-3 0-9162</inkml:trace>
  <inkml:trace contextRef="#ctx0" brushRef="#br3" timeOffset="3768.156">5260 807 4736,'0'0'0,"1"-1"2144,0 1-2166,1 0 1142,-1 0-981,-1 0 597,1 1-592,-2-2 917,-5-2-47,-4 0-892,-4-1 524,-4 0-497,-4 1 528,-4 2-533,-4 3 203,-3 0-288,-1 3 255,-2 4-271,0 2-32,0 2-33,2 4 182,2 2-133,4 1-64,3 2 21,4 0 432,5 1-352,7 0 128,6 1-144,7 1 293,6 0-277,6 1-21,6 0-70,6 1-32,5 1 1,6-2 218,5 1-139,1 0 16,2 0 1,-3-1-230,-2 0 176,-7-2-27,-6 0 43,-7-2 219,-7-1-171,-9 0 848,-9 0-726,-10-1 699,-9 0-682,-8 0 576,-7 0-587,-5-2 581,-4 0-624,-3-1 299,0-1-357,0-1-59,1-3-32,2-2-571,0-3 491,1-2-1632,1-3 1435,-1-2-5749,2 2 4964,0 0-5209,9 0 3193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26.622"/>
    </inkml:context>
    <inkml:brush xml:id="br0">
      <inkml:brushProperty name="width" value="0.1" units="cm"/>
      <inkml:brushProperty name="height" value="0.1" units="cm"/>
      <inkml:brushProperty name="color" value="#AE198D"/>
      <inkml:brushProperty name="inkEffects" value="galaxy"/>
      <inkml:brushProperty name="anchorX" value="-20327.79297"/>
      <inkml:brushProperty name="anchorY" value="-19080.39063"/>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19222.97852"/>
      <inkml:brushProperty name="anchorY" value="-18950.75781"/>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20657.39258"/>
      <inkml:brushProperty name="anchorY" value="-20487.7793"/>
      <inkml:brushProperty name="scaleFactor" value="0.5"/>
    </inkml:brush>
  </inkml:definitions>
  <inkml:trace contextRef="#ctx0" brushRef="#br0">485 479 6976,'0'0'0,"-1"-1"3168,-2-2-3211,0 0 1478,-2 0-1291,-3 0 272,-4-1-320,-3 2 288,-6 0-320,-4 1 469,-7 0-437,-3 2 325,-4 3-319,-9 4 762,0 3-710,1 5 12,5 2-6,7 4-107,7 2 208,13 8 198,12 1-422,14 1-154,12-2 106,14-1 11,9-3 27,9-2-262,5-1 193,2 0-33,-2 0 80,-3 0-15,-6 2 10,-6-1 74,-7 1-58,-8-2 246,-10 0-220,-10-1 523,-9-2-447,-11-2 260,-12-1-298,-10-1 267,-9-1-310,-8-4-21,-7-2-37,-4-3-155,-2-3 149,3-3-426,3-3 384,6-4-1547,8-5 1339,7-4-2699,8-5 2410,9-6-5828,12-7 5221,11-7-1323,4 4 1472</inkml:trace>
  <inkml:trace contextRef="#ctx0" brushRef="#br1" timeOffset="1030.72">869 115 9984,'0'0'0,"2"2"4512,2 6-4592,0 4 1050,0 6-954,-2 6-117,1 7 74,-1 8 251,0 23 112,-2 10-309,-2 7 485,-1 2-411,-2-3 91,-1-4-139,0-5 65,1-7-102,-1-6-235,1-8 176,1-7-778,1-9 704,0-6-1435,-1-8 1269,-2-6-2133,-1-7 1958,-4-9-2198,-4-8 2133,-5-6 395,-3-7 27,-5-4 1199,-2-6-927,-1-3 448,-1-4-497,1-1 422,3 1-437,3 1 650,7 4-602,7 4 714,7 6-730,8 4 1232,8 6-1147,7 5 1040,7 3-1014,8 3 598,7 3-672,7 0 480,7 1-491,5-1-47,6-1-33,2-1-90,1-2 15,0-1-10,-5 0 0,-4-1 0,-7 1 0,-7 1 75,-8 0-59,-6 0 245,-5 3-218,-5 0 298,-5 2-309,-5 1-16,-3 1-37,0 3 32,-2 2-17,0 3 230,-1 4-176,2 5-122,1 5 36,1 6 86,1 4-32,0 3-320,2 3 246,0 2-278,-1 0 261,1 0 70,-1-1 21,-3-1-251,-3-2 192,-3-1-181,-4-1 160,-3-3 102,-4-2-28,-5-4 172,-2-2-156,-4-4 428,-4-4-348,-2-3 305,-4-5-310,-3-5 166,-2-4-203,-1-4-21,-2-4-1,0-4-159,1-4 117,3 0-5,4-2-1,3-2-180,4 1 164,6 1-20,6 1 42,8 2-6,8 2 6,7 5-112,7 3 107,6 4 74,6 4-58,4 3-11,4 3 43,1 4-577,1 1 465,-2 3-1062,0 0 934,-2-2-2549,-1-1 2260,-4-2-6506,-3-6 5745,-1-7-2044,-8-3 1856</inkml:trace>
  <inkml:trace contextRef="#ctx0" brushRef="#br2" timeOffset="2095.147">1878 4 9312,'0'0'0,"0"-1"4192,1 0-4219,1 0 907,-1 1-853,0 3 15,1 4 1,0 6 170,5 12 401,2 7-513,3 6 555,3 5-539,3 7 422,1 8-390,2 11-149,1 9 37,0 5 38,-3 5-59,0 2-16,-1-2 43,-4-5 95,-2-5-100,-1-6-337,-3-10 283,-1-9-1077,-4-11 901,-3-12-1317,-4-15 1231,-3-13-1098,-3-13 1110,-4-12-774,-3-12 837,-3-9-197,-3-10 299,0-7 314,0-3-224,3 1 657,1 4-518,4 4 698,4 7-682,4 6 1035,3 6-939,4 8 933,2 4-906,4 5 496,2 5-603,4 5 495,3 3-532,4 4-70,4 5-26,6 4 202,4 4-181,5 3 102,5 4-102,4 3-123,5 0 70,7 2 79,8-2-63,5-3-86,5-2 65,0-6 84,-1-4-63,-3-4-11,-5-5 43,-6-5-241,-6-4 182,-8-4-176,-6-5 123,-7-3-38,-7-3 49,-7-2 63,-7-3-16,-5 0 86,-7 0-59,-5 3-91,-6 2 65,-6 4 84,-5 3-63,-5 5-86,-4 3 65,-5 4 10,-6 5-6,-5 4 81,-6 5-59,-3 7-165,-4 6 122,-1 6 326,1 9-283,3 6 592,7 6-502,7 5 278,9 2-304,11 2 267,10 0-310,12-3 614,14-1-518,14-4 433,14-3-422,11-6-139,9-6 32,5-3-37,3-7 0,-1-3-112,-3-5 107,-5-5 224,-5-3-177,-6-4 33,-7-1-43,-6-1-32,-6 0 5,-7 1-602,-5-1 506,-6 0-405,-3 1 411,-4 0-678,-4 2 614,-4 0-2176,-3 2 1893,2-3-8032,-1 0-1023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9-13T21:12:21.765"/>
    </inkml:context>
    <inkml:brush xml:id="br0">
      <inkml:brushProperty name="width" value="0.1" units="cm"/>
      <inkml:brushProperty name="height" value="0.1" units="cm"/>
      <inkml:brushProperty name="color" value="#AE198D"/>
      <inkml:brushProperty name="inkEffects" value="galaxy"/>
      <inkml:brushProperty name="anchorX" value="-11410.32422"/>
      <inkml:brushProperty name="anchorY" value="-11540.08105"/>
      <inkml:brushProperty name="scaleFactor" value="0.5"/>
    </inkml:brush>
    <inkml:brush xml:id="br1">
      <inkml:brushProperty name="width" value="0.1" units="cm"/>
      <inkml:brushProperty name="height" value="0.1" units="cm"/>
      <inkml:brushProperty name="color" value="#AE198D"/>
      <inkml:brushProperty name="inkEffects" value="galaxy"/>
      <inkml:brushProperty name="anchorX" value="-12114.29492"/>
      <inkml:brushProperty name="anchorY" value="-12788.13574"/>
      <inkml:brushProperty name="scaleFactor" value="0.5"/>
    </inkml:brush>
    <inkml:brush xml:id="br2">
      <inkml:brushProperty name="width" value="0.1" units="cm"/>
      <inkml:brushProperty name="height" value="0.1" units="cm"/>
      <inkml:brushProperty name="color" value="#AE198D"/>
      <inkml:brushProperty name="inkEffects" value="galaxy"/>
      <inkml:brushProperty name="anchorX" value="-13059.63965"/>
      <inkml:brushProperty name="anchorY" value="-13393.62207"/>
      <inkml:brushProperty name="scaleFactor" value="0.5"/>
    </inkml:brush>
    <inkml:brush xml:id="br3">
      <inkml:brushProperty name="width" value="0.1" units="cm"/>
      <inkml:brushProperty name="height" value="0.1" units="cm"/>
      <inkml:brushProperty name="color" value="#AE198D"/>
      <inkml:brushProperty name="inkEffects" value="galaxy"/>
      <inkml:brushProperty name="anchorX" value="-14047.42969"/>
      <inkml:brushProperty name="anchorY" value="-14004.14063"/>
      <inkml:brushProperty name="scaleFactor" value="0.5"/>
    </inkml:brush>
    <inkml:brush xml:id="br4">
      <inkml:brushProperty name="width" value="0.1" units="cm"/>
      <inkml:brushProperty name="height" value="0.1" units="cm"/>
      <inkml:brushProperty name="color" value="#AE198D"/>
      <inkml:brushProperty name="inkEffects" value="galaxy"/>
      <inkml:brushProperty name="anchorX" value="-15120.43555"/>
      <inkml:brushProperty name="anchorY" value="-14882.01465"/>
      <inkml:brushProperty name="scaleFactor" value="0.5"/>
    </inkml:brush>
    <inkml:brush xml:id="br5">
      <inkml:brushProperty name="width" value="0.1" units="cm"/>
      <inkml:brushProperty name="height" value="0.1" units="cm"/>
      <inkml:brushProperty name="color" value="#AE198D"/>
      <inkml:brushProperty name="inkEffects" value="galaxy"/>
      <inkml:brushProperty name="anchorX" value="-16303.0459"/>
      <inkml:brushProperty name="anchorY" value="-15727.51758"/>
      <inkml:brushProperty name="scaleFactor" value="0.5"/>
    </inkml:brush>
    <inkml:brush xml:id="br6">
      <inkml:brushProperty name="width" value="0.1" units="cm"/>
      <inkml:brushProperty name="height" value="0.1" units="cm"/>
      <inkml:brushProperty name="color" value="#AE198D"/>
      <inkml:brushProperty name="inkEffects" value="galaxy"/>
      <inkml:brushProperty name="anchorX" value="-17679.85547"/>
      <inkml:brushProperty name="anchorY" value="-16806.8457"/>
      <inkml:brushProperty name="scaleFactor" value="0.5"/>
    </inkml:brush>
    <inkml:brush xml:id="br7">
      <inkml:brushProperty name="width" value="0.1" units="cm"/>
      <inkml:brushProperty name="height" value="0.1" units="cm"/>
      <inkml:brushProperty name="color" value="#AE198D"/>
      <inkml:brushProperty name="inkEffects" value="galaxy"/>
      <inkml:brushProperty name="anchorX" value="-18809.85742"/>
      <inkml:brushProperty name="anchorY" value="-18575.07031"/>
      <inkml:brushProperty name="scaleFactor" value="0.5"/>
    </inkml:brush>
  </inkml:definitions>
  <inkml:trace contextRef="#ctx0" brushRef="#br0">646 415 3904,'0'0'0,"1"-2"1760,3-2-1792,2-2 1296,0-1-1115,1-2 630,0 0-635,-1 0 512,-1 1 586,-1 2-1060,-1 2 474,-4 0-534,-3 2 572,-3-1-556,-4 1 284,-5 0-348,-3 2 92,-4 2-113,-5 1 208,-4 2-213,-5 4 368,-5 3-368,-3 4 566,-3 3-502,-2 6 122,0 4-186,3 3-37,3 5 37,4 2 240,3 1-219,5 2 43,4 0-85,6 0 128,5-1-118,7 1 411,6-2-341,6-1 229,7-4-251,7-1-5,7-5-43,9-5 38,8-3-54,7-6-95,6-3 63,5-5 422,2-2-347,-1-3 127,-3-3-143,-4 0 144,-5-3-160,-5-1 11,-5-2-6,-5 0 33,-6-2-49,-5 2-96,-5 1 65,-3 1-65,-5 1 16,-5 3-341,-2 1 321,-4 0-1532,-4 1 1334,-1 1-3857,-4 0 3414,3 0-10254</inkml:trace>
  <inkml:trace contextRef="#ctx0" brushRef="#br1" timeOffset="722.858">1062 627 5568,'0'0'0,"2"-2"2528,2-3-2576,0 1 549,0-1-501,-2 1 176,1 0-144,1 2 267,-1 2-262,0 2 870,-1 2-737,-1 3 774,0 5-741,-2 5 784,-3 5-833,-3 5 662,-2 4-650,-2 3 484,0 3-484,-1 2 212,3 0-292,5-2-1,6-2-48,7-5-37,8-7 6,10-5-118,7-8 106,8-6 150,3-7-117,1-5 272,-1-6-262,-2-5 198,-3-4-171,-3-2 234,-3-4-255,-6-1 378,-5-2-373,-5-3 416,-7-2-421,-4-2 426,-6-2-426,-3 0 314,-5 1-282,-2 2 5,-3 4-43,0 4-37,-2 4 5,1 5-266,0 7 224,-1 5-529,-1 6 449,1 5-336,0 5 357,2 5-923,3 3 833,2 4-2518,3 3 2213,2 1-6981,3 0 6139,3-3-880,0-4 1407</inkml:trace>
  <inkml:trace contextRef="#ctx0" brushRef="#br2" timeOffset="1414.115">2046 667 6720,'0'0'0,"-4"-2"3040,-3-3-3062,-1-1 502,-2-2-480,0-1-458,-2-1 330,0 0-54,-2 0 86,-1 1 736,-1 1-538,-1 2 986,0 2-870,0 2 358,2 4-442,0 6-6,2 5-91,4 6 192,3 5-175,3 4 170,4 5-160,3 2 160,4 4-198,3 1 209,4 2-214,1-1 102,3-2-70,-2-2 465,0-3-433,-1-3 448,-3-5-389,-2-4 379,-3-5-411,-3-6 309,-2-6-319,-3-7-60,-2-7-63,-2-6 186,-2-6-138,0-6 85,-1-5-59,2-3 203,0-3-208,2-3 181,3-1-165,2-2-176,3-1 86,2 1-156,4 2 113,3 3 186,4 5-90,4 4-70,4 5 27,5 4 22,2 5-12,5 4-106,1 4 107,1 5-75,-2 3 22,-2 3 143,-5 3-80,-4 2-5,-6 3 43,-4 2-651,-7 1 523,-4 2-1569,-6 1 1377,-3-1-2219,-4-1 2053,-1-1-5098,1-4-95</inkml:trace>
  <inkml:trace contextRef="#ctx0" brushRef="#br3" timeOffset="2007.812">2619 470 6816,'0'0'0,"1"0"3072,1 2-3099,-1 2 848,-1 3-767,-2 4 314,-1 6-336,-2 6 954,-1 14 22,-2 6-896,1 6 123,3 4-155,5 1 144,3-1-165,4-2 351,2-3-362,2-2 416,0-5-421,-2-5 165,0-4-165,-2-5 74,-2-5-101,-1-5 512,-3-5-448,-1-5 453,0-8-389,-1-5 117,-1-7-186,1-6 229,-1-5-261,-1-6-33,-1-3-31,-1-4 106,1-3-74,-1-1 250,1 0-218,0 1 186,1 1-165,1 4-101,2 4 26,1 4-58,3 6 10,4 5 145,3 7-81,5 4-80,2 5 65,5 4 10,4 3-6,3 1 156,3 1-118,-1-1-144,1 0 80,-2-1-896,-1-2 736,-4-1-3248,-1-2 2827,-3-3-7467,-5-1 3883</inkml:trace>
  <inkml:trace contextRef="#ctx0" brushRef="#br4" timeOffset="2697.147">3256 795 5824,'0'0'0,"5"3"2624,5 4-2651,0-1 608,2 0-559,2-1 676,2-1-586,4-2 982,1-2-876,4 0 694,2-4-725,2-1 96,3-3-193,1-1 102,0-3-154,0-1 79,-1-2-64,-4-1-58,-3-1 53,-5 1-59,-4 1 17,-5 2 68,-5-1-58,-5 0 246,-6 1-220,-5 1 374,-6 2-368,-3 2 304,-5 3-277,-3 2 154,-3 2-159,-4 3 42,-2 2-54,-1 3 49,-1 3-91,1 2 251,1 3-225,3 2 449,3 2-390,2 3 241,5 1-257,3 1 70,5 2-102,3 1 208,5 1-213,3-1 443,4-1-390,4-1 16,4 0-79,4 0 42,2-2-59,4 0-21,3-1 43,1-2 170,4-2-160,2-2-53,3-3-21,3-4-379,7-6 325,3-4-1460,5-5 1273,3-5-2863,3-5 2570,0-7-3125,-2-6 2992,-10 4-7902</inkml:trace>
  <inkml:trace contextRef="#ctx0" brushRef="#br5" timeOffset="3359.234">3955 527 5984,'0'0'0,"-2"-1"2688,-1 0-2726,1 0 1004,0 0-902,0 0 234,1 1-234,1 0 726,0 0 794,0-1-1350,0 2 1148,-1-1-1105,-2 1 347,0 2-491,1 3 225,0 6-273,1 4 331,1 5-363,2 7 299,-1 4-277,0 3 266,0 3-304,1 3 129,1-1-118,1-1-123,0-2 70,2-4 79,1-5-63,2-5 250,3-6-218,4-9 112,5-8-107,6-6-123,4-8 70,3-6 79,3-5-63,2-5 101,3-5-101,0-6-81,2-3 60,-1-3 10,-3 1-6,-3 2 81,-4 5-59,-4 7-91,-4 6 65,-4 6 346,-3 8-326,-3 7 118,-3 7-106,-2 7 394,-2 9-342,-1 5 118,-2 7-144,-2 4 70,-1 4-102,-1 4 400,0 1-304,-1 2-192,-1-1 96,2-2-950,0-4 748,3-5-1350,0-7 1200,3-8-2555,3-9 2305,3-7-4156,4-10 3846,-3-2-7214</inkml:trace>
  <inkml:trace contextRef="#ctx0" brushRef="#br6" timeOffset="3776.427">4989 1 8736,'0'0'0,"1"2"3936,2 5-3995,-1 2 731,1 3-677,-1 2 42,-1 4-42,0 3 639,0 3-516,-1 3 1044,0 2-927,0 4 863,-2 4-847,-1 7 400,-1 8-502,0 10 54,1 7-145,2 8 358,4 3-298,4 0-124,5-1 38,6-5-106,8-3 20,6-6 65,6-6-22,3-8-511,3-8 447,0-10-794,1-11 709,-4-10-2133,-2-11 1919,-4-10-2959,-5-7 2714,-5-10-5866,-7 3 3115</inkml:trace>
  <inkml:trace contextRef="#ctx0" brushRef="#br7" timeOffset="4092.506">4661 363 7552,'0'0'0,"-3"-1"3424,0 0-3472,2-1 1029,1-1-917,4 1 235,4-2-241,5 0 732,16-4 794,10-2-1350,11-1 998,10-1-986,8 0 303,4 1-405,4 3 53,0 1-144,-2 1-458,-3 1 384,-3-1-2571,-2 1 2149,-1-1-8479,-14 1 4202</inkml:trace>
</inkml:ink>
</file>

<file path=ppt/ink/ink1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05:36:17.796"/>
    </inkml:context>
    <inkml:brush xml:id="br0">
      <inkml:brushProperty name="width" value="0.05292" units="cm"/>
      <inkml:brushProperty name="height" value="0.05292" units="cm"/>
      <inkml:brushProperty name="color" value="#FFFFFF"/>
    </inkml:brush>
  </inkml:definitions>
  <inkml:trace contextRef="#ctx0" brushRef="#br0">3459 8670 1,'27'-14'128,"-11"7"259,-2-1-258,1-1-129,0 4 129,-1-2 0,-1 2 0,-13 5 258,21-9-258,-21 9 129,13-6 129,-13 6 129,0 0 129,0 0 0,0 0 0,0 0-129,0 0 129,0 0-129,-7 7 0,7-7-387,-19 10 129,9-3-258,-3-2 129,-1 3-258,-1-1 129,-1-2 0,5 0 129,-3 0-129,3 1 0,-2-1 258,13-5-129,-16 8 129,16-8 0,0 0 0,-12 3 129,12-3 0,0 0 129,0 0-129,0 0 129,6-3-258,-6 3 129,19-10 0,-19 10-258,25-16 129,-8 6 0,4 0 129,-2-2-129,1 2 0,2 0 0,-3-1 129,4 1-258,-3 0 129,1 2-258,-2 1 129,-4 0-129,-2 3 129,0-1-129,-13 5 0,15-5 129,-15 5 258,0 0-129,0 0 129,0 0 0,0 0 0,0 0 0,-10 3 0,-4 3-129,0-1-129,-6 3 0,-1 4-258,-5-2 258,2 4-258,-2-4 129,5 1-129,-2-3 258,4 4-258,-2-5 258,3-2-129,5-2 0,3 1 129,10-4 0,-15 3-129,15-3 129,0 0-129,0 0 0,0 0 129,0 0-129,6-5 258,-6 5-129,23-17 0,-6 7-129,3-5 258,5 2-387,0-4 387,5 1-387,1-2 129,2-1-129,0 1 129,1 0-129,-2 2 0,0-2 258,0 3-258,-4 0 129,-2 2 0,-6 5 0,-6 0 129,-14 8 0,20-7-129,-20 7 129,0 0 0,0 0 0,-6 2 0,-14 5 0,-2 3 0,-4 1-129,-7 3 129,-5 1-129,-4 1 0,-4 2 129,4-2 0,3 0 0,-2 0 129,5 0-129,1 0 0,4-3 0,3-1-129,7-3 129,2-1-129,6-3 0,13-5-129,-14 4 258,14-4-129,0 0 0,0 0 129,14-6-129,2-4 129,4 2-258,5-6 258,6-2-387,6 0 129,1-4 0,5 0 0,4-2 0,3 1 0,0-2 129,2 1-129,-3 1 129,-2-2 0,0 4 0,-6 0 0,-6 5 0,-6-1 0,-4 7-129,-8-1 0,-2 6 0,-15 3-129,11 0 0,-11 0 0,-3 16-129,-12-4-129,-2 4 129,-5 1 129,-4 3 129,-7-3-129,2 2 129,-8-2 258,2-3-129,-1 2 129,1-4 0,1-1 0,3-1 0,4-2 129,3-3-129,7 1 0,4-6 0,15 0-129,-15 0 258,15 0-258,2-10 0,11 2 0,6-3 0,7-3 0,6-3 0,8 0 0,5-4 0,5-2 0,6-2 0,2-3-258,2 1 258,5-5 0,-3-2 0,1-1 0,-2 1 0,-1 2 0,-9 2 258,-6 4-129,-7 6 0,-11 5-129,-7 6 129,-10 5 0,-10 4 0,0 0-129,-6 13 129,-13 5-129,-6 2 0,-3 3 0,-6 4 129,-6 3-129,-6 0 129,-2 0 0,1-2-129,2 0 129,2-6 0,2 2-129,5-7 0,4 0 129,5-5-129,6-2 0,5-3 0,6-2 0,10-5 0,0 0 0,0 0 0,12-15 0,10 2 0,6-3 0,7-4-129,5-3 129,6-1 0,3-4 0,4 0 0,1-1-129,-2 2 129,-3 0 0,-1 2 129,-6 5-129,-3 2 0,-6 7 0,-11 3 0,-5 6 0,-7 0 0,-10 2 0,2 8 0,-9 5 129,-15 3-129,-5 5 129,-6 0 0,-3 5-129,-6-1 129,-3 1-129,3-1 0,4-4 129,5-3-129,8-4 0,3-4 0,6-3 0,16-7 0,-13 0 129,13 0-129,11-17 0,7 0 0,9-7 0,8-5 0,8-5 0,11-1 0,3-5 0,6 4 0,0-3-129,2 2 129,0 3 0,-3 1 0,-2 7 0,-10 2 0,-2 5 0,-12 4 0,-6 4 0,-6 6 0,-8 2 0,-16 3-129,0 0 129,0 16 0,-16-3 0,-9 4 0,-3 3-129,-6 4 258,-6 1-129,-3 2 0,-2-1 0,1-1 0,1 0 129,2-4-258,4-1 258,5-6-258,5-1 129,7-5 0,5-3 129,15-5-129,0 0 0,0-14 0,15-1 0,10-5 0,5-3 0,13-4 0,4-2 0,9-3 0,4 0 0,5-3-129,3-3 129,2 3-129,0-1 129,-2 1-129,2 2 129,-7 2-129,-6 3 0,-7 5 129,-8 6 0,-8 4 0,-10 7-129,-8 3 129,-16 3 0,0 0 0,-5 15 0,-18-1 0,-9 6 129,-7 3-129,-8 4 0,-7 2 129,-7 2 0,-6 1 0,2 2-129,0-2 129,0 2-129,2-3 129,4-2-129,7-2 0,6-2-129,6-7 129,7-3 0,11-5 0,3-8 0,19-2 0,-3-5 0,10-12 0,14-2 0,10-6 129,9-3-258,12-6 129,8-3 0,7-3-129,7-1 129,4 0-129,3-1 129,0 1-129,-2 2 129,-10 5 0,-8 8-129,-11 4 129,-10 7 0,-13 7 129,-10 7-129,-17 1 0,0 8 0,-14 8 0,-17 5 0,-10 1 0,-9 6 129,-9 2 0,-8 4-129,-7 2 129,-4 1-129,-1-2 129,7-1-129,2 1 258,1-3-387,8-1 129,4-8 0,7 0 0,5-6 0,11-4 0,7-2 0,10-9 0,5-2 0,12 0 0,5-12 0,16-3 0,9-4 0,9-3-129,8-5 258,10-3-387,9-6 258,5-2-129,6-1 0,4-3 0,0 1 129,1-1-129,0-1 0,-7 3 129,-4 2 0,-6 6 0,-11 6 0,-11 5 0,-14 5 0,-7 7 0,-22 9 0,0 0 0,-1 10 0,-28 6 0,-12 8 0,-8 1-129,-6 4 258,-11 0-258,-11 8 258,-3 1 0,-4 0-129,0 2 129,0-2-129,2 1 129,2-1-129,5 0 129,6-5-258,6-4 129,7-5-129,12-3 129,6-5-129,11-4 129,9-10-129,18-2 129,0 0-129,8-9 129,16-7 0,10-1 0,9-4 0,8-4 0,8-3 0,7-2-258,8-3 258,3-1-129,5-1 129,6-3-258,4-1 258,1-4-129,2 2 129,0-5 0,2 0 0,-9 3 129,-1-1-129,-7 2 129,-6 3-129,-9 4 129,-7 9-129,-14 4 129,-9 9-129,-10 3 0,-10 5 0,-15 5 0,0 0 0,-5 17 0,-20 0-129,-7 3 129,-2 2 0,-7 5 0,-8 2 0,-5 3 0,-3 1 0,-2-2 0,-1 3 0,0 0 0,-2-2 0,2-3 0,1 0 0,6-5-129,5-2 129,10-8 0,5-2 0,8-4-129,10-5 129,15-3 0,0 0 0,7-14 0,20-1-129,9-5 129,11-4 0,12-4 0,9-6-129,7-3 129,6-5 0,5 0 0,3-6 0,0 0 129,1 5-129,-6-3 129,-2 6-129,-5 2 129,-6 6-129,-10 6 0,-10 6 0,-12 8 0,-8 3 0,-12 5 0,-6 4 0,-13 0 0,-2 11 0,-18 2 0,-7 5 0,-6 2 0,-5 2 129,-11 6-258,-8 0 258,-5 3-258,-2 0 258,0 3-258,-3 0 129,0 0 0,-1-2 0,2-1-129,9-2 129,-1-3 0,8-2 0,6-5-129,5-3 129,8-5 0,6-3 0,10-1-129,15-7 129,-11 0 0,11 0-129,21-12 129,6-4 0,7 0-129,9-9 129,6-4 0,10-2-258,3-2 258,9-6 0,1-2 0,1 3 0,2-4 258,3 3-258,-2 1 129,-1 1-129,-2 1 129,-5 5-129,-6 1 0,-2 3 0,-6 2-129,-6 5 129,-9 3 0,-7 5-129,-6 2-129,-9 5 258,-6 3 0,-11 2 258,0 0-129,-8 13-129,-13 1 129,-6 5-129,-6 0 129,-5 3-129,-5 2 129,-8 2-129,-1-1 0,2 2 0,-2-3 0,3-3 0,-3 4-129,0-4 129,7 1 0,1-5 0,8 3 0,5-9 0,6-3 0,9-3 0,16-5 0,0 0 0,0-20 0,19 3 0,8-7 0,12-2 0,6-6 129,9-2-129,6-4 0,7 1 0,2-2-129,5-2 129,4 3 0,-1 0 0,0 1-129,-4 3 129,-3 2 129,-6 3-129,-7 2 0,-6 5 0,-10 4 0,-9 4 0,-9 5 0,-6 2 0,-4 5 129,-13 2-129,-2 6 0,-17 11 0,-13 1 0,-6 4 129,-10 6-129,-9 5 0,-14 4 129,-4 1-129,-5 3 129,0-2-129,-2 5 129,-1-4-129,1 2 129,1-5-129,7 0 0,3-3 0,1-5-129,8-5 129,9-2 0,6-7 0,11-3 0,7-7 0,9-5 0,20 0-129,-3-13 129,15-3 0,14-9 0,14-1-129,8-7 129,10-4 0,13-4 0,5 0 0,8-3-129,2 0 129,4-2 0,1 1 0,1 2 0,-2 2 0,-7 3 129,-4 2-129,-7 8 129,-12 2-129,-13 9 0,-12 7 0,-16 7 0,-19 3 0,6 7-129,-18 10 129,-23 8 0,-12 5 0,-11 2 0,-10 4 0,-13 5 129,-11 6-129,-5 0 129,-8 2-129,1 1 129,-5 1-129,3 0 0,-1 3 0,4-3 0,2-3 0,8-2-129,6-3 258,9-5-258,12-6 129,11-7 0,11-6 0,9-7 0,15-5 0,20-7 0,0 0-129,5-14 258,20-5-258,15-6 258,11-6-258,14-4 129,9-7 0,12-4 0,5 0 0,8-5 0,5 0 0,1-3-129,0 2 129,0 0 0,0 2 0,-5 4-129,-3 0 129,-4 2-129,-7 6 129,-6 4 0,-11 5 0,-9 7 0,-14 4 0,-14 8 0,-9 2 0,-9 8 0,-14 0 129,-5 19-129,-17 2 0,-12 3 0,-10 5 0,-6 4 0,-12 4 0,-15 5 258,-4 4-258,-3-2 0,-4 1 0,-5 1 129,-2-2-129,1 2 129,2-2-258,4-3 0,4-5 129,6-4-129,8-3 129,12-8-129,10-6 129,11-8-129,11-7 129,26 0-129,-9-14 129,22-7-129,14-4 129,17-7 0,12-1-129,12-6 258,8-2-129,11-4-129,7 0 129,8 0-129,3-1 129,6-3 0,-2-1 0,1 1 0,-1 2 0,-9 2 129,-4 1-129,-8 6 129,-8 2-129,-13 6 129,-10 7-129,-13 7 0,-14 4 0,-6 8 129,-10 3-129,-14 1 0,0 11-129,-20 5 129,-7 2 0,-7 3 0,-5 5 0,-6-2 0,-2 4 0,-3 0 0,1-3 0,4-2 0,2-3-129,3-2 129,6-5 0,5-5 0,3-1 0,8-6-129,8-1 129,10 0 0,0-24-129,18 8-129,5-9 129,6 0 0,6-3 0,9-3 129,-1 3 0,2 1 0,-3 3 0,2 4 0,-1 3 0,-4 3 0,-2 4 0,-3 3 0,-5 4 0,-3 1 0,-6 2 0,-5 0 0,-3 1 0,-12-1 129,11 11 0,-11-11-129,-7 19 129,-6-7 129,-5 0-129,-3 0-129,-1 1 129,-5 1-129,2-2 0,0-2 0,6-5 0,4-4-129,15-1 129,0 0-129,-6-16 129,12-1 0,9-2 0,6-3-258,0 1 516,5-1-258,-4 5 0,1 2 0,0 6 0,-3 4 0,-3 2 0,0 3 0,-3 5-258,0 2 258,-4 1 0,1 1 0,-11-9 0,13 20 0,-13-20 0,0 14 258,0-14-258,-5 15 0,5-15 129,-17 5-129,17-5 0,-20 3 0,20-3 0,-18-1 0,18 1 0,-15-16 129,15 16-258,-8-20 129,6 8 0,2-3 0,0 3-129,6 2 129,-6 10 0,20-20 0,-8 14 0,3-1 0,3 3-258,4 3 258,-1-2 0,3 3 0,-2 0 0,-1 0 0,0 4 0,-3 0 0,-2 3-129,-16-7 129,17 14 0,-15-3 129,-2-11-129,-1 21 0,-6-9 0,-6 0 0,-1-3 0,-4 1 0,-3 0 0,-1-5 0,-1-2 0,0-3 0,1 0 0,-1-3 0,5-5 0,0-1 0,4-6 0,1 1 0,4-1 0,5 1 0,4-1 0,0-2-129,8 3 129,9-2-129,3 2 129,4 3 0,3-1 0,3 2-129,-1 3 129,1 2 0,-1 3 0,-5 2 0,-1 0 0,-2 5 0,-3 3 0,-3 3 0,-4 1 0,-3 0 0,-3 2 129,-4 3-129,-1-1 0,-7 0 129,-4 2-129,-6-2 0,-2 1 129,-2-3 129,-5-1-258,1-2 0,-4-3 129,1-1-129,-1-3 0,2-4 0,4 0 129,-1 0-129,4-7 0,4-2 0,3-3 0,6-2 0,3-3 0,4-2 0,4-2 0,8 0 0,5 1 0,5-2 0,4 2-129,2 1 258,4 3-258,0 4 258,-1 1-129,1 2 0,-1 3 0,-4 5 0,-3 1 0,0 0 0,-8 4 0,-1 4 0,-5 4 0,-5 0 0,0 2 129,-5 2-129,-3 2 129,-7 0-129,-1 1 129,-6 1 0,-2-1-129,-2-2 129,-3 0-129,-1-3 129,-1-2-129,2-4 0,-3-4 0,3-1 129,2-3-129,-1-3 0,6-4 129,1-5-129,5-2 0,0-1 0,6-2 0,5-2 0,0 2 0,4-3 0,6 1 0,4 2 0,3 2 0,6 0 0,-3 4 0,3 1 0,0 5-129,0 2 129,-1 3 0,-2 1 0,-2 7 0,-4 5 0,1 0 0,-4 5-129,-3 0 129,-2-1 0,-4 3 0,-2-1 129,0-2-129,-7 1 0,-2-2 129,-3-2-129,-2-2 129,-2-1-129,-2-5 129,0-3-129,2-1 0,-3-2 129,2-4-129,1-6 0,2 0 0,1-2 0,4-3 0,3-2 0,2 0 0,4 1 0,0-1 0,6 2 0,6 1 0,2 1 0,2 4 0,2 2 0,1 2-129,2 4 129,1 1 0,-3 1 0,-1 6 0,-2 2 0,-3 1-129,-5 1 129,-4 5 0,-2-2 0,-2 2 129,-2 0-258,-8-2 258,0 1-129,-4-1 0,-2-2 0,1-4 0,0-1 0,-3-5 0,5-2 0,-1-1 129,4-7-129,1-4 0,2-1 0,4 0 0,2-2 0,1 1 0,1 1 0,7 1 0,-2 0 0,-6 12 0,18-12 0,-7 9-129,0 2 129,2 1 0,-3 0 0,1 6 0,-11-6-129,19 16 129,-19-16 0,11 20 129,-8-9-129,-3-1 0,0-10 0,-3 19 0,3-19 129,-15 13-129,1-10 0,1-2 0,-2-1 129,0-1-129,-2-7 0,2-1 0,0-2 0,0-2 0,3-2 0,1 1 0,3-1 0,1 2 0,1 1 0,4 0 0,2 12 0,0-19-129,0 19 129,23-16 0,-6 10 0,1 1-129,5 1 129,0 0 0,0 4 0,-1 0 0,-2 0 0,-4 4 0,1 3 0,-7-1 0,-10-6 0,14 19 0,-14-7 0,0-3 129,-10 3-129,-2-2 0,-6 2 0,-2-4 0,-3-4 0,-4 0 0,2-4 0,2 0 129,-2-6-129,4-1 0,-1-6 0,5-1 0,2 1 129,2 0-129,6 0 0,0 1 0,7 12 0,-6-17 0,6 17-129,6-14 129,-6 14 0,19-9 0,-9 6-129,4 1 129,3 2 0,0 0 0,0 0 0,3 0 0,-3 2 0,0 4 0,-2-3-129,-3 2 258,-12-5-129,16 12 0,-16-12 0,0 14 0,0-14 0,-18 17 129,2-9-129,-4-1 0,-2 1 0,-3-4 0,2 1 0,-1-5 0,3 0 0,1-5 0,5-4 0,1-1 0,5-2 0,2-1 0,7-1 0,0-1-129,3 0 129,7 1 0,4 1 0,4 0 0,4 3-129,6 0 258,-3 3-258,3 0 129,0 5 0,-1 0-129,-4 2 129,-3 3 0,-1 4 0,-7 4 0,-3 1 0,-3 2-129,-3 1 258,-3-1-258,0 1 129,-9-2 0,-3-1 0,-3 0 0,-2-3 0,-4 1 129,0-4-129,-2-1 0,1-1 0,0-4 0,1 0 0,1-3 0,3-3 0,-1-2 0,4-3 0,1 2 0,4-1 0,9 10 0,-17-21 0,17 21 0,-8-16 0,8 16-129,0-13 129,0 13 0,13-14 0,-1 7 0,1 1-129,3 1 129,-2 1 0,4-1 0,-3 4 0,3 1 0,-4 0 0,-3 3-129,-11-3 129,15 12 0,-15-12 0,-5 22 0,-12-10 0,-3 1 0,-4 2 0,-4 1 0,-3-2 0,-2 0 0,3-1-129,3-6 129,2 0 0,3-4 0,4-3 0,3 0 0,2 0 0,13 0 0,-14-13 0,14 13 0,1-19 0,9 9-129,4 0 129,2-1-129,5 1 129,2 2 0,0 2 0,-1 1-129,-3 5 129,0 0 0,-5 2 0,0 5 0,-3 3 0,0-2 0,-11-8 0,11 20 0,-11-20 0,5 18-129,-5-18 258,-4 15-129,-7-8 0,-5 0 0,-2 3 129,-5-3-129,-3 0 0,-1 0 129,0-2-129,3 0 0,0-3 0,4-1 0,4-1 0,5-4 0,11 4 0,-13-13 0,13 13 0,0-22 0,9 12 0,3-3 0,7 2-129,1 1 129,5-2 0,-1 4 0,3-1 0,0 4-129,-1-1 129,-3 3 0,-5 3 129,-4 0-129,-3 3 0,-11-3 0,8 19 0,-8-5 0,-11 2 0,-3 1 0,-6 2 0,-1-1 0,-4 2 0,-2-1-129,2-4-129,0-7-774,8 5-1935,1-8-1419,-1-7-387,6-1 129</inkml:trace>
  <inkml:trace contextRef="#ctx0" brushRef="#br0" timeOffset="3264.185">3498 8761 645,'0'0'2451,"0"0"-1677,0 0-645,0 0 0,0 0 129,0 0 387,-8 3 129,8-3 387,0 0 0,-11-4-129,11 4 0,-10-9-129,10 9-129,0 0-387,-14-15 129,14 15-129,-9-12-129,9 12 129,-5-14-258,5 14 129,-2-13-129,2 13-129,0-16 129,0 16-129,13-17 129,-1 6 129,-3 0 0,2 4 0,3-4 0,1 2 0,-3 2 0,-1 3 258,-11 4-387,18-1 0,-18 1 0,10 7-258,-10-7 258,2 22-258,-2-9 258,-3 1-129,-6 0 258,-1-1-129,-1-1 0,1-3 258,-4-1-129,14-8 129,-23 9-129,13-9 0,-2 0-129,12 0 129,-20-10-129,20 10-129,-15-19 129,5 7 0,2 0-129,1 2 129,-1-2-129,3-1 129,-1 2 0,2-2 0,1 2-258,3-1 258,0 12-258,4-20 129,-4 20-129,14-16 129,-2 11-258,-1 2 129,2 1 129,-1 1 0,0 1 0,2 0-129,-14 0 258,20 8-129,-20-8 129,9 21-258,-9-8 258,0 4-129,-2-3 129,-9 6-129,-2-3 0,-3 0 0,-2-4 129,-2 2 0,-1-5 0,3-2 0,-1-3 0,2-3 0,1-2 0,4-4-129,2-7 0,3-3 0,1-3 129,5 0 0,-1-2-129,2-1 129,0-2-258,3 1 129,3 5-129,0 0 129,3 2-129,4 1 0,4 2 0,-1 3 0,4 3 0,-2 3 129,3 0-129,-1 2 129,-2 0 0,-2 9 0,-5 0 129,1 5-129,-5 0 129,-4 4-129,-3-1 129,0 2-129,-3-1 129,-9 2-129,2-6 0,-5 0 0,-2-1 129,0-4 0,-3-2 0,3-4 0,-1-1-129,2-2 129,2 0-129,0-7 0,3-2 0,2-1 0,1-3 0,2-3 129,2 1-258,2-1 387,1 1-516,1 0 387,0 2-258,0 0 129,3 3-129,-3 10 0,13-14 0,-13 14 0,19-7 129,-9 5 0,6 1-129,-6 1 129,7 0 0,-17 0 129,20 12 0,-12-2-129,-2 2 129,-2 3-129,-4 1 258,-1 0-258,-8-1 129,-2 3-129,-4-2 0,-1-3 0,-6 0 0,5-1 129,-4-1-129,3-6 0,0-3 0,3-2 0,-1 0 0,4-5 0,0-4 0,4-3 0,2-1-129,0 1 516,4-2-387,1-1 129,1 1-516,6-1 645,2 0-516,3 2 258,1 3-129,1-1 0,2 2 0,1 4 0,-1 5 129,-1 0 0,0 0 0,-1 6 0,1 5 129,-2-2 0,-1 3 0,-3-1-129,0 1 129,-5 0-258,-3-1 258,0 2-258,-1-2 258,-6 2-258,-3-3 129,-1 1 0,-1 0 0,-2-4 129,0 0-129,0-3 0,1-3 0,-1-1 0,2 0 0,2-3 0,10 3 0,-18-16 0,18 16 0,-8-22-129,8 22 129,-1-20 129,1 20-129,1-19 387,-1 19-516,9-16 258,-9 16-129,12-8 129,-12 8-129,17-3 0,-17 3 0,15 0 0,-15 0 0,13 2-258,-13-2 258,12 8-258,-12-8 258,3 12-129,-3-12 129,-1 13-129,1-13 258,-14 12-129,14-12 0,-15 9 0,15-9 0,-21 8 0,21-8 0,-18 4 129,18-4-258,-17 0 129,17 0 0,-15 0 0,15 0 0,-12 0 0,12 0 0,0 0 0,0 0 0,0 0 0,0 0 0,0 0 0,0 0 0,0 0-129,-2-12 129,2 12 0,0 0-129,8 0 129,-8 0 0,0 0 0,14 0 0,-14 0 0,0 0 0,0 0 0,10 8 0,-10-8 0,0 0 0,0 0-129,3 13 129,-3-13-129,0 0 129,0 0-129,0 0 129,0 0-129,5 13 129,-5-13 0,0 0 0,-4 14-129,4-14 129,-6 13 0,6-13 0,-9 14 0,9-14 0,-5 15 0,5-15 0,-6 14-129,6-14 0,0 0-129,0 15-129,0-15-1419,12-3-2322,5-5-387,-3-10-387,8 1 517</inkml:trace>
  <inkml:trace contextRef="#ctx0" brushRef="#br0" timeOffset="15027.857">6080 10648 129,'0'0'516,"0"0"-258,0 0 258,0 0 0,0 0 129,0 0 0,0 0 0,0 0-258,0 0 258,0 0-258,0 0 0,0 0-129,0 0-129,-12-2 129,12 2 129,0 0-258,0 0 258,-11 7 0,11-7 0,0 0 0,-13 7 129,13-7-129,0 0-129,-10 12 129,10-12-129,0 0 0,0 0 129,0 0-129,0 0 129,-7 11 129,7-11 0,0 0 0,0 0-129,0-8 0,3-2-129,7-7-129,4-3-129,1-6-129,6-1 0,1-6 0,3 1-129,-1-2 129,-1 7 129,-4 3 0,-5 6 129,-1 5-129,-13 13 258,8-12-258,-8 12 129,0 0-129,-5 12 129,-5 1-129,0 4 0,-3 1 0,-3 4 129,-1 4 0,-4 1 129,2 0 0,-3-3 129,1 5 0,-3-7-129,4 4 129,1-9-129,3 0 0,3-7-129,13-10 0,-17 11-129,17-11 0,3-14 0,8-4-129,6-4 129,4-7-129,2-3 129,1-4 0,-1 2 0,1 1 0,-6 7 129,-3 2-129,-4 5 0,-4 6 0,-7 13 0,7-13 0,-7 13-129,0 0 129,0 8-129,0-8 129,-1 25 0,-5-6 129,-1 3-129,-2 3 129,-4 2 0,-1 2 0,-4-6 129,1 6 0,-1-6 0,3-1 0,-2-7 0,4-1 0,13-14-258,-17 16 129,17-16-129,0 0 0,0 0-129,14-18 129,2 0-129,6-6 129,3-3 0,2-6 0,-1 1 0,0 3 0,-5 2 0,-2 7 0,-7 3 0,-12 17 0,15-15 0,-15 15 0,0 0 0,1 16 0,-1 1 0,-8 4 0,-3 3 0,-4 5 0,-5-1 0,1 2 129,-4-1 0,0-2-129,2-6 129,4-3-129,0-4 129,7-7-129,10-7 0,-17 6 0,17-6 0,-4-7-129,4-3 129,0-5 0,1-1-129,9-7 129,2 1-129,1-3 0,5 0 0,0 1 129,1 4-258,0 1 129,-1 4 0,-3 5 129,-1 6-129,-1 4 129,-13 0 0,14 14 0,-12 3 0,-2 6 0,0 1 0,-6 5 129,-5-2-129,-3 3 129,-3-3 0,0-1 129,-2-6-129,5-3 0,-1-3-129,15-14 0,-17 13 0,17-13-129,0-10 129,1-7-129,12-3-129,0-7 129,3-2 0,2-4 129,2 2 0,-1 1 0,-3 4 0,2 2 0,-4 4 0,-2 8 0,-1 3 0,-11 9-129,19-4 129,-19 4 0,14 13-129,-12 4 129,0 3 0,-2 4 129,-2 2 0,-6 3 0,-5-1 0,-1 2 129,-6-6-129,0 1 129,0-2-129,0-5 0,-2-2-129,5-6 0,-3-2 0,4-8-129,1 0 129,2-3 0,-1-6 0,2-2-129,1-2 129,0 0 0,3-2 0,1 2 0,0-1-129,3-2 129,4 2-129,0-5 0,6 5-129,5-4 129,0 3 0,2 1 129,3 2-129,-2 2 0,3 3 129,0 3 0,-2 4 0,0 0 129,-1 0-129,-1 9 0,-2 0 0,-3 6 0,-3-1 129,-3 6 0,-2 0-129,-5 3 129,-4-3 129,-4 1-129,-7-1 0,3-3 0,-5-1-129,0-3 129,0-3-129,1-3 129,1-5-129,1-2 0,5 0 0,0-8 0,3-5 0,3-3-129,2-1 129,4-4 0,1 1 0,1-3-129,2 3 129,5 1-129,1 3 129,2 0-129,1 4 129,0 3 0,2 5-129,-13 4 129,21 0 0,-21 0 0,13 19 0,-7-5 0,-4 3 0,-2 3 129,0 0-129,-5 1 129,-5-1-129,0 2 129,-5-4 0,0-1 0,-4-4-129,4 0 129,-4-4-129,6-3 0,-2-6 0,15 0 0,-17-6 0,12-5 0,1-1 0,2-5-129,0 0 258,2-1-129,0 1 0,2-1 0,4 4 0,1-1-129,2 3 258,2 1-258,3 0 129,0 2 0,3 3 0,2 1 0,-1 3-129,-1 2 129,0 0 0,0 1 0,-4 5 129,0 2-129,-13-8 0,12 21 129,-10-7 0,-2-1 0,-1 0-129,-6 2 129,-5-2-129,-1 3 129,-1-4-129,-3-1 129,-2-3-129,3 1 0,-4-3 129,2-4-129,3-1 0,2-1 0,0 0 0,13 0 0,-15-15 0,11 4-129,4-6 129,0 3-129,5-1 129,2-2-129,4 3 129,0 1 0,3 2 0,0 3 0,0 4 0,3 4 0,-3 0 0,1 3 0,-3 5 0,-1 2 0,-2 4 0,-3 1 0,-3 0 0,-3 2 129,0 1 0,-1-3-129,-5-1 129,-1-1-129,7-13 129,-15 14-129,15-14 0,-19 7 129,19-7-129,-16 0 0,16 0 129,-20-9-129,20 9 0,-19-17 0,19 17-129,-13-23 129,12 10-129,1-2 0,0 0 129,5-3-129,3 5 129,-1-1-129,2 4 129,-9 10 0,17-12 0,-17 12 0,11 3 0,-6 8 0,-2 2 0,-2 3 129,-1 4-129,-1 4 129,-8-1-129,0 0 0,-5 3 258,3-4-258,-3-2 258,4-4-258,1-4 129,9-12-129,-11 4 0,11-4 0,0-19-258,1 3 258,4-6-129,3 0 0,-4-2 0,3 3 129,-1 0 0,1 5 0,-1 2 0,0 1 0,-6 13 0,14-19-129,-14 19 129,18-13 0,-18 13-129,17-3 129,-17 3 0,17 3 0,-17-3 0,10 19 129,-7-6-129,-3 2 129,0 0-129,-6 5 129,-2-6-129,1 2 129,-5-3 0,4-1-129,8-12 129,-16 11-129,16-11 0,-12 0-129,12 0 129,-8-14 0,8-3-129,2-4 129,6-7-129,4-7 129,3-1-129,5-3 129,1 0 0,-1-1-129,3 4 258,-2 1-258,-1 8 258,-2 5-258,1 6 129,-4 5 0,1 6 0,0 4 0,-3 1-129,-1 7 129,-1 6 0,0 2 0,-7 3 129,-1 0-129,-3 3 129,-2-2 0,-5-2 0,-3 0 0,2-5-129,8-12 129,-18 10-129,18-10-129,-6-13 129,6-9-129,6-6 0,2-5 0,3-3 0,2-4 0,1 0 129,-1 3 0,0 2 0,-2 6 0,0 6 129,-2 3 0,1 4-129,-1 3 0,-9 13 0,18-12-129,-18 12 129,14 0 129,-14 0-129,4 21 0,-4-4 0,-3 5 258,-9 1-258,3 3 258,-4-2-129,-1 2-129,2-6 129,0-6-129,12-14 129,-11 12-258,11-12 129,0-16 0,8-7 0,5-3-129,-2-6 129,2-4 0,3 2 0,-3-2 0,-2 6 0,-4 5 0,-2 4-129,0 5 129,-4 4-129,-1 12 129,0 0 0,0 0-129,0 0 258,0 0-129,8 16 129,-8 0 0,0 2 0,0 5-129,-6-2 258,-1 3-129,-1-1 0,-1 1 0,-7-3 0,5-1 0,-3-5 129,2-2-258,1-7 0,11-6 0,-13 0 0,11-10-258,2-10 258,2-6-129,8-7 0,3-4 129,2-3-129,5-3 129,1 2-129,0-1 129,5 4-129,-5 5 129,0 7 0,-2 3-129,-3 6 129,-2 8-129,-1 5 129,-2 4 0,-11 0 0,13 13 0,-9 4 0,-1 3 0,-3 4 0,0 1 0,-3 1 129,-5 5-129,-3 0 258,-4-1-129,3-4 0,-3-2 0,1-4 0,0-3-129,-1-5 258,6-4-258,9-8 0,-18 0 0,18 0-387,-12-27 387,9 6-129,0-5 0,3-5 0,0-3 129,5-2-129,2-2 0,3 3 129,2-3-129,4 6 129,0 1 0,1 7 0,1 2 0,1 7 0,-1 5-129,-3 6 129,0 4 0,-2 4 0,-2 6 0,-3 6 0,-2 5 0,0 0 0,-5 7 0,-1-3 0,0 4 129,-5-2-129,-3 0 0,-1-1 0,-5-4 129,1-2-129,-2-3 0,0-6 0,1-2 0,0-6 0,0-3 0,14 0 0,-16-16-129,11-3 129,5-6 0,0-3 0,6-6-129,7-1 129,-2-1 0,3 0 0,2 3 0,-1 4 0,0 4 0,-3 5 0,0 8 0,-2 3 0,1 8 0,-1 1-129,-10 0 129,20 19 0,-10-1 0,-6 5 0,-1 2 0,-3 4 0,-4 3 0,-7 1 129,-4 1-129,-4-2 129,-4-1-129,-2 0 129,1-2 0,-3-5 129,1-4-258,0-3 129,4-7-129,-2 0 129,5-10-129,3-3-129,5-11 0,5-8-129,5-7 129,2-6 0,9-6-129,8-6 129,3 0 0,5-2 129,2 2-129,-1 3 129,2 3 0,1 7 0,-2 6 0,1 10 0,-2 4 0,-2 13 0,-5 2-129,-4 13 129,-2 8 0,-6 7 0,-5 7 129,-3 3-129,-9 5 129,-7 1-129,-5 1 129,-5 1 129,-4 0 0,-7-7-129,3-2 0,-2-9 0,1-3-129,1-7 129,4-9-129,3-9 0,3-3-129,10-14 0,1-6 0,6-7-129,1-3 129,6-5 0,0-2 129,7-2-129,2 1 0,3 4 129,0 2 0,3 6 0,-1 2 0,2 8 0,-1 7-129,2 6 129,-4 5 0,2 9-129,-5 8 129,-1 5 0,-3 7 129,-6 3-129,0 4 129,-9 2-129,-2 1 129,-9 2 129,-1-1-129,-3-3 129,-1-3-129,1-4 0,1-6-129,1-2 129,3-9-258,3-11 129,5-2-129,2-10 129,5-7-129,4-7 0,0-5 129,4-4-129,6-2 129,2 1-129,2 0 129,1 3-129,2 6 129,0 4 0,-2 6 0,-1 8 0,0 5-129,-3 2 129,-2 14 0,-3 4 0,-4 6 0,-2 9 129,-4 4-129,-9 1 129,-2 6 0,-8-3 0,0 2 0,-3-4 129,1-3-258,1-9 129,1-3-129,5-9 0,2-8-129,16-7 0,-18-1 0,15-15 129,3-5-129,0-4 129,6-7-129,5-1 0,0-1 129,4 2 0,-1 1-129,0 6 129,-3 3-129,1 6 0,0 9 129,-12 7-129,13 1 129,-10 17 129,-1 6-129,-2 5 0,0 7 129,-5 1 0,0 2-129,-3 1 258,0-1-129,-2-7-129,1-3 129,3-6-129,-1-5 0,1-6 0,6-12 0,0 0 129,-11 0-258,9-8 129,1-13 0,1-4 0,0-6 0,3-4 0,6-5 0,0-1-129,5-1 0,3 0 0,3 1 129,0 2-129,0 2 129,1 1-129,2 5 129,2 2 0,-3 5 0,4 2 0,-1 5-129,-1 5 129,0 0 0,-3 4 0,-1 6 0,-6 0 0,0 2 0,-14 0 129,12 7-129,-12-7 0,0 18 129,0-18-129,-5 18 0,5-18 0,-14 10 0,14-10 0,-14 0 0,8-8-129,5-10 129,-2-5 0,2-3-129,1-6 129,0-2 0,0-2 0,3 0 0,-1 4 129,4 3-129,-1 1 0,1 5 0,0 4 0,1 4 0,2 3 0,-9 12-129,20-13 129,-10 10-129,3 3 129,-2 3 0,-11-3 0,18 21 0,-11-7 0,-2 6 0,-5 1 0,0 3 0,-3 1 129,-4 1-129,-6-2 0,1 1 129,-2-3-129,-3-1 0,2-7 0,2-3 0,1-5 0,1-6-129,4-6 129,2-5 0,1-6 0,3-4-129,1-5 129,0-1 0,7-2 0,2 0 0,3 3 0,0 2 0,3 1 0,1 5 0,0 5 0,-2 2 0,5 7 0,-5 4 0,1 0 0,-3 8 0,-2 7 0,0 1 0,-5 6 0,-4 0 0,-1 2 0,0 7 129,-10-4-129,0 0 129,-2-2-129,1-3 0,-2-2 0,4-5 129,-2-5-129,11-10-129,-12 0 129,10-10 0,2-10 0,1-6-129,7-3 129,4-5 0,1-4 0,3 3 0,0 1 0,2 3 0,-3 4 129,0 6-129,-2 5 0,0 5 0,-2 6 0,0 5 0,-11 0 0,15 7 0,-12 6 0,1 3 0,-4 4 0,0 1 129,-5 4-129,-3-1 129,-5 0-129,0 0 129,-2-4-129,0 1 129,-2-6-129,3-6 0,-2-1 0,3-8 0,0 0 0,2-10-129,2-4 129,-2-3 0,4-4 0,0-1 0,1 0 0,1 2 0,1 1 0,2 2 0,0 2 0,2 5 0,0-1 0,0 11 0,8-13 0,-8 13 0,14-7-129,-14 7 129,21 0 0,-21 0 0,21 6 0,-8 0 0,-2 2 0,0 1 0,0 3 0,-4 0 0,1-1 0,-2 1 0,-3 0 0,-1-1 0,-2-11 0,1 18 0,-1-18 0,0 11 0,0-11 0,0 0 0,-11 0 0,11 0 0,-12-9 0,5-3 0,5-1 0,-4-3 0,3-1 0,3 0 0,0 0 0,0 0 0,0 2 0,0 3 0,0 12 0,9-17 0,-9 17 0,0 0-129,16-8 129,-16 8 0,16 0 0,-16 0-129,17 8 129,-17-8 129,17 15-129,-17-15 0,11 17 0,-11-17 0,4 17 0,-4-17 0,0 16 0,0-16 0,0 13 0,0-13 0,0 0 0,0 0 0,-12 0 0,12 0 0,-7-7 0,7 7-129,-5-14 129,5 14 0,-5-19 0,5 19 0,0-17 0,0 17 0,2-13 0,-2 13 0,12-8-129,-12 8 129,13-5 0,-13 5 0,17 0 0,-17 0 0,16 0 0,-16 0 0,18 5 0,-18-5 0,18 5 0,-18-5 0,11 4 0,-11-4 0,0 0 0,0 0 129,0 0-129,0 0 0,0 0 0,0 0 0,0 0 0,0 0-129,-3-6 129,3 6 0,0 0 0,-14-17 0,14 17 0,-11-8 129,11 8-129,0 0 0,-10-4 0,10 4 0,0 0 0,0 0 0,0 0 129,0 0-129,0 0 0,0 0 0,0 0 0,0 0 0,0 0 0,0 0 129,0 0-129,0 0 0,0 0 0,0 0 0,0 0 0,-10-12 129,10 12-129,0 0 129,0 0-129,0 0 129,0 0-129,0 0 129,0 0-129,0 0 0,0 0 0,0 0 0,0 0 0,0 0-129,0 0 129,0 0 0,0 0 0,0 0-129,0 0 129,0 0-129,0 0 129,-13 0-258,13 0 129,0 0-129,0 0-387,0 0-774,0 0-2193,0 9-903,0-9-516,0 0 258</inkml:trace>
  <inkml:trace contextRef="#ctx0" brushRef="#br0" timeOffset="29915.711">7090 8828 903,'0'0'1290,"0"0"-129,0 0-258,0 0-129,0 0-258,0 0-258,0 0-129,0-9 258,0 9 0,0-14-129,1 3 258,-1 11 0,9-22-129,-9 22 129,16-23-129,-16 23-129,17-18 129,-17 18-387,20-12 129,-20 12-258,19-5 129,-19 5 0,13 0 129,-13 0 0,7 10 0,-7-10 258,0 19 0,0-6 0,-5-4 258,-1 8-258,-4-5 258,0 4-258,-1-3 129,-1 0-258,-2-1 0,2 0-129,-2-3 0,4-2-129,10-7 0,-16 7-129,16-7 129,0 0 0,-14-8 129,14-3-129,0-2 0,0-3 0,3-2 258,4 1-258,0-1 129,2 4-129,-1-1 0,-8 15 0,19-17 0,-19 17 0,16-2-129,-16 2 129,13 5 0,-13-5 0,7 18 0,-4-5 129,-3 2 0,0 4 129,0-1 0,-6 4 129,-5-2 0,2 4 0,-4-6 0,0 3 0,-2-4-129,1-3-129,1-3 129,13-11-129,-20 9-129,20-9 0,-12 0 0,12 0 0,-8-20 0,7 6 0,1-3 129,0-1-129,2-2 0,5 2 0,1-3 0,5 2 0,0 3-129,1 2 129,0 2 0,-2 4 0,3 2 0,-3 1 0,-12 5 0,19 0 0,-19 0-129,10 17 258,-7-4-129,-3 3 0,0 2 0,-1 1 0,-5 4 129,-3 1 0,-4-3-129,2 2 258,-4-6-258,0 0 258,-2-5-258,2 1 129,-3-6 0,5-6 0,-2-1-129,3 0 0,12 0 129,-20-19-129,13 5 0,2-1-129,3-2 129,2-1 0,0-1-129,2 2 129,6-1 0,1 2-129,3 1 129,1 1 0,-2 3 0,2 2-129,-1 2 129,1 4 0,-13 3 0,19 0 0,-19 0-129,12 16 129,-8-5 0,-3 5 0,0 0 0,-1 1 0,-2 4 0,-5-2 129,-1 1-129,-3-1 129,-1-2-129,2-2 0,1-3 129,0 0-129,9-12 0,-14 7 129,14-7-129,0 0 0,0 0 0,-10-7 0,10 7 0,-1-16-129,1 5 129,0 1 0,4-2 0,2 0-129,5-2 129,-4 1 0,-7 13-129,20-19 129,-20 19 0,18-14 0,-18 14 0,14-3 0,-14 3-129,6 6 129,-6 5 0,0 4 0,-2 2 0,-6 1 129,-4 2-129,-1-1 0,-2-1 0,0-1 129,-1-4-129,2 0 0,0-6 0,14-7 0,-16 5-129,16-5 129,-7-8 0,7-4 0,0 0 0,0-5 0,3 0 0,2 1 0,1 2 0,1-1 0,2 3 0,-2 0 0,-7 12 0,18-15-129,-18 15 129,19-12-129,-8 8 129,-11 4-129,17-1 129,-17 1-129,13 2 129,-13-2 0,6 13 0,-6-2 129,-3 2-129,-1 2 0,-6-1 129,0 2-129,-2-1 0,-1 0 0,-1-3 0,1-1 129,1-5-129,-1-2 0,13-4 0,-17 0 0,17 0 0,-13-5 0,13 5 0,-6-16 0,6 16 0,-4-20 0,4 20 0,0-21-129,0 21 129,6-19 0,-6 19-129,18-15 129,-18 15-129,19-14 129,-8 11-129,-11 3 0,17 0 129,-17 0 0,10 5 0,-10-5 0,4 20-129,-4-8 258,-4 2-129,-3 1 0,-2-1 129,-2 0-129,0-1 0,0-1 0,-1-6 0,12-6 129,-16 13-129,16-13 0,-12 3 0,12-3-129,0 0 258,-9-9-258,9 9 129,0-20 0,0 9 0,1 0 0,-1 11 0,6-19 0,-6 19-129,7-13 129,-7 13 0,0 0 0,0 0-129,0 0 129,0 0-258,0 0 258,8 10-129,-8-10 129,-5 22 0,-2-9 0,-3 1 129,-2 2-129,-1-1 0,0-1 0,0-2 258,0 0-258,3-4 0,10-8 0,-19 12 0,19-12 0,-12 0 0,12 0 0,-2-10 0,2 0 0,0-1-258,7-3 258,0 1 0,1-2-129,4 1 129,-1-1 0,0 5-129,-1-1 129,-10 11-129,16-12 129,-16 12-129,17-8-129,-17 8 129,13 0-129,-13 0 0,11 2 0,-11-2 0,0 0 129,12 6 0,-12-6 0,0 0 129,0 0 129,0 0-129,0 11 0,0-11 0,0 0 0,-2 10-129,2-10 129,0 0 0,0 0-129,0 0 129,-12 9 0,12-9 0,0 0 0,0 0 129,0-9-258,0 9 129,0-12-129,0 12-129,9-18-387,1 9 258,0-7-387,4-1 258,-1-3-129,1-1 258,0-4-129,2 2 258,1 0 129,-4 0 129,4 3 0,-6 1 0,1 6 0,-2-1 0,-10 14 0,16-16 0,-16 16 0,0 0-129,0 0 258,0 0-129,0 0 258,-4 5 129,-5 6 0,-5-1 0,1 2 258,-3-3-258,3 2 129,-1-5-387,3-3 0,11-3-129,0 0 0,-9-17-129,9 0 0,9-4 258,6-4-129,1-9 129,5 3 258,-1-6-258,5 5 387,-2-2-258,2 5 0,-1-2-129,1 7 129,-1 2-258,0 5 0,-2 4 0,-2 2 0,-1 7-129,-3 1 129,-16 3 129,20 2-129,-20-2 258,6 20 0,-6-3-129,-3 3 129,-8 1 129,-1 3-129,-8-2 387,5 0-387,-5-1 258,2-2-387,0-6 258,1 1-258,1-9 129,16-5-258,-18 4 129,18-4-129,-9-11-129,9-3 258,0-6-258,6-2 129,5-7-129,6 0 129,3-5-129,1 5 0,1 0 129,2 3 0,-4 3 0,2 5 0,-7 7 0,0 6-129,-3 5 129,-12 0 0,13 23 0,-13-2 0,0 6 0,-6 8 129,-7 0 0,-3 4-129,-8 0 258,-1 0-129,-4-3 0,1 0 0,-1-7 129,0-2-258,2-5 0,6-5 129,2-7-258,6-8 129,13-2 0,-13-15 0,13-7 0,2-2 0,9-5-129,2-3 258,5-3-258,4 1 129,3-1-129,4 4 0,0 0 0,1 5 0,0 3 129,-4 6 0,2 5-129,-5 7 129,-5 5 0,-4 0 0,-5 15 0,-4 2 129,-4 8-129,-1 3 0,-7 1 258,-6 5-129,-6-1 129,-5 2-129,-6-2 129,0-1-129,-1-5 0,3-3 0,-1-3-129,4-5 0,5-7 0,4-7 0,4-2 0,5-13-129,1-5 258,6-9-129,0-7-129,6-3 258,3-3-258,6-1 129,3-1-129,3 1 0,3 3 0,1 1 0,0 5 0,1 4 0,-1 6 129,-1 2-129,-3 6 129,-2 5 0,-2 6-129,-3 3 129,-2 5 0,-3 7 0,-3 3 0,-3 4 0,-3 3 0,0 3 129,-7-2-129,-3 0 0,-4-2 129,-1-1 0,-1-3-129,1-4 129,0-3-129,2-4 129,1-5-129,12-1 0,-17-6 0,11-6 0,3-6 0,3-4 0,0-4 0,1-6 0,7 0 0,3-4 0,1-3 0,2 4 0,0 2 0,0 4 0,0 4 0,-1 6-129,-1 6 129,-12 13-129,19-4 129,-19 4-129,11 19 129,-10 4 0,-1 6 0,-1 4 0,-8 5 0,-3 2 0,-3 2 0,-4 4 129,-6-2 0,-1 2-129,-5-5 129,-2-1-129,3-3 129,-1-5 0,1-6 0,3-1-129,3-12 0,4-6 0,3-7 0,4-4 0,6-12-129,3-6 129,4-7-129,2-10 258,12-2-258,4-3 0,8-7 129,2-2-129,6 4 129,0 1 0,3-1 0,-1 5-129,2 6 129,-1 3 0,-2 10 0,-3 3-129,-1 9 129,-4 4 0,-4 9-129,-3 0 129,-5 13 0,-8 6 0,-1 3-129,-6 7 258,-6 2-129,-7 5 0,-5-1 0,-5 3 129,-4-7 0,2 0 0,-5-6-129,3-3 129,2-7-129,2-4 129,3-5-129,5-6 0,0 0 0,5-12 0,4-4 0,2-5 0,4-8 0,0-4 0,8-6 0,2-2-129,7-2 129,1-1 0,1 3 0,2 3 0,2 3 0,-1 6 0,0 7-129,-3 7 129,1 6 0,-2 6-129,-2 3 129,-2 8 0,-6 9-129,-3 7 129,-2 2 0,-3 2 0,-3 3 0,-6 2 129,-5-1-129,-2 0 129,-3-3-129,-4-1 129,1-3-129,1-1 129,-1-8-129,1-2 0,2-3 0,2-9 0,4-2 0,3-2 0,-1-13 0,6-6 0,4-7 129,1-5-258,5-6 129,8-2 0,2-5 0,5-2-129,6 1 258,-1 4-258,5 4 129,0 3 129,0 4-129,-2 9 0,1 7 0,-3 6-129,-2 9 129,-4 2 0,-7 12 0,-6 11-129,-4 9 129,-3 9-129,-10 9 129,-10 3 129,-5 6-258,-7 3 258,-8 0-129,0 0 129,-6-5-129,0-2 129,-3-9 0,3-4-129,0-3 129,5-8-258,3-5 258,4-9-258,5-10 129,4-6 0,9-7-129,5-14 129,9-8-129,2-7 129,11-9 0,8-5 0,6-5-129,8-3 0,2 5 258,2 2-258,1 6 129,1 3 0,-4 10-129,-2 7 129,1 7-129,-6 10 129,-2 6 0,-6 4-129,-1 10 129,-7 8 0,-2 1-129,-6 7 129,-4 1 0,-3 6 0,-10 1 0,-3-1 129,-6 1-129,-4-1 129,-3 0-129,-2-1 129,-2-5 0,3-2-129,0-7 129,6-3 0,4-9-129,2-7 0,7-6 0,6-10 0,3-7-129,2-7 129,12-5-129,6-8 129,5-2 0,4-6 0,7-1 0,4-1 0,-1 0 0,2 2-129,0 5 258,-2 2-129,-3 10 0,-3 6-129,-5 11 129,-6 3 0,-4 9 0,-16 2-129,14 13 129,-14 3 0,-2 1 0,-5 4 0,-5 0 0,-2-2 0,1-1 129,0-4-129,3-4 0,10-10 0,-17 11 0,17-11 0,-2-12 0,2-5 0,9-7 0,3-7 0,5-3 0,1-5 0,4 0 0,2-2 129,-3 3-129,0 2 0,-4 8 0,-3 6 0,-5 4 0,0 5 0,-9 13-129,0 0 129,0 0 0,0 0-129,4 14 258,-4 0-258,-4-2 129,-4 1 0,4 0 129,4-13-258,-15 17 258,15-17-258,0 0 258,0 0-129,-11 2 0,11-2 129,0-17-129,7 0 0,-2-5 0,4-4 0,1-3 0,3 0 0,0 0 0,1-1 0,-3 2 0,2 4 0,-3 3 0,0 4 0,-3 6 0,-7 11 0,16-10 0,-16 10 0,11 3-129,-8 8 129,2 2 0,-4 6 0,-1 1 0,-3 3 129,-8 4-129,-1 0 129,-3 0 0,-1-1-129,-3-3 129,2-3-129,0-2 129,3-4-129,0-8 129,1-4-129,13-2 0,-16-5 0,12-10-129,3-5 258,1-3-129,5-9 0,5-2 0,8-4-129,1-2 129,3-1 0,0 2 0,4 1 0,-4 6 0,-2 5 0,-1 6 0,-2 7 0,-4 7 0,-1 7-129,-3 13 129,-6 9 0,-1 7 0,-2 8 0,-13 6 0,0 6 129,-10 2-129,-4 2 0,-6-1 129,-3-1-129,-3-4 129,-2-1 0,1-8-129,0-4 0,5-5 0,0-5 0,5-7 0,11-9 0,2-8 0,6-1-129,5-15 258,6-8-258,4-5 258,9-5-129,4-5 0,6-6 0,3 0-129,4-1 129,4 0 0,-3 3 0,0 3 0,-1 3-129,-5 7 129,0 6 0,-3 11-129,-4 4 0,-4 9 129,-2 0-129,-4 13 129,-6 6-129,-2 5 129,0 5 0,-6 6 0,-8 2 0,-1 2 0,-5 6 0,-6-2 129,-1 2-129,-1-3 129,0 0-129,0-6 129,-1-6-129,6-5 0,1-5 129,3-6-129,3-9 0,3-5 0,13 0 129,-14-18-129,11-3 0,3-5 0,4-6 0,9-6-129,6-4 129,2-4-129,4 1 129,3 2 0,2 0 0,-1 5 0,1 7-129,-2 4 129,-4 8 0,1 8 0,-3 4 0,-5 7 0,-3 6-129,-6 10 129,-2 3 129,-6 10-258,-2 4 129,-5 4 129,-9 3-129,-2 3 129,-6 0-129,-3-1 129,-1-2-129,-1-5 129,-3-4 0,2-6-129,4-6 258,0-5-258,6-6 0,1-6 129,4-2-258,3-13 129,6-3 0,3-8 0,0-2-258,3-7 258,7-5 0,5-3-129,5-2 129,1 1 0,1 1 0,3 2-129,1 3 258,-2 7-129,-2 4-129,-1 9 129,-4 4 0,-1 9 0,-13 3 0,15 7-129,-13 9 129,-2 7 0,-2 6 129,-6 2-129,-3 6 0,-5 4 0,-1 2 0,-3-1 129,-2 0-129,-2-1 0,0-5 0,0-6 0,2-2 129,4-10-129,3-5 0,1-6 0,14-7 0,-14-7 0,13-7 0,1-7 0,2-7 0,10-1 0,3-5 0,1-2-129,7-1 129,1 0 0,6 2 0,-1 2-129,0 3 129,1 4 0,-1 5 0,-2 2-129,-2 7 129,-3 6 0,-2 6-129,-3 0 129,-1 12 0,-7 5-129,2 4 129,-6 4 129,0 4-258,-5 1 258,0 0-129,-6 2 129,-5-3-129,-6-2 129,-8 1-129,-3-4 0,-3-2 129,-6-1-129,-3-3 0,1-1 0,-1-8 0,-1-2 129,7-5-129,0-2 0,2-6 0,8-5 0,4-4 0,4-6 258,8 0-516,6-5 516,2-2-258,12-4-258,8-1 516,8-2-516,6-1 258,6 1-129,5 3 258,3 2-258,2 3 129,1 0 0,-4 7-129,-4 3 258,-3 5-258,-6 5 258,-4 0-258,-6 4 129,-8 2 0,0 1 0,-16 0 0,12 0 0,-12 0 0,0 0 0,-13 13 0,-5-10 0,-3 2 0,-7-1 0,-5 0 129,-5 0-129,0-3 0,-1 2 0,-2 0 0,5-3 0,2 0 0,4 0 129,7 0-258,6-4 129,17 4 0,-13-20 0,13 8 0,16-5 0,6-5 0,6 3 0,7-5 0,5 2 0,5-1 0,1 0 0,2 1 0,-1 2 0,1 1 129,-5 2-258,-1 2 129,-4-1 0,-3 3 0,-4 0-129,-6 3 129,-7 2 0,-4 4-129,-14 4 129,0 0 0,0 0-129,0 0 129,-20 0 0,-4 7 0,-6 1 0,-5 5 0,-3 0 129,-2 2-129,-2-2 0,4 0 0,-2 2 129,8-2-129,4-2 0,3-6 0,5 2 0,7-4 0,13-3 0,-13 0 0,13 0 0,9-5 0,7-5 0,8-4 0,4-1 0,5-4 0,3-1 0,7 0 0,0-2 0,-4 1 0,0 2-129,-5 2 129,-4 3 0,-5 3 0,-5 2 0,-6 4-129,-14 5 129,11-2 0,-11 2 0,-7 7 0,-8 5-129,-5-2 129,-7 6 129,-4 0-129,-2 0 0,-1-2 0,-2 1 0,3-1 0,3-4 129,5-3-129,7-4 0,3-3 0,15 0-129,-10-7 129,10-4 0,14-5 0,2-1 0,5-3 0,5 1 0,0-2 0,7 1 0,-3 2 0,-2 2 0,-1 2 0,-1 2 0,-2 1-129,-3 0 129,-4 4 0,-3-1 0,-3 3 0,-11 5-129,11-7 129,-11 7 0,0 0 0,-13 0-129,-7 7 129,1 1 0,-5 2 0,-3 2 0,-1-1 0,1-1 0,4 0 129,4-1-129,4-3 0,15-6 0,-15 4 0,15-4 0,0-8 0,10-4 0,6-2 0,3-3 0,5-3 129,-2-1-129,4 1 0,0 2 0,-5 4 0,-5 3-129,0 2 258,-4 1-387,-12 8 258,16-4-129,-16 4 129,0 0 0,0 0 0,0 0 129,0 0-129,-7 12 129,-5-2-258,-6 0 387,-2 2-387,-1 1 387,-3-1-387,2-2 129,5-2 0,0-1 129,6-3-129,11-4 0,-14 0 0,14 0 129,1-11-129,9 0-129,3-3 258,1-3-258,4 1 258,4 1-258,-1-1 258,2 4-258,-1 0 129,-2 4 0,-4 0 0,1 4-129,-3 0 129,-1 1 0,-13 3-129,13-1 129,-13 1 129,0 0-129,0 6 0,0-6 0,-21 17 129,6-3 0,-2 1-258,-2 1 258,-1-1-129,3 0 129,-1-4-258,4 1 258,3-4-129,11-8 0,0 0 129,0 0-129,0 0 129,0-17-258,14 7 258,3-2-387,3 0 387,0 0-258,0 0 258,1 5-258,-4 1 129,0 5 0,-5 1-129,-12 0 258,14 14-129,-12 1 0,-2 2 0,-6 4 129,-8 3-258,-4 3 258,-2-3-129,-2-2 0,-2-1 0,2-3 0,-1-2 0,4-4 0,4-4 0,2-4 0,13-4 0,-13-1 129,13 1-258,6-23 129,7 7 0,2-2 0,3-2 0,0-1 0,4 1 0,-6 4 0,-1 3 0,-15 13 0,17-16 0,-17 16-129,0 0 129,0 0-129,0 11 129,0-11 0,-14 25 0,4-8-129,-5-1 258,0 2-258,-5-2 258,0 0-129,5-2 0,-1-3 0,5-2 0,0-2 0,11-7 0,0 0 0,0-7-129,8-6 129,9-1 0,3-3 0,1-3 0,-1 2 0,2 0 129,-4 4-129,-7 4 0,-11 10 0,15-8-129,-15 8 129,0 0 0,2 6 0,-2-6-129,-8 19 129,-2-7 129,-2 1-129,0 1 0,-4-2 0,0-2 0,3-2 129,-1-1-129,14-7 0,-15 4 0,15-4 0,0-8 0,5-7 0,14-2-129,2-4 129,6-2 0,2-4 0,1 2 0,1 2 0,-7 2 0,-2 5-129,-6 4 258,-5 2-258,-11 10 129,13-5 0,-13 5-129,0 0 129,0 0 0,0 6 0,0-6 0,-9 12 129,9-12-129,-24 14 129,11-9-129,-3 2 129,2 0-129,-2-2 129,4-3-129,0 1 0,12-3 0,-16 0-129,16 0 258,-4-13-258,4 13 129,2-21-129,4 9 129,4-3-129,-1 1 258,2 0-129,-2 3 0,-9 11 129,14-14-129,-14 14 0,0 0 0,0 0 0,0 0-129,0 0 129,0 0 0,-13 3 0,2 4 0,-3 1 0,2-1 0,-3-1 0,4 0 129,11-6-129,-14 7 0,14-7 129,0 0-129,0 0 0,-6-7 0,6 7 129,11-19-258,-4 6 129,3 1 0,4-3 0,-3 5 0,-11 10 0,16-14 0,-16 14 0,0 0 0,0 0 0,0 0 0,0 0-129,0 0 129,0 0 0,-15 0 0,2 5 0,-3 1 0,-2 1 0,-3-1 0,1 2 0,1-4 0,0 2 0,4-2 0,0-2 0,5-1 0,10-1 0,0 0 0,-8-10 0,8 10 0,17-17 0,-3 5 0,5-3 0,1 1 0,1 2 0,2 0 0,-3 2 0,-6 2 0,3 1 0,-6 2-129,1 2 129,-12 3 0,13-1-129,-13 1 129,0 0 0,0 0-129,0 0 129,0 0 0,-8 12 0,-7-3 0,-1 1 0,-5 2 0,-2 3 0,1-3 0,-2-2 0,2 0-129,3-1 258,4-2-129,15-7 0,-19 6 0,19-6-129,0 0 129,7-8 129,7 0-258,6-4 129,6-2 0,0-1 0,4 1 0,-2-3 0,2 2 0,-2 3 0,-6 3 0,-2 4-129,-6 0 129,0 5 0,-14 0 0,13 7-129,-13-7 129,0 21-129,-5-8 129,-5 4 0,-3 0 0,-6 0 0,1 0 0,-3 2 0,0-4 129,2 0-129,3-4 0,3-3 0,13-8 129,-17 10-129,17-10 0,0 0 0,0-8 0,5-4 0,9 0-129,1-5 129,2 2 0,1-2 0,-1 3 0,1 2 0,-5 3 0,-13 9 0,14-6 0,-14 6-129,0 10 129,-6 3 0,-7 3 0,1 1 0,-6 4 0,0 1 129,-1 1-129,2-4 129,3-1-129,1-4 129,13-14-129,-13 17 129,13-17-129,0 0-129,0-6 129,7-6-129,2 0 129,2-1-129,-2 0 258,1 1-258,-10 12 0,16-11 129,-16 11 0,0 0 0,1 6 0,-1 8 129,-6-2-129,0 4 0,-2 2 0,4-3 129,-2-1-258,2-3 258,4-11-258,0 0 129,0 0 0,0 0-129,10-9 129,-2-2-129,2-4 258,-2 3-129,-8 12 129,16-19-387,-16 19 387,0 0-129,0 0 0,0 0 0,0 8 0,-5 2 0,5-10-129,-7 21 258,2-10-258,5-11 258,-4 17-129,4-17 0,0 0 0,0 0 0,0 0 129,0 0-129,0 0 0,0 0-129,9-13 258,-3 2-258,-6 11 129,14-21-129,-14 21 129,14-17-129,-14 17 129,0 0 0,0 0 0,0 0 0,0 0 0,0 0 0,0 0 129,0 0-129,0 0 0,-7-11 129,7 11-129,-12-6 0,12 6 0,-14-8 0,14 8 0,-14-16 0,8 5 0,-2-3 0,2 1 0,0 0 129,2 0-129,0 1 0,-1 0 0,5 12 0,-4-17-129,4 17 129,0 0 0,0 0-129,0 0 129,14-4 0,-14 4 0,19 4-129,-8 5 129,2 1 0,0 2 0,-2 1 0,-2 3 0,-1-1 0,-1 2 129,-2 0-129,-4-1 129,-1 1 0,0 0-258,0 0 258,-3-5-129,-7 1 129,-3-1-129,2-3 0,-3-3 0,-2-2 0,-1-4 0,1-1 0,1-7 129,2-5-258,0-1 129,3-5 0,3-3 0,1-2-129,2 2 129,3-4 0,1 3-129,0 1 258,7 3-258,3 2 129,0 0 0,5 7 0,1 1 0,2 5 0,2 1-129,2 3 129,-1 0 0,2 0 0,-4 7 0,1 3 0,-4 3 0,-2 3 0,-4 1 0,-2 3 0,-3 1 129,-3-1-129,-2 2 0,-7-1 129,-3 3-129,-2-5 129,-5 2-129,-4-4 258,-2 0-258,-4-2 129,0 0-129,-1-6 0,-5-2 129,0-4-129,3-3 0,2 0 0,1-7 0,4-4 129,3-5-129,2-3-129,7-3 129,2 0-129,4-4 258,3 2-258,2 0 129,2 2-258,4 2 258,5 3 0,2 1-129,8 3 0,1 1 129,5 0-129,0 3 129,3 1 0,-2 0-129,2 3 129,-1 1 0,-4 4 0,-2 0 0,-3 0 0,-3 9 0,-2 3 0,-3 3 129,-2 3-129,-4 3 0,-1-1 0,-4 4 0,-1 0 258,-3-4-258,-6 2 129,-3 0-129,-4-3 129,-1 0-129,-5 0 129,-2-1-129,-2-4 0,-3-1 0,-2-2 0,1-5 0,1 0 129,-1-6-129,1 0 0,4 0 0,1-10 129,4-4-129,3-4-129,2-3 129,7-5-129,3-2 129,4-1-129,1-1 129,4-2-129,6 2 129,5 1 0,2 0 0,4 3 0,4 2-129,-2-1 129,4 2 0,-1 2 0,0 3 0,2 3 0,-1 1 0,-4 4 0,1 3 0,-1 4 0,1 3 0,-3 0-129,-1 6 129,-4 5 0,-1 4 0,-4 2 0,-3 2 0,-6 3 0,-2 4 129,-1-1-129,-8 1 0,-4 1 0,-6 2 129,-4-2-129,-3 0 129,-4-1 0,-1 2-129,-4-6 129,1 0-129,-1-5 258,-1-3-258,3-4 129,2-7-129,3-3 0,1-6 129,4-8-258,2-7 258,4-1-258,1-3 258,5-3-258,1-1 258,3-1-258,5 4 129,2 2-129,1 0 129,8 4-129,2 0 0,3 3 129,4 0 0,3 3-129,0 3 129,2 1 0,2 3 0,1 6-129,1 1 129,-1 2 0,-3 7 0,-1 3 0,-2 6 0,-4 0 0,-2 6 129,-7-3-129,-5 4 129,-2-1-129,-1 2 129,-9 1-129,-5-3 129,-2 5 0,-3-2-129,-4-3 129,0 0-129,-2-4 258,1-2-258,-2-3 129,5-5-129,2-4 0,2-5 0,3-1 0,5-12 129,4-7-258,3-3 129,3-4-129,7-1 129,5-2-387,3-3 387,1 4-129,2 4 129,2 2 0,-1 5-129,3 5 129,-1 4-129,-2 4 129,1 3-129,-2 1 129,-1 9 0,-1 4-129,-5 4 129,-4 3 0,-2 1 129,-2 7 0,-2 1-129,-1 0 129,-5 1-129,-3-1 129,-4-3 0,-3-1 0,-1-3 129,-2-6-258,0-3 129,-1-3-129,2-8 0,0-2 129,3 0-129,3-12 0,0-2-129,5-6 129,-1-6 0,7-2-129,0-3 129,7-2-387,5-1 387,5 0-258,5 2 258,1 4-129,3 3 0,1 6 129,0 1 0,-3 9 0,1 5-129,-5 4 129,-2 4 0,-2 11 0,-4 4 0,-4 5-129,-1 5 258,-6 5 0,-1 5-258,-1 2 258,-11 5-129,-2 2 129,-4 0 0,-8 4 0,-4 2-129,-2-4 0,-3-2 129,-3-2-129,-1-3 0,-1-7 129,3-4-129,3-8 0,3-7 0,4-6 0,5-9 0,6-2-129,5-13 129,8-11 0,3-4-129,10-9 129,4-4-129,6-2 258,4-1-258,5 1 129,-2 3 0,1 9 0,-1 5 0,1 8 0,-5 6 0,0 9-129,-4 3 129,-2 8-129,-4 8 129,-1 7-129,-6 3 129,-6 6 0,0 2 129,-8 4-129,-4 2 129,-7-1 0,-5 3 0,-3-8 0,-2 0 0,-3-5 129,-1-4-258,1-9 129,2-5-129,0-6 0,2-5 0,4-13 0,4-6-129,6-7 129,5-11 0,6-3 0,3-7-258,6-1 258,7 2 0,4 0 0,-1 6 0,6 3 0,1 8-129,-2 5 129,1 7 0,2 4-129,-2 2 129,-1 5-129,0 1 129,0 5-129,-3 0 129,-2 0 0,-4 5 0,-4 6 0,-4 2 0,-4 4 0,0 2-129,-4 9-258,-10-8-1161,8 13-2064,-9-8-1161,-4-9-645,-3-4 258</inkml:trace>
  <inkml:trace contextRef="#ctx0" brushRef="#br0" timeOffset="38008.172">6886 9094 774,'0'-12'1419,"0"12"-258,0 0-129,0 0 129,-4-10-387,4 10-129,0 0-129,0 0 0,-12-7-129,12 7-129,0 0 0,0 0-129,-13-4 129,13 4-129,0 0 0,0 0 129,0 0-129,-11-3 0,11 3 0,0 0 0,0 0 0,-11 0 129,11 0-129,0 0-129,-11 6 129,11-6-129,0 0 129,0 0-129,-10 13 129,10-13-129,0 0 0,-2 15 0,2-15 0,0 0 0,0 14-129,0-14 129,0 0 0,0 0 0,0 0 129,1 10-129,-1-10 129,0 0 0,0 0 129,0 0-129,0 0 129,0 0-129,0 0 0,0 0 0,0 0 129,-8 8-129,8-8-129,-13 4 129,13-4-129,-15 5 129,15-5-129,-12 3 0,12-3 0,0 0 0,-13 4 0,13-4 0,0 0-129,0 0 129,0 0 0,0 0-129,0 0 129,0 0-129,0 0 129,5 7 0,-5-7 0,17 5 0,-17-5 0,20 5 0,-8-5 129,-2 3-129,-10-3 0,20 2 0,-20-2-129,14 3 129,-14-3 0,12 2 0,-12-2 0,0 0 0,0 0 0,0 0 0,0 0 129,0 0 0,0 0 0,0 0-129,0 0 129,-13 12 0,13-12 0,-21 5-129,21-5 0,-21 7 0,21-7 0,-16 5 0,16-5-129,-12 5 0,12-5 129,0 0-129,0 0 129,0 0-129,0 0 129,0 0 0,0 0 0,8-9 0,-8 9 0,12-7 0,-12 7-129,14-5 129,-14 5-129,15-1-129,-15 1 0,18-2 129,-18 2 0,16 0 0,-16 0 0,11 0-129,-11 0 258,0 0 0,0 0 0,0 0 258,0 0-258,10 0 0,-10 0 0,0 0 0,0 0 129,0 0-129,0 0 129,-6 9 0,6-9 0,-14 7 0,14-7 0,-17 6 129,6-1-258,11-5 0,-18 5 129,18-5-129,-15 1 0,15-1 0,0 0-129,-13 0 129,13 0 0,0 0 0,-2-9 0,2 9-258,8-13 129,4 4 0,0-2 0,5 3-129,-1-4 129,4 4-258,-5 1 258,4 0 0,-8 4 0,-11 3 0,18-1 129,-18 1 0,0 0-516,5 6-1419,1 6-1677,-6-12 0</inkml:trace>
  <inkml:trace contextRef="#ctx0" brushRef="#br0" timeOffset="40455.313">6982 9165 516,'6'-10'1290,"-6"10"258,0 0 0,0 0 258,0 0-387,0-12-258,0 12-258,0 0-258,0 0-258,0 0-129,15-3 0,-15 3 0,15-4 0,-15 4 0,21-3 258,-21 3-129,22-2 129,-22 2-258,17-3 0,-17 3 0,18 0 129,-18 0-129,15 3-129,-15-3 129,14 3 0,-14-3 0,13 2 129,-13-2-258,0 0 258,0 0-258,13 2 129,-13-2 0,0 0 0,0 0-129,0 0 258,0 0-258,0 0 129,0 0-129,0 0 129,0 0-129,0 0 0,-7-5 0,7 5-129,-13-7 129,13 7-129,-14-5 0,14 5 129,-14-6-129,14 6 0,-11-4 0,11 4 129,0 0-258,0 0 129,0 0 0,-8-12 0,8 12 0,0 0 0,0 0 0,3-14 0,-3 14 0,11-7 0,-11 7 0,16-8-129,-16 8 129,19-5 0,-7 5 0,-1-1 0,0 1 0,-11 0 0,19 0 0,-19 0 0,15 0 0,-15 0 0,0 0 0,13 4 0,-13-4 129,0 0-129,0 0 0,-2 13 129,2-13-129,-19 6 129,6-1-129,-3 0 0,-2-3 0,-2-2 0,0 0 0,-3 0 129,1 0-129,-2 0 0,-1 0 0,3 0 129,0 0-129,0 0 0,3 2 0,1 1 0,4-3-129,2 1 129,12-1 0,-13 2 0,13-2 0,0 0 0,0 0 0,0 0 0,13-5 0,-1 2-129,3-2 129,3 1 0,1-1 0,2 2 0,-1-1 0,1 1 0,-4 3 0,0 0 0,-2 0 0,2 0 0,-5 0 0,-1 3 0,3 1-129,-3 0 129,-11-4 0,20 8 0,-20-8 0,11 5 129,-11-5-129,0 0 129,0 0 0,0 0 0,0 0-129,0 0 129,0 0-129,-13 12 129,0-12-129,-3 3 0,-4-2 0,-3 2 0,0-2 0,-2 1 0,-1-2 0,1 0 0,2 0 0,2-2 0,2-2 0,1 0 0,5 3 0,3-2 0,10 3 0,-14-3 0,14 3 0,0 0-129,0 0 129,0 0 0,0 0 0,0 0-129,0 0 129,8 0 0,4 0 0,2 0 0,2 0-129,2 0 129,-1-2 0,3-1 0,-3 1 0,-3-1 0,0 1 0,-14 2 0,16-3 0,-16 3 0,0 0 129,0 0-129,0 0 0,0 0 0,-7 8 129,-6-3-129,-1 0 0,-3 2 0,-3-3 0,1 0 0,-2-2 0,3 0 0,3-2 0,1 0 0,3 0 129,11 0-258,-15 0 129,15 0 0,0 0-129,0 0 129,0 0-129,0 0 129,0 0-129,0 0 129,9 0 0,-9 0 0,23 0 0,-10 2-129,3 1 0,1 1-129,7 4-516,-5-7-2322,3-1-1419,8 2-258,-7-8-258</inkml:trace>
  <inkml:trace contextRef="#ctx0" brushRef="#br0" timeOffset="54512.117">9478 8678 129,'22'-26'516,"-4"13"-129,1-2 258,3 4 0,0-1 0,1 4-129,0 1 129,-2 4 0,-1 3-129,-5 0 129,0 3-129,-5 4 387,1 4-516,-11-11 387,9 26 0,-9-14 129,-2 7-129,-8-4 0,-3 4-129,-4-3 129,-1 2-129,-3-4-129,2 0-129,-2-6 0,3 2-129,1-9 0,5 0 0,-1-1 0,13 0-129,-15-18 129,10 6-258,5-3 129,0-2-129,0-1 0,9-1 129,2 0-129,2-1 129,3 1-129,2 2 0,-1 4-129,2 0 258,-1 7-129,2-1 0,-2 6-129,0 1 129,-3 7 0,1 2-129,-2 1 258,-3 4-258,-1 1 258,-3 2-258,-5 0 258,2 0 0,-4-1 129,-4 2 0,-7-1 0,1-1 0,-5-1-129,-2-1 258,-1-2-258,-1-2 0,-3-4 0,2-5 0,1-1-129,1 0 129,4-9-129,3-6 0,0 1 0,5-6 0,2 2 129,1-2-129,3 0 0,0 0 0,3 2 0,6-2 0,5 3-129,5-2 129,2 2-129,2 2 129,4-2-129,1 6 129,2 1-129,-3 4 129,-2 6 0,-3 0 0,-3 6 0,-3 4 0,-2 4 129,-4 3-129,-3 0 129,-5 2-129,-2 1 129,-5 1-129,-10 0 129,-3 1-129,-7 0 0,-2-1 129,-4 0-129,-4-3 129,-4 1-129,1-5 129,0-3-129,0-3 129,1-6-129,0-2 0,4-1 129,6-9-129,3-5 129,5-2-129,4-4 0,6-2 0,6-3 0,3-2 129,8 0-258,7-1 129,7 0-129,3 2 129,5-2-129,1 5 129,5 3-129,0 6 129,-3 1 0,-2 6-129,-1 5 129,-5 3 0,-1 4 0,-3 6 0,-4 4-129,-5 3 258,-2 2 0,-5 3-129,-2 1 129,-3-1-129,-3 0 129,-7 2-129,-4-5 258,-6 0-258,-3-2 0,1 1 0,-4-5 129,-1-1-129,0-4 0,1-2 129,0-4-129,3-2 0,4-3 0,1-6 0,4-3 0,4-3 129,4-5-129,6-2 129,0-1-258,11-3 129,5 1-129,5-1 129,5 1-129,6-1 0,0 5 0,2 4 129,3 1 0,-2 4-129,0 7 129,-1 3 0,-6 2 0,-2 3 0,-1 8-129,-4 3 129,-5 2 0,-2 4 129,-6 1-129,-4 0 0,-4 1 129,-4 3-129,-7-4 258,-7 1-258,-5-1 129,-1-3 0,-3-1-129,2-5 129,0 0-129,0-7 0,5-4 0,-1-1 0,5-5 129,-1-6-258,7-6 258,1-3-129,6-6-129,3-2 258,1 0-258,12-2 129,2 0-129,6-1 129,2 4-258,1 2 258,3 7-129,-1 3 129,1 4 0,-1 3 0,1 5-129,-4 3 129,-2 4 0,-1 7 0,-2 1 0,-2 5 0,-6 0 0,-5 4 0,-5 4 258,-5-2-258,-9 3 129,-7 0-129,-5 0 129,-5-4-129,0-2 129,0-3-258,1-5 129,1-5 0,6-6 0,4-1 0,3-8 0,6-8 129,7-3-258,3-4 258,0-2-258,9-4 129,8-1-129,3 0 129,7 1-129,3 2 129,3 4 0,1 2-129,3 5 129,-4 4 0,1 6 0,-4 4 0,-2 2-129,-5 7 129,-4 3 0,-3 7 0,-5 2 0,-3 3 0,-8 2 129,-2 3-129,-12-1 258,-5 2-258,-8 0 258,-2-2-258,-8-1 129,2-1-129,-1-7 129,2-2-258,2-8 129,4-4 0,3-3 0,5-6 129,6-9-129,3-3 0,6-6-129,5-1 258,1-4-258,11 0 129,7-4-129,5 3 0,8 0 129,2 1-129,6 5 129,-2 3-129,5 7 129,-3 2 0,-2 6 0,-1 6 0,-4 2-129,-3 8 129,-5 5 0,-3 5 0,-8 1 0,-4 4 0,-10 4 0,-3 0 129,-12 2 0,-11 3-129,-8-3 129,-8 4-129,-4-4 258,-4 0-387,-2-7 258,0-3-129,3-5 0,4-7 0,8-6 0,4-3 129,7-7-129,6-8 0,8-6 0,7-1 0,5-10-129,9 1 129,9-3-129,6-2 129,8 3-129,4-1 129,9 2-258,-1 5 258,6 5-129,-4 4 129,2 9 0,-6 4-129,-2 5 129,-5 2-129,-8 10 129,-7 6 0,-7 1 0,-6 3 0,-7 2 0,-7 4 129,-13 0 0,-6 1-258,-8 0 387,-8-1-387,-5 0 258,-1-5-129,-4-3 129,3-5-258,2-3 129,5-6 0,4-5 0,8-1 129,5-5-129,7-5 0,8-6 0,8-6 129,2 0-258,12-5 129,10-4-129,6-2 129,12 0-129,2-3 258,8 2-258,1 2 0,2 3 129,-4 4 0,-3 5 0,-4 5-129,-9 6 129,-5 7 0,-10 2-129,-4 4 129,-10 10-129,-4 2 129,-8 3 0,-11 5 0,-7-1 0,-6 2 0,-11 4 129,-6 3 0,-7-3 129,1 2-258,-4-2 258,3-2-258,0-3 129,7 0-129,7-10 0,8-2 0,6-4 0,6-5 129,10-3-129,12 0 0,-7-13 129,8 1 0,14-4-258,6-5 129,6-2-129,10-2 129,5-2-129,7-1 129,4-1-129,3 0 0,2 2 129,-4 3 0,-4 3 0,-5 3-129,-8 5 129,-7 2-129,-8 7 129,-11 4 0,-11 0-129,-2 11 129,-14 3-129,-13 4 129,-9 4 0,-10 0 0,-8 6 129,-7 2-129,-5 1 258,-2 0-258,-2 0 129,8-1-129,3-3 129,5-3-129,10-5 0,5-4 129,13-7-129,9-6 0,19-2 0,-14-6 129,17-9-129,15-2 258,5-4-387,10-4 258,9-4-129,10 1 0,5 1-129,6-1 129,4 3-129,-3-1-129,4 4 258,-5 6-258,-8 3 258,-9 5-129,-7 4 129,-10 4 0,-11 0 0,-12 12 0,-6 2 0,-15 8 129,-10 3 129,-10 7-258,-7 0 129,-6 7-129,-4-3 129,-2 0 0,0-1 0,5-4-129,-1-7 0,13-4 129,1-6 0,9-6 0,6-8 0,11 0-129,4-13 129,6-4-129,16-4 129,10-8-129,7-5-129,8-2 129,10-1-129,0 1 129,4 2-129,-1 3 129,-3 6-258,-9 5 258,-8 6-129,-7 6 129,-9 6-129,-18 2 129,0 11-129,-10 5 129,-17 7 129,-9 5-129,-9 4 129,-8 2-129,-9 4 129,0-1 0,-1 1 0,2-4 0,2-2-129,6-6 129,9-4-129,6-5 129,11-9-129,7-8 0,20 0 0,-8-18 0,13-5 0,13-5 0,7-5 0,10-6 0,8 0-129,6-2 129,4 3-129,5-1 129,5 5-258,3 0 129,2 3 0,-1 5 0,-2 2 0,-6 3 0,-5 7 129,-7 2 0,-6 4 0,-11 4 0,-10 4 0,-4 2 0,-12 10 0,-4 4 129,-11 5-129,-11 5 129,-13 3-129,-10 3 129,-8 4 0,-9 0-129,-6 0 129,1-2-258,3-5 258,0-2-258,8-5 258,8-6-129,11-6 0,8-7 129,12-3-129,17 0 129,-10-20-129,20-2 129,11-6-258,13-4 258,9-4-129,11-3 0,10-2-129,8-3 258,5 1-129,3-1-129,5 3 129,1-2 0,-4 4 0,-3 4-129,-7 4 129,-9 5 0,-7 4-129,-10 5 129,-11 8-129,-9 4 129,-10 5 0,-16 0 0,1 21-129,-11 1 129,-13 3 0,-8 6 0,-14 3 0,-5 5 129,-7-1-129,-4 1 129,-4-3-129,-1-1 129,2-6-129,7-1 129,8-10 0,6-2-129,11-6 0,12-8 129,20-2-129,-5-9 0,19-8 0,15-3 0,14-11 0,7-5-129,13-3 258,9-5-258,4-2 129,4-2 0,-1 4 0,-3 3-129,-6 4 129,-6 11-129,-12 5 129,-9 7-129,-10 10 129,-12 4-129,-12 10 0,-9 9 129,-15 8 0,-11 3 0,-12 6-129,-10 8 258,-9 0-129,-6 1 129,-7 0 0,2-3 0,1-4 0,6-6 0,6-3-129,11-9 129,6-6-129,10-9 0,14-5 0,14 0 0,0-22 258,10-2-258,14-6 0,13-6-258,8-3 516,8-5-516,5-1 258,5 1-129,4-2 129,1 3 0,2 1 0,-6 6-129,1 3 129,-5 5 0,-7 4 0,-6 8-129,-9 3 129,-7 6 0,-8 5-129,-7 2 129,-16 0 0,2 15 0,-10 2 0,-15 1 0,-7 7 0,-11 6 129,-10 4-129,-6 3 129,-6 1-129,-1-2 129,3-2-129,10-4 129,3-6-129,11-5 0,12-11 0,14-9 0,11 0 0,9-26 0,19-3 258,12-8-516,11-8 516,10-6-516,11-3 516,6-1-258,6-1-258,3 2 516,-3 3-258,-1 3 0,-6 6-258,-5 5 258,-10 5-129,-6 6 129,-10 9-129,-11 5 0,-9 9 0,-14 3 0,-12 0 129,0 19-129,-19 3 258,-10 6-258,-9 4 129,-7 5 0,-10 4 129,-7 2-129,-2 1 0,-7 5 0,1-7 0,1-1 129,0-2-129,8-4 129,10-8-129,6-6 0,10-7 129,9-5-129,11-8 0,15-1 129,-2-10-129,9-8 0,16-3 129,12-7-129,10-3 0,11-7-129,12-2 129,7-3 0,10-1-129,3-1 129,0 1-129,-3 2 129,0 2 0,-4 5 0,-10 3 0,-8 7-129,-9 7 129,-7 4 0,-11 8-129,-10 2 0,-10 4 129,-16 0-129,5 20 0,-12-4 129,-16 5-129,-9 2 258,-10 6-129,-11 3 129,-11 0 0,-5 5-129,-7-1 129,-3 4-129,0-4 0,2 0 0,6-3 0,9-6 0,8-4 0,10-10 0,14-5 0,11-8 0,14-13 0,6-10-129,18-8 258,13-8-129,9-5 0,12-5 0,8-4 0,6 3 129,9-1-258,1 3 258,2 4-258,-6 3 129,-1 7 0,-5 6 0,-8 7 0,-10 3 0,-5 10 0,-14 2 0,-6 6 0,-11 3 0,-10 10 0,-4 3 0,-14 5 0,-9 4 0,-11 3 0,-10 2 129,-11 2 0,-5 5-129,-7-3 129,-2 0-129,-2-1 129,3-1-129,2-6 129,9-3-129,10-5 258,11-8-258,11-3 0,11-7 129,15 0-129,7-27 0,17 1 0,13-5 129,12-7-258,8-5 129,11-1 0,9-4 0,0 3 0,1 6 0,1 2 0,-2 4 0,-9 8 0,-6 9-129,-9 5 129,-12 7-258,-7 4 258,-9 10 0,-15 7-129,-9 7 129,-5 2 0,-20 3 129,-10 5-129,-9 2 258,-12 1-129,-6 2-129,-9-3 258,0-1-258,0-6 129,6-4-129,3-4 258,5-6-387,12-7 258,10-8 0,10-2 0,8-15-129,14-5-129,6-7 258,18-6-258,11-5 129,11-6-129,8-3 129,9-1-129,5 4 129,6 1 0,2 4-129,-1 4 129,-5 8 0,-3 11 0,-7 4 0,-7 9 0,-5 5-129,-12 5 129,-10 12 0,-9 7 0,-9 4 0,-8 3 0,-17 5 129,-9 3-129,-12 2 129,-11-3-129,-6 0 129,-7-1-129,-3-1 129,-2-5 0,-2-3-129,2-6 129,7-4-258,3-7 258,9-3-129,6-8 0,8-4 0,10-11 0,10-5 0,10-6 0,7-2 0,16-7 0,12-1-129,9-3 129,12 3 0,6 0 0,5-1-129,2 5 129,4 2 0,0 7 0,-3 5-129,-5 4 129,-5 6 0,-5 6 0,-7 2 0,-8 7 0,-8 5 0,-12 7 0,-6 3 0,-8 4 0,-14 4 0,-12 2 0,-9 1 129,-10 0-129,-9 1 129,-7 0-129,-3-3 129,-4-2 0,1-4-129,1-6 129,9-3-129,3-5 0,10-6 0,9-5 129,10-11-129,10-7-129,12-3 258,6-5-129,18-6-129,11-5 258,10 0-129,9-1 0,6-1 0,8 0 0,3 4-129,-3 6 258,0 4-258,-7 7 129,-4 5 0,-7 9-129,-8 4 129,-8 3 0,-8 11 0,-9 3 0,-10 3 0,-4 7-129,-15-1 129,-10 6 0,-10-3 129,-8 2-129,-6-2 129,-6-1-129,-3-3 129,0-2-129,0-1 0,4-9 129,5-2-129,7-7 0,7-1 129,9-3-129,8-10 0,10-6 129,8-5-129,9-3 0,16-2 0,9-6 0,8-1 0,10-2 0,8-1-129,5 1 129,1 3-129,1 3 129,1 3 0,-6 7 0,-1 3 0,-8 9 0,-4 4-129,-8 3 129,-8 3 0,-10 9 0,-13 8 0,-10 2-129,-6 6 258,-17 1-258,-11 3 258,-10 4-129,-7-2 0,-9-1 0,-2-3 129,-2-3-129,2-5 0,1-4 0,6-4 129,3-8-129,10-4 0,9-2 129,7-10-129,11-4 0,12-7 0,5-6 0,16 0 0,10-6 0,9 0-129,11-3 129,4 2-129,9 1 258,3 0-258,5 5 129,-5 2 0,2 6 0,-6 4 0,-5 6 0,-8 7-129,-6 3 129,-9 5-129,-11 7 129,-8 7 0,-10 4 0,-6 3 0,-17 3 0,-6 5 0,-12-1 0,-6 1 0,-10 0 0,-5-2 129,-3-3-129,-1-1 129,1-7-129,3-4 0,4-5 129,4-6-129,9-4 0,5-2 129,12-8-129,6-8 0,11-5 0,8-4-129,8-4 129,12-7 0,11 0 0,8-3 0,9 1 0,7-1-129,8 4 258,4 0-258,5 4 129,6 6-129,-3 3 129,0 6 0,-3 3 0,-7 4 0,-5 6-129,-6 3 129,-12 0 0,-7 5 0,-11 5 0,-9 5 0,-11 4 0,-4 2 0,-16 3 0,-13 4 0,-11 1 0,-10 3 0,-12 2 0,-9-2 129,-2 0-129,-5-1 129,2-4-129,-3-5 0,7-3 0,7-6 129,9-8-129,10-4 0,9-2 129,10-12-129,13-6 0,11-6 0,7-5 0,15-5 0,13-4 0,10-1-129,7-3 129,12 0 0,6 4 0,4 1-129,3 6 129,2 3 0,-2 6 0,-2 6 0,-2 4 0,-8 8-129,-8 3 129,-5 2 0,-8 10 0,-9 0 0,-9 6-129,-8 1 129,-11 6 0,-4 0 0,-14 2 129,-8 2-129,-9 2 0,-6 0 0,-8-3 0,-2-1 129,-4-1-129,-3-5 0,4-2 0,0-6 0,3-8-129,6-3 258,6-3-129,5-11 0,8-4 0,11-5 0,9-6 0,3-4 0,15-1 0,9-3 0,12-1 0,7 3-129,7 0 129,3 3 0,4 4 0,5 1 0,-1 8 0,-1 2 129,-2 6-258,-3 3 129,-3 7 0,-4 1 0,-9 1 0,-4 9-129,-5 2 129,-8 2-129,-9 2 129,-6 2 0,-8 0 0,-5 3 0,-14 1 0,-7 3 0,-9-1 129,-7 0-129,-6 0 0,-4-2 0,-2-2 0,-1-3 0,4-3 0,2-5 0,5-3 0,5-6 129,7-4-129,7-10 0,6-2 0,10-7 0,9-3 129,4-3-258,14-3 129,11-1 0,10-1 0,6-1 0,7 2 0,4 2 0,4 3 0,3 2 0,-1 5 0,-1 3 0,-2 7 0,-6 3 0,-4 3 0,-3 5 0,-10 0-129,-8 3 129,-6 7 0,-10 1 129,-10 6-129,-4 2-129,-15 1 129,-10 5 0,-7-1 0,-8 0 0,-9 3 0,-3-3-129,3-3 129,-3-4 129,-1-4-129,7-5 0,5-2 0,6-6 0,6 0 129,6-10-129,9-4 0,5-3 0,11-6 0,6-5 0,13-2 0,6-1 0,8-3 0,4 1 0,10 1 0,4 1 0,1 2 0,3 8-129,1 1 129,-1 4 0,-2 7 0,-3 2-129,-5 7 129,-4 0 0,-6 3 0,-8 6 0,-5 6-129,-8-1 129,-6 3 0,-8 3 0,-2 0 0,-12 3 0,-8 0 129,-6 1-258,-8-1 129,-2 0-129,-7-3 258,0-2-258,-1-2 129,2-4-129,1-5 258,5-3-129,4-4 0,5 0 0,5-8 0,8-6 129,5-3-129,6-2 129,5-6-129,9 1 0,12-4 0,7-1 0,11-1 0,7 2-129,6 0 129,5 2-129,4 0 129,0 3 0,1 3 0,0 4-129,-8 7 129,-4 2 0,-6 5 0,-5 2 0,-8 5 0,-6 5 0,-11 4 0,-7 2 0,-7 2 0,-5 3 0,-13 2 0,-9 2 129,-11 0-129,-4 0 129,-6 0-129,-5 0 129,-3-4-129,-3-4 0,4-3 129,2-5-129,4-7 0,4-2 129,6 0-129,8-8 0,6-1 0,8-4 129,8-2-129,9-1 0,7-2 0,13-5 0,12-1 0,9-4-129,7-2 129,10-2 0,1-1 0,7 2 0,0-2 0,0 7 0,-4 5 129,0 2-258,-6 7 129,0 3 0,-8 4 0,-8 5 0,-4 0-129,-9 8 129,-4 3 0,-10 4 0,-8 4 0,-5 3 0,-14 4 0,-10 0 129,-7 2 0,-7 1-129,-9-3 0,-4 3 129,-9-6-129,0-2 0,-1-4 0,0-3 0,1-2 0,3-4 129,1-5-129,12-3 0,4 0 0,7-6 0,8-5 0,9-2 0,10-6 0,7-1 0,15-4 0,8-2 0,9-4 0,6-1 0,8-1 0,7-1 0,2 6 0,-3-1 0,2 5 0,-2 2 0,-2 6 0,-4 5-129,-3 5 129,-6 4 0,-4 1-129,-4 6 129,-7 5 0,-5 2 0,-4 4-129,-7 2 129,-7 2 0,0 2 0,-13 2 0,-6 1 129,-5 0-129,-6-1 129,-4-1-129,-1-3 0,-5-1 0,-1-3 129,1-5-129,4-4 0,3-3 0,3-3 0,5-2 129,4-8-129,9-4 0,6-4 0,4-4 0,2-2 0,11-2 0,6-5-129,5 3 129,4-2 0,3 3 0,2 0 0,1 6 0,-1 2-129,1 5 129,-3 4 0,-2 4 0,1 3-129,-2 1 129,-5 1 0,1 6 0,-5 3-129,-3-1 129,-1 2 0,-5 2 0,-2-1 0,-5 1 129,-1 4-129,-6-3 0,-6 4 129,-4-3-129,-2 2 0,-4-2 129,-1-2-129,-2-1 0,3-5 129,2-2-129,2-5 0,7 0 0,11 0 0,-12-25 0,12 4 0,7-6 0,7-2 0,4-2 0,4-1 0,3 1 0,0-1 0,1 6 0,-3 6 0,-1 4 0,-2 6-129,0 2 129,-4 8-129,1 1 129,-6 8-129,-1 6 129,-2-1 0,-3 6-129,-4 2 258,-1 1-129,-3 2 0,-7 1 0,-1-3 129,-3 2-129,-2-2 0,-2-6 129,3-1-129,-3-3 0,2-6 129,0-5-129,1-2 0,1-2 0,4-6 0,-1-6 129,1-1-129,1-5 0,4-1 0,2-1 0,3-1 0,0-1 0,3 0 0,7 2 0,5-1-129,3 2 129,2 4 0,0 0 0,2 2 0,3 5 0,-4 2-129,2 2 129,-3 5 0,-1 1 0,-2 4 0,-1 7-129,-3-1 129,-1 5 0,-3 2-129,-4 0 129,-2-1 0,1 1 0,-4 0 0,-2 1 0,-4-2 0,-4-1 0,-4 1 129,0-2-129,-2 2 0,-3-4 0,-1-1 0,0-4 0,0-2 129,1-3-129,3-2 0,-1-5 129,4-7-129,3-3 0,4-3 0,6-5 0,0 1-129,5-4 129,8-1 0,1 2 0,3 1 0,2 5 0,2-3-129,0 8 129,2 4 0,-3 3 0,-2 4-129,1 3 129,-1 2 0,-2 7-129,-4 2 129,-3 1 0,-3 3 0,0 1 0,-5 1 0,-1 0 0,-3 3 0,-7-1 0,0 0 0,-5-2 0,-2 0 0,-2-2 0,2 1 129,-2-5-129,-1-4 0,0-5 0,1-2 129,3-2-129,1-8 0,2-3 0,-2-5 0,7-1 129,2-4-258,4-3 129,2-1 0,0 0 0,8-1-129,3 1 129,4 0-129,3 2 129,3 6 0,2 2-129,0 3 129,-1 6-129,0 2 129,0 6-129,-1 0 129,-4 3 0,-4 6-129,0 5 129,-5-1 0,0 5 0,-2 0 0,-2 1 0,-3 1 0,-1 1 0,0-2 0,-5-2 0,-4 1 129,-3-1-129,-4 0 0,-3-1 0,-5-1 129,-1 1-129,-4-6 0,1 1 0,-1-3 0,2-7 0,1-1 0,3-3 0,2-9 0,4-5 0,4-6 0,5-4 0,6-3-129,2-1 129,3-3 0,10 3 0,3-2 0,3 2 0,2 3 0,4 8 0,-2 1 0,3 7-129,-1 2 129,1 5-129,0 5 129,-1 0-129,-2 8 129,-3 5-129,-3 2 129,-3 3 0,-3 1-129,-4 4 129,-6 2 0,-1 0 0,-1 1 0,-7 2 0,-4-3 129,-4-3-129,-2 0 0,-3-2 129,-2-1-129,-2-2 129,-2-5-129,-1-3 0,-1-4 0,2-2 0,2-3 0,0-2 0,1-8 0,2-4 129,2-6-129,5 0 0,3-2 0,2-2 0,6 0 0,3-2 0,1 1-129,5 1 129,9 0 0,2 2-129,4 5 129,4 0 0,-1 3-129,5 4 129,-1 3 0,3 3 0,-3 4-129,0 0 129,-3 8 0,-2 3-129,0 2 129,-2 3 0,-4 2 0,-2 2 0,-3 1 0,-5 2 0,0-2 0,-6 1 0,0 1 129,-1-2-129,-8-1 0,1-1 0,-3-2 129,-4-2-129,1-3 0,-4-3 0,1-4 129,-3-2-129,1 0 0,1-3 0,0 0 0,2-7 0,2-2 0,5-3 0,3-4-129,5-1 129,1-4-129,0 0 129,6-1 0,3 3 0,2-1 0,3 7 0,-1 1 0,2 6-129,-1 4 129,2 2 0,0 1-129,0 7 129,-2 4-129,0 0 129,-1 3-129,-1 0 129,-4 4 0,-2-2 0,-1-1 0,-5 2 0,0 1 129,-4 1-129,-3-1 129,-6-3-129,-1 2 129,-3-2-129,-2-2 129,-2-5-129,1-1 0,3-6 0,2-2 0,4-3 0,4-12 0,6-3 0,1-5 0,10-3 0,4-6 0,3 0 0,3 3 0,2 0 0,1 7 0,-1 1 129,0 4-258,-2 5 129,0 5 0,-1 3-129,-3 4 129,2 0-129,-3 6 129,-1 5 0,-3 2 0,1 4 0,-5 0 0,-3 0 0,-1 2 129,-3 0-129,0-2 0,-3-1 0,-1 0 129,-3-6-129,7-10 0,-18 16 0,18-16 129,-20 5-129,8-5 0,2-6 0,-3-4 129,2 0-129,1-3 0,1-1 0,1-3 0,4 0 0,0 0-129,0 1 258,1 1-129,3-1 0,0 4 0,0 12 0,0-18 0,0 18 0,0 0-129,0 0 129,0-10-129,0 10 129,0 0-129,0 0 0,0 0 129,7 5-129,-7-5 129,0 0 0,11 16 0,-11-16-129,7 12 129,-7-12 0,0 0 129,7 13-129,-7-13 129,0 0-129,0 0 129,0 0 0,0 0-129,0 0 129,0 0-129,-11-7 129,11 7-129,-20-19 0,10 8 0,-3-2 0,-2 0 0,4 1 0,-2 0 0,5 2 0,8 10 0,-14-19 0,14 19 0,-8-12 0,8 12 0,0 0 0,-3-13-129,3 13 129,0 0-129,0 0 129,0 0 0,0 0-129,10 3 129,-10-3-129,13 15 129,-13-15 0,18 19 0,-18-19 0,19 20 0,-19-20 0,15 16 0,-15-16 0,10 10 129,-10-10-129,0 0 129,0 0-129,0 0 0,0 0 129,-11 7-129,-1-7 0,0 0 0,-6 0 0,-1 0 0,-1-2 0,1 1 0,2-3 0,2 3 0,2 0 0,1-2 0,12 3 0,-14-2 0,14 2 0,0 0-129,0 0-129,0 0 0,0 0-258,0 0-258,0 9-1290,0-9-1677,0 0-1161,-4 15-258</inkml:trace>
  <inkml:trace contextRef="#ctx0" brushRef="#br0" timeOffset="62201.557">12270 10695 2322,'7'0'1935,"-6"-10"-2064,-1 10-129,12-13-129,-12 13 258,14-17 129,-7 5 258,2 2 129,0-2 258,-1-2-258,3 1 129,-2 2 0,2 0 129,-3 0-129,-8 11-258,15-15 258,-15 15-258,11-11 0,-11 11-129,0 0 258,0 0-258,0 0 0,0 0 0,0 0 258,0 0-129,0 0 0,0 0 258,0 0-129,0 0 258,0 7-129,0 5 129,-5-1-258,2 7 258,-9-4-258,5 8 0,-5-3 0,4 1-129,-3-6-258,2 1 129,2-3-129,7-12 129,0 0-258,0 0 129,0 0 0,9-22 0,8 0 129,1-7 0,4-5 129,-1 1 258,-3-2-129,4 4 0,-8 2 129,3 2 0,-5 2-129,2 6-258,-2-2 0,1 4-129,-1 4-129,-2 0 129,-10 13 0,19-15-129,-19 15 129,0 0 0,0 0 0,0 0 129,0 0-129,-3 12 0,-7 5 0,-2 1 0,-1 4 0,-4 3 0,-3 4 0,-3 4 129,-2 2-129,1 2 129,-2-3 0,2 2 0,1-5-129,2 0 129,2-9-129,8-4 129,2-4 0,9-14 0,0 0 0,0 0 0,5-14 0,10-5 0,3-5 0,4-8 0,2-5 0,2-2-129,-1-2 129,-1 1-129,-1 2 0,0 0 0,-5 3 0,0 7 0,-5 3 0,-1 7 0,-3 5-129,-9 13 129,10-11 0,-10 11-129,0 6 129,-5 6 0,-6 5 0,0 7 0,-5 1 129,-5 5 0,-2 4-129,-4 3 129,-5 3 0,4 1 129,-3-3-258,1 1 129,3-3 129,4-4-129,2-7-258,5-5 258,5-5-129,3-4 0,8-11 129,0 0-129,0 0 129,-1-15-129,5-3 129,7-4-129,5-7 0,0-6 0,6-3 0,1 0 0,1-6 0,0 3 0,-1 3 0,-3 1 0,-1 6 0,-3 8 0,-4 4 0,-3 5-129,-9 14 129,0 0-129,0 0 129,0 0 0,-4 19-129,-10 1 258,-7 11-129,-2 6 129,-6 7-129,-3 6 129,-7 1 0,2 0 0,-1-3 0,3-1 0,2-9 0,4-5 0,4-11 0,7-5-129,5-12 0,13-5 0,-8-7 0,8-10 0,9-8 0,3-4 0,3-7 0,4-5-129,2-2 258,3 1-258,1 1 258,-1 0-129,0 2 0,2 3-129,0 3 129,-2 6 0,2 4 0,-2 4-129,-2 7 129,0 6-129,-3 4 129,-4 2 0,-2 10-129,-3 7 129,-7 4 0,-3 7 129,-2 5-129,-9 5 129,-5 3-129,-4 4 129,-5 1-129,-2-2 129,-2-5 0,1 1 0,-2-9-129,5-4 129,1-7 0,4-5-129,5-10 129,2-4-129,13-1 0,-9-13 0,9-7 0,2-6 0,10-8 0,1-5 0,8-4 0,-2-3-129,3-1 258,1 2-258,2 1 129,-2 5 0,1 6 0,-2 5 0,-3 7-129,1 2 129,-3 12-129,-2 0 129,-4 7-129,-11 0 129,13 11 0,-12 4 0,-1 5 0,-4 3 0,-5 6 0,-6 1 129,-5 3-129,-1 6 0,-5-3 129,-4 3-129,-1-5 0,1-1 129,-1-6-129,3-2 0,3-8 0,2-6 0,5-8 0,6-3 0,12 0 0,-12-25-129,12 1 129,3-4 0,8-3 0,4-6-129,6-1 129,3-4 0,0 2 0,3 0 0,3 5 0,-2 3-129,0 5 129,-2 6-129,-3 6 129,-5 8-129,-1 6 129,-5 4-129,-6 11 129,-5 10 0,-1 5-129,-9 3 258,-8 8-129,-1 5 0,-8 1 0,-5 2 129,-3-5-129,0-2 129,0-4-129,4-6 129,1-7-129,4-7 0,4-6 129,5-7-129,3-4 0,13 0 0,-17-11 0,11-2 0,3-5 0,3-6-129,2-2 0,10-10 0,5-2 129,7-8-129,4-2 0,2-3 0,2 1 129,1 0-129,0 4 129,-2 7 0,-1 3 0,-3 10 0,-2 6 0,-1 5-129,-2 6 129,-2 6 0,-3 3-129,-4 7 129,-5 5 0,-1 6 0,-4 1-129,-3 7 258,-2 1-129,-9 3 0,-2 1 129,-4 2 0,-4-1-129,-4-1 129,-1-2 0,2-4 0,0-6-129,5-5 0,2-4 0,4-10 0,7-10 0,5-9-129,1-9 129,0-8 0,6-5 0,1-4 0,5-4 0,2 4 129,3-4-129,2 3 0,4 3 0,3 2 0,1 4-129,3 3 258,-3 5-258,2 3 0,-3 8 129,-3 2 0,-2 9 0,-3 4 0,-4 3 0,-14 0 0,13 17 0,-11 1 129,-4 5-129,-6 4 0,-9 1 129,0 4 0,-11-3 0,1 3 0,-3-8 0,2 3-129,1-10 129,4-2-129,4-6 0,4-7 0,15-2 0,-9-10 129,9-9-129,10-5 129,6-8-258,4-5 258,4-5-258,3-2 129,5-2 0,1 0 0,0 3 0,2 4 0,-3 5 0,-2 8 0,-3 5 0,-3 9 0,-2 8 0,-3 4 0,-6 15-129,-5 8 258,-5 8-258,-3 4 258,-6 7-129,-10 6 0,-7 2 129,-4 2 0,-7-2 0,-1-1 0,-4-6 129,0-2-129,3-9 0,5-6 0,2-8 0,3-9-129,7-7 0,3-8 0,7-12 0,3-8 129,3-8-129,3-8 0,7-8-129,6-1 129,5-4 0,3-1 0,5-3 0,2 5-129,0 4 129,2 2 0,-1 7 0,-1 5 0,-2 11 0,0 6-129,-4 8 129,-3 8 0,-3 3 0,-3 11 0,-3 5-129,-2 9 129,-7 3 0,-1 6 0,-5 2 0,-7 5 129,-6 0-129,-2 5 129,-10 2 0,-1-4-129,-5 1 129,-1-5-129,0-2 129,2-6-258,2-6 258,4-6-129,3-8 0,4-7 0,6-5 0,4-8 129,7-13-129,5-5 0,4-9 0,10-6 0,9-6 0,5-5 0,5-3 0,3 2-129,1 2 129,1 3 0,1 6 0,-2 5 0,-3 8 0,-2 8-129,-3 8 129,-3 7 0,-3 6 0,-5 6 0,-5 11-129,-5 7 258,-5 6-258,-3 6 258,-1 4-258,-9 4 258,-9 2-129,-3-1 129,-5 0-129,0-2 0,-2-6 129,0-3-129,0-8 129,3-5-129,3-6 0,3-5 0,3-7 0,2-6 129,7-11-129,3-6 0,5-9 0,0-8 0,8-4 0,5-4 0,5-6 0,2 0-129,2 4 129,-2 0 0,7 6 0,-2 5 129,0 2-129,-2 8 0,4 6 0,-2 5-129,0 4 129,-3 8 0,-4 3 0,0 0-129,-5 14 129,-2 0 0,-4 4 0,-4 6 0,-3 2 0,0 3 0,-10 0 0,-1 1 129,-6-2-129,1 2 0,-2-5 0,-1-5 0,-1-3 129,5-6-129,-1-5 0,2-6 0,1-4 0,3-9 0,6-11 0,2-2 0,2-3 0,0-5 0,6-5 0,3 1 0,1-1 0,-1 3 0,3 4 0,0 3 0,0 2 0,0 6 0,0 3 0,0 6-129,1 3 129,-3 5 0,2 3-129,-12 1 129,18 7 0,-12 4 0,-1 5-129,-1-1 258,-3 7-129,-1 1 0,0 4 0,-9-3 0,-1 3 129,0-3-129,-4 0 0,1-2 0,-3-3 0,0-5 0,3-4 0,3-2 0,-3-8 0,13 0 0,-15-8 0,10-7 0,4-4 0,1-4 0,0-5 0,6-1 0,4 0 0,2 1-129,1-1 129,2 3 0,0 3 0,3 6 0,-3 4 129,3 0-129,-2 5 0,-1 4 0,0 4 0,-4 0-129,1 7 129,-2 3 0,-2 2-129,-4 7 129,0-1 0,-2 3 0,-2 0 0,0 1 129,-2-4-129,-3 1 0,-1 0 0,-4-3 0,-1-3 0,-1-3 0,-2-1 0,0-6 129,-1-1-129,1-2 0,-1-3 0,1-7 0,2-3 0,2-2 0,2-4 0,2-1-129,4-2 129,-1 1 0,3-1 0,4-2 0,3 4 0,4-1 0,2 4 0,1 0 0,2 2 0,-1 3 0,2 5 0,-3 2 0,5 3 0,-5 2 0,0 0 0,-1 6 0,-3 2-129,1 4 129,-4-1 0,-1 0 0,-4 4 0,-1-2 0,-1 2 0,0 1 0,-3-4 0,-3-1 129,6-11-129,-18 17 0,8-11 0,-2-2 0,-1-4 0,0 0 129,-1 0-129,0-5 0,-1 0 0,2-2 0,2-3 0,0 1 0,11 9 0,-16-22 0,12 10 0,-1 0 0,5-1 0,0 1 0,5 1-129,3 1 129,-8 10 0,23-20 0,-8 13 0,2 2 0,0 4 0,1-2 0,-1 2-129,-2 1 129,-1 0 0,-1 2 0,-2 1 0,-11-3 0,18 12 0,-18-12 0,10 13 0,-10-13 0,4 15 0,-4-15 0,-1 13 0,1-13 0,-13 9-129,13-9 258,-21 7-258,11-6 129,10-1 0,-20 0 0,20 0 0,-19 0 0,19 0 0,-7-12 0,7 12 0,0-22-129,0 22 129,2-21 0,-2 21 0,11-19 129,-11 19-129,14-17 0,-14 17 0,15-5-129,-15 5 129,14 0-129,-14 0 129,11 1-129,-11-1 0,13 12 129,-13-12 0,7 13 0,-7-13 0,7 12 0,-7-12 0,0 0 0,3 13 0,-3-13 0,0 11 0,0-11 0,-13 13 0,13-13 0,-21 19 0,7-9 0,-2-1 0,-1 2-129,0 0 129,-2 1 0,0 0 0,-1 1-258,-1 3 258,-2 4 0,-1 1 0,-3 1 0,0 5 0,-2 2 0,-3 4-129,-2 4 129,-1 2 0,-4 2 0,-2 2-129,-4 6 258,0-1-129,-1-1 0,0 1 0,3-3 0,2-3 0,1-5-129,8-3 129,5-9-129,4-2 129,3-6-129,6-3 129,1-5 0,13-9-129,-11 8 129,11-8-129,0 0 0,10-10 0,-1-3-129,9 1 129,-4-4-129,8 2 129,-3 2 0,0 2 0,-2 5 0,-2 5 129,1 0 0,-7 9-129,0 7 129,-4 7 0,0 4 0,-5 5 0,0 6 0,-5 2 0,-8 2 129,-1-1 0,-5 3 0,-1-6-129,0-1 129,-3-3-129,1-5 129,0-4-129,4-5 129,0-4-129,4-7 0,3-2 0,11-7 0,-17 0 129,17 0-129,-6-10-129,6-4 129,2-4-129,7-1 129,2 1-129,2-2 0,1 1 129,2 1-129,-2 5 129,-3 2 0,0 6 0,-11 5 0,13 0 0,-13 0 0,2 15 0,-2-1 0,-3 2 0,-4 2 0,1 1-129,-2-4-129,4 5-645,-8-14-1290,12-6-1548,0 12-1419,0-12-129</inkml:trace>
  <inkml:trace contextRef="#ctx0" brushRef="#br0" timeOffset="74819.279">13092 9087 258,'8'-2'774,"-8"2"0,0 0 0,0 0 0,11-5 0,-11 5 0,0 0-387,0 0 0,0 0-258,0 0 0,9 5 258,-9-5 0,0 0 129,0 0 0,0 0 129,14 0 129,-14 0 0,15-10 0,-7 0-258,4 1 129,0-2-258,-1 2 129,-11 9-129,18-17-129,-18 17 129,0 0-129,0 0-129,0 0 129,2 10-129,-4 5 129,-11-3 129,3 6 0,-8-3 0,4 5 129,-5-6-129,5 1 0,-3-6-129,17-9 0,-24 15-129,24-15-129,0 0 129,0 0-129,0-14 0,8-1 129,7-4 129,2-3-129,0-5 129,4 3 0,-3 0 0,-1 5 0,-3 3 0,-2 4-129,-12 12-129,11-11 129,-11 11-258,1 5 129,-1-5 0,-5 26 0,-4-11 0,-1 4 0,-4 0 129,1 1 0,-6-2-129,6-2 129,-3-3 0,4-2-129,-1-4 129,13-7-129,-14 11 129,14-11-129,0 0 129,0 0-129,-2-15 0,5 2 0,8-5 0,3-3 0,1 0 0,2-3 0,-2 2 0,0 3 129,-1 3-129,-2 3 0,-12 13 0,0 0 129,0 0-129,0 0 0,0 11-129,-7 7 129,-6 3 129,-4 4-129,0 1 129,-4 2 129,-1 0-129,3-4 129,0-5-129,6 1 0,0-8 0,13-12-129,-13 14 129,13-14-129,4-10 0,8-3 0,4-7 0,3-5 0,2-3 129,2-1-129,0-1 0,-1 4 0,-4 3 129,-3 6-129,-6 3 0,-9 14 0,13-11-129,-13 11 129,0 0 0,3 11 0,-3-11-129,0 19 129,0-7 0,-4 0 129,-2 1-129,-1-1 0,7-12 0,-19 17 0,19-17 129,-14 15-129,14-15 0,0 0 129,-13 2 0,13-2-129,0-5 0,0 5 0,15-24 129,-3 7-258,2 0 129,3-3 0,-2 1 0,1 1 0,0 3 0,-6 4 0,-10 11 0,15-13 0,-15 13 0,0 0-129,4 9 129,-4 4 0,-8 6 0,-3 2 0,-4 3 0,-4 1 129,-4 4-129,0-3 129,1-2-129,1 1 0,1-7 129,5 0-129,3-5 0,12-13 0,-13 16 0,13-16 0,0 0 0,0 0 0,10-17 0,1 0-129,7-5 258,3-3-258,0-3 129,4-3 0,-2 4 0,-2 1 0,-2 3-129,-5 5 129,-4 5 0,-10 13 0,0 0 0,0 0-129,0 12 129,-10 5 0,-3 7 0,-4 1 0,-5 4 0,1 2 129,-2 1-129,-3-3 0,4 0 0,2-4 129,1-4-129,9-4 0,0-5 0,10-12 0,0 0 0,8-1 0,10-15 0,4-5 0,4-6 0,3-4 0,1-4 0,-2 1 0,0 1 0,-6 1 0,-3 5 0,-5 6 0,-1 6 0,-5 2 0,-8 13-129,13-13 129,-13 13-129,0 0 129,0 0-129,0 0 129,0 0-129,0 9 258,0-9-129,-11 21 0,0-8 0,-2 2 129,0-3-129,0 0 0,2-3 0,11-9 0,-17 13 0,17-13 0,0 0 0,0-15-129,4 1 258,9-8-129,3-2 0,2-4-129,3-2 258,3 3-258,0 0 258,-2 4-129,-1 3 0,-3 6 0,-6 2 0,1 6-129,-13 6 129,15-2 0,-15 2 0,2 9 0,-2 3 0,-6 4 0,-8 2 0,-1 4 129,-5 0-129,-6 2 129,-1 0-129,-2-4 129,2-1-129,0-5 129,3-4-129,4-7 0,4-3 0,3-8 0,6-6 0,3-5 0,4-4 0,0-6-129,10-2 258,3-2-129,2 1 0,5 0 0,3-1 0,0 4 0,1 2-129,1 5 129,-3 5 0,0 5 129,-4 3-129,0 2 0,-6 7 0,-2 2 0,-10-2 129,15 22-258,-13-6 129,-2 1-129,-3 5 129,-7 1 129,-6-1-129,-2 3 0,-4-1 0,-1-1 129,-3-2-129,-1-3 129,0-4-129,4-2 0,3-6 129,2-5-129,5-4 0,6-9 0,5-6 0,2-5 129,10-4-129,6-3 0,5-2 0,5 2 0,2-1 0,1 6 0,-1 2-129,2 4 258,0 3-258,-2 3 129,-6 6-129,1 4 129,-2 3 129,-6 3-258,-3 8 258,-1 3-258,-8 2 258,-3 7-258,-1-3 387,-10 3-387,-5 2 258,-5 0-129,-2-1 129,-3-3-129,-3-1 129,1-4-129,0-6 129,2 1-129,3-10 0,4-1 129,1-5-129,7-7 0,4-6 0,4-6 0,3-4 0,10-2 129,7-6-258,7-2 129,5 0-129,5-2 129,6 2-129,-1 4 129,1 3-129,-3 4 129,-1 9 0,-4 2-129,-4 9 129,-4 6 0,-5 2 0,-6 11 0,-4 7 0,-8 6 0,-1 1 129,-7 8-129,-12-2 129,-2 4 0,-10-2 0,-5 2-129,-6 0 129,-4-4 129,0-3-258,0-3 0,1-4 0,2-4 0,4-7 0,5-4 0,7-7 129,3-3-129,8-12 0,7-5 0,7-7 129,5 0-129,13-6-129,9-4 258,5-2-387,7 1 258,3 2-258,3 0 516,-1 6-516,-2 2 129,0 8 129,-6 6 0,-3 9-129,-5 5 129,-5 3 0,-7 11 0,-7 10 0,-6 3 0,-1 6 0,-8 1 0,-10 2 258,-5 1-258,-8 1 258,-4-1-258,-7-2 129,-4 0-129,-1-4 0,-1-4 0,2-4 0,4-7 0,7-7 0,4-9 129,9-6-129,8-10 0,7-7 0,7-4 0,7-7 0,8-2 0,8 2-129,6-2 129,1 1 0,3 6 0,-1 2-129,-2 6 129,-3 4-258,-3 7 258,-6 5 0,-5 5 0,-13 0 0,12 23-129,-12-4 258,-4 2-258,-7 6 258,-7 0-129,-1 2 258,-4-1-258,-5-3 129,2-1-129,1-4 0,4-3 0,2-3 0,5-7 129,14-7-129,-11 0 0,11 0 0,15-19 0,6-3 0,7-4 0,4-4-129,6-3 129,4-3-129,0 4 258,-3 2-258,-3 4 129,-7 5-258,-5 6 258,-7 4 0,-3 8 0,-14 3 0,6 9-129,-6 8 258,-13 3-129,-4 7 0,-7 4 0,-6 3 258,-4-1-258,-5 3 129,-4-2-129,-1-4 0,1-2 0,3-3 0,8-6 129,3-5-129,7-4 0,5-7 0,17-3 0,-9-7 0,10-6 0,14-5 0,5-4 0,6-5 0,8 1 0,3-2 0,5-1 0,2 4-129,0 1 129,-3 3 0,-2 4 0,-3 0 0,-8 3 0,-5 5-129,-5 7 129,-5 2 0,-13 0-258,6 8 516,-7 4-258,-12 5 0,-5 2 0,-5 1 129,-7 1-129,-3 2 0,-2-2 129,0-3-258,0-2 258,4-3-258,8 1 258,2-9-129,4-3 0,17-2 0,-8-10 0,9-4 0,13-8 0,5-3-129,6-8 129,8-1 0,3-3 0,5-1-129,-1 0 129,0 4 0,-2 0 0,-2 3 0,-6 4 0,-6 7 0,-4 3 0,-6 6 0,-14 11-258,11-10 258,-11 10-129,-7 2 129,-8 8 0,-2 1-129,-9 4 258,-2 1-258,-5 1 258,-1-1-129,1 1 129,2-5-258,3 2 258,4-6-129,6 1 0,6-4 0,12-5 0,0 0 258,0-7-258,17-5 0,5-7 0,7-1 0,7-6-258,5-1 516,2-2-516,3-3 258,-3 3 0,-3 1 0,-2 5 0,-6 2 0,-7 6 0,-6 2 0,-3 4 0,-16 9 0,0 0 0,0 0-129,-3 17 129,-17-3 0,-3 4 0,-7 2 0,-3 3 0,-6 1 0,-1-2 0,-3 2 0,2-3 0,0 0 0,3-4 0,6-2 0,3-4 129,6-3-129,5-4 0,7-1 0,11-3 0,-5-7 258,6-6-258,17-3 0,4-4 0,8-3 0,6-5 0,4-3 0,5 0-258,2-1 516,3 1-516,-6 1 258,1 2 0,-5 4 0,-6 3 0,-5 7 0,-6 2 0,-6 5 0,-5 5-129,-12 2 129,0 6-129,-4 8 129,-11 1 0,-7 5 0,-6 2 0,-7 2 0,-3 1 129,-5 0-129,-2 0 0,-2 0 0,1-2 0,4-4 0,2 0 0,7-5 0,5-3 0,7-6 0,5-2 0,16-3 0,-4-8 0,7-6 129,16-4-258,5-6 129,7-2 0,6-5 0,4-1 0,4-3 0,1 2 0,1 1 0,-3 5 0,-4 1 0,-3 4 0,-4 4 0,-6 3 0,-6 7 0,-5 2-129,-16 6 129,14 0 0,-14 0 0,-5 7-129,-11 4 129,-7 5 0,-5 1 0,-6 3 0,-8 3 0,-2 1 129,-2 0-129,-2 1 0,5-2 0,0-3 0,9-3 0,5-1 0,7-6 0,7-7 0,15-3 0,-4-8 0,10-8 129,14-6-129,5-5 0,10-5 0,3-4 0,7-2 0,2 4 0,-2 1 0,0 1 0,-4 7 0,-4 2 0,-6 4 0,-6 8 0,-6 1 0,-4 5-129,-15 5 129,13 0 0,-13 0-129,-9 15 129,-4-1 0,-7 2 0,-6 3 0,-4 3 0,-7 1 0,-2 2 0,-2-1 129,-1-1-129,3-3 0,3-2 0,5 0 0,6-7 0,5-5 0,8-6 0,12 0 0,0-14 0,7-4 0,13-4 0,6-7-129,4-1 129,7-3 0,1 0 0,4 2 0,-1 3 0,-2 5 0,-1 2 0,-1 3 0,-4 4 0,-3 2 0,-3 5-129,-6 0 258,-2 2-258,-7 3 258,-12 2-129,0 0 0,4 5 0,-11 5-129,-13 4 258,-7 4-258,-6 4 258,-9 2-258,-4 1 129,-2 1 129,1 2-129,0-3 0,7-3 0,2-4 0,8-1 0,9-7 129,5-4-129,16-6 0,0 0 0,0-16 0,15-1 129,11-7-129,8-4 0,7-5 0,6-1-129,2-4 258,4 1-258,0 2 258,-4 1-258,-3 4 258,-6 4-258,-5 4 258,-6 5-129,-7 4-129,-4 6 129,-6 0 0,-12 7 0,0 0-129,0 0 129,0 0 0,-12 12 0,-7 0 129,-7 0-129,-4 5 0,-5 3 0,-5 0 0,-2 1 129,0 1-258,4-3 129,1-3 0,8 0 129,6-8-258,4-3 258,8-5-129,11 0 0,0-8 129,10-6-258,8-5 258,8-4-258,7-2 258,5-1-258,4-3 258,1-3-129,0 3 0,-4 4 0,2 1 0,-7 1 0,-3 3 0,-5 4 0,-5 3 0,-3 2 0,-5 3 0,-13 8 0,16-7-129,-16 7 129,0 0 0,-6 7 0,-8 2 0,-4 4 0,-4 1 0,-7 3 0,-4 0 0,-1 0 0,-1 0 0,-2-1 0,4-3 0,5-2 0,6 0 129,3-6-129,9-4 0,10-1 0,0-6 0,14-9 258,10-2-258,7-7 0,4-3 0,5-2 0,5-3 0,-2-1 0,1 5 0,-2 1 0,-6 5 0,-4 2 0,-5 5 0,-4 3 0,-2 5 0,-5 3 0,-16 4 0,16-6 0,-16 6 0,0 0 0,-2 6 0,-14 2-258,-1 3 258,-8 2 258,-2 3-258,-6 1 0,-2 1 0,-1 0 0,-1-1 0,6 0 0,0-2 0,7-4-258,3-1 516,5-5-258,6 0 0,10-5 0,0 0 129,-4-8-129,9-1 0,10-8 0,6-3 0,8-1 0,2-3 0,8-6 0,0 1 0,1 2 0,-2-1 0,-4 4 0,-3 5 0,-7-1 0,-3 5 0,-8 6 0,-13 9 0,15-5 0,-15 5-129,0 0 129,-4 10 0,-9 1-258,-6 4 258,-7 2 0,-1 0 0,-7 1 0,0 0 258,-3 0-258,1 1 0,4-5 0,3 0 0,6-6 0,5 2 0,3-6 0,15-4 0,0 0 129,-5-9-129,11-4 0,12-4 0,5-4 0,3-3 0,7-1 0,0-1 0,3 2 0,-3-1 0,-2 4 0,-3 1 129,-5 6-129,-4-1 0,-3 6 0,-4 1 0,-12 8 0,15-7-129,-15 7 129,0 0 0,0 0 0,0 0 0,-13 10-129,-3 0 129,-6 2 0,-4 2 0,-6 3 0,1 1 0,-2-1 0,3-1 0,3-2 0,6-3 0,4-4 0,6-5 0,11-2 0,0-8 129,8-5-129,9-5 0,7-6 0,5 2 0,1-2 129,3-3-129,0 6 0,-3 1 0,-3 4 0,-2 2 0,-5 4 0,-5 4 0,-2-1 0,-2 5 0,-11 2-129,11-1 129,-11 1 0,0 0 0,0 0 0,-7 10 0,-5 0 0,-5 1 0,-5 2 0,-2 3 0,-4 0 0,0-2 0,1 0 0,2-2 0,5-2 0,5-5 0,4 0 0,11-5 0,0 0 0,8-15 0,7-1 0,7-1 0,4-4 0,1 1 0,0-2 129,-1 2 0,-3 5-129,-5 2 0,-5 4 0,-13 9 0,15-9-129,-15 9 129,0 0 0,5 13-129,-5-13 129,-2 19-129,-2-7 258,-6 0-129,-2 3 0,-2-3 0,-3 0 0,-5 0 0,-1 0 0,1-1 129,-1-3-258,5-1 129,3-2 0,1-2 0,1-3 129,13 0-129,-6-15 0,6 2 0,0-4 0,5-1 0,3-4 0,3-2 129,1 2-129,5 1 129,-2 1-129,4 1 129,0 4-129,3-1 129,-1 5-129,1-1-129,-1 7 129,-1 1 0,0 2 0,-5 2 0,-2 2-129,-13-2 129,14 20 0,-11-6 0,-3 3 0,0 2-129,-4-2 129,-3 4-129,-3-2 258,-2-1-258,0-1 129,-3 0-129,2-5 129,-4-2 0,2-3 0,-2-3 0,0-2 0,1-2 0,-2-1 0,2-4 0,1-5 0,2-1 0,1-2 0,3-5 129,3-2-129,2-1 129,4-2-129,4 1 129,4-2-129,5 2 129,3 2-129,3 3 0,2 5 0,0 1 0,3 4 0,-2 4 0,0 0 0,0 3 0,-3 3 0,-1 2 0,0 6-129,-5 2 129,-1-1 0,-3 5 0,-5 0 0,-1 4-129,-3-1 129,0 2-129,-4 1 129,-4-1-129,-3-2 258,-3 2-258,-1-3 129,-3-2 0,-1-1 0,-3-3 0,1 0 0,0-4 0,2-4 0,0-3 0,1-2 129,4-1-129,1-7 0,2-5 0,4-1 0,4-5 0,3-4 0,1 0 0,8-4 0,2 2 129,4 2-129,5-1 129,0 2-129,1 5 129,-1 4-129,2 4 0,0 2-129,-1 5 129,-3 2 0,1 0 0,-2 9 0,-3 0 0,-1 3 0,-3 3-129,-2 3 129,-2 2-129,-3 1 129,-3 0-129,0 2 129,-3 0-129,-1-1 258,-5 0-129,-1-3 0,-3-2 0,-1-3 0,0-2 0,-2 0 0,1-4 0,0-1 0,1-5 0,1-2 0,-1 0 0,14 0 129,-19-19-129,11 2 0,3-2 0,2-4 0,3-3 129,0 0-129,2-5 129,6 2-129,3 1 129,2 0-129,2 2 129,1 3-129,3 2-129,1 6 129,-1 1 0,1 4 0,-1 2 0,-1 3-129,1 5 129,-4 0 0,-2 4 0,0 5 0,-5 3 0,-1 5 0,-5 0 0,-2 2 129,-2 3-258,-8 2 129,-2 0-129,-5 0 129,-2-4-129,-2 1 129,0-3-129,-2-4 129,1-4 0,1-3 0,0-5 129,2-2-129,0-1 0,4-8 0,1-3 0,1-7 0,0 0 258,7-3-258,0-1 129,3-2-129,2-1 129,1 1-129,2-1 0,5 3 0,2 2 0,2 1 0,2 2-129,1 3 258,-1 3-258,1 2 129,-2 3 0,-1 4 0,2 2 0,-2 1 0,-11 0 0,19 11 0,-19-11 0,14 22 0,-10-9 0,2 2 0,-3 1 0,-3 0 0,0-1 0,0-1 0,-4 0 0,-3-2 129,-1-1-129,-3-1 0,-2-2 0,0-2 0,-1-2 129,-1-1-129,-1-3 0,2 0 0,-2 0 0,5-9 0,11 9 0,-19-24 0,15 8 0,3-5 0,1-1 0,3 0 0,6-2-129,0 0 258,2 4-129,2 0 0,-2 6 0,-1 1 0,-10 13-129,20-13 129,-20 13 0,17 0 0,-17 0-129,11 10 129,-11-10 0,9 21 0,-4-9 0,-3 4 0,2-2 0,-3 1 0,0-1 0,-1-2 0,0 2 0,-3-1 0,-4-2 129,7-11-129,-16 18 0,4-11 0,-1-2 0,1 0 129,-2-3-129,0-2 0,0 0 0,0-2 0,3-6 0,11 8 0,-16-22 0,12 6 0,4-4-129,0 1 129,7-3 0,3 1 0,2 1 0,3 2 0,-3 2-129,0 4 129,-1 4 0,-11 8 0,18 0 0,-18 0 0,11 14 0,-7 0-129,0 4 129,-1 1 0,-1 1 0,-2-1 0,0 2 0,0-1 0,-2-3 129,-4-1-129,0-3 0,-1-2 0,7-11 0,-17 14 0,17-14 0,-16 4 0,16-4 0,-15 0 0,15 0 0,-12-17 0,8 4 0,2-3 129,-1-1-258,3-2 129,0 0 0,2 2 0,3 0 0,-1 3 0,3 1 0,-7 13 0,16-15 0,-16 15-129,15-2 129,-15 2 0,14 5-129,-9 7 129,-3 1 0,3 1 0,-4 5 0,-1-2 0,0 2 0,-1-1 0,-2-3 129,-1-1-129,0-2 0,4-12 0,-6 16 0,6-16 0,0 0 0,0 0 0,0 0 0,0 0-129,0 0 129,0 0-129,0-7 129,0 7-129,4-12 0,-4 12-129,0 0 129,3-11-129,-3 11 129,0 0-129,0 0 129,0 0-129,-1 11 129,1-11 0,-1 15 129,1-15-129,0 17 129,0-17 0,6 17 0,-6-17 0,14 12 0,-2-8 0,-2 0 0,3-4 129,-1 0-129,1 0 0,1-5 0,-4-1 0,3-1 0,-13 7 129,17-16-129,-17 16 0,11-20 129,-11 20-129,3-17 0,-3 17 0,0-17 0,0 17 0,-8-15 0,8 15 0,-10-14 0,10 14 0,-10-15 0,10 15 0,-5-14 0,5 14 0,-5-12 0,5 12 129,0-13-129,0 13 0,0 0 0,0-12 0,0 12 0,0 0 0,0 0 0,0 0-129,0 0 129,3 6 0,-3-6 0,0 14 0,0-14 0,2 15 0,-2-15 0,2 16 0,-2-16 0,1 15 0,-1-15 0,0 0 129,3 12-129,-3-12 0,0 0 129,0 0-129,-8 1 0,8-1 0,-18-1 0,7-6 129,0-1-129,-2-4 0,-1 0 0,2-2 0,0-3 129,1-2-129,0 2 0,0-3 129,3 3-129,1 0 0,0 0 0,2 3 129,1 2-129,0 2 129,4 10-129,-6-16 0,6 16-129,0 0 129,0 0 0,-6-13 0,6 13-129,0 0 129,0 0 0,0 0 0,0 0 0,3 6-129,-3-6 129,10 13 0,-10-13 0,12 14 0,-12-14 0,13 16 0,-13-16 0,8 13 0,-8-13 0,6 11 129,-6-11-129,0 0 0,0 0 129,0 0-129,0 0 0,-12 0 129,12 0-129,-16-15 0,4 0 0,0-1 0,-4-3 0,1 1 0,-3-4 0,-1 1 129,-1 2-258,2-1 129,0 1 0,-2 0 0,2 2 0,3 0 0,1 1 0,1 4 0,1 1 0,1 1 0,11 10 0,-19-14 0,19 14 0,-12-10 0,12 10 0,0 0-129,0 0 129,-10-3 0,10 3 0,0 0-129,0 0 129,0 0-129,0 5 129,0-5 0,7 20-129,1-8 129,-1 2 0,0 3 0,1-2 0,2 2 0,-2-1 0,-2-1-129,0-3 129,-2 0 0,-4-12 0,8 17 0,-8-17 0,5 13 0,-5-13 0,0 0 129,0 0-129,0 0 0,0 0 0,-3-8 129,-4-3-129,-3-1 0,-2-4 0,-1-2 0,-2 0 0,-2 1 0,0-1 0,-2 2 0,3-1-129,-1 2 129,-1 1 0,4 2 0,0 3 0,2 1 0,12 8 0,-16-12 0,16 12-129,0 0 129,-13-5-129,13 5 129,0 0-129,0 0 0,0 10 129,0-10-129,6 21 129,3-6 0,-1 5 0,4 1 0,3 1 0,0-1 0,4 0 0,0-1 0,-2-1 0,2-6 0,-2 0 0,0-5 0,-2-1 0,-2-1 0,-1-2 0,-12-4 0,20 3 0,-20-3 0,12 1 129,-12-1-129,0 0 0,9-10 0,-9 10 0,0-24 0,-4 8 0,-2-4 129,-2 0-258,-2-1 258,-2 0-129,1 3 0,-2 1 0,1 0 0,0 2 0,1 2 0,1 2 0,2-1 0,8 12 0,-13-17 0,13 17 0,-9-12-129,9 12 129,0 0 0,0 0 0,-12-4-129,12 4 129,0 0 0,-6 9-129,6-9 129,0 16 0,1-5 0,6 0 0,2 2 0,-1 1 0,0 1 0,5-3 0,-4 2 0,2-2 0,-3-2 0,-8-10 129,13 16-129,-13-16 0,0 0 0,13 8 129,-13-8-129,0 0 129,0 0-129,7-12 0,-7-1 0,0 0 0,0-4 0,0-3 0,0-1 0,-3-2 0,0 0 129,-1 1 0,-1-2-129,1 2 129,-1 2-129,3 3 0,-1 1 0,-1 6 129,4 10-258,-2-19 129,2 19 0,0 0-129,0 0 129,0 0 0,0 0-129,0 0 129,0 0-129,-11 12 129,11-3 129,0 4-258,0 1 129,0 0 0,0 1 0,1-2-129,3 1 258,-3 1-258,0-2 0,0 0 258,-1-1-258,0 0 129,0-12 0,-1 18 129,1-18-129,-7 11 0,7-11 129,0 0-129,-12 0 129,12 0-129,-10-5 129,10 5-129,-13-15 0,13 15 0,-14-21 129,5 9-129,1 1 0,1 0 0,7 11 0,-11-17 0,11 17-129,0 0 129,-14-12 0,14 12-129,0 0 0,0 0 0,-4 5 129,4-5-129,2 22-258,2-11-129,10 17-1548,-12-10-903,12 4-1677,-1 0-387,-4-6-645</inkml:trace>
  <inkml:trace contextRef="#ctx0" brushRef="#br0" timeOffset="96447.515">15888 8706 1,'-13'-1'902,"13"1"-128,0 0-129,0 0-258,0 0 0,0 0-129,0 0-129,0 0-129,0 0 129,0 0-129,8-17 258,9 10-129,1-5 0,7-3 0,7 0 0,3-4 129,1 0-129,3 0 129,-1 1 0,-7 1 0,-1 4 0,-7 3 258,-4 2-129,-6 3 129,-13 5-258,14-4 0,-14 4 129,0 0-258,-10 8 258,10-8 0,-27 19 0,5-3 258,-4-2 0,-2 5-258,-5-3 387,1 3-387,-6-2 387,2 0-387,-5-5 258,7 2-258,-3-6 0,7 3 129,1-6-258,7 0 0,5-2 0,3-2-129,14-1 129,0 0-258,-5-13 129,10 2 0,10-5 0,5-3 129,6-4-258,6 0 258,2-4-258,7 2 129,3-1-129,0-1 0,-5 4 0,0 3-129,1 1 129,-7 4 0,-3 2 0,-6 8 0,-3 0 129,-6 4-129,-1 1 0,-14 0 0,11 7 129,-10 5-129,-5 0 129,-5 3 0,-10 4 0,-1 4 258,-9 2-129,-2 2 0,-8-1 0,1 3 0,-3 0 0,2-1-129,0-6 129,7-1-258,3-6 129,8-1 0,5-7-129,3-3 129,13-4 0,0 0 0,-3-13 0,7 1 0,9-8 0,9 1 0,4-3 0,10-7 0,6-2-258,7 0 129,4 1-129,1 1 129,0 2 0,-5 3-129,-6 3 129,-4 8-129,-11 6 129,-6 3 0,-6 4 0,-16 0 0,3 17 0,-10-1 0,-12 7 0,-8 3 129,-10 2 0,-10 4-129,-9-2 129,-6 5 0,-5-3 0,0 1-129,-3-5 258,6-3-258,5-2 0,9-6 129,6-5-129,10-7 0,12-5 129,9-3-129,10-11 129,3-3-129,14-10 0,8 0 129,12-9-258,7-2 129,5-1 0,6 0 0,5 0-129,2 3 129,-1 2-129,0 3 129,-6 7 0,-4 7-129,-5 2 129,-7 7 0,-5 6-258,-8 2 258,-6 3-129,-7 8 129,-6 2 0,-4 4 0,-7 3 0,-10 1 0,-6 4 0,-6 2 129,-7-1 129,-6 3-258,-4 0 129,-3-1-129,-1-1 129,0-3-129,-1-4 129,3-3-129,3-3 0,9-6 129,4-1 0,6-6-129,7-1 129,19 0-129,-4-21 129,13 2 0,15-6-258,10-5 258,11-6-258,12-3 129,8-3-129,9-1 129,8-3-129,3 1 0,-2 3 258,-1 2-258,2 5 258,-7 6-258,-8 7 258,-11 3-258,-5 11 129,-11 4 0,-10 4-129,-9 9 129,-11 7-129,-8 3 129,-4 4 0,-11 3 129,-14 3-129,-7 3 0,-10 2 129,-9-1 0,-12 0-129,-6 3 129,-5-4 0,0 0-129,-3-4 258,9-2-258,3-6 258,8-5-258,9-4 129,10-6 0,9-5-129,11-5 129,6-9-258,10-5 258,4-6-258,18-6 129,10-3-129,11-5 0,14-4 129,6-1-129,9 2 129,7-4 0,1 4 0,3 1 0,-1 4 0,-7 4 0,-9 6 0,-3 7 0,-7 8 0,-8 6 0,-11 6 0,-7 1-129,-10 11 129,-8 5 0,-10 6 0,-8 4 0,-14 3 0,-11 1 0,-4 5 0,-14 1 129,-9 0-129,-2-1 0,-5-2 129,0-5-129,-2-3 129,6-2-129,3-4 0,9-7 0,6-4 0,6-4 129,10-5-129,9 0 0,7-7 0,9-6 0,5-4 129,16-5-129,11-4 0,8-3-129,7-3 258,7 0-258,4-2 258,6 3-258,-3-2 129,-4 3 129,-4 6-129,-5 4 0,-8 4 0,-5 5-129,-6 5 129,-8 2 0,-17 4 0,11 10-129,-11 4 129,-13 3 0,-8 4 0,-5 1 0,-7 2 129,-5 0-129,1-2 0,2-3 0,-1-5 0,9-1 129,5-5-129,9-5 0,13-3 0,0 0 129,0-18-129,11 3 0,8-5 129,3-1-129,7-4 0,3 1 0,1 2 0,-2 4 0,-2 3 0,-4 5 0,-2 3 0,-4 4-129,-6 3 129,-13 0 0,10 24 0,-10-8 0,-4 5 0,-6 0 0,-5 2 0,-2 0 0,-5-1 0,-2-2 0,1-5 0,2-4 129,0-1-129,2-5 0,2-2 129,2-3-129,15 0 0,-10-11 0,10-2 0,1-4 0,13-6 0,4-2 0,3-4 0,4 1 0,4 0 0,-2 3 0,1 3 0,-2 6 0,-7 6 0,-3 3 0,-2 7 0,-14 0 0,10 18-129,-10 1 129,-7 7 0,-9 3 0,-5 2 0,-9 3 129,-4-1-129,-4-1 0,-6 0 129,-3-5-129,1-6 0,1-3 129,-1-4-129,2-5 0,1-3 0,6-5 0,4-1 0,5-7 0,5-5 258,9-6-516,6-3 516,6-3-258,3-1 0,6 0 0,7 0 0,0 1 0,1 5 0,-2 4 0,4 4 0,-2 7-258,-2 4 258,-3 3 0,0 10-129,-1 6 129,-3 5 0,-2 5 0,-2 5 0,-2-1 0,-2 2 0,-8 1 0,-6-2 0,-3 1 0,-3-5 129,-4-2 129,-5-5-129,1-2-129,2-4 129,1-7-129,1-3 129,0-5-129,6-2 0,0-4 129,4-6-258,2-5 258,1-3-258,1-2 129,5-1 0,3-2 0,4 2-129,0-3 0,12 4 129,5-2-129,4 4 129,2-1-258,4 5 258,3 2 0,-2 5 0,-2 2 0,-2 5 0,-3 5 0,-5 7-129,-6 5 258,-4 5-258,-6 6 258,0 0-129,-7 2 0,-9 1 258,-9-1-258,-2 1 129,-6-3-129,-5-2 129,1-6-129,-4-3 0,-1-4 129,1-5-129,3-5 0,4-3 0,7-8 0,1-6 0,6-3 129,7-5-258,9-3 129,4-1-129,0-3 129,10 1 0,5-1-129,8 2 0,2 0 129,3 3 0,3 2-258,5 5 258,3 3 0,-2 3-129,2 5 129,0 6 0,-1 0 0,-4 10 0,-4 2-129,-3 5 129,-4 4 0,-8 3 0,-6 3 129,-8 1 0,-2 0-129,-13 0 258,-7 1-258,-8-4 129,-4 1-129,-1-6 258,-1-1-387,1-4 129,1-8 0,5-3 0,5-4 0,9-6 0,6-11 0,8-6-129,4-6 129,10-5 0,8-3-129,7-4 129,8-2 0,6 0-258,8 1 129,1 2 258,5 4-258,-1 5 258,0 2-129,0 9 0,-3 6 0,-1 8-129,-6 6 129,-7 3 0,-4 9 0,-4 5-129,-6 5 129,-4 0 0,-8 2 0,-6 0 0,-7 0 0,0-4 0,-7 4 129,-8-5-129,-5-1 0,0-2 0,-2-5 129,-2-2-129,1-4 0,4-5 0,1-2 0,4-9 0,5-6 0,7-6 0,2-6-129,8-3 258,6-9-258,9-1 258,4-3-129,4 3 0,3-1 0,0 6 0,1 6 0,-2 5 0,-3 10 0,-1 7 0,-4 9-129,0 7 129,-3 9 0,-10 9-129,-6 7 129,-6 9 0,-7 2 0,-15 4-129,-11 3 258,-10 4-258,-12-3 258,-7 2 0,-5-5 0,-5-4 129,-3-3-258,-1-5 129,1-4-129,1-8 129,5-10-258,5-2 129,3-7 0,5-5 0,9-5 0,5-8 0,7-8 129,7-5-258,8-4 129,8-3-129,11-3 129,1-2-258,11-1 258,7 0-129,8 2 0,6 6 129,4 4 0,1 3 0,2 7-129,0 5 129,1 7 0,1 5 0,-2 5 0,-4 11 0,-3 4-129,-4 5 129,-5 1 0,-3 5 0,-3 2 129,-8 1-129,-4-1 0,-5-2 129,0-2 0,-8-3 0,-3-2-129,-5-3 258,-2-7-258,-2-4 129,-2-5-129,2-5 0,-1-1 129,2-11-258,3-3 129,0-8-129,7-4 129,5-5 0,4-1-258,4-4 129,5 0 129,10-2 0,3 2-129,1 5 258,2 3-258,0 3 129,0 6 129,1 6-129,-2 6 0,-4 5 0,-1 3 0,-3 8 0,-2 5 0,-3 3-129,-5 1 129,-2 3 0,-4 1 129,-2-1-129,-5-2 0,-1-2 0,0-1 129,-3-4-129,11-11 0,-13 15 0,13-15 258,0 0-258,0 0 0,5-13 0,6-3 0,3-5 129,5-4-129,2-2 0,3-2 0,4 0 0,0 2 0,-2 3 0,-2 3 0,0 4 0,-5 6 0,-2 4-129,-6 7 129,-11 0 0,3 22 0,-10-1-258,-12 7 258,-9 3 0,-6 3 258,-9 2-258,-5 1 0,-6-3 0,-3-2 129,6-3-129,6-5 0,4-6 0,6-5 129,12-9-129,6-4 0,11-10 0,6-10 0,11-8 0,8-5-129,8-4 129,7-5 0,6 2 0,7-2 0,6 4 0,5 0 0,0 3 0,-1 5 0,3 5 0,-1 3 0,-4 9 0,-3 3-129,-5 6 129,-6 4 0,-7 5-258,-7 11 258,-5 1 0,-10 6 0,-9 4 0,-3 2 0,-10 2 258,-10 1-258,-8 1 0,-6-4 0,-5-2 0,-1-3 0,5-3 0,3-6 0,4-5 0,8-6 0,6-4 0,10-8 0,4-9 0,9-5 0,9-7 129,8-8-129,8-3 0,6-2 0,7-2 0,5 3 0,3 3 0,1 2 0,-3 4 129,-5 10-129,-1 2 0,-6 9 0,-5 5-129,-10 6 129,-2 1 0,-8 9 0,-9 4-129,-7 5 129,0 3 0,-12 1 0,-10 4 0,-7-2 0,-9 6 0,-7-4 129,-3-2-258,-1-1 129,-2-5 0,4-3 0,3-8 0,6-4 0,5-4 129,7-7-129,8-11 0,9-3 0,6-7 0,5-3 0,16-5 129,12-1-258,5-1 258,9-1-258,6 5 258,6-2-129,3 6 0,2 3 0,-4 5 0,0 4 0,-6 7 0,-4 4 0,-8 6 0,-6 1 0,-5 7 0,-10 6 0,-10 6-129,-8 4 258,-5 6-129,-14 2 0,-11 5-129,-12 6 258,-14 2-258,-10 2 258,-13 0-129,-8-2 0,-5 1 0,-6-7 0,2-1 0,2-10 0,4-6 0,6-6 0,10-8 0,10-7 0,12-5 0,11-14 0,15-6 129,12-8-258,13-4 258,6-6-129,21-6 0,8 1 0,13 2 0,5 3 0,8 0 0,6 8 0,1 4 0,3 9 0,0 6 0,0 6 0,-3 7-129,-6 3 129,-4 7 0,-7 7 0,-6 6-129,-6 4 129,-10 6 0,-7 0 0,-7 2 0,-8 2 0,-6-1 0,-7 0 0,-10-2 0,-5-2 129,-6-7-129,-1-1 0,-4-5 0,1-3 0,4-6 129,3-6-129,4-1 0,7-12 0,5-9 0,9-5 0,3-8 0,14-5 0,7-6 0,8-1 0,8-3 0,3 4 0,9 2-129,2 1 258,2 5-129,-3 7 0,-5 5 0,-1 7 129,-4 6-258,-5 7 0,-11 5 258,-6 8-258,-7 9 129,-6 4-129,-8 4 258,-9 4-258,-12 3 258,-8 1-129,-10 0 0,-8 1 0,-2-2 0,-6-3 0,1-7 0,0-1 0,2-7 0,6-8 0,9-6 129,5-5-129,6-12 0,12-6 0,6-6 129,8-1-129,9-5 0,6 4 0,10-3 0,6 0 129,1 4-258,6 3 258,5 2-258,0 6 258,0 4-258,1 2 258,-4 6-258,1 7 129,-3 0 0,-6 10-129,-8 3 258,-3 3-258,-6 3 129,-6 3 0,-6 2 0,-5 1 0,-9-1 0,-9 2 0,-7 1 0,-10 0 0,-4-2 0,-5 0-129,-2-4 129,-3-2 0,3-6 0,3-6 0,5-4 0,6-3 0,7-12 0,7-5 0,11-4 129,7-4-258,5-4 258,13 0-129,9-3 0,8-2 129,4 3-258,8-2 258,0 6-258,3 3 258,-5 2-129,2 5 0,-7 5-129,-2 6 129,-4 5 0,-8 1-258,-7 9 258,-6 4-129,-7 5 129,-4 2-258,-9 2 258,-8 2-129,-7 3 129,-5 1 0,-6-1 0,-4-2 0,1-1 0,1-3 0,3-3 0,3-5 129,9-5-129,5-5 0,17-3 0,-6-7 0,10-10 258,15-4-258,9-3 0,7-6 129,5-5-129,8-1 129,5 1-129,4 2 129,-5 2-258,0 4 258,-3 6-258,-4 3 129,-8 8 0,-4 6 0,-7 4 0,-6 0-129,-6 7 129,-7 3 0,-7 5-129,0-1 129,-12 5 129,-7 1-258,-10-1 258,-5 4-258,-6 0 258,-5 0-258,-6 0 129,-6-2 0,3 1-258,0-3 258,2 1 0,6-5 0,6-1 0,9-4 0,5-3 258,11-6-258,15-1 0,0-8 0,11-9 0,15-3 129,11-6-129,6-6 129,12-6-129,7-1 129,5-2-258,4 4 258,0-2-129,0 2 129,-3 3-129,-5 6 0,-5 4 0,-7 5 0,-5 5 0,-11 4-129,-7 3 129,-7 5 0,-6 2-129,-15 0 129,0 0-129,0 14 129,-15-2 0,-6 1 0,-8 3 0,-7 4 0,-7 1 0,-4 1 0,-4 0-129,-5 5 129,-2-4 129,1 2-258,0-4 258,7 1-258,4-5 258,8-1-258,10-4 258,9-5-258,8-6 258,11-1 0,8-9-258,15-4 258,9-7-129,10-2 129,9-6-129,10-4 129,7-3-129,1 0 0,5-2 0,0 0 0,-5-3 0,-1 2 0,-4 2 0,-6 4 0,-5 4 0,-5 5 0,-11 6 0,-7 3 0,-5 8 0,-9 6-129,-16 0 129,8 8-129,-9 5 129,-12 4-129,-8 3 129,-6 1 0,-6 5-129,-7 0 129,-8 3 0,-5 3 0,-5 1 0,-4 0 0,-6-2 0,2 1 0,-1 0-258,4-4 258,9-3 258,8-6-258,7-6 0,14-9 129,14-4-129,11 0 0,14-24 0,18 0 129,13-7-258,13-6 129,12-4 129,9-2-129,6-4 129,7 1-129,1-1 129,0 3-129,0-2 129,-1 5-129,-8 1 129,-3 6-129,-9 3 0,-5 4 0,-11 5 0,-11 6 0,-9 2-129,-9 3 129,-8 4 0,-6 4-129,-13 3 129,0 0-129,-6 7 129,-8 4 0,-7 3 0,-7 3-129,-6 6 129,-6 3 0,-6 6 0,-6-1 0,-2 4-129,-5 0 129,-1 1 0,-2 1 0,0-5-129,2-1 129,6-5 0,6-5 0,3-4 0,12-5 0,6-4 0,6-4 0,10-4 129,11 0-129,-1-7 0,9-5 0,16-5 129,7-2-129,14-5 0,8-6 0,11-4 0,10-3 129,4-3-129,3-1 0,3-2 0,-1 5 129,-6-1-129,-3 4 0,-9 4 0,-7 7 0,-13 5-129,-6 4 129,-12 8-129,-10 3 129,-17 4-129,2 7 129,-15 5 0,-12 6 0,-12 3 0,-9 6 0,-13 6 0,-6 3 129,-14 6-258,-1 1 258,-10 5-258,0 1 258,-1 2-129,1-4 0,4-2-129,5-8 258,12-5-258,9-5 258,11-10-129,10-5 0,11-8 129,7-4-129,21 0 129,-6-14-129,12-2 0,15-4 0,13-5 129,8-7-129,9-1 0,10-9 0,8 1 0,5-4 0,3 0 129,-3 0-129,1 2 0,-3 4 0,-8 4 129,-6 7-129,-10 3 0,-7 7 0,-8 6-129,-12 4 129,-7 6 0,-14 2-129,1 6 129,-9 6-129,-14 5 129,-11 5 0,-9 3-129,-10 7 258,-10 0-258,-7 3 129,-10 2 0,-2 4 0,-7 0 0,-2 3 0,-3-2 0,3-2 0,5 1-129,6-7 258,8-4-258,8-7 129,13-6 0,13-7 129,10-7-129,12-4 0,15-13 129,6-5-129,16-5 0,12-5 0,12-7 129,8-3-258,10-2 258,7-1-129,6 0 0,0-1 0,6 0 0,-1 4 0,-1 2 129,-2 1-129,-3 7 0,-5 2 0,-9 5 129,-7 5-258,-9 6 258,-8 3-129,-12 2 0,-8 6 0,-18 0-129,12 9 129,-12 5 0,-13 4 0,-9 5-129,-10 6 129,-11 8 0,-8 4 0,-11 5 0,-7 2 0,-7 4-129,-1-4 129,-4-3 0,4-3 0,7-8 0,5-5 0,9-9 0,7-7 0,9-8 0,9-5 0,9-2 0,8-10 0,11-8 0,6-4 0,13-7 0,13-2 0,12-5 0,9-5 0,10-2 0,8-1 0,3 1 129,4 2-129,4 4 129,-5 2-129,-1 3-129,-10 10 129,-2 6-129,-11 6 129,-8 5 0,-12 7 0,-7 0-129,-10 11 129,-8 6 0,-5 3 0,-9 6 0,-12 6 0,-10 5 0,-9 4 0,-10 2 0,-9 3 0,-7 4 0,-5-2 129,-4-1-129,-3-5 0,1-6 0,5-3 0,3-9 0,6-4 0,7-8 0,8-8 0,7-4 0,11-7 0,9-10 129,12-9-129,9-6 0,6-5 0,17-6 0,7-7 0,15-2 0,8-2-129,5 1 258,7 4-258,4 3 129,0 6 0,2 7 0,-5 8 0,-1 7-129,-5 6 129,-5 9 0,-8 3 0,-7 8-129,-9 8 129,-7 6 0,-9 5 0,-10 4 0,-5 8 0,-12-1 0,-11 3 0,-10 1 0,-9 1 0,-8 0 0,-6-3 129,-4-4-129,-2-5 0,3-3 0,3-8 0,1-7 0,6-6 0,9-7 0,4-4 0,9-12 0,6-8 0,8-6 129,6-2-129,7-5 0,10 0 0,4-3 0,11 2 0,3 1 0,2 5 129,3 3-129,2 4 0,4 4 0,-2 5 0,-4 6-129,-3 3 129,-6 7 0,-3 0-129,-4 9 129,-10 7 0,-5 7-129,-2 0 129,-10 5 0,-7 4 0,-7 1 0,-6 1 0,-5-1 0,-6-3 0,-5-1 0,-1-2 0,2-5 0,1-5 129,2-6-129,2-3 0,8-6 0,7-2 0,1-7 129,12-7-129,5-6 0,6-3 0,2-4 129,12-2-258,6-1 258,7 0-258,5 2 258,5 2-258,-1 4 129,4 4 0,-1 6 0,0 5 0,-3 5 0,-1 2 0,-5 3-129,-3 7 129,-4 3 0,-4 4 0,-5 1-129,-2 1 258,-8 4-129,-3-2 0,-3-2 0,-8 0 0,-1-2 129,-1-3-129,-3-4 0,4-5 0,2-3 0,10-2 0,-8-14 0,8-4 0,8-10 0,7-2-129,7-7 258,4-4-129,4-1 0,5 3 0,2 5 129,3-2-129,2 5-129,-1 4 129,-1 9 0,1 5-129,-3 6 129,-3 4 0,-3 3 0,-5 9 0,-5 5 0,-5 4 0,-3 3 129,-5 0-129,-6 3 0,-3-3 129,0 1-258,-8-1 258,-2-3-129,-4-2 0,-1-3 0,-1-2 0,0-3 0,0-6 0,2-2 129,0-5-129,5-8 0,2-4 0,2-7 0,5-2 0,1-6 0,7-1-129,4-2 129,5 3 0,0 2 0,3 2-129,2 4 129,-3 6-129,5 6 129,-2 5 0,-1 5-129,-2 2 129,2 4-129,-3 6 129,-2 3 0,-2 3 0,-4 4 0,-5-1 0,-1 4 129,-4 0-129,-1 0 129,-10 1-129,-6-2 129,-3-2-129,-2-1 0,-2-3 0,-2-5 0,1 0 129,1-7-129,6-4 0,2-5 0,5-7-129,6-7 258,5-6-129,2-7-129,8-1 129,9-4 0,6 3 0,2-2-129,5 3 129,2 4-129,2 7 129,-3 5 0,-1 5 0,-1 7-129,-3 5 129,-2 1 0,-5 10 0,-4 3-129,-2 6 129,-6 5 0,-5 1 0,-4 3 129,-5 2-129,-8-1 129,-5 2-129,-6-1 129,-6-2 0,-4-6-129,-2 0 129,-2-4-129,0-2 0,1-6 0,3-6 129,5-5-129,3-4 0,10-8 129,3-8-129,8-4 0,5-10 0,5-2 0,10-4-129,9 1 129,5 0-129,5-1 129,3 5-129,5 3 129,-1 7 0,0 4 0,1 6-129,-4 7 129,-2 5 0,-4 3-129,-2 3 129,-3 9 0,-5 1 0,-2 4-129,-7 5 258,-5-1-258,-5 2 258,-3 5 0,-7 0-129,-12-2 129,-8 1 0,-6-1-129,-4 0 129,-6-6 0,-1-1-129,-4-4 129,3-8-129,-1 0 129,4-7-129,7 0 129,4-4-129,6-6 129,2-9-129,10-4 0,4-4 0,9-4-129,1-2 129,11-3 0,3-1-129,11-1 129,3 4-129,3 4 129,6 2 0,1 6 0,2 2 0,1 10 0,1 4-129,-5 5 129,-2 2 0,-2 10-129,-2 4 129,-4 4 0,-5 6 0,-5 0-129,-5 3 129,-6-1 0,-7 2 0,0 2 129,-11-2 0,-8-2-129,-3 0 129,-6-5 0,-3-1-129,-4-5 129,-1-3-129,0-9 0,-1-1 0,1-3 0,0-6 129,2-7-258,4-6 129,4-2 0,4-5 0,4-2-129,7-4 129,7 0 0,4-4-129,8 2 129,9 3 0,4-2 0,6 2-129,3 3 129,3 8 0,3 1 0,1 9 0,-1 3 0,-2 5-129,-2 4 129,-1 8 0,-6 6 0,-2 3-129,-8 4 129,-5 3 0,-6 2-129,-4 0 129,-7 1 0,-10 0 129,-6 1-129,-5-1 0,-7-2 129,-5-2-129,-5-3 129,-1-4-129,1-1 129,1-8 0,2-2 0,5-5-129,5-2 0,4-9 0,8-4 0,4-4 0,9-6-129,7 0 129,3-5-129,12-1 129,12-4-129,6 1 129,7 1 0,4-2 0,6 4 0,0 2 0,2 5 0,-5 6-129,-4 6 129,-3 4 0,-5 6 0,-8 6-129,-5 8 129,-9 6 0,-9 2-129,-4 2 129,-3 6 0,-14-2 0,-5 0 0,-9 1 0,-4-3 0,-2-2 129,1-3-129,2-3 0,1-3 0,6-6 129,7-5-129,8-4 0,12 0 0,0-16 0,12-6 0,12-4 0,6-6 0,7-2 0,3-2 0,4-3 0,4 3 129,-1 2-129,-6 5 0,-2 9 0,-4 5 0,-2 4 0,-7 9-129,-5 2 129,-3 4 0,-5 7-129,-5 4 129,-7 3-129,-1 4 129,-9 2 0,-9 0 0,-6 4 0,-8-3-129,-7 4 258,-5-4-129,-3-1 0,-3-4 0,-2-3 0,4-4 0,0-3 0,6-5 0,1-4 0,6-1 0,5-9 0,5-3 129,4-2-129,4-5 0,9-2 0,8-4 0,3-4 0,13 0 0,8-3 0,10-2 0,8 2-129,7-1 129,2 4 0,7 5 0,-2 4 0,1 6 0,-3 5 0,-2 6 0,-5 3 0,-5 8 0,-5 5 0,-8 5-129,-7 4 129,-7 4 0,-7 1 0,-8 2 0,-6-1 0,-11-1 0,-5-2 0,-3-4 129,-5-2-129,-3-4 0,0-5 0,1-5 0,3-2 0,6-3 0,1-8 129,5-7-129,5-2 0,4-7 0,6-2 0,2-4 129,9-4-258,6-1 258,6 3-258,5 0 258,3 2-258,4 2 129,1 6 0,0 5 0,1 6 0,-5 3 0,-2 6 0,-3 2 0,-2 4-129,-3 9 129,-6 4-129,-4 3 129,-3 1 0,-7 4-129,-4 3 129,-9-1 0,-9 2 129,-7-2-129,-8 0 0,-5-4 0,-3 1 129,0-4-258,-2-4 258,3-3-129,2-6 0,6-5 0,4-2 0,7-5 0,8-8 129,4-6-129,7-3 0,6-3 0,6-5 0,11-3 0,8 3 0,6-2 129,5 0-258,4 5 258,3 1-129,0 6 0,2 4 0,-4 3 0,-1 9 0,-2 3-129,-3 2 129,-6 10 0,-6 3 0,-1 6-129,-7 2 129,-7 4-129,-8 3 129,-4 1 0,-14 0 129,-5-2-129,-8 3 0,-5-3 0,-5-1 129,-3-7-129,2-3 0,1-4 0,1-5 129,8-7-129,4-1 0,8-10 0,4-8 129,12-7-129,4-5 0,13-4 129,10-5-258,5-2 258,7-1-129,6 2 0,4 2 0,4 6 0,-1 3 0,4 4-129,-3 7 129,-2 3 0,-1 7-129,-4 6 129,-6 2 0,-4 2 0,-7 11-129,-6 4 129,-6 5 0,-8 3 0,-5 5 0,-5-1 0,-9 3 0,-9 0 0,-5-1 129,-10-2-129,-4-3 129,0-1-129,-2-8 0,-3-3 129,5-7-129,1-3 0,6-4 129,7-6-129,3-10 0,11-5 0,4-6 129,7-6-129,5-3 0,12-5 0,7 2 0,6-2 0,7 2 0,3 5 0,2 3 0,3 7 0,-1 5 0,-2 6 0,-1 5 0,1 6-129,-4 2 129,-3 5 0,-3 5-129,-1 5 129,-3 2 0,-6 2-129,-4 3 129,-5 2 0,-8 2 0,-2 2-129,-8-2 258,-9 3-129,-4 0 0,-8-3 0,-4 0 0,-5-5 0,1-3 0,0-1 129,0-9-129,3-5 0,4-3 0,6-6 129,5-10-129,7-7 0,5-3 0,7-6 129,6-1-258,11-1 129,5-2 0,7 2 0,5 2 0,2 5 0,3 3 0,0 4 0,0 2 129,-2 11-258,0-1 129,-7 8 0,0 0 0,-3 8-129,-5 4 129,-5 4 0,-5 2-129,-3 1 129,-6 3 0,-3 3 0,-12 0 0,-5 0 0,-6-1 129,-5 0-129,-4-2 0,-4-3 0,-1-1 0,3-5 0,0-5 0,3-5 129,4-3-129,7-4 0,7-12 0,6-3 0,6-6 0,2-4 129,11 0-129,5-2 0,5-1 0,2 6 0,4-1 0,1 7 129,-1 4-129,-1 4-129,-3 7 129,1 3 0,-3 2 0,-2 4-129,-1 6 129,-5 4 0,1 1-129,-4 6 129,-5-2 0,-5 3 0,-1 1 0,-8 2 0,-4-2 0,-4-3 0,-2 1 129,-4-3-129,1-4 0,-2-2 0,4-5 129,3-6-129,1-1 0,1-4 0,8-9 0,5-10 0,1 1 0,6-3 0,5-4 0,3 1 129,3-1-129,0 3 0,1 4 0,0 5 0,-1 5 0,-1 2 0,-2 6 0,0 4-129,1 0 129,-2 7 0,-2 2-129,-1 5 129,-4 0 0,-2 4 0,-2 3 0,-2 2-129,-5-2 258,-3 1-129,-4 1 0,-3-2 0,-2-2 0,-1-2 0,2-4 0,-1-2 0,0-4 129,2-4-129,1-2 0,2-2 0,2-10 0,-1-4 0,3-4 0,5-4 0,2-3 129,1-2-129,3-1 0,6 3 0,5-1 0,3 1 0,2 5 0,5 3 0,-2 3 0,2 3 0,-2 4-129,-1 5 129,-2 3 0,-2 0-129,-2 10 129,-6 3 0,-1 4 0,-4 1-129,-4 5 129,0 2 0,-9 2 0,-3 0 0,-5 4 0,-4-5 0,0-1 0,-1-3 0,1-1 0,-2-6 0,2-3 129,2-4-129,3-4 0,3-4 0,-1-4 0,5-8 0,3-8 0,4-1 129,2-7-129,5-1 0,6-2-129,5 2 258,1-3-258,4 6 258,-1 3-129,2 5 0,-2 3 0,-1 5 0,-4 3 0,3 5 0,-3 2 0,0 3-129,-3 6 129,1 5 0,-4-1-129,1 3 129,-2 4 0,-4-3-129,-1 5 129,-3-1 0,0 2 0,-9-2 0,-2 1 0,-3-3 0,-3 2 0,-2-4 129,0-2-129,-2-3 0,4-4 0,1-6 0,3 0 0,13-2 129,-14-14-258,14-3 258,3-5-129,10-5 0,3-3 0,4 0 0,5-1 0,-1 2 0,0 4 0,1 6 0,-4 4 0,-1 6 0,-5 4 0,-2 5 0,-1 2-129,-12-2 129,15 22-129,-7-6 129,-3 2 0,-3 4-129,1-4 129,-3 2 0,0 0 0,-3-3 0,-4 0 0,-2-1 0,-1-1 0,0-8 0,-4 5 0,1-2 129,-2-7-129,0 0 0,3-3 0,-1-3 0,1-5 0,6-4-129,1-5 129,5-4 0,0 0 0,9-1 0,2-3 0,4 2 0,1 2 0,-1 3 0,2 2 0,-2 4 129,0 4-129,-2 2-129,0 6 129,-1 0 0,-1 2-129,2 7 129,-2 2-129,0 1 129,0 0-129,-3 2 129,2-2-129,-4 1 129,-6-13 0,8 19 0,-8-19 0,1 14 0,-1-14 0,-4 15 0,4-15 129,-16 9-129,16-9 0,-21 5 0,7-5 0,-1 0 0,-1-2 0,1-6 0,0-1 0,0-3 0,-1-3 0,3 1 0,-1-1 0,4 3 129,0-2-129,1 1 0,3 2 0,6 11 0,-7-16 0,7 16 0,0 0 0,-2-12-129,2 12 129,0 0 0,7 0 0,-7 0 0,17 4-129,-5 3 129,2-1 0,0 1 0,3 1 0,-3 0 0,1-1-129,-2 0 129,-1 0 0,-12-7 0,16 9 0,-16-9 0,0 0 129,0 0-129,7 12 0,-7-12 0,-7 3 0,7-3 0,-23 0 0,10 0 0,-4 0 0,1-4 0,-3-4 0,0-1 0,3-1 0,0-2 0,1 2 0,1-4 0,3 2 0,0 2 0,3 0 0,8 10 0,-10-19 0,10 19 0,-3-12 0,3 12 0,0 0 0,0 0-129,7-5 129,-7 5 0,17 2 0,-6 5-129,0-1 129,1 3 0,0 3 0,1 0-258,-3 0 258,-1-1 0,0 3 0,-3-1 0,0 0 0,-6-13 0,5 20 0,-5-20 0,2 12 0,-2-12 0,0 0 0,0 0 0,0 0 0,0 0 0,0 0 0,-8-5 0,8 5-129,-11-20 258,3 6-258,0-1 129,-2-3 0,0 3 0,-1 0 0,0 1 0,-2 2 129,2 2-129,11 10 0,-20-13 0,20 13 0,-15-11 0,15 11 0,-13-3-129,13 3 129,0 0-129,-14 0 0,14 0 0,0 0 129,-12 14-129,8-4 129,-2 2 0,0 6-129,-4 3 129,-4 1 129,-2 5-258,-6 2 129,-5 1 0,-3 3 129,-4-1-258,-3-1 129,-3-2 0,0-2 129,2-4-129,3-5 0,5-4 0,6-2 0,4-8 0,7-4 129,13 0-129,0-16 0,9-2 129,12-5-129,8-3 129,6-4-129,5-2 0,5 1 129,1 4-129,-3 0 0,-6 5 129,-5 6-129,-5 4 0,-8 4 0,-6 6 0,-13 2-129,0 0 129,0 14 0,-18 1 0,-3 5 0,-13 4 0,-6 7 0,-10 3 129,-8 6 129,-10 1-258,-1 2 129,-3 1-129,1-3 129,4-4-129,4-4 129,7-7-129,12-6 0,7-6 0,10-8 129,10-6-129,17 0 0,-9-21 129,13 1-129,15-6 129,7-7-129,12-3 0,8-5 0,9 0 0,6-3 0,4 3 0,2 3 0,-4 4 0,-3 4 0,-8 3 0,-8 7 0,-11 8-129,-6 5 129,-12 7 0,-15 0 0,5 13-129,-12 6 129,-14 5 0,-9 5 0,-8 6 0,-11 6 0,-15 2 0,-6 3 129,-5 4-129,-6-2 129,-1 1-258,-1-3 258,9-4-129,8-6 0,10-7 0,12-7 0,8-5 0,10-7 0,10-8 0,16-2 0,-10-7 129,12-8-129,12-2 0,9-7 0,9-2 0,6-6 0,8-1 0,4 0 0,2-1 0,-3 3 0,-4 7 0,-8 4-129,-9 4 129,-6 9-129,-12 7 129,-10 9 0,-6 10-129,-18 7 129,-8 6-129,-12 6 258,-11 6-258,-10 5 258,-12-1-129,-4 3 129,-4-1 0,-6 2-129,3-5 129,3-2 0,6-4-129,11-8 129,8-6-258,12-7 129,10-5 0,13-6 129,5-7-129,20-2 0,-12-10 0,14-3 0,13-5 0,7-4 0,9-1 0,8-8 0,12 1-129,4-2 129,3-3-129,2 2 0,0 1 0,-5 4 0,-7 3 0,-8 2 129,-9 9-129,-8 4 0,-23 10 129,0 0 0,0 22 0,-20 0 0,-12 8 129,-12 5-129,-13 10 0,-12 6 129,-10 8 0,-10 1 0,-11 4-129,-7 0 129,-2 4-129,0-6 129,4-5-129,6-2 0,9-12 129,11-8-129,14-10 0,13-9 0,15-8 0,12-8 0,15-9 0,10-9 0,17-10-129,14-2 129,12-5 0,10-6-129,9-3 129,5-2-129,7 6 129,-1-4 0,-4 4-129,-4 0 0,-7 11 129,-7 3-129,-11 6 129,-10 5 0,-8 8-129,-9 7 129,-13 0 0,0 20 0,-6 2-129,-12 7 129,-8 5 0,-9 4 0,-6 2 129,-7 1-129,-4 0 0,-2 1 0,0-3 0,0-4 0,6-2-387,6-5 0,9 5-1161,-6-24-1290,21 1-1032,1-15-1548,5-21-129</inkml:trace>
  <inkml:trace contextRef="#ctx0" brushRef="#br0" timeOffset="107228.133">18590 10781 258,'-17'15'903,"17"-15"129,-16 9-258,16-9-258,-11 5 129,11-5-387,0 0 129,-6-7-258,6 7 129,0-16-258,0 16 0,0-18 0,2 6 0,-2 12 0,7-20 129,-7 20-129,8-16 0,-8 16 0,12-17 0,-12 17 258,14-10-258,-14 10 0,17-7-258,-17 7 258,15 0 0,-15 0 258,12 2-258,-12-2 258,0 0 258,6 18 387,-6-18 0,0 16 0,-11-9 129,2 4 0,-7-5 0,2 4-129,-3-7-387,1 5 0,-4-7-258,2 4 0,4-5-258,-2 0 129,5-1-129,11 1-129,-19-13 129,18 2-129,1-2 0,0-2 0,8-2 129,2-1 0,3 1 0,3 1 0,0 1 129,2 1 0,-1 4 0,-3 2-129,0 3 129,2 4-129,-3 1 0,-13 0 129,17 10-129,-12 2 258,-3-1-129,-1 4 129,-1 2 0,-5 1 129,-8-2 258,3 0-258,-6-3 0,1 1 129,-4-5-129,4 4-129,-2-10 0,3 1-129,3-4-129,11 0 129,-17-4-129,17 4-129,-6-21 129,6 5 0,0 1-129,5-2 129,2-2 0,3 0 0,2 2 0,1 2 0,-4 4 0,3 0 0,0 5 0,-2 0 0,2 6 0,0 0 0,-12 0-129,16 20 129,-9-8 0,-2 4 129,-4 2-129,-1 1 0,-3 1 129,-8-1 0,-2-1 0,-3-1 0,-2-3 0,-1-1 0,-2-5 0,2 1 0,2-6-129,1 0 0,0-3 129,4 0-129,12 0 0,-18-13 0,18 13 0,-10-22 0,8 7 0,2-1 0,0 0 0,7-4-129,5 2 129,2 0 0,6 0-129,-2 0 129,5 6 0,-1-1 0,-1 6 0,-1 4 0,-5 3 0,-1 3 0,-3 7 0,-3 5 0,-7 5 0,-1 3 129,-5 1-129,-6 1 258,-9 4-129,1-2 129,-7 0 0,1 0-258,-1-7 258,2 1-258,1-6 258,3-10-258,4-3 129,4-2-129,4-12-129,0-6 258,5-3-129,0-1 129,3-2-258,0 2 129,0-3 0,5 6 0,0 0 0,1 3-129,1 2 129,2 1-129,-9 13 129,21-17-129,-8 12 129,0 1 0,1 4 0,0 0 0,-2 3 0,0 4 0,-12-7 0,18 21 129,-17-7-129,-1 1 0,0 0 129,-4 1-129,-4-3 129,-2 0 0,-1-2-129,11-11 258,-17 12-258,17-12-258,0 0 258,-2-17-129,7-1 129,9-8-129,3-3 0,3-3 0,6-5 129,2 0 0,1 1 0,-1 2 0,0 2 0,-2 6 0,-3 3 129,2 5-129,-3 6 0,0 7 0,-3 2-129,-2 3 129,-2 4 0,-2 7 0,-6 6 0,0 2 129,-5 3-129,-2 2 129,-9-2 0,-2 4 0,-5-4 129,-1-2-129,0-6 0,1-4-129,0-6 129,3-4-129,13 0 0,-9-24 0,9 1-129,3-6 129,7-6-129,0-1 129,5-3 0,0 3-129,-1 1 258,-1 3-129,-2 4 0,2 6 0,-2 3 0,-1 3 0,3 6 0,-13 10-129,21-10 129,-21 10 0,18 1 0,-18-1 0,8 26 0,-7-7 0,-1 4 129,-5 3-129,-5 0 129,-2 2 0,-5-2 0,-1 1 0,-3-5 0,1-2 129,0-7-129,1-2-129,3-8 129,5-3-129,11 0 0,-6-24-129,8 0 129,8-8-129,5-2 129,4-6 0,4-2 0,2-1 0,1 2-129,0 3 129,0 5-129,0 4 129,-2 5-129,-1 6 129,-3 7-258,-3 6 258,-1 5 0,-5 10 0,-6 4 129,-4 8-129,-1 2 129,-2 4-129,-9 1 258,-5 2-129,-3-3 0,-3 0 129,-3-5-129,-1-1 0,2-6 0,2-5 0,0-2 0,5-9-129,1 0 129,7-11-258,1-7 129,5-6 0,3-5 0,0-7-129,1 0 0,9-3 129,-1 2-129,2-1 0,5 4 0,-2 2 129,4 5-129,-3 4 0,4 6 129,-6 5 0,3 7-129,-5 5 129,-11 0 0,14 20 0,-13 3 0,-1 4 0,-10 6 129,-3 4 0,-9 2 129,0 0-129,-11-1 129,2 3-129,-3-6 129,1-4-129,0-5 129,1-6-129,5-6-129,4-9 129,5-5-129,5-7-129,6-10 258,7-5-258,0-10 0,13-5 129,4-3-387,5-3 387,6-1-129,1 2 129,2 2-129,-3 4 0,1 5 129,-5 8 0,-1 5 0,-4 7-129,-6 9 129,0 2 0,-8 12 0,0 7 0,-5 10-129,0 2 258,-5 5 0,-7 4 0,-3 2 0,-5 1-129,-4-2 258,-5 0 0,-2-5-129,-3-3 129,3-5-258,0-7 129,1-6 0,7-6 0,2-9-129,6-4 0,4-9 0,7-8 0,2-8 0,2-4 0,12-4-258,3-4 258,5-1-129,5-1 0,5 1 0,5 1 129,0 3-129,-4 8-129,1 2 258,-5 11-129,-6 5 129,-1 10 0,-8 4 0,-4 14 0,-8 9 0,0 6 0,-10 8 129,-3 4 129,-8 0-129,-5 4-129,-2-4 258,-5-1-129,-1-2 0,-2-9 0,5-4 0,1-7-129,6-5 129,4-9-129,5-6 0,9-9 0,6-11-129,3-6 129,8-10-129,5-7 0,8-5 0,2-4 0,4 2 129,3-1-129,1 2 0,-2 4 129,-2 4 0,-2 9 0,2 6 0,-7 6-129,2 8 129,-2 8 0,-3 4-258,-3 6 258,-1 9 0,-4 5 0,-5 4 0,-4 4 0,-3 2 0,-8 3 258,-6 3-129,-6-2-129,-6-2 258,0 2-258,-3-5 129,0-5 0,1-5 0,5-4 0,3-7-129,3-7 0,6-1-129,4-12 129,7-9-129,0-4 0,7-4 0,4-7 129,3 0-129,2-4 129,3 2-129,1-1 129,-1 5 0,1 2 0,1 4 0,-4 7-129,2 6 129,-3 3 0,-1 10 0,-3 5-258,-7 13 258,-1 5 0,-4 7-129,-11 7 258,-3 7-129,-7 5 0,-4-1 387,-5 0-387,-4-1 258,-1-1-129,-3-6 0,-2-2-129,3-9 129,3-4 0,3-8-258,3-7 129,6-8 0,5 0 0,4-12 0,6-6-129,6-6 258,1-9-258,8-1 0,8-7 129,9-3-129,5 0 0,3-2 0,3 3 0,3 2-129,-3 5 258,-4 7 0,-3 7 0,-8 10 258,-2 7-516,-6 5 516,-5 14-258,-4 9 0,-4 6 0,-3 6 0,-6 8 0,-6 2 129,-9 4 0,-4 2 0,-5-1 0,-9 0 0,0-3 0,-1-4 129,-1-5-258,2-9 0,4-6 129,4-9-129,5-8 0,8-6 0,2-14 0,11-10 0,4-9-129,4-6 129,12-7 0,7-4-129,3-2 129,10-2-129,3 4 0,1 2 0,1 7 129,-3 4-129,-3 11 129,-3 7 0,-2 9 0,-6 10 0,-6 7-129,-3 14 129,-5 5 0,-6 10 129,-2 7-129,-10 5 129,-6 6-129,-10 1 129,-6 1 0,-7-1 0,-1-3 0,-3-8-129,3-4 129,4-6-129,5-12 0,7-12 0,6-10 129,10-6-258,8-16 129,2-7 0,2-10 0,10-6 0,4-8 0,9-1-129,2-1 0,3-1 0,3 3 129,2 6-129,2 4 0,-4 7 0,-4 9 129,-3 10 0,-3 8 0,-5 9 0,-5 10 0,-4 11 0,-4 8 0,-5 5 129,0 7-129,-1 3 129,-9 4 0,-5 3 0,-3-3-129,-5-1 129,-3 1 0,-1-9-129,1-4 129,0-6-129,1-4 0,2-8 0,5-5 129,2-5-129,3-7 0,13 0 0,-13-14 0,13-9 0,8-6-129,8-8 129,9-3 0,5-5-129,6-2 0,2-1 0,-1 5 129,0 7-129,-4 6 129,-7 9-129,-5 9 129,-5 8-129,-6 10 129,-5 16 0,-3 3 0,-2 8 129,-2 5-129,-6 6 129,-6 2-129,-1 0 258,-6-2-258,0-2 0,-3-2 129,-1-6-129,0-4 129,0-7-129,5-6 129,0-5-129,7-10 129,13-2-129,-17-14 0,12-3 129,3-3-129,2-6-129,3-5 129,5-1 0,3 2-129,4 1 129,0 0 0,2 3 0,-3 7-129,-1 4 258,-13 15-258,15-9 129,-15 9 0,0 17 0,-5 7 0,-8 3-129,-3 4 258,-3 3-129,-7 2 0,-1 3 0,-2-8 129,-1 1-129,1-3 129,1-8-129,3-1 0,0-6 0,5-6 0,2-8 0,5-2 0,4-15 0,4-5-129,5-8 129,2-8 0,10-6 0,5-4-129,4-1 129,7-2 0,3 6-129,0-1 129,0 8-129,-1 6 129,0 7-129,-3 9 129,-4 10-258,-5 6 258,-2 5 129,-5 10-258,-2 4 258,-2 3-129,-1 0 129,-3 0-129,-1-2 129,0-6-129,-2-3 0,0-11 129,0 0-129,17 0 0,-3-9-129,2-11 129,3-6-258,4-7 129,3-4 0,-1-3 0,-2-2-129,-1-2 258,0 3-129,-4 0 129,-2 7 0,-3 2 0,-3 6 0,-1 6 0,-3 3 0,0 4-258,-6 13 258,9-16 0,-9 16 0,0 0 258,16-9-258,-16 9 0,14 1 0,-14-1 129,8 18-129,-6-4 0,-2 1 129,0 4-129,-4-2 0,-5 0 129,-5-1 0,1-2-129,-2-2 129,2-2-129,-1-5 0,14-5 0,-17 0 0,17 0-129,-5-20 129,7-2-129,5-7 129,3-2 0,1-3 0,1 0 0,0-3 0,1 5 0,-3 1 0,-1 5 0,1 7 129,-2-1-129,2 5 0,0 4-129,2 6 129,-1 1 0,2 4-129,-2 1 129,3 5 0,-2 6 0,-2 2 0,-1 6 0,-3-2 0,-2 1 0,-4 3 129,-1 0-129,-8 2 0,-4-2 129,-2-2-129,-5-4 129,-1-1-129,1-1 129,-3-5-129,2-5 0,2-4 0,2-12 0,5-4 0,5-5-129,6-4 129,1-5 0,6-4 0,6-1-129,1 3 258,4 0-258,2 3 258,-3 3-258,1 3 258,-3 5-258,1 6 258,0 3-258,2 2 129,-1 7 0,1 0 0,-2 3 0,2 6-129,-2 7 129,-1 2 0,-5 2 0,-2 4 0,-1 0 129,-6 3-129,0-1 0,-7-2 0,-4 0 129,-2-4-129,-3 2 0,-4-8 129,1 2-129,-2-6 0,1-3 129,0-2-258,1-5 129,4-5 0,2-6 0,5-6 0,2-5-129,5-4 129,1-4 0,3-1 0,6-2 0,2 3 0,1-1 0,1 4 0,2 4 0,0 3 0,0 5 0,-1 6 0,2 3-129,-2 4 129,0 2 0,2 4 0,-2 7 0,-5 1 0,1 5 0,-1 1 0,-4 3 0,-2 0 0,-2-1 0,-1 0 0,-1-1 0,-5-3 0,-3-1 129,0-3-129,-2-2 0,-3-3 129,2-4-129,-3-2 0,2-1 0,2-4 0,11 4-129,-20-22 129,13 5 0,5-2 0,2-3 0,0-2 0,7-1 0,3 1 0,5 0 0,1 5 0,2 2 0,-1 2 0,1 3 0,-1 7 0,-1 3 0,0 2 0,-3 2 0,-1 7 0,2 2-129,-5 3 129,-3 1 0,0-1 0,-4 3-129,-2 0 129,-3-2 0,-6 0 0,-2-1 129,-4-1-258,-1-2 258,-2-2-129,1-1 0,-1-3 0,2-1 0,0-4 0,3 0 0,13 0 0,-19-7 0,12-5 0,4 0 0,3-4 0,0-1 0,3-1 0,4 1 0,1-1 0,4 2 0,1 1 0,-2 6 0,4-1 0,-2 3 0,0 5 0,0 2 0,-2 0-129,-11 0 129,18 19 0,-13-8 0,-3 3 0,-2 2 0,0 1 0,-2 0 0,-7 1 129,-2-4-129,-5 0 0,0-2 0,-6 0 0,-2-4 0,1 0 0,-1-2 129,1-5-129,3-1 0,2 0 0,4-1-129,14 1 129,-12-21 0,12 7 0,2-2 0,7-2 0,3 1-129,4-1 258,0 1-129,1 5 0,-1 3 0,-3 4 0,-1 5 0,-12 0 0,15 7 0,-12 6-129,-3 5 129,0 5 0,-7 0 0,-4 5-129,-1 0 129,-4-3 0,-3-2 0,2-3-129,-1-3 129,0-5 0,4-2 0,0-6 0,3-4 0,11 0 0,-10-9-129,10-8 129,2-5 0,8-4 0,2-3-258,3-1 258,0-4 0,3 5 0,-2 4 0,-2 4 258,-2 7-516,0 4 258,-12 10 0,16-5 0,-16 5 0,14 7 0,-14-7 0,8 20 0,-7-6 0,-1 3 0,0 0 0,-4 3 0,-7 0 258,1-2-258,-2 4 0,-1-3 0,-2 1 0,1-4 0,1-3-258,-1-4 258,0-2-129,2 0-129,-2-6-387,14-1-774,-22-2-1677,22 2-1419,-8-22-645,6 0-516</inkml:trace>
  <inkml:trace contextRef="#ctx0" brushRef="#br0" timeOffset="119796.851">19455 9068 774,'0'0'1161,"0"0"258,0 0-129,0 0-129,0 0-258,0 0-387,0 0-129,-9 5 129,9-5 0,0 0 129,-12 0 0,12 0 129,0 0-129,0 0 258,-9-10-258,9 10-129,0 0 0,1-15-258,-1 15 0,0 0-129,14-15 0,-14 15-129,10-7 0,-10 7 0,12-4 0,-12 4 0,0 0 0,0 0 129,0 0 129,5 9 0,-5-9-129,-11 22 129,-3-10 0,-2 8 258,-2-4-258,-2 4 0,-1-3-129,2 0 0,2-5 0,1-2 129,4-2-258,12-8 0,-12 3 129,12-3-129,0-13 0,2 1 129,5-7 0,5 1-129,0-4 387,3 0-258,-2 0 0,0 2 0,0 6 0,0-1-129,-1 7 0,-12 8 0,19-10 0,-19 10 0,17 0 0,-17 0 0,11 11 0,-11-11 0,5 23 129,-5-9 0,-2 2 0,-6 4 0,-9-3 129,4 4 0,-7-3 0,4 1 129,-8-6-129,4 2 0,0-6-129,4 0 129,0-4-129,2-5-129,3 0 258,11 0-258,-6-22 0,6 5 0,7-4 0,5-4 0,3-4 0,7-2 0,0 1 129,3 1-129,1 5 0,-1-1 0,-1 7 129,-1 5-129,-1 3 0,-1 7 0,-6 3 0,-1 0-129,-14 0 129,16 21 0,-13-6 0,-3 4 129,0 2-129,-4 2 129,-6 1 0,-1 0 0,-5-3-129,-1-1 258,1-3-129,0-4 0,-2-6-129,3 0 129,2-7 0,1 0-129,12 0 0,-15-20 129,10 3-129,4-4 0,1-3 129,0-5-129,9-1 0,1-3-129,6 1 258,0 1-129,4-1 0,0 7-129,0 0 129,0 6 0,-1 4 129,-3 5-129,0 3 0,-2 7 0,-2 0-129,-12 0 129,14 22 0,-10-3 0,-4 1 0,-2 3 0,-7 2 0,-5 4 129,-5-3-129,-3 3 129,-7-5-129,-1-2 129,3-2 0,0-2-129,0-6 129,4-4-129,2-5 129,3-3-129,5-5 0,4-9 129,3-4-129,5-3 0,1-6 0,7-2 0,4-3 0,7 0 0,3-1 0,6 2 0,1 2 0,2 2 0,-2 5 0,0 5 0,-1 6 0,-2 5 0,-3 3 0,-1 3 0,-1 7 0,-6 6-129,1 3 129,-5 2 0,-4 5 0,-3 3 0,-3-2 0,-6 1 129,-8 2-129,-6 0 258,-6-2-129,-1-1 0,-3-4-129,-2-2 129,1-5 0,0 1-129,6-10 129,4-4-129,3-4 129,5-10-129,3-5 0,7-5 0,3-6 0,6-6-129,8-3 258,3-1-258,7 0 129,2 0 0,2 2-129,1 3 129,0 6 0,-1 4 0,-2 3-129,-3 5 129,0 8-129,-1 5 129,-2 4 129,-3 4-258,-2 8 129,-3 1 0,-5 8 0,-2 1 0,-5 0 129,0 2-129,-8 0 0,-5 0 0,-6 0 0,-6-2 129,-4 1-129,-5-2 129,-4-1-129,-1-4 0,3-3 0,2-2 0,1-9 0,6-2 0,6-11 0,6-4 0,6-8 0,6-5 0,3-6 0,0-3 0,13-1-129,6-3 258,3 3-258,4-1 129,3 2-129,2 4 258,-1 4-258,0 2 129,0 8 0,-5 2-129,-3 6 129,-3 6 0,-5 5 0,-1 0-129,-13 0 129,13 23 0,-12-5-129,-1 0 258,-4 9-129,-5-1 0,-4 1 129,-5-2-129,0 0 129,-4-3-129,1-2 129,0-1-129,-1-7 0,2-2 0,2-6 0,1-3 0,6-1 129,11 0-129,-15-14 0,13-1 129,2-7-258,6-2 129,6-3-129,6-2 129,4-2-129,4-1 129,3 2 0,3 1-129,2 5 129,0 1 0,-2 6 129,1 3-129,-6 3-129,-3 6 129,-4 5 0,-4 3 0,-5 9 0,-7 5 0,-3 4-129,-1 3 129,-12 6 0,-3 0 0,-9 3 258,-2 1-258,-7-3 129,-5 1-129,-3-3 129,-1 0-129,-1-7 129,5 1 0,0-7-129,7-6 0,5-3 0,6-7 0,6 0 0,8-15 0,6-2 0,13-9 129,7-6-258,7-4 0,7-2 0,2-1 129,7 3 0,-5 1 0,2 6-129,-7 4 129,0 9 0,-7 6-129,-4 7 129,-3 3 0,-7 11-129,-3 7 129,-4 7 0,-5 4 0,-1 5 0,-8 0 129,-6 3 0,-5-3-129,-4 1 258,0-3-258,-6-4 129,1-3 0,1-8-129,1-1 129,1-5-129,4-4 0,3-7 129,3-2-129,7-8 0,7-9 0,2-3 0,2-2 0,11-9-129,7-2 129,5-2-129,5-1 129,2 0 0,6 1 0,-1 3-129,0 3 258,0 6-129,-2 7-129,-1 4 129,-1 5 0,-3 7 0,-1 2 0,-5 6-129,-2 5 129,-6 3 0,-4 5 0,-4 1 0,-8 4 0,0 3 0,-12 0 0,-6 0 129,-5 1-129,-5-1 129,-4-1-129,-4-1 129,-2-4-129,1-6 129,-1-5 0,4-6-129,3-1 129,0-6-129,5-7 129,5-9-258,4-2 258,6-7-258,6-2 129,5-5-129,5-5 129,11-1-129,8-3 129,5 0 0,6 1 0,2-1 0,3 5 0,1 2 0,-3 6 0,-2 7 0,-3 6 0,-5 10 0,-4 3 0,-3 5 0,-4 8 0,-4 9 0,-4 4 0,-7 4 0,-2 3 0,-3 4 129,-11-1-129,-5 1 129,-6-1-129,-3-4 129,-1-1-129,0-7 0,-1-2 129,5-6-129,2-4 0,4-7 0,8 0 0,3-13 0,6-8 0,4-5 0,8-9 0,3-6 0,6-3 0,8-5 0,1-1 0,5 2 0,-2 1 0,3 7 0,2 1 0,-1 10 129,-3 5-258,-1 6 129,-3 9 0,-2 6 0,-2 3 0,-6 3-129,-2 12 129,-7 3 0,-1 7 0,-6 1 0,-2 2 0,-9 2 0,-4 2 129,-8 2-129,-5-2 0,-3-5 0,-3 1 0,-3-6 129,0-1-129,0-5 0,1-5 129,2-6-129,4-5 0,3 0 129,4-12-129,7-5 0,4-3 0,8-9 0,2 0 0,13-8 0,6-1 0,6-1 0,4 2 0,3 0 0,1 3 0,-2 8 0,-4 2 0,-3 8 0,-4 7 0,-5 9-129,-5 1 129,0 13 0,-7 7 0,-2 6-129,-1 5 129,-8 5 0,-7 3 0,-6 3 0,-4 2 0,-9-1 0,-2-1 0,-4-2 129,0-5-129,0-6 0,4-5 129,2-8-129,6-7 0,3-8 129,7-2-129,8-9 0,8-11 0,2-6 129,13-8-258,5-6 258,7-1-258,5-6 258,3 2-129,2 1 0,-1 4 0,0 6 0,-8 7 0,-2 9 0,-4 6 0,-6 8 0,-1 4-129,-6 12 129,-5 6 0,-2 9 0,-4 2 0,-6 4 0,-6 5 0,-7 0 0,0 1 129,-7 1-129,1-6 0,-2-1 0,2-5 129,3-9-129,5-4 129,4-6-129,4-9 0,13 0 0,-4-25 129,7-3-129,7-4 0,5-8 0,4-7 0,2-1 0,2 0 0,2 2 129,-2 2-129,-3 10 0,0 5 0,-5 4 0,0 6 0,-3 8 0,-1 5-129,-11 6 129,17 0 0,-17 0 0,16 15-129,-10-2 129,-1 4 0,-1 4 0,-4 3 0,0 1 0,-3 1 0,-5-1 129,-4 2-129,1-3 0,-1-2 0,-2-2 0,1-5 0,2-3 0,11-12 0,-15 11 0,15-11 0,0 0 0,-5-9 0,5-10 0,7-4 0,4-6 129,4-6-129,3-2 0,4-4 0,3 1 0,0 1 129,5 2-129,0 3 129,-2 4-258,1 6 258,-2 5-129,-4 3 0,-2 7 0,-1 2 0,-6 7-129,-2 4 129,0 8-129,-6 4 129,-2 3 0,-2 4-129,-2 3 129,-9 2 0,-3-2 0,-6 0 0,-3 1 0,-1-2 129,-5-6-258,0 1 258,2-4-129,1-6 0,4-3 0,3-7 0,0 0 0,7-10 0,1-6 0,6-9 129,2-2-129,1-6 0,3-2 0,3-1 129,5-1-258,2 3 258,2 1-129,0 7 0,-1 2 0,3 5 0,-4 4 0,4 6 0,-2 4 0,-2 5 0,0 0 0,0 8-129,-2 4 129,-4 5-129,-1 4 129,-3 0-129,-3 5 129,0-1 0,-6 0 0,-4-1 0,-4-1 0,1-3 129,-1-5-129,1-1 0,2-6 0,11-8 0,-17 11 0,17-11 129,0 0-129,-6-14 0,6 0 0,1-6 129,7-7-258,5-3 258,1-2-129,4-2 0,-1 0 0,4-1 0,2 4 129,-3 2-129,-2 6 0,0 3 0,-3 5 0,0 3 0,-2 7-129,-1 2 129,1 3 0,-13 0-129,17 14 129,-12-1 0,-2 3 0,-3 4 0,-2 2 0,-13 3 129,1 3-129,-7 0 0,-4 1 129,1-3-258,0-1 258,1-4-258,2-4 258,7-8-258,-1-1 258,15-8-129,-12 0-129,12 0 258,-3-27-129,3 8 0,0-9 0,7-4 129,1-3-258,5-3 258,4-3-129,0 2 0,2 0 0,2 0 0,2 3 129,-2 5-258,-1 3 129,0 8 0,-3 5 0,0 2 0,-3 8 0,-2 5-129,-12 0 129,18 8 0,-10 6-129,-2 0 129,-3 3 0,-2 6 0,-1 0 0,0 0 0,-6 2 0,-4-3 0,-1 2 0,-2-6 0,-3-2 0,1 0 0,-1-4 0,3-4 0,-3 0 0,6-7 129,0-1-129,10 0 0,-13-14 129,12-6-129,1-4 0,0-10 0,3 0 0,6-7 0,5-5 0,1 0 0,4 1 0,0 2 0,3 2 129,0 5-129,3 5 0,-3 4-129,-1 8 258,0 5-258,-2 4 129,-3 6 0,2 4-129,-5 0 129,0 8 0,-4 5 0,-2 1 0,-1 5 0,-5 2 0,-1 1 0,-6 3 0,-3 4 0,-7-4 0,-3 3 0,-5-3 0,0-2 129,-2-2-129,0-4 0,1-3 0,0-7 129,5-3-129,3-4 0,1-5 129,4-8-129,2-9 0,2-1 0,5-8 0,2-2 0,1-4 129,3 1-258,7-3 258,1 1-129,2 0-129,6 5 129,-2 2-129,2 5 129,1 2-129,-1 4 0,1 4 0,0 6 0,-5 4 129,-1 2-129,-2 4 129,-1 0 0,-11 0-129,15 24 129,-10-7 0,-3 4 0,-2 1 129,0 5-129,-1 1 129,-6 0 0,-5 0 0,-2-3-129,-2-3 258,-2-1-258,-2-2 0,0-3 0,1-4 129,-2-3-129,7-4 0,-2-5 0,4 0 0,0-5 129,4-10-129,3-6 0,4-1 129,1-5-129,2-4-129,8-3 129,3 0-129,2 1 0,3 1 129,2 3-129,-1 4 0,1 4 129,0 7 0,-1 3-129,1 5 129,-3 3 0,-1 3-129,-2 8 129,-1 3-129,-1 2 129,-3 6 0,-2 4 0,-3 0 129,-3 4-129,-1-1 129,0 4-129,-10 0 129,0 2-129,-9-5 129,1 1 0,-5-1-129,-3-3 0,-3 0 0,1-4 129,-3 0-129,2-8 0,3-4 0,1-2 0,3-6 129,3-3-129,6-11 0,6-5 0,6-5 0,1-5 0,5 0 0,9-6 0,1 1-129,4 0 129,0 4-129,1 2 129,-3 7 0,-1 4-129,-3 5 0,-2 7 129,1 5 0,-12 0 0,12 20 0,-10-1 0,1 5 129,-3 5-129,0 2 0,-6 6 129,-4-1-129,-2 1 0,-4-3 0,-2 2 0,0-2 0,-5-4 0,1-2 0,0-4 0,-2-5 0,3-2 0,5-5 0,0-6 0,5-5 129,11-1-129,-8-15 0,10-7 0,8-7 0,6-9 0,5-3 129,7-1-129,4-5 0,-1 3 0,6 0-129,-4 8 0,2 5 129,-4 9-129,-7 2 0,3 7 129,-6 9-258,-2 4 258,-5 2 129,-4 8-129,0 7 0,-2 1 0,-2 7 129,-5 0-129,-1 4 129,0 3-129,-3 2 0,-5-2 0,-1-1 0,-3 0 0,-1-4 0,-4 0 0,-2-5 0,-1-4 0,-1-3 0,1-2 129,-1-4-129,0-5 129,2-4-129,3 0 0,-2-10 0,4-6 0,3-3 129,1-8-129,4-3 0,4-6 0,2-2 0,3 0 0,9-2 0,3-1 0,3 3-129,3 1 129,2 6-129,2 2 0,-2 4 0,0 6 129,3 4 0,-3 2-129,2 6 129,-3 4 0,-1 3-129,-1 0 129,0 9 0,-5 6 0,2 2 0,-7 5 129,0 1-129,-3 2 0,-4 4 129,-3 1 0,0 3 0,-2-4-129,-8 2-129,0 1 129,-5-3 0,0 0 0,-3-1 0,-3 0 0,-1-6 0,-2-2 0,-1-4 0,-1-4 0,0-6 0,2-3 129,-1-3-129,4-3 129,0-8-129,3-3 0,4-5 129,1-4-129,5-2 0,3-6 0,5 0 0,0-2 0,8-4-129,3-1 129,5 0-129,7 1 129,-1 5-129,3 0 129,1 4-129,-1 4 0,0 4 129,-4 6-129,0 7 129,-3 3 0,-4 4-129,0 5 129,-3 10 0,-3 5 0,-3 3 129,-2 6-129,-3 3 129,0 2-129,-7 2 129,-3 3-129,-6-3 0,-1 0 0,-4-4 0,0 0 129,-3-3-129,2-3 0,1-6 0,-1-3 0,5-5 0,1-5 129,1-6-129,3-1 0,1-8 0,0-4 129,0-8-258,1-2 258,3-5-129,0-6 0,3 1 0,1-4 0,3-5 0,0 1-129,8 0 129,2 3-129,3-1 129,2 6 0,3-1-129,5 3 0,2 6 129,2 1 0,1 3 0,0 0-129,-1 6 129,-4-1-129,2 8 129,-6 4 0,-4 3 0,-1 3-129,-4 9 129,-3 5 0,-3 6 0,-4 1 0,0 5 0,0 2 0,-8 4 129,-1-3-129,-3 0 129,-3 1-129,-1-2 129,-1-1-129,-3-3 129,2-2-129,-1-4 0,2-2 129,0-4-129,3-5 0,1-3 0,13-7 129,-20 2-129,20-2 0,-12-15 0,7-2 0,3-4 129,2-3-129,0-8-129,3-3 0,10-2 0,1-2 129,5 3-129,3 0 0,2 0 0,-1 4 129,-1 7 0,-2 3 0,-1 3 0,-2 5 0,-3 5 0,-4 2 0,-10 7 0,20-1 0,-20 1-129,10 12 129,-8 2-129,-2 3 129,0 3 0,-2 1 0,-4 3 0,0 4 129,-2-3-258,-2 0 258,2 0 0,-4-3-129,2-1 129,-2-2-129,0-1 129,-1-5-129,13-13 129,-17 14-129,17-14 0,0 0 0,0 0 0,-7-6 129,8-12-258,6-3 0,3-4 0,2-3 129,-1-1-129,5 0 129,-4 3-129,1-2 129,1 7 0,0 1 0,-3 4 0,-1 3 0,4 1 0,-14 12 0,19-12 0,-19 12-129,14-2 129,-14 2 0,11 6 0,-11-6 0,1 23-129,-1-9 129,0 3 0,-4 2 129,-3-1-129,-2 1 0,-3-2 0,1 3 0,-1-1 0,-2-2 0,4-4 0,0-3 0,10-10 0,-12 16 129,12-16-129,0 0 0,-5-13 0,5-2 0,4-3 129,4-3-129,1-3 0,1-2-129,0 2 258,1 4-129,-2-1 0,1 6 0,-4 2-129,-6 13 129,11-14 0,-11 14 0,0 0 0,13-4-129,-13 4 129,0 0 0,14 12-129,-14-12 129,7 21 0,-2-8 0,-4 1 0,1 3 0,-2 0 0,0 0 0,0 0 129,0 0-129,-5 0 0,-2 0 0,3 0 0,-3-3 0,1-3 0,0 0 0,6-11 0,-9 11 0,9-11 129,0 0-129,-17-6 0,17 6 0,-9-24 129,4 7-129,1-1 0,-1-5-129,1-1 258,3-1-258,0 2 258,1 0-258,0 2 258,0 0-129,2 3 0,1 1 0,3 2 0,1 5 0,-7 10 0,11-15-129,-11 15 129,18-7 0,-7 7 0,-2 0 0,5 0-129,-2 6 129,3 1 0,-3 5 0,2 2 0,-1 1 0,-2 1 0,3 4 0,-3-3-129,0 0 258,-1-2-258,1-3 258,-2 0-129,-2-2 0,-7-10 0,11 16 0,-11-16 0,3 12 0,-3-12 0,0 0 0,-8 13 0,8-13 0,-20 3 0,7-3 129,-3 0-129,0-8 0,-3-2 0,0-1 0,1-2 129,2-4-258,-1 0 258,1-2-258,5-1 129,3-1 0,2 1 0,0 1 0,3 2 0,2 2 0,1 3 129,0 12-258,0-17 129,0 17 0,0 0 0,0 0-129,0 0 129,0 0 0,0 0 0,0 0 0,5 14 0,-2-3 0,3 3 0,-2 1 0,0 2 0,-2-1 0,1-1 0,-1 2 0,0-3 0,0-1 0,-2-1-129,0-12 129,0 17 0,0-17 0,0 15 0,0-15 0,0 0 0,-3 12 0,3-12 0,0 0 0,0 0 0,0 0 0,0 0 0,0 0 0,0 0 0,0 0 0,-8 12 0,8-12 0,-9 15 0,-1 0 0,-2 5 129,-4 6-129,-3 4 129,-4 9-129,-2-1 0,-2 6 0,-2-1 129,-3-4-129,-1-1 0,0-4 0,2-2 0,-2-5 0,2-3-129,2-7 258,3-1-258,5-4 129,7-5 0,1-4 0,13-3 0,-16-9 0,15-3 0,1-9 0,7-4 0,5-4 0,4-3 0,7-4-129,4 0 129,5 0 0,1 4-129,1 0 129,1 5-129,-1 4 129,-2 5-129,-1 7 129,-2 1-129,-8 5 129,1 5 0,-6 4-129,-3 7 258,-4 6-129,-4 6 0,-3 5 0,-2 8 0,-7 3 0,-4 9 0,-5 3 0,-3 7-129,-5 4 129,-3-2 0,-4 2 0,-5-1 0,-2-3 0,-1-8 0,1-4 0,1-7 129,-1-7-129,6-6 0,7-7 0,4-9 0,3-5 0,6-5 129,12 0-129,-9-22-129,9-3 258,3-5-129,7-7 129,4-7-129,6-4 0,5-7 0,2 1 0,4-2 129,4 5-258,0-2 129,1 7 0,-3 5 0,-4 7 0,-3 11 0,-4 3-129,-9 11 129,-1 9 0,-12 0-129,6 18 129,-6 5 0,-6 7 0,-5 6 0,-3 3 0,-6 1 0,-2-1 129,-5 0-129,-2-3 0,-2-5 0,-1-2 129,1-7-129,2-3 0,4-6 0,4-6 129,4-7-129,4-3 0,6-14 0,5-8 0,2-11 0,7-4 0,6-9 129,3-4-258,5-5 258,4-2-129,1 2 0,4 0 0,1 3 0,0 4-129,2 5 0,-2 6 129,-1 7-129,0 5 129,-6 5-258,-1 6 258,0 7 0,-6 4-129,1 4 129,-2 2 0,-5 0-129,2 0 129,-1 5 0,-12-5 0,18 7 0,-18-7 0,13 7 0,-13-7 0,0 0 0,10 3 129,-10-3-129,0 0 0,0 0 129,0-10-129,0 10 0,-11-17 0,1 8 0,-2-5 0,0-1 0,-2-1 0,1 0 129,-2-1-129,2-2 0,2 0 0,-1 1 129,2 2-129,1-1 0,2 0 0,0 1 0,2 2 0,1 0 0,-2 0 0,5 1 0,-2 2 0,2 1 0,1 10 0,0-15 0,0 15-129,0 0 129,0 0 0,0 0 0,0 0-129,0 0 129,5 8 0,-1 4 0,0 0 0,1 4-129,1-3 129,-2 1 0,2-2 0,-6-12 0,9 18 0,-9-18 0,0 0 0,9 12 0,-9-12 129,0 0-129,0 0 0,0 0 0,-4-10 0,-2 1 0,-3-2 0,0-8 0,-3 0 0,-1-5 129,-1-1-129,-4-1 0,3-3 0,-4 4 129,0-1-129,2 3 0,-3 2 0,2 4 0,2 2 0,2 4 0,-2 1 0,16 10 0,-19-12 0,19 12 0,-11-7 129,11 7-129,0 0-129,0 0 129,-12 0 0,12 0 0,-2 12-129,2 0 129,0 4 0,0 4-129,2 2 129,3 4 0,3 1 0,2 2 0,1-1 0,3-2-129,2 0 129,-2-3-129,0-7 129,-1 1 0,-2-7 0,-11-10 0,16 12 0,-16-12 0,0 0 0,0 0 0,0 0 0,0 0 129,-13-13-129,-3-1 0,0-1 0,-6-4 0,-2-5 0,-1-3 0,-2-2 129,0-5-129,-3-1 0,7-2 0,-3 2 0,4 0 129,1 3-129,3 3-129,1 4 129,6 2-129,0 5 129,2 4-129,3 2 129,6 12-258,-10-16 258,10 16 0,0 0-129,-11 2 258,11-2-258,-5 20 258,5-4-129,0 3 129,0 1-258,5 1 258,1-1-129,5 3 0,4-1 0,1-2-129,1 0 129,2-4 0,0-4 0,-2-2 0,-1-3 129,-2-2-129,-2-2 0,-12-3 129,16 0-129,-16 0 129,6-13-129,-6 2 0,-2-2 0,-5-3 129,-5-4-129,-3 1 0,-2-1 0,-3-3 0,0 3 129,1-4-258,0 1 129,-1 2-129,4 1 258,1 0-258,3 3 129,5 1-129,0 4 0,7 12 129,-9-13 0,9 13 0,0 0-129,0 0 129,0 0 0,0 0 0,0 6-129,0 6 129,2 5 0,6 1 129,4 4-129,-1-1 129,4 5-258,2-4 258,0 0-129,2-5 129,-5 0-129,0-4 0,-4 0 0,-10-13 0,16 15 0,-16-15 0,0 0 0,6 12 0,-6-12 0,-11 0 0,-3-2 0,-4-6 129,-4-1-129,-3-4 129,-2-2-129,-2-2 0,-1-3 0,3 0-129,1 3 258,4-2-258,4-1 129,2 5-129,4 2 129,1 2-129,11 11 129,-11-12 0,11 12 0,0 0 0,0 0-129,0 0 129,0 8 0,0 5 0,3 2 0,1 3 129,-1 2-129,3 3 129,-4 2-129,2-3 129,-3 2-129,1-1-129,-1 0 129,1 0-129,-2-5-387,7 10-645,-7-18-1419,7 9-774,-7-19-1548,-8-8-774,-3-13-258</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14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3:46.71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326 222 14,'0'0'17,"-7"-13"1,7 13-4,0 0-2,8-11-2,-8 11-3,3-10-2,-3 10-1,0-11-2,0 11 0,-4-12-1,4 12-1,-9-10 1,9 10-1,-9-8 1,9 8-1,-13-4 0,13 4 0,-13 5 0,13-5 1,-15 12-1,4-3 1,-1 0 0,-4 3 1,-4 0 1,-2 2 0,-2-1 1,-1 2-1,-1-1 0,2 2 0,0-2-1,5 3 0,3-1-1,4 2 1,3 0-1,5 4 3,1-1-2,3 1 2,1 0-1,1 3 0,0 1 0,0 1-2,0 0 1,0-1-2,-1 4 1,1 0-1,0-2 1,2 3 1,1-2 0,4 0 1,2 0 0,3-2-1,1-5 2,1-2-1,1-4-1,0-1 1,0-6 0,0-5-1,0-3 0,1-1 0,2-2-1,1-1 0,3-3 0,2-1-1,3-2 1,0-1-1,1-4 0,-3-3 0,-1-4 1,0-4-1,-4-6 0,1-2 1,-4-4 0,-2-1 1,0 0-3,-2-2 3,0 1-3,-3 3 1,-4 2-1,-1 3 0,-4 2 0,-2 2-1,-2 0 2,-3 0-2,-1 4 2,-1-3 0,-2 0-1,-1-2 1,-1 2 0,1-1-1,-4 5 0,0-2 0,-3 2 1,0 4-1,-1 1 0,1 3 1,1 2-1,-3 2 1,0 0-1,0 3 1,0 3 0,-2 3-1,1 3 0,-5 5-1,0 9-5,-3 5-13,-3 8-11,1 9 0,-6-5-2,3 7 1</inkml:trace>
</inkml:ink>
</file>

<file path=ppt/ink/ink14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6:50.30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3526 5259 7,'0'0'16,"10"-3"2,0 4-1,-10-1-5,12-8-4,-12 8 2,10-12-3,-10 12 0,1-20-1,-4 9-1,-3-1-1,0-2 0,-1 1 0,-1-1 0,-2-1-1,1 1 0,0-1 0,-1-1-1,-3 0 0,0 0-1,-3-4-1,-3 0 1,-3 0-1,-3 0-1,-2-1 1,-4 2 0,1 0 0,0 3 0,0 2 0,1 1 0,0 1 0,-1 3-1,0 0 1,0 2 0,-1 2 0,-1-1 0,-1 2 0,-3 1 0,1 0 0,0 2 0,0-1 0,0 1 0,3 0 0,0-1 0,1 2 1,3 0-1,-1 2 1,0 0-1,-3 3 1,-1 0 0,-3 2 0,-1 2 0,-1 0 0,1 3 0,1 1-1,0 1 1,5 4 0,4 2 0,5 3-1,2 2 1,3 2 0,2 1 0,2 2 0,0-1 0,0 1 0,-1 0 1,-3 0-1,1 2 0,-2-1 0,2 3 0,1 1 0,3 4 0,3-1 0,2 2-1,2 1 2,4 0-2,1 1 1,0 0 0,1-3 0,-1 1 0,-2 0 0,1-3 1,-2 0-1,1 2 1,1 0 0,0-1 0,2 3-1,2 1 0,2-3 0,3 2-1,0-2 2,5-1-1,0 0 0,2-2 0,1-6 1,0 1 0,2-6 0,-1 1-1,4 0 0,2-2 0,4 0 0,4 0-1,2-3 1,3 1-1,4 0 1,3-2-1,1-1 1,1-3-1,3-2 1,0 0-1,5-2 1,0-3-1,3-2 1,-2-1-1,4-2 0,-1-3 0,-1-3 1,0-4-1,0-4 0,0-3 0,-1-3 0,0-5 0,-3-2 0,-1-5-1,-1-3 1,-5-2 0,-5-2 0,-5-3 0,-5 1 0,-2-3 0,-4 0 0,-2-5 0,-3-3 1,-3-2-1,-1-5 1,-2-5-1,-5-4 0,-4-3 1,-7-2-1,-3 0 1,-5-1-1,-5 0 0,-5 1 1,-4-1-1,-2 3 0,-2 4-1,2 1-3,-4-1-5,1 6-11,-5 8-13,-7 0 0,0 8-1,-6-2 1</inkml:trace>
  <inkml:trace contextRef="#ctx0" brushRef="#br0" timeOffset="2105">2600 4845 22,'0'0'12,"0"0"1,0 0-1,0 0-1,0 0-2,0 0-2,0 0-3,0 0-1,0 0-1,0 0 1,0-15 0,0 15 1,-2-18-1,2 18 1,-6-22 1,2 8 0,-1-2-1,0-1 1,1-1-2,-1-2 0,-3-1 0,2-5-1,-3-5 0,0-4-1,-2-6-1,-3-7 0,-2-5 0,-5-5 0,-1-6-1,-7-6 1,-6-3 0,-4-5-1,-7-5 1,-5-3-1,-4-3 2,-2-5 0,0-1 1,1-3 0,0-1-1,2-2 1,-2-1-1,1 0 0,-3-2 0,-1 2-1,-5-1-1,-2-2 1,-3 0 0,0 3 0,0-1-1,3-1 1,2-2-2,3 0 2,3-1-2,4 0 2,1 1-1,1 0 0,1 1 0,-1 0 1,-2 4 0,1 2-1,-1 2 2,0 2-2,2 5 1,2 0 1,4 3-1,3 2 1,5 4-1,5 2 1,6 8 0,5 5-1,7 0 0,5 8 0,6 8-1,6 5 0,2 7 0,2 5 1,1 4-1,1 2 1,-2 7 0,1 3 1,-2 3 0,-1 3-1,-4 11 1,7-15 0,-7 15-1,11-1 0,-2 4-1,0 3 0,0 2 1,2 1-1,1 2-1,-2 1-1,-2 2-6,-2 0-5,1 9-10,-9-9 0,3 5 1,-11-14-1</inkml:trace>
  <inkml:trace contextRef="#ctx0" brushRef="#br0" timeOffset="3662">305 148 22,'-9'-2'19,"9"2"0,0 0-1,0 0-4,0 0-4,0 0-3,0 0-1,0 0-3,-4 11-1,4-11-3,0 0 2,-3 19-2,-1-6 1,-2-1 0,-2 8 1,-2 1 0,-3 7 1,-3 1 0,-2 5 1,-1-1 1,-3 0 0,1-1 1,-1-1-1,1-2 0,0-2-1,0-2 0,2 1-1,0-3-1,5 0-2,4-1-2,5-2-5,8-5-5,11-4-6,4-14-6,13-5-2,1-20 1,9-4 1</inkml:trace>
  <inkml:trace contextRef="#ctx0" brushRef="#br0" timeOffset="4160">311-1 22,'5'13'21,"-5"-13"2,9 21 0,-2-6-8,4 8-4,2-1 1,4 6-4,0 3 0,2 1-3,1 1 0,-1-1-1,1 2 2,1-1-2,6 4 2,2-2-2,5 2 0,2 2-1,3-2 0,-1 0-1,-2-5-1,-4-4 0,-6-6 1,-6-5-1,-6-6 1,-14-11 1,14 12-1,-14-12 0,0 0 0,0 0-1,0 0-3,9 6-5,-9-6-10,0 0-16,10 11 1,-10-11-2,0 0 1</inkml:trace>
</inkml:ink>
</file>

<file path=ppt/ink/ink14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7:47.31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507 116 7,'0'0'8,"-10"-13"-1,10 13-1,-11-17-2,11 17-1,-7-19 0,7 19 2,0-19 1,0 19 3,5-19 0,-5 19-1,7-13 2,-7 13-4,0 0 0,0 0-4,0 0 0,0 0-4,0 0 0,0 0 0,0 0 1,0 0 2,0 0 2,0 0 1,1-11 0,-1 11 1,0 0-1,0 0 0,8-7-3,-8 7-2,0 0-1,0 0-2,11 0 1,-11 0-2,0 0-3,1 14 2,-1-14-3,1 10 3,-1-10 0,0 0 2,1 13 0,-1-13 3,0 0 1,0 0 1,0 0 0,0 0 0,0 0 1,-1 14-1,1-14 0,-2 14-1,2-14 1,-1 15-1,1-15 2,-3 14-1,3-14 1,0 0 2,-4 11-1,4-11 3,0 0-2,-11 6 1,11-6-1,-15 2 0,4 0-2,-1 0 0,-3-2-2,-2 0 0,0 0 0,0-2 0,0 1 0,0-1 1,1 0 0,3-1 1,-1 1 1,2 0-1,1-1 0,1 2 1,0 0-1,0 1-1,-1 1 0,1 1-1,-2 1 0,-1 0-1,1 1 1,-1 0 0,1 0-1,1 1 1,11-5 0,-16 9-1,16-9 1,-12 14-1,12-14 1,-12 22 0,6-6-1,-1 4 1,-1 3 0,-2 4 0,-2 2 0,0 2 0,-2 3 0,1 0 0,0-1-1,2 1 1,0-4-1,4-2 0,3 0 0,4-2 0,4 1 1,4 1-1,3 1 0,1 0 0,4 2 0,0 1 1,0-1-1,0 2 0,0 0 0,1-2 0,1 0 0,1 0 0,2-1 1,0 0-1,4-3 0,0-3 1,3-4 1,3-3 0,1-6 0,0-2 1,0-5-1,-1-4 1,-2-4 0,-1-5 0,-1-2-2,-3-6-1,-1-5-1,1-4-1,2-3 0,-1-4 0,2 1 1,-1-2 2,-1 1 1,-2 1 3,-3 3 2,-3 1 2,-5 3 2,-3 0-1,-3 0 0,-5 1-1,-1 0-1,-5-1-1,-2 0-2,-3-1-1,-3-2-2,-4-2 0,2-3-1,-2-1 1,0-6-2,2 1 1,0-1 0,1 0 0,3 2 0,-1 3 0,0 3-1,1 5 1,-4 1-1,-2 9 0,-2 1 0,-2 7 0,-1 2 0,-2 3-1,0 3-2,0 1 2,1 4 0,2-1-1,2 2 1,0 2 0,1 0 1,-1 4 0,2 1 0,-4 4 0,-1 3 1,-3 4 0,2 1 0,-3 5-1,2 2 1,1 2 0,0 1 0,3 1 0,5 1 0,2 1 0,3 0 0,4-4 0,2 1 0,3 2 0,2-1-1,2-3 1,2 2-1,2-1 0,1-3 0,2 0 1,0-1-1,5-4 1,0 0 1,3-1-1,2-2 0,2 0 1,4-1-1,1-2 0,2 1 0,0-4-1,1-1 1,1-4 0,0-1 0,0-5 1,2-3-1,-1-3 1,4-6 0,-2-3-1,4-7 1,2-4 0,1-6-1,-2-2 0,-2-2 0,-4-5 1,-2 0 0,-6-1 0,-5-1 2,-7 1-1,-3-3 0,-5 0-1,-4-2 0,-4-1-1,-3-2-1,-3 1-1,-1-4 0,-4 1 1,-3 2-1,-1 0 2,-6 5 0,-2 4 0,-3 5 0,-7 3 1,-5 5-1,-5 9-1,-7 5-2,-5 5-2,-4 6-5,-6 1-7,2 10-7,-8-6-3,6 8 1,0-10 1</inkml:trace>
</inkml:ink>
</file>

<file path=ppt/ink/ink14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39:36.41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12 2 1,'0'0'6,"0"0"2,0 0 2,0 0 1,0 0-1,-14 4 1,14-4-1,0 0-2,0 0-3,0 0-2,10-3-1,0 1-1,-10 2-1,20-1 0,-20 1 0,23 2 0,-23-2-1,15 4 1,-15-4 1,9 7 2,-9-7 2,0 0 1,0 0 0,-10 10 2,10-10-1,-11 1 1,11-1-2,-12-1-2,12 1-1,0 0-1,-13-2-2,13 2 0,0 0-1,0 0 0,0 0-2,0 0-3,0 0-9,0 0-5,22 8 0,-13-16 0,12-2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1.49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75 499 12,'52'15'8,"8"3"1,5 0 0,9 3 0,5 4-1,4 6-1,6 4-1,-1 2 0,7 7-1,2-2 2,8 3-2,-2 3 0,7 2 0,3-2 0,7 1-1,0 0-1,3 2 1,-5-1-1,-2 3 0,-2-4-1,-3 2 1,-4-2 0,-5 0-1,-10-2 0,-5-3 0,-13 2-1,-6 0-1,-9-4 1,-10-5-1,-12-7 1,-8-3 0,-10-7 1,-2-2-1,-8-11 2,-9-7-1,0 0 1,0 0-1,0 0-1,0 0-3,-9-4-4,-8-7-9,-1 5-8,-13-13 1,-7 0-2,-15-11 1</inkml:trace>
  <inkml:trace contextRef="#ctx0" brushRef="#br0" timeOffset="681">235 539 10,'0'0'8,"0"0"0,0 0-1,-3 11-3,3-11-2,2 17 0,1-2-1,2 3 2,2 4 1,4 8 1,1 4-1,2 3 0,1 4 0,-1-2 0,-1 0 0,-2-6-2,-2-2-1,-3-5 1,-3-6 1,-3-20 2,1 17 0,-1-17-1,0 0 0,-15-14-1,4-4-1,-6-11 0,-6-8-2,-5-5-1,-2-13 0,-2-8 0,-3-4 0,0-1 1,1 0 1,3 4 0,7 6 1,5 9-1,2 9 0,6 11 0,5 7-1,7 9 0,9 7 0,8 9-1,7 6 0,15 7 0,11 6 0,16 4 1,12 4-1,12 4 1,5 1 0,10-1 0,4 0 0,2 0-4,-1-1-7,2 7-6,-4-3 1,-2-7-1,5-7-1</inkml:trace>
  <inkml:trace contextRef="#ctx0" brushRef="#br0" timeOffset="1482">4999 1681 8,'11'3'12,"5"0"-1,-6-4 1,1-3-3,-11 4-1,14-11 0,-14 11-3,-5-19 0,-9 5-1,-9-9 3,-2-7-2,-15-16 0,1-8-1,-11-14 2,-2-14 1,-6-14-1,-1-5 0,-3-8 0,2 3-2,3 3-2,2 8-1,5 11 0,6 12-1,6 10 0,8 10 1,6 9-1,6 9 0,5 7-1,3 6 1,4 6-1,3 3 0,3 12-1,-2-10-1,2 10 0,0 0-1,0 0-2,0 0-2,10 13 0,-10-13 0,-2 11 0,2-11-1,0 0 3,-16-1 1,16 1 2,-16-12 2,9-1 2,0 0 2,2 0 0,-1 1 0,6 12-1,-1-12 1,1 12-1,0 0 0,0 0-2,11 15-2,-9 2 1,1 5 2,-2 4 1,-3 5-1,-2 6 2,-5 3-1,0 2 1,-2 0 0,0-2 0,-1-4-1,1-1 0,1-4 0,4-5-1,4-7 1,1-2-1,2-3 0,-1-14 1,6 11-1,-6-11 1,1-23-1,-7-4 0,-3-8 0,-9-11 1,-2-10-1,-7-9-1,-2-4-1,-3-4 1,0-1 0,3 7 0,5 7 0,5 8-1,4 10-1,13 11 1,8 10 0,11 11 0,8 10 0,9 8 0,5 3 0,11 9 0,6 4 1,2 6 0,5 5 1,6 2-1,1 8 1,2 2 0,3 4 0,-4-1-1,-1-2-1,-6 2-2,-5-7-5,-2 6-7,-4-6-3,-3-5-1,-2-11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4.48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537 1842 44,'0'0'18,"0"0"1,3-19-1,-3 2-3,-6-15-6,3-14-4,-5-18-2,-2-16-2,0-16-1,-2-11 0,-2-15 1,1-5 0,-3 0 1,2 7-1,0 5 0,3 11 0,-3 10 0,4 12 0,1 14 0,0 11-1,4 13 0,0 9-2,3 11 0,-3 8-1,5 16-1,0 0 1,0 0-2,-6 17-1,6 1 0,-4-1-1,0 5-1,0-1-1,2-2-3,-4 2-2,0-1-1,-1-2 1,-5-2 1,0-4 1</inkml:trace>
  <inkml:trace contextRef="#ctx0" brushRef="#br0" timeOffset="391">0 623 36,'0'0'16,"0"0"0,4-16 1,4 1-3,1-12-7,3-3-2,-1-10-3,2-4 1,-2-9-1,1-2 0,-5-5 0,0 3 0,-3 6 0,1 5 0,-1 5-1,1 9 0,0 8-1,4 6-1,3 8 1,1 5-2,7 5 1,0 5 0,6 6 0,4 7 0,6 6 0,0 7 1,2 6 0,1 3 0,0 1 0,-2 2 0,-4-3 0,-3-4 1,-6-5 0,-5-3-2,-4 4-2,-6-4-8,4 3-7,-3-2-1,6-9 0,3-7-1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12:05.40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590 1860 2,'-15'-7'3,"-1"1"-2,-1 3 0,0 2-5</inkml:trace>
  <inkml:trace contextRef="#ctx0" brushRef="#br0" timeOffset="110">445 1926 38,'0'0'18,"-13"-8"1,8-8 0,-7-13-2,3-3-5,-2-15-5,-1-10-3,1-17-1,-1-11-1,2-13-2,3-4 1,0-5-1,1-9-1,1 0 2,-1 7-1,2 8 0,0 13 0,-1 13 1,1 11 0,-1 12-1,2 16 0,3 12 0,-1 4-1,1 11-1,0 9-1,0 0-1,0 0-1,0 0-1,0 0-2,0 0 0,0 0 0,0 0 0,-9 6-2,9-6 2,-10 7-1,10-7 0,-14 12 0,1-2 1,-3 1 0,-2 1 1,-5 4 1,-4 0 1,2 2 2,0 0 2,1-3 2,4 0 4,2-3 1,2-2 2,5-2 2,0-5 0,11-3 1,-12-6 0,12 6-1,-6-23-2,7 2-3,4-13-1,3-3-1,6-10-1,3-7-1,6-4 0,2-4 1,5 0 1,2 4-1,-1 8 1,0 6 0,-6 7-1,-1 10 0,-6 7 0,-4 11-2,-3 8-1,-11 1 1,15 20-1,-11-3-1,0 5 1,1 1 0,1 5 0,3 1 1,1 3 0,4 1 0,2 3 0,8 2 1,2 4-1,-1 1 1,3-1 0,-5-2-1,1-4 1,-4-3-1,-6-6 1,-3-3-1,-6-8 0,1-2 1,-3-5 0,-3-9-1,6 13 1,-6-13-1,0 0 1,0 0-2,0 0-4,0 0-10,0 0-4,-24-9 0,6-7-1,-4-7 0</inkml:trace>
</inkml:ink>
</file>

<file path=ppt/ink/ink14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4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54.639"/>
    </inkml:context>
    <inkml:brush xml:id="br0">
      <inkml:brushProperty name="width" value="0.05292" units="cm"/>
      <inkml:brushProperty name="height" value="0.05292" units="cm"/>
      <inkml:brushProperty name="color" value="#00B0F0"/>
    </inkml:brush>
  </inkml:definitions>
  <inkml:trace contextRef="#ctx0" brushRef="#br0">9213 13582 3354,'-59'-19'4644,"15"5"-387,1 2-258,-13 2-3741,-6-2 0,-2-2-129,-4 4-129,-13 0-129,-8 5 0,-10 0 0,-5 5-129,-8 0 258,-5 0 0,-7 8 0,-2-3 258,1 4-129,1 2-129,-3 5 129,3 1 0,1 7 0,1 5-129,4 10 0,3 8-129,0 10 129,3 10 129,2 13-129,-4 15 0,1 14 129,0 7 0,6 7-129,2 8 258,8 4 0,4-4 0,15 0 129,11-8-129,21-7 129,11-6-129,15-2 129,15-10-258,13-6 129,18 4-258,15-3 129,20-7-129,18-2 0,15-7 0,11-4 129,17-3-129,12 1 0,17-14-129,9-6 129,9-5-129,9-3 0,10-5 258,8-2-258,5-11 387,9-4-258,-3-1 258,0-8-258,-2-3 387,2-2-129,-8-7 0,3-2 258,-2-12-258,-1-2 0,2-12 0,4-9 129,3-4-387,1-12 258,2-6-129,-2-5-129,-5-2 0,-14-9 0,-9-8 129,-10 2 0,-16-8-129,-18 0 258,-18-7-258,-11-3 258,-16-11-129,-10-3 129,-16-2-258,-15-6-258,-21 0 516,-13-4-258,-17 2 129,-16 2-258,-26 4 387,-15 7-129,-19 2-129,-14 8 129,-18 0-129,-15 6-129,-12 5 129,-16 1-129,-15 9 0,-9 1-258,-13 8 645,-8 7-516,-7 8 258,-6 9 0,0 7-129,-3 10 0,4 7 0,-2 8 0,8 9-129,0 3 0,8 6-129,3 5 0,10 14-258,4-1-258,18 19-516,-4-7-1032,22 14-2322,13 6-129,14-2-129</inkml:trace>
  <inkml:trace contextRef="#ctx0" brushRef="#br0" timeOffset="843.048">10190 13725 1032,'-15'17'3612,"0"-5"258,15 22-258,-4 0-2709,-2 7-774,1 11 258,-2 4 387,5 12 0,-7-4 0,5 9 258,-7-6-258,6 8 129,-6-7-258,8 3 0,-5-11-387,5-2 0,3-1-516,-2-16-2193,2-6-1677,7-4-387,-4-18-258</inkml:trace>
  <inkml:trace contextRef="#ctx0" brushRef="#br0" timeOffset="1513.086">10100 15245 645,'10'0'3612,"-10"0"258,0 0-1677,0 0-129,0 0-129,14 0-516,-14 0-258,0 0-258,0 0 129,0 0-387,0-16-129,4 5-129,2-7-258,3 2-129,2-4 129,-1 0-129,3 2 129,0 5-129,-4 1 129,-9 12-129,19-6 129,-19 6 0,12 6-129,-6 5 129,-6-11 0,2 24 0,-2-5 387,-8 2-129,-7-3-129,-3 1 129,-6-2 0,1-2 0,-3 2-258,3-8-387,7-1-129,-1-8-645,17 0-1806,0 0-1806,16-25-258,3 8-387</inkml:trace>
</inkml:ink>
</file>

<file path=ppt/ink/ink15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5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5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5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5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5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5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5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5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1559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1335 26,'0'0'16,"7"-12"0,-7 12-2,9-8-5,-9 8 0,0 0-4,0 0-1,0 0 0,0 0-1,0 0 1,0 0-1,0 0 1,-6 15 1,6-15-1,-14 15 0,14-15-1,-16 19 0,5-6-1,0-1 0,0 3 0,-3 1 0,0 5 0,-2 1 0,-2 2 0,-1 2 0,-1 0 0,-4-1 0,0 1-1,-2-4 1,0 1 0,0-6-1,1 0 1,4-3-1,0-5 0,5 3 0,3-4 0,2 0-1,11-8 2,-11 12-1,11-12-1,0 0 1,-8 12 0,8-12 0,0 0 0,3 13 0,-3-13 1,16 12 0,2-2-1,6-1 1,6 3-2,4-2 1,4 1-1,3 2 1,0-2-2,-2 2 2,-3 1-2,-6-1 1,-4 0 0,-5-1 1,-3-2-1,-6-3 1,-3 0 0,-9-7 1,11 7 0,-11-7 0,0 0 1,0 0-1,0 0 0,0 0-1,0 0-3,0 0-7,0 0-18,-12-7-4,3-2 1,-12-11-2</inkml:trace>
  <inkml:trace contextRef="#ctx0" brushRef="#br0" timeOffset="5126">3023 1254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1155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2-1,3-1 0,0-2 0,3 0 1,-1 0 1,-2-3 0,-3-2 0,-3 0 1,-4-2 0,-11-2-1,11 1 1,-11-1-2,0 0 0,0 0-2,0 0 1,0 0-1,0 0 0,0 0 1,0 0-1,0 0 0,0 0-1,0 0-2,0 0-6,0 0-10,0 0-8,-10-4 0,10 4-2,-18-30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1383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1147 11,'-10'-13'10,"2"2"1,-1-2-3,9 13-6,-9-15-1,9 15 3,0 0 0,0 0 3,-4-12-1,4 12 1,0 0 1,0 0-2,0 0 0,1 16-4,-1-16 0,-6 15-2,6-15 1,-17 20 0,3-7 0,-2 1 1,-6 4-1,-2 2 1,-5 4-1,-1 3 1,-2 2 0,-1 2 0,2 1 0,0 2 0,2-1 1,3-3-1,6 1 2,3-3 0,7 0 1,8-2-1,12 2 1,12-3-1,12 2-1,13 1 0,9-2 0,11 1-3,4-2-1,1-2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0,-3-2 0,-6-2 0,-7-5-5,-9-2-6,-12-5-16,-5 3-1,-13-6-1,-7-19 1</inkml:trace>
  <inkml:trace contextRef="#ctx0" brushRef="#br0" timeOffset="51436">1907 1149 0,'0'0'7,"8"-14"1,-8 14-3,4-13-1,-4 13 1,2-14 0,-2 14 1,0-18-2,0 18 1,-6-14-2,6 14 1,-16-14-2,6 5 1,-2 1-1,-1 1 1,-3-3 1,3 3-1,-3-1 0,2 2 0,1 0-1,1 3-1,-1 2 0,1 1-1,0 1 0,0 1 0,1 2 2,-1 2-2,-1-1 0,-2 4 0,0 1 0,0 3 1,-1 2 0,-2 0 0,0 2 1,-1 0-1,-2 1 1,-2-2-1,-1 2 1,-2-3 0,0 0 0,-2 2 1,1-1-1,2 2 0,0 0 0,4 5 0,1-2-1,3 1 0,1 0-1,3 3 0,1-2 0,-1-1 1,4 3-1,-2-2 0,0 1 0,2 2 0,1-1 0,0 0 1,0 1-1,3-1 0,-1 1 1,3 0-1,0-3 1,2 2-1,0-2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1 0,-1 0 0,-2 0 0,-1-1 0,-1 1 0,-1-1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0 0,-2 0 1,3-1-1,0-1 0,0 2-1,1-2 1,0 2-1,-1-1 1,0 0-1,-1-2 1,1 0-2,-2-2 2,1-1 0,2-1 1,-1-2-1,2-1 0,3-3 1,0-1 0,6-2-1,0-3 1,4-2 0,0-1-1,3-1 0,0-1 1,2 0-1,-2-1 0,0 0 0,0-2 0,1 2 0,1-4 0,-1 0 0,3-3 1,0-4-1,0-3 0,0-2 0,-2-3 1,-2-4-1,-4-2 0,-3 1 1,-4-1-1,-3 2 1,-3 1-1,-2 1 2,-1 0-1,-3 0 1,-2-1-1,-2-1 0,-2-2 0,-2-2 0,-2-4 0,-4-1-1,-2-3 0,-3-1-1,-1-1 1,-2 1 0,0 1 0,0 2 0,1-1 0,-2 3 0,1 2 0,2 1 0,-1-1 1,1 1-1,-2-2 0,-2 3 0,0-1-1,-1 0 1,1 0 0,-4 3-1,1 3 0,-1 1 0,-2 5 0,-1 1-1,-1 4 2,-3 4-1,1 3 1,-1 2 0,-1 2-1,-3 3 1,1 4 0,2 1 1,-1 1-1,3 2 1,-1 1 0,2 2 0,2-1 0,2 1 0,3 1 0,0 0-1,3 5 1,-1 3-1,2 4 0,-1 3 0,0 3 0,0 2 0,1 1 0,-2-1 0,2-2 0,1-1 0,0-4-1,3-1 1,0-3 0,1-1 0,3 0 0,2 2 1,2-2-1,2 3-1,2 1 0,3 0 1,3 3-1,2-2 0,3 0 1,1-3-2,0-2 2,2-1 1,2-3-1,1-3 0,4 0 0,3-2 0,4 0 1,5-1-1,6-1 0,5 1 0,3-1 0,2-1 1,2-1-1,1-3 0,-1-1 0,-1-2 0,-3-3 0,-1-2 0,-3-4 0,-3-1 0,-3-2 0,-2-2 0,-5-2 0,-4 0 0,-1-2 0,-4 1 0,-2-1 0,0-2 0,-1-3 0,-2-3 0,3-2 0,-2-3 0,3-3 0,-3-3 1,1-4 0,-3-2 1,-2-1-2,-2-2 2,-6 0-2,-1 0 1,-4 2 0,-2-1-1,-3 0 0,-2 4 0,-3 0 0,-2 0 0,-2 0 0,-3-1 1,-3 0-1,-3 0 0,-2 1 0,-5-1 0,-2 2 0,-3 1 0,-2 1-1,-2 5-1,-3 4-1,-5 2-4,-4 6-13,1 5-10,-13-2 1,-1 3-3,-16-8 2</inkml:trace>
</inkml:ink>
</file>

<file path=ppt/ink/ink15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16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46.013"/>
    </inkml:context>
    <inkml:brush xml:id="br0">
      <inkml:brushProperty name="width" value="0.05292" units="cm"/>
      <inkml:brushProperty name="height" value="0.05292" units="cm"/>
      <inkml:brushProperty name="color" value="#00B0F0"/>
    </inkml:brush>
  </inkml:definitions>
  <inkml:trace contextRef="#ctx0" brushRef="#br0">19449 14051 6837,'-40'-38'4902,"7"15"-387,-5 14-387,-14 3-3612,-5 2-387,-8 4-258,-10 11 0,-11 8 0,-10 7 258,-12 11-129,-11 4 258,-7 8 0,-9 5 129,-1 6 129,-6 1 0,1 7 0,0 3-258,9 12 0,9-6-129,8 6 0,8 7-258,11 8 0,13 4 0,9 8-129,12 3 0,8-1 0,11 7 129,12 2 0,14 1-129,15-8 129,13-3-129,19-5 0,21-4 129,13-6 0,21-6 0,13-3 0,17-12 0,14-9-129,12-1 129,12-5 0,12-14 0,10-5 0,10-13 129,6-12 0,11-11 0,10-5 129,-2-12 129,1-25-258,-7-16 387,-3-14 129,-10-19-129,-7-12-129,-15-22-129,-16-14 0,-17-16 258,-15-2-129,-16-7-129,-16-2 0,-23-1 129,-19 1-129,-21 9 0,-20 5 129,-17 8-258,-26 0-129,-21 12 129,-24 4-258,-18 12 129,-24 3 0,-19 15-258,-20 8 0,-12 16-258,-20 5-1161,3 18-2709,-9 17-258,-5 7-387,5 18 129</inkml:trace>
</inkml:ink>
</file>

<file path=ppt/ink/ink16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8.49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0 199 12,'0'0'13,"2"17"0,-2-17 0,3 15-1,-3-15 0,3 14 0,-3-14-1,7 12-2,-7-12 1,15 8-1,-2-9-1,2-4-1,7-4-1,6-8 0,6-3-2,1-6 0,5-3-2,-1-2-1,-1-1 1,-2 4-1,-6 3-1,-5 6 1,-7 4-1,-5 7 2,-13 8-2,12 0 0,-12 0 0,1 22 0,-2-5 0,-1 5 0,1 1 0,1 5 0,-1 3 0,2-1 0,0 3 0,-3 0 0,1 0 0,-1-2 1,-1 1 0,0-1 0,-1-2 0,-1-3-1,2-4 1,0-3 0,2-3 0,0-4-1,1-12 0,-1 14 0,1-14-2,0 0-6,0 0-11,6-21-9,4 9-1,-5-13 0,9 1-1</inkml:trace>
</inkml:ink>
</file>

<file path=ppt/ink/ink16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34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59 12,'3'-10'18,"11"5"1,-5-8-2,10 5-7,1-1 0,5 2-3,1 2-1,1 3-1,0 2-1,-4 5-1,-3 3-1,-5 7-1,-4 2 0,-9 8 0,-6 2 0,-6 5 1,-5 2 0,-3 4 0,-3-2 0,0-1-1,0-1 1,0-3 0,5-1-1,2-7 0,3-2 1,5-2 0,3-7 1,8-1 0,-5-11-1,29 13 1,-4-9-1,10 0 1,6-2-3,10-1-3,7 1-6,2-7-11,13 6-6,-11-13-2,7 4 1</inkml:trace>
</inkml:ink>
</file>

<file path=ppt/ink/ink16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39.90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 15 31,'-15'2'21,"15"-2"-1,0 0-2,0 0-14,16-6 1,-4 3-1,2 0 0,3 1 0,4-1 0,2 3 0,0 0-1,1 3 0,1 1-2,-3 3-1,0 3 1,-4 1-1,-1 3 1,-6 3 0,-3 1 2,-5 3 0,-4 3 0,-7 0 1,-2-1 0,-2 0-1,-2-3 0,4-3-1,-2-4-2,12-13-1,-14 14 0,14-14-1,0 0 0,14 2 1,-2-2-1,2 0 0,5 3 0,-1 0 1,3 3 0,-1 3 0,0 2 0,0 3-1,-2 3 1,0 2 1,-5 2-1,0 1 1,-4 2 1,-5 2 0,-2 1 2,-6 0-1,-5 0 2,-4-3 1,-5 1-1,-4-5 1,-2-2-1,-3-7-2,-1-4-2,-1-7-5,2-7-8,-1-12-15,13 2-1,0-15-1,15 2 0</inkml:trace>
</inkml:ink>
</file>

<file path=ppt/ink/ink16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0.86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231 11 17,'0'0'18,"4"-11"-3,-4 11-2,0 0 0,7-10-1,-7 10-1,0 0-2,0 0-1,0 0-1,0 0-2,0 0 0,0 0-1,0 0-1,0 0-2,0 0 1,3 15-1,-3-15 0,0 21-1,-3-7 1,0 5-1,-4 5 1,-4 7 0,-3 3 0,-5 5 1,-5 2-1,1 3 2,-4 1-1,-1-1 0,2-4 0,6-3 1,2-7-2,5-4 1,5-3-1,7-5 1,8-4-2,7-5 1,9-2-2,6-3 1,6-3-2,6-2-1,5-1-3,-1-3-7,1-2-2,-1 2-7,-12-6-8,3 8 1,-14-9 1</inkml:trace>
  <inkml:trace contextRef="#ctx0" brushRef="#br0" timeOffset="534">272 406 5,'0'0'18,"18"3"1,-18-3-5,12 11 1,-12-11 0,5 21 0,-8-5-1,0 4-1,-2 6-2,-3 6 0,0 7-3,-3 3-3,2 7-1,1 5-1,0 0-7,3 4-6,1-3-5,2-11-13,9-2-2,-3-16 1,13-6 1</inkml:trace>
</inkml:ink>
</file>

<file path=ppt/ink/ink16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2.14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-8 188 10,'-3'13'16,"3"-13"0,0 0-1,0 0-1,0 0 0,0 0-3,0 0-1,18-8-1,-2 0-2,5-2-2,2-6-1,3-1-1,5-2-1,1-2-1,-3-1 1,0 4-1,-6 0 0,-5 4 0,-3 1 0,-3 6-1,-12 7 1,13-10-2,-13 10 0,0 0 0,0 0 0,0 0 0,0 0 1,-3 17-1,1-4 0,-2 1 1,-1 5 0,3 1 0,-1 3 0,1 6 0,1 1 0,-2 2 0,1 2-2,-2 2 0,0-2-1,-2-1 1,-2-2-1,1-1 0,-1-4-1,0-3-1,0-4 2,1-2-1,1-3 1,-2-4-1,8-10 0,-13 16 0,13-16 0,-17 9-2,17-9 2,-18 5 0,18-5 1,-18 2 0,18-2 2,-14 1 0,14-1 2,0 0 1,0 0 1,0 0 0,0 0-1,18 9 1,-4-7-2,7 0 0,3 1-4,6 1-10,-5-9-5,10 1 0,-8-14-1</inkml:trace>
</inkml:ink>
</file>

<file path=ppt/ink/ink16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3.18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74 1,'5'-11'14,"-1"1"0,10 4-6,-2-5-2,5 4 1,-1-2 1,4 3-1,-3-1 0,2 4-1,-4 0-1,-5 2-1,3 2-1,-13-1-1,15 12-1,-15-12 0,12 21-1,-9-7 2,0 2 0,-2 3 0,-2 2 1,-4 0 1,-2 2 0,-6 1 1,-2-2-1,-3 0 0,-1-1 0,1-1-2,-1-1 0,3-3 0,1 0-2,5 0 1,4-2 0,2 1 0,2 0 0,3-1-1,1-1 2,2-3-1,2 1 1,-6-11-1,9 13 1,-9-13-1,16-2-1,-4 0-2,2-6-3,5-4-9,8 1-13,-3-14 0,12 2-1,-6-15 1</inkml:trace>
</inkml:ink>
</file>

<file path=ppt/ink/ink16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0:44.3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45 0,'0'0'14,"14"-5"1,0 2-6,0-3 0,6 2-1,-1-2 0,3 2-1,0-2-1,1 4-1,-1-1 0,-3 0-2,-2 2-1,-3 1 0,-3 1-2,-11-1 1,15 7 0,-15-7-1,8 17 1,-6-6 1,-2 3 1,-2 3 0,-3 2 1,0-1 0,-5 3 1,-3-2-1,0 1 0,-2-4 0,2-2-2,2-2 0,11-12 0,-14 16-1,14-16 1,0 0-2,23 12 1,-1-9 0,5 0 0,2-1 0,4 2-1,0 1 0,-3-1 0,-3 3-1,-6 1 1,-7 3-1,-4 1 1,-6 3-1,0 1 1,-5 4 0,-3 0 0,0 2 1,-2 3-1,0 0 1,-2 0 0,-3 0 1,-3 1 0,-1-1 1,-4 2 0,-3-4 1,-1 0 0,-4-4 0,1-2-1,0-3 1,5-2-3,2-4-1,5-4-5,14-4-16,0 0-8,-9-15 0,19-1-2,-2-16 1</inkml:trace>
</inkml:ink>
</file>

<file path=ppt/ink/ink16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18.6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34 0,'-12'-3'6,"12"3"-1,-20-2-1,20 2-1,-12-5-1,12 5-1,-13-7 0,13 7-1,-15-8-1,3 2-3,0 3-4</inkml:trace>
</inkml:ink>
</file>

<file path=ppt/ink/ink16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28.96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752 0 16,'0'0'12,"0"0"-1,0 0-1,0 0-2,0 0 0,0 0-1,0 0 1,-46 8 0,46-8 0,-38 4-1,38-4-1,-43 5 0,43-5-1,-47 10-1,47-10 0,-54 9-1,54-9 0,-58 20 0,58-20-1,-69 26 1,32-10-1,-1 4 0,-2 3-1,2 3 1,1 3-1,0 3 3,4 6-4,2-3 3,3 7-3,4-2 3,4 4-3,5-3 2,3 4-2,6-2 0,5 1 0,3 0 0,5-1 0,4-3 0,3-2 1,3 0-1,4-5 1,4-2-1,4-4 1,4-4-1,3 2 1,5-2-3,1-3 2,2-2-2,-2-2 3,-1-3-3,-4-2 3,-2-1-2,-5-7 2,-6-1 0,-5 1 0,-4-2 1,-15-1 0,18 1 0,-18-1 0,0 0 0,0 0 0,0 0 0,0 0-1,0 0-1,0 0-2,0 0-5,-4-10-14,4 10-10,-12-16 0,5 5 2,-2-10-3</inkml:trace>
  <inkml:trace contextRef="#ctx0" brushRef="#br0" timeOffset="898">1052 374 9,'1'-13'17,"-1"13"0,0 0-1,0 0-6,-16-9-1,16 9 2,-17-2-4,6 4 1,0-1 0,0 0-2,-1 1 0,-2 2-1,-1 3 0,0-1-2,-3 3 1,-1-1 0,1 6-1,-5-1 0,1 3 0,-2 2 0,0-1-1,-1 3 1,0 1-1,1-1-1,0 0 1,2 2-1,2-1 1,3-1-1,3-1 0,3-2 0,4 1-1,6-1 1,5 0-1,5-3 1,5-3-1,5 1 1,3-1 0,3-3-1,2-1 1,0-3-1,0 0-1,-4-1-2,-3-3-4,1 2-5,-4-4-11,-2-2-6,3-2-1,-2-5 1,5-1 1</inkml:trace>
  <inkml:trace contextRef="#ctx0" brushRef="#br0" timeOffset="1451">1166 685 15,'-17'-7'20,"-8"-8"2,8 3-1,-3 0-5,4-3-1,0 4-2,5-2-2,11 13-3,-12-19-2,12 19-1,4-16-2,-4 16-1,18-11-1,-4 6-1,3 0 0,0 4 0,1 2 0,0 2 0,0 4 0,-2 1-1,-1 1 1,-3 2-1,-1 0 1,-2 1 0,-3 1 0,0 0 0,-4 0 1,0-2 0,-3 2 0,-1 0 2,-3-1 0,-2-1 0,-5-1 1,0-2 0,-6-1 0,1-1-1,-4-4 0,1 0-1,1-4-2,0-4-2,5-1-4,0-8-9,7-2-8,6-1-8,0-3 0,6-1 0</inkml:trace>
  <inkml:trace contextRef="#ctx0" brushRef="#br0" timeOffset="2029">1405 125 9,'-16'-37'13,"16"37"2,0 0-4,0 0 1,0 0 1,0 0 0,0 0-2,0 0-2,0 0-2,0 0-3,0 0 0,0 0-1,0 0-2,0 0 1,0 0 0,-17 37 0,17-37 0,-4 45 3,2-8-3,-1 4 3,-1 9-3,-1 0 2,1 5-2,-3-1 1,2 5-1,0-1-1,2-7 0,2-7-1,0-4 0,1-7 0,0-4 1,1-8-2,-1-7-1,0-14-3,2 12-7,-2-12-9,0 0-6,13-20-1,-11-1 1</inkml:trace>
  <inkml:trace contextRef="#ctx0" brushRef="#br0" timeOffset="2536">1510 458 10,'0'0'17,"14"-8"-1,-14 8-2,0 0-4,0 0 1,0 0-2,-6 20-1,5-5-1,-3 3 0,2 5 1,1 1-1,-1 5-2,4-2 0,0-1-1,5-3 0,2-4 0,8-5-1,1-7-1,6-6 1,0-5 0,4-6 0,-1-4-2,0 0 1,-2-5-1,-3 2 1,-5-2-1,0 3 2,-6-2-2,0 4 0,-5 0 1,1 0 0,-5 1 1,1 3 0,-3-2 0,0 12 1,-3-15-1,3 15 0,-6-10 0,6 10-2,0 0 0,-14-10-1,14 10-2,-12-2-1,12 2-4,-12 0-6,12 0-9,0 0-10,0 0 1,0 0-1,0 0 2</inkml:trace>
  <inkml:trace contextRef="#ctx0" brushRef="#br0" timeOffset="3170">1917 439 19,'0'0'16,"0"0"1,0 0-2,-10-8-1,10 8 0,0 0-4,0 0-2,0 0-2,0 0-2,0 0-1,3 13-1,-3-13-1,2 19 0,1-7 0,-1 5 0,2 0 0,0 3 0,2 2-1,0 2 2,0-1-2,0 0 1,0 0-1,-1-5 2,0 0-2,-3-4 2,2-4-1,-4-10 2,12 4 0,-12-4 0,22-20 0,-8 5-1,4-2 1,1-4-2,2 0 1,1-1-2,-1 2 1,-1 0-1,-2 8 1,-2-2 0,-2 2-1,-2 4 1,-12 8 0,15-11-1,-15 11 0,0 0 0,0 0 0,0 0-1,0 0 1,10 11-1,-8-1 1,-1 2-1,1 2 1,-1 1 0,2 0 0,-2 1 0,2-2 0,0 0 1,0-4-1,-3-10 2,15 9-1,-4-9 1,5-2-1,2-5 1,4-3 0,2-6-1,4-1 0,0-3 0,0 2 0,-3 1 0,-2 1 0,-4-1 0,-3 6 0,-4 1 0,-12 10-1,15-9 0,-15 9 0,0 0 0,0 0-1,10 14 0,-9-2 1,0 3-1,1 2 0,1 3 1,-1 2 0,1 3 0,0-3-2,0 1-3,0-5-7,1-2-17,3-2 0,-7-14-1,14 5-1</inkml:trace>
  <inkml:trace contextRef="#ctx0" brushRef="#br0" timeOffset="4345">2844 408 11,'0'0'15,"0"0"1,0 0-5,0 0-1,-4 10 0,2 1-2,0 2 1,-1 4 0,0 3-2,-1 2 0,0 3-1,-2-1 0,3 2 0,-2-2-1,2 0-2,-1-4 1,3-4-2,0-3 1,1-13-1,6 12 0,4-16 1,5-8-2,6-1 2,1-6-1,4-1 0,1-5 0,2 1-1,-3-1 0,-4 6 0,-4 1 1,-4 3-1,-4 4 0,-10 11 1,14-14-2,-14 14 1,0 0-1,0 0 0,0 0-1,0 0 1,0 0 0,9 18 0,-5-7 0,-2 4 0,1 3 1,0-1 0,-1 6 0,0-2 0,-1 1 1,0-2-2,-1-2 1,0-2-1,0-2 0,-1-4-4,1-10-9,0 17-13,0-17-4,0 0-1,-17-16 0</inkml:trace>
  <inkml:trace contextRef="#ctx0" brushRef="#br0" timeOffset="5176">3433 659 10,'10'3'18,"-10"-3"0,0 0-3,0 0-5,0 0 2,0 0 0,0 0-2,0 0-1,5 19 0,-5-4-1,-4 5-2,1 8 0,-4 5-1,0 4-2,-6 11 0,0 1-3,-2 0 0,0-4-6,1-2-5,1-5-14,0-13-2,10-8-4,3-17 3</inkml:trace>
</inkml:ink>
</file>

<file path=ppt/ink/ink1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17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34.66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4 518 19,'-8'-10'20,"8"10"0,0 0-4,0 0-6,0 0-2,0 0-2,0 0-2,0 0-1,0 0 0,9 14 0,-9-14 0,8 21 1,-2-2-1,0 3 1,1 5-1,1 4 0,0-2 0,2 6 0,0 2-2,0-1 1,0-4-1,-2-2 0,0-7 0,-2-2 0,0-3 0,-4-7-1,-2-11 2,3 12 2,-3-12 1,0 0 1,0 0 1,0 0-1,-10-13 0,3 0-2,1-3 1,-3-4-3,1 1 0,0 0-2,2-1 2,1 1-2,3 1 0,1 2 1,3 3-1,4 3 1,5-4-1,4 0-1,6 1 1,6 0-1,5 0 1,6 0-1,1 2 1,3 0-1,-3 1 0,-2 1 0,-5 2-3,-4 3-5,-9 0-8,-4 3-13,-1 5-2,-14-4-1,0 0 1</inkml:trace>
  <inkml:trace contextRef="#ctx0" brushRef="#br0" timeOffset="799">643 817 7,'0'0'20,"-17"-22"2,14 10-2,-4 1-7,3-2 1,1 1-3,2-2-3,2 3-1,3-3-2,7 1-2,2-1-1,3 2 0,5 0-2,0 2 1,6 2 0,-1 2-1,-1 5 0,-2 3 0,-4 5 0,-1 3-1,-6 4 1,-3 5 0,-7 2-1,-3 0 1,-5 5 2,-2-2-1,-1 0 3,-3-2-1,-2-2 2,-1-1 0,-5-4 1,4-2 0,-7-6 1,4-2-2,-4-6-2,2-2 0,2-7-3,0-5-1,5-2-5,0-3-5,6-4-12,3 3-8,-1-4-2,6 3 2</inkml:trace>
  <inkml:trace contextRef="#ctx0" brushRef="#br0" timeOffset="1460">998 524 14,'0'0'19,"-2"-12"-1,2 12-4,0 0-3,0 0-2,0 0-1,0 0-2,0 0 0,7 18 0,-4-6 0,-3 3 0,3 5 0,-1 3-1,2 2 0,-2 1-1,2 2-1,-1-1-1,3-2 0,0 1-1,2-7 0,1 0 2,2-5-2,0-1 2,3-5-1,0-4 0,1-5 1,2-6-1,1-2 1,0-6-2,2-1 1,-1-3-2,-2 2 2,-3-1 0,0 4 0,-5 2 0,-1 2 0,-8 10 0,4-12 0,-4 12 0,0 0-1,0 0 0,0 0-1,0 0 0,0 0-1,0 0 0,0 0 0,0 0 0,3 14 0,-3-14 0,6 22 0,-2-5 1,2 3 0,1 1 0,1 0 0,2 0 1,0-3-1,3 1 1,-1-5-1,1-5 2,2-3-1,-4-5 0,3-4 0,-2-5-1,1-5 2,0-6-2,0-2 2,-2-3-2,2-4 2,-1-2-1,0 2 0,-4-1 1,1 3-1,-4 3 0,-1 4-1,0 2 1,-2 4-1,-1 3 0,-1 10-1,2-13-2,-2 13-4,0 0-10,0 0-17,1-11 0,-1 11 0,0 0 0</inkml:trace>
  <inkml:trace contextRef="#ctx0" brushRef="#br0" timeOffset="3381">1599 0 6,'0'0'10,"0"0"-4,0 0-3,0 0 3,0 0 3,0 0-2,0 0 0,0 0 0,0 0-4,0 0 3,0 0-2,0 0 0,0 0-4,0 0 2,0 0 1,0 0 0,0 0-1,0 0 0,0 0 0,0 0 1,53 39 2,-53-39-3,48 37 2,-48-37-3,54 47 3,-54-47-4,55 62 3,-55-62-3,52 73 0,-28-33-1,-2 3 1,-5 3-1,0 1 3,-3 2-2,-3-3 2,0 5-2,-2-8 3,1 6-1,-5-5 3,0-1 0,-3-3-1,-3-2 1,-2-3 0,-5-2 2,-1-2-2,-5-5-1,2-2 0,-4-6 1,1 0-2,-1-4-1,3-1 1,-1-4-1,4-1 0,-1-2 0,11-6 0,-15 8-1,15-8 1,0 0-1,-13 6-1,13-6 1,0 0-1,-12 9 0,12-9 1,-13 13-1,13-13 0,-19 18 0,8-9 0,-2 0 0,3 0 0,-1-2 0,11-7 0,-15 10 0,15-10 1,0 0-1,-10 6 0,10-6 0,-4 14-3,4-14 4,-14 20-4,2-8 4,-3 3-3,-3 0 2,-3 1-2,-2-5 3,2-2 0,3-1 0,1-1 0,3-2-1,4-2 1,10-3-1,0 0 1,-11 4-1,11-4 0,0 0-1,0 0 0,0 0-3,0 0-9,-2-11-21,2 11 2,2-31-3,3 3 5</inkml:trace>
</inkml:ink>
</file>

<file path=ppt/ink/ink17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6.088"/>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282 1233 5,'-8'-11'6,"8"11"-1,0 0-5,0 0 1,0 0 2,0 0 2,0 0 1,0 0 1,-3-10 1,3 10 0,0 0 0,0 0-3,-5-12-2,5 12-2,0 0 0,0 0-1,0 0 1,0 0 2,0 0 0,0 0 1,0 0 1,0 0-1,0 0 0,0 0 0,-7 17-2,7-17 0,-1 21-2,0-8 1,0 3 1,0 1 0,1 2 0,0 0 0,0 3 0,0-2 1,1 1-1,-1 1 0,1-2-1,1-1 0,0 0 0,0-2-1,0-4 1,0 0-1,-2-13 1,5 16 0,-5-16 0,6 15 0,-6-15 1,0 0 0,10 10 0,-10-10 0,9 6 0,-9-6 0,12 4-1,-3-2 0,0 1 0,1-2-1,2 1 1,1-1-1,0 1 1,2-2-1,-1 0 2,2 0 0,1-2-1,2 1 1,-1-1 0,4 1 0,0-2 0,2 1 0,2 1-1,4-2-1,0 2 1,1 0 0,2 0 1,1 0-1,0-1 2,-2 2-1,-2 0 0,-3 2 0,0-2 0,-2 1-1,-2 1 0,-1-1-1,1 2 1,1-2-1,0 1 0,-1-1 1,-1 1-1,-1-2 0,-2 1 1,-1-1 0,-4 0-1,-2 0 1,-1-1 0,-2 1-1,-9 0 1,16-3 0,-16 3-1,12-2 0,-12 2 0,10-1 0,-10 1 0,14 0 0,-4 1 0,1-1 0,5 1 0,0-1 0,5 1 0,0-1 0,1 1 0,2-1 0,-2 0 1,0 0-1,1 0 0,0 0 0,1 2 0,2-2 1,1 1-1,0-1 0,1 1 1,1 0-1,0-1 0,-1 0 0,-1 0 0,-1-1 0,0 1 0,-1-1 0,1 1 0,0 0 0,0 0 0,0 1 0,0 0 0,2 0 0,0 1 0,1 0 0,-1-1 0,1 1 0,0 1 0,0-2 0,0 1 1,-1 0-1,3-1 0,0 0 0,1-1 0,3 2 0,2 0 0,3-1 0,3 1 0,2 0 0,2 0 1,1 0-1,0 0 0,0 0 1,-1 0-1,2 0 1,-1 0-1,-1 0 1,0 0-1,-2 1 0,0-2 0,-1 1 0,-1 1 0,-1-1 1,-1-1-1,0 0 0,-3 1 0,2-2 0,0 1 1,-1-1-1,0 0 0,-2 0 0,-2 0 0,1 1 0,-1 0 0,-1 0 1,-1 0-1,-2 1 0,1-1 0,0 1 0,-1-1 0,2 2 0,0-2 0,-2 0 1,2 0-1,0 1 0,-2-1 1,0 0-1,1-1 0,-2 1 1,0-1-1,0 1 0,-2 0 0,1-1 0,-1 2 0,1-1 0,0-1 0,-1 0 0,-2 0 0,-3 0 0,-1-1 1,-4-1-1,-2 1 0,-2 1 0,-2-1 0,0 2 0,0-1 0,1 1 0,2 1 0,0-1 0,0 0 0,1 0 0,0 0 0,-1 1 0,1-1 0,-2-1 0,2 1 0,-2-1 0,3 0 0,-2 0 0,0-1 0,-2 0 0,0-2 0,-1 2 1,-1-1-1,2 0 0,-1 0 0,0-1-1,3 0 1,-1 0 0,2-2 0,-2 1 1,-1 0-1,0-1 0,-5 1 0,-8 4 0,13-6 0,-13 6-1,0 0 1,11-3 0,-11 3-1,11-1 1,-11 1 0,16-2-1,-16 2 1,15 0-1,-15 0 1,13 0 0,-13 0-1,0 0 0,0 0-2,0 0-2,9 3-9,-9-3-15,0 0 0,5 12-1,-5-12-1</inkml:trace>
  <inkml:trace contextRef="#ctx0" brushRef="#br0" timeOffset="8168.269">16 740 19,'0'0'16,"0"0"0,0 0 1,0 0-7,0 0 2,0 0-1,0 0 1,0 0-1,0 0 1,0 0-2,-3-13-2,3 13-3,3-26-2,-2 8-1,-1-8 0,0-3 0,-3-3 2,2-3-1,-4-2 1,2 4-1,-1-2 0,3 2 0,0 1-2,2 2 1,0 2-1,4 0-1,2 1 0,1 0 0,1 2 0,0 3 0,1 2 0,0 4-1,-1 3 1,-1 2-1,1 5 1,2 1-1,2 1 1,4 3-1,2 0 1,3-1 0,7 2 0,1-3 0,4 3 1,1 0-1,1 1 0,0 2 0,2 0 1,0 5-1,0-4 0,1 2 0,3-2 1,0-3-1,5-2 0,3-5 1,1 0-1,0-5 1,3 2-1,-1-2 1,-1 2 0,-2 1 0,0 1-1,-1 4 2,1-1-2,2 1 1,-1 0-1,2-2 0,0 1 0,3-2 1,-2 0-1,-2 0 0,0 0 0,-2 1 0,0 2 0,1-1 0,1 2 0,-1-2 0,2 2 0,1-2 1,2-1-1,1 1 0,-1-1 0,-1 0 0,-1 2 0,-2-1 0,0 2 1,1-1-1,-3 2 0,0 1 0,0 0 0,0 1 0,-2 1 0,1 0 0,0 1 0,0 0-1,0 0 1,2 1 0,-1 0 0,1-2 0,-1 1 0,1 0 0,-2-1 0,1 2 0,-4-1 0,1 0 0,-1 0 1,0 0-1,3-1 0,-1-1 0,1 0 0,0-1 0,3 0 0,0 0 0,1 0 0,0-1 0,0 2 0,4-1 1,2 2-1,2-2 0,0-2 0,4 1 0,2-1 0,3-2 0,3 1 0,2-1 0,0 1 0,1-1 0,3 2 0,-1 0-1,5 1 1,-1 0 0,2 1 0,-2-1 0,5 0 1,0 1-2,1-1 2,3 1-1,-2 1 0,0 1 0,2 0 1,-1 3-1,1 0 0,1 2 0,1-1 1,0 0-1,1 0 0,2 0 0,2-1 0,1 1 1,-1-1-2,-1 1 1,1 3 0,1 1 1,0 0-2,0 1 1,1-1 0,-2 1 1,2-3-1,-1 3 0,1-3 1,-3 0 0,0-1 0,-1 0-1,-1 0 1,3 0 0,1 0 0,0 0 0,3 0-1,3-1 1,5 0-1,4-1 0,2 0 0,1 0 0,3-2 0,4-1-1,1 1 1,-2-1 0,-1 1 0,0-1 0,-2 0 0,0 2 0,-1-1 0,0 2 0,1-1 0,2-2 0,-1 1 0,1-2 0,2-2 0,-2-1 0,1 0-1,0 0 1,0-2 0,0 2 0,1-1-1,1 2 1,1 0 0,3 1 0,-1-1 0,0 1 0,-1 0 0,3 0 0,0-1 0,-1 1 0,1-2 0,2 2 0,2-1 0,2 1 0,1 0 1,1 1-1,5-2 0,1 1 0,2 1 0,-1 1 0,2-2 0,0 0 0,2-2 0,-4 2 0,-1-1 0,-1-1 0,-4-1 0,-2 2 0,-6 0 0,-3 1 0,-6 0 0,-2 0-1,-5 1 1,-5-1 0,-3-1 0,0-1 0,-1-3 0,-1-1 0,-1 0 0,-2-1 0,2 1 0,-1 0 1,0 3-1,-5-1 0,-1 0 1,-2 2-1,-3 0 0,-1-2 0,-4-2 0,-2 0 0,3-2 1,-2 0-1,0-2 0,0 1 0,-2 0 0,1 2 0,-5 2 0,3 0 1,-4 3 0,0-1-1,-1 1 0,-3 2 1,-2-3-1,-3 2 1,-2-4 0,-4 1 1,-3-4 0,-4 1 0,-5-1-1,-1 0 1,0 0-1,0 2 0,2 1-1,0 2-1,3-1 0,2 2 2,-3-2 0,-2 2 0,-5-3 0,-2 2 1,-7-2-1,-10 1 1,-29 4-1,39-6-1,-39 6 0,0 0-1,0 0 1,29-3-1,-29 3 1,0 0 0,0 0 0,0 0 0,0 0-1,0 0 1,33 5 0,-33-5 0,0 0 0,0 0-1,0 0 1,0 0-1,0 0 1,0 0 0,0 0-1,29 10 1,-29-10-1,0 0 1,0 0 0,0 0 0,29 17 0,-29-17-1,0 0 1,0 0-1,0 0 0,0 0 1,0 0-1,0 0 0,0 0 0,0 0 0,16 40 1,-16-40-2,0 0 2,0 0-2,0 0 2,1 45-2,-1-45 2,0 0 0,0 42 0,0-42 0,1 45-1,-1-45 2,1 58-1,-1-58 0,-1 65 0,1-65 0,-2 70 0,1-35 0,0 3 0,0 2 0,0-1 1,1 2 0,1 4-1,-3 0 1,-1 0 0,0 0-1,2-2 1,-1-2 0,2-2 0,0-3-1,0-36 0,2 54 1,-2-54-1,5 39 0,-5-39 1,0 0-1,0 0 0,4 39 1,-4-39-1,0 0 0,0 0 0,0 0 0,0 0 0,0 0 0,-10 40 0,10-40 1,0 0-1,0 0 0,-6 41 0,6-41 0,0 0 1,0 0-1,0 0 0,-5 42 0,5-42 0,0 0 0,0 0 0,-3 36 0,3-36 0,0 0 1,0 0-2,0 0 2,0 0-1,0 0 0,1 38 0,-1-38 0,0 0 1,0 0-1,0 0 0,0 0 1,0 0-1,0 0 1,0 0 0,0 0-1,0 0 1,0 0 0,0 0-1,0 0-2,0 0-8,0 0-28,0 0-1,0 0 0,-32-33-1</inkml:trace>
</inkml:ink>
</file>

<file path=ppt/ink/ink17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3:34.966"/>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166 87 10,'0'0'11,"-13"-2"0,13 2-1,-13-4-1,13 4-1,-11-6-1,11 6 1,-10-6 0,10 6 1,0 0-1,-5-12-2,5 12 1,5-10-2,-5 10-2,13-8-1,-13 8-1,15-7-1,-6 6-1,-9 1 1,16-4 0,-16 4-1,0 0 1,8 5-1,-8-5 1,-2 10-1,2-10 0,-6 15 0,6-15 1,-9 18 2,9-18 0,-14 16 4,14-16 0,-16 6 1,7-6 0,9 0 0,-16-8 0,16 8-2,-9-20-1,9 7-2,2 2-2,4-1 0,0 1 0,1 1 0,-7 10 1,13-12-1,-13 12-1,0 0 1,0 0 0,0 15 0,0-15-2,-1 23 0,1-9 0,0 1 1,1 0 0,1-2 1,-1 1-1,-3-4 3,-4 1 1,-5-3 1,-1 0 0,-4-2 0,0 0 0,-3-2 0,2 0-1,2-3-2,3-2-2,12 1-10,-10-8-11,12-4-7,15 0 0,2-9-2,13 3 3</inkml:trace>
</inkml:ink>
</file>

<file path=ppt/ink/ink173.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4:06.34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130 121 4,'0'0'6,"10"-12"2,-6 2 1,-4 10 0,12-20 3,-12 20 2,10-18 2,-10 18 0,4-13 0,-4 13-3,0 0-1,0 0-4,0 0-1,0 0-2,2-11 0,-2 11-1,0 0-1,0 0 2,-11-8-2,11 8 0,-9-3-1,9 3-1,-11-2 0,11 2 0,-12 6-1,12-6 1,-18 12 0,6-4 0,-2 4 0,0 0 1,1 2-1,-2-1 1,2 2-1,2-2 1,2 1 0,2-1-1,4 1 1,3 0-1,6 2 0,4-1-1,4 0 1,6-2-1,3-1 1,1-4-2,2-4 2,0-4 0,-1-5-1,-5-4 2,-2-4-1,-3-4 0,-3-2 0,-3-1 1,-2 2-1,-3-1 0,0 1 1,-3 4-1,-1 2 0,0 12 0,-11-13 0,0 11 0,-1 3 0,-5 3-2,-3 0-1,-1 1-1,-5-1 0,5 1-4,-1-3-12,6-2-7,7 1-4,9-1-1,4-12 0,9-2 2</inkml:trace>
  <inkml:trace contextRef="#ctx0" brushRef="#br0" timeOffset="618">353 0 41,'0'0'18,"0"0"0,0 0 3,5 16-8,-5-16-5,-1 14 0,2-3 2,-1-11 0,1 21 0,-1-21 1,4 21 0,-3-9-4,1 4-1,0 4-3,-1 6 1,-2 7-3,-1 7 1,-3 6-1,-3 6 1,-1 4-1,0 3 1,-2 0-1,0-1 0,1-7 1,1-5-1,3-6 0,2-8 0,2-6-1,1-8 0,1-7 0,0-11-1,1 11 0,-1-11-1,0 0-1,0 0-3,0 0-11,10-5-16,-11-5 2,1 10-1,-5-31 0</inkml:trace>
</inkml:ink>
</file>

<file path=ppt/ink/ink174.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6:59:38.82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4531 1592 23,'13'-1'15,"-13"1"1,0 0-2,3-12 1,-3 12 0,0 0-4,2-10-1,-2 10-2,1-11-1,-1 11 0,1-11 0,-1 11 1,0-16-1,0 16 1,-1-17-1,1 17-2,0-18 0,0 18-1,0-21 0,0 21-1,-1-21-1,1 9 0,-1 0 1,1 0-1,0-1 0,0-2 0,-1-3 0,1 2 1,-1-3 0,1 2-1,-1-2 1,1 0-1,0 0-1,1 2 1,0 0-1,0 1 0,1 2-1,0 0 1,0 2-1,0 2 0,-2 10 0,1-14-1,-1 14 0,0 0-2,0 0-5,0 0-11,0 0-15,0 0 1,4-11-1,8 1 0</inkml:trace>
  <inkml:trace contextRef="#ctx0" brushRef="#br0" timeOffset="2921">708 0 4,'0'0'11,"0"16"1,0-16-3,0 13-3,1-3-2,0 2 1,-2 1-2,1 1 1,-4 0 1,0 1 0,-3-1 1,0 3 0,-2-2 1,0 2 0,-1 0-2,3 1 0,1-1-2,3 2-1,1-4-1,2 0 0,0-2-1,2-3 0,-2-10 1,2 14-1,-2-14 1,0 0-1,0 0 1,0 0-1,0 0 1,0 0 0,0 0 0,0 0-1,0 0 0,0 0 0,0 0-2,0 0 0,0 0-1,0 0 1,0 0 0,-1-10 0,1 10 1,-2-12 1,2 12 0,-4-11 1,4 11 0,0 0 0,-11-10 0,11 10-1,-20-1-1,7 1 1,-5-1 0,-2-2 1,-3 0 1,-1-2 1,0-2 0,0 0 0,3-1 1,1 0-1,2 1-1,1 1 0,4 1-2,0 3 1,2 2-2,1 0 1,0 2 0,0 1 0,0-1 0,0 1 0,-1 0 0,2-1 1,1-1-1,-2 1 0,10-2 1,-16 1-1,16-1 0,-10 1 0,10-1 0,-9 1 0,9-1 0,0 0 0,-13 2 0,13-2 1,-11 3-1,11-3 0,-13 3 0,13-3 0,-15 4 0,15-4 0,-12 3-1,12-3 1,0 0 0,-9 4 0,9-4 0,0 0 0,0 0 0,0 0-1,0 0 1,0 0 0,0 0 0,0 0 0,0 0 0,-9 11 0,9-11 0,0 0 0,0 0 0,0 0 0,0 0 0,-9 11 0,9-11-1,0 0 1,-2 18 0,2-18 0,-4 21 0,2-6 0,-1 5 0,-2 2 0,-2 4 0,-3 1 0,-3 4 1,0 3-1,-3 2 1,1 2-1,0-1 1,2 0 0,4-3 1,2-2-1,4-2 0,3-6 0,2-4 0,1-6 1,-1-2-1,-2-12 1,5 11-1,-5-11 0,0 0-2,0 0-5,18-4-7,-6-9-11,15-2-1,2-12 1,14 0 0</inkml:trace>
  <inkml:trace contextRef="#ctx0" brushRef="#br0" timeOffset="4328">614 376 8,'15'-2'10,"-15"2"-1,16-1-1,-6 0 0,4 2 2,-1-4 1,7 2 0,-1-1 2,8-2-2,0 0-2,2-2-1,2 1-3,3-1-1,2 2-2,1-1 1,1-1-2,1 1 1,3 2-1,2 1 0,1-2 0,2 4 0,2-2 0,2-2-1,2 0 0,0-1 1,4-1-1,2-1 1,1 0-1,2 0 1,0 0-1,1 2 1,0 2 0,-1 0-1,-2 3 1,-1 2-1,-2-1 0,-1 1 1,-3 0-1,0 0 0,-1 0 0,0-2 1,-1 1-1,-3-1 0,0 0 0,0 0 0,-3 0 0,0 1 1,-3 2-1,-1-1 0,-3 2 0,0-2 0,0-1 0,0-1 1,1 0-1,0-1 0,1 0 1,0-2-1,2 2 1,-1 0-1,0 1 1,-1 0 0,0 1 1,0 0-1,0 1 1,-1-2-1,0 0 1,2-2-1,2 0 0,0 0 0,3-1 0,2 1-1,1 1 0,0 0 1,-1 1-1,-1-2 1,-2 4 0,-4-2 0,-1 0 2,-3 0-2,1 1 0,-1 0-1,0-1 1,-2 1-1,-2-1 1,-2 0 1,-4 0 0,-6-1 0,-6 0 0,-3-2 0,-12 3 0,13-1 0,-13 1-1,11 3-1,-2-2 0,0 0 0,1 0 0,1 0 0,0-1 0,-2 1 1,-9-1-1,12 0 0,-12 0 0,0 0 0,0 0 0,12 5 0,-12-5 0,11 5 0,-3-3 0,3 2 0,1-2 0,-1-1 0,-1 2 0,-1-3 1,-9 0-1,12 1 0,-12-1 1,0 0-1,0 0 0,0 0-1,0 0 1,0 0 0,0 0-1,0 0 1,0 0 0,8 8 0,-8-8-1,0 0 1,0 0 0,0 0 0,0 0 0,0 0 0,0 0-1,7 12 1,-7-12 0,7 20 0,-2-6 0,0 3 0,1 2 0,0 0 0,-2-1 0,-1 2 0,0-2 0,-2-2 0,-1-1 0,0-2 0,-1 1 0,1-2 0,-1 0 1,1-2-1,-1 1 0,0-1 0,1-10 0,-3 20 0,3-20 1,-3 20 0,3-9-1,-1-1 1,1-10 0,-1 19 0,1-19-1,1 14 1,-1-14 0,1 10-1,-1-10 0,0 0 0,0 0 0,1 12 1,-1-12-1,0 0 1,0 0 0,0 0 0,5 11 0,-5-11 0,0 0 0,0 0-1,0 0 1,2-13 0,-2 13-2,0-14 0,0 14 1,3-21-1,0 9 1,1-3-1,0 0 0,0-1 0,0 0 1,-1 0 0,-2-1-1,0 1 1,-2 1 0,0 2-1,-2-1 1,1 2 0,0 0-1,0 2 1,0-2 0,0 1 0,1 0 0,1 11 0,-3-19-1,3 19 1,-3-15-2,3 15 1,0 0-1,-12-5 0,12 5 0,-14 12-1,3-2 0,1 6-3,-2 0-7,0 3-10,3 5-5,-6-7-1,4 3 1,-6-12 1</inkml:trace>
</inkml:ink>
</file>

<file path=ppt/ink/ink175.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15.937"/>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1261 1560 2,'10'-6'3,"-10"6"-2,0 0-1,11-3 0,-11 3 0,11-3 0,-11 3 1,12-5 1,-12 5 1,10-5 1,-10 5 0,10-3-1,-10 3 1,0 0 0,12-6-1,-12 6-1,0 0 1,10-8-1,-10 8 1,0 0 1,0 0-1,-2-11 2,2 11-1,-11-3 1,11 3-2,-14-1 0,14 1 0,-10-1-1,10 1-1,0 0 0,0 0 0,-9 1 0,9-1 2,0 0 1,0 0 0,0 0 1,0 0-1,0 0 1,0 0 0,0 0-2,0 0 0,0 0-2,0 0 0,0 0 0,0 0-1,0 0 1,0 0 0,0 0 0,13 1 0,-13-1 0,16 1 0,-7-2 0,1 0-1,-1 0 0,0-1 0,1 0 0,-1 1 0,-9 1 1,13-4-1,-13 4 0,12-1 0,-12 1 1,0 0 0,0 0 0,9-2-1,-9 2 1,0 0 0,0 0-1,0 0 1,-11 4 0,11-4 0,0 0 0,-9 2 1,9-2-1,0 0 1,0 0-1,-10-3 0,10 3 0,0 0-1,0 0 0,0 0 0,-8 3 1,8-3-1,0 0 1,0 0 0,-12 3 1,12-3-1,-14 0 0,6 0 1,-3 1-1,-1 1-1,-1-2 1,0 1-1,-2 0 0,-1 1 0,0-1 0,0 1 1,-1-1-1,-3 0 0,0 1 1,-2 1-1,-2-1 1,0 0 0,-2 2 0,-2-1 0,-2 2 0,-1-3 1,-1 2-1,-2-3 0,-1 1 0,-3-1 0,-1 1 1,-3-1-1,1-1 0,-1 0 0,0 0 0,1 0 0,2 0 0,0-1 0,1-1-1,2 1 1,4 0-1,2 1 1,2 0-1,3 0 0,2 1 0,3 0 0,5 1 1,2-1-1,3 1 0,10-2 0,-11 3-1,11-3 1,0 0 0,0 0 0,0 0 1,12 9-2,-12-9 0,17 6-2,-8-3-6,0 0-7,1 1-5,-10-4-5,16-2-3,-16 2 2,10-14 1</inkml:trace>
  <inkml:trace contextRef="#ctx0" brushRef="#br0" timeOffset="1348">487 1336 26,'0'0'16,"7"-12"0,-7 12-2,9-8-5,-9 8 0,0 0-4,0 0-1,0 0 0,0 0-1,0 0 1,0 0-1,0 0 1,-6 15 1,6-15-1,-14 15 0,14-15-1,-16 19 0,5-6-1,0-1 0,0 3 0,-3 1 0,0 5 0,-2 1 0,-2 2 0,-1 2 0,-1 0 0,-4-1 0,0 1-1,-2-3 1,0 0 0,0-6-1,1-1 1,4-2-1,0-4 0,5 2 0,3-4 0,2 0-1,11-8 2,-11 12-1,11-12-1,0 0 1,-8 12 0,8-12 0,0 0 0,3 13 0,-3-13 1,16 12 0,2-2-1,6-1 1,6 3-2,4-2 1,4 1-1,3 2 1,0-2-2,-2 2 2,-3 1-2,-6-1 1,-4 0 0,-5-1 1,-3-2-1,-6-3 1,-3 0 0,-9-7 1,11 7 0,-11-7 0,0 0 1,0 0-1,0 0 0,0 0-1,0 0-3,0 0-7,0 0-18,-12-7-4,3-2 1,-12-11-2</inkml:trace>
  <inkml:trace contextRef="#ctx0" brushRef="#br0" timeOffset="5126">3023 1255 2,'12'0'3,"-12"0"0,0 0 0,0 0-2,0 0 1,0 0 0,0 0 1,0 0 0,0 0 1,0 0 0,0 0 0,0 0 0,0 0-1,0 0-1,0 0-1,0 0-1,0 0 0,0 0-1,5 11 1,-5-11 0,0 0 0,0 0 0,0 0 0,0 0 0,0 0 0,0 0 0,0 0 1,0 0-1,0 0 0,0 0 0,0 0 1,0 0-1,0 0 1,0 0 0,0 0 0,0 0 0,0 0-1,0 0 1,0 0-1,0 0 0,0 0 0,0 0 0,0 0 0,0 0 0,0 0 0,0 0 0,0 0 0,0 0 0,0 0 0,0 0 1,0 0 1,0 0-1,0 0 1,0 0 0,0 0 0,0 0 0,0 0 0,0 0-1,0 0 1,-9 8-1,9-8 0,0 0 0,-13 6 1,13-6 1,-13 1-1,4 0 1,0-1 0,-2-1 0,0 0 0,-1 1-1,1-1 0,-3 1-1,1 0 0,2 1-1,-2 0 1,0 1-1,0 1 0,-2 0 0,-3 2 0,-1 0 0,-3 0 0,-1 1 0,-1-1 1,-2-2-1,-1 0 0,-1-2 1,-1-1-1,-1-2 1,-1-1-1,-1 0 2,-1-1-1,-3 1 1,1-1-1,1 2 1,2 0-1,1-1 1,4 2-1,4 0 0,3 0 0,6-1 0,4 1 2,10 1-1,-13-2 0,13 2 0,0 0 0,0 0-1,0 0 1,0 0-2,0 0-1,0 0 1,0 0-1,13 2-2,-13-2-2,17 5-2,-7-4-5,4 4-7,-3-9-1,6 6 0,-4-13-1</inkml:trace>
  <inkml:trace contextRef="#ctx0" brushRef="#br0" timeOffset="6515">2341 1156 3,'0'0'3,"0"0"0,0 0 3,0 0 3,1-13 0,-1 13-1,0 0 0,0 0-3,0 0-1,0 0-2,0 0-1,11 1-1,-11-1 0,10 6 0,-10-6 0,9 5 0,-9-5 0,0 0 1,8 5-1,-8-5 1,0 0-1,0 0 1,-9 10 0,9-10 0,-14 8 0,5-3 0,0 0 0,0 2 0,-3 1 0,-2 0 1,-1 1 1,-4 2 0,0-1 0,-3 3 1,0-2-2,0 0 1,1 1-1,3-1-1,3-2-1,3-1 1,3 0-1,9-8 1,-12 14 1,12-14 0,-8 16 0,8-16 0,-9 16 0,9-16 0,-8 15-1,8-15 1,-4 18-1,4-18 2,1 16-1,5-5 1,4 0 0,4 5-1,3-1 1,3 1-1,1 1 0,1-1-1,-1 0 1,-1 0-1,-4-4 0,0 0 1,0 1-1,1-3 1,1 3-1,3 0 0,0-6 0,3 2 1,-1 0 1,-2-3 0,-3-3 0,-3 1 1,-4-2 0,-11-2-1,11 1 1,-11-1-2,0 0 0,0 0-2,0 0 1,0 0-1,0 0 0,0 0 1,0 0-1,0 0 0,0 0-1,0 0-2,0 0-6,0 0-10,0 0-8,-10-4 0,10 4-2,-18-29 1</inkml:trace>
  <inkml:trace contextRef="#ctx0" brushRef="#br0" timeOffset="14673">1222 161 3,'9'-10'8,"-9"10"-1,9-4 0,-9 4-2,14-4-2,-14 4-1,12-1 0,-12 1 0,9 2 0,-9-2 0,0 0 0,0 0 0,0 0 0,0 0-1,0 0 0,0 0-1,0 0 1,0 0 0,0 0 0,0 0 1,0 0-1,0 0 0,0 0 0,0 0 0,0 0-1,0 0 1,0 0-1,0 0 1,0 0 0,0 0 0,-7 11 1,7-11 0,-13 0 0,3 1 0,-1-2-1,-5 1 1,-3 0-1,-3 1 0,-3 1 0,-4 0-1,-1 0 2,-3 1-1,-3 0 1,-2-1 1,-3 2-1,-1-2 0,-3 1 0,1 0 0,-2 0 0,2 1-1,3-1 1,3 2-1,3-1 0,4-1 1,5 2-1,1-2 0,5 0 1,1-1 0,5 0 1,1-2 0,3 1-1,10-1 1,-12-1-1,12 1 1,0 0-1,0 0-1,0 0 1,0 0 0,-8-1-1,8 1 1,-10 0-1,10 0 0,-18 0 1,7-1-1,-2 1-1,-2-1 1,3-2 0,-1 2 0,3 0 0,2-1 0,8 2 0,-10-3-1,10 3 1,0 0-2,0 0-3,14 3-2,-14-3-3,18 0-4,-8 0-8,-1-8-5,5 2 0,-4-10 1</inkml:trace>
  <inkml:trace contextRef="#ctx0" brushRef="#br0" timeOffset="20873">420 43 2,'0'0'7,"11"-16"0,-11 16-1,14-14 0,-14 14-1,14-11-1,-14 11-1,0 0 1,11-7 1,-11 7 0,0 0 1,0 0-1,0 0 0,0 0 0,0 0-1,0 0-1,0 0-2,0 0 1,0 0-1,0 0-1,-15 14 1,15-14 0,-18 11 0,5-3 0,-2 2 0,-1 0 0,-4 3-1,-2 2 1,-3 2 1,-6 2-1,-1 0 2,-3 1-1,-3 0 0,1 1 0,1-1 0,3-2 0,5-1-1,4-3-1,8 0 1,4-2 1,9 0 1,10 0 0,9-1 1,12 1-1,7 2 1,8 1-1,7 0 0,9 1 0,2-2-2,0 1 1,-5-2 2,-5-1-2,-6-5 2,-7 1-1,-8-4 1,-9 2-2,-5-2 1,-6-3-2,-10-1 0,0 0 0,0 0-1,0 0 0,0 0-2,0 0-4,-5 10-16,-7-12-5,12 2-3,-16-10 2</inkml:trace>
  <inkml:trace contextRef="#ctx0" brushRef="#br0" timeOffset="22432">3053 1384 9,'7'-11'9,"-7"11"-3,14-2-1,-4 3 0,-10-1 0,13 1 3,-13-1 2,9 2-1,-9-2-1,0 0 0,0 0 2,0 0-2,0 0 0,0 0-4,0 0-1,0 0-2,0 0 0,0 0 0,-9 1 1,9-1-1,-15 3 0,3 0 0,-1-1 0,-5 0 1,-2 2 0,-2-3 1,-5 5 0,-3 0-1,-5 1 0,-3 2 0,-1 3 0,-2 1-1,2 1 0,0 0 0,2-3 0,0 0 1,4-3 1,-1-3 1,6-3-1,2-2 1,1 1 0,4-2 0,4 1-1,5-1-1,2 1 0,10 0-1,-11 1 0,11-1 0,0 0 0,0 0 1,0 0-1,0 0 0,0 0 0,0 0 0,0 0 1,0 0-1,0 0 1,0 0-1,0 0 1,0 0-1,0 0 0,0 0-1,0 0 0,0 0 0,0 0-2,0 0-2,0 0-5,0 0-8,0 0-8,0 0-4,17-9-2,-8-5 2</inkml:trace>
  <inkml:trace contextRef="#ctx0" brushRef="#br0" timeOffset="23143">2489 1148 11,'-10'-13'10,"2"2"1,-1-2-3,9 13-6,-9-15-1,9 15 3,0 0 0,0 0 3,-4-12-1,4 12 1,0 0 1,0 0-2,0 0 0,1 16-4,-1-16 0,-6 15-2,6-15 1,-17 20 0,3-7 0,-2 1 1,-6 4-1,-2 2 1,-5 4-1,-1 3 1,-2 2 0,-1 2 0,2 1 0,0 2 0,2-1 1,3-3-1,6 1 2,3-3 0,7 0 1,8-2-1,12 2 1,12-3-1,12 3-1,13-1 0,9 0 0,11 0-3,4-2-1,1-2 1,-3-2 0,-6-3 1,-8-3-1,-9-4 0,-10-2 0,-11-2 1,-7-2-2,-8-1-2,-10-4-10,0 0-13,-13-2 0,-8-17 0,-1-3 0</inkml:trace>
  <inkml:trace contextRef="#ctx0" brushRef="#br0" timeOffset="23996">1194 252 4,'20'-9'15,"2"5"-2,-4-3-3,-1 5-3,-4-2-2,0 4-1,-4 0 0,-9 0 2,11 3 1,-11-3-1,0 0 1,-9 0 0,-8-4-1,-8 3 1,-8-3-3,-10 2-1,-8-3-1,-9 1 1,-8-1 0,-7-2 1,-3 1 0,-2 0-1,-3 0 0,1 2 0,5 1-1,3 1 0,7 2-1,9 1 0,10-1-1,10 1 0,9 1 0,10-1 0,9-1 0,10 0-2,14 3-4,6 1-6,7 1-6,5-7-3,7 4-2,-3-7 1,2 2 0</inkml:trace>
  <inkml:trace contextRef="#ctx0" brushRef="#br0" timeOffset="24448">467 44 11,'-8'-23'15,"8"23"0,-3-17-4,3 17-7,0 0-1,1-11 1,-1 11 1,0 0 0,0 0 1,0 0 0,0 0 0,0 0-1,0 0-1,0 0-2,0 0-1,0 0 0,0 0-1,0 0 1,0 17-1,-8-7 1,-4 2-1,-7 3 0,-6 2 1,-8 2 1,-7 3 0,-5 0 0,-3 2 0,-1 1 1,6 2-1,3-1 0,6-1 0,8-4-2,8-1 1,6-3-1,6-3 0,6-14 0,-1 16 1,1-16 1,9 15-1,2-6 1,3 1 0,7 3-1,7 2 1,9 5 1,6 1-1,8 1 1,3 1-1,3-3 0,-2-1 0,-3-1 0,-6-4 0,-7-3-5,-9-3-6,-12-5-16,-5 3-1,-13-6-1,-7-19 1</inkml:trace>
  <inkml:trace contextRef="#ctx0" brushRef="#br0" timeOffset="51436">1907 1150 0,'0'0'7,"8"-14"1,-8 14-3,4-13-1,-4 13 1,2-14 0,-2 14 1,0-18-2,0 18 1,-6-14-2,6 14 1,-16-14-2,6 5 1,-2 1-1,-1 1 1,-3-3 1,3 3-1,-3-1 0,2 2 0,1 0-1,1 3-1,-1 2 0,1 1-1,0 1 0,0 1 0,1 2 2,-1 2-2,-1-1 0,-2 4 0,0 1 0,0 3 1,-1 2 0,-2 0 0,0 2 1,-1 0-1,-2 1 1,-2-2-1,-1 2 1,-2-3 0,0 0 0,-2 2 1,1-1-1,2 2 0,0 0 0,4 5 0,1-2-1,3 1 0,1 0-1,3 3 0,1-2 0,-1-1 1,4 3-1,-2-2 0,0 1 0,2 2 0,1-1 0,0 0 1,0 1-1,3 2 0,-1-4 1,3 1-1,0-1 1,2 1-1,0-2 0,2 0 0,1-2 0,4-1 1,2 0-1,3-4 1,2-1-1,4 0 1,2-2 0,0 0-1,2-1 1,1 1-1,1 0 0,2 1 0,0 1 0,1 1 0,0 2 1,1-1-1,0 1 0,-2-2 0,0-2 0,-2-1 0,1-3 1,-3-3-1,0-3 1,1 0-1,-2-4 1,2-1 0,-1-1-1,1-1 1,-1 3-1,0-4 0,-2 3 1,-2-1-1,-2 1 1,-1-2-1,-1 2 1,0-1 0,1 0 0,-2-1 0,4 1 0,0 0 0,1-2-1,2 1 1,-2-2-1,3 0 1,-3-2-1,-1 0 1,-2-2 0,-1 1 1,-1-2-1,-2 2 0,0-1 0,0-1-1,0 2 1,1-2-1,3 0 1,1 0-1,-1-2 0,2 0 0,-2-1 0,-1-1 1,-1 0-1,0-2 1,-3 1 1,1-3-2,-1-1 2,-1-1-1,-1 1 0,0-1 0,-1-1 0,-1 1 0,-1-1-1,-2 0 0,-1 2 0,-2-1 0,-1 0 0,-1-2 0,-1 1 0,0 1 0,-1-2 1,0-1-1,1 1 0,-1-1 0,-1-2 0,0 2 1,-2-2-1,-1 2 0,-1 0 1,-2 4-1,-1-1 1,0 2 0,0 3-1,1 1 1,2 0-1,-1 0 1,3 0-1,-1-1 0,1-3 0,-2 2 0,-4-2 0,-2 4-1,-3-1 1,-2 1 0,-4 2-2,-1 3 2,-2 2-1,0 0 1,0 2-2,2-2 2,-1 3-1,1 2 1,0 0 0,1 2 0,-1 1 0,1 2 0,1 2 0,-2 3 0,2-1 2,1 3-2,-2 0 1,1 0-1,-1 0 2,4 1-1,1 0 1,0 0-1,2 4-1,0 0 1,1 3 1,3 2-1,-1 2-1,1 1 0,-1 1 1,0 0-1,2 2 0,0 1 0,0 1 0,4 0 1,1 3-1,4-2 0,2 3 1,2-2-1,4 0 1,3-3-1,3 1 0,-2-1 1,3-2-1,0 1 0,0 1-1,1-2 1,0 2-1,-1-1 1,0 0-1,-1-2 1,1 0-2,-2-2 2,1-1 0,2-1 1,-1-2-1,2-1 0,3-3 1,0-1 0,6-2-1,0-3 1,4-2 0,0-1-1,3-1 0,0-1 1,2 0-1,-2-1 0,0 0 0,0-2 0,1 2 0,1-4 0,-1 0 0,3-3 1,0-4-1,0-3 0,0-2 0,-2-3 1,-2-4-1,-4-2 0,-3 1 1,-4-1-1,-3 2 1,-3 1-1,-2 1 2,-1 0-1,-3 0 1,-2-1-1,-2-1 0,-2-2 0,-2-2 0,-2-4 0,-4-1-1,-2-2 0,-3-4-1,-1 1 1,-2 1 0,0 1 0,0 2 0,1-1 0,-2 3 0,1 2 0,2 1 0,-1-1 1,1 1-1,-2-2 0,-2 3 0,0-1-1,-1 0 1,1 0 0,-4 3-1,1 3 0,-1 1 0,-2 5 0,-1 1-1,-1 4 2,-3 4-1,1 3 1,-1 2 0,-1 2-1,-3 3 1,1 4 0,2 1 1,-1 1-1,3 2 1,-1 1 0,2 2 0,2-1 0,2 1 0,3 1 0,0 0-1,3 5 1,-1 3-1,2 4 0,-1 3 0,0 3 0,0 2 0,1 1 0,-2-1 0,2-2 0,1-1 0,0-4-1,3-1 1,0-2 0,1-2 0,3-1 0,2 3 1,2-1-1,2 2-1,2 1 0,3 0 1,3 3-1,2-2 0,3 0 1,1-3-2,0-2 2,2-1 1,2-3-1,1-3 0,4 0 0,3-2 0,4 0 1,5-1-1,6-1 0,5 1 0,3-1 0,2-1 1,2-1-1,1-3 0,-1-1 0,-1-2 0,-3-3 0,-1-2 0,-3-4 0,-3-1 0,-3-2 0,-2-2 0,-5-2 0,-4 0 0,-1-2 0,-4 1 0,-2-1 0,0-2 0,-1-3 0,-2-3 0,3-2 0,-2-3 0,3-3 0,-3-3 1,1-4 0,-3-2 1,-2-1-2,-2-2 2,-6 0-2,-1 0 1,-4 1 0,-2 3-1,-3-6 0,-2 7 0,-3 0 0,-2 0 0,-2 0 0,-3-1 1,-3 0-1,-3 0 0,-2 1 0,-5-1 0,-2 2 0,-3 1 0,-2 1-1,-2 5-1,-3 4-1,-5 2-4,-4 6-13,1 5-10,-13-2 1,-1 3-3,-16-8 2</inkml:trace>
</inkml:ink>
</file>

<file path=ppt/ink/ink17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26.193"/>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468 1305 11,'-18'-3'12,"18"3"-2,-14-11 0,14 11-6,-15-19-3,7 10 3,-4-6 3,-1-2 2,-2-4 2,-1 0 2,-3-5 0,2-2 0</inkml:trace>
  <inkml:trace contextRef="#ctx0" brushRef="#br0" timeOffset="1487">505 1256 38,'-1'12'19,"-10"-9"1,11-3 0,-15 12-5,5-9-7,1 1 1,-2-6 1,0 1 0,-5-5 1,0 1 0,-6-6-1,-5 1-4,-6-4 0,-4-4-2,-3-4 0,0-1 0,-2-5-1,4-3 1,1-5 1,9-3-1,2-7-1,10 0-1,3-6 0,7-2-1,7-5 1,7-2-2,8-5-1,5 1 1,7-3 0,3 1-1,4 0 0,2 2 1,2 4 0,-1 4 0,2 7 0,2 5 0,2 6 0,6 10-1,5 7 1,3 8-1,7 7 1,6 6-1,3 9 0,1 5 1,-3 7-1,-2 4 1,-5 4 0,-1 5-1,-8 4 1,-3 2 0,-6 3 0,-5-1 0,-3 4 0,-4-1 1,-6 5-1,-6 1 0,-5 0 1,-6 3-1,-8 1 1,-3 1-1,-5 1 0,-5 1 1,-5-3-1,-3-3 1,-5-1-1,-1-3 1,-5-5-1,-2 0 1,-2-4 0,-4-2 0,-1-3-1,-2-3 1,-2-4 0,-2-1 0,-2-6 1,-1-2-1,-1-8 1,2-3 0,-4-7 1,0-4-1,-1-6 0,0-4-1,-1-7 0,3-2 0,3-4-2,0-4-4,9 1-17,3-3-14,3-10-1,5-2 1,4-11-2</inkml:trace>
</inkml:ink>
</file>

<file path=ppt/ink/ink17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1:33.521"/>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1332 513 5,'0'0'17,"6"-26"-2,-2 14 0,-4-3-5,2 1-3,-3-1-1,1 2-2,-1-1 2,-2-1-2,-1-2 2,-3 1-2,0 0 1,-4-2-1,-4 0-1,-2 0-1,-4 1 0,-1 0-1,-5 1-1,-2 1 0,-5 0 0,-2 1 1,-1 2 0,0 0 1,-2 1-1,0 1 1,0 2-1,0 1 1,0 4-1,-1-1 0,2 1-1,-2 3 1,2 1-1,-2 1 0,2 2 0,1 1 1,3 1-1,1 4 0,0 0 0,3 4 1,1 2-1,3 3 0,0 2 1,3 1-1,1 3 1,0 0 0,1 5 0,-1 0 0,0 1 0,-2 2-1,1 0 1,-1-2 0,3 1-1,0-3 2,2-1-1,1-3 1,3-2 1,2-1-1,2 1 1,0 2 0,2 3-1,2 2 1,2 4-1,2 1-1,3 4 0,1-3 0,4 0 0,0-2 0,2-4 2,1-3-2,1-2 2,0-1-1,3 1 0,1-2 0,1 3 0,4-2 0,0 3 0,2 1-1,1 0-1,0-1 0,0-3 2,2 1-1,0-2 0,-1-3 1,4-1-1,-1-4 1,4-3-1,3-3 1,1-2-1,1-2-1,0-3 1,2-2-1,1-1 0,2-3 1,-2 0-1,0-6 0,1-2 1,-1-5-1,1-1 0,0-6 1,1-2-1,0-3 0,1-1 0,0-3 0,1 1 0,-1-1-1,-3-1 1,0 1 0,-3 2 0,-4-2 0,-4-2 0,-3 1 0,-2-3 0,-5 0 0,-2-2 0,-3-1 0,-3 3-1,-2 0 1,0 3 0,-2 2 1,-1 4-2,-1 1 1,-2 2 0,-2-1 0,-1-2 0,-2-1-1,-1-1 2,-1-1-1,-2 0 0,-2-1 0,-1 2 0,-1 2 0,-1 0 1,-2 2-1,-1-1 0,-2 0 0,-3 2 0,-2-1 0,-3 0 0,-2 1 0,-1 1 0,-2 4-1,-1 4 1,-1 2 0,2 4-1,4 3 0,2 2-1,5 6-5,1 4-18,1-5-7,8-1 0,0-15-2,6 0 2</inkml:trace>
</inkml:ink>
</file>

<file path=ppt/ink/ink17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459"/>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18 1 67,'0'0'29,"0"0"-1,-21-9-3,21 9-9,0 0-7,0 0-3,0 0-1,0 0-3,0 0 1,0 0-1,7 14 0,-7-14-1,0 0-3,8 14-10,-8-14-14,0 0-4,8 18 0,-8-18-1</inkml:trace>
</inkml:ink>
</file>

<file path=ppt/ink/ink17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2:42.750"/>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147 537 0,'0'0'10,"13"-1"2,-13 1-1,0 0-4,0 0 0,0 0 1,0 0 0,0 0-1,0 0-1,2 17-1,-2-17 0,0 24-1,-1-7 0,2 3 0,-2 5 1,0 6 0,-2 6 0,-3 3 2,-1 2-1,-2 2 1,-1-2 1,-3-1-2,3-4 1,-2-9-3,2-4 1,1-6-3,3-5-1,6-13-7,-9 12-12,9-12-7,-9-13-1,3-8-1,6 1 0</inkml:trace>
  <inkml:trace contextRef="#ctx0" brushRef="#br0" timeOffset="432">0 599 42,'0'0'20,"0"0"1,0 0-2,0 0-12,10-7 0,2-4 0,6-3 0,6-2-3,4-4 0,3-1 0,1-1 2,-1 1-1,-3 3 1,-4 1-1,-8 7 2,-4 0-2,-12 10-1,11-9-2,-11 9 0,0 0-1,0 0-1,0 0 0,0 0 0,0 0 1,2 13-1,-3-3 0,0 2 1,-1 6-1,-1 1 1,-1 6 0,-1 1 1,0 4-1,-3 1 0,2 1 0,-2-1 1,1 0-1,0-4-1,1-5 1,1-3 0,1-5-1,4-14-1,0 0-3,0 0-16,10-8-10,-7-13 0,7-2-1,-9-12 1</inkml:trace>
  <inkml:trace contextRef="#ctx0" brushRef="#br0" timeOffset="2597">6667 941 9,'-9'10'11,"3"6"-4,-3-4-3,-1 2-3,-1-2 1,0-1-2,-1-3 3,1 0 2,0-3 1,11-5 5,-15 5 1,15-5 4,0 0-1,0 0 0,-6-15-1,11 0 0,2-6-4,6-9-1,3-7-3,3-4-2,1-5-1,3 0 0,1 2-1,-2 5-1,-2 4 0,-4 9-1,-3 7 1,-3 6-2,-10 13-1,11-13-4,-11 13-8,0 0-11,0 0-3,-15 0-2,15 0 1</inkml:trace>
  <inkml:trace contextRef="#ctx0" brushRef="#br0" timeOffset="4145">13424 1095 7,'0'0'16,"-10"18"-1,10-18-1,-7 15 0,7-15-1,-7 12 2,7-12-1,0 0 1,-5 13-1,5-13-1,1-10-1,1-7-1,7-3-1,-1-9-4,7-4-2,-1-5-3,2-4-1,2 0 0,-3 4 0,4 3 1,-8 4-1,-1 8-1,-3 4 0,2 6-3,-7 1-14,-1 1-15,-1 11 1,-7-15-3,7 15 2</inkml:trace>
  <inkml:trace contextRef="#ctx0" brushRef="#br0" timeOffset="113997">2847 1292 51,'0'0'22,"0"0"1,-10 0-3,10 0-12,0 0-4,0 0-2,3-13 0,-3 13-1,3-12 2,-3 12-1,4-12 1,-4 12 0,7-11 0,-7 11-1,13-9 0,-4 8-1,1 1-1,0 2 0,1 2 0,-11-4 2,13 13 1,-13-13 0,1 21 2,-8-10 2,0 1 0,-2-1 0,-1-1 0,-1-2-1,3 0-1,-1-5-1,9-3-3,-9 6-4,9-6-11,0 0-18,16-12 0,-1-4-1,10 0 0</inkml:trace>
  <inkml:trace contextRef="#ctx0" brushRef="#br0" timeOffset="116138">9430 995 41,'0'0'22,"0"0"1,0 0 1,0 0-10,9 10-7,-9-10 1,13 7 1,-13-7-2,10 5 1,-10-5-3,9 4 1,-9-4-5,0 0-6,0 0-16,0 0-6,0 0-2,2 12 0,-2-12 0</inkml:trace>
  <inkml:trace contextRef="#ctx0" brushRef="#br0" timeOffset="119346">10019 869 8,'0'0'10,"-16"-3"-2,6 2-3,-2-2 0,3 2 2,0-1 1,9 2 1,-15-4 2,15 4 0,-9-1 2,9 1-3,0 0-3,0 0 0,-8 6-2,8-6-1,0 0-1,-10 15-1,10-15-1,-6 17 0,6-17 0,-4 19 0,4-8 0,0 1 0,2 2 1,2 0-1,2 3 0,4 3 0,0 4 1,2 2-2,3 2 2,0 2-2,1 2 0,-2 4 0,-1-2 0,-2-2 0,-5 0 0,-1-1-1,-4-2 1,-2-2 0,-2-3 0,-4-4 1,-3-3-1,-3-3 1,-1-6 0,-4-3 1,0-4-1,-5-5 1,1-1 0,-2-9 1,2-2-1,1-6 0,4 0 0,4-5-1,5 0 0,6-1-1,6 1 0,6 3 0,7 0-1,4 4 0,6 1 0,1 2 0,2-2 1,0-1 0,-2 0 0,-1-3 0,-3-2 0,-3 0 1,-2 1-1,-4-1 1,-2 2-1,-2 0 0,-3 3 0,-2 1 0,-1 3 0,-4 0 0,-1 1 0,-3 2 0,-4-2 0,-3 6-1,-6 1-2,-3 4-12,-5 11-12,-11-6-1,1 9 0,-9-11 0</inkml:trace>
  <inkml:trace contextRef="#ctx0" brushRef="#br0" timeOffset="136301">3381 943 12,'18'-9'17,"-18"9"1,10-10-1,-10 10-4,0 0 0,0 0-1,0 0 0,0 0-1,0 0-2,9-8-1,-9 8-1,0 0-2,0 0 0,0 0-1,0 0-2,0 0 0,5 15-2,-5-15 1,2 19-1,-1-5 2,-1 4-2,0 5 1,0 2 0,0 3 0,-2 3-1,1 2 1,-2 2 1,1-1-1,-1-3 1,1-2-1,-1-6 0,2-4 0,0-3 0,1-4 0,0-12 0,0 12 0,0-12 1,0 0-1,0 0 0,0 0-1,0 0-5,0 0-14,0 0-11,0 0 0,-15-18-1,9 7 0</inkml:trace>
  <inkml:trace contextRef="#ctx0" brushRef="#br0" timeOffset="161295">1391 99 19,'9'-16'13,"0"10"-1,-3-4-3,-6 10-5,14-18-1,-14 18 2,11-15 1,-11 15 0,0 0 2,0 0-1,0 0 0,-11 2 0,11-2-2,-11 19-2,6-5-1,0 4-1,-1 1 1,1 2 0,-1 2 1,2-3 0,-1 2 1,2-4 1,-1 0 0,0-4-1,1-1 1,1-2-1,2-11-1,1 19-1,-1-19 0,8 17-1,-8-17 0,15 15-1,-4-7 1,0 0-1,0-1 2,1 0-1,2-1 0,1 1 2,2-1-1,0 1-1,5-1 1,4 1-1,2 1 0,3 1 0,1-1-1,1-2 0,2 3 1,1-3-1,1 4 0,-1-4 0,2 1 0,3-2 0,1-1 1,5 1-1,1-1 0,3-2 1,0 0-1,4 1 0,-2-2 0,3 0 1,1 0-1,0-1 1,-1 0-1,4 0 1,2-1 0,-1 1 0,2 0 0,1 0-1,1 1 1,1 1 0,-1 0-1,0 0 1,0 2-1,-2-2 1,2 1-1,1-1 0,0 0 0,2 1 0,1-1 1,2-1-1,4 1 0,3-1 0,3 1 1,1 0-1,-1 0 0,0 0 0,1 0 1,-1-2-1,-1 2 1,-1-2 0,-2 1 0,-2-1-1,-2 1 1,-1-1 0,-1 1-1,-2 0 0,-1 2 0,0-1 0,0 0 0,0 1 0,-1-2 0,-1 0 0,-2-1 0,-3 0 0,-2 0 0,-2 0 0,-6 0 0,1 0 0,-4 0 0,-2 0 0,-2 1 0,-3-1 0,-3 0 0,-7-1 1,-3 1 0,-8-2 0,-2 1-1,-5-2 1,-4 0 0,-9 3-1,13-5 1,-13 5-1,10-5 0,-10 5 0,11-7 0,-11 7 0,12-11 0,-12 11 1,9-13-1,-9 13 0,8-17 0,-6 6 0,-2 11 0,9-20 0,-3 7 0,1 0 0,0-1 0,0 0 0,-2 0 0,0-1 1,-2-2-1,-1 0 1,-2 1-1,-2-1 1,0 2-1,-3-1 0,0 2 1,0 3-1,-4 2 0,9 9-1,-17-7-1,8 10-3,-4 3-15,-1 1-13,3 6 0,-11-8 1,1 5-2</inkml:trace>
  <inkml:trace contextRef="#ctx0" brushRef="#br0" timeOffset="163011">3910 615 35,'9'9'17,"-9"-9"0,0 0-1,0 0-12,0 0-3,0 0 1,0 0 0,0 0 2,0 0 2,0 0 0,0 0 1,-9 7 0,9-7 0,-2 10 0,2-10-1,-5 21-1,2-6-2,-3 5 0,-2 5 0,-2 4-1,-3 3 1,-2 2 1,-3-1 1,1 1 0,-2-6-1,3 0 0,0-8 0,4-2-1,2-7-2,10-11 0,-11 17-3,11-17-1,0 0-2,0 0-8,0 0-12,0 0-5,-3-11 2,3 11-2</inkml:trace>
  <inkml:trace contextRef="#ctx0" brushRef="#br0" timeOffset="163472">3767 765 24,'-14'7'9,"1"4"-2,-3-4 0,4 0-9,2 4-1,1-1 4,1-1 5,1 1 4,7-10 4,-11 17 2,11-17 0,-9 18-2,4-5-3,2 4-4,-2 0-2,0 2-2,1 3 1,0 0 0,3 0 0,0-1 1,4 2-1,0-6 2,5 4-2,0-6 0,3 2-2,2-4 0,-1 0 0,2-3-2,0 1 1,-1-1-1,2-1 0,-1 2 0,0-2 1,2 0-1,0-3 1,4-5 0,2-4 0,0-2 1,2-5-1,-1-3 1,-1 0 0,-2-1 1,-3 2-1,-4 1-1,-3 3 1,-10 8 0,9-11-2,-9 11-1,3-11-7,-3 11-19,12-14-6,-5-1 0,8-4 0</inkml:trace>
  <inkml:trace contextRef="#ctx0" brushRef="#br0" timeOffset="165184">6225 897 8,'10'0'9,"-2"-5"1,7 1-5,-3 0-4,2 0 2,-2-2 4,-1 4 0,-3-3 1,-8 5 1,13 0 0,-13 0 0,5 12-2,-5-12-5,-1 19-1,-2-8-1,3-11 3,-10 17 2,10-17 2,-18 9 2,7-8 0,-1-3 1,0-1 1,1-3-2,11 6-3,-8-12-3,17 4-4,8 0-1,5-1-2,5 4 0,1-4 0,4 4 0,-4 1 2,-6 1 2,-7 3 2,-15 0 2,0 0 0,-1 13 2,-8-4 0,-8-2 2,3 4-2,-4-2-1,0 1 0,-2-3-1,3 0 0,-2-2-2,-1-2-1,0-1 0,0-3-1,1 0-2,-2-4-5,6 1-12,0 0-13,2-10 1,10 2-2,3-12 1</inkml:trace>
  <inkml:trace contextRef="#ctx0" brushRef="#br0" timeOffset="166657">6309 928 76,'0'0'28,"5"14"-3,-5-14-2,11-5-19,-11 5-9,17-9 1,-8 2 3,0-3 2,-9 10 2,15-19 1,-15 19 2,10-15 0,-10 15 1,0 0-3,0 0-2,-14 13-2,3-3 0,-2 1 0,-2 0 1,-3-2 2,1-2-1,0-4 2,4-2-1,2-6 0,11 5-1,-5-20-1,12 7-1,4 1 0,2 0-1,3 1-1,0 3 0,-3 3 0,-2 5 2,-11 0-1,3 11 1,-3-11 0,-10 17 1,10-17 0,-17 19 0,8-10 0,0-3-3,9-6-10,-10 12-17,10-12-1,-3-12-1,7-7-1</inkml:trace>
  <inkml:trace contextRef="#ctx0" brushRef="#br0" timeOffset="167344">6955 728 68,'0'0'24,"0"0"-2,0 0-3,0 0-12,0 0-4,-1 13-2,1-13 0,-4 22 1,-1-7 2,-5 2 0,-3 5 1,-5 1 1,-3 3 1,-2-2-1,2 3 0,-3-2-2,4 0 0,1-4-2,5-2 0,5-5-2,4 0 0,1-3-3,4-11-4,1 11-14,-1-11-9,13-3-1,-1-5-1,-3-11 2</inkml:trace>
  <inkml:trace contextRef="#ctx0" brushRef="#br0" timeOffset="167787">7117 723 50,'0'0'19,"0"0"2,7 12-4,-7-12-14,0 0-3,0 17 1,-3-6 2,-3 4 0,-2 3 3,-3 4 0,0 3 0,-3 4 1,1-2-3,0 2 0,2-3-3,1-2-5,7-7-13,7 4-8,-4-21-3,14 13 3,-4-19 0</inkml:trace>
  <inkml:trace contextRef="#ctx0" brushRef="#br0" timeOffset="169050">7297 830 17,'0'0'15,"2"11"-1,-2 0-1,0-11-7,-5 22-3,-1-6 2,0 1 1,-4 1 2,3 2-1,-5-1 0,3 0-1,0-2-3,0 0-10,4 3-8,-6-11-7,10 7 1,-8-14 0</inkml:trace>
  <inkml:trace contextRef="#ctx0" brushRef="#br0" timeOffset="172726">8060-9 24,'-4'-16'19,"4"16"0,0 0-2,0 0-3,0 0-2,0 0-2,0 0-1,0 0-3,0 0-1,-8 6 0,8-6-2,-3 18 1,1-6-1,-1 3 0,1 4 1,-1 4-1,1 3 0,-2 0 0,1 5 2,-2 1-2,2 1 0,0-2 1,1 0-1,-1-1-1,2-3 0,2-4 0,2-4-2,0-3 1,1-3 0,0-2-1,-4-11 0,9 13 0,-9-13 1,0 0-1,0 0 0,0 0 1,9 7-1,-9-7 0,0 0 0,0 0 0,9 4 0,-9-4 0,13 6 0,-1-3 0,1 1 0,3-1 1,2 1-1,1-1 0,3 0 0,2 0 0,3 1 0,2-1 0,3 1 0,5 0 0,3 0 0,5 2-1,2-2 1,5 1 0,1-2 0,1 1 0,2-1 0,1-2 0,1 3 0,2-2 0,1 1 0,0 0-1,0 1 1,3-1 0,-1 1 0,-1 0 0,0-2 0,-1 0 0,-3 2 0,-1-1 0,-2 1 0,-3 1 0,0 0 0,-1-1-1,0 2 1,0 0 0,2-1 0,1 0 0,3-1 0,-1 0 0,1 0 0,-2-1 0,2 2 0,-2 0-1,-1-1 1,1 2 0,-1 0 0,2 0 0,0-1-1,3 1 1,-1-1 0,2-1 0,1 1 0,2 1 0,1 0 0,3-1 0,3 2 0,1-2 0,2 1 0,0-3 0,0 1 0,0-4 0,2 1 0,-2-2 0,0-2 0,0 1 0,1-2 0,-1 2 0,2 0 0,-1-1 0,-2 1 0,-2 2 0,-4-1 0,-4 0 1,-6 1-1,-4-2 0,-6 1 1,-7-1 0,-6 1 0,-7-2-1,-5 1 1,-6-2-1,-1 2 1,-5 0-1,-9 2 0,12-4 0,-12 4 0,0 0 1,9-6 0,-9 6 1,0 0-1,4-11 0,-4 11 0,0 0 0,5-15 0,-5 15-1,10-17-1,-10 17 0,17-20 1,-5 9-1,1 1 0,-1-3 1,1 0 0,-1 1 0,-3 0 1,-1 0-1,-1 0 0,-1-1 1,-1-1-1,-2-2 0,0 0 1,1-3-1,-1-2 1,0-1-1,0-2 1,-1-1 0,0 0 1,-2 3-1,1 0 0,-3 2 0,1 3 0,-2 3 0,1 4 0,2 10-1,-3-15 0,3 15-1,0 0-1,0 0-4,0 0-9,0 0-19,0 0 0,0 0 0,0 0-2</inkml:trace>
  <inkml:trace contextRef="#ctx0" brushRef="#br0" timeOffset="174804">13163 885 33,'-15'11'22,"15"-11"0,0 0 2,0 0-12,0 0-7,0 0 1,11-9 0,-11 9 1,11-6-2,-11 6 1,12-2-2,-12 2-1,10 7-2,-10-7-1,8 14-1,-3-3 1,-1 0 0,0-1 0,-1 1 1,-3-11 3,6 14 0,-6-14 2,0 0-1,0 0 0,0 0 0,-10 6-1,10-6 0,-9-1-1,9 1-2,0 0-1,-10-3 1,10 3-1,0 0 0,0 0 0,0 0-1,13-6 1,-13 6-1,12-4-1,-12 4-3,13-5-16,-4 6-11,-9-1 0,10-8-2,-7-5 2</inkml:trace>
  <inkml:trace contextRef="#ctx0" brushRef="#br0" timeOffset="175645">13762 835 52,'10'-10'22,"-10"10"1,4-11-2,-4 11-19,0 0 0,0 0 2,5-11-1,-5 11 2,0 0 1,-4 11-1,-2-1 1,1 5-3,-3 0-2,-1 5 0,-2 3 1,0 3 0,-1 1 0,1 1 0,2 0-1,2-3 1,1 0-2,0-3-3,3-3-8,2-2-11,1-17-6,0 0-1,0 0 0,14-18 1</inkml:trace>
  <inkml:trace contextRef="#ctx0" brushRef="#br0" timeOffset="176006">13956 841 12,'0'0'15,"0"0"3,0 0 0,0 0-11,0 0-1,0 0 3,-6 14 0,0-3 1,-2 4-1,-3 4-1,0 3-2,2 1-2,-3 5-3,0-1 0,4 2-1,-3-1-7,0-5-17,5 6-1,-1-16 0,7 4-1</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180.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17:05:41.872"/>
    </inkml:context>
    <inkml:brush xml:id="br0">
      <inkml:brushProperty name="width" value="0.05292" units="cm"/>
      <inkml:brushProperty name="height" value="0.05292" units="cm"/>
      <inkml:brushProperty name="color" value="#5C83B4"/>
      <inkml:brushProperty name="fitToCurve" value="1"/>
    </inkml:brush>
  </inkml:definitions>
  <inkml:trace contextRef="#ctx0" brushRef="#br0">91 6 31,'0'0'21,"2"-13"0,-2 13-1,0 0-2,0 0-7,0 0-3,0 0-2,-5 15-2,3 6-2,-1 6-1,0 5 1,-2 6 0,-2 2 0,-3 3 0,-1-3 0,-1-3-2,0-5-9,3-2-12,-3-14-3,10-3-2,2-13 1</inkml:trace>
  <inkml:trace contextRef="#ctx0" brushRef="#br0" timeOffset="682">360 42 12,'0'0'10,"0"0"-1,0 0-2,0 0-2,11 3-1,-11-3 1,0 0 2,0 0 0,9 0 2,-9 0 2,0 0-2,0 0 0,0 0-1,0 0-2,-2 10-1,2-10-1,-9 19 0,2-1 0,-2 4 1,-2 8 0,-3 4 0,1 3 0,-2-1-1,3 1-3,2-3-4,4-3-11,1-13-11,10-2-2,-5-16 0,18-6 1</inkml:trace>
  <inkml:trace contextRef="#ctx0" brushRef="#br0" timeOffset="1087">599 34 47,'0'0'20,"-2"11"1,2-11-2,-1 13-11,2-2-1,-1 5 2,0 5 1,-3 5 1,-1 7-1,-5 6-1,-5 8-5,-9 8-23,-3 9-8,-14-12-1,0 1-3</inkml:trace>
</inkml:ink>
</file>

<file path=ppt/ink/ink18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25T04:47:57.0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1773 115 4,'-15'-6'15,"-10"-5"-1,-1 7-3,-4-3-6,-4 3-1,-3-3 0,-1 4 1,-1-4 0,-3 0 1,-5 0-1,-1-3 2,-3 3-3,-3 0 0,-8 4-3,-6 4-1,-5 4 0,-6 6-2,-3 7 2,-1 5-2,-2 4 2,2 7-2,-1 3 1,6 4 1,2 6-1,3 3 1,5 2-1,7 4-1,2 0 1,10 2 0,6 4 1,8 0-1,11 2 1,10 3-1,5 3 1,10 1 1,11 2-1,5-1 2,7 1 1,9-2-1,6-2 0,13-4 1,10-5-1,8-4 1,9-4-1,15-5-1,9-4-1,13-6 0,7-6 0,6-5 0,10-5 0,6-8 0,2-11 1,5-7 1,-2-13 1,2-11 0,1-10 0,-3-9 0,-7-8-1,-5-8 0,-4-5-1,-6-5-1,-7-2 1,-11-2-1,-10-1 1,-14 0 0,-10-1 0,-15 0 1,-14 2 0,-19 1 1,-13 1 0,-20 2-1,-15 1-1,-13 1 0,-18 6 0,-13 2-2,-16 4 1,-10 5-1,-12 7 0,-9 7 0,-10 6 1,-5 10 0,-4 6-1,-5 8 0,-2 10-1,-4 13-2,1 7-2,4 7-3,7 14-5,0 1-11,15 17 2,1-3 0,17 13 1</inkml:trace>
  <inkml:trace contextRef="#ctx0" brushRef="#br0" timeOffset="1017">1252 1813 11,'7'63'16,"-7"-6"3,11 7-3,-6-2-5,6 7-2,-1 0 2,1 2 0,-1-1-2,1 2-1,-4 0-1,-5 1-2,-2 1-2,-2 2-2,-3-1-4,-1-2-7,2 0-13,-8-11-2,10 0 0,-6-19 0</inkml:trace>
  <inkml:trace contextRef="#ctx0" brushRef="#br0" timeOffset="1414">1176 4025 44,'0'-17'23,"-7"-9"0,8 1-4,-1-5-14,4-3-5,4-1 1,4 1-1,4 2 0,4 3 1,4 1 0,2 6 0,3 2 1,2 7-1,0 7 1,2 6-1,1 7 1,-2 6-1,-1 8 1,-3 7 0,0 9 1,-4 5 1,-3 6 0,-4 2 1,-4 6 0,-9-1 0,-3 3-1,-5 0 0,-6-1-1,-5-4 2,-4-3-2,-4-4-1,-1-4 0,-4-7 0,0-4 0,-2-7 0,4-7 0,2-4-2,4-2 1,5-3-1,5 1-1,6 4 0,4 2-1,6 4-1,3 4 1,5 7-2,2-1-8,5 5-5,3 3-14,-2-15 0,3 2-1,-7-16 2</inkml:trace>
  <inkml:trace contextRef="#ctx0" brushRef="#br0" timeOffset="2165">1490 5593 21,'13'-8'26,"-13"8"-1,11-12 0,-11 12-12,8-12-7,-8 12-2,11-9-2,-11 9 0,12-7-1,-12 7 0,0 0 1,12 8 1,-12-8 1,3 20 0,-5-7 1,1 3 0,-4-3 0,-1 5 1,-2-6-1,2 1 0,6-13-1,-15 12-2,15-12-1,0 0 0,-10-5-2,10 5 0,3-17 0,-3 17-1,8-18 0,-8 18-1,12-16 1,-12 16 1,10-6 0,-10 6 1,0 0 0,12 19 1,-11-8 1,-1 6 1,-1-2 0,-2 4 0,-3-3 0,1 0 0,-3-3-1,-1-1 0,-3-5-1,0-3 0,-2-4-1,0-3 0,0-4 1,-1-3-2,2-4 1,3-5-1,3-1 1,3-1 0,4 1-1,3-1 1,1 4-1,3 3 0,0 3 1,-7 11-1,15-6 1,-15 6-1,15 13 1,-9 0 0,0 6 1,-4 3 0,0 1-1,-4 3 1,0-3-1,-4-2-3,3-1-8,-2-3-22,5-17 0,-18-4-2,4-18 2</inkml:trace>
</inkml:ink>
</file>

<file path=ppt/ink/ink18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5T19:10:57.212"/>
    </inkml:context>
    <inkml:brush xml:id="br0">
      <inkml:brushProperty name="width" value="0.05292" units="cm"/>
      <inkml:brushProperty name="height" value="0.05292" units="cm"/>
      <inkml:brushProperty name="color" value="#00B0F0"/>
    </inkml:brush>
  </inkml:definitions>
  <inkml:trace contextRef="#ctx0" brushRef="#br0">23234 11637 3612,'0'0'4386,"0"0"-258,10 6 0,-10-6-3354,0 0-516,0 0-258,0 0 129,0 0-129,0 0 129,0 0 0,0 0-129,0 0 0,0 0-645,-8 1-1290,8-1-2322,0 0-258,-11-11 129</inkml:trace>
  <inkml:trace contextRef="#ctx0" brushRef="#br0" timeOffset="806.045">23823 11437 3612,'8'25'4515,"6"-12"-129,-14-13-1677,9 7-1032,-9-7-903,10 5-1032,-10-5-903,14 0-774,-14 0-1032,7-16-774,-7 16-516</inkml:trace>
  <inkml:trace contextRef="#ctx0" brushRef="#br0" timeOffset="7852.449">19877 15647 1032,'0'0'4128,"0"0"129,0 0-645,0 0-2322,6 10-387,-1 2-645,-1 5 0,0 6-258,3 13-129,2 5 0,2 9-258,0 1-129,-1 7 258,-1 1-129,0 6 0,-5-10 129,1-4 129,-5-11-516,0-3-774,0-5-2193,-7-21-258,7 3 259</inkml:trace>
  <inkml:trace contextRef="#ctx0" brushRef="#br0" timeOffset="8058.46">19813 15922 2193,'-11'-18'4257,"11"18"129,0 0-129,5-3-2709,8-11-1161,7 3-387,5-3-387,3-8-1161,6-2-2580,4 14-129,-2-6-258</inkml:trace>
  <inkml:trace contextRef="#ctx0" brushRef="#br0" timeOffset="8296.474">20147 15933 5031,'14'29'4773,"-14"-29"-387,15 21-387,-4-12-3999,-2 6-516,-3-3 0,5 7-645,-11-19-903,9 23-2064,-4-7-516,-5-16 387</inkml:trace>
  <inkml:trace contextRef="#ctx0" brushRef="#br0" timeOffset="8504.484">20189 15470 8385,'-1'22'4644,"1"7"-1161,0-29-1935,0 12-5547,0-12-1032,8 12-387</inkml:trace>
  <inkml:trace contextRef="#ctx0" brushRef="#br0" timeOffset="9040.517">20343 15800 1677,'4'-59'4257,"-2"41"516,-2-1-774,0-2-1935,0 21-1677,0-13-129,0 13-129,2 9 0,-2 2-129,0 8 0,2 3 258,-1 8-129,4 2 258,-2 2-258,4 1 129,-2-9 0,3 2 129,-4-11 0,7-1 129,-11-16-129,19-8 129,-10-8-258,3-6 258,0-4-387,0 1 0,-1-1-129,-1 8 0,-1 3 0,-9 15 0,12 0 0,-4 9 0,-3 10 0,2 4 0,1 0 0,2 1 0,1 3-129,0-4 129,2-2-516,-4-9-516,8 1-2580,-5-7-1161,-4-4-129,-8-2-258</inkml:trace>
  <inkml:trace contextRef="#ctx0" brushRef="#br0" timeOffset="9511.544">20661 15669 5031,'10'33'4515,"-3"-13"-129,-3-10-645,0 6-3741,5-1 258,-5-1 0,6 3 258,-10-17-129,13 16 129,-13-16 0,16-1 0,-7-16-129,4 1-129,1-7-129,0-7 0,0-2-258,0 0 129,0 5-258,-4 0 258,0 6-129,-4 3 258,-3 3-129,-3 15-129,0 0 129,0 0-129,0 0 0,0 0-129,0 20 129,-1 2-129,-1 7 258,0 10-129,0 8 258,2 11 0,0 5 0,5 11 258,1 3-387,5 5 387,-2-4-258,4-2-129,0-5-129,-3-21-2322,4-2-2064,0-14-258,-7-22 0</inkml:trace>
  <inkml:trace contextRef="#ctx0" brushRef="#br0" timeOffset="12647.723">19386 16869 2580,'0'10'4386,"0"-10"-129,0 0-258,0 0-2967,5 10-1290,1 2 0,0 0-129,2 5 258,0 1-258,0 9 129,2 6 258,0-8 0,-1 13 258,-1-6 129,-1 0-129,0-10-129,0 4 129,1-14-258,1-7-387,3-2-516,-2-6-774,8-9-516,-2-7 0,3 10 129,-2-9 387,2 11 774,-4-4 387,-2 10 774,2 1 1290,-7 1 516,2 12-258,-10-13 129,10 20-516,-10-20-387,2 26-258,-2-11-387,0-2-258,-5-1 0,-1 5 129,-4-6-258,1 1 258,-6-2 129,4 2-129,-3-7 258,2 2 0,-2-2-129,6-5-129,-1 0-258,9 0-774,0 0-1290,-9-21-1806,9 3-387,4-1-645</inkml:trace>
  <inkml:trace contextRef="#ctx0" brushRef="#br0" timeOffset="13092.748">19786 17016 4773,'12'-7'4386,"-12"7"-258,0 0-1677,0 0-2064,0 0 129,0 0-516,7 7 129,-7 6-129,1 1 129,-1 2-129,1 7 258,3-7-129,1-1 129,1-3-129,1 0 258,4-12-258,2 0-129,-1-8 0,4-8 0,1-2-129,-5-6-129,1 2 129,-2-4-129,-4 4 258,-2-1 0,-4 4 129,-1-2-129,-2 5 0,-3 1 0,5 15-645,-12-29-1419,12 29-2064,-8-17-516,5 4 258</inkml:trace>
  <inkml:trace contextRef="#ctx0" brushRef="#br0" timeOffset="13399.766">20016 16615 5031,'0'0'4902,"0"0"-774,0 0 0,6-8-4257,-6 8-129,10-5 0,-10 5 0,12 8 129,-2 8-129,-5 4 387,1 1-129,-2 9 129,1-2-129,-2 7 0,2-8-129,1 2-258,2 4-1161,-4-8-1548,-2-8-1290,5-1 0</inkml:trace>
  <inkml:trace contextRef="#ctx0" brushRef="#br0" timeOffset="13625.779">19949 16687 4386,'0'0'4515,"0"0"-258,7 0-387,5 0-3741,3 0-387,3-4 129,8 4-387,-1-6-387,9 3-1548,0-3-1548,-3 3-645,1-6 516</inkml:trace>
  <inkml:trace contextRef="#ctx0" brushRef="#br0" timeOffset="14231.814">20443 16636 3870,'4'34'4128,"2"-13"-258,-6 0-1032,3-2-2451,2 5-129,-1-2 0,3 3 129,-2-11 387,1 6-258,-6-20 129,12 16 129,-12-16-129,21-8-129,-10-4-129,6-5 0,1-4-258,2 4 129,2 1-387,-1-3 129,-2 2 0,1 12 0,-6 4 0,-1 1 129,-2 12-129,0 2 0,-4-4 129,-2 7 0,0 5-129,0-5 0,-4-5 0,1 1 0,-2 0-129,0-13-129,2 20-387,-2-20-1806,0 0-1935,0 0-387,11-7-387</inkml:trace>
  <inkml:trace contextRef="#ctx0" brushRef="#br0" timeOffset="14647.837">20840 16787 5805,'3'8'4386,"6"-21"-129,-4-9-774,6-5-3741,0-4-258,7 8 258,-1-7-129,2 10 129,-2 3 258,0 5 258,-1 4 129,-4 5-129,2 9 0,-5 4 129,-2 7-258,-3 2 129,0 3 129,-4-2 0,-2 5 0,-6-2 0,-1-2 0,-7-11 0,3 7 0,-4-6-258,2-5 0,-1-1-387,-1-7-387,9-3-1677,-2-12-2064,5 0-258,4-12-387</inkml:trace>
  <inkml:trace contextRef="#ctx0" brushRef="#br0" timeOffset="14957.854">21176 16206 4128,'9'22'4386,"-9"-22"258,7 27-645,-7-2-2709,0-8-1161,1 6 0,2 3-129,-2 8 0,1 0 129,0 2-129,-1 5 0,3-9 0,2 2-645,-4-11-1290,1-1-2322,7-12 0,-10-10-387</inkml:trace>
  <inkml:trace contextRef="#ctx0" brushRef="#br0" timeOffset="15201.867">21075 16344 5676,'-10'2'4773,"10"-2"-129,16 7-516,1-2-3225,6-5-903,7 0 0,5-4 0,3 1 0,4 1-129,-2-2 129,0 3-387,-5-9-1290,0 7-2322,-4 3-645,-8-4 129,-5 4-257</inkml:trace>
  <inkml:trace contextRef="#ctx0" brushRef="#br0" timeOffset="17028.974">21754 16578 1806,'-14'0'3870,"-3"-12"-258,17 12 129,-3-21-3225,2-4-516,1 2 258,4-6-516,2 4 516,1-3-258,4-5 258,0 4 0,5 2 0,-3-4 258,2 11-129,-3 6 0,4-1 0,-5 6 129,1 9-258,-3 0-129,1 9-129,-4 11 0,1-2-129,-4 2 258,0 8-129,-3-4 258,0 7-129,-8-3 387,0 2-129,-5-6 129,2 6 0,-6-9 129,2 3-129,-5-9-129,6 5 129,-2-13-129,3 2-258,0-6 0,1-3-387,12 0-516,-17-20-2193,14 3-1677,3-9 0,0-10-645</inkml:trace>
</inkml:ink>
</file>

<file path=ppt/ink/ink18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14T17:25:09.209"/>
    </inkml:context>
    <inkml:brush xml:id="br0">
      <inkml:brushProperty name="width" value="0.05292" units="cm"/>
      <inkml:brushProperty name="height" value="0.05292" units="cm"/>
      <inkml:brushProperty name="color" value="#00B0F0"/>
    </inkml:brush>
  </inkml:definitions>
  <inkml:trace contextRef="#ctx0" brushRef="#br0">23626 4774 1806,'0'0'2193,"-7"-4"-129,7 4 258,-11-9-258,11 9-129,-15-12-258,15 12-258,-15-7-387,15 7-387,-15-10 0,15 10 0,-15-7-258,15 7 0,-17-5-129,17 5 0,-19-7 0,19 7-129,-22-6 0,12 6-129,-3 0 0,-2 0 0,2 0 0,-5 2 0,-2 2-129,1 3 129,-2 0 0,-2-2-129,2 6 0,-3-2 0,0 2 0,-1 1 129,2 3-129,1-2 0,-1 3 0,1 1 129,-2 2-129,4-2 0,0 5-129,3 0 129,0 4-258,4 0 258,3 3-129,4-4 258,2 4-129,1-1 0,3 2 258,2 0-129,4-1 0,1 2 129,2-2-129,0-1 129,1-1 0,2-2 0,1-2-129,2 1 258,2-1 0,4 1-129,0-5 258,5 3-387,4-4 258,3-2-129,7-6 129,0 2-258,0-10 129,3-2 0,-1-2-129,3-8 129,-4-6-129,-2-2 129,1-3-129,-4-4 129,-2-2-258,-3-2 129,-3-3 0,-3 2 0,-4-2 129,-2-5-129,-3 4 0,-6-2 0,0 2 129,-3 2-129,-2-1 0,-2-1 0,-3 4 129,0 1-129,-7-1 0,-3-1 129,-3-4-129,-3 3 0,-2-1 0,-4 1-129,-5-1 129,3 3-129,-6 1 0,-3 2 129,-1 7 0,-6 2-129,-3 7-129,-9 6 0,-3 4-129,-14 0-258,6 17-774,-16 0-1806,-1 3-1419,10 1-129,-4-7 129</inkml:trace>
  <inkml:trace contextRef="#ctx0" brushRef="#br0" timeOffset="1207.069">20115 8995 2451,'-9'-17'2709,"9"17"129,5-24-3612,1 7-387,-4-2 258,5-1 0,-2-3 258,-2 0 129,-3 2 387,0 0 129,0 1 258,-1 5 387,-3 0 129,-6 1-129,10 14 0,-12-19 387,12 19-258,-18-9 0,18 9-129,-24 0-387,13 0-129,-2 2 129,-1 5-129,-2 5 0,2 0 129,0 5 258,4 4-258,-1 1 129,5 3 0,-1 3 129,7 6 129,0-4-129,0 5 129,4-5 0,6 4 129,-3-1-387,11 1 258,-3-6-387,9-2 0,4-6-129,3-6-129,8-4-129,2-8 129,2-4 129,2-13-129,-5-6 0,-1-12 129,-6-1 0,-5-6-129,-8-2 129,-7-4-129,-9 0 0,-4 0 0,-4 1 0,-10 9 0,-9-1 129,-1 8-129,-7 2 0,-3 10 129,-5 5-129,-3 7 0,-2 5-129,-3 3 129,-1 14-258,-5-1-774,8 13-2580,-4 10-774,-5 0-129,10 12 517</inkml:trace>
  <inkml:trace contextRef="#ctx0" brushRef="#br0" timeOffset="2036.116">20043 9823 3354,'-47'31'4128,"25"-4"-387,-12-1-1419,4 0-1806,0 6-387,2 2 258,3 4 129,-4 1 0,8 3 129,1-6 129,10 5-129,0-9-129,10 6 129,1-9-258,15 3-129,5-9 0,9-3-129,3-7 0,10-6 0,3-5-129,6-3 0,-1-11 129,0-5-129,-1-7 129,-4-5-129,-4-4 0,-7 1 0,-9-9 0,-7 3 0,-11-3 0,-3 3 0,-9 2-129,-9 5 129,-7 3-129,-6 1 0,-4 12 0,-8 4 0,1 10-129,-8 1 0,3 13-129,-6 3-387,7 18-774,-6 7-2709,-6 4 0,12 6-387</inkml:trace>
  <inkml:trace contextRef="#ctx0" brushRef="#br0" timeOffset="2763.158">20209 11114 1548,'-23'14'3483,"20"3"129,-15-11 0,-1 11-3612,2 1 0,-1 3 516,-1 12 0,-5-6 258,2 10 258,-6-8-129,8 11 0,-4-8-129,10 9 0,-5-2-258,12-1-258,1-1 0,6 1-129,6-6 129,9 2-129,4-9 0,8-4 0,6-9 0,10-4-129,4-8 129,4-4-129,4-9 0,-4-4 0,-1-11 129,-7-3 129,-9-5-129,-8-1 129,-14-4 0,-7 1 129,-8-7-129,-11 7-129,-10 3 0,-6 5-129,-9 6-129,-6 5-129,-3 8 129,-4 3-258,-1 13-129,-3 5-129,5 16-774,-5 2-2709,8 2-387,8 5-516,1-9 387</inkml:trace>
  <inkml:trace contextRef="#ctx0" brushRef="#br0" timeOffset="3603.205">21540 8756 258,'-5'-10'2064,"-2"-12"258,7 22 258,-4-22 0,4 22-387,-6-20-129,6 20-645,-7-13-258,7 13-516,-16-5-258,4 5-129,-5 0-129,-5 4 0,-5 6 129,-2 5-129,-5 4 0,-2 5 0,0 8-129,-3 4 129,3 4-129,2 4 129,6 1 0,1 3-129,5-5 0,7 3 0,7-5 0,8-4 129,4-6-129,15-4 0,8-7 0,10-6 0,8-7-129,4-7 0,4-8 129,1-9-129,-4-4 129,-7-5-129,-5-9 258,-8-1-129,-14-3 129,-11-4-129,-5 3 129,-12 0 0,-10 4 0,-5-1-129,-4 7 129,-2 7-129,-2 8 0,-1 8-129,-2 7 0,-2 8-129,3 16-774,-13 0-516,8 12-2838,-2 11-129,-5 1-129</inkml:trace>
  <inkml:trace contextRef="#ctx0" brushRef="#br0" timeOffset="4343.248">21179 11359 1419,'0'0'3612,"0"20"0,0-20 0,-4 14-3612,4 4-129,0 0 258,0 7 516,-3-1 0,3 8 258,-5-6 129,5 10 0,0-10 129,5 9 0,-1-11-258,14 7-258,1-9 0,11-3-258,6-9-258,7-4 258,4-6-258,6-12 0,-1-11-129,-1-6 129,-5-8 0,-7-6 129,-14-3 0,-5-5 0,-16 3-129,-4 6 129,-18 0 0,-4 7-258,-10 7 0,-5 8 0,-3 10-129,-5 6 129,-3 4-258,-2 10 129,-1 3 129,-2 10-129,5 3-258,-1 0 0,9 8-516,-1-7-1548,16 10-2064,16 2-516,9-6-258</inkml:trace>
  <inkml:trace contextRef="#ctx0" brushRef="#br0" timeOffset="5371.307">24024 11327 2193,'-16'0'4257,"16"0"129,-19 0-387,19 0-2193,-17-6-1677,17 6 129,-18 0 129,5 0 0,13 0 0,-21 1 129,21-1-129,-21 0 129,21 0 0,-25 11-258,13 0 0,-5 2 0,0 6-129,1 3-129,0 9 129,0 4-129,2 4 129,1-2 0,3 5 0,3-2-129,2 0 129,1-9 258,4 1-258,0-6 129,11-1 0,3-7-129,8-2 0,5-4 0,6-5 0,5-6 0,3-1-129,3-11 0,-1-3 0,-5-6 129,-1-3 0,-8-10 0,-7 1 0,-4-3 0,-6-5 0,-6-2-129,-3-3 129,-3 0-129,-2 0 0,-3 5 0,-1-1 0,-2 9 0,-5 1 0,-1 6-129,-4 4 129,-4 6 0,-7 3-129,-8 5 129,-6 7-387,-5 8-387,-17 3-2064,0 11-1806,-3 8-387,-3-5-258,2 2 259</inkml:trace>
  <inkml:trace contextRef="#ctx0" brushRef="#br0" timeOffset="7759.442">21996 6774 258,'46'-29'3225,"-7"13"0,1-10-2580,8-7 0,10-1 387,-4-7 129,9 3 129,-14-11 258,6 11-129,-13-10 0,3 14-129,-13-8-387,4 12-129,-6-6-516,0 7-129,-2 1-129,2 4 0,-5 2-129,-1-1 0,1 9-129,-8-3 0,1 7-258,-18 10-387,19-10-1032,-19 10-2451,-10-8-387,-6 5 0</inkml:trace>
  <inkml:trace contextRef="#ctx0" brushRef="#br0" timeOffset="8206.467">21969 6000 1161,'42'35'4128,"-22"-17"387,13 11-516,-11-6-2709,7 9-1290,3 5-258,3 4 258,0 3 0,-3 1 258,3-1 0,-2 2 0,2 2 0,1-2 129,6 5 129,0-4-129,4 3-129,2-2 0,0 2 0,-3-5-129,1 3 0,-2-2 129,-4-3-258,-4-3 129,-1-2-129,-5-5 129,-5-3-129,-2-2 129,-3-6-129,-8-7-129,3-5 0,-15-10-258,11 14-258,-4-2-903,-7 1-2322,0-13-645,-14 8-129</inkml:trace>
  <inkml:trace contextRef="#ctx0" brushRef="#br0" timeOffset="11174.639">2640 5742 258,'0'0'645,"0"0"129,14-4 129,-14 4 0,0 0 0,19-4-129,-19 4 0,15-4 0,-15 4-129,23-2-258,-8-1 129,5 2-258,5-2 129,1 2-129,6-5 129,3 5 0,5-3 0,4-1 0,2 3-129,4 2 0,1 0 0,2 0 0,5 2-258,3 3 129,-1-1 0,3 4 0,1 0 0,5 1 129,1 1 0,4 1 0,1 0 0,1 1 0,8 2 0,3-2-129,3 0-129,3-1 0,2 0 0,2 1 0,1 4 0,1-4 0,0 2-129,-2 1 129,-1-3-258,-1 1 129,3 2 0,-4-5-258,4 4-774,-5 1-2451,-3-10-258,7 7 129</inkml:trace>
  <inkml:trace contextRef="#ctx0" brushRef="#br0" timeOffset="12150.695">7619 5588 1,'29'8'2966,"3"-1"-257,-12-3-2451,1 4-129,6 2 258,0-3 129,4 7 258,-1-4-129,5 4 129,4-2 0,7 1 129,-2-4-258,13 1 129,3 0-258,8-1-129,9 0-129,6 2 129,9-3-258,9 1-129,2 0 129,7-1-129,3 0 0,7 0 129,3-4 0,5 0-129,-3-2 129,2 1 0,6-3-129,-1 0 0,-5 0 129,-4 0-129,-2 0 0,-7 0-129,-4 4 0,-7 0-258,-3 5-774,-12-1-1935,-8-2-1032,1 6 129</inkml:trace>
  <inkml:trace contextRef="#ctx0" brushRef="#br0" timeOffset="14922.853">22441 11783 1935,'-16'0'3741,"4"2"-258,12-2-2451,0 0-258,-5-9 258,5 9 129,0-18 0,0 18 0,9-25-387,6 7 258,-1-7-387,15-1 0,2-8-258,11-3-129,9-6 0,7-4-129,6-6 129,1 7-129,0-3-129,-3 2-129,-5 8-387,-11-1-387,0 16-2064,-13 4-1419,-19 0-387,-7 6 0</inkml:trace>
  <inkml:trace contextRef="#ctx0" brushRef="#br0" timeOffset="15248.872">22413 11186 7482,'17'54'4644,"-4"-22"-516,-8-6-129,7 9-4773,0-4 129,7 12 0,-2-4 258,7 6 0,-3-4 258,4-1 129,0-2 129,1-1 129,1-4-258,1 3-258,-3-8-1419,-3-7-2580,6 3 258,-11-15-903</inkml:trace>
  <inkml:trace contextRef="#ctx0" brushRef="#br0" timeOffset="15944.912">22156 10311 903,'15'3'4128,"-2"-9"0,17-2 0,-2-9-2322,10-8-1290,13 3 387,1-13-258,9 5 129,-6-9 129,5 10 0,-11-5-387,4 8 0,-13-3-258,-3 9 0,-12 5-129,-5 3-129,-7 8-387,-13 4-516,17-9-1032,-17 9-2709,-6-12 0,-2 1-774</inkml:trace>
  <inkml:trace contextRef="#ctx0" brushRef="#br0" timeOffset="16274.93">22407 9861 6063,'0'15'4902,"0"-15"-258,0 0-258,9 16-4257,-9-16-129,16 22 0,-3-5 0,2 2 0,5 1-129,1 2 129,4 2 0,1 4 129,3-3-129,0 1 0,1-2 129,-2 1-129,-2 2-129,-3-3-129,1 3-129,-11-10-645,9 12-1677,-6-1-1677,-6-10-516,3-1 129</inkml:trace>
  <inkml:trace contextRef="#ctx0" brushRef="#br0" timeOffset="16943.969">22257 9093 3225,'-15'0'3741,"3"1"129,12-1-2709,0 0-645,0 0 387,0 0-129,0-9-129,11 2 258,2-8 0,10-2-387,6-5 0,15-2-129,5-5 0,12 2-129,3-8 0,4 6-129,-2-4 129,-1 9 0,-9 1 0,-7 4-129,-13 3 0,-10 2-129,-6 9-387,-8-5-258,-1 10-387,-11 0-903,0 0-2064,-6-5-645,-13 0-387</inkml:trace>
  <inkml:trace contextRef="#ctx0" brushRef="#br0" timeOffset="17278.988">22318 8697 4257,'19'17'4902,"-19"-17"-645,21 8 0,-1-1-4128,-1 12-258,4 3 0,5 5 0,2 2 0,3 7 0,-1 2 0,0 2 129,1 1 129,-1-6-129,-3 2 258,-2-3-258,-1 0 129,-6-3-129,-6-2-516,2 0-2580,-6 3-1419,-10-19 0,-5-1-258</inkml:trace>
  <inkml:trace contextRef="#ctx0" brushRef="#br0" timeOffset="38315.189">4267 12119 129,'-5'-11'1032,"5"11"129,0 0-129,0 0-129,-15 0-258,15 0 129,0 0 0,-14-3-258,14 3 129,0 0-129,-14 0-129,14 0-258,0 0 129,0 0-516,-13-5 258,13 5 0,0 0 258,0 0 0,-10-10 129,10 10 258,0 0 0,-13-16-129,13 16 129,0 0-387,-13-8-258,13 8 0,-16-2-129,16 2 0,-22 0 0,5 4 0,0 0 129,-3 2 129,-2 1 0,-2-1 129,3 3 0,-5 0 129,1 2-129,2 1-129,-3 3-129,5 0 0,-2 2-258,1 2 129,0 1-258,3 0 129,0 3 0,4 1 258,0 1-129,3-1 129,1 2 129,1 2-129,3 2 0,0 6 0,-1 2 0,4 2-129,-1 4 129,1 2 0,-1 3 0,1-2 0,1 2 129,1-2 0,2-2 129,0 1-129,2-3 129,3-4-129,3 0 0,2-2 0,4 1 129,-3-4 129,6 1-129,0-6 129,5 1 0,-3-5 258,7 3-258,-2-12 0,6 4 0,-3-9-129,9 0-129,-2-4 0,3-1-129,-1-4 0,2-2 0,-3 0 0,2-8-129,-2-5 129,-1-5 129,-4-4 0,4-4-129,-1-8 0,-4-1 0,2-2-129,-4-4 129,-1-1-258,-6-4 129,1-4 0,-8-8-258,-2 2 387,-2-5-129,-3 0 258,-5-1-129,-1 2 0,0 1 258,-4 6-258,-2 6 129,-2 1-129,-1 3 129,-2 3-129,-1 3-129,-3 2 129,0 5 0,-6 0 129,-4 5-258,-3 6 258,-1 1-258,-4 7 129,-2 2-129,-3 6-129,0 3 129,3 0-129,-1 2-387,8 9-774,-3 4-2451,3-10-258,15 5 0</inkml:trace>
  <inkml:trace contextRef="#ctx0" brushRef="#br0" timeOffset="39571.26">4664 9657 1419,'-56'-21'2967,"22"9"-1548,-2 1 258,-1 3-516,-7 1 0,6 2-258,-12 0-258,3 5 258,-8-3-129,1 3-258,-6 5 129,-1 8-258,-5-3 129,-2 10-258,-1 3 0,1 3 0,2 1-129,5 7 0,1-1 0,11 5 258,4-2-387,9 4 129,10 0 0,9 7-129,10-3 0,7 1 0,9 2 0,12-3-129,12 4 258,7-4-258,7 1 0,4-2 0,9-3 129,0-5-258,5 2 258,0-3-129,5 1 0,3-2 258,1-4-258,7 0 129,3-2 0,6 4 0,1-5 0,3-2 129,1 0 0,2-1-129,1-1 258,4-3-129,0-2 129,5-3-129,-1-3 129,4-7-129,-3-4 0,3-12 129,-4-8 0,4-2-129,-7-11 258,3-2-258,-8-13 0,1-5 0,-6-2 0,-6-3-129,-10-8 129,-10 0-258,-13-3 258,-14-2-129,-11 2-129,-14 3 129,-14 0-258,-9-2 129,-13 6-129,-17-3-129,-8 7 129,-14 0 0,-8 2 0,-13 3 129,-8 5 129,-8 6-129,-6 4 258,-4 5-129,-5 5 0,-7 6 0,-1 5-129,1 5 129,-3 7-129,-1 2 129,-1 3-129,-1 7 0,2 6 0,2 4-258,7 17-258,1 1-645,8 10-2580,11 18-129,0-1 0</inkml:trace>
</inkml:ink>
</file>

<file path=ppt/ink/ink1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1-29T18:26:11.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5,'0'0'2,"0"0"-1,0 0-2,0 0 0,0 0 0,0 0-1,10-8 0</inkml:trace>
  <inkml:trace contextRef="#ctx0" brushRef="#br0" timeOffset="110">30 0 2,'0'0'4,"0"0"0,0 0-1,0 0 0,0 0 0,0 0-1,0 0 0,0 0-1,0 0 0,0 0-1,0 0 0,0 0 0,0 0-1,0 0-2,0 0-6,0 0-3</inkml:trace>
</inkml:ink>
</file>

<file path=ppt/ink/ink1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3-25T23:51:25.13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 65 0,'8'-9'1,"-2"-3"1,-6 12-2,8-17 1,-8 17-1,-11-11 0,11 11 0,-14-9 0,14 9-1,-18-3 0,8 2 0,10 1 1,-11-3 0,11 3 0</inkml:trace>
</inkml:ink>
</file>

<file path=ppt/ink/ink18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1-08T17:04:58.571"/>
    </inkml:context>
    <inkml:brush xml:id="br0">
      <inkml:brushProperty name="width" value="0.05292" units="cm"/>
      <inkml:brushProperty name="height" value="0.05292" units="cm"/>
      <inkml:brushProperty name="color" value="#000080"/>
      <inkml:brushProperty name="fitToCurve" value="1"/>
      <inkml:brushProperty name="ignorePressure" value="1"/>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2,0-4-3,-2-1 1,-1-5 0,0-1-1,-2-5 1,0-2 0,-3-10 0,2 10 0,-2-10 2,0 0 0,0 0 0,0 0 0,0 0 0,-5-15 0,1 4-1,0-4 0,-1-3-2,1-3 0,-1-2 0,2 2-1,-1-2 1,2 2 0,2 2 0,1 1-1,3 2 0,3 1 0,2 2 0,4-1 0,2 1 0,5 1-1,4 0 1,1 1-1,3 2 1,0 1 0,2 2 0,-2 2-1,-2 2 1,-1 1 0,-4 2-1,-2 1 1,-5 0 0,-1 1 0,-4 1-1,-9-4 1,13 7 0,-13-7 0,0 0 1,0 0-1,11 8 0,-11-8 1,0 0 0,0 0-1,0 0 1,0 0-3,0 0-4,0 0-9,0 0-5,0 0-1,-11-6 1,11 6-1</inkml:trace>
  <inkml:trace contextRef="#ctx0" brushRef="#br0" timeOffset="1262">597 449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1216 420 46,'0'0'17,"0"0"2,0 10 1,0-10-14,0 0 1,0 0 1,0 0-1,0 0-1,0 0-1,0 0 0,0 0-2,0 0-1,0 0-1,0 0-3,0 0-5,0-10-8,0 10-7,9-11-1,-2-1 0,7 2 1</inkml:trace>
  <inkml:trace contextRef="#ctx0" brushRef="#br0" timeOffset="2404">1610 129 0,'-13'0'7,"13"0"1,-13 1-2,13-1 0,-13 6 1,13-6 1,-14 8 0,14-8-1,-16 14 0,8-4 0,2 2-2,-5 2 0,4 5 1,-1 1-3,2-1 0,0 3 0,5 0-1,-3-1 0,8 0-1,1-2 1,7-3-1,2-3 1,4 0-1,2-6 1,1-2 0,3-6 0,0-3 0,-1-4 0,-3-5-1,-1-4 1,1-3-1,-3-2 0,-2-3 0,-3-3 0,-3-1 0,-2 0 0,-3 1 0,-4 0 0,-4 3 0,-3 1 0,-3 4-1,-4 3 1,-2 4-2,-3 4 1,-2 5-1,-3 4 1,-5 4-1,0 4 0,-4 2 0,5 5 0,-1 0-2,7 4-3,-1-2-3,10 2-5,4-3-4,11 1-1,8-5 1,6-1 0</inkml:trace>
  <inkml:trace contextRef="#ctx0" brushRef="#br0" timeOffset="3065">1999 0 3,'0'0'9,"0"0"-1,0 0 0,0 0-3,0 0 1,0 0-1,0 0 0,-7 11 0,7-11-1,-1 12 1,1-12 0,-2 17 0,-1-8 0,4 7-1,-5-2 1,0 2-2,-4 5 0,0 3 0,-3 3 0,0 2-1,-3 2 1,2 0 0,-1 0-1,2-2 0,2-3 0,4-3 1,2-5-1,8-1 0,4-8 0,9-3 0,8-5-1,5-2 0,4-3 0,6-3-1,1-1 0,1-2-1,-4 1-1,-3-1-2,-3 5-5,-6-2-5,0 2-6,-8-1 2,0 2-1,-6-2 1</inkml:trace>
  <inkml:trace contextRef="#ctx0" brushRef="#br0" timeOffset="3585">2120 244 4,'0'0'8,"-2"9"2,2-9 0,4 12-3,-4-12 2,1 19 2,-1-5-1,0 6 0,-3 2 0,6 8-2,-8 5-1,6 4-2,-2 5-1,1 5-4,5 3-8,0-2-9,3 1-2,-1-9 0,4-7-1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6:02.703"/>
    </inkml:context>
    <inkml:brush xml:id="br0">
      <inkml:brushProperty name="width" value="0.05292" units="cm"/>
      <inkml:brushProperty name="height" value="0.05292" units="cm"/>
      <inkml:brushProperty name="color" value="#00B0F0"/>
    </inkml:brush>
  </inkml:definitions>
  <inkml:trace contextRef="#ctx0" brushRef="#br0">5568 14022 645,'-26'-16'3354,"26"16"387,-21-15-2064,6 5-387,-2-2-645,0-4-258,-1 4 0,-6-5-129,-1 1 258,-9-5-129,1 2 258,-9 0-258,2 4 0,-13 1 258,-1-1-258,-7 6-129,1 4 0,-6 5 0,1 0 0,-7 12-129,-1 3 0,-2 6-129,-2 8 258,-3 3 129,-2 5-258,-3 4 258,3 3 0,-3 3-129,5 2 0,-5 3 0,3 7-129,2-1-129,4 5 129,6 4-129,2 3 129,7 2-129,6 7 0,8 0 0,9 1 0,8 3 0,6 2-129,11 0 129,5 0 0,8 1-129,11 0 129,6 1 0,11 0-129,13 4 0,6 3 129,10-2-129,7 1 0,10 1 0,5-7 129,6 0-129,7-8 258,4-11-129,6-3 0,3-6 129,6-6-129,3-11 258,7-4-129,3-10 0,5-11 0,2-4 0,1-6 129,-3-12 0,3-9 0,-4-13-129,4-2 129,-3-14-129,0-3 258,-6-16-129,2-5 258,-6-10-387,-2-8 129,-9-7 0,-5-12 0,-12-6 129,-5-1-129,-13-7 0,-13-1 0,-15-3 129,-11 3-258,-17 0 0,-16 8 0,-9 2 0,-20 0-129,-13 5 0,-11 2 0,-10 6 0,-12 1 129,-11 9-129,-7 0 0,-14 7-129,-9 9 0,-9 7 0,-9 7 0,-8 10 0,-7 10-129,-4 9-129,-6 9 129,8 17 0,4 3-129,3 22 0,0 10-387,16 24-1419,2 10-2322,12 10-516,1 9-258,-2-8 388</inkml:trace>
</inkml:ink>
</file>

<file path=ppt/ink/ink2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2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28:32.861"/>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28-1 9,'0'0'6,"0"0"0,0 0 1,0 0 0,0 0-1,0 0-2,0 0 0,0 0-1,0 0-1,0 0-1,0 0 0,0 0 0,0 0 0,0 0 0,0 0 2,0 0 1,11 9 0,-11-9 1,14 6 1,-14-6 0,20 4-1,-10-4-1,3 5 1,-1-5-2,3 4 1,-2-5 0,4 5-1,-6-3 1,5 2-1,1-2 0,3 0 1,-2-2-2,3 2 1,2-1-1,1 0-1,5 0 1,1 0-1,0-1 0,2 0 1,3 2-1,0-2 0,0 0 0,1-1 1,1 2-1,0-1 0,1 0 0,-1 0 0,-2-1 0,3 1 0,1-1 0,-2 0 0,0-1 0,0 1-1,-2 0 1,3 0 0,-2 0 0,-4 2-1,0-1 1,0 1-1,-1 0 1,-2 0-1,-1 1 0,-2-1 0,-3 1 1,0 0-1,-2 0 0,-3-1 1,-1 0-1,-2 1 0,-1 1 0,0 0 1,-1-2-1,0 2 0,-1-1 0,-2 2 0,-1-1 0,-9-2 0,14 2 1,-14-2-1,0 0 0,9 0 0,-9 0 1,0 0-1,0 0 0,0 0 0,0 0 0,0 0 0,0 0 0,0 0 0,0 0 0,0 0 0,0 0 0,0 0 0,0 0 0,0 0 0,0 0 0,0 0 0,0 0 0,0 0 0,0 0 0,0 0 0,0 0-1,0 0 1,0 0 0,0 0 0,0 0 0,9 9 0,-9-9 0,0 0 0,0 0 0,12 13 0,-12-13 0,6 16 0,-2-7 0,-1 3 0,1 3 0,0 2 0,-2 1 0,2 3 0,-2 1 0,2 1 0,-4 3 0,0 1 1,-1 2-1,0 2 0,-1 0 1,0-1-1,0 1 2,-2 2-2,3-1 0,1 2 1,0 1-1,0 4 0,1 0 0,0 3 1,-1 1-1,1-1 0,0 0 0,-1-2 0,1-4 1,1-2-1,-2-2 0,1-6 1,0 3-1,0-1 0,0-2 1,1 0-1,-1-1 0,0-1 0,0-2 1,0 2-1,3-7 0,-3 0 0,2-3 0,0-2 0,1-2 1,-4-10-1,4 15 0,-4-15 0,4 10 0,-4-10 1,0 0-1,0 0 0,-4 9 0,4-9 0,0 0 0,0 0 0,0 10 0,0-10 0,0 0 0,8 15 0,-8-15 0,1 13 1,-1-13-1,4 13 0,-4-13 0,0 9 0,0-9 0,0 0 0,-3 11 0,3-11 0,0 0 0,-4 10 0,4-10 1,0 0-1,-1 12 0,1-12 0,0 0 0,0 0 0,1 11 1,-1-11-1,0 0 0,0 0 0,-11 12 0,11-12 0,0 0 0,-9 7 0,9-7 0,0 0 1,0 0-1,0 0 0,0 0 0,0 0 1,0 0-1,-7 11 0,7-11 0,0 0 0,-13 11 1,13-11-1,-13 7 0,4-3 1,-3-2-1,1 1 0,-4-1 1,-1-1-1,-3 0 0,-1 1 1,-4 0-1,-1-1 0,-4 2 1,0-2-1,-3 1 0,-4 0 0,0 0 0,-2-1 0,-1 0 0,0 0 0,-5-1 1,1 0-1,0 0 0,-1-1 0,-1 0 0,-1 1 1,-1 0-1,-3 1 0,5-1 0,-2 0 0,3 0 1,-1 0-1,2 0 0,0-1 0,5 0 0,4-1 0,-2 2 1,4-1-1,3-1 0,3 1 0,4 0 0,3-1 0,1 2 0,3 0 0,4-2 0,1 0 0,0-1 1,-1 3-1,11 0 0,-16-4 0,16 4 0,-14-3 1,14 3-1,-9-2 0,9 2 0,0 0 0,0 0-1,-9-2 1,9 2 0,0 0 0,0 0 0,0 0 0,0 0 0,-11-3 1,11 3-1,0 0 0,0 0 0,-12-2-1,12 2 1,0 0 0,0 0 0,-9-3 0,9 3 0,0 0 0,0 0 0,0 0 0,0 0 0,0 0 0,0 0 0,0 0 0,-10-1 0,10 1 0,0 0 0,-9-2 0,9 2 0,0 0 0,-11-1 0,11 1 0,0 0 0,-11-1 0,11 1 0,0 0 1,0 0-1,0 0 0,0 0 0,0 0 0,0 0 0,0 0 0,0 0 1,0 0-1,0 0 0,-8-11 1,8 11-1,-2-9 0,2 9 0,-2-21 0,1 6 0,1-2 0,-1-3 0,1-3 0,-1-4 0,2-2 0,-2 0 0,2 0 0,-1-1 0,1-1 0,-1 1 0,1-1 0,1 1 0,-2 1 0,3-1-1,-1 1 2,0 2-2,2 1 1,0-1 0,2-1 0,-1-1 0,1 1 0,0-1 0,-2-1 0,0 0 0,0 1 0,-2-1 0,-2 1 0,0 2 1,-2 0-1,-1 2 0,1 2 0,0 0 0,1-1-1,0 3 1,1 0 0,0 2-1,0 1 1,1 0 0,-1 0 0,1-2 0,-1 4 0,0-1 0,0-2 0,1 1 0,-1-1 0,1 0 0,-2 3 0,1 0 0,1 3 0,-1 0 0,0 13 0,0-15 0,0 15 0,0 0 0,-1-10 0,1 10-1,0 0 1,0 0 0,0 0 0,0 0 0,0 0 0,0 0 0,0 0 0,0 0 0,0 0 0,0 0 0,0 0 0,0 0-1,0 0 0,0 0-2,0 0-1,0 0-3,0 0-16,1 18-3,-1-18-2,-18-2-1,-2-13 1</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40.0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130 1417 3,'0'0'3,"0"0"0,0 0-1,0 0 0,0 0-1,0 0 0,0 0 1,0 0-1,0 0 2,0 0-1,0 0 0,0 0-1,0 0 0,0 0 0,0 0-1,0 0 0,0 0 0,0 0-1,0 0-1,-1-10 0,1 10-2,0 0 0,0 0-2,10-7 0</inkml:trace>
  <inkml:trace contextRef="#ctx0" brushRef="#br0" timeOffset="471">88 1428 5,'0'0'4,"0"0"-1,0 0-1,0 0 1,0 0 0,0 0 0,0 0 0,0 0 0,0 0 0,0 0 1,0 0-1,0 0 0,0 0-1,0 0 0,0 0 0,0 0 0,0 0 1,0 0-1,0 0 1,0 0-1,0 0 0,0 0-1,0 0 0,0 0-1,0 0 1,0 0 0,11 3-1,-2-1 1,4 0 0,4 0 1,6 1 0,5-1 1,7 1-1,8-1 2,10 1 0,7-1 0,11 2-1,2-1 1,9 2 0,6-1-1,5 1 1,3 0-2,2 1 1,1-1 0,-3 1-1,-1-2 1,-2 1-1,-7-1-1,-4 2 1,-8-2 0,-6 1-1,-8-2 0,-5 1 0,-6-1-1,-5 0 1,-6-2 0,-5 1-1,-6-2 1,-5 2 0,-7-2 0,-3 0 0,-12 0 0,13 0 0,-13 0 0,0 0 1,0 0-1,0 0 0,0 0 0,0 0-1,0 0 1,0 0 1,0 0-1,0 0-1,0 0 1,0 0-1,0 0 0,0 0-2,0 0-5,0 0-8,0 0-5,6-14-2,-6 14 0,5-24 0</inkml:trace>
  <inkml:trace contextRef="#ctx0" brushRef="#br0" timeOffset="1593">2354 1558 5,'6'-13'8,"-5"3"0,-1 0 1,1-5 0,-1-2 1,-1-8-1,1-3 0,-2-10-1,2-5-1,-4-10-1,2-9-2,-4-8-2,1-7 0,-2-4-1,0-4-1,2-1 1,-1-3-1,2 2 1,0 2-1,1 7 1,1 3 0,-1 5-1,0 6 1,-3 7 0,1 11-1,-3 4 1,1 4 0,-2 12-1,2 0 0,1 11 1,2-1-1,4 16 0,-9-19 0,8 7 0,1 12-2,0 0 2,0 0 0,0 0-1,-13-2 1,13 2-1,-18 0 0,7 9 1,-1-9 1,-8 4-1,-4-4-1,-7 3 1,-6 8 0,-5-5 0,-7 6 0,-10-5 0,-13 5-1,-6-5 1,-11 6 0,-7-7 0,-7-1 0,-8 2 0,-2 0-1,-2 0 1,3 2 0,3 2 0,5 0 0,10 2 0,9-3-1,9 2 1,10-1 0,9-2 0,11 0 0,4-1 0,8-1 0,2-2 0,6 0 0,3-1 0,4 0 0,3 0 0,3-1 0,2-1 0,11-2 0,-10 5 0,10-5 0,0 0 0,-2 10 1,2-10-1,3 13 0,-2-4 0,2 4 1,-1 2-1,0 4 0,-2 1 0,-1 4 0,-4 3 0,-1 3 0,-4 2 1,-3 6-1,-3 1 0,-3 6 0,-1 2 1,0 6-1,1 3 0,4 3 1,2 2-1,5 0 0,3-2 0,3-4 1,1-4-1,2-5 1,-1-7-1,0-5 1,-1-9 0,-2-2 0,-1-2 0,3 0-1,-1-3 1,3-3 0,-1-1-1,2-3 1,-1 3-1,3-5 1,-4-9 0,0 0 0,6 9 1,-6-9 1,0 0-1,0 0 1,0 0 0,0 0 0,0 0-1,0 0 0,0 0 0,0 0-1,0 0-1,0-9-2,0 9-4,-2-10-4,2 10-9,0 0-1,0 0-1,-11-10 0</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4:53.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105 4226 1,'0'0'2,"0"0"1,0 0 1,0 0 0,0 0 1,0 0 0,0 0-1,0 0 0,0 0-1,0 0-1,0 0-1,0 0 0,0 0 0,0 0-1,11-5 0,-11 5 0,10-1 0,-10 1 0,15 0 1,-15 0-1,17 3 1,-7-1-1,2 0 1,1 1 0,1 0 0,1-1 1,2 0 1,1-2 0,5 1 0,2-1 1,3 0-1,1 0 0,3-1 0,3 2-1,5-1 0,4 3-1,-2-1 0,3 2 0,0-1 0,1 0 0,-1-1 1,3 1 0,-6-2 2,0-1-1,2-1-1,1 0 1,-3 0 0,3 1-2,-2-1 1,-3 2-1,3 1-1,-3 1 1,-6-1-1,-4 1 0,-2 0 1,-4 0-1,-4-1 0,-4 2 0,-2-2 0,-2-1 0,-3 1 0,2 1 1,-11-3-1,17 2 0,-17-2 1,17 2 0,-17-2-1,13 0 1,-13 0-1,13-1 1,-13 1-1,11 0 0,-11 0 0,14-1 1,-14 1-1,19-3 0,-10 0 1,2 0-1,-2 1 1,-9 2-1,14-7 0,-14 7 0,10-3 0,-10 3 0,0 0 0,0 0 0,0 0-1,0 0 1,0 0 1,0 0-1,0 0 0,0 0 1,0 0 0,0 0 0,0 0 0,0 0 0,0 0-1,0 0 1,0 0 0,0 0-1,0 0 1,0 0-1,9-2 1,-9 2-1,0 0 1,0 0 0,-1-10 0,1 10-1,0-9 1,0 9-1,-2-11 0,2 11 0,-1-14 1,1 14-1,0-16 0,-1 7 0,1-1 0,0-3 0,1 2 0,0-2 0,-1 1 0,0-1 0,0-1 1,0 0-1,0-2 0,0-1 0,0-1 0,0-3 0,1-2 0,1-2 0,-1-5 0,0-2 1,3-1-1,-2-3 0,1-2 0,2-3 0,-2 0 0,1 1 0,1 1 0,-1-1-1,0 1 1,0 1 0,1 1 0,-2 1 0,-1 1 0,-2-4 0,0-2 0,-1 5 0,-2 1-1,0 1 1,-1 2-1,3 1 1,1 2-1,1 6 1,3 1 0,-1 0 0,1 0 0,-1 0-1,1 1 1,-1 0 0,-2 2 1,0 3-1,-1-2-1,0 2 1,-1 3 0,0 3 0,1 10 1,-3-15-2,3 15 1,-2-9 1,2 9-1,0 0 0,0 0-1,0 0 1,0 0 0,0 0 0,0 0 0,-9-9-1,9 9 1,-11-6 0,11 6 0,-15-8 0,3 4 0,-1-1 0,-3 0 0,0-1 0,-4 1 0,-1 1 0,-4 0 0,-4-1 0,-1 0 0,-5 0-1,-3-1 1,-1 2 0,-1 0 0,0-1 0,0 1 0,0-1 0,-1 0 0,3 2 0,1 0 0,-1-1-1,-1 2 1,-1 0 0,-1 1 0,-1 2-1,0 0 1,-3 1 0,1 1 0,-2 0 0,1-1 0,0 0 0,2 0 0,-2 0 0,3 2 0,2-1 0,3 0 0,4 0 0,2 1 0,4-1 0,4 0 0,3-1 0,2-2 0,3 2 0,0-2 1,3 0-1,2-1 0,0 1 0,10 0 0,-12-1 0,12 1 0,0 0 0,0 0-1,0 0 1,0 0-1,-9 0 1,9 0-1,0 0 0,0 0 0,0 0 0,0 0 1,0 0-1,1 10 1,-1-10 0,0 9 0,0-9 0,-2 14 0,2-4 0,-1 0 0,1 1 0,0 4 0,2 3 0,-1 2-1,1 5 1,1 3 0,1 4 0,0 5 0,0 8 0,0 3 1,0 5-1,-1 4 0,-4 3 1,-1 3-1,-4 1 0,-2 2 1,-1-1-1,-5-2 0,1-1 0,-1 0 0,1-1 0,2-2 0,1-3 0,2-5 0,2-3 0,2-3 1,3-7-2,-2-5 1,2-7 1,-1-3-1,2-5 0,-2-1 0,1-4 0,1-1 1,-1-3-1,1-9 0,0 14 0,0-14 1,0 0-1,-1 11 1,1-11 0,0 0 0,0 0 1,0 0 0,0 0 0,0 0 1,0 0-1,0 0 1,0 0-1,0 0 0,0 0 0,0 0-1,0 0 0,0 0 0,-3-12-2,3 12-2,0 0-6,0 0-9,0 0-2,0 0-2,-11-16 0</inkml:trace>
  <inkml:trace contextRef="#ctx0" brushRef="#br0" timeOffset="8872">854 1055 1,'-44'4'2,"-2"4"-2,0 1 0,-3 4 0,-2 4 0,2 3 0,0 2 0,4 0 1,1 5-2,2 3 2,2 2-2,2 1 2,4 4 0,2 3 0,2 2 0,2 8 1,4 1 0,3 3 0,4 4 0,3 2 0,4 3-1,5 1 1,4 1-1,4-1 1,3 0-1,6-2 1,2 2 1,5-1-1,4-3 1,1-3 0,7-4-1,5-4 1,3-2-1,4-5 1,5-7-1,3-5 0,4-7 1,4-1-1,2-3 0,1-6 0,1-5 0,-1-2-1,1-6 1,-1-9 0,-4-1 0,-1-8 1,-2-6-1,0-6 0,-1-9 0,0-6-1,-6-6 0,-3-4-1,-3-9 0,-3-2 0,-7-7 1,-9-4-2,-6-3 1,-6 1 0,-5-1-1,-6 2 1,-7 3-1,-3 0 1,-4 3-1,-4 6 1,-1-1-1,-3 9 1,-2 2-1,-3 6 0,-1 3 1,-3 7-1,-1 4 1,-1 3-1,-3 8 1,0 0 0,-1 3 0,-2 1-1,-2 2 1,3 4 0,-3 0 0,-2 5 0,1 1 0,-1 3-1,0 5 1,2 3 0,4 4-1,-2 3 1,3 3-1,2 3 1,0 2 0,1 3 0,1 0-1,-5 0 1,5 1 0,-1 1 0,2-1-2,0 1-2,1 3-7,3 2 0,-1-4-2,8-3 1</inkml:trace>
  <inkml:trace contextRef="#ctx0" brushRef="#br0" timeOffset="15802">128 2897 0,'0'0'4,"0"0"0,0 0 0,0 0 0,0 0 1,0 0-1,0 0 1,10 0-1,-10 0 0,21-3 1,-4 2-2,3-1 1,9 0-1,7 0 0,5 0-1,6-2 1,6 1-1,6 0-1,4-1 0,3 0 0,3 0 0,-2 1 0,3 1 0,1-1 0,-4 1 0,-1-2 0,-4 1 0,-5-1 1,-4 0-1,-5 0 1,-5-1 0,-8 3-1,-4 1 1,-6 2 0,-5 0-1,-2 1 0,-4 0-1,-5 0 0,-9-2 0,13 4 1,-13-4-1,0 0 1,0 0-1,0 0 1,0 0-1,0 0 0,0 0 0,0 0 0,0 0 0,11 5 0,-11-5 0,9 5 0,-9-5 0,11 6 0,-11-6 0,16 8 0,-16-8 0,11 11 0,-11-11 0,13 13 0,-7-3 0,1 1 0,0 3 0,2 4 0,1 5 0,0 2 0,2 4 0,-1 5 0,1 4 1,2 3-1,0 3 0,-1 1 1,0 3-1,-1 2 1,-2 0-1,-3 3 1,0 1-1,-1 1 1,-4-2 0,-2 3 0,-3-1 1,-2 0-1,-2-2 0,1-4 1,-4-3-1,2-4 0,0-1 0,2-7-1,2-3 0,2-4 1,2-3-1,0-2 1,2-3-1,0-4 0,0-2 1,-1-2-1,-1-11 2,1 15 0,-1-15-1,0 0 1,-10 9 0,10-9 0,-18 5 0,5-3 0,-4 1-2,-4 1 1,-3-2-1,-5 1 1,-6-2-1,-5-2 1,-4-2-1,-7 1 0,-7-1 0,-5-1 1,-6 0-1,-3 1 0,-2 2 0,-3 1-1,0 1 1,0 1 1,4-1-1,3 1 0,0 1 0,7 0 0,4 1 0,5-1 0,8 1 0,4 0 0,7 1 0,5-2 0,10 1-1,5-2 1,5 0 0,10-2-1,-10 2 0,10-2-1,0 0 0,0 0-3,0 0-4,0 0-6,11 7-4,-11-7 1,10-9 0,-4-1 0</inkml:trace>
  <inkml:trace contextRef="#ctx0" brushRef="#br0" timeOffset="18867">963 3183 2,'0'0'7,"9"7"1,-9-7 0,0 0-3,0 0 0,0 0 0,0 0 1,-6-11 0,6 11 1,-9-11-1,9 11 0,-15-19-3,5 7 0,-4-4-2,0-7 0,-5-8 0,0-10-1,-3-8 0,-2-9 0,-2-8 0,-2-7 1,1-9-1,-1-2 1,2-5-1,1 0 3,4-2-2,3-3 0,4 1 0,4 1 1,-1-2-1,4-4-1,0 1 1,1 0-1,-3 1 1,1 3-1,0-2 0,2 0 0,0 2 0,3 4 0,2 4 0,2 5 0,5 1 0,-1 5 0,3 3 0,0 7 1,-1 4-1,2 7 0,-2 5 1,1 0-1,1 5 0,-1 3 0,1 3 0,0 3 0,5 3 0,1 3 0,5 3-1,3 5 1,5 4-1,6 5 0,6 3 1,5 4-1,8 3 1,5 1 0,5 2 0,3 1 0,1 1 0,0-1 0,2-1 0,2-1 0,-7 0 1,-2 0-1,-4-1 0,-3 1 1,-9-1-1,-5 0 1,-10 0-1,-8 0 0,-6 1 0,-5-1 1,-12 0-1,0 0 1,10 2-1,-10-2 1,0 0 0,0 0-1,-12 1 1,12-1-2,-16 1-1,4-1-3,12 0-5,-19 1-4,19-1-1,0 0 0,-7-16 0</inkml:trace>
  <inkml:trace contextRef="#ctx0" brushRef="#br0" timeOffset="19828">1612 10 4,'-12'-4'5,"12"4"0,0 0 1,0 0-1,-9-7 0,9 7-2,0 0 0,0 0-1,0 0 0,0 0-1,0 0 0,0 0 0,0 0 0,0 0 2,0 0-1,0 0 1,0 0-1,0 0 0,0 0 0,0 0-1,0 0 0,0 0-2,0 0 1,0 0 0,0 0 1,6 10 1,-6-10-1,0 0 1,0 0 0,0 0-1,0 0 1,0 0-1,0 0 0,0 0 0,0 0 0,0 0-1,0 0 1,0 0-1,0 0 1,0 0-1,0 0-1,0 0 1,0 0 0,9 8 0,-9-8-1,19 10 1,-4-2 0,6 1 0,2 5 0,3-1 0,2 3 0,-2 0 0,0 1 0,-3-1 0,-3-1 0,-6-3 0,-2 0 0,-5-3 0,-7-9 0,8 15 0,-8-15 0,0 0 0,4 11 0,-4-11 0,0 0 0,-1 12 1,1-12-1,-8 11 1,-1-1-1,-2 1 1,-5 6 0,-8 3 0,-1 1-1,-2 4 1,-3 0 1,1-1-1,-1 0 2,1-2-1,1-3 0,9-2 0,-4-5 1,5 0-1,3-3-1,1-1 0,4-2 0,10-6 0,-13 8 0,13-8 0,0 0 0,0 0 0,0 0 1,0 0-1,-10 4 0,10-4-2,0 0-2,0 0-3,0 0-6,0 10-5,0-10 1,0 0-2,12-5 1</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5.41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196 1193 20,'0'0'10,"0"0"1,0 0-1,0 0-2,0 0-1,0 0 1,0 0-1,0 0 0,0 0-2,0 0 0,0 0 0,-47 12-1,47-12-1,0 0-2,0 0 0,0 0 0,-48 21-1,48-21 0,0 0 0,0 0 1,-39 49-1,39-49 1,0 0-1,-23 63 1,23-63-1,-18 48 1,18-48-1,-11 53 1,11-53-1,-7 46 0,7-46 0,0 0 0,14 49 1,-14-49-1,0 0 1,60 25 0,-60-25 0,64 2 0,-64-2 0,72-8 1,-31 0-2,1-2 0,-5 0-2,-6-3-3,2 0-6,-8-3-6,4-1-1,-10-5 0,0 2 1</inkml:trace>
  <inkml:trace contextRef="#ctx0" brushRef="#br0" timeOffset="541">548 1365 21,'0'0'12,"-19"-4"1,8-1 1,-2-3-4,13 8 1,-23-19-1,14 9-2,-4-2-2,0 0-1,5-2-1,3 0-1,4-1-1,0 0 0,11 0-2,-2 0-1,8 2 1,2 1-1,-1 2 0,1 4 1,1 2-1,1 3 1,-4 4 0,2 3-1,-4 3 1,-1 2 0,-2 1 0,-3 3 1,-2-1-1,-2 3 1,-4-3 0,-6 3 2,0-5-1,-1 4 1,-2-5 0,-3 3 1,-2-4-1,0 0 0,-2-2 0,1-2-1,0-1-1,1-3-1,1 0-1,0-4-4,13 2-10,-15-10-5,15 10 0,3-24-1,3 8 0</inkml:trace>
  <inkml:trace contextRef="#ctx0" brushRef="#br0" timeOffset="1201">758 981 2,'0'0'5,"0"0"1,0 0 0,0 0-1,0 0 0,9 3 1,-9-3 1,0 0-1,0 0 1,7 16-2,-7-16 1,11 18-1,-4-5-1,-2 2 0,7 2-1,-2 0 1,2 1-1,-1-1-1,-2-2 0,0-1 0,-1-2 0,0-3-1,-8-9 1,10 12 1,-10-12 0,0 0 2,11 0-1,-11 0 1,8-15 0,-2 6 0,-1-6-1,2-1-1,0-5 0,1 0-2,0 0 1,1 1-1,-2 2 0,0 1 0,-1 1-1,0 6 1,-6 10-1,10-14 0,-10 14 0,0 0-1,0 0 0,0 0 0,0 0 0,10 12 1,-9-1-1,2 3 1,7 0-1,-6 3 1,8-2-1,0 1 1,2-4-1,-2 0 1,4-5-1,-3-2 1,-13-5 0,22 3 1,-22-3-1,14-10 1,-5 1 0,-1-6 0,2-1 1,2-4-2,-1-3 1,0 1-1,3 0 1,-2 1 0,2 0-1,-3 6 1,-2 1-1,1 4 0,-10 10 1,13-12-1,-13 12 0,0 0-1,0 0 0,0 0 0,10 5 0,-10-5 1,12 20-1,-5-4 1,4 3 0,2 0 0,1 5 0,2-1-2,2 0-7,-2-5-10,1-1-1,0-9-1,1-1 0</inkml:trace>
  <inkml:trace contextRef="#ctx0" brushRef="#br0" timeOffset="2173">1544 824 26,'-5'-11'11,"5"11"0,0 0 0,0 0-5,5 14-1,-5-14 0,5 23 1,-1-10 1,4 7-1,-2 0-1,5 3 0,0 5-1,5 4-1,-4 6 0,4 1-1,3 1-1,-7 3 0,8-4-1,-1-2 0,-2-6 0,0-4 0,-2-8 0,-1-5 1,-8-5 3,7-3-1,-13-6 1,0 0 0,-6-15 0,-6 3 0,2-6-1,-2-5-1,-4-6-1,2-3-1,1-5 1,-1-3-1,3-2 1,7 0-2,-2 1 2,3 4-2,4 2 1,1 4-1,-2 7 1,3 1-1,7 9 0,-6 1 0,8 8 0,1 4 0,1 3 0,2 4 0,2 3 0,2 7 0,-3-2 2,5 7-2,-6-2 1,-1-1 0,-2 2 0,-3-2 1,-3 0-1,-3-2 1,-5-1 0,-3-2 0,-4-2 1,-3-2-1,-4-2 0,1-1 1,-4-4-2,-5-2 1,0-4-2,3-3-1,8 1-3,-2-7-4,11 1-7,-6-4-3,13-1-3,6-4 2,9 2 0</inkml:trace>
  <inkml:trace contextRef="#ctx0" brushRef="#br0" timeOffset="2874">1964 713 17,'5'-11'13,"-5"11"1,-1-9 1,1 9-2,0 0-2,0 0 0,0 0-2,0 0-3,0 0-2,0 0-1,-1 11-1,7 1 0,1 3-1,0 5 1,0 0 1,2 4-1,1-2 1,1 1-1,-1-5 0,1 1-1,1-8 0,2-5 0,0-4 1,5-6-1,-1-6 0,0-4 1,-1-5 0,2-3-1,-2-2 1,-3 2-1,-3-1 0,-1 4 0,-4 3 1,-1 3-1,-3 4 0,-2 9 0,4-11-1,-4 11 1,0 0-1,0 0-1,0 0 0,0 0 0,0 0 0,12 11 1,-12-11-1,16 20 0,-4-10 1,0 2 1,7-1-2,0 0 0,4 1 0,0-6-3,4 0-2,-5-8-4,8 2-6,-4-10-4,-1 1-1,-5-8 1,-1-7 0</inkml:trace>
  <inkml:trace contextRef="#ctx0" brushRef="#br0" timeOffset="3445">2503 105 20,'-1'-12'11,"1"12"1,0 0 0,-5 13-2,3-1-4,1 7-1,-1 1 2,4 8 0,0 2 0,4 6-1,0 2 0,4 7-1,0 0-2,5 1 0,-1 2-1,3-2-1,1 0 0,-1-4 0,0-4-1,-1-5 1,0-7-1,-3-4 1,-2-7-1,-1-3 0,-10-12 0,0 0-2,0 0 0,0 0 0,-21-15-1,2-3-1,-2-3 0,-5-6-1,-1-3 2,-1-2 0,2 2 2,4 0 1,2 3 1,5 6 1,2 0 1,6 7 1,1 4-1,6 10 1,-2-11-1,2 11 1,0 0-1,14-13 0,-5 8-1,6-1 1,4-4-1,6-1-1,8-3-2,2-3-4,9 2-5,-1-4-7,5 2-4,-1-3 2,1 2 0,-6 1 0</inkml:trace>
  <inkml:trace contextRef="#ctx0" brushRef="#br0" timeOffset="4076">2930 450 19,'0'0'12,"13"-7"1,-13 7 1,11-10-4,-11 10 0,15-12-1,-15 12-1,14-16-2,-3 7 0,-11 9-1,16-16 0,-16 16-2,13-14 0,-13 14 0,10-10 0,-10 10-1,0 0 1,0 0-1,-1-12 0,1 12 0,0 0 0,0 0 0,-17-8-1,17 8 0,0 0 0,-11-7 0,11 7-1,-12-1 0,12 1 0,0 0 0,-11 3-1,11-3 1,-9 10-1,9-10 0,-11 20 0,5-8 1,0 3-1,0 1 1,0 2 0,-1 0 0,2 1 0,-1 0 1,3 1-1,0 0 1,2 0-1,3-1 0,1-1 1,3-2-1,1 0 1,5-3-1,-2-2 1,3-3 0,5-2-1,4-4 1,2-1-2,-1-6-1,3-1-3,-1-8-5,6-1-6,-4-9-5,-3 2-1,-6-7 1,3 1 1</inkml:trace>
  <inkml:trace contextRef="#ctx0" brushRef="#br0" timeOffset="4717">3251 403 2,'-4'12'7,"4"-12"1,-5 10 0,5-10 2,-7 12 0,7-12 0,-4 11-1,4-11 0,1 10 0,-1-10-1,10 9-2,-10-9 0,17 5-2,-3-3 1,-2-5-1,5-1 0,-2-3-1,2-1 0,-2-7 0,1 1-1,-6-4 1,0 1 0,-4-3-1,0 3 1,-6-3 0,-4 4-1,-2 1 1,-1 5-1,-2-1-1,-3 6 0,-1 4-1,-2 3 0,1 4-2,0 3 0,0 3-1,1-1-1,1 5-1,1-7-2,7 5-2,4-14-1,-5 10-2,5-10 0,6-11-2,0-5 2,4-2 1,4-10 2,0-8 3,1 2 3,1-1 4,1 0 2,-3 2 4,0 4 2,-4 2 2,-2 10 1,-4 3 0,3 4 0,-8-1-2,1 11-2,-2-9-1,2 9-2,0 0-2,0 0 0,0 0-1,0 0-1,0 0 0,0 0-1,0 0 0,-10 0-1,10 0 1,0 0-1,0 13 1,0-13-1,0 14 1,0-4 0,1 3 0,0 0 0,1-1 0,-1 1 1,1 6 0,3 1-1,-2 4 0,2 3 1,1 3 0,1 5 0,1 6 0,2 4 0,0-3 0,2 2 0,-1-3 0,1-2 0,-1-5-1,-1-5 0,-1-6-2,-2-8-6,1-2-12,-8-13-1,0 0-1,0 0 0</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02.92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731 2 1,'0'0'4,"0"0"0,-11-1 0,11 1 2,0 0 0,0 0 1,0 0-1,0 0-1,0 0 1,0 0-1,0 0-2,0 0 0,0 0-2,-9-2 1,9 2-1,0 0 0,0 0-1,0 0 0,0 0 0,0 0-1,0 0 1,0 0 0,0 0-1,0 0 1,0 0-1,1 12 1,-1-12 0,4 17-1,-1-7 1,0 3 0,1 1 0,0 3 0,0-1 0,0 4 0,-1 1 0,2 1 0,-2 1 0,0 3 0,0 3 0,-1-2-1,0 0-1,1-2 0,-1 0 1,1-3 0,-1 3-1,1-3 1,-1-3 1,2 0 0,-3 3 1,0-1 0,-2 2 0,-3-1 0,-2-2-1,-1 2 1,-3 1 1,-3 0-1,-1 0 0,-4 2 1,0-1-1,-3 2 1,-2-1-1,-2 1 2,-3-1-1,-2 1 0,-2-2 0,-1 3 1,-3-1-1,1 2 0,-2-1 1,-2 0-1,-4-1 0,8 0-1,-1-2 1,3 0 0,1-5 0,2 1 0,1-3-1,7-2 0,3-1 0,0-2 0,2-3-1,4-1 0,2-3 0,11-5 1,-11 6-1,11-6-1,0 0 0,0 0-2,0 0-3,0 0-5,0 0-4,0 0 0,0 0 0,0 0 0</inkml:trace>
  <inkml:trace contextRef="#ctx0" brushRef="#br0" timeOffset="1012">66 1224 0,'0'0'3,"0"0"0,0 0 0,0 0 0,0 0 2,0 0-1,0 0 1,9 5 0,-9-5 0,18-1-1,-7-1 1,6 0-2,5-3 0,5 1-1,3-1-1,2 1 0,2-1 0,1 2 0,3 1-1,-4 1 0,-6-2 0,-2 3 0,-5 0 1,-6 0 0,-3 0 2,-12 0 0,12 0-2,-12 0-2,0 0-5,0 0-4,-18-5 0,8 3-1,-7-3-2</inkml:trace>
  <inkml:trace contextRef="#ctx0" brushRef="#br0" timeOffset="1462">68 1214 29,'0'0'14,"0"0"-1,0 0 1,0 0-2,0 0-3,-3-11-2,5 0-3,2 0 0,-1-3-1,5-3-1,-2-3 1,2 0 0,0-4 0,3-1 0,-3-3 0,1 1 0,-1-3-1,1 1 0,-3 1-2,1-2 0,-3 3-3,1-1-2,5 6-4,-6-2-10,2 7-1,-5 0 0,-1 6 1</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1.4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21 19,'0'0'9,"0"0"0,0 0 0,0 0-2,0 0-5,0 0 2,0 0 0,0 0 0,37 60 1,-37-60 1,22 63 2,-22-63-2,24 82 0,-24-82-2,31 79 0,-31-79-1,27 71 0,-27-71 0,20 48-1,-20-48 1,0 0 1,0 0 0,0 0 0,0 0 0,0 0-1,39-53 0,-39 53 0,40-58-1,-40 58-2,62-53 1,-62 53-1,65-29-1,-65 29 1,59 3 0,-32 6-1,0 5 0,-4 3 1,0 3-1,-3 0 1,-8 2 0,5-1 0,-14 2 1,-3 0 0,-8-3 0,1 2 1,7-22 1,0 0 0,-62 50 0,62-50 0,-52 15-1,52-15 0,-56-1 0,56 1-2,-43-16-2,43 16-1,0 0-6,-46-51-8,46 51-5,2-44 0,-2 44-2,20-51 3</inkml:trace>
  <inkml:trace contextRef="#ctx0" brushRef="#br0" timeOffset="1853">569 106 17,'0'0'11,"0"0"1,0 0 1,0 0 0,0 0-1,0 0-1,0 0-2,0 0-3,9-1-1,-9 1-2,0 0-1,8 15-1,-8-15-1,14 19 0,-2-6 0,-3 1 0,5 2 1,-2-2 0,4-1-1,-5-3 2,5-3-1,0-2 1,0-6 0,0-4 0,0-5 0,-1-1 1,-2-6-1,1-1 1,-6-3-1,3-2 1,-1-1-1,-7 4 0,2 1 0,-2 2 1,-3 3-2,0 1 1,1 4-1,-1 9 1,-4-9-1,4 9 0,0 0-1,0 0-1,0 0 0,0 0 1,0 12-1,6 4-1,1 5 1,3 7 0,4 8 1,3 6 0,-4 7 1,4 2-1,2 1 0,0-1 0,-2-1 0,-3-5 1,-1-3-1,1-6 0,-3-5 0,1-6 0,-3-4-2,-2-4-1,1-2-3,-8-15-12,15 7-2,-15-7-2,13-20 2,-8-2-1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4.16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3 319 10,'0'0'9,"-4"-10"0,4 10 0,0 0-2,0 0-1,0 0 1,0 10-2,0-10-1,5 18 1,-1-2 0,2 3 1,4 6 1,1 4-1,6 7-1,0 3-1,5 4 0,1-2 0,3 2-1,0 0-1,0-4 0,2-5 0,-2-5-1,-2-5 1,-3-6-1,-4-4 2,-2-3 0,-4-7 1,-2-2 0,-9-2 0,9-19 1,-9-2-1,2-2 0,-5-9 0,1-4-2,-2-8-1,0-5 0,2-1-1,-3 1 1,2 0-1,-2 1 0,3 3 0,1 5 0,0 7 1,1 7-2,-1 6 0,-2 4-1,3 16-2,1-12-2,-1 12-6,8 11-8,-1 2-2,-4-3-1,6 8 2,-1-2 1</inkml:trace>
  <inkml:trace contextRef="#ctx0" brushRef="#br0" timeOffset="631">521 447 33,'0'0'13,"-4"-17"1,4 17-1,-2-13-5,2 13 0,2-9-2,-2 9-2,10-3-1,-10 3-1,18 0 0,-3 5 0,2-1 0,4 4-1,1 2 0,1 3-1,2 3 1,4 4-1,-3 0 0,-2 3 1,2 0-1,-5 1 1,-2-4 0,-3 1 0,-4-5 1,-5 0 0,-6-4 1,-1 1 0,-9-4 1,-1-1-1,-4-3 1,-3 1-1,-4-5 0,1-1-1,0-3 0,2-4-1,0-2 0,4-2-1,4-2 0,5-2 0,3-1 0,4-1-1,2 0 0,4 1 0,2 1 0,0-2-3,6 4-3,-4-3-5,8 2-8,-4-2-1,5 1 1,-2-4 0</inkml:trace>
  <inkml:trace contextRef="#ctx0" brushRef="#br0" timeOffset="1202">904 40 17,'0'0'11,"-3"-11"1,3 11 1,0 0-4,0 0 0,0 0-1,0 0-1,0 0-2,0 0-2,0 0 0,0 0 0,0 0 0,0 0-1,0 16 0,4-1 2,3 4-1,1 5 0,5 8 0,-1 4-1,4 7 1,0 4-1,1 1 0,-2-2-1,0-3 0,-3-4 0,0-6-1,-3-5 0,-1-8 0,-2-6-1,-1-3-1,-5-11-3,0 0-8,11 2-5,-7-14-1,0-3 0,-1-7 1</inkml:trace>
  <inkml:trace contextRef="#ctx0" brushRef="#br0" timeOffset="1603">1189 205 12,'0'0'10,"2"10"1,-2-10 3,1 17-1,-6-4-3,7 6 0,7 3 1,0 5-2,3-2-1,1 4-3,2-2-1,-1-3-1,4-4-2,-1-4 1,-3-6-1,2-5 1,-1-5-1,0-5 1,-1-4 0,2-3 1,-3-8-1,0 1 1,-6-4 0,0 0 0,-7-3 0,0 1-1,-4 0 0,-2 1 0,-4 1 0,0 3-1,0 2 0,1-1 0,0 7-1,1 0 0,8 12-2,-10-15-2,10 15-5,0 0-7,0 0-6,0 0-1,0 0 2,0 0-1</inkml:trace>
  <inkml:trace contextRef="#ctx0" brushRef="#br0" timeOffset="2103">1581 186 14,'0'0'11,"16"-17"2,-16 17-1,14-12 0,-14 12-1,15-10-1,-15 10-1,16-10-1,-7 1-2,2 5-1,-2-8 0,2 5-1,-2-6-1,0 1 0,-3-2 0,2 2 0,-5 1-1,-1 1 1,-3 0 0,1 10-1,-7-14-1,7 14 0,-15-7 0,5 6-1,-1 1 0,1 1 0,0 3-1,-2 0 0,2 3 0,0 1 1,0 3-1,-1 1 0,2 5 1,-2 0 0,1 2 0,2 0-1,2 1 2,0 0-1,4-2 0,4 1 0,4-4 1,4 0-2,2-3 2,4 0 0,3-3-1,6-3 2,2-4-1,3-1 0,1-3 1,0-1-1,3-1-1,1-1-1,-2 2-3,-8-4-11,1 5-6,-8-4 0,-4 2-2,-14 4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17.2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102 1207 25,'0'0'10,"9"6"0,-9-6 1,6 17-4,0-2-3,-1 2 2,4 7 1,1 3 1,6 7-2,-1 3 1,9 4-2,1 0 0,2 3 0,0-3-3,1-1-1,0-1-4,-4-7-3,3-3-6,-10-9-4,-2-2 0,-5-5-1,-4-1 1,-6-12 1</inkml:trace>
  <inkml:trace contextRef="#ctx0" brushRef="#br0" timeOffset="260">181 1783 31,'0'0'12,"-12"2"1,12-2-1,0 0-3,0 0-1,13-8 0,-13 8 0,24-15-1,-8 1 1,8 3 0,4-9 0,7 2 0,1-6-2,3 4-3,8-3-1,-4-3-1,1 0-4,-5-1-4,0 2-8,-9-2-6,2 3 0,-11-5 0,-7 2 0</inkml:trace>
  <inkml:trace contextRef="#ctx0" brushRef="#br0" timeOffset="611">0 1254 18,'0'0'12,"0"0"0,0 0 2,0 0-2,0 0 1,0 0 1,0 0-2,0 0-2,57 2-4,-30-14-3,3-2-6,10-3-10,5 1-4,9-4-3,0 1 1,3-3 0</inkml:trace>
  <inkml:trace contextRef="#ctx0" brushRef="#br0" timeOffset="911">874 1069 0,'-4'-11'7,"-9"-1"2,9 2 0,-8 1 3,8-1 0,-5 4 3,9 6-1,-14-9 0,14 9-2,0 0-2,0 0-2,0 0-3,0 0-2,8 14-2,-5 1 0,9 4 0,-5 4 0,11 7-1,-9 3 2,13 3-2,-8 1 2,3 2-1,1-4 0,-4-2 0,1-5-1,-4-5 1,-1-5-1,-1-6 0,-9-12 0,4 13-2,-4-13-3,0 0-1,-15-11-3,2-1-5,-2 2-4,-15-7-2,-1 0 2,1-3 2,-3 2 2,1-2 3,-1 4 6,1-2 6,3 5 8,14 0 3,3 5 1,1 3 2,1-1 0,10 6-1,0 0-1,0 0-3,-3-10-2,3 10-2,18-10 0,-3 1-2,8-6-1,6-3 0,5-4 0,8-2-2,4 1-3,-1-7-6,9 7-9,-2-3-2,2 4-1,-2 0 1,-2 5-1</inkml:trace>
  <inkml:trace contextRef="#ctx0" brushRef="#br0" timeOffset="1622">1256 1135 23,'11'-3'11,"-11"3"2,16-6 1,-7 3-3,0-3-2,6 0 1,-2-5-2,4 2 0,-4-4-1,5 1-2,-4-3-1,1 2 0,0-1-3,1 2 1,-6 1-1,-10 11 1,12-18 0,-12 18 1,-5-12 0,5 12-1,-10-10 0,-1 8 0,-2 0-1,2 1-1,-5 1 1,1 1-1,0 1-1,-3 2 1,2 2-1,3 1 1,-1 2-1,3 2 1,2 2-1,1 3 1,0 1 0,4 2 0,0 3 0,1-1 0,2 1 0,1 0 1,2 1-1,2-2 0,3-3 1,3-2-1,1-2 1,3-3 0,2-4-1,5-3 1,3-4-3,4-3 0,3-1-4,-3-7-4,6-2-7,-4-5-3,1-3-2,-4-4 1,-3-3 2</inkml:trace>
  <inkml:trace contextRef="#ctx0" brushRef="#br0" timeOffset="2183">1623 902 34,'0'0'13,"0"0"0,0 0 0,0 0-6,0 0 0,0 0-1,-4 14-1,4-14 0,8 18 0,-4-5 0,7 3 0,-2 3-2,4 2 0,1 0 0,0 3-1,1-3-1,0-1-1,-1-3 1,-2-4 0,-6-2 0,-6-11 2,10 12 0,-10-12 1,0 0 0,0 0 0,-2-11 0,-5 1 0,-1-4-1,0-2-1,0-4 0,-4 1-2,3-3 0,4-1 1,2 0-1,4 0 1,4 1-2,2-2 2,3 0-2,4 0 2,-1 1-2,1 1 1,2 4-1,-3 1 0,3 5-3,-3-1-6,5 8-9,-3-2-4,4 4 1,-2-4-2,2 5 2</inkml:trace>
  <inkml:trace contextRef="#ctx0" brushRef="#br0" timeOffset="2754">2023 734 22,'0'0'13,"-4"-12"2,4 12-1,0 0-1,-1-14-3,1 14-1,0 0-2,0 0-1,9-3-1,-9 3-1,13 2-1,-4 1 0,-9-3 0,17 9-1,-3-2 0,3 2-1,-1 3 0,2 0 0,0 1 0,0 3-1,3 3 1,-3-1-1,-5-1 0,-2 3 1,-2-5 0,-1 2-1,-3-2 2,-3 0 0,-3-6 0,-2 1 0,3-10 0,-14 13 0,2-8 1,0 1-1,-3-3-1,-3-1 1,-1-3 0,3 1 0,2-3-1,1-1 1,3-1-1,10 5-1,-13-13 1,13 3-1,0 1 0,0-2 0,8-2-2,0-1 2,4-1-2,2-1 0,3 3-3,-2-3-3,10 5-7,-5-4-6,1 3 0,-3-4-2,2 2 2</inkml:trace>
  <inkml:trace contextRef="#ctx0" brushRef="#br0" timeOffset="3294">2353 363 23,'-8'-21'14,"-2"5"1,1 2 2,3 4-3,6 10 0,-11-12-3,11 12-3,0 0-1,-11-5-2,11 5 0,0 0-2,2 15 0,2-2-2,4 4 1,0 6-1,3 5 1,3 4-1,1 5 0,1 2 0,-1 3 0,1-1 0,-1 0 0,0-1-1,-1-4 0,-3-1 0,-1-7 0,-1-4 0,0-7 0,-4-1-1,-2-7-1,-3-9 1,0 0-2,-13 0 1,1-7 1,-2-2-1,-5-4 0,-2-4 0,-4 1 1,3-2 1,-1 1 0,2 1 1,5 3-1,1 1 1,5 3-1,10 9 1,-10-14 0,10 14 0,1-11-1,-1 11 1,11-17-1,-1 7 1,4-4-1,3-1 1,4-1-1,4-1 1,3-2 0,1 1 0,1 3-1,0-1 1,-1 3-1,-4 1 1,-1 2-1,-4 3 0,-4 0 0,-2 2 1,-4 2-1,-10 3 0,15-5 1,-15 5 0,0 0-1,9-3 0,-9 3 1,0 0-1,0 0 0,9 5 0,-9-5 0,12 10 1,-12-10-1,17 19 1,-6-5 0,-2 1-1,2 4 1,-2-1 0,4 3-1,0-1 1,0 0-1,-1-3 0,1-1-1,1-3-4,-4-7-4,8-3-12,-18-3-1,17-17 0,-11-4 0</inkml:trace>
  <inkml:trace contextRef="#ctx0" brushRef="#br0" timeOffset="4116">2707 84 51,'-12'-10'18,"12"10"0,0 0-1,0 0-4,0 0-15,-3 15-5,3-15-7,9 12-4,-9-12 0,17 15 1,-6-6 0</inkml:trace>
  <inkml:trace contextRef="#ctx0" brushRef="#br0" timeOffset="4356">3136 425 13,'0'0'12,"-17"1"2,6-4 1,-5-3-1,4 1-1,-6-5 1,5 4-2,-4-8-2,7 4-1,0-4-3,4 1-1,0-3-2,5 3-1,3-3-1,4 3 0,0-1 0,2 4 0,0 0-1,3 2 0,0 4 1,0 1-1,2 4 0,0 3 0,2 3 0,0 4 0,1 1 0,-1 3 1,0 1-1,-2 2 1,-3 0 0,-2 0 1,-5-1 0,-3 0 0,-4-2 0,-1 2 1,-7-5 0,1 3-1,-3-5 2,-1-2-1,-3-2-1,1-3 0,-3-4-1,1-3-1,4-4-2,-2-3-2,6 3-6,-3-9-10,10 3-4,0-4-1,11 2 0,-3-6 1</inkml:trace>
  <inkml:trace contextRef="#ctx0" brushRef="#br0" timeOffset="4857">3260 112 47,'0'0'17,"0"0"0,0 0 2,0 0-9,0 0-3,0 0-2,0 0 0,0 0 0,0 0-1,0 0-1,-1 16 1,5-5-2,2 4 0,0 1 0,3 2-1,-1 1 1,1 1-1,1-3 0,-2-1 0,0-7 0,-1 2-1,-7-11 1,16 10 0,-16-10 0,15-2 1,-15 2-1,19-16 1,-12 0-1,6-3 0,0-4 0,1-2 0,-2-2-1,1 0 2,-1 0-2,-1 1 0,3 7 1,-7 0-1,-1 2 1,0 5-1,-6 12 0,7-15 0,-7 15-1,0 0 1,0 0-1,10 7 1,-5 4 0,1 2-2,3 7 2,2 2 0,1 4 2,3 1-2,-1 1 0,3 1 0,0 0-4,-1-3-7,4 5-12,-4-6-1,1 1-1,-9-6 0</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1.11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3908 4030 2,'0'0'1,"0"0"0,0 0-1,0 0-1,0 0 0,9-11 1,-9 11 0,0 0 0,0 0 1,0 0-1,11-5 1,-11 5 0,0 0-1,0 0 1,0 0-1,0 0 0,9-5 0,-9 5-1,0 0 1,0 0 0,0 0 0,10-1 1,-10 1 1,0 0 1,0 0 1,0 0 0,0 0 2,0 0 0,0 0 0,0 0 0,0 0 1,0 0 0,0 0-1,0 0 0,0 0 0,0 0 0,0 0 1,0 0-1,0 0 0,0 0 0,0 0-1,-10 6 0,10-6 0,0 0-2,-13-4 0,13 4-1,-14-3 0,4 2-1,-3-2 0,-1 3 0,-1-2-1,-2 2 1,-3 1-1,-3 0 0,-2 1 0,-2 0 0,-3 1 0,-2 1 0,-3 0 1,0 1-1,0-3 1,0 4 0,-1-6 0,1 3 1,1-1-1,3-1 1,-1-2-1,-1 2 0,1 0 0,-1-2 0,1 3-1,0-2 1,0 1-1,-2-1 1,1 2-1,1-3 1,-1 2 0,1 0-1,0-3 1,1 2 0,1-2 0,0 1-1,1-1 1,1-1 0,0 1-1,2-2 1,0 2-1,-1-1 1,0 3-1,0-1 0,-4 1 0,2 0 0,0-1 1,0 3-1,-1-1 0,1 1 1,-2-2-1,1 0 1,3 0-1,-4 1 1,-2-1-1,0-1 1,-3 0-1,1 0 1,-1 1-1,-2 0 1,2 0-1,-1 0 0,1 1 1,1 1-1,3-1 0,-2 0 1,1 2-1,0-1 0,1-2 0,2 2 0,-1-1 0,1-2 0,0 0 0,0 2 2,2-2-2,-4 1 0,3 1 0,-1-3 0,1 2 0,0 1 1,0-1-1,0 0 0,1-1 0,3 0 0,-1 0 0,2 0 0,-1 1 0,3-3 0,-2 2 1,1-2-1,0 2 0,2-2 1,2 1-1,-1 0 1,1-1 0,1 2-1,1-1 0,1 1 0,1 0 1,-2 1-1,0-2 0,2 1 0,-2 0 0,1-1 0,-1 0 1,1 1-1,-2 0 0,-1 0 1,-1 2-1,1-2 0,-2 1 0,0-1 1,0-1-1,-1 1 0,2 1 0,1-2 1,-1 1-1,2 0 0,-1 0 0,1 1 1,1 0-1,0-2 0,2 0 0,0 1 0,1-1 0,0 0 1,2-1-1,0 0 0,-2-1 0,0 2 0,3 0 1,-1 0-1,1 0 0,0 0 0,-1-1 0,1 2 0,11 1 0,-16-6 0,7 3 0,-2 0 0,2-1 0,-1 1 0,-1 1 0,1-1 0,-2 0 0,1 1 0,-1 0 0,0-1 0,0 0 0,-1 1 0,0 0 0,-2 0 0,4-1-1,-3 1 2,2-1-1,-1 1 0,3 0 0,-2-1 0,2 0 0,0-1 1,-1-1-1,11 5 0,-15-10 0,15 10 0,-17-9 1,17 9-1,-11-10 0,11 10 0,-14-14 0,14 14 1,-16-15-1,8 4 0,2-1 0,-4-2 0,3-3-1,-1 0 1,1 0-1,1-3 1,1 0-1,-3 1 1,3-1 0,0 0-1,1 2 2,-3-3-2,1-1 2,0-1-1,-1-3 0,1-3-1,-2-2 1,1-1 0,1-3 0,1-1 0,1 0 0,-1 1 0,2 0 0,2 3 0,0-2 0,1 0 0,0 3 0,1 1 0,-1-1 0,-1-1 0,2-1 0,-3-2 0,2-3 0,-2 0 0,1-4 0,0-2 0,-1-1 0,1-2-1,-1 1 2,-1 0-2,2 5 2,-1-5-1,0 6-1,1 3 1,1 0 0,1 2 0,2-1 0,1 1-1,-1-4 1,2 2 0,0-2 0,0-3 0,1-2 0,-2-1 0,-1 0 0,2 2 0,-1 2 0,-1 2 0,1-3 0,-1 5-1,0 2 1,2 1 0,1 2 0,-1 0-1,3 0 1,-1-2 0,2 3 0,1-5-1,0 1 2,-1-1-2,0-2 1,-2-3 0,-3 2 1,1 3-1,-3 1 0,1 0 0,-1 4 0,0 0 0,-4 0 0,6 2 0,-1 0-1,2 2 1,-3 2 0,1-1 0,-1 0-1,0 1 1,1 3 0,-2 0 0,0 0 0,-1-1 0,2 1 0,0 3 0,1 0 0,0 1 0,-1 3 0,1-1 0,0 3-1,-1 1 1,3 0 0,1 2 0,0-1-1,0 0 1,2 2 0,4-2-1,0 2 1,3 0-1,2-1 1,3 1 0,0 0-1,3 0 1,0-1 0,2 1 0,3 0 0,-3-1 0,-4 2 0,7 0 0,1-1-1,-2 2 1,2 2 0,-3 0 0,1 2 0,2 1 0,4 0-2,-7 1 2,2 1 0,-1 0 0,2-1 0,4 0 0,1-2 0,2 1 0,2-1 0,0 1 0,0-2 0,3 0 0,0 1 0,0-1 0,-3 1 0,0-1 0,-1 0 0,1 1 0,1 0 0,0 0 0,0 0 0,1 1 0,2 0 0,1 1 0,3 0 0,1 0 0,-2 0-1,4 1 1,-2 0 0,2-1 0,-1 1 0,0-1 0,-1 1 0,0 0-1,-1 0 1,-1 1 1,1 0-2,-2 1 1,0 1 0,-1 1 0,-1 0 0,-2 0 0,-1 0 0,1 1 0,0-1 0,-3 0 0,1-1 0,-1 0 0,2-1 0,0 0 0,3 0 0,-2 0 0,2 1 0,1-1 0,0 2 0,1-1 0,-1-1 0,1 0 0,-3 1 0,1-2 0,-1 1 0,0-1 0,0 1 0,0 0 0,0 0 0,1 0 0,2 0 0,1 0 0,0 2 0,-1-2 0,0-1 1,0 1-1,-1-1 0,-3 0 0,-1-1 0,-1 0 0,-1 1 0,0-1 0,-3 0 0,-1 1 0,-1 0 0,-2 0 0,3 0 0,-4 1 0,-1 0 0,-1-1 0,-2 1 0,-2 0 0,-1 0 0,0 1 0,-1-2 0,-4 2 0,1-1 1,-1-1-2,0 0 2,-1 0-1,-1-1 0,-2 0 0,-3 0 0,-10 0 0,15 0 0,-15 0 0,0 0 2,10 0-2,-10 0 0,0 0 0,0 0 0,0 0 0,0 0 0,11-3 0,-11 3 0,0 0 0,0 0 0,11-5 1,-11 5-1,0 0 0,0 0 0,0 0 0,0 0 0,0 0 0,0 0 0,0 0 1,0 0-1,0 0 0,0 0 1,0 0-1,6-9 0,-6 9 0,0 0 0,-2-9 0,2 9 0,0 0 0,-2-10 0,2 10 0,0 0 0,0 0 0,0 0 0,-2-10 0,2 10 0,0 0 0,0 0 0,-4-10 0,4 10 0,-3-10 0,3 10 0,-7-16 0,1 6 0,-2-3 0,-2-7-1,-2 0 2,-3 0-1,-2-2 0,-2 0 0,1-2 0,-1 0 0,-1-2 0,2 6 0,-2-5 0,1-1-1,0-1 1,1-1 0,-2 0 0,1 1 0,2 2-1,0 3 1,-1 0 0,3 3 0,1 4 0,3 1 0,1 5 0,10 9 0,-15-15 0,15 15-1,0 0 1,-11-10-2,11 10 1,0 0 0,0 0 0,0 0 0,3 15 0,-3-15 0,8 19 1,-1-4-1,1 3 1,1 3-1,1 1 1,2 1 0,0 1 0,3 2 0,0 1 0,1-1 0,-1 0 0,2 0 0,2-1 0,-3 3 0,2-2 0,0 2 0,-2 0 0,1-1 0,1 1-1,-3 0 2,1 0-2,2-3 1,-2 0 0,1-2 0,-2 1 0,0-1 0,-3 0 0,2-2 0,-2 0 0,-4-1 0,2-4 0,-2 1 0,-2-4 0,-1 0 0,1-3 0,-6-10 0,4 14 0,-4-14 0,-1 10 0,1-10 0,0 0 0,-7 11 1,7-11-1,-7 11 0,7-11 0,-12 13 0,12-13 1,-19 18-1,8-9 0,-2 0 0,0 2 0,-4 0 0,0 1 0,-1-1 0,-2 0 0,1 1 0,0 0 0,-2 0 0,-1-1 1,2-1-1,1 1 0,-1 0 0,1 1 0,1 0 1,-1 1-2,-1 1 2,0-1-2,2 2 1,0-1 0,0-1 1,4-3-2,1-2 1,4-2 0,9-6 0,-10 9-1,10-9-1,0 0-4,23 3-14,-6-4-3,4 0 0,-5-11-2,3-6 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8.076"/>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273 175 2,'-13'-5'2,"-2"-1"0,0 1-1,-1-1-2,-1 1 1,-1 0 1,-1-1 1,1 1 1,-2 0 0,2 0 0,-1 1 0,0 1 0,2 0 0,2 2-1,3 0 1,3 0 1,9 1 0,-13 1 0,13-1 1,0 0 0,0 0 0,0 0-1,0 0 1,0 0 0,0 0-1,11-6 1,0 5 1,-1-2-2,7 2 1,1-3 0,4 2-1,2-1 0,5 0-1,-1 1 1,5 1-1,0-1 0,5 1 0,2-1 0,3 1 0,0-2 0,4 2-1,3-3 1,2 2-1,3-2 1,3 1-1,0-2 0,1 1 0,0-1-1,2 1 1,-4 1-1,0 0 0,-1-1 0,2 2 0,0-1 0,4 0 1,0 0-2,1 1 1,2-1 0,2 1 0,1 0 0,0 1-1,0-1 1,-2 1-1,3 0 1,1 1 0,-1-1-1,1 1 2,-5 1-2,1 0 0,0-1 1,1 1-1,0 0 0,-1-1 1,2 1-1,2 0 1,3-1-1,-2 1 1,2 1-1,0-1 1,0 1-1,0 0 1,0-1-1,0 1 1,1-1 0,2 0 0,-4 0-1,3 0 1,-2-1-1,1 2 1,-2-1-1,2 0 0,-1 0 1,3 1-1,0-1 0,0 0 0,2 0 1,2-1-1,2 0 1,-3 0-1,2 1 0,1-1 0,-3 1 1,0 1-1,-1 0 0,-4 1 0,-2 0 0,1 1 0,-3 0 0,0 0 0,-1 0 1,-1 0-1,-1 0 0,-3 0-1,-4 1 1,-2 1 0,-4-1 1,-8 0-1,-5-1 0,-5 1 0,-7 0 0,-6-1 1,-3 1-2,-6-1 0,-5 1-2,-9-5-4,8 23-18,-19-12 0,-4-6-1,-20-14-2</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0:59.889"/>
    </inkml:context>
    <inkml:brush xml:id="br0">
      <inkml:brushProperty name="width" value="0.08819" units="cm"/>
      <inkml:brushProperty name="height" value="0.35278"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15 162 14,'0'-12'12,"-2"1"2,2 11-1,-7-14-1,7 14-2,0 0-2,-6-9-1,6 9-2,0 0-3,0 0 0,0 0-1,0 0 0,0 0-1,0 0 0,0 0-1,0 0 1,0 0 0,0 0 0,12-4 0,-12 4 1,21-1 0,-3 0 0,3 1 0,6-2 1,4 1 0,1 0 0,3-1 0,1-1 1,4 1-1,-1-2 0,5 0 1,1-1-1,1 0 0,3 0 0,4-3-1,7 3 0,4-1 1,0 1-1,1 0 1,2-2-2,3 1 0,0-1 0,2 4 0,-1-4 1,3 3-1,-2-1 0,4 2 0,1 3 0,0-1 1,-1 0-1,0 1 0,-1 0 1,-1 2-1,1-2 1,-1 2 0,-3-2 0,0 3 1,-1 1 0,1-1-1,-5 2 1,3-1 0,-3 2-1,2 1 0,0 0 0,1 1-1,-1-5 1,-1 4-1,0-2 0,0 3 0,-4-4 1,1 1-1,-2-1 0,1 0 1,0 1-1,4-1 1,-3 1 0,0-1-1,2 2 1,-2-2 0,-2 0 0,1-1-1,-4 0 1,-1-1 0,-1 0 0,-1 0 0,-2-1 0,-1 0 0,-1 0 0,-2 0 1,1 1-2,-1 0 1,-4-1-1,0 1 0,-3 0 1,-1 1-1,-1 0 0,-2 0 0,-3 0 0,-1 0 1,-3 0-1,-1 1 0,-2 1 0,-1-1-2,2 6-4,-4-1-16,6 9-3,-12-13 1,-20-5-3</inkml:trace>
</inkml:ink>
</file>

<file path=ppt/ink/ink3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7.4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9181 847 11,'0'0'7,"0"0"0,0 0-1,-4 9 0,4-9-1,0 0-1,0 0-2,0 0 0,0 0 1,0 0 1,0 0 0,0 0 2,0 0-1,0 0 2,0 0 1,0 0-2,0 0 0,0 0-1,12-20 0,0 1-2,5-6 0,2-9-1,6-5 0,7-7 0,4 0-1,1-3 1,4 2 0,-2 1 0,0 2 0,-2 5 0,-2 4-1,-6 7 1,-4 5-1,-7 5 0,-3 4-1,-5 6-1,-10 8-3,0 0-5,0 0-5,-14 5-6,0 2-1,-1 0 1,-4-2 0</inkml:trace>
  <inkml:trace contextRef="#ctx0" brushRef="#br0" timeOffset="441">9336 316 3,'-12'10'7,"2"-6"2,10-4 0,-9-3-2,9 3 0,9-19 2,2 3 0,6-4 0,4-5-1,9-1 0,3-5 0,6 2-2,0-3 0,5 5-1,-4 0-1,0 7-1,-7 0 1,-3 7-2,-6 1 1,-5 6-2,-2 2 1,-5 4-1,-1 2-1,-1 2 0,0 2 1,-1 3 0,0 3 0,2 3 0,-5 4 1,1 3-1,-2 2 1,-1 4 1,-2 5-1,1 2 0,-3 0 0,-1 1 0,-1-3-1,1-2 1,0-2-1,1-4 0,-1-6 0,1-5 0,0-4-1,0-10 0,2 10-3,-2-10-7,9-10-11,0-11-1,5-10-2,2-15 1</inkml:trace>
  <inkml:trace contextRef="#ctx0" brushRef="#br0" timeOffset="22402">73 1369 4,'-14'5'8,"14"-5"0,-9-15 0,6 0-3,2-6-3,0-6-1,1-5 0,0-5 0,0-5 1,0-4-1,2-3 2,-2-2-1,0 0 1,-2 1 0,2 1-1,-1 1 0,1 1 0,-2 1-1,-1 3 0,-1 1 0,2 7-1,1 5 1,0 2-1,1 4 0,0 3 0,4 3 1,3 4-2,-7 14 1,13-18 0,-13 18-1,19-13 0,-9 9 1,2 2-1,2 1 1,4 1 0,6 0-1,6 2 1,5-1 0,7 1 1,8 0-1,8 0 0,10 0 1,7 0 0,6-2 0,6-1 0,8-2 1,7-1 0,8-1 0,2-2 0,6 1 0,2 0 0,7 2-1,4 1 0,2 4 0,-2 2-1,-1 2 0,3 0 1,-1 1-1,0-3 0,-1-1 1,-1-6-1,2-2 0,1-5 1,0-3-1,-2-1 0,-1 0 1,0 0-1,-2 5 0,-4 1 0,-2 3 1,-5 3-1,0 1 0,-3-1 0,0 1 2,-2-2-2,-2 0 0,-1-2 1,-1-3-1,-1-3 1,-3-2 0,-4 2 0,-5-2 0,-4 4 0,-6-3 0,-3 3 1,-7 0-1,-5 6 0,-4-1 0,-4 1 0,-1 1-1,-2-1 1,-5 1-1,-5-3 0,-5 2 1,-3 0-1,-8 1 1,-5 1-1,-8 1 0,-5 1 1,-4 2-1,-11-2 0,13 6 0,-13-6 1,6 12-1,-3-3 0,3 1 0,-1 4 0,2 2 0,2 5 0,0 3 0,0 2 0,0 3 0,-2 2 0,0 0 0,2 3 1,-4 6-2,0 1 1,0 6 0,2 4-1,-3 7 1,4 2 0,-4 3-1,0 0 1,0-8 0,-1-6 0,-1-8 0,0-6 1,-1-11 0,1-7-1,-1-5 1,-1-12 0,3 11 0,-3-11 0,0 0 1,0 0 2,0 0 0,3 10 0,-3-10 0,0 0 0,0 0-1,0 0 0,-10-5-2,10 5-1,-13 8-1,1-2 0,0 2 0,-2 1 0,0 0 0,0-1 0,-1 1 1,0-3 0,1-2-1,-1-1 0,0 0-3,-6 0-4,-2 6-10,-10 0-3,-5 0 1,-9-4-1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57.8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812 143 16,'20'-21'10,"-6"6"1,-2 0-1,-4 2-2,-2 0-1,-2 0-1,0 1 0,0 1-2,-2 1 0,1 0 0,-3 10-2,5-11 0,-5 11 0,0 0-1,0 0 1,0 0-1,10 10 0,-11 5 0,-2 7 1,-5 10 1,-5 9-1,-8 15 2,-10 14-1,-11 16 1,-8 10 0,-12 10 0,-5 3-1,-3-1-1,3-4 0,4-8 0,8-13-1,8-13-1,9-13-2,11-15-1,9-13-3,7-6-3,2-15-8,9-8-3,0-15 0,7-7 1,1-7 1</inkml:trace>
  <inkml:trace contextRef="#ctx0" brushRef="#br0" timeOffset="431">170 700 25,'-7'-9'12,"7"9"1,-11-14 0,11 14-7,-13 1-1,2 9-1,0 6 0,-3 13 0,-3 11-1,0 14 0,-2 10 1,1 12 0,1 4 1,9 3 0,1-3-1,7-4 1,9-7-2,11-8-1,8-13 1,12-10-2,9-11 1,10-10-1,8-14 1,5-8 0,0-15 1,-1-11 0,1-13-1,-2-3 1,-11-8 0,-7 2 0,-10 4 0,-7 4-1,-9 4 0,-3 7-1,-13 10 1,-4 5-1,-2 5 0,-3 3-1,-1 11 1,-2-10-1,2 10-1,0 0 0,0 0-2,0 0-3,-4 12-7,4-12-10,-3 19-1,3-19-1,-9 3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39.23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2931 161 3,'0'0'5,"0"0"0,-14-10 0,14 10-2,-18-5 0,7 3-1,-1 0 2,-2-2-1,-1-1 1,-3 0 0,-1-2 1,-5 0-1,-2-2-1,-7 1-2,-5-1 1,-9-1-2,-5 1 1,-7-1 0,-7 1-1,-7 1 1,-6-1-1,-5 3 1,-4 0 0,-6 1-1,-4-1 1,-2 2-1,-3 1 1,-2 0 0,-1 2-1,-2 0 1,1 4 0,2 1 0,1 5 0,-1 3 0,1 4 0,2 3 0,3 4 0,2 2-1,6 5 0,2 0 0,6 3 0,7 0 0,9 3-1,8 0 1,10 2-1,10 1 1,10 2-1,15 3 1,7 1 0,13 1 0,10 3 0,15 1 1,12 3-1,13-1 2,12 2-2,17-4 2,10 0-1,12-3 1,12-2-2,10-3 2,9-3-1,5-8 1,2-5 1,-1-6-1,5-7 1,-4-6-1,2-5 1,-1-9-1,1-1 0,1-7 0,1-1-1,1-3 1,-3 0-2,1-2 1,-4 2-1,-6-3 1,-6-1 0,-10 0-1,-7-1 1,-10 0-1,-9-1 1,-13-2-1,-11-1 1,-13-3-1,-11-3 1,-14-2-1,-9-5 1,-16-4-1,-12-1 1,-12-3-1,-14 0 0,-12 0 0,-17-1 0,-15 3 0,-16 5 0,-16 6-1,-13 4 1,-17 9-2,-9 5 1,-11 6-3,-9 10-1,-2 12-4,-10 3-7,-1 8 0,0-2-2,6-2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1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1610 2028 0,'0'0'4,"-14"-8"-3,14 8 1,-12-6-1,12 6 0,-4-13 1,4 3 0,0 10 2,-1-17 0,0 4 0,0 0 1,-6-2 0,-3 4 0,-1-5-1,-6 3-1,-3-4 0,-2 3-2,-6 0 0,-1-2 0,-3 2-1,-3-1 1,-2 2 0,0 0 1,-1 2 0,-3 3 0,-1 3-1,-6 5 1,-5 7-1,-3 2 0,-8 4-1,-4 5-1,-2 3 1,-5 3-1,-2 5 1,1 3-1,-1 4 1,3 1 0,2 4-1,3 4 1,3 2 0,7 3-1,6 0 1,10 2 0,9 2 0,11 1 1,10 0-1,12 1 0,10 0 0,7 0 1,13-1 0,10 0 0,10-2 0,8 0 0,11-3 1,8-3 0,9-1-1,10-5 1,4-6-1,5-5 0,1-6-1,2-7 1,-4-7 0,-1-11 0,-3-12 1,-3-9 2,-9-16 0,-5-10-1,-11-13 2,-6-12-1,-11-9 0,-8-7-1,-16-6 0,-9-1-1,-12 0-1,-8 7 0,-8-3 0,-6 11 0,-6 5 0,-8 9 0,-11 5-1,-7 8 0,-11 5 0,-9 1 0,-12 11-1,-7 3 0,-9 6 0,-11 9-3,-2 15-4,-9 13-5,-4 17-5,-8 14 0,-6 12-1,-2 9 0</inkml:trace>
  <inkml:trace contextRef="#ctx0" brushRef="#br0" timeOffset="4627">1782 194 3,'-7'-12'5,"7"12"-1,-10-13 0,10 13 1,-16-17-1,4 6 0,-5-3 0,-9 0 0,-7-2-1,-7-4 0,-9 4-2,-7-1 1,-10 3-2,-3 1 1,-5 5-1,-2-1 0,-2 10 0,-2 10 0,1-3 0,-2 8 0,5 1 0,-1 6 0,4-2 0,6 6 0,6-2 0,5 0 1,6 5-1,2 2 0,7 3 1,3 3 0,4 5-1,1 3 0,4 5 1,4 4-1,5-1 1,4 4-1,5 1 1,4 1 0,6 2 0,5 0 0,7-2 0,7 0 1,7-3 0,7-1 0,6-3 0,8-3 1,7-7-1,11-5 1,6-8 1,11-8-1,9-11 0,8-9 2,8-15-2,6-10-1,0-11 0,3-10 0,-1-8-1,-4-7 0,-8-7 0,-7-3-1,-9-2 1,-9-4-1,-10-1 1,-12 1 0,-14-1 0,-11 2 0,-16 2 0,-10 2 1,-15 3-1,-13 5 0,-14 5 0,-13 1-1,-13 12 0,-13 3-1,-8 13-1,-11 5-3,-7 22-7,-14 14-5,-11 16 0,-9 8-1,-6-7 0</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6:08.22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39 230 4,'0'0'4,"-11"1"1,11-1 0,0 0-1,0 0 1,0 0-2,-9 1 0,9-1-2,0 0-1,-11 4 0,11-4 0,0 0 1,0 0 1,0 0 0,0 0 1,0 0 0,0 0 1,0 0-1,0 0 0,0 0 0,0 0-1,0 0 0,0 0 0,0 0 0,0 0 0,0 0 0,-9 1 0,9-1-1,0 0 0,0 0 0,0 0 0,0 0 1,0 0-1,0 0 1,0 0 0,0 0 1,0 0-2,0 0 1,0 0-1,14 1-1,-4 1 0,-1-1 0,5 0 0,2 0 0,3-1 1,1 0 0,4-1 1,1 0-1,1-1 2,7 0-1,0 1 0,5-1 0,6 1 0,4 0 0,4-2 1,4 2-1,4-2 0,2 1 0,3-2 0,2 1 0,1-1 0,3 1-1,1-3 1,4 2-1,-2-2 0,6 2 0,-1-1 0,3-1 0,-1 2-1,0 1 1,-1 1-1,0-1 1,2 1-1,-4 1 1,-3 0 0,1 0 0,-1-1 0,1 0 0,-2 0 0,1-1 0,-1 1 0,-1 2 0,1-1 0,1 1-1,-4 1 1,3 0-1,-2 0 1,5 2-1,-1-1 1,2 0-1,-1 1 1,3 3-1,2-1 1,2-1-1,3 2 0,0-2 1,2-1-1,2-1 0,3-3 1,-1-1-1,5-1 1,-1-1-1,3-1 1,1 0-1,2-1 0,2 2 1,2-1-1,5 0 0,0 1 0,1-2 1,-2-1-1,0-4 1,-1 4-1,2-4 0,-2 0 0,-4 3 1,-1-2 0,-5 1 0,-5 2-1,-3 3 1,-7-4-1,-7 2 1,-11 2 0,-6-2 0,-11 0 0,-8 2-1,-5 0 1,-10 1 0,-10 1-1,-3 2 1,-14 0-1,13 0 0,-13 0 1,0 0-1,0 0 0,0 0 0,0 0-1,0 0 0,0 0-5,0 0-8,0 0-9,0 0-1,-11-3-1,-10-6 0</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1:45.1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294 136 0,'0'0'2,"0"0"-1,0 0 1,0 0 0,0 0 0,0 0 0,0 0 1,0 0-1,0 0 1,0 0-1,0 0 1,0 0 0,0 0-1,0 0 1,0 0-1,0 0 0,0 0 0,0 0 0,0 0-1,0 0 0,0 0 0,0 0 1,0 0 0,0 0 0,0 0 1,5-9 3,-5 9 0,0 0 0,0 0 0,0 0-1,0 0 1,0 0-1,0 0-1,0 0-4,0 0 0,0 0 0,0 0 0,0 0 0,0 0 0,0 0 0,0 0 0,0 0-1,0 0 1,0 0 0,0 0 0,0 0 0,0 0 0,0 0 0,0 0 0,0 0 0,0 0 0,0 0 0,0 0 1,0 0-1,0 0 0,0 0 1,0 0-1,0 0 0,0 0 1,0 0-1,0 0 0,0 0 1,0 0-1,0 0 1,0 0-1,0 0 1,0 0 0,0 0 0,0 0-1,0 0 1,0 0 0,0 0 0,0 0-1,0 0 1,0 0-1,0 0 0,0 0 0,0 0 0,0 0 0,0 0 0,0 0 0,0 0 0,0 0 0,0 0 0,0 0 0,0 0 0,0 0 0,0 0 1,0 0-1,0 0 0,0 0 0,0 0 0,0 0 0,0 0 0,0 0 0,0 0-1,0 0 1,0 0 0,0 0 0,0 0 0,0 0 0,0 0 0,0 0 0,0 0 0,0 0 0,0 0 0,0 0 0,0 0-1,0 0 1,0 0 0,0 0-1,0 0 0,0 0 0,0 0 0,0 0-1,0 0 1,0 0-1,0 0 1,0 0-1,0 0 1,0 0-1,0 0 1,0 0-2,0 0-1,0 0 1,0 0-2,0 0-1,0 0-1,0 0-2,0 0 0,0 0-2,0 0 1,0 0 0,0 0 0</inkml:trace>
  <inkml:trace contextRef="#ctx0" brushRef="#br0" timeOffset="4397">80 10 0,'0'0'3,"0"0"0,0 0-1,0 0 0,0 0-1,0 0 0,0 0 1,0 0-1,0 0 0,-11-4-1,11 4 1,0 0 0,0 0 1,0 0-1,0 0 1,0 0 0,-9-3 1,9 3-1,0 0 1,0 0-1,0 0 0,-9-1 0,9 1 0,0 0 0,0 0 0,-11 0-1,11 0 0,0 0 1,-9 1-1,9-1 0,0 0 0,-9 0-1,9 0 1,0 0 0,-10 0 1,10 0-1,0 0 1,0 0 0,0 0 0,0 0 1,0 0 0,0 0 0,0 0 0,0 0 0,0 0 0,0 0-1,0 0 1,0 0-1,0 0 0,0 0-1,0 0 0,0 0-1,0 0 0,0 0 0,0 0 0,0 0 0,0 0 0,12 2 0,-12-2 1,14 1 0,-4-1 0,1 0 0,1-1 1,1 1-1,0-2 1,1 1-1,-4 0 0,4 0 0,-2 1-1,0 0 1,-2 0-1,-10 0 0,15 2 0,-15-2 0,13 3 0,-13-3 0,11 3 0,-11-3 0,11 4 1,-11-4-1,10 2 0,-10-2 1,0 0-1,10 2 1,-10-2 0,0 0 1,0 0-1,0 0 1,0 0 0,0 0-1,0 0 0,0 0 0,-10-1 0,10 1-1,-10 1 0,10-1 0,-17 1 0,17-1 0,-15 4 0,5-3-1,1 1 1,9-2 0,-21 3 0,11-1 0,0 0 0,-3 0 0,0-1 0,0 1 1,-2-1-1,2 0 0,1 0 0,-1 0 0,2 0 0,0 0 0,11-1 1,-13 1-1,13-1 0,0 0 0,0 0 1,0 0-1,0 0 1,0 0-1,0 0 1,0 0-1,0 0 0,0 0 0,0 0 0,0 0-1,0 0 1,0 0-1,10 0 1,2 1-1,1-1 1,4 0 0,2-1 0,5 1 1,2-2-1,0 0 1,0 0-1,-1-1 0,-2 0 1,-2 0-1,-4 1 0,-2 1 0,-6 0 0,-9 1 0,11-1 0,-11 1-1,0 0 1,0 0 0,0 0 1,-8 9-1,8-9 1,-14 5-1,4-4 1,-3 2-1,-4-2 1,3 0-1,-1 0 0,1-1 0,-1 0 0,1 1 0,-1-1 0,6 0-1,9 0-2,-17 0-7,17 0-8,0 0-1,-4-11-1,10-4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08.80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7 1,'0'0'4,"0"0"-1,0 0 0,0 0-1,0 0 0,0 0-1,0 0 0,0 0-1,0 0 0,0 0 0,0 0 0,0 0-1,0 0 1,0 0 1,9 4-1,-9-4 1,11 4 1,-11-4 1,14 5 0,-2-2 1,-12-3 1,20 5-1,-5-1 1,0-2 0,6 0-1,-2 0 1,5 0-1,-2 0 0,5-2 0,-1 0 1,3-1-1,0 0 0,-2-2 1,4 0-1,6-3-1,1 2-1,2-1 0,1 2-1,3-1 0,-1 1-1,8 0 0,-3 0 0,-1 2 1,0 0 0,0-1 0,2 2 1,-3-1-1,1 1 0,-3 0 0,3 0 0,-5 1 0,1 0 0,-3 0 0,-2 1 0,1 1 0,0 0 0,-1-1 0,0 1 1,0 0-1,3 2 0,-3 0 0,3 1 0,-1 0 0,-2 1 0,-4 0-1,0 0 1,1 0-1,-2 0 0,-1-1 0,-2 0 0,0 0 0,1 0 0,2 0 0,-1 0 1,-1-1-1,0 0 1,1 1 0,3 0-1,-1-1 0,1 0 1,0 1-1,0 0 0,-2 0 0,1 0 1,-1 1-1,-1-1 1,2-1-1,2 0 0,-2 1 1,1-2-1,1-1 0,2 0 1,3-1-1,2 0 1,-3-3-1,2-1 1,0 0-1,0 0 1,2-1-1,-2 0 1,-2-2-1,-1 2 0,0 0 1,0 0-1,0 0 0,-2-1 0,-1 1 0,1-2 0,0 2 0,1 0 0,-3 1 0,0 1 1,1 1-1,-1 0 0,0 1 0,-2 1 0,0 0 0,-2 2 0,-2 0 0,0-1 0,-2 1 0,-1 1 0,-5-1 0,2 2 0,2 1 0,1-1 0,-1 1 0,2 1 0,0-1 0,2 0 0,4 0 0,1-2 0,-2-2 0,2 0 1,4-2-1,1-1 0,2-1 0,0-1 0,3-1 0,0-1 1,3-2-1,0 1 1,1-1-1,0-2 1,2-1-1,2 0 1,0-1-1,3 0 1,0 1-1,0 0 1,-1 1-1,-1 2 0,-2 1 0,-1 2 0,-2 3 0,-1 2 1,-5 3-1,-1 1 0,-2 3 0,-2 1 0,1 1 0,-2 3 0,-3-1 0,0 1 1,1-1-1,1 0 0,0-3 0,1 1 0,0-3 1,1-1-1,5-2 0,0-1 1,0-2-1,3-1 0,0-2 1,3 1-1,1-3 0,3 0 0,1-1 1,1-1-1,1 0 0,2-1 0,-3 0 0,4-2 1,0 1-1,0 0 0,-1-1 0,-2 2 0,1 2-1,0 2 1,1 1 0,-4 2 0,-4 3 0,-2 0 1,-5 3-1,-1 1 0,-5-1 0,-3 1 0,-3 0 0,0 0 1,-3-2-1,0 1 0,2-3 0,0-1 0,1-2 0,3 0 1,0-3-1,4-1 0,3 0 0,2-1 0,2 0 1,0 1-1,0-1 0,-3 1 0,-1 1 0,-2 0 0,-5 0 0,-5 0 1,1 0-1,-2 1 1,-2 0-1,-1 0 1,-3 0 0,0 1 0,0-1 0,0 0 0,-7-1 0,0 1 0,-3 0 0,-2 0 0,-9 1 1,11-2-1,-11 2 0,0 0 1,0 0-1,0 0-1,0 0 1,0 0 0,0 0 0,0 0 0,0 0-1,0 0 1,0 0-1,0 0 0,0 0 0,0 0 0,0 0 0,0 0 0,0 0 0,0 0 0,0 0 0,0 0 0,0 0 0,0 0-1,0 0 1,0 0 0,0 0 0,0 0 0,0 0 0,0 0 0,0 0 0,0 0 0,10-3 1,-10 3-1,0 0 0,10-3 0,-10 3 0,11-6 0,-11 6 0,15-6 0,-15 6 0,14-7 0,-14 7 0,15-7 0,-15 7 0,14-8 0,-14 8 0,17-5-1,-17 5 1,13-4 0,-13 4 0,11-3 0,-11 3 0,0 0 0,0 0 0,0 0 0,0 0 0,0 0 0,0 0 0,0 0 0,0 0 0,0 0 0,0 0 0,0 0-1,0 0 1,0 0 0,0 0 0,0 0 0,0 0 0,-1 9 0,1-9 0,0 0 0,0 0 0,-8 13 0,8-13 0,0 0-1,-5 11 1,5-11 0,0 0 0,-6 12 0,6-12-1,0 0 1,-4 11 0,4-11-1,0 0 1,0 0 0,-3 11 0,3-11 0,0 0 0,0 0-1,0 0 1,0 0 0,0 0 0,0 0 0,0 0 0,0 0 0,0 0 0,0 0 0,0 0 0,0 0 0,0 0 0,0 0 0,0 0 0,0 0 1,0 0-1,0 0 0,0 0 0,0 0 0,0 0 1,0 0-1,0 0 0,0 0 1,0 0-1,0 0 0,0 0 0,0 0 0,0 0 0,0 0-1,0 0 1,0 0 0,0 0 0,0 0 0,0 0 0,0 0 0,0 0-1,0 0 1,0 0 0,0 0-1,0 0 0,0 0 1,0 0-1,0 0-1,0 0-1,0 0-1,0 0-2,0 0-4,0 0-11,11 1-3,1-5 0,-2-7 0,3-5 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1.62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330 102 2,'0'0'6,"0"0"1,0 0 0,0 0 1,0 0-1,0 0 1,0 0 0,0 0-1,0 0-2,0 0-1,0 0-1,-2-9-1,2 9 1,0 0-1,10-12 0,-10 12-1,14-12 0,-5 7 1,1-2-2,0 3 1,2-3-1,4 2 0,0 2 0,2-1 0,0 1 0,1-4 0,1 4 1,2-4-1,-2 4 0,-3-2 0,1 3 0,2-2 0,-4 3 0,3 1 0,0 0 0,-1 0 0,2 1 0,-1 2 1,0-2-1,2 3 0,-1-3 0,1-2 1,-1 1-1,1 3 0,0-2 1,0-1-1,-1 0 0,0 0 1,1 1-1,-1 3 0,0-1 0,0-2 0,0 1 0,0-1 0,1 2 0,0-1 0,1 2 0,-1-1 0,0 3 0,0-1 0,1 3 0,-2-2 0,0 3 0,0-2 0,-1 4 0,0-2 0,0 1-1,2 1 1,-2-1 0,-1 2 0,2-1 0,0 1-1,-3 0 1,1 0 0,-2 2 0,-2 0 0,0 2 0,-1 1 0,-2 2 0,-2-1 0,0 4 0,0 0 0,1 0 0,-1 0 0,0 1-1,0-1 1,-2 1 0,-1-1 0,-1 1 0,-3 0 0,0 2 0,-4 0 0,-1-1 0,-1 5 0,-1 1 0,-1 0 0,-1 0-1,0-1 1,-1 0 0,1-2 0,-2 1 0,1-3 0,-1-2 0,-3 1 0,1-2 0,-5 0 1,1 1-1,-3-1 1,-2-3-1,-2 1 1,-2 0 0,-3-4-1,-1 0 1,-1-3 0,-4-2 0,-1-1 0,0-1-1,0-4 1,-2-2 0,0-1 0,-2-1-1,-1-2 0,3-1 1,-3 0-1,-1-3 1,0 0-1,-2-1 0,2-4 1,-1 2-1,1-5 0,1-1 1,0-1-1,1-2 0,-1-2 1,2-2-1,0-1 0,-2-3 0,1 3 1,-1-3-2,1-3 2,0-3-1,0 2 1,1-1-1,4-2 0,-1-2 1,5-3-1,2-1 0,5 1 1,2 2-1,6-7 0,6 1 1,4-1-1,6 2 0,6 3 0,4 1-1,3 1-1,4 5-2,4 7-5,-2 4-6,0 8-2,-1 2 1,-2 2-1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3.784"/>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651 17 11,'30'-1'6,"-2"-1"0,1 1-1,-1 0 0,1 3-1,0 0-2,-2 3 0,0 1 0,-3 1 0,3 1-1,-1 4 1,-1-1-1,-3 4 0,0 0 0,3 4 0,-4 0-1,0 4 1,-1 1-1,-1 2 1,1 2-1,-1-1 0,0 3 1,-6-1-1,4 1 1,-2-1-1,1 2 1,-4-2-1,1 1 2,-1 2-2,-3 2 2,-1-2-1,0 2 0,-2-1 0,-1 1 0,-2 2 0,-1-1 0,-2-2 0,1 0 0,-4 2 0,-1-1 0,-1 0 0,-3 0 0,-1 0 0,-1-1 0,-2-2 0,-1-1 0,-1-4 0,-3 0 1,0-4-1,-2 0 1,-1-2 0,-4 1-1,0-1 0,-1-1 0,-1 0 0,-3-1-1,-1 2 1,-2-2-1,-1-3 0,0-1 0,-1-1 1,-2-1 0,-1-2-1,2-2 1,-2 1 0,2-3 0,0 0 0,-2-2-1,0 0 1,1 0-1,0-1 0,1-1 1,0-3-1,0 0 2,2-4-1,1 1 1,-1-3 0,3-1-1,0-4 1,2 1-1,1-3 0,-1-2-1,1-4 1,3-3 1,3-5-2,1-3 2,2-5-2,3-3 1,1-4-1,4-5 0,1-1 0,2 0 0,3-3-1,0-2 1,1 0 0,2 0 0,1-2 0,1 1 0,2-1 0,1-1-1,2 1 1,2-1 0,2 2 0,-1 0 0,3 4-1,3 2 1,2 4-1,6 5 1,6 4-1,6 6 0,5 6 0,7 4 0,7 5-2,1 6-1,3 4-5,0 4-8,-2 2 1,-5 1 0,-6-4-1</inkml:trace>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2:38.811"/>
    </inkml:context>
    <inkml:brush xml:id="br0">
      <inkml:brushProperty name="width" value="0.08819" units="cm"/>
      <inkml:brushProperty name="height" value="0.35278" units="cm"/>
      <inkml:brushProperty name="color" value="#00B05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 0,'0'0'3,"0"0"-1,0 0-2,0 0 1,0 0-1,12-6 0,-12 6-1,13-1 0,-2 1 0,-11 0 2,10 2-1,8 0 0,-5-1 1,0 2 0,0-1 1,2 1 1,-1 0 0,4-1 1,1 0 0,-2 0 0,2-1 0,2 1 0,0 0-1,0 1 1,-1-2-1,1 0 0,1 1-1,3-2 1,1 1 0,-1-1 0,3 0-1,5 0 1,0 0 0,-3 1-1,2-1-1,3 1 0,-1 0 0,0 0-1,0 1 1,-3-2-1,-1 1 1,7-1 0,-2-1-1,0 0 2,-2 0-1,5-1 0,-4 0 0,3-1 0,1 1 0,-2-1 0,0 1 0,-3 1 1,1 0-2,-2 0 1,-1 1 0,2-1-1,2 1 1,-2-1-1,1 1 1,0-1 0,0 0 0,0 0 0,4 1 0,0-1-1,-1 0 1,1 0 0,0 0 0,1-2 0,-1 2-1,-2 0 1,1 1 0,-5 0-1,2 2 1,-1 1-1,2-1 0,-2 2 0,0-1-1,0 1 1,0 1 0,4-1 0,-1-1 0,-1 0 0,1 1 0,3-2 0,0 1 1,2-1-1,1 1 0,-1-1 1,3 1-1,0-2 0,2 1 0,-2-2 0,1 0 0,-1 0 0,0-1 0,4 0 0,0 0 0,-1 1 1,4 0 0,-2 1-1,3 1 1,1 1 0,-1 1 0,2 2-1,0-1 0,0 1 1,-1 1-1,1 0 0,1 0 0,2-1 1,1-1-1,-1 2 1,-1-3 0,0 0 0,-2 0 0,3-1 0,1 0 1,-1-1-1,0 3 0,1-2 0,1 1-1,3 1 0,0 2 1,-3-1-1,-1 2 1,0 0-1,-1 0 0,-1 0 0,0 0 1,-2-2-1,2 1 0,-1-2 1,3 0-1,0-1 1,1-1-1,1-1 1,1-1-1,1-1 1,0-1 0,1-1-1,1-3 0,0 2 1,3 0-1,1-1 0,-1-1 0,0 2 1,2-1-1,-4 1 0,-1-2 1,0 1-1,-2-1 1,-1-2 0,-1 3-1,1-3 1,-3 1 0,3-1 0,-3 1-1,-4 0 1,2-1-1,-2 0 0,0 0 0,-4-1 0,1 0 0,-1-1 0,0 1 0,2-1 0,0 0 0,1 2 0,-1 0 0,1 2 1,-2 2-2,-1 0 2,2 3-1,-2-1 0,-3 2 0,0 2 0,-3-1 0,2 2-1,0 1 0,1 0 0,-2-1-3,6 6-3,-4-4-8,6 3-5,-2-3-1,1-3 2,-3-6-1</inkml:trace>
</inkml:ink>
</file>

<file path=ppt/ink/ink5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7:58.3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118 1170 0,'0'0'1,"0"0"0,0 0 0,0 0 1,0 0-1,0 0 1,0 0-1,0 0 0,-10 7 0,10-7 0,0 0 0,-10 2-1,10-2 1,0 0 0,0 0-1,0 0 1,0 0 0,0 0-1,0 0 2,0 0-1,0 0 0,0 0 1,10 1 0,-10-1 0,18-1 0,-9 1 0,3-2 0,-12 2 1,21-2 1,-7 0-1,3 1 1,-3 1-1,2 1 1,2 0-1,-1 3-1,8-1 1,-4 2-1,2 1 0,4-1 1,2-1 1,3 0-1,3 1 0,2-2 1,4 2 0,0-3-1,2 4 0,3-2-1,1 2 0,0-2 0,2 2-1,1-2 1,4 2 0,2-1 0,5-1-1,1 1 0,3-2 1,-2 2 0,6-3 0,1 2 0,1-3 0,-1 2 0,1-2 0,-1-1 0,2 1 0,1-1 0,-1 1 0,0-2-1,1 2 1,0-2-1,1 2 0,2 0 0,2 0-1,1 0 1,1 1-1,0 0 1,0 0 0,0-1-1,1 0 1,-3 0-1,0 0 0,-3 0 0,1 0 1,-3 0-1,0 1 0,0 0 0,-2 0 1,0 0-1,1 0 0,2-2 1,1 1-1,3-3 0,-1 1 0,3-2 0,2 0 1,0-1-1,-1 0 0,-1 0 0,-1 0 1,0-1-1,-1 0 0,-1 0 1,-1 2-1,-1-3 0,-2 3 0,0-2 1,0 1-1,-1 1 0,-3 1 0,-2 1 0,-2 0 0,-2 0 0,0 2 0,-4-1 0,-2 1 0,0-1 1,-2 0-1,0-1 0,1-1 0,1 2 0,0-2 0,-1 1 0,1-2 0,1 1 0,1-1 0,1 2 0,1 1 0,1 0 0,5 0 0,2 0 0,1 0 0,2 1 0,3 0 0,-1 0 0,3 3 0,-2-2 0,-1 3 0,4 1 0,0 1-1,1 0 2,-2 1-1,2 3-1,0-3 1,-1 2 0,-1-1 0,-1 1 0,0-2 0,-2-1 0,1 0 0,-1-1 0,-3-1 0,0-2 0,-2 0 0,-3-1 0,-1-1 0,-1 1 0,-2 1 0,-3-1 0,-5 0 0,-4 0 0,-3 0 0,-5 0 0,-6 2 0,-6-3 0,-4 1 0,-5-1 1,-4 0-1,-1 0 0,-6 0 0,-10-1 1,11 0 0,-11 0 0,0 0-1,0 0 1,0 0-1,0 0 1,0 0-1,0 0 0,0 0 1,0 0-1,0 0 0,0 0 0,0 0 0,0 0 0,0 0 0,0 0 0,10-3 0,-10 3 0,0 0 0,0 0-1,0 0 1,0 0 0,0 0 0,0 0-1,4-10 0,-4 10 0,0 0 0,0 0-1,13 0 1,-13 0-1,14 1 0,-5 0 0,-9-1 0,12 4 1,-12-4 0,15 2 0,-15-2 0,10 2 1,-10-2-1,11 1 1,-11-1 0,13 0 0,-13 0 1,0 0-1,11-1 1,-11 1 0,0 0-1,0 0 1,3-11 0,-3 11-1,3-13 1,-2 1-1,2-3 0,2-3 0,-1-5 0,2-4 1,1-4-1,0-4 1,4 0 0,0-3 0,-1-5-1,1 0 1,0 1 1,0-3-2,-1-2 1,-3-3-1,1-5 1,-3-4-1,2 0 1,-1-2-1,0-2 0,-2 1 0,1 2 0,-1 6 0,1 6 0,-1 8 0,-2 6 0,-1 5 0,-2 4 0,0 5 0,-2 3 0,1 0 0,-3 1 0,1-3 0,1 2 0,-2 0 0,2 1 0,0 1 1,-1 3-1,2 3 0,2 9 0,-9-12 0,9 12-1,-9-5 1,9 5 0,-12-1 0,2 0 0,0 2-1,-3-1 1,-3 0 0,-4 2 0,-3 0 0,-6 1-1,-5-1 1,-2 1 0,-8-2 0,-3 2 0,-8-1 0,-8-1 1,-6-1-1,-6 1 0,-8 0-1,-9 1 2,-8 0-2,-12-1 1,-5 0 0,-5-1 0,-10 0 0,-7 0 0,-6-1 0,-5 0 0,-8 1 0,-5 0 0,-4 0-1,-5 1 1,-4 2-1,-4-1 0,-1 0 1,-4 0-1,-1 0 0,2-1 1,-1 1-1,0-2 1,2 1 0,4-1 0,4 1 0,4 0 0,3-1-1,6-1 2,4 1-1,5-1 0,3 0 0,4 1-1,2 0 2,3 2-2,7 2 1,1 2 0,6-1 0,5 1 0,7-1 0,7 1 0,2-2 0,7 1 1,3-1-1,4-1 0,5 1 1,3 0-1,2 1 0,3-1 1,1-1-1,4 2 0,1-3 0,2-1 0,2 0 1,1-2-1,1 0 0,4 1 0,4-1 0,3 0 1,2 0-1,7-2 0,1 2 0,4 0 0,3-1 1,2 0-1,2 0 0,0-1 0,7 0 1,-2 1-1,4-1 1,1 0-1,4 1 0,3-1 1,2 1-1,4-1 0,1 2 0,11 1 0,-13-1 0,13 1 0,0 0 0,-11-1 0,11 1 0,0 0 0,-15 7-1,6-2 1,0 2 0,-3 1 0,-1 4-1,-2 1 1,-2 2 0,-2 3 0,0-3 0,0 9-1,1 2 1,-2 4 0,2 3 0,3 3 0,0 5 0,-3 5 0,5 10 0,-1 0 1,-2 4-1,0 2 0,0 4 0,-2-1-1,-1-1 2,6-3-1,-8-1 0,5-4-1,1-5 1,2-1 0,2-3 0,4-1 0,3-3 0,3-4 0,3-3 0,2-4 0,0-2 0,3-5 0,-2-4 0,0-4 0,-1-1 0,0-4 1,-2-1-1,0-1 1,-2-10 0,2 12-1,-2-12 1,0 0 0,0 0 1,0 0-1,0 0 0,0 0-3,0 0-15,13 1-4,-5-18-1,-2-19-4,7-21 1</inkml:trace>
  <inkml:trace contextRef="#ctx0" brushRef="#br0" timeOffset="12859">12071 2261 0,'-11'-2'1,"11"2"-1</inkml:trace>
  <inkml:trace contextRef="#ctx0" brushRef="#br0" timeOffset="13279">11887 2227 9,'0'0'7,"0"0"1,0 0-1,0 0 1,0 0-3,0 0 1,0 0-3,0 0 1,0 0-2,0 0 0,0 0 0,0 0 1,10 0 1,-10 0 0,17 1-1,-4 2 1,2 1 2,6-1-2,4 3 0,3-3 0,1 2 0,-1-3-1,-4-3 1,-1 2 0,-4-5-1,-5 3 0,-14 1-1,13-4 0,-13 4 0,0 0 0,-13-7-1,3 8-1,-2-1 1,-2 0 0,-4 6-1,-1-6 0,-2 6 0,0-6 0,-1 6 0,0-6 0,-2 6 0,4-6-1,0 1 2,2-1-1,1 1 0,3-1 0,1 0 1,13 0-1,-13 0 1,13 0-1,0 0 0,0 0 1,0 0-1,13-2 0,4-3-1,2 5 1,3-6 0,6 5 0,1-4 0,-1 4 0,-5-5 0,-3 5 1,-7 1-1,-3 0 0,-10 0 1,0 0-1,-20 1 0,4-1 0,-3 6 0,-3-5 0,-1 4 0,-2-5 0,4 0 0,2 0 0,2 0 1,5 0-1,1 0 1,11 0-1,-10-4 1,10 4-1,0 0-2,15 4-10,2 3-8,1-9-2,5-4 0,3-7 0</inkml:trace>
  <inkml:trace contextRef="#ctx0" brushRef="#br0" timeOffset="17876">3456 6112 0,'-5'-10'5,"5"10"0,-4-13-2,4 13 0,-3-11-1,3 11 3,-4-12 0,4 12 1,-5-16 0,2 7 2,-1 0 0,2-1 0,-2 0-1,1-1-1,-2-2-1,0 0 0,-2-2-2,-1 2-1,-2-4 0,-2 2-1,-3 0 0,0-1 1,-4 2-1,0 1 0,-2 0 0,-4 2 0,-3 1 1,-1 2-2,-2 3 1,-1 3-1,-2 2 0,0 4 0,0 1 0,0 5 0,2 4 0,0-1 0,1 5 0,-1 4 0,0 2 0,0 3 0,1 3 0,-1 1 0,0 2 0,1 3 1,0 2-1,1 2 0,1 0 1,0 4-1,2 1 0,2 3 1,4 0-1,2 3 0,5-2 1,2 1 0,4 0-1,5-2 1,4-2 0,3-1 0,1 1-1,1-2 1,3-3-1,0 1 1,2-2 0,1 0 1,0-2 0,2-1 0,1-4 0,5 0 1,-2-5 0,6 1 0,1-4-1,5 0 1,2-4-1,6 1-1,0-5 1,5-3-1,1-3 0,3-6 0,1-6 0,3-5 1,-2-8-1,3-4 0,-1-5 0,1-3 0,-2-6 0,1-2 0,-1 0 0,-3-4-1,-2-7 0,-3 3 1,-4-3-1,-2 0 1,-1-1-1,-6-5 0,-2-1 0,-3-1 1,-1 5-1,-4-4-1,-2-1 1,-4 2 0,-3 1 1,-5 4-1,-4-1 0,-5 2 0,-8 3 0,-3 2 1,-7 0-2,-5 4 1,-4 2 0,-4 2 0,-5 3-1,-2 2 1,-2 3 0,0 2-1,-2 5 1,-2 2-1,-3 5 1,-1 4-1,-1 6 1,-1 4 0,2 4 0,-4 3-1,3 5 1,1 1 0,3 3 0,1 1 0,4 1-1,1 3 2,0 0-2,1 5 1,0 5 0,0 2-1,0 6 2,-1 7-1,-2 3 0,3 6 0,2 4 0,1-1 1,4 2-1,5-2 1,2 4-1,5-2 0,5 0 0,2-2 0,6-1 1,7 1-1,5 1 0,6 1 0,6-7 1,9-1-1,1-5 1,8-3 0,5-8-1,3-6 1,7-2-1,4-5 1,5-8-1,4-4 1,4-8 0,4-6-1,-1-3 2,4-5-1,-3-12 1,4-5 0,-3-6 0,0-3-1,-3-7 0,-2-1 0,-1-8-1,-4-1 0,-2-5 1,-6-3-1,-1-3 0,-2-2 0,-2 0 0,0-2 0,-3 2 0,-3-1 0,-3 1 0,-3 1 0,-4 4 0,-5 2-1,-7 1 2,-8 2-2,-6 3 2,-7 1-1,-6 4 0,-6 2 0,-4 1 0,-7 4 0,-3 2-1,-4 3 1,-4 4 0,-2 2-1,0 2 1,-3 1 0,-2 4-1,-1 3 1,-2 2-1,-2 3 1,0 4 0,-2 3-1,0 3 1,1 3-1,-2 4 1,2 1 0,4 5 0,0 3 0,3 2-2,5 3 2,-1 1 0,4 2 0,4 1-1,2 2 1,2-1 0,3 1 0,2 3 0,1 3 0,3 3 0,1 3 0,-1 7 0,-1 6 0,1 8 0,-1 6 0,2 2 0,-1 4 0,4 5 0,1 2 0,6 2-1,6-1 2,8-2-2,9 0 2,10-3-2,11-3 1,14-5-2,10-8-6,24-1-12,9-13-3,19-11 0,0-18-3,4-12 1</inkml:trace>
  <inkml:trace contextRef="#ctx0" brushRef="#br0" timeOffset="20610">1690 6301 2,'0'0'5,"-17"-20"0,2 10 1,-1-4 1,-4-1 1,-2 1-1,-2 0 0,-4 2-2,-2 0-2,-2 5 1,-2 0-1,-3 3-1,-4 4 1,-5 0-1,-4 5 1,-1 0 1,-3 4-1,-1 4 0,0 0 1,0 4-2,0 2 0,3 2-1,2 1 1,1 2-1,2 5 0,-1 4 0,1 6 0,3 6 0,4 3 0,2 6 0,2 3 0,5 0 0,5 1-1,6-1 1,8-4 0,5-2 1,5-2-1,9 0 1,4-1 0,7 3 0,3-4 0,7 0 0,1-3 0,5 0 1,0-3-1,4-4 1,3-5 0,2-3 0,-1-7 0,5 2 0,0-8-1,7-1 1,4-7-1,7 1 0,0-7 0,4-6-1,4-5 1,3-7-1,-1-5 0,0-10-1,-1-7 1,0-8-1,-1-7 1,-4-4-1,-4-3 1,-5 1-1,-5-4 1,-7 1-1,-8 3 0,-8 0 1,-8 0 0,-5 2-1,-3 1 0,-5-1 1,-3 4-1,-6-1-1,-5 2 2,-4 3-2,-6 3 2,-6 1-1,-10 5-1,-6 4 1,-10 5 0,-4 5 0,-6 3 0,-1 6-1,-4 5 1,-4 5-1,-1 5 1,3 2 0,0 3 0,1 3 0,0 9 0,0 3-1,6 0 1,3 4 0,7 2 0,-1 3-1,8 4 1,4 3-1,4-1 1,4 4 0,2 8-1,1 3 1,2 5 0,2 2 0,1 5-1,-1 1 1,6 3 0,-1-1 0,7 1-1,5-3 1,6 2 0,4 0 0,7-5 0,6 1 0,1-5 0,7-3 0,0-7 0,4-4 1,2-3-1,6-3 0,3-6 1,7-4-1,4-6 1,6-4-1,3-6 1,4-8 0,1-10 0,-1-8 1,-3-8-1,-1-9 1,-2-7-2,-3-10 2,-4-3-2,-2-4 1,-4-6-1,-5-3 0,-4-2 0,-5-1 0,-6-1 1,-7 4-1,-7-2 0,-8 2 0,-8 0 0,-7 1 2,-7 6-2,-10 2-2,-6 5 2,-10 4 0,-8 3 0,-7 7-1,-8 8 1,-7 6-1,-6 4 1,-4 8-1,-3 2-1,-5 13-1,1 18-5,-7 5-12,2 14-2,-8-3-2,-2 8-1,-9 2 0</inkml:trace>
  <inkml:trace contextRef="#ctx0" brushRef="#br0" timeOffset="52496">220 6670 0,'0'0'2,"0"0"0,0 0 0,0 0 1,0 0 0,0 0 0,0 0 1,0 0 0,9-1 0,-9 1-1,10 6 0,-10-6-1,19 11 1,-6-4-1,0-1 1,3 1 0,1-1 0,1 0 1,3 1-1,0-2 1,1 0 0,3 0-1,1 1-1,2 1 0,3 1 0,1 0-1,1 0 1,3 0-1,0 1 1,1-2 0,-2 0 2,2-2-2,0 0 2,-2-1-1,1 0 0,-2-2 0,2 1 0,-1-2-1,6 2-1,-2-2 0,-1 2 0,2-2-1,1 2 1,-2-3-1,0 3 1,-4-3 0,1 3 0,-6 3 1,1-3-1,-2 3 0,0-3 0,-1 3 1,2-4-1,-1 5 0,1-5 0,3 2-1,0-4 1,0 3-1,0 3 0,1-2 1,-1 3-1,0-4 0,-1 6 0,-1-6 0,-1 6 0,-1-6 1,0 1-1,-1-1 0,2 1 0,0-1 0,-2 1 1,2-2-1,2 1 1,-1-1-1,0 0 0,-2-1 1,-2 1 0,-1-2 0,4 1 1,-5-1-1,0 0 1,0-2 0,0 1 0,1-2-1,2 1 0,0 0 0,1 0 0,0 1-1,0-2 0,1 2 0,-1-1 1,-3 1-1,0-1 1,-3-1 0,0 0 0,-6-1-1,5-1 1,-1 0 0,1-5 0,-1 4 0,3-2-1,-1-1 0,0 0 1,3 2-1,-6 1 0,-2-1 0,-2 6 0,-1-4 0,-1 1 1,-1 2-1,-1-2 0,2 1 0,-2-1 1,1-1-1,0-1 1,-3-3-1,2 1 1,-5-2 0,2 0 0,-2-3 0,0-1-1,1-2 1,-2-2-1,1-2 0,1-2 1,-1 1-1,0-2 0,-1-2 0,2 3 0,-3-2 0,0 0 0,0 1 1,-2 0-1,0-1 0,-2 0 0,0 2 0,-2-2 0,1-1 1,0 3-1,-1 0 0,1 0 0,-2 3 0,2-3 0,-1 2 0,0 1 0,-1 0 0,1 1 0,-2-2 0,1-1 0,0 1 0,-1 0 0,1 1 0,0-2 0,-2 1 0,0 1 0,1 0 0,-1 2 0,0-1 0,-1 2 0,-1-1 1,-1 0-1,2 2 0,0 0 0,0-1 0,1 0-1,-1 0 2,0 0-2,3 0 1,0 1 0,0-3 0,0 0 0,-1-1 0,-2 1 0,2-1 1,-1 2-1,-2-2 0,0 3 0,0-1 0,1 2 0,0-5-1,2 3 1,0 2-1,0-2 1,-1 0 0,0-1 0,1 0-1,-1-3 1,0 5 0,-1-5 0,-1-1 0,1 1 0,0-1-1,0 1 1,0 0 0,1 0 0,0 2 0,1-1 0,1 1 0,-1 2 0,0-2 0,2 1 0,-1-1 0,0 0 0,0 0 0,1 2 0,-2-3 0,2 1 0,-1 2 0,1 0 0,1 1 0,0 0 0,1 1 0,-1-1 0,2 1 0,-1-6 1,0 2-1,-1 1 0,0 1 0,1-1 0,-1 2 0,-1-1 0,1 2 0,-1 2 0,1 0 0,0-2 0,0 0 0,0 1 0,0-1 0,-1 1 0,1 0 0,1 2 0,-2 0 1,0 0-1,1 0 0,-1-1 0,0 1 0,0-1 1,-1-2-1,0 1 0,0-1 0,1 2 0,-1-2 0,1 0 0,1-1 0,0-1 1,0 0-1,0-1 0,0-1 0,-2 0 0,1-1 0,0 3 1,-1 1-1,0 2 0,0-1 0,0 4 0,0 0 0,0 0 1,1 2-1,1 9 0,-2-18 0,1 9 0,0-5 0,1 0 0,-1 1 0,0 0 0,-1-2 0,1-2 0,0-3 0,-1-1 1,0 4-1,-1-4 0,2-4 0,0-1-1,1-2 1,0 0 0,1 0 0,0 1 0,3 0 0,-2 2 0,2 1 0,-1 2 0,1 2 0,-1 1 0,0 3 0,1-1 0,-2 3 0,-1 0 0,1 2 0,-2 1 0,2 1 0,-1 1 0,0 0 0,0-1 0,2 0 0,2-2 0,1-1-1,2 0 1,2-8 0,2 4 0,1-1 0,4 1-1,-2 0 1,3 3 0,5 0-1,1 2 1,2 7-1,0 0 1,1 0-1,-1 1 1,1 2 0,-3-1 0,-1 1 0,-1-1 0,-2 0 0,-2 0 0,1-1 0,-3 1 0,-2 0 0,-2 0 0,4 2 0,-2-2 0,-2 2-1,1 0 2,-1 0-1,0-1 0,-1 1 0,0 0 0,-11 1 1,0 0-1,10-2 0,-10 2 0,0 0 0,0 0 0,0 0 0,0 0-1,0 0-1,0 0-2,5 10-6,-5-10-11,4 17-1,-4-17-4,-2-10 2</inkml:trace>
  <inkml:trace contextRef="#ctx0" brushRef="#br0" timeOffset="55670">3430 3363 5,'-11'-10'5,"1"2"0,10 8 0,-15-11 0,15 11 0,-9-7 0,9 7 0,0 0 0,0 0 0,0 0 0,-5-11-1,5 11 0,12-4-2,0 2 0,5 3-2,6 1 0,4 1 0,4 3 0,3 2 0,0 2 0,-2 1 0,1 2 0,-5-2 0,-5 0 0,-4-3 1,-3 1-1,-4-3 1,-3 0 0,-9-6 0,13 9 0,-13-9 1,2 12-1,-2-12 1,-6 17 0,-3-5 0,-1 2 0,-8-1 2,-1 5-1,-7 3-1,-1 1 1,-4 0 1,-1 0-1,-3-2 0,3 1 0,1 1 0,3-3-2,3-5 1,7-1-1,1-3 0,6 0-1,11-10 0,-10 11 1,10-11-1,0 0 1,0 0 0,0 0 0,0 0-1,0 0 0,0 0 0,-3 9 0,3-9-3,5 12-2,1 2-10,0 0-4,0-3 1,-6-11-1,4-11-1</inkml:trace>
  <inkml:trace contextRef="#ctx0" brushRef="#br0" timeOffset="73125">3014 6836 10,'0'0'8,"0"0"1,0 0 0,0 0 0,0 0-1,0 0 1,0 0-2,0 0 0,0 0 0,0 0 1,0 0-1,0 0-1,0 0 1,0 0 0,0 0 0,0 0 1,0 0-1,0 0-1,0 0 0,1-12-1,-3-3-1,2-3-1,-1-10-2,2-8 0,-3-12 1,0-7-2,-1-11 3,-2-11-3,-1-8 1,-2-7-1,0-4 1,-1-1-1,0 2 0,1 4 0,3 8 0,1 5 0,2 12-1,2 12 1,1 8-1,1 11 1,1 6-1,0 8 1,-2 2-2,0 6 2,-2-1 0,0 2 0,-2 1 0,-1 0 0,0 2-1,4 9-2,-6-12-2,6 12-4,0 0-7,0 0-8,-8 22 1,3-8-2,0 6 3</inkml:trace>
  <inkml:trace contextRef="#ctx0" brushRef="#br0" timeOffset="73656">2700 5605 21,'-10'2'16,"10"-2"0,-13-3 1,13 3-6,-1-14 0,5 4-2,2-7-2,4-3-1,2-7-2,7-4-1,5-6 0,4 0-1,1-9 1,2 5 0,-1-1 0,0 4-2,-3 4 2,-3 4-2,-6 6 1,-3 7-1,-4 6-1,-11 11 0,13-11 0,-13 11 0,7 9-1,-4 4 0,3 6 1,3 6-1,1 5 1,7 5 0,3 2 0,4 1 1,3-2-1,0-3 1,0-4-1,-4-4 1,0-8 0,-5-2 0,-6-5 0,-2-2 0,-10-8 1,10 9 0,-10-9 0,0 0 0,0 0 1,0 0-1,0 0 1,-12-7-2,3 1-1,-5-2-4,3 4-12,-7-5-7,1-1-1,-5-4-2,6-1 2</inkml:trace>
  <inkml:trace contextRef="#ctx0" brushRef="#br0" timeOffset="76230">3640 5047 0,'-11'3'2,"11"-3"1,0 0 2,0 0 1,0 0 1,0 0-1,0 0 1,17 2 0,0-3-1,8 0-1,5 1-2,7-1 0,5 0 0,4 0-1,0 0 0,-3-1 0,0 1 0,-7-2 0,-5 1-1,-8 1 1,-8-1 0,-4 1-1,-11 1-2,0 0-3,0 0-6,-18-4-3,3 1 1,-4-4-2</inkml:trace>
  <inkml:trace contextRef="#ctx0" brushRef="#br0" timeOffset="76540">3766 4865 20,'-9'0'11,"9"0"1,12-2 0,3 2-6,4-1-1,5 1-2,3 0 0,3 0 0,0 3-1,2 5-1,-1-1 0,-2 4 1,-1 3-2,-2 2 1,-1 0 0,-3 3 1,0-4-1,-6-2 0,2 3 0,-7-4 0,0-3 1,-3 1 1,-3 0-1,-3 1 1,-1 0-1,-4 4 1,-2-1-1,-4 4 0,-1 1 0,-5 1 0,-1-1 1,-5 1 0,2 2 0,-3-5 1,1 2-1,-1-5 0,4 0 1,4-3-2,1-2 0,4-3 0,9-6-1,-9 8-3,9-8-7,0 0-11,0 0 0,8-17-2,-10 5 0</inkml:trace>
  <inkml:trace contextRef="#ctx0" brushRef="#br0" timeOffset="90771">5606 4793 10,'0'0'9,"0"0"0,0 0 2,0 0-2,13-11-2,1 0 2,7-4 0,10-6 1,6-10 1,11-3-2,2-6-1,7 0-1,-3-4-1,-5 7-1,-3 2-1,-7 8-1,-9 6-2,-6 5 1,-9 6-2,-3 5 1,-12 5-2,11-5-2,-11 5-2,0 0-2,-11 9-9,-3-4-4,-1 3-1,-8-1 1,-3 1 0</inkml:trace>
  <inkml:trace contextRef="#ctx0" brushRef="#br0" timeOffset="91171">5667 4463 3,'0'0'9,"16"-13"2,-16 13-2,9-9 1,-9 9 1,0 0 0,0 0-1,0 0-1,0 0-1,0 0-3,0 0-2,0 0 0,0 14-2,0-14 0,-5 19 1,2-4-1,-2 4 1,-2 7-1,-3 5 1,-2 4 0,-1 4 0,-2-1 0,2 3 1,-1-4-1,4-2 1,-1-5 0,7-7 0,2-10 0,6-1 0,7-8 1,6-4-1,6-5 0,7-3 0,4-6-1,4-1 1,3 0-1,0-4 0,-3 2-1,-3 1 1,-6 1-1,-2 2 0,-6 3 0,-5 2 0,-5 2-1,-1 3 0,-10 3 1,0 0-1,10-3 0,-10 3 2,0 0-2,0 0 0,0 0 0,0 0 0,0 0 1,0 0-1,0 0-1,0 0-1,0 0-4,0 0-15,0 0-3,0 0 0,-4-13-2</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26.90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567 74 3,'8'-13'5,"-8"13"1,0 0-1,9-6 1,-9 6 0,0 0-2,0 0 1,10-14-2,-10 14 0,9-12 1,-9 12-2,9-12 2,-9 12-1,9-12 1,-9 12-1,0 0 2,14-6-1,-14 6 1,0 0 0,0 0-1,0 0-1,0 0-1,0 0 1,0 0-2,0 0 0,0 0-1,0 0 0,0 0 0,-17 5 1,3 10-1,-9 3 1,-6 5 0,-5 4 0,-5 5 0,-5-1 0,-1 6 0,1-1 0,-2-9 0,7-1 0,3-2-1,2-5-1,8-3-3,1-3 0,8-2-7,6-8-6,11-3 1,0 0 0,3-20 0</inkml:trace>
  <inkml:trace contextRef="#ctx0" brushRef="#br0" timeOffset="480">41 222 10,'0'0'7,"-15"-2"2,15 2-2,0 0-1,-11-6 0,11 6-1,0 0-2,0 0 0,0 0 0,0 0-1,0 0 0,-6 11 1,8-1-1,-2 4 1,-1 5 1,-1 4 0,1 6 2,-2 3-1,1 4-1,0-1 0,2 1-1,-1-6 0,3-1-1,0-7 1,3-2 0,3-9 0,8-3 1,5-8 0,8-3-1,6-5 0,7-1 0,5-6-1,4 0-1,-3-2 0,-2 1 0,-7 0 0,-6 3 0,-9 3 0,-6 3 0,-8 1 0,-10 6 0,11-3 0,-11 3 0,0 0 1,0 0-1,0 0-1,0 0 1,0 0-1,0 0 0,0 0 0,0 0 0,0 0 0,0 0 0,0 0-1,0 0 0,0 0-1,0 0-1,0 0-3,0 0-2,0 0-3,0 0-8,0 0-2,0 0 1,0 0 1</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8:47.13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19 1290 16,'-10'8'12,"10"-8"2,-10 3 1,10-3-2,8-13-3,4-6 2,11-3-1,6-16-1,14-7-1,8-17-3,15-10-1,7-11-1,9-2-1,1-2-1,-4 5 0,-6 6 0,-6 8-1,-12 12-1,-12 9-3,-9 15-6,-12 3-11,-8 8-2,-9 1 0,-6 6-1</inkml:trace>
  <inkml:trace contextRef="#ctx0" brushRef="#br0" timeOffset="311">247 409 62,'-4'10'19,"4"-10"2,15 3-2,13-12-16,14-1-2,12-12 0,16-7 2,10-10 0,9-5 1,4-6-1,5 2 2,-13 1-1,-2 8 0,-15 3 0,-10 11 0,-12 8-2,-7 10-1,-10 7 0,-6 8-1,-3 9 0,-5 6 0,-3 6 0,0 5 0,-3 4 1,-2 6 0,-3 4 0,-2 6 0,-4-1 1,2 3-1,-1 0 0,2 1 0,-1-5 0,2-2 0,2-8 0,1-6 0,-1-7 1,1-6-1,-2-7 0,1-5 1,-4-11-1,2 11 1,-2-11-1,0 0 1,0 0-1,0 0 1,0 0 0,0 0-1,0 0 0,0 0-1,0 0-1,-2-17-4,2 17-18,-6-22-5,-2 6 0,-12-12-2,-2 2 1</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39:56.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1127 206 31,'0'0'14,"0"0"0,0 0 0,-36-52-5,36 52-6,-49-17-2,16 11 0,-5 1 1,-8-1 0,2 3 2,-7-1-1,-3 3 1,2 1 0,-4 5-1,0 3 0,0 6-1,-2 7 0,-2 5-1,2 4-1,6 5 1,0 2 0,6 4-1,8 3 1,5 3-1,8 0 0,9 2 1,3 2 0,4 2-1,8 0 0,4 1 1,4-2-1,4 1 0,-1 1 0,2-4 0,3 0 0,-1-3 0,2-3 2,0-4-2,7-3 2,11-3 0,7-5 0,14-1-1,9-6 1,14-2-1,7-6 0,7-5 1,5-9-1,1-4 0,-2-11 1,-6-7-1,-2-10 1,-8-6 0,-4-11 0,-6-7-1,-16-11 0,-10-3 0,-4-4 0,-18-1-1,-4-2 1,-12 5 0,-11 5 0,-10 6 0,1 7 0,-5 5-1,-11 1 1,-1 4 0,-11 4-1,-1-4 1,-4 0-1,-4 0 1,-3 2-1,-3 4 0,-8 5-1,7 7 1,-7 8-1,3 10 0,-5 10 0,6 10 1,-8 9-1,3 8 1,6 7 0,-6 6-1,5 8 1,3 3 0,2 7-1,1 3 1,4 8 0,1 6-1,5 3 1,5 2-1,6-1 0,7-4-1,10 0-2,8-9-3,17-1-7,16-7-7,20-1-1,13-6 0,15-1 1</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6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08.038"/>
    </inkml:context>
    <inkml:brush xml:id="br0">
      <inkml:brushProperty name="width" value="0.05292" units="cm"/>
      <inkml:brushProperty name="height" value="0.05292" units="cm"/>
      <inkml:brushProperty name="fitToCurve" value="1"/>
    </inkml:brush>
  </inkml:definitions>
  <inkml:trace contextRef="#ctx0" brushRef="#br0">414 163 3,'0'0'5,"0"0"0,0 0 0,0 0 0,0 0 0,0 0 0,0 0-1,0 0 0,-13-4 0,13 4-1,-10-3-1,10 3 0,-12-2 0,12 2-1,-17-1 0,7 0 0,1 1 0,-4 1 0,1-1 0,-4 1 0,2 1-1,-3 0 1,1 1-1,-1-1 1,1 1 0,0 1 0,2 0 0,-1-1 0,2 0 0,0 0 0,1 1 0,3 1 0,-2-1-1,2 1 1,9-5-1,-18 11 0,18-11 1,-16 14-1,16-14 0,-16 21 1,8-9-1,-1 3 0,0 2 0,1 2 1,1 1-1,0 1 0,0 0 1,3-3-1,3 4 1,0-4-1,3-1 1,1-1 0,4 1 0,0-1 0,0-1 1,3 0 1,1 0-1,0-1-1,2-1 1,1-3 0,3 2-1,-1-3 1,3 0-1,-2-3 0,4 1 1,-1-5-1,0 0 1,1-2-1,0-3 1,2 0-1,-4-4 0,2 0 0,1-3 1,-2-2-1,0-3 0,0 0 0,-2-3 0,-2-3 0,0 1 0,-2-2 0,-3 1 0,0-2 0,-2-2 0,-5 4 0,-1-2 0,-2 2 0,-2-1 0,-3 3 0,-1-1 0,-3 0 0,-3 5 0,1-4 0,-4 2 0,-1 3 0,-2-1-1,0 3 1,-3 2-1,-1 4 0,1 1 0,-2 6-1,-1 3 1,-1 3-1,0 2 0,-1 5-1,-1 0 0,3 1-3,-4 2-4,7 5-7,-2-2-4,7 0 1,3-3 0</inkml:trace>
  <inkml:trace contextRef="#ctx0" brushRef="#br0" timeOffset="1232">551 375 0,'0'10'3,"0"-10"1,-3 9-1,3-9 2,-1 14 0,1-5 0,0 1 0,1 2 0,0 2 0,0 5 0,1 0-1,-1 4-1,1 3 0,0 2-1,0 2 0,0 0-1,0 0 1,0-4 0,0 0-1,-2-4 1,1-4 1,-1-3-1,0-3 0,0-12 0,-1 15 1,1-15-1,0 0 2,0 0-1,-2 10 1,2-10-1,0 0 0,0 0 1,-3-11-2,3 11 1,-2-20-1,1 4-1,1-4-1,1-4 1,1-3-1,1-4 0,1 0 0,3-1 0,-2 3 0,2 0 1,0 1-2,3 4 1,-1 3 0,1 2 0,2 4-1,1 0 1,1 2 0,1 3-1,-1 1 1,1 2 0,2 2-1,-2 2 1,-1 3 0,-1 1 0,0 4-1,-4 2 1,1 3 0,-5 2 0,0 4-1,-3 1 1,-1 2 1,-1 0-1,-3-2 1,-2 2-1,0-1 2,-2-1-1,0-2 0,-4-2 1,1 0 0,-6-5 0,3 2-1,-2-4 1,-2 1 0,-1-5-1,1 2 1,-2-3-1,3-3 1,1-1-2,2-5-2,13 8-1,-16-25-5,18 10-5,2-7-5,7-1-2,2-4 1,5 0 0</inkml:trace>
  <inkml:trace contextRef="#ctx0" brushRef="#br0" timeOffset="2123">941 81 1,'0'0'8,"0"0"0,0 0 0,0 0-3,0 0 0,0 0 0,0 0 1,1 17-1,-2-4-1,0 5 1,-1 3 0,0 6-1,-2 6 0,2 5 0,-2 1-2,1 2 1,1-1-2,1-1 2,0-3-2,1-2-1,2-7 1,-1-4 0,3-4 0,-2-4 0,0-3 0,-2-12 1,2 12 0,-2-12 0,0 0-1,0 0 0,0 0 0,1-12-2,-2 1 0,-1-3-1,-1-1-1,-2-4 0,1 0-1,-2-2 2,0 0-2,-1 0 2,-1 2 1,0-3-1,1 7 2,1-2 0,-1 8 1,3-3 0,4 12 1,-5-12 0,5 12 2,0 0-1,0 0-1,0 0 0,11-9 0,1 9 0,3-4-1,4 3-1,7-3 1,3 3-1,4-7 0,-1 6 1,2-5-1,-3 5 1,-2-3-1,-4 3 1,-4-3-1,-7 3 0,-2 2 0,-12 0-1,12 6 1,-12-6-1,0 0 1,5 10-1,-5-10 1,-1 11-1,1-2 1,0-9 0,-2 16 1,1-5-1,0 2 1,0 4-1,0 2 1,0 5 0,0 0 0,1 0-1,-2 2 1,2 1 0,0-3 0,1-2 0,0-4 0,3-2 0,1-6-1,-5-10-3,21 9-5,-8-14-9,3-8 0,-1-5 1,2-8-1</inkml:trace>
  <inkml:trace contextRef="#ctx0" brushRef="#br0" timeOffset="2985">1256 79 41,'0'0'13,"-7"11"0,7-11-3,0 0-13,0 16-10,0-16 0,3 15 0,-3-15 0</inkml:trace>
  <inkml:trace contextRef="#ctx0" brushRef="#br0" timeOffset="3305">1376 373 1,'12'-10'6,"-12"10"1,0 0-2,9-7-1,-9 7 1,0 0 0,0 0 1,0 0 0,10 6 1,-10-6-1,2 12 2,0-1-1,-3 1 0,3 5 0,-3 0-2,2 3-1,-2-1 0,2 0-1,0-3-1,2-1 1,0-3-1,-3-12 1,18 10 0,-5-11-1,2-5 1,3-4 0,0-4-1,2-1 0,-2-3 0,0 1-1,-3 0 0,-1 4 0,-5 0-1,-9 13 1,15-14 0,-15 14 0,0 0-1,0 0 1,9-9-1,-9 9 0,0 0 0,0 0 0,2 10-1,-2-10 1,2 16 0,0-4 0,-1 1 0,2-1 1,-1 1-1,3-3 0,-5-10 1,15 15 0,-3-13 0,3-4 0,3-2 0,1-4 0,4-1 0,0-2 0,-3 1 0,0-1-1,-2 2 0,-4 1 0,-2 1 0,-12 7 0,14-6-1,-14 6 0,0 0 1,10 8-1,-10-8 0,5 19 1,-3-6-1,2 3 1,0 0 0,0 2 0,1-1 0,1-2-1,5-1-2,-11-14-5,23 17-8,-10-18-4,6-2-1,-3-10 0,4-3 0</inkml:trace>
  <inkml:trace contextRef="#ctx0" brushRef="#br0" timeOffset="4146">2172 277 2,'0'0'10,"19"-12"0,-8 7 1,0 0-4,0 2 1,1 3 0,-1 1-1,1-1-1,1 6-1,-1 1 0,3-1-1,-3 7 1,4 3-2,-3 2 1,2 3-2,-2 3 0,0 2-1,-4-3 1,-1 5-1,-2-4 1,0 1-1,-6-3 1,-1-2 0,-6-3 1,-1-1 0,-5-4 1,-2-3 0,-6-5-1,-2-1 0,-4-6 0,-1-2 0,-2-3-2,2-4 1,0-1-1,2 0 0,4-1 1,5 3-1,4-1-1,6 3 1,5-1-1,2 10-1,17-14 1,1 8-1,4 2 0,4 1-1,3 3-2,0-2-4,8 5-5,-4-3-5,1 4-3,-5-5 1,-2 2-1</inkml:trace>
  <inkml:trace contextRef="#ctx0" brushRef="#br0" timeOffset="5058">2512-2 3,'9'-9'9,"-9"9"2,0 0 0,0 0 0,0 0 0,0 0 1,0 0-2,0 0-1,0 0-2,0 0-2,0 0-2,0 0 0,3 12-2,-2 2 0,-1 6 0,2 6 0,0 4 0,2 7 1,-1 5-1,2 3 0,-1 0 0,1 0 0,1-2 0,-3-2-1,0-3 1,-1-4-1,-1-5 0,0-6 1,-1-2-1,0-5 1,0-2-1,0-3-1,2-2-4,-2-9-10,0 0-4,0 0 1,18-22-1,-8 1 0</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3.797"/>
    </inkml:context>
    <inkml:brush xml:id="br0">
      <inkml:brushProperty name="width" value="0.05292" units="cm"/>
      <inkml:brushProperty name="height" value="0.05292" units="cm"/>
      <inkml:brushProperty name="fitToCurve" value="1"/>
    </inkml:brush>
  </inkml:definitions>
  <inkml:trace contextRef="#ctx0" brushRef="#br0">134 0 0,'0'0'5,"0"0"1,0 0-1,0 0 1,-9 13 0,10-1 1,0 4 0,3 4 0,0 8 0,1 5-2,0 5 1,1 5-2,0 6-1,0 0-1,-2-1 0,-1-1 0,-1-4 0,-2-4-1,0-4 1,-2-8 0,2-6-2,-2-5-4,2-6-3,0-10-6,0 0-1,0 0 0,2-23 0</inkml:trace>
  <inkml:trace contextRef="#ctx0" brushRef="#br0" timeOffset="370">-1 77 12,'1'-12'8,"5"1"0,4 0 0,1 0-6,7 3 0,1 0 2,5 3 0,1 0 0,3 3 0,3 2 0,1 4 0,2 2-1,0 3-1,-1 4 0,-2 2-1,-3 3 0,-2 1 1,-5 2 0,-6 2 0,-5 0 1,-4 0 1,-6-2-1,-3 1 1,-5-3 1,-3-1-1,-5-5 1,-1 1 0,-3-7-1,-1 3 1,-4-7-1,2 2-1,-1-5 0,2 2-1,-1-2-1,5-1 1,2 1-2,4-3 0,12 3-3,-15-7-3,15 7-6,-1-11-6,1 11-2,12-13 0,-1 6 0</inkml:trace>
  <inkml:trace contextRef="#ctx0" brushRef="#br0" timeOffset="941">377 550 10,'-16'-9'10,"5"-1"0,4-3-1,5 1-3,4-2-3,5 1 0,2 0 0,6 0 1,3 1 0,2 1-1,2 3 1,-1 3 0,1 3-1,-2 4 0,-1 3-1,-1 3-1,-1 4 0,-4 1 1,1 3-1,-2 0 1,-3 3 0,-2-2 0,-1 1 1,-3 0 0,-1-1 1,-4-1 0,-2 0-1,-5-3 1,0-1 0,-7-3 0,1 2 0,-6-7-1,-1 0 1,-1-4-1,-2-2-1,1-4 0,1 0-2,4-4 0,2-1-3,5 2-3,2-8-5,10 4-8,4-7-2,7 1 1,2-4 0</inkml:trace>
  <inkml:trace contextRef="#ctx0" brushRef="#br0" timeOffset="1492">807 65 9,'0'0'7,"0"0"1,0 0 0,0 0 0,5 10 0,-5 0-1,0 6 0,0 2 0,0 9 0,-2 0-1,0 6 1,-3 8-2,2 4-1,-4 0 0,4 1-1,-2-3 0,3-2-1,1 0-1,1-3 0,2-11 0,1-4-3,3-3-3,-3-9-4,-3-11-9,12 8 2,-12-8-1,16-19 0</inkml:trace>
  <inkml:trace contextRef="#ctx0" brushRef="#br0" timeOffset="1862">997 329 5,'7'10'8,"-7"-10"-1,9 10 2,-7 2-5,1 0 3,0 4 1,-4-1-1,1 7 2,1-3-2,1 8 0,-2-7 1,2 1-3,-1-1-1,1-2-2,4 0-1,-3-5-3,1 1-3,-4-14-7,11 11-3,-11-11 0,19-10-1,-10-5 0</inkml:trace>
  <inkml:trace contextRef="#ctx0" brushRef="#br0" timeOffset="2173">1120 69 43,'0'0'13,"0"0"-1,-4 11-4,4-11-16,0 0-4,9 13-1,-9-13 0,13 7 0</inkml:trace>
  <inkml:trace contextRef="#ctx0" brushRef="#br0" timeOffset="2433">1457 345 10,'0'0'7,"0"0"1,0 0 2,-12 5 1,12-5 0,-15 1-1,15-1-2,-25 4-1,9 5-1,-2-2-2,-1 6 0,-1-1-2,0 6 1,0-3-1,-1 7 0,8-5 1,2 0-1,1-1-1,4-1 0,3-1 1,5-1-1,5-2 1,8 0-1,6-5 1,8-1 0,4-3-1,5-2 0,1-1-1,0-4-4,2 1-3,-5-5-8,-4 2-4,-6-3 0,-3 1 1,-6-4 0</inkml:trace>
  <inkml:trace contextRef="#ctx0" brushRef="#br0" timeOffset="2864">1646 404 14,'0'0'9,"0"11"0,0-11 2,-1 14-7,-2-4 3,1 4 1,-2 0 0,0 4 0,-1 0 0,3 1-1,2 0-1,4 1-1,5-3-1,3 0-2,5-6 0,8 0 0,2-8 0,5-2-1,-2-7 1,4-4-1,-2-3 0,-1-2-1,-9-2 1,-6-2-1,-3 0 1,-4 2-1,-1-1 0,-6 3 0,0 1 0,-3 2 0,3 1 0,-2 11 1,1-15 0,-1 15-1,0 0 0,0 0 0,-12-7 0,12 7 0,-11 4-1,11-4 0,-14 9 1,14-9-1,-11 18 1,5-5 0,1 4 0,1 3 0,-5 6 0,4 3 0,-1 4 0,-2 3 0,5 3 1,-1 1-1,-2 3 0,7-2 1,1-2 0,-2-1 0,0 0-1,3-2 1,-2-3 0,2-6-1,-2-3 0,-1-4-1,-2 0-7,1-8-10,1-12-2,-15 1 1,3-8-2</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30:17.732"/>
    </inkml:context>
    <inkml:brush xml:id="br0">
      <inkml:brushProperty name="width" value="0.05292" units="cm"/>
      <inkml:brushProperty name="height" value="0.05292" units="cm"/>
      <inkml:brushProperty name="fitToCurve" value="1"/>
    </inkml:brush>
  </inkml:definitions>
  <inkml:trace contextRef="#ctx0" brushRef="#br0">0 107 6,'0'0'7,"0"0"1,0 0-2,0 0-3,0 0 0,0 0 1,0 0 0,0 0 0,0 0 0,0 0-1,0 0 1,0 0-1,9 11-1,-9-11-1,8 18 1,-1-5 0,0 4 0,1 3 1,0 3 0,2 2-1,-1 1 1,1 2-1,0 0 0,-2 0 2,0-4-3,-2-2 1,-1-4 0,0-1-1,-2-5 1,0-2 0,-3-10 0,2 10 0,-2-10 2,0 0 0,0 0 0,0 0 0,0 0 0,-5-15 0,1 4-1,0-4 0,-1-3-2,1-2 0,-1-3 0,2 2-1,-1-2 1,2 2 0,2 2 0,1 1-1,3 2 0,3 1 0,2 2 0,4-1 0,2 1 0,5 1-1,4 0 1,1 1-1,3 2 1,0 1 0,2 2 0,-2 2-1,-2 2 1,-1 1 0,-4 2-1,-2 1 1,-5 0 0,-1 1 0,-4 1-1,-9-4 1,13 7 0,-13-7 0,0 0 1,0 0-1,11 8 0,-11-8 1,0 0 0,0 0-1,0 0 1,0 0-3,0 0-4,0 0-9,0 0-5,0 0-1,-11-6 1,11 6-1</inkml:trace>
  <inkml:trace contextRef="#ctx0" brushRef="#br0" timeOffset="1262">597 448 14,'0'0'8,"0"0"0,0 0 1,0 0-1,11-2-2,-2 1-1,5-1 1,3 1-2,4 0 0,3 1-2,4 1 0,-1 0-1,2 1 0,-2 1 0,-3-1-1,-3 2 1,-5-2-1,-1 0-1,-4-1-2,-11-1-4,11-5-5,-11 5-1,5-13 0,-6 2-1</inkml:trace>
  <inkml:trace contextRef="#ctx0" brushRef="#br0" timeOffset="1603">622 280 1,'0'0'7,"0"0"1,0 0 0,0 0-3,0 0-1,17 5 3,-6-6 1,4-1 0,3 0-1,4 0 0,4 1-1,3 0-1,2 0-1,3 1-3,2 1 0,-3 0-1,-1 0-1,-3 0-5,-5 0-5,-4 0-3,-3 0 0,-6-2 0,-2-2 0</inkml:trace>
  <inkml:trace contextRef="#ctx0" brushRef="#br0" timeOffset="1993">1215 419 46,'0'0'17,"0"0"2,0 10 1,0-10-14,0 0 1,0 0 1,0 0-1,0 0-1,0 0-1,0 0 0,0 0-2,0 0-1,0 0-1,0 0-3,0 0-5,0-10-8,0 10-7,9-11-1,-2-1 0,7 2 1</inkml:trace>
  <inkml:trace contextRef="#ctx0" brushRef="#br0" timeOffset="2404">1609 129 0,'-13'0'7,"13"0"1,-13 1-2,13-1 0,-13 6 1,13-6 1,-14 8 0,14-8-1,-16 14 0,8-4 0,2 2-2,-5 2 0,4 5 1,-1 1-3,2-1 0,0 3 0,5 0-1,-3-1 0,8 0-1,1-2 1,7-3-1,2-4 1,4 1-1,2-6 1,1-2 0,3-6 0,0-3 0,-1-4 0,-3-5-1,-1-3 1,1-4-1,-3-2 0,-2-3 0,-3-3 0,-3-1 0,-2 0 0,-3 1 0,-4 0 0,-4 3 0,-3 1 0,-3 4-1,-4 3 1,-2 4-2,-3 4 1,-2 5-1,-3 4 1,-5 4-1,0 4 0,-4 2 0,5 5 0,-1 0-2,7 4-3,-1-2-3,10 2-5,4-3-4,11 1-1,8-5 1,6-1 0</inkml:trace>
  <inkml:trace contextRef="#ctx0" brushRef="#br0" timeOffset="3065">1998 0 3,'0'0'9,"0"0"-1,0 0 0,0 0-3,0 0 1,0 0-1,0 0 0,-7 11 0,7-11-1,-1 12 1,1-12 0,-2 17 0,-1-8 0,4 7-1,-5-2 1,0 2-2,-4 5 0,0 3 0,-3 3 0,0 2-1,-3 2 1,2 0 0,-1 0-1,2-2 0,2-3 0,4-3 1,2-6-1,8 0 0,4-8 0,9-3 0,8-5-1,5-2 0,4-3 0,6-3-1,1-1 0,1-2-1,-4 2-1,-3-2-2,-3 5-5,-6-2-5,0 2-6,-8-1 2,0 2-1,-6-2 1</inkml:trace>
  <inkml:trace contextRef="#ctx0" brushRef="#br0" timeOffset="3585">2119 244 4,'0'0'8,"-2"9"2,2-9 0,4 12-3,-4-12 2,1 19 2,-1-5-1,0 6 0,-3 2 0,6 8-2,-8 4-1,6 5-2,-2 5-1,1 5-4,5 3-8,0-2-9,3 1-2,-1-9 0,4-7-1</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6.06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4 217 2,'-14'0'3,"14"0"0,0 0-1,0 0 1,0 0 1,0 0 0,-10-3 1,10 3 0,0 0 1,0 0-1,0 0 0,0 0-2,0 0-1,0 0-1,0 0 0,0 0 1,0 0 0,15 2 0,-5-1 1,6-2 1,1 2-1,6-1 0,6 0-1,2 0 1,4 2-2,5-1 1,2 0-1,2 1-1,8 0 1,0 1 1,2 0-1,4 0 0,0 0 0,5 0 0,2 1 0,2 2 0,3 1 0,0-1 0,5 2 0,0-1-1,3 2 2,1-3-1,0-1 1,1-2-1,2-1 1,2-1 0,3 0 0,1-1 0,1 2-1,3-1 1,4 2-1,2 0 0,2 0 0,3-1 1,-1 0-2,1-1 1,5-1 0,-3-1 0,3 0 0,1-2 1,-1 0-1,0-2 0,2 1 1,-1 0 0,5 0-1,-1 1 1,0 2-1,-2-1 1,1 1-1,-3-1 1,1 1-1,0-2 1,-3-3-1,-3 0 0,0-2 1,-4-2-1,2-2 0,-1 1-1,-1 0 1,-2-1-1,0 2 1,-3 0-1,2 0 0,0 0 0,2 1 1,-1-2-1,0 1 0,1 0 1,-2-2-1,-1 1 1,-2 0-1,-2-1 1,-5 2 0,-7 1-1,-5 0 0,-9 1 1,-8 2-1,-6 1 1,-6 1-1,-9 0 1,-9 2-1,-4 0 1,-8 1 0,-4 0-1,-3 0 1,-9 1-1,0 0 1,0 0 0,0 0-1,0 0 1,0 0 0,0 0-1,0 0 1,0 0-1,0 0 0,0 0 0,0 0-1,0 0-2,0 0-2,0 0-6,0 0-10,0 0-2,0 0-1,-10-13 0</inkml:trace>
  <inkml:trace contextRef="#ctx0" brushRef="#br0" timeOffset="20900">3141 4046 15,'0'0'12,"-4"-16"-1,1 6 0,3 10-3,-11-18-2,1 9-2,-2-2 0,-2 0-1,-6-2 1,1 1-1,-5-2 1,0 3-1,-5-4 0,2 4 0,-4-1-1,0 4 0,-1 1-1,-1 3 0,-4 1 0,-1 4 0,-4 2 0,-2 3-1,-3 3 0,0 3 1,0 0-1,-1 4 0,-1 2 0,2 2 0,2 2 1,-4 3-1,2 3 1,6 3 0,-1 4-1,3 3 1,0 3 0,2 2 0,1 4 0,7 0 0,3 3 0,0-2 0,4 0 0,4 0 0,5-1 0,6 1 0,5-4 1,7-1-1,4 0 0,5-1 1,3-1 0,6 1 0,4-4-1,2-1 0,4-5 1,2 0-1,4-2 1,4-1-1,3-5 0,4-2 0,3-5 1,4-3-1,2-2 0,2-4 0,1-8 0,1-8 0,2-4 0,-1-2 1,1-7-2,1-4 2,2-6-2,1-5 1,-2-5 0,0-4-1,-3-6 1,-5-5-1,-3-1 1,-5-2 0,-8 1-1,-6-2 0,-6 2 0,-5 2 1,-7 2-1,-3 0 0,-8 1-1,-2 2 1,-5 2 1,-5 3-1,-2 4 0,-8 4 0,-4 3 0,-1 4 0,-6 5 0,-5 2 0,-7 2 0,-9 4-1,-7 0 1,-5 3-1,-7 3 1,-6 2 0,-5 4-1,-2 4 1,1 3-1,-1 5 1,0 6-1,3 5 1,2 6-1,2 1 1,4 6 0,5 1 0,5 5-1,4 1 1,7 3-1,6 0 1,7 4 0,5 0 0,5 10 0,6 3-1,4 0 2,6 5-2,6-1 2,3 1-2,4-2 2,2-1-2,10-7 1,4-5 0,5-4 0,4-5 1,7-6-1,7-5 0,9-8 1,9-6 0,-2-9-1,4-8 0,-2-7-3,-4-12-5,1-3-13,-9-13 0,-7-8-2,-15-8 0</inkml:trace>
  <inkml:trace contextRef="#ctx0" brushRef="#br0" timeOffset="25577">4393 5303 7,'-21'-14'8,"-1"1"1,2-2 0,-4 3 0,-1-1-1,-2 1 0,-2 2-2,-4 3-2,-5 2 0,-1 1-2,-5 3 1,-2 5-1,-2 3 0,-2 5 0,0 7 0,0 9 0,1 8 0,0 9-1,-1 9-1,-1 7 1,3 7-1,5 5 1,-1 2 0,9 2 1,4 2 0,8-1 1,7 1 0,16-1 0,8-6 0,14-3 0,13 0-1,10-4 0,12-8-1,10-8 1,6-8-2,6-8 2,3-11-1,3-6 1,1-19 1,5-14-1,0-12 1,2-9 0,-2-15-1,2-13 0,-6-10 0,-3-8-1,-9-2 1,-7-2-1,-13-3-1,-8 1 1,-12 1 0,-8 5 0,-13 6-1,-11 3 1,-9 3-1,-12 8 0,-15 5 0,-8 8 0,-11 8 0,-12 9-1,-9 12 1,-10 7-1,-6 11 1,-8 7 0,3 8-1,-7 11 1,0 11-1,0 8-1,6 14-5,-1 5-8,9 8-6,4 5-1,9-2 1,8-6-2</inkml:trace>
  <inkml:trace contextRef="#ctx0" brushRef="#br0" timeOffset="50462">2427 4392 11,'0'0'9,"0"0"-1,0 0 0,0 0 0,0 0 0,0 0-1,0 0 0,-10-7-1,10 7 1,0 0 1,0 0-2,0 0-1,0 0 0,0 0-2,22-1-1,3 0 0,8 1-2,10 0 1,8 0-1,4-1 1,4 1 0,0-1 1,-2 0 0,-7-1 0,-5 0 1,-8-2-1,-8 2 1,-6-1-1,-6 2 0,-6-1 0,-11 2-2,0 0-2,0 0-2,-14-3-3,-6 0-4,-2 3-6,-6-1-4,-7 1 2,-5-1 0,-5 0 2</inkml:trace>
  <inkml:trace contextRef="#ctx0" brushRef="#br0" timeOffset="50903">2297 4355 24,'-9'6'11,"9"-6"0,0 0-1,0 0-5,0 0-6,0 0 0,0 0 0,16-14 1,1 6 2,5-4 1,7-5 1,8-4 1,5-2 0,4-3-1,0 1 0,-2 1-1,-2 2 0,-6 3-1,-8 5 0,-8 3-1,-8 6 0,-12 5 0,0 0 0,1 9 1,-11 0-2,-3 1 0,-4 1 1,-1 2-1,-3 0 1,-4 2-1,-4-2 1,-5 1-1,-2 1 0,-6 1 0,0 0 0,-3 1 0,0-1 0,2 1 1,5-1-1,6 1 0,6 0 0,7-2 0,6 2 0,9 0 0,5 1 1,6 0 0,6 0 1,4 1-1,4-2 2,4 3-1,4-3 1,2 0-1,3 0 0,3 0 0,-2 0 0,1-1 0,-4-1 0,-3-1-1,-5-2 1,-2-1 0,-9-3-1,0 0 1,-13-8 0,10 9 0,-10-9 0,0 0 0,0 0 1,0 0 0,0 0 0,0 0 0,0 0-1,0 0-6,0 0-17,-7-13-1,-4 1-2,-10-11-2</inkml:trace>
  <inkml:trace contextRef="#ctx0" brushRef="#br0" timeOffset="55860">3935 3803 1,'-45'20'2,"-2"2"2,-2 6-1,1 6 1,0 9-1,2 1 0,5 4-1,3 3-1,8 3 0,6 5 0,9 1-1,4-1 1,10 3 0,7 0 0,10 1 0,7 1 0,10-2 0,10-3 1,7-3-1,9-4 1,7-7-1,8-6 1,6-7 1,3-11 1,6-6 0,2-11 0,2-8 1,-1-13-1,0-11 1,-4-10 0,-4-10 1,-6-10 0,-6-7-2,-13-7-1,-5 0 1,-13-3-1,-7-2 0,-12 0-1,-8 0-1,-10 2 0,-10 3-1,-7 1 1,-7 1-1,-9 6 1,-7 7-1,-5 7 1,-3 8 0,-6 9-1,-4 8 0,-5 10-2,-3 9-4,-1 9-8,-2 6-4,-2 5 1,0 0-1</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22.073"/>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 16 2,'0'0'2,"0"0"1,0 0 2,-9-2 0,9 2 1,0 0 1,0 0-1,0 0 1,0 0-1,0 0-1,0 0-1,0 0 0,0 0-1,16-3 0,-2 0-1,4 1 1,0 0-1,5 0 0,0 0-1,0 1 1,0 0 0,0 1-1,-4 0 2,-3 0-2,-1 1 0,-4-1 1,-11 0 0,14 1 1,-14-1 0,0 0 0,0 0-1,-12 6 1,0-4 0,-1 1-1,-3-1 0,-5 2-1,1-3 0,0 2 0,-2-2 0,1 2 0,1-1 0,2-1 0,1 0 0,7-1 0,-2 1 0,12-1 1,-13 0-1,13 0 1,0 0-1,0 0 1,0 0-1,0 0 0,14-7-1,-5 5 0,6-2 0,1 1 0,3 0 0,1 0 0,1 0 0,-2 2 0,-2-1 0,-2 2-1,-5 1 1,-10-1-1,12 3 1,-12-3-1,0 0 1,0 0 0,0 0 1,0 0-1,-12 10 1,2-8-1,-8 1 1,1 1-1,-5 0 1,-2 0-1,0 0 1,1 0-1,1-1 0,3 0 1,8-2 0,2 1 0,9-2 1,0 0-1,0 0-1,0 0 1,17-8 0,3 4-1,2 0 0,5 0 0,2 1 0,1-1 0,-2 1-1,-3 1 1,-2 1 0,-10 1 0,-2 1-1,-11-1 0,0 0 1,0 0 0,0 0-1,0 0 1,-17 12 0,5-9 1,-3 0-1,-5 0 0,0 0 1,1-1-1,0 1 0,1-1 0,5-1 1,2 0-1,11-1 0,0 0-1,0 0-1,0 0-6,15-9-12,-4 4 0,2 1-1,-1-3-1</inkml:trace>
  <inkml:trace contextRef="#ctx0" brushRef="#br0" timeOffset="23354">1152 2943 8,'0'0'6,"-13"-14"1,13 14 0,-12-15 0,12 15-1,-14-10-1,5 6-2,-1 0-1,1 0-1,-2 2 0,-1 1-1,0 0 1,-1 1 0,0 1 0,0-1 0,-1 1 1,0 0 0,1 2-1,-1-1 1,0 2-1,0 1 0,0 1-1,-2 2 1,-2 2-1,-1 3 1,-5 2-1,-2 1 0,-2 3 1,0 3-1,-1-1 1,0 3 0,1 2-1,0-1 2,3 3-1,-1-1 0,2 1 0,-2 1 1,3 3-1,2 1 1,1 1-1,0 1 2,3 2-2,4 1 1,1 3-1,5 0 1,1 0 0,1 3 0,5-1 0,4 0 0,3-1 1,1-2 0,4 1 0,1-3 0,3 1 0,3-6 0,2 1 0,0 1-1,4 0 0,0-2 0,3-1 0,1-4-1,6-2 1,1-2 0,2-3 0,4-9 0,3-3 0,4-4 0,2-4-1,2-3 1,0-2-1,-2-3 0,0-2 0,-3-1 0,0-2 0,-4-3 0,1-2 0,-6-3 1,-2-1-1,-2-4 0,-1-3 0,-3-7 0,-2-4 1,-4-4-2,-4-2 0,-1-4 1,-2-4-1,-3 0 0,-4-1 0,-6 2 1,-3-1-2,-4 2 1,-3 0-1,-5 1 1,-4 0 0,-7-1-1,-1 0 1,-6-1-1,-3 2 0,-6 0 1,1 2 0,-3 3 0,-3 1-1,0 4 1,1 5 0,1 3 0,-1 5 0,2 5-1,-4-1 1,2 12 0,2 5-1,-6 7 1,-1 6-1,0 5 0,-1 7 0,-1 9-1,1 12-3,1 8-11,-4 2-5,5 2 0,1-7-3,0-3 1</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0:48.87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1492 1732 15,'0'0'7,"38"-46"1,-38 46-1,-9-16-4,9 16 1,-23-14 0,10 6 0,-7-3 0,3 2 1,-7 0 1,-7-1-1,6 2 2,-9 1-1,3 2-2,-6 2-2,0 3 1,-2 3-2,-4 3 1,-1 3-1,-3 5 0,1 2 0,-2 6 0,2 5 0,-2 4-1,0 4 1,-4 7-1,5 2 2,2 4-1,7 0 0,5 4 2,6 1-1,5 1 1,15-1 0,12-1 0,10-6-1,10 5 0,6-3 0,9 1-1,8-4 0,12-2 1,-2-5-1,8-3 0,-1 0 0,8-12 1,-1-7 0,7-7-1,-4-8 1,4-7-1,-1-7 1,3-6-1,-7-7 1,-2-5-1,-6-6 1,-11-5 0,-4-4-1,-3-4 0,-6-6-1,-16-2 1,-1-3-1,-8 2 0,-2 0 0,-6 1 0,-4 4 0,-9 3-1,-12 5 1,0 4-1,16 42 1,-43-79 0,43 79-1,-69-71 1,69 71 0,-88-64 0,38 35 0,-1 2-1,-12 6 1,-1 1-1,-1 6 0,-7 5 1,-8 7-1,5 4 1,0 5 0,0 7 0,3 3-1,3 6 1,4 3-1,4 4 1,6 5 0,5 3-1,7 2 0,5 5 0,10 3 1,6 4 0,9 5 0,9 2-1,8 0 1,4 1 0,9-1 0,6-4 1,3-6-1,5 0 0,7-5 1,3-3 0,2-5 0,9-1 0,-1-5 0,2-2-1,-1-2 1,9-8 0,-8-8 0,8-5-1,-1-11 1,2-7 0,3-11 1,2-8 0,2-7-1,-5-7 0,1-7 0,-9-4 0,-3-2 0,-10-2-1,-9 1 0,-6 0 0,-7 2 1,-10 3-1,-3 2 0,-4 7 0,-4 1 0,0 45-1,-11-76 1,11 76 0,-33-64-1,33 64 1,-42-52 0,42 52-1,-52-40 1,52 40 0,-49-27 0,49 27-1,-57-14 1,23 13-1,-15 4 0,0 3 0,-14 6-2,-13 0-6,-9 11-12,-9-4-1,-4-1-2,-4-4 0</inkml:trace>
  <inkml:trace contextRef="#ctx0" brushRef="#br0" timeOffset="48429">4 608 0,'0'0'2,"0"0"1,0 0 0,0 0 2,0 0-1,9-1 1,-9 1 0,0 0-2,0 0 0,0 0 0,0 0 0,0 0 1,0 0 0,0 0 0,0 0 1,0 0 0,0 0 0,0 0-1,0 0 0,0-10-1,0 10-1,0 0-1,0 0 0,0 0-1,2-12 1,-2 12 0,7-13-1,-4 2 2,6-2-1,2-4 0,4-4 1,7-3-1,4-3 0,4-3 0,9-2 1,5-1-1,4 0 1,6 0 0,5 2 0,3 1 1,5 4 0,3 3 0,3 3 0,0 5 0,2 2 0,-5 4-1,5 4 1,-11 0-1,-5 1 0,-13 2 0,-4 1-1,-12 0 1,-8 0 0,-8 1-1,-14 0 0,12 0 0,-12 0 0,0 0-1,0 0 0,0 0 0,0 0-1,0 0 0,0 0-1,10-1-2,-10 1-4,0 0-6,0 0-5,0 0-2,0 0 1,0 0 1</inkml:trace>
  <inkml:trace contextRef="#ctx0" brushRef="#br0" timeOffset="49190">919-2 6,'0'0'7,"-14"1"-1,14-1 2,0 0-2,0 0 0,0 0 1,0 0 0,0 0 0,12 6 0,1-2-1,3 1-1,8 2-2,1 1-2,8 3 0,3 1 1,2 2-1,7-1 0,1 1 1,0-1 1,0 1 0,-8-3 0,5-1 1,-43-10 0,59 15 0,-45-11-1,-4 1 0,-10-5-1,0 0 0,5 14-1,-5-14 0,-13 12-1,13-12 1,-9 17-1,-1-7 1,1 0 0,-2 2-1,-3-1 1,-4 2 0,-6 1 0,2 3 1,-8-1-1,-2 3 2,-6-3 0,3 2-1,-1-5 1,2 2-1,3-2 0,8-3-1,3-2 0,9-4 0,11-4-1,-10 5-1,10-5-7,0 0-13,16-1 0,-16-12-3,-5-8 1</inkml:trace>
  <inkml:trace contextRef="#ctx0" brushRef="#br0" timeOffset="56070">974 1975 11,'17'-1'7,"3"-1"-1,7 2 0,3 0 0,6 0 0,7 2 0,2-1 0,3 2 0,3-1 1,7 1-1,-8-1-1,0 2-1,2-1 0,-7 1-2,-3-2 0,-42-2 3,60 4 0,-60-4 1,0 0-1,0 0 1,0 0-1,0 0-1,0 0-2,0 0-2,0 0-5,0 0-1,0 0-4,0 0-6,-50-19-3,29 15 1,3-1 0,-10-1 1</inkml:trace>
  <inkml:trace contextRef="#ctx0" brushRef="#br0" timeOffset="56501">875 1941 11,'0'0'6,"0"0"2,0 0 0,0 0-2,14 1-2,-3-6 0,10-3 2,2-3 1,11-2 0,-1-4 1,5-6 0,2 2 0,0 2-1,-2 0-2,-6 4-1,-8-2-1,-3 6 0,-5-1-2,-5 11 0,-11 1 0,10-8-1,-10 8-1,0 0 1,0 0-1,0 0 1,0 0-1,-16 9-1,8 2 0,-5-3-1,-3 6 1,-4 1-1,1 0 1,-9 4 0,-3 3 1,-4 4 0,0-2 0,-2 0 1,3 1 0,-1-3 0,7 0 0,4-5 0,9 0 0,2-3 0,10 1 1,5-1 0,7 2 0,5 1 2,1 2-2,8 1 2,1 0-1,7 2 0,-2-2 0,2 1 0,-6-4 0,2 0 1,-4-6 0,-6 2 1,-3-6 1,-5 0 0,-9-7 0,0 0 0,0 0-1,0 0 0,0 0-2,0 0 0,0 0-1,0 0 0,0 0-2,0 0-3,0 0-9,0 0-9,0 0 0,-2-14-2,2 14 1</inkml:trace>
  <inkml:trace contextRef="#ctx0" brushRef="#br0" timeOffset="58003">1259 1595 33,'-3'-17'12,"2"0"-1,-3-5-1,4-2-4,-1-4-1,1-5-1,-1-3 1,-1-6 1,2 4-1,-3-3 2,3 6-1,-7-2-1,9 5 0,-1 2-2,0 9-1,0 2-1,2 3 0,-2 3-1,1 2 1,-2 11-1,1-12 1,-1 12-1,0 0 1,0 0 0,-1-9-1,1 9 1,0 0-1,0 0 0,0 0-1,1-11-2,-1 11-4,0 0-6,0 0-4,0 0-2,0 0 0,9 1 0</inkml:trace>
  <inkml:trace contextRef="#ctx0" brushRef="#br0" timeOffset="58444">1163 1165 8,'0'0'6,"0"0"0,0 0 1,0 0-3,0-14-1,0 14-1,2-11 1,3-1 0,3-2 0,-1-1 0,6-5 2,2-2-1,-2 3 1,2-5 1,-1 1-1,-1 5 1,-4 0 0,3 3-1,-8 3-1,-5 3-1,1 9-1,3-9-1,-3 9 0,0 0 0,0 0-1,0 0 0,0 0 0,12-4 0,-12 4-1,0 0 0,0 0 0,6 16 0,-6-16 1,5 21-1,0-6 1,2 3 0,2 0 0,5 0 0,2 3 0,-8-1 1,0 1-1,2-2 2,-1-4-1,-3-1 0,-2-2 0,-1 2 1,-3-14-1,0 13 0,0-13 0,0 0 1,9 8-1,-9-8 1,0 0 1,0 0 0,0 0 0,0 0-1,0 0 1,-11 0-1,11 0-1,0 0 0,-12-5-1,12 5 0,-13-3 0,13 3 0,0 0-1,-10-4 1,10 4-1,0 0 1,-16-4-1,16 4 1,-15-5 0,15 5 0,-12-11 0,2 8 0,1-4 0,-1-2 0,10 9 0,-13-16 0,7 7-1,-1-2 0,7 11 1,-6-20-1,2 9 0,4 11 1,5-19-1,1 8 1,-6 11 0,11-16 0,-11 16 1,6-11-1,-6 11 0,11-4-1,-11 4 1,0 0-1,0 0 0,0 0 0,0 0 1,0 0-1,0 0 1,0 0-1,0 0 1,0 0 0,-11 4-1,11-4 0,-5 11 1,0-2-1,-1 1 1,-5 5 0,-1-2-1,1 7 1,-4 2 0,-2 1 0,0 0 0,3-1 0,-5-2 0,8-4 0,0 3 0,3-9 0,8-10 0,-7 14-3,7-14-8,0 0-7,15 1 2,-2-6-1,0-6 0</inkml:trace>
</inkml:ink>
</file>

<file path=ppt/ink/ink6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5.3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284 44 18,'12'3'11,"-12"-3"3,0 0-1,0 0-1,0 0 0,0 0 1,0 0-1,0 0-2,-10-4 0,10 4-2,-9 0-2,9 0-1,-14 0-3,3 1 0,0 1-1,-2 1 0,-2-1-1,2 2 0,-3 1 0,2 0 0,-1 3 0,1-2 0,-1 1 0,2 1 0,1 1 0,-1 0 0,1-1 0,2 0 0,0 0 0,10-8 0,-13 13-1,13-13 1,-8 12-1,8-12 0,0 0 0,0 12 1,0-12-1,8 13 0,0-3 1,1-1 0,4 3-1,2 3 1,3 0 0,0 2 0,4-1 0,0 3-1,0 0 1,0 0-1,0 1 0,-5-1 0,2-1 0,-4 0 0,-2 0 0,-3-2 1,-1-1-1,-3-2 1,0-3 0,-6-10 1,5 17 1,-5-17-1,-5 11 1,5-11-1,-16 7 1,3-3 0,-5-4-1,-3 0 0,-3-1 0,-1-2-1,-4-1 0,1-1 1,0-2-2,3-1 1,0 2-1,3 2 0,4-3-2,-1 1-2,10 1-5,9 5-7,-8-17-3,11 5-2,8-1 1,3-5 0</inkml:trace>
  <inkml:trace contextRef="#ctx0" brushRef="#br0" timeOffset="831">684 201 21,'0'0'10,"0"0"0,-10 6-1,10-6 0,0 0-2,0 0-1,0 0-2,13 0 0,-3-4-1,3 1 1,4-5 0,2-2-2,4-1 0,2-2-1,1-2 0,0-1 0,0 0-1,-2-3 0,-4 4 1,-2 0 0,-5 1 0,-2 2 1,-8 2 1,-2 1-1,-1 9 0,-18-12 1,2 8-2,-3 3 1,-6 2-2,-1 1 0,-2 5-1,-2 1 1,1 3-1,2 3 0,0 1 1,1 2-1,3 1 1,0 2 0,1 3-1,3 1 2,0 0-1,3 4 1,2-1 0,4 3 1,4 0 0,4 0 0,5-3 0,4 0 0,9-5-1,4-2 1,5-5 0,5-1-1,3-4 0,2-2 1,2-5-2,1-2 0,0 0-4,-3-5-10,6 0-5,-3-6-2,0-4 1,-5-4-1</inkml:trace>
  <inkml:trace contextRef="#ctx0" brushRef="#br0" timeOffset="1542">1151 323 10,'11'-1'10,"2"-1"0,1-4-1,5-2-1,0-1-1,3-1-1,3-2-1,-2 0 0,-1-2 0,-1 1 0,-2 2 1,-5-3-2,-1 4 0,-5-4 0,-3 5-1,-3 0-1,-2 0 1,-4-1-2,0 1 1,-6 0-1,0-2 0,-3 4 0,-5-1-1,-1-1 0,-3 3 0,0 2 0,1 2-1,-2 4 1,1 2 0,2 4-1,3 2 0,3 3 0,0 3 1,3 4 0,0 5 0,1 0 1,4 2 0,0 1 1,5 0 1,0 0 0,6 0 1,1-5 0,9 0-1,1-3 0,9-1 0,5 0 0,8-2-1,3-4-2,6-7-5,9 0-14,3-7-1,7-6-2,1-7 1</inkml:trace>
</inkml:ink>
</file>

<file path=ppt/ink/ink6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17.70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-1 410 26,'0'0'14,"0"0"1,0 0-1,0 0-3,0 0-1,0 0-2,0 0-2,0 0 0,0 0-1,0 0-1,0 0-1,0 0 0,0 0-2,0 11 1,0-11-1,1 12 1,-1-12-1,5 23 0,-2-8 0,1 7 1,1 3-1,2 4 1,-1 2-1,2 1 0,-2-1 0,4-2 1,-3-2-1,2-4 0,0-6 0,1-5 1,2-7 0,6-7 0,2-7 0,3-7 0,2-6 0,3-4-1,1-6 1,0-1-2,-2 1 0,-3 1 0,-4 4 0,-3 3 0,-1 6 0,-4 3-1,-12 15 1,15-14-1,-15 14 1,13-1-1,-13 1 1,10 13-1,-6 0 1,3 4 0,-1 5 0,0 2 1,-1 3-1,-1 2 1,0 0-1,1 0 0,-1-3 0,-1-4 0,1-2-2,-1-5-3,5 0-8,-8-15-10,14 13 1,-14-13-3,16-6 2</inkml:trace>
  <inkml:trace contextRef="#ctx0" brushRef="#br0" timeOffset="661">887 507 10,'2'11'8,"-1"-1"1,-1-10 1,-2 12-2,2-12-1,-3 12 1,3-12 1,0 9 0,0-9 2,0 0-1,4 13-2,-4-13-2,10 5-2,-10-5-1,11 2 0,-11-2 0,17-6 0,-7 1 0,2-2-1,-3-1 0,1-1-1,2-4 0,-4 2-1,-1-3 0,-2 0 0,0 0-1,-5 0-1,-1 2 1,-6-2-1,0 4 0,-2 0 1,-5 1-1,-1 4 0,-3 1 0,-1 1 1,-2 4-1,0 0 1,-1 4 0,1 2 0,0 3 0,1 1 1,1 2-1,2 3 0,2 3 0,1-1 1,4 3 0,3 1 0,2 1 1,4 3 0,6-1 1,2 2 0,4-3 1,6 3 0,4-2 0,5 0-1,4-4 1,1-2-1,6-3 0,0-7-1,0-4 0,0-5-1,-1-7-2,-4-6-1,0-2-2,-4-8-4,-2 0-5,-2-4-6,-3 0-1,-3-4 1,-2 1 2</inkml:trace>
  <inkml:trace contextRef="#ctx0" brushRef="#br0" timeOffset="1252">1275 450 31,'0'0'16,"0"0"1,0 0-2,0 0-1,0 0-5,0 0-3,0 0-1,4 12-1,-4-12 0,8 17-1,-3-5 1,7 5 0,-1 1-1,5 5 0,0-2 0,4 6-1,2-1-1,2 1 0,1-2-1,1-3-1,-2-2-1,-5-5-3,2 1-3,-9-8-5,0 0-4,-12-8-5,0 0 2,0 0-1,0 0 2</inkml:trace>
  <inkml:trace contextRef="#ctx0" brushRef="#br0" timeOffset="1563">1302 749 25,'-14'4'16,"14"-4"1,-16 6 0,16-6-2,-10 3-2,10-3-3,0 0-1,0 0-1,15-15-1,-5 0-1,10-2-2,-1-9-1,9-4-1,3-5-2,3-6-2,5-1-3,-4-4-4,7 2-9,-4-3-5,1 5 0,-3-4 1,-1 2 1</inkml:trace>
  <inkml:trace contextRef="#ctx0" brushRef="#br0" timeOffset="1843">1909 0 38,'0'0'17,"0"13"0,0-13 1,0 0-4,0 0-10,0 0 0,0 0 0,0 0 0,-5 11 0,7-2 1,-3 3-1,4 6 1,1 6-2,-1 10-1,-1 5 1,1 9-2,0 6 1,4 4-1,-3 2-1,1 0 0,0-5 0,1-6 1,-1-4-2,2-9 1,-3-8-2,-1-10-2,1-2-2,-4-16-4,2 12-3,-2-12-8,0 0-1,-2-17 0,1 2 2</inkml:trace>
  <inkml:trace contextRef="#ctx0" brushRef="#br0" timeOffset="2223">1609 303 40,'0'0'18,"0"0"-1,0 0 3,6-9-6,7 0-7,9 5-1,2-3-1,7 2 0,4-3 0,10 3 0,1 2-4,6-1-4,8 4-12,5-2-6,7 2-2,1-3 2,4 0-2</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1T01:27:45.871"/>
    </inkml:context>
    <inkml:brush xml:id="br0">
      <inkml:brushProperty name="width" value="0.05292" units="cm"/>
      <inkml:brushProperty name="height" value="0.05292" units="cm"/>
      <inkml:brushProperty name="color" value="#00B0F0"/>
    </inkml:brush>
  </inkml:definitions>
  <inkml:trace contextRef="#ctx0" brushRef="#br0">8825 11400 516,'0'-12'1032,"0"12"0,0-12 0,0 12 129,4-15 0,-4 15 129,8-17-258,-8 17-258,11-14-387,-11 14 0,11-9-258,-11 9-129,14-4 0,-14 4-129,12 0 258,-12 0-129,0 0 129,12 4 129,-12-4 258,0 9-129,0-9 129,0 16 0,-4-5 129,4-11 0,-15 18 0,1-13-129,14-5 0,-22 13-129,9-5-129,1-5-129,12-3 0,-21 4 0,21-4-129,-14 0 0,14 0 0,0 0 0,-11-8 0,11 8-129,0-19 129,0 19-129,14-22 0,-3 13 129,2-3-129,-1 4 0,-12 8 129,19-8-129,-19 8 129,15 1-129,-15-1 129,2 17 0,-2-5 0,-2 3-258,-5-3-516,2 5-774,-4-1-2193,-2-11-387,11-5-129</inkml:trace>
  <inkml:trace contextRef="#ctx0" brushRef="#br0" timeOffset="704.04">9058 10983 2322,'37'-16'2838,"-10"9"-1935,-5 2-903,4-3-129,-1 0 129,3 2 0,-1-3 387,0 2 129,-2 1 129,-5 1 129,-2 1-129,-4 2 0,2 2 258,-16 0-258,20 9 0,-20-9-258,10 17-129,-10-17 129,6 22-129,-6-8 0,1 3 0,-1 1 129,0 3-258,-1 5 129,0 4 129,-3 1-258,3 7 387,-3 1-387,2 2 129,-1-1-129,3 1 129,-1-3-129,1-4 258,0-5-387,0 0 129,0-8-129,2-5 0,-1-4-129,-1-12-258,4 14-387,-4-14-1161,0 0-387,-11-12-387,4 0-129,-7-5-258</inkml:trace>
  <inkml:trace contextRef="#ctx0" brushRef="#br0" timeOffset="933.053">9230 11304 516,'-17'-15'1677,"17"15"0,0 0 0,0 0 0,11 0-516,6 0 258,-3 0 0,12 3 129,-7-3-258,12 0-516,-6 0 0,5 0-387,-2 0-129,3 0 0,-3 0-516,-2 0-387,4 6-1161,-4 2-2451,-6-8-129,3 2 0</inkml:trace>
  <inkml:trace contextRef="#ctx0" brushRef="#br0" timeOffset="1500.085">9939 10938 2193,'6'13'3741,"-6"3"129,0-16-774,-11 9-3612,-1-1-387,7 7 258,-8-3 129,-3 4 516,1 1 387,-7 1 129,3 6 387,-6-3 0,7 11 129,-8-3-387,5 8 0,0-2-258,2 9-129,0-7 0,6 4 129,4-5-129,3 0 0,6-8-129,1-1 0,7-9 0,6-2 0,6-9-129,5-6 129,1-1-129,4-11-129,4-6 258,-2-6-258,-2-1 258,-1-5-129,-4-2 0,-7 2 129,-5 2 0,-6 5 0,-7 1 258,0 5-258,-10 4 0,-3 6-129,-6 5 129,0 2-129,-2 11-129,-1 2 0,0 7-387,-1-1-258,9 10-903,-5-4-1935,2-7-903,9 4-129</inkml:trace>
  <inkml:trace contextRef="#ctx0" brushRef="#br0" timeOffset="2080.119">10152 11028 3354,'-10'1'3870,"10"-1"-903,13-4-1032,-1-3-3612,11 7 129,-3-7 258,9 5 387,-2-3 516,0 2 516,-2 3 774,-6 0 387,1 5 129,-9 6-258,1 2-258,-4 4-516,-2 5 0,-5 1-258,-1 3 129,-4 2-129,-2 3 258,-8-1-129,1 3 129,-7-1-129,2 1 387,-5 0-258,2 2 0,-5-5 129,6 2-258,-1-7 129,2 0 0,6-7-129,3-1 0,2-6 258,8 1-258,0-12 129,8 8-129,4-8 0,8 2 0,3-2 0,5-1 0,4-4-129,4-2-258,4 6 0,0-5-387,9 6-387,-10 0-2322,8 0-1419,8 7-516,1-3 258</inkml:trace>
  <inkml:trace contextRef="#ctx0" brushRef="#br0" timeOffset="6506.372">13506 11287 774,'0'0'129,"0"0"0,0 0 258,0 0-129,8 0 258,-8 0-129,0 0 129,15-12-258,-15 12 0,17-8 0,-17 8-258,15-7 0,-15 7 0,13-3 129,-13 3 129,0 0 387,0 0 0,4 8-129,-4-8 645,-6 14-258,6-14 0,-17 13 0,7-8-387,10-5 129,-17 9 0,17-9-258,0 0-129,-12 9 129,12-9-129,0 0-129,0 0 0,0 0 129,0-10 0,0 10-129,4-11 0,-4 11-129,5-10 0,-5 10 0,0 0-129,0 0 0,0 0-258,0 0 0,0 0-774,0 8-903,0-8-2193,-4 17 258</inkml:trace>
  <inkml:trace contextRef="#ctx0" brushRef="#br0" timeOffset="7308.418">14151 10810 2580,'-10'16'3096,"-1"-16"129,11 0-3741,-10 14 129,4-3 129,-1 1 516,7-12 0,-16 17 387,5-9 258,0 9 0,-5-4-129,1 9 129,-8-2-129,7 9-129,-10 0-129,4 6-129,-5-1 258,8 4-129,-5-2-129,9 1 258,1-1-387,7-1 129,4-6-258,3 0 129,8-6-129,6-6 0,6-4 129,6-5-129,1-7-129,0-1 129,5-6-129,-2-7 0,-3-5 129,-1-1-129,-5-3 0,-6 0 129,-1 1-129,-5 1 129,-4 1 0,0 4 0,-5-2 129,0 5-129,0 12 0,-15-16 0,3 12-129,-4 4 129,-1 3-129,-3 9-129,-1 2 0,-4 3 0,4 7-258,-5-4-129,9 7-645,-9-11-903,13 4-2451,4-1-258,-4-9 129</inkml:trace>
  <inkml:trace contextRef="#ctx0" brushRef="#br0" timeOffset="8691.497">14529 10842 129,'-7'1'1419,"7"-1"129,0 0-258,-12 8 0,12-8-129,0 0-387,-13 9-129,13-9 0,-11 9-387,11-9 0,-13 16 258,13-16-258,-17 21-129,6-9 387,1 5-258,-3 0 129,1 7 0,-3-1 0,-1 6-129,1 1 129,-1 0 0,1 1-129,2 3 258,2-2-258,0-3 0,4-3-129,5-1 258,-1-5-258,3-1 129,6-6-258,7-5 129,1-3-129,5-5 0,-1-1-129,6-10 129,-2-3 0,2-3-129,-4-3 129,-1 1 0,-6 0 129,-1 4-129,-5-1 129,-1 4-129,-6 12 129,4-14-129,-4 14-129,0 0 129,0 0-129,-6 0 129,6 0-129,0 0 129,0 0 0,-12 6 0,12-6 0,0 0 0,0 0 129,0 0-129,0 0 0,0 0 0,0 0 0,0 0 0,0 0-129,0 0 129,0 0 0,0 0-129,0 0 0,0 0-129,0 0 0,-13 7-774,13-7-1032,0 12-1806,0-12-516</inkml:trace>
  <inkml:trace contextRef="#ctx0" brushRef="#br0" timeOffset="9748.555">14631 10865 2322,'0'0'1290,"0"0"0,0 0 129,0 0 258,-7-8-258,7 8 258,-12-8-387,12 8-258,-17-10-387,6 7-258,-3-4-129,1 5 129,-2-3-258,0 5 0,1-3 0,1 3 129,0 0-129,0 0 0,1 0 0,12 0 0,-21 0-129,21 0 0,-16 9 0,16-9 258,-15 11-258,15-11 0,0 0 0,-13 14 0,13-14 0,0 0 0,0 0 0,0 0 0,-4 12 0,4-12 0,0 0 0,0 15-387,0-15 387,-1 20-129,0-9 258,-4 6-258,0-2 129,-1 5 0,-2-3 129,-3 4 0,1-4 129,1-2-129,-2 2-129,4-6 129,1 0-129,6-11 0,-7 11 0,7-11 129,0 0 0,0 0 0,6 0 0,-6 0 0,20-2 0,-8 1-129,0-1 129,4 2-129,-3 0 0,1 5 0,-1 4 0,0 1-129,-3 3 129,0-1 0,0 4 0,-2-3 0,1 0 0,-2 0 0,0-1 0,-3 1 0,-4-13-129,6 21 129,-6-21 0,0 18 129,0-9-129,0-9 129,-11 20-129,-1-9 129,-2 0 0,-3 1 0,-3 0 0,-2 4 129,-3-6-129,0 3 129,-2-3-129,0-1 0,5-2 0,0-3 0,4-1-129,6 0-129,1-1 0,11-2-258,0 0-387,0 0 129,0 0-1032,7-9-1677,9-1-1161,6-2-129</inkml:trace>
  <inkml:trace contextRef="#ctx0" brushRef="#br0" timeOffset="10780.616">14988 10849 1161,'0'0'3870,"1"14"-258,-1-14-774,-10 0-2580,10 0-129,-16-4 129,16 4 129,-22-4 258,8 4 0,-4 0-129,5 0 258,-2 0-387,1 4-129,1 1-129,-1-1-129,4 0 0,10-4 0,-20 8 129,20-8-129,-16 5 0,16-5 0,-14 5 129,14-5-129,-10 4 0,10-4-129,0 0 129,-12 11 0,12-11 0,-5 12-129,5-12 129,-3 13-129,3-13 258,-3 18-129,3-18 0,-3 21 129,3-21-129,-4 18 0,4-18 0,-4 16 129,4-16-129,-9 15 129,9-15-129,-12 14 0,12-14 258,-12 12-258,12-12 0,-12 10 0,12-10 0,0 0 129,0 0-129,0 0 0,0 13 129,0-13-129,22 4 0,-5 0 0,-1 3 129,3-1-129,-1 4-129,3-1 129,-3 3 0,-2 2 0,1-2 0,-2 4 0,0 1 0,-4-1 0,1 4 0,-2 1 0,-1-1-129,-2 1 129,-2 1 0,-1-2-129,-1-1 129,-3-2 0,0-3 0,-4 4 129,-5-8 0,-1 4 129,-5-6 129,-2 4-129,-6-6 129,3 5 129,-7-5-258,2 1 129,-5-3-129,2 1-129,1-1 0,1-2-129,5 2-129,1-4-129,6 4-387,-4-4-1290,18 0-2451,0 0-387,0-19-129</inkml:trace>
  <inkml:trace contextRef="#ctx0" brushRef="#br0" timeOffset="17584.005">12981 11737 1548,'-4'14'903,"-6"2"-774,10-16 0,-1 20 387,1-7 129,0-3 129,0 3 129,0 1 387,0 4-129,0-1 0,0 5-258,0 5 0,1 4-387,-1 6 0,2 4-258,-1 3-129,0 4 258,1 2-387,2 0 258,-1 0 0,3 3 0,-1-6 129,4 2-129,-4-5 129,1-1-258,-3-4 387,1-1-258,-3-8 0,0-1 0,-1-5 0,0-2 129,0-3-129,0-3-129,0-6 0,1 1 0,-1-11 0,4 12 0,-4-12-129,0 0 0,0 0 129,0 0 0,0 0 0,0 0 0,0 0 0,0 0 129,0 0-258,0 0 129,0 0 0,0 0-129,0 0 0,0 0 129,13 5-129,-13-5 129,13 2 0,-2-1 0,4-1 0,3 0 129,3 0-129,4 0 0,7 0 0,4 0-129,3 0 129,2 2-129,5 2 0,1 0 0,4-1 0,7 1 0,0-3 0,6 4 0,3-5 0,3 3 0,4 1 0,1-1 0,1 2 0,2 0 0,-2 2 0,0-2 0,-1 0-129,-1-2 129,3-3 0,-2 0 0,1-1 0,-2-6 129,-3-3-129,-4 0 0,-3-2 0,-8 0 0,-3 3 0,-7 1 0,-10 1 129,-2-3-129,-6 6 0,-6-2 0,-3-1 0,-5 5 0,-14 2 0,17-6 0,-17 6 0,0 0 0,10-4 0,-10 4 0,0 0-129,0 0 129,0 0 0,0 0 0,0 0 0,0 0 0,0 0 0,0 0 0,0 0 0,0 0-129,0 0 129,0 0-129,0 0 129,0 0-129,0 0 0,11 3 129,-11-3-129,0 0 129,12 5 0,-12-5 0,0 0-129,10 2 0,-10-2 0,0 0-129,13 0 0,-13 0-129,15 0 129,-15 0 0,13-5 0,-13 5 129,13-3 0,-13 3 129,12-7-129,-12 7 129,12-5-129,-12 5-129,10-3 129,-10 3-129,0 0 129,0 0 129,13-4-129,-13 4 129,0 0 0,8-12 0,-8 12 129,4-13-129,-4 13 0,4-21 0,-1 6 129,0-1-129,1-4 0,-1-4 258,0-5-258,4 0 129,-4-7-129,1 0 0,-1-2 0,0-2 0,-2-3-129,-1-2 129,3 0 0,-3-1-258,0-2 516,0 4-516,0 1 516,-3 1-516,2 6 516,0 4-258,-3 7 0,3 7 0,-2 3 0,2 4 0,1 11 0,-2-12 0,2 12 0,0 0 0,0 0 0,0 0 0,0 0 0,0 0 0,0 0 0,0 0 0,0 0 0,0 0-258,-13-5 258,13 5 0,-15-1 0,2-1-129,-1 2 129,-5 0 0,-3 0 0,-10 0 0,3 0 0,-12 0-129,-3 0 129,-9 0-129,-6 0 129,-12 2-129,-7 2 129,-8 1 0,-5 1-129,-5 1 258,-2 0-129,-7-3 0,-1 2 0,-1-4 129,0 1-129,0 0 0,2-3 0,-2 0 0,5 0 0,-2-1-129,5-1 0,1-2-129,8 4-516,0 0-1032,5-1-2451,12 6 0,-3-3 1</inkml:trace>
  <inkml:trace contextRef="#ctx0" brushRef="#br0" timeOffset="20048.146">8614 11735 903,'7'15'258,"-7"-15"129,8 21 258,-4-7 258,-4-1 258,1 4 129,-1 2 129,0 5 129,-5 0 0,2 9-387,-5 0-129,4 12-129,-2-1-516,2 7 129,0-1-258,0 4 0,-1-1 387,2 0-129,-1-5-129,0 1 129,-2-8 0,4-1-129,-3-7 129,4 2-129,-1-10-258,2-1-129,0-4 0,0-3 0,0-3 0,2-3 0,-2-11 0,5 16 0,-5-16 0,0 0 129,0 0-129,0 0 129,13 7-129,-13-7 129,12 0 0,-12 0-129,22-2 129,-6 1-129,1-2 0,1 2 0,3 1 129,1 0-129,0-3 0,5 3 129,3 0-129,4 0 129,2-2-129,7 2 129,4 0 0,7 0 0,7 0-129,5 2 129,5 3-129,3 2 129,6-3-129,4 2 0,2 1 0,4 1 0,3 1 0,1-4 0,3 2 0,-2-3 0,-1 0 0,1-2 0,-2-2 0,-3 0 0,-2-3 129,-2-5-129,-4-3 0,-1-1 129,-6-1-129,-7 1 0,-7 0 0,-7 2 0,-10 1 0,-9 2 0,-9 0 129,-6 4-129,-9 0 0,-11 3 0,14-3 129,-14 3-129,0 0 0,0 0 0,0 0 129,0 0-129,0 0 129,0 0-129,0 0 0,0 0 0,0 0 0,0 0 0,0 0 0,0 0 0,0 0 0,0 0 0,5-13 0,-5 3-129,0-7 258,0-5-129,1-9-258,-1-4 258,0-6-129,1-4 0,1-6-129,-2-5 258,1-1-258,-1-2 0,0-1 258,0 0-129,0 2 0,0 0 0,0 5 0,0 5 0,0 6 129,-1 6 0,-1 8 0,1 3 0,-1 10 0,1 0 0,1 15 0,-4-13-258,4 13 129,0 0-129,0 0-129,0 0 258,0 0-129,-15 0 129,15 0 0,-13 4 129,13-4 0,-20 6 0,5-3 0,-3 1 129,-3 0-129,-6 0 0,-3 1 129,-8 2-258,-5-1 258,-8 1-129,-6 0 0,-5 0 0,-8 0 0,-2 3 0,-8-1 0,-6 1 0,-4 0 129,-4-1-129,0-2 0,-2-1 129,0-3 0,2 1 0,-1-4 129,6 1-129,-1-1 129,5 0-129,1 0 0,6-1-129,4-4 129,3 1-129,5 0 0,3 0 0,6-1 129,3 3-129,5 2-129,5 0 129,5 4-258,2 3 129,10 7-516,3-3 0,13 9-387,-2-8-1161,13-1-2322,7 6-129,3-14 129</inkml:trace>
  <inkml:trace contextRef="#ctx0" brushRef="#br0" timeOffset="23396.338">17535 11739 258,'0'0'1161,"0"8"-258,0-8 129,0 16 0,0-5 129,0 2-258,0 3 129,2 4 0,-1 3 0,6 6 129,-3 2-516,6 7 129,-4 4-129,3 7-258,-2 3-129,-1 8 129,-5 4-129,-1 4-129,0 1 0,-5 0 0,-5-4 0,2-3 129,-3-6 258,5-5-387,-2-10 129,6-7 0,-1-6 0,3-7 258,0-2-387,0-5 0,2-4-129,-2-10 129,2 12 0,-2-12-129,0 0 129,0 0 0,0 0 0,0 0 0,0 0 0,0 0 0,0 0 0,14 5 129,-14-5-129,19-5 0,-4 3 0,4-2-129,7-2 0,5-1 0,6 0 0,3 0 0,4-1 0,7 3 0,0-3 0,3 2 0,6 1 0,7 0 0,1 3 0,7-1 0,7 3 0,6 0 0,6 0-129,2 0 129,1 0 0,0 0 0,-3 0 0,-3 0 0,-7 0 129,-7 0-129,-5 0 129,-4 0-129,-8-1 129,-5 1-129,-2 0 0,-5 0 0,-8 0 129,-6 0-129,-5 0 0,-6 0 0,-7 0 0,-5-1 0,-11 1 129,0 0-129,11-2 129,-11 2-129,0 0 0,0 0 0,0 0 129,0 0-258,0-15 129,0 15 0,0-18 0,1 6-129,1-4 129,2 1-129,3-4 129,-1 0-129,1-4 0,0-1 129,3-2-129,-4-10 0,3-1-387,-7-8 258,4-1-129,-6-11 0,0 0 0,0-8-258,-4-1 258,-2-1 0,2 4 258,-2-1-258,2 4 258,-2 5 0,2 6 129,1 6 0,0 8 0,-1 6 0,1 7 0,0 4 129,0 6-129,3 12-129,-5-15 0,5 15 129,0 0-129,0 0 0,0 0 0,0 0 0,0 0 129,0 0 0,0 0 0,-8-10 0,8 10 0,-10-2 0,10 2 0,-19-2 0,6 1 0,-6 1 0,-3-3 0,-4 2 0,-10 0 129,-5-1-129,-9-1 129,-4 1-129,-13-2 129,-5-2 0,-13 1 0,-11 0 0,-7-2 0,-11 5 258,-7-4-129,0 6 129,-8 0 0,6 0 129,-4 2-129,10 7 0,2-1-129,10 1-129,9 3-129,5-4 0,17 5-258,3-5-258,20 8-645,1-8-1677,15-3-1677,18 4-129,4-9 646</inkml:trace>
  <inkml:trace contextRef="#ctx0" brushRef="#br0" timeOffset="24874.422">17880 11190 1419,'0'0'2967,"0"0"129,0 0-2322,0 12-1548,0-12 129,0 0 129,0 0 516,0 0 387,0 0-129,0 0 258,0 0 129,0 0-129,0 0 129,0 0 0,0 0-387,0 0 0,0 0 129,0 0-129,12 2-129,-12-2-129,0 0 129,0 0-129,0 0 516,0 0-129,0 0 387,0 0-258,0 0 258,0 0-258,0 0 129,0 0-129,0 0 0,0 0-387,0 0 129,0 0-129,0 0 0,0 0 0,0 0 0,0-7 0,0 7-129,0 0 0,12-3 0,-12 3-129,0 0 129,13-2 0,-13 2 129,0 0 0,0 0 0,0 0 0,0 0 0,-12 2 258,12-2-258,-18 8 0,18-8-258,-18 12 0,18-12-516,-12 14-387,12-14-1548,0 0-1806,0 0-387,1-9 258</inkml:trace>
  <inkml:trace contextRef="#ctx0" brushRef="#br0" timeOffset="25552.461">18133 10832 3096,'-14'-4'4128,"14"4"-645,0 0-2322,0-10-645,0 10-129,8-11-129,5 11 0,3-5-129,4 3 258,4-1-258,1 2 0,2-1 0,3 2-129,-5 0 129,0 0-129,-5 0 0,0 0 129,-6 6 0,-1 4 0,-5-1 258,-1 7-258,-3 2 129,0 7-129,-2 4 129,0 7 0,0-3-129,1 6 258,-3 0-258,0 5 129,0-6-129,0-1 129,0-1-258,0-7 129,0-5-129,0-5 0,-2-3-129,2-16-129,0 0-387,0 0-387,0 0-129,-19-16-129,13 2 0,-8-10 0,4 3 0,-8-7 129,2 7 0,-5-1 258,1 3 258,0 3 258,3 5-129,-1 3 258,5 1 0,1 5 0,12 2 516,0 0 0,0 0 387,0 0 129,12 0 129,9 1 129,3-1-129,6 3 0,3-3-129,6 0-129,3 0-645,0 0-903,2-4-2580,6 4-129</inkml:trace>
  <inkml:trace contextRef="#ctx0" brushRef="#br0" timeOffset="25995.486">18692 11082 1419,'-29'-6'1806,"29"6"-129,-1-29-2193,4 12-774,13-5 516,5 3 258,0-2 516,5 4 774,3 1 903,-3 7 0,1 4 0,-4 5-645,-3 5-387,-1 3 0,-6 9-258,-4-1 258,-3 6 129,-6 0 0,-1 4 516,-15-7-387,6 5 258,-12-7-258,4 3-129,-8-8-129,7 3 129,-7-8-387,9-1-129,-3-5-129,3-1-129,17 0-258,-20-5-387,20 5-516,-7-22-645,13 9-1290,5-2-1548,4-8-258</inkml:trace>
  <inkml:trace contextRef="#ctx0" brushRef="#br0" timeOffset="26679.526">19493 10778 2451,'0'0'3870,"-18"0"0,18 0-258,-21 0-3483,1-2 0,-4 2-129,-1 0 258,0 2 129,-4 1 258,8 6-129,-6 1 129,5 5-258,0-1-129,7 0-129,-4 2-129,7 0 0,0-2 129,2-1-129,10-13 129,-19 20-129,19-20 0,-14 18 129,14-18-129,-14 15 129,14-15-129,-10 16 129,10-16-129,-6 15 0,6-15-129,-3 15 129,3-15-129,2 16 0,-2-16 0,16 13 0,0-8 0,3 1 129,5-1-129,2-1 0,3 3 0,3-3 129,2 4 0,-4-1-129,3 5 129,-4-1 0,-1 4-129,-3-1 129,-2 3 0,-4 3 0,-5 1 0,-4 2 0,-3-1 0,-5 2 129,-2-2 0,-2 2 129,-10-3 129,-1 1 0,-10-5 258,2 1-129,-10-4 0,2 3 0,-7-6-258,2 2 0,-2 1-387,1-6-516,8 5-2451,-4 0-1677,-3-12-129,4 1-258</inkml:trace>
  <inkml:trace contextRef="#ctx0" brushRef="#br0" timeOffset="30007.716">8613 13501 129,'0'0'903,"0"0"0,0 0 258,0 0-129,0 0-129,0 0-129,0 0-258,0 0-129,0 0-258,0 0 0,0 0 129,0 0-258,-9 12 129,9-12 0,0 0-129,-5 19 129,5-19 0,-6 20 129,0-8-129,4 2-129,-2 2 129,0 1 0,0 4-129,-2 2 129,-1 3-129,0 2 0,0 3 129,-1 4-129,2 0 258,-3 1-129,4-2 0,-1-2 0,4 0 0,-1-4-129,3 0 129,0-5-129,0-1 0,0-1 0,0-2 0,0-1 0,1-1 258,1-3-258,-1-1 129,-1-13 129,6 19 0,-6-19 258,10 14-129,-10-14 258,14 7-129,-14-7 129,19 5-258,-19-5 258,26 3-387,-11-3 129,3 2 0,1-2-258,3 0 129,-1 0 0,5 0-129,1 3 0,2-3-129,0 2 129,6-1 129,-1 1-258,3 0 0,2 0 129,2 1-129,2-1 0,3 1 129,3 1-129,4-1 0,1-1 129,4-2-129,-2 0 0,4 0 0,4 0 0,-1-4 129,-2-1-129,1 0 0,-1 1 0,2 0 0,4 2 0,0 2 0,0 0 0,0 0 0,0 1 0,-1 1 0,0 1 129,0-2 0,-6 2-129,-3-3 129,-1 0 129,-5 2-258,-3-2 258,0 2-129,-3-2-129,-7 3 129,3-2-129,-4 0 0,-3-1 258,-4 1-516,1 1 258,-8-1 258,-1-1-258,-4 0 0,-4 0 0,-2 0 0,-12 0 0,13 0 129,-13 0-129,0 0 0,0 0 0,12-6 0,-12 6 0,0-14 0,0 4 0,0-5 0,-3-4 0,-2-3 0,0-5 0,-3-1 0,2 0-129,-5-2-516,7 5-645,-7-4-1290,0-2-1419,7 9-645,-9-9 387</inkml:trace>
  <inkml:trace contextRef="#ctx0" brushRef="#br0" timeOffset="30820.762">8902 13072 1548,'0'0'387,"0"0"-129,5-7 0,-5 7 387,12-3-258,-12 3 258,14-4 0,-14 4-258,14 0 129,-14 0-258,13 0 129,-13 0 0,0 0 129,0 0 0,6 12 387,-6-12 0,-7 9 258,-5-7-129,12-2 0,-19 10-387,19-10-129,-17 10-258,17-10-258,-11 10-645,11-10-516,0 0-1419,0 0-1548,0 0 258</inkml:trace>
  <inkml:trace contextRef="#ctx0" brushRef="#br0" timeOffset="31479.8">9082 12867 1806,'12'-10'2838,"-12"10"-1806,0 0-774,15 0-258,-2 1 129,1-1 516,4 0 0,4 0 0,-2-3 0,5 1 258,-1-8-129,6 3 129,-3-4-129,2 4-258,-3-3-129,1 2 0,-7-1-258,2 5 258,-8 1-258,0 3 0,-14 0 0,13 5 0,-13-5 0,4 23 0,-4-9-129,-4 5 129,-3 0 0,-1 3-129,-3 0 258,1 1-258,-2-1 0,-1 1 129,1-2 0,2 1 129,-3-2 0,2 3 0,0-5 129,1 3-129,3 0 258,1 0-258,-1-2 129,3 0-129,1-1 129,2-1-387,1-3 129,0 0-129,0-14-129,-1 14 0,1-14-387,0 0-258,0 0-774,0 0-774,-6-16-1806,6 6-387,-7-12 129</inkml:trace>
  <inkml:trace contextRef="#ctx0" brushRef="#br0" timeOffset="31759.816">9224 13050 2451,'0'10'2709,"0"-10"-1548,0 0-129,12 8-129,0-5 129,1-3 0,4 0 0,1-1 0,4-2 0,-1-2-258,5 2-258,-4 2 0,6 1-387,-6 0 0,1 0-129,-2 2-129,-3 2-387,1 7-387,-8-5-1677,-11-6-1161,24 19-516</inkml:trace>
  <inkml:trace contextRef="#ctx0" brushRef="#br0" timeOffset="32395.853">9793 13143 129,'-10'-5'3483,"10"5"-129,-4-20-258,10 3-2193,-2 0-1032,5 1 0,0-4 258,2 1 129,1 1 387,-1 0 0,4 5 258,-3-2-129,5 4-129,-1 4-258,2 2-258,4 3 0,-3 2-129,0 1-129,-1 7 129,-3 3 0,-3 4 0,-3 0 0,-6 4 0,-3 1 0,0 1 129,-10 0-129,-1-3 129,-5 1 129,-2-2 0,-3-4 0,0 1 258,-3-7-258,5 1 0,-2-5 0,3-1 0,0-2-258,2 0 0,4-3-258,-1-7-258,13 10-774,-12-13-1290,5 0-1419,7 13-516,4-17 129</inkml:trace>
  <inkml:trace contextRef="#ctx0" brushRef="#br0" timeOffset="33198.898">10487 12867 516,'14'0'3483,"-14"-12"-129,0 12 0,0 0-2967,0 0-258,0 0-129,0-13 516,0 13-129,-6-2 258,6 2 0,-22 0 129,10 0-387,-2 0 129,-2 0-387,0 1-129,-1 1 0,-1 0 129,6 0-129,-1-2 129,2 3-129,-2-1 0,13-2 129,-15 7-129,15-7 0,-15 17 0,9-6 0,-2 1 0,0 4 0,-1 0 0,-2 2 0,-1-1 0,1 1 129,-2-1-129,2-2 129,2-2-129,9-13-129,-14 14 129,14-14-129,0 0-129,0 0 129,11 0-258,1-8 129,2 3 129,2-2-129,-1 2 258,1 1-129,0 4 129,-1 0-129,0 3 258,-1 6-129,-1 3 0,0 1 0,-1 3-129,-1 1 258,1 0-129,-5 0 0,0 2 129,-1-1 129,-2-1-129,-3 0 129,-1-2 258,0-1-258,-5-2 258,-3 3 129,-7-7-258,1 3 129,-6-7 0,2 6 0,-8-6-129,3 4-129,-4-4-129,1 2 0,1 0-129,2-3-129,3 2-258,-1-5-645,21 0-1677,-18 12-1419,18-12-387,0 0 0</inkml:trace>
  <inkml:trace contextRef="#ctx0" brushRef="#br0" timeOffset="37852.164">13007 13312 1548,'0'-12'387,"0"12"-129,0-17 129,0 17 0,0-17 0,0 17 387,1-21-129,-1 21 258,0-18-129,0 18 258,0-15-129,0 15 0,-3-12-129,3 12 129,0 0-129,-6-11-258,6 11 129,0 0-129,0 0-129,0 0-258,0 0 0,0 0 0,0 0-129,0 0 0,0 0 0,0 0 0,0 0 0,0 0 0,0 0 0,-8 10 0,7 3 0,0 0 129,-2 7-129,1 1 129,-1 7 0,-1 4-129,-2 6 129,-1 7 0,-2 3 129,-3 4-129,-1 5 129,-4 0 0,3 2 129,-1-3 0,1-1 129,1-9 0,6 2 0,-3-9 129,7-4-387,0-6 0,3-1 0,0-7-129,0-1-129,0-6 0,1-2 0,-1-12 0,2 17 0,-2-17 129,3 11-129,-3-11 0,0 0 0,0 0 0,0 0 129,0 0-129,8 12 0,-8-12 0,0 0 129,0 0-129,0 0 0,10 6 0,-10-6 129,0 0-129,12 8 0,-12-8 129,16 8-129,-5-4 0,2 0 0,2 2 129,5-1-129,6-1 0,1 2 0,6-2 0,4-1 0,6-1 129,5 3-129,4-2 0,5-1 129,5 3-129,7-1 0,5 1 0,6 2 0,6 1 0,3-3 0,5 0 0,2 2 0,1-3 0,1-1 0,1 0 0,-1-1 0,-2-2 0,-2 0 0,-1 1 129,-4-1-129,-6-1 0,-4-3 0,-4-2 0,-2 0 129,-10-2-129,-3 3 129,-4-4-129,-2 6 129,-4-1-129,-1 1 0,-6 1 129,-5 2-129,-6 0 129,-2 0 0,-8-1-129,-4 1 129,-6-2 129,-12 2-258,12-3 129,-12 3-129,0 0 129,0 0-129,0 0 0,0 0 129,0 0-129,0 0 0,0 0 129,0 0-129,0 0 0,0 0 129,0 0-129,0 0 0,0 0 0,0 0 0,0 0 129,0-14-129,0 14 0,0-15 0,0 3 0,0 2 0,-1-3 0,1 0-129,0-2 129,0 0 0,0 1 0,0-1 0,0-2-129,0-2 258,0-5-258,0-2 129,0-5-129,0-4 129,1-3-129,2 0 129,-1 1 0,-1-2-129,-1 7 129,0-1 0,0 8 0,-3-1 0,-1 11 0,-1-2 0,1 6 0,4 11 0,-3-15-129,3 15 129,0 0 0,0 0-258,0 0 129,0 0 129,0 0 0,0 0-129,0 0 129,0 0 0,0 0-129,0 0 129,0 0-129,0 0 0,0 0 0,0 0 0,0 0-129,0 0 0,0 0 0,0 0-258,0 0-129,0 0-903,0 0-2451,-3 11-387,3-11-516</inkml:trace>
  <inkml:trace contextRef="#ctx0" brushRef="#br0" timeOffset="49038.804">13598 13198 1,'0'0'1418,"0"0"130,0 0-258,0 0 129,0 0-387,0 0-258,0 0-258,0 0-387,0 0-129,0 0 0,0 0-129,8-7 129,-8 7-258,0 0 258,15-3 0,-15 3 0,0 0-129,0 0 258,12 0-129,-12 0 258,0 0 0,-3 11 0,3-11 258,-13 9 0,13-9 258,-16 8 0,16-8 129,-20 7-129,20-7 0,-19 4-129,19-4-129,-10 1 0,10-1-387,0 0-129,0 0 0,-3-8-129,3 8 0,0 0-129,12-19 0,-12 19 0,20-10 129,-9 7 0,0-1 0,-11 4 0,17-3-129,-17 3 258,0 0 0,10 1-129,-10-1 129,0 0 0,-3 16-258,3-16-516,-13 15-645,13-15-2322,-10 16-258</inkml:trace>
  <inkml:trace contextRef="#ctx0" brushRef="#br0" timeOffset="52131.981">14005 12966 1677,'0'0'2451,"0"-13"-1032,0 13-516,0 0-516,0-14-258,0 14 129,0 0-258,0-12 129,0 12 129,0 0-129,10-10 258,-10 10-129,20-6 387,-20 6-258,26-4 258,-12 2 0,8 2-258,-4-4 0,8 4 129,-2 0-258,3 0-129,0 0 0,-2 0-129,1 0 0,-4 2 258,-1 0-258,-1 0 0,-7-1 0,1 2 0,-14-3 0,13 9 129,-13-9-129,0 17 0,-2-5 0,-8 4 129,0 1-129,-4 5 0,-1 0 0,-2 3 129,2 1 0,-3 1 129,2-1 129,3-1-258,-1-1 129,3 0 0,2-4 0,3-1 0,-1-4-129,5-1-129,2-14 0,-3 19 129,3-19-258,0 0 129,0 15-129,0-15-258,0 0 129,0 0-258,3 10-903,-3-10-1161,0 0-1548,0 0 258</inkml:trace>
  <inkml:trace contextRef="#ctx0" brushRef="#br0" timeOffset="52440.998">14063 13118 1161,'0'16'3870,"10"-5"0,-10-11-258,17-4-3225,1 1-387,0 2 258,7 1 129,-5-4 129,7 4 129,-4-3-129,5 3 0,-6 0-129,2 5-258,-1 3-129,-2-1-516,-2 5-129,-4-5-1032,3 3-1677,-4 4-903,-14-14 0</inkml:trace>
  <inkml:trace contextRef="#ctx0" brushRef="#br0" timeOffset="53248.045">14782 12909 258,'18'-11'3741,"-4"11"-258,-11-10-129,-3 10-3096,0 0-258,14-10 129,-14 10 129,0 0 129,0 0 0,0 0 258,0 0-129,0 0 129,-9 0-258,-2 0-129,0 1-129,-1 2 258,0 2-258,-3 1 129,3 0-129,-1 0 0,-1 4 0,2 0-129,0 1 0,0 1 0,3 1 0,0-1 0,-2 2 0,4-1 0,0-1 0,0 2 129,-2 0-129,2 1 0,-1 0 129,0 2 129,-1 0-129,-2 0 129,3 0-129,-1 0 129,2-2-129,1 1 129,2-1-129,1-1 0,3-1 0,0-2 0,7 1-129,-7-12 0,23 20 258,-7-11-516,3-6 258,4 1 0,-3-4 0,3 0 0,1-1 0,-1-7-129,-3-4 258,1 0-129,-5-5 0,-1-3-129,-2 1 129,-4 0-129,-4-3 258,-3 2-258,-2 4 129,-2 0-129,-5 4 129,-6 3 0,-3 5 0,-2 3 0,-3 1-129,-2 5 0,-1 2 129,0 6-129,0-1-258,5 5-516,-6-4-1161,6-1-2193,9 6-258,-4-8 258</inkml:trace>
  <inkml:trace contextRef="#ctx0" brushRef="#br0" timeOffset="54032.09">15043 12814 1935,'20'-3'2967,"4"3"129,-7-7-2709,5-1-387,4 4 129,-2-1 516,4 5 0,-6-3 387,2 3 129,-7 3-129,2 6 0,-8-1-387,0 9 129,-7-3-387,-1 5 258,-3-1-258,-3 4 129,-10-3-129,2 7 0,-6-8 129,-1 5-258,-5-3 0,5 2 0,-4-4-129,1 1 129,0-2 0,4 1-129,0 0 129,4-2-129,1-1 129,1 1-129,4-1 129,5-1-258,-3-2 258,5 3-129,0-15-129,1 19 258,-1-19-258,16 13 129,-5-9 0,2-1-129,5-3 129,2 0-129,1 0 129,5 0-129,0-3 129,2-3-129,0 1 0,-2 2 129,0 0-129,-2 2 0,-2 0 129,-2 1-129,-3 1 0,-1 5-129,-2 2-129,-14-8-129,24 29-1161,-24-17-2322,0 2-1032,-1-4-129,-16-4-516</inkml:trace>
  <inkml:trace contextRef="#ctx0" brushRef="#br0" timeOffset="57924.313">8689 14786 129,'-1'-18'2838,"1"18"-258,0 0-1419,0 0-1032,0 0 387,3-14-129,-3 14 258,0 0 129,0 0 0,0 0 129,0 0 0,0 0-258,5 14 0,-5-2-258,0 5 0,0 3-129,-3 6-129,0 3 0,-2 7 0,2 4 0,-3 6-129,2 2 129,-1 5 0,-1 0 129,1 0-129,-2-2 0,2-2 129,-1-4 0,2-4-129,-2-5 0,4-5 258,-4-4-258,6-4 0,-1-5 0,1-3-129,0-15 129,0 15 0,0-15 0,0 0 129,7 11 0,-7-11 0,0 0 129,16 4 0,-16-4-129,20 0 0,-20 0-129,25 0 0,-12-2 0,5 2 0,3 0 129,1-2-129,1 2 129,5 0-129,3 0 0,1 0 0,4 0 129,2 2-258,3-2 129,2 0 0,6 0-129,2 0 129,4 0-129,3 0 129,2 2-129,3 2 0,0 1 0,2 1 258,-1-2-258,0 1 0,1-2 129,1 1-129,2-2 0,1 1 129,1-2-129,-1-1 0,-1 0 0,-3 0 129,-2 0 0,-4 0 0,-7-5 0,-4 2 0,-9-2 0,-4 2 0,-5 1 0,0 0 0,-9 0 0,-2 2-129,-2-2 0,-4 2 129,0 0-129,-13 0 0,14 0 0,-14 0 0,0 0 0,0 0 0,12 0 129,-12 0-129,0 0-129,0 0 129,11 0 0,-11 0 0,0 0 0,16 0 0,-16 0 0,11 0 0,-11 0 0,0 0 129,10 0-129,-10 0 0,0 0 0,0 0 0,0 0 0,0 0 0,0 0 0,12 0-129,-12 0 129,0 0 0,0 0 0,12 3 0,-12-3 0,0 0 0,0 0 0,10 1 0,-10-1 0,0 0-129,0 0 129,15 0 0,-15 0-129,12 0-129,-12 0 258,14 3-129,-14-3 129,19 1-129,-5-1 129,-3 0-129,1 0 129,-12 0 129,20-2-129,-20 2 0,17-7-129,-17 7 129,12-5 0,-12 5-129,12-7 0,-12 7 0,0 0 129,15-9-129,-15 9 0,0 0 129,11-13 0,-11 13 0,7-15 0,-2 5 129,-3-3 0,1-3-129,-1-2 129,0-2-129,0-4 129,-1 3-129,1-4 129,1 0-258,0 3 129,2-2-129,2 6-129,-4-6-516,10 12-774,-9-5-2193,3 2-645,2 5-516,-6-5 0</inkml:trace>
  <inkml:trace contextRef="#ctx0" brushRef="#br0" timeOffset="62000.546">9393 14590 1548,'0'0'2322,"0"0"129,0 0-2709,0 0 258,0 0 387,0 0 129,0 0 258,0 0 129,0-6 258,0 6 0,0 0-258,0 0-387,0 0 0,0 0-129,0 0-129,0 0 387,0 0-129,0 0 258,0 0 0,0 0 129,0 0-129,0 0 0,0 0-129,0 0-129,-13 0-129,13 0-129,0 0-129,-13 0-258,13 0 0,0 0-129,0 0-516,-10 5-516,10-5-1032,7 12-2064,-7-12 0,10 3-129</inkml:trace>
  <inkml:trace contextRef="#ctx0" brushRef="#br0" timeOffset="62939.6">9621 14373 2709,'25'2'3354,"-25"-2"-129,31-4-645,-10 0-2709,2 2-387,-2-1 387,1 0 129,0 1 129,-3 0 387,0 1-129,-4-3 258,0 4-129,-1-2 0,-3 2-129,1 0-258,-12 0 0,16 2 0,-16-2 0,11 7 0,-11-7-129,0 0 258,6 14-129,-6-14 0,1 13 0,-1-13 0,0 18 0,0-6 0,-1 1 0,-2 1 0,1 5 258,-2-1-258,2 4 129,-3 0 0,2 5 0,-4-1 129,2 3-129,-3-3 258,2 1-258,-1-2 0,3-2 0,-4-2 0,4-4-129,-1-2 129,1-2-258,4-13 129,-4 16-129,4-16 0,0 0-258,0 0-516,0 0-387,0 0-645,0 0-516,-10-11-774,10 11-1290,-9-25 0</inkml:trace>
  <inkml:trace contextRef="#ctx0" brushRef="#br0" timeOffset="63258.618">9704 14604 2193,'-13'-7'2451,"13"7"-774,6-3-387,-6 3 0,11-4-387,3 4 0,-2-6-129,6 6 129,1-2-129,8 0 0,0 0-387,5 1-129,0-1 0,4-1 0,2 3-258,-5 0 129,0 0-129,-5 0 0,-1 0 0,-5 0 0,-3 3-387,-7 1-129,1 4-903,-3 5-2322,-10-13-258,5 16 258</inkml:trace>
  <inkml:trace contextRef="#ctx0" brushRef="#br0" timeOffset="66143.781">10205 14682 1419,'-11'-3'2838,"11"3"129,0 0-2064,-8-17-774,8 17 129,-2-17 258,2 17 0,-1-24 258,1 12-129,0-3 129,5 0-258,-1-2 0,7 0-258,-1 1-129,5-4 0,2 4-129,4-1 0,2 4 129,1-2-129,1 4 0,-2 1 0,1 3 129,-3 1-129,-2 4 258,-3 2-129,-3 0 0,-2 2 129,-11-2 0,10 18 258,-10-6-258,0 8 0,-6-1 0,-2 7 0,-4-2-129,-4 4 258,-2-2-258,-1 1 129,-3-4 129,2 1-129,-6-3 129,4-3 129,-4-7-129,4 1 0,0-3-129,1-4 0,0-1-129,4-2 0,2-2-129,1-6-129,14 6-258,-19-14-645,19 14-1677,5-12-1419,-3-3-258,12 5-516</inkml:trace>
  <inkml:trace contextRef="#ctx0" brushRef="#br0" timeOffset="67323.85">10901 14401 258,'0'0'2838,"0"0"129,0 0-1548,-12-3-645,12 3 258,-20-7 0,20 7 129,-28-6 129,16 6-258,-5 0-258,4 0-129,-3 0-387,3 0-129,0 3-129,1-1 0,12-2 0,-15 5 0,15-5 129,0 0-129,-11 7 0,11-7 0,0 0 0,0 0 0,0 0-129,0 0 0,0 0 129,-1 13-129,1-13 0,0 0 258,0 12-129,0-12 0,0 0 129,1 14-129,-1-14 129,0 0 0,0 10-129,0-10 129,0 0-129,0 0 129,-7 15-129,7-15 0,0 0 0,-3 12 0,3-12 0,0 11 0,0-11-129,0 11 129,0-11 0,0 0 0,10 14 0,-10-14 0,15 8 0,-15-8 0,19 7 0,-6-3-129,1 1 129,-3 0 0,3 1-129,0 0 129,-1 5-129,1-2 129,0 3-129,-2 2 129,-1 1-129,0 1 129,-2 2-129,-2-2 129,-2 1 0,-1-2 129,-4 1 0,0-3 0,0-3 258,-6 2 0,6-12 258,-19 13-258,4-9 258,3 2 0,-8-6 0,4 4-129,-8-4-258,5 0 129,-4 0-258,2 0-129,1-5 0,-2 2-258,9-1-129,-5-3-387,18 7-1032,-17-2-2451,7-9-129,10 11-258,-6-24 646</inkml:trace>
  <inkml:trace contextRef="#ctx0" brushRef="#br0" timeOffset="74613.267">12917 14817 1548,'0'0'3483,"0"0"387,0-15-903,0 3-2322,3 1-258,-3-3-129,5 1 129,-5-3 258,3 3-129,-3-3 129,2 4-129,-2-1-129,0 13 129,0-20-129,0 20-129,0 0-129,0-12 0,0 12 0,0 0-129,0 0 0,0 0 0,0 0-129,0 0 129,0 0-129,0 7-129,0-7 258,0 0-129,0 0 129,2 10-129,-2-10 129,0 0-129,0 0-516,5 12-774,-5-12-1161,10 16-1677,-10-16-129</inkml:trace>
  <inkml:trace contextRef="#ctx0" brushRef="#br0" timeOffset="76047.349">12937 14625 645,'0'0'1806,"0"0"645,0 0 774,0 0-516,0 0-645,-12 17-903,12-5-645,-5 1 0,5 5-258,-7 2 129,4 8 0,-7 1 0,5 9-129,-5 1 129,0 9-129,-3 5-129,0 6 129,-1 3-129,1 2 129,-1-2 0,3-1 0,2-8 0,4-2-129,-2-8 0,7-3 0,0-7 0,0-4-129,1-3 0,5-1-129,-1-6 129,0 1-129,-1-6 129,1-3-129,1 0 129,-6-11-129,11 14 258,-11-14-129,13 4 0,-13-4 0,18 0 0,-18 0 0,20-1 0,-4-2 0,3-1 0,1 1 0,6 2 0,4 0 0,5 1 0,4 0-129,4 1 129,2 3 0,7 0 0,1 1 0,4 2-129,3-2 129,2 0 0,3 2-129,2 0 129,2 0 0,4 0-129,0 4 129,3-4 0,-1 4 0,5 2-129,3-2 129,-3 1 0,3-3-258,0-2 258,-1-2 0,4-1-129,1-4 129,-4 0 0,-2-1 0,1-5 0,-2 0 0,-6-2 129,-2 1-129,-9-2 258,-4 0-258,-8 0 129,-3 2 0,-10-1 0,-6 1 0,-5 2 0,-7 1 129,-9 0 0,-11 4 0,10-6-129,-10 6 0,0 0 0,-8-10-129,8 10 0,-18-8-129,18 8 129,-21-6-129,21 6 0,-17-7 129,17 7 0,-11-10 258,11 10-258,-9-25 129,8 4-129,-1-5 258,-1-4-258,3-4 129,0-6-129,0-4 0,0-6 0,0 0-129,3-5 258,0-1-258,3 0 258,1 0-258,3 6 129,-1 1 0,2 6 0,-4 6-258,4 9-258,-8 0-645,6 12-2580,-5 5-774,-4 11-516,-3-14 387</inkml:trace>
  <inkml:trace contextRef="#ctx0" brushRef="#br0" timeOffset="76964.401">14045 14602 129,'0'0'3225,"20"0"129,-20 0-903,7-8-2193,3 3 129,-10 5 129,20-9 129,-20 9 129,16-5-258,-16 5 258,11 0 0,-11 0-258,0 0 258,0 0-129,0 0 129,0 0 0,-5 9 0,-7-9 129,12 0-387,-16 8-129,16-8-129,-16 5-129,16-5 0,-11 4-129,11-4 0,0 0-129,0 0 129,0 0-129,0 0 0,0 0 0,0 0-258,0 0-129,0 0-516,6 7-1419,-6-7-2064,22 1 0,-4 2-258</inkml:trace>
  <inkml:trace contextRef="#ctx0" brushRef="#br0" timeOffset="77819.451">14562 14352 774,'0'0'3096,"0"0"-1161,0 0-774,0 0 258,0 0 129,0 0-129,0 0 387,0 0-387,0 0-129,0 0-516,-9 0-387,9 0-258,-16 10 0,16-10-129,-20 14 129,9-2 0,-1-2-129,0 4 129,-1-1 0,1 4 0,-1-1 0,2 5 258,-3-3-258,5 2 129,-2-1 0,3 3 0,-2-5 0,7 2 0,-2-4 0,3 2-129,1-1 0,1 0 0,0-2 0,3-1 0,0-2-129,5 1 129,-1 0-129,-7-12 0,14 13 0,-14-13 0,17 10-129,-17-10 129,19 4 0,-19-4-129,22-4 0,-11-5 0,5 4-129,-3-7 0,5 0 0,-4-3-129,4 1 129,-5 0 129,3 0-129,-5-1 129,0 1 129,-4 2 0,-1 1 0,-6 11 0,0-17 129,0 17-129,-5-9 0,5 9 129,-21-4-129,10 3 0,-3 1 0,-1 0 0,1 0-129,1 3 129,-2 1-129,2 1-129,3 2-129,-4-4-129,7 14-1032,-6-10-1806,-2 0-774,12 7-645</inkml:trace>
  <inkml:trace contextRef="#ctx0" brushRef="#br0" timeOffset="78795.506">15049 14397 645,'7'-11'2580,"5"10"-258,-12 1-2193,4-13 258,-4 13 516,0-11 258,0 11 0,0 0 387,-9-9-387,-5 4-129,14 5-516,-21-2-129,7 2-129,-4 0 0,3 0 0,-5 0 129,5 0-129,-3 0 0,5 5-129,-1-1-129,2-2 129,2 1-129,10-3-129,-18 12 129,18-12-129,-10 13 0,10-13 0,-7 16 0,7-16 129,-4 18-129,2-7 129,-1-1 0,1 5 129,-1-3-129,-1 2 129,-1-4 129,1 4-129,4-14 0,-10 18 0,10-18-129,-6 11-129,6-11 129,0 0-129,0 0 0,9 4 0,2-4 0,0 0 0,4 0 129,2 0 0,0-1 0,0 1 0,0 0 129,-1 3-129,-1 1 129,0 6 0,-1 0 0,-1 2-129,1 0 129,-3 1-129,-3 0 129,-1 0-129,-6 3 129,-1-1 0,0-3 258,-5 1-129,-6-4 258,0 4-129,-8-6 258,5 5-258,-7-8 0,4 6 0,-5-8-129,2 6-129,1-5 0,1 2-258,1-1-258,0-4-516,17 0-1935,0 0-1806,-17-1 129,17-10-516</inkml:trace>
  <inkml:trace contextRef="#ctx0" brushRef="#br0" timeOffset="79871.568">15497 14345 1032,'0'-16'3999,"0"3"129,0 13 0,0 0-2838,-12-19-645,12 19-129,-18-10 0,6 9 0,-7-5-129,3 6 0,-3 0-129,-2 4-129,1 2 0,0 1-129,-1 0 129,3 3-129,-3-1 0,7 0 0,1-3 0,3 3-129,10-9 129,-18 15-129,18-15 129,-12 17 0,12-17-129,-8 18 129,8-18 0,-5 20 0,5-20 0,-3 17 0,3-17 0,-3 17 0,3-17 0,0 15 0,0-15 0,0 0 0,2 12 129,-2-12-129,0 0 0,18 2 129,-7-2-129,1 0 0,1 0 0,3 3 129,3 1-129,-2 1 0,5 3-129,-4 1 129,0 3 0,2 1 0,1 4-129,-3-2 129,-1 2-129,-3-1 129,-3-1 0,-2 0 0,-4 1 129,-3 0 129,-2-5 258,-3 2-129,-10-4 0,1 8 129,-9-9 0,0 5-129,-8-8 129,1 7-258,-3-6 129,2 5-258,-1-4-129,2-2-516,8 5-258,-7-10-1548,11 2-2322,16-2-387,-16 0-258</inkml:trace>
  <inkml:trace contextRef="#ctx0" brushRef="#br0" timeOffset="80552.607">9149 15872 6966,'13'-21'4773,"0"1"-516,-10 2-1161,8 13-2193,-11 5-516,21-15-258,-9 9 0,3 3 0,3 2-129,1 0 0,3 2-258,-2 6-387,14 11-1290,-1 2-2193,1-4-645,11 8 0</inkml:trace>
  <inkml:trace contextRef="#ctx0" brushRef="#br0" timeOffset="80773.62">10421 16061 7998,'49'29'4773,"-31"-27"-516,2 5-387,-9-7-4128,12 0-516,-5-5-387,16 5-516,-7-7-645,16 6-1032,0 1-1161,0-8 0</inkml:trace>
  <inkml:trace contextRef="#ctx0" brushRef="#br0" timeOffset="80937.629">11687 15995 5805,'94'9'4386,"-59"-9"-516,8 11-1290,-7-10-4902,6 4-1548,5 7-774,-1-7 0</inkml:trace>
  <inkml:trace contextRef="#ctx0" brushRef="#br0" timeOffset="81124.64">12925 16078 5934,'60'32'4773,"-24"-13"-1290,-12-17-645,6 8-4386,2-10-1419,13 0-1161,3 2-903</inkml:trace>
  <inkml:trace contextRef="#ctx0" brushRef="#br0" timeOffset="81321.651">14085 16044 1419,'124'0'4515,"-69"10"0,-8-8-258,-2-2-2838,5 7-903,-2-2-387,0-3-645,7 3-1032,-4-2-2838,3-3-258,9-1 0</inkml:trace>
  <inkml:trace contextRef="#ctx0" brushRef="#br0" timeOffset="81483.66">15923 16053 3999,'110'17'2451,"-58"-14"-2193,2-3-258,8 0-4773</inkml:trace>
  <inkml:trace contextRef="#ctx0" brushRef="#br0" timeOffset="81644.669">16585 16010 3225,'121'-15'4257,"-55"15"0,-8 0-2193,-10-2-1032,5 4-129,-8-2-387,1 10 129,-6-5-387,3 4-129,-7-1-387,-2-6-1032,-2 0-2967,9 5 129,-13-11-516</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0.33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240 386 55,'0'0'20,"0"0"-1,0 0-2,-10 5-7,10-5-11,-19-5-1,5 5 0,-2 0-1,-1 3 2,0 2 1,-3 1 1,1 2 1,-3 2 0,4 0 0,0 0-1,4 0 0,0 0-1,3-3 0,11-7 0,-11 15 0,11-15 0,6 12 0,3-6 0,5 3-1,4 0 1,3 1-2,6 4 1,1-2-1,2 5 0,-1-2-1,0 4 1,-1 0-1,-2 0 0,-2 0 0,-3 0 1,-3-3 0,-4 0 1,-4-2 1,-3-1 0,-4-1 2,-3-12 2,-12 18 0,-1-12 0,-3 2 1,-6-4 0,-3 2 0,-3-6-1,0 0-1,-2-5-2,3-1 1,1-2-2,2-2-1,5-2-3,2-3-4,8 1-8,1-3-6,7-1 2,5-3 0,4-3 1</inkml:trace>
  <inkml:trace contextRef="#ctx0" brushRef="#br0" timeOffset="621">616 108 49,'0'0'14,"0"0"-1,0 0 2,0 0-12,0 0-3,-6-10 0,6 10 1,0 0 2,0 0 1,0 0 0,0 0 1,0 0-2,0 0-2,-1 13 0,3-1 0,0 4 0,1 4 0,0 6-1,0 8 2,-1 5-1,0 7 0,0 4 0,-1 2 0,-1 1 0,-1 0 0,1-6 1,-1-4-1,0-7 0,1-7 0,0-7-1,2-6-2,-2-7-3,0-9-3,5 9-5,-5-9-6,12-7-2,-3-3 1,0-5 1</inkml:trace>
  <inkml:trace contextRef="#ctx0" brushRef="#br0" timeOffset="1052">1018 341 58,'0'0'16,"3"17"1,-4-6-4,0 2-12,-1 4-1,0 4 1,0 5 1,1 1 1,2 5 2,-1 0 0,4 4 0,-1-4-1,4 1 0,-2-2-2,3-4-1,0-4-3,-2-5-5,2-5-10,-8-13-3,0 0-2,11-5 1,-11-15 1</inkml:trace>
  <inkml:trace contextRef="#ctx0" brushRef="#br0" timeOffset="1362">1030 0 82,'0'0'22,"3"12"-2,-3-12-3,0 0-17,8 10-6,-8-10 0,6 10-2,-6-10-1,10 18-5,-2-5-6,1 2 3,1 2-1,5 2 1</inkml:trace>
  <inkml:trace contextRef="#ctx0" brushRef="#br0" timeOffset="1662">1418 593 36,'-13'-4'17,"13"4"2,-11-16 0,11 16-7,-10-22-2,9 12-1,-2-7-2,5 4-2,0-4-1,5 3-1,2-3-1,1 2-2,5 0 0,0 3-1,3 2 0,-2 4 0,3 5-1,-1 4 1,-1 5 0,0 6 0,-1 3 0,-1 3 1,-3 4 0,0 2 0,-4 0 1,-3 0 0,-4-3 1,-2 0 0,-5-3 1,-2-1 0,-9-6 1,-1 1-1,-4-6 0,-1-1-1,-4-4 1,2-1-2,-1-3 0,1-4-1,4-3 0,1-3-2,5-3-1,-1-7-2,9 3-5,-4-11-7,10 1-6,2-7-2,9 2 3,0-4 0</inkml:trace>
  <inkml:trace contextRef="#ctx0" brushRef="#br0" timeOffset="2153">1593 92 47,'0'0'16,"0"0"-1,0 0 1,0 0-11,-4 12-4,4-12 0,0 0 1,-4 11 1,4-11 1,-2 13 1,3-3 0,-2 2 1,2 5-1,-2 2-1,2 7-1,0 3-1,2 7 0,-2 5-1,3 5 1,0 1-1,0 4 1,0-2-1,-1-2 1,0-1-1,-1-6 0,-1-4 0,-1-6-1,-1-5-2,-2-7-2,4 0-3,-4-9-6,5 1-5,-2-10-5,9 0 0,-1-10 1,5-4 2</inkml:trace>
  <inkml:trace contextRef="#ctx0" brushRef="#br0" timeOffset="2564">1909 561 49,'0'13'17,"2"-1"0,1-2 1,-3-10-11,15 13-6,-4-7-1,5 0 2,2-4-1,4-1 1,0-4 1,3-2 0,-3-4-1,3-1 1,1-3-2,-2 0 0,-2-2 0,-3 1-1,-4-1 1,-3 2 1,-4-1-1,-4 3 1,-7-2 0,-4 1-1,-5 2 1,-5-1-1,-2 3 0,-3 2-1,-3 1 0,-2 4 0,-2 2 0,-1 4 1,0 2 0,0 5 0,1-1 0,2 3 0,0 5 0,5 2 1,1 2 0,5 3 0,4-2 0,5 4 1,5 1-1,5 4 1,2-4-1,7 0 1,5-3 0,7 1 0,5-4-1,7-1-1,3-5 1,5-5-1,2-3 0,2-2-1,0-4-1,-3-6-3,2 4-5,-9-9-15,2 4-2,-8-8 0,-2 0-1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01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44 77,'0'0'25,"0"0"-1,0 0-1,0 0-11,0 0-9,9 9 0,-9-9 1,0 0-1,0 0 0,0 0-1,0 0 1,0 0-1,0 0-1,0 0-2,0 0-3,0 0-4,16 9-12,-16-9-6,19 1 0,-8-5-2,5 2 3</inkml:trace>
  <inkml:trace contextRef="#ctx0" brushRef="#br0" timeOffset="301">444 11 90,'14'13'25,"-14"-13"-1,11-2 1,-11 2-21,10-6-1,-10 6-1,10-4 1,-10 4 0,0 0-1,0 0 1,0 0-1,9 0-1,-9 0-3,0 0-4,12 0-6,3 3-10,-2-7-5,8 4 1,-1-8-2,9 5 3</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24.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26 88,'0'0'26,"17"14"1,-17-14-2,0 0-13,0 0-9,0 0-2,0 0-1,0 0-1,0 0 1,0 0-1,0 0-1,0 0-1,1 10-4,-1-10-4,16 3-12,-5-4-2,8 2-1,-2-4 0,7 1 3</inkml:trace>
  <inkml:trace contextRef="#ctx0" brushRef="#br0" timeOffset="261">451 22 64,'5'11'23,"-5"-11"-2,10 15-6,-10-15-8,0 0-16,0 0-5,15 11-3,-15-11-4,14 1 1,-4-1 0,0-2 5</inkml:trace>
  <inkml:trace contextRef="#ctx0" brushRef="#br0" timeOffset="431">714 14 49,'12'4'21,"-12"-4"1,16 2 0,-16-2-7,9 2-5,-9-2-3,0 0-1,0 0-1,9 4-1,-9-4 0,0 0-1,0 0-1,0 0-5,0 0-7,0 0-15,0 0 1,0 0-3,7-26 2</inkml:trace>
</inkml:ink>
</file>

<file path=ppt/ink/ink7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7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1:00.121"/>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0,'17'35</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46.62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1674 1,'-9'-5'3,"9"5"2,-15 0 0,6 1 1,-1-1-1,-3 4-1,0 3-1,-2-1-1,1 2 0,-1 0-2,0 1 1,0-4 0,1 4 2,-1-4 1,0-3 2,3-2 1,1 1 1,2-2 0,9 1 0,-12-2 0,12 2-3,13-4-1,7 3-1,7-2-2,14 0-1,10 0 1,17-6-1,4 5 0,12-6 1,6 3 0,6-1 1,1-4 0,-2 1 2,-7-1-1,-8 7 1,-9-8 1,-11 7-1,-14-4 0,-10 3 0,-14 4-2,-6 0-1,-16 3-1,0 0-3,-14 3-4,-10-2-4,-1 4-6,-9-4-4,-4 0 1,-7-3 0,0-2 2</inkml:trace>
  <inkml:trace contextRef="#ctx0" brushRef="#br0" timeOffset="541">204 1669 29,'-13'5'14,"13"-5"-1,0 0 0,0 0-7,0-14-3,0 14-1,22-13-2,-5 4 1,7-8 0,2 2 2,5-6-1,1 0 1,0 5 1,0-3-2,-5 3 1,-1 2-1,-4 3 0,-4 3-2,-4 4 0,-4 1 0,-10 3-2,11-1 0,-11 1 0,0 0-1,-1 9-1,1-9 0,-17 11-1,0-6 2,-3 2 0,-6 2 0,-9-1 0,-5 1 2,-7 1 0,-1 2 1,-4-1 0,1 5 0,2 1 0,7-1 1,7 2-1,11 2 1,12-2 1,11 0 0,10 1 1,14-2 0,10-1 1,11 3 2,11-1-2,11 1-1,3-1 0,2 1-1,2 0-1,-2 0 0,-8-1-1,-4-5 1,-11-1-1,-11-1-1,-7 0-5,-8 1-10,-11-4 1,-11-8-2,-1 9 0</inkml:trace>
  <inkml:trace contextRef="#ctx0" brushRef="#br0" timeOffset="1232">199 3061 0,'0'0'8,"8"-13"2,-8 13 3,0 0 0,0 0 0,0 0-1,0 0-2,17-7-3,5 7-4,10 0 0,9-3 0,12 0 2,8-5 0,9-1 0,3 0-1,3 0 1,-4 1-2,-4 1 1,-7 2-2,-5 1 0,-10 3 0,-8 1-1,-8 1 0,-9-1-1,-9 2-2,-12-2-6,-11 3-7,-10-3-4,-8-2-2,-7-3 1,-9-2 0</inkml:trace>
  <inkml:trace contextRef="#ctx0" brushRef="#br0" timeOffset="1612">47 3043 46,'0'0'20,"0"0"0,18-12-2,-1-10-4,11 0-10,6-4-4,8-4 0,6-6-1,3-1 1,1-1 1,-4 2 1,-2 4 1,-8 4-1,-9 6 1,-7 8-1,-8 7 0,-14 7-4,9 17-5,-20 0-4,-4 7-5,-12 2-2,-5 3 2,-12-1 0,-2-1 2,-8-5 4,-1-6 6,1-1 5,1-6 3,8-1 1,8 1 1,6 0 0,10 2-2,6 4-1,11 1-1,10 4 1,9 5 2,4 1 1,5 3 1,6 4 0,4-1 3,5 4-2,-3 0 0,5 2-1,1-2-2,1 1 0,-1-5-2,1 2-1,0-2-4,-2-2-12,5-2-5,-3-5-1,1-4 0,-1-3-1</inkml:trace>
  <inkml:trace contextRef="#ctx0" brushRef="#br0" timeOffset="2403">2045 3970 26,'-2'-13'13,"1"1"1,-5 2-1,6 10-6,-2-11-2,2 11-4,0 0-1,0 0 1,0 0 0,0 0 3,1 15 0,-3-3 0,2 9 1,-5 4 1,1 13-1,-6 8 1,-2 12-1,-3 6-1,-1 8-1,1 2-1,2 0 0,1-2-1,2-3 0,4-10-1,3-8-2,3-9-3,-1-12-3,3-7-9,-4-11-4,2-12 2,-6-13-1,3-6 0</inkml:trace>
  <inkml:trace contextRef="#ctx0" brushRef="#br0" timeOffset="2734">1751 4480 27,'-14'-4'13,"14"4"0,-13-2 0,13 2-5,6 17-4,4 3-1,4 6-1,1 7 3,4 6-1,0 2 2,2 7 0,-2-5 0,3 3 0,-3-5 0,4 0-1,-3-7 0,2-4-1,-2-9 0,3-2 0,-3-9 1,1-6-2,0-12 1,-1-5-1,-3-10-1,2-5 1,-3-6-1,-2-3 0,-2-5 1,1 3-2,-5 2 1,0 3-1,-1 4 0,0 5 0,-2 6-2,-1 4-1,-4 15-8,2-14-13,-2 14-2,-7-9-1,-2 2-1</inkml:trace>
  <inkml:trace contextRef="#ctx0" brushRef="#br0" timeOffset="50392">485 1186 22,'0'10'13,"0"-10"2,0 0 1,0 0-1,0 0 1,0 0-5,-1-18-3,1-4-1,5-8-3,-1-13-1,4-12-1,3-17 0,2-9 1,1-9 0,4 0-1,-1 3 1,-1 8 0,-1 7-1,-3 14 1,-3 15-2,-1 13 0,-4 10-1,-2 7 0,-2 13-2,0-14-2,0 14-1,0 0-4,0 0-1,0 0-6,0 0-3,-15 7 0,15-7 1,-11 9 1,11-9 0,-18 9 5</inkml:trace>
  <inkml:trace contextRef="#ctx0" brushRef="#br0" timeOffset="50713">484 374 23,'-16'14'15,"2"-1"-1,2 0 2,4-3-2,8-10-1,-9 7-3,9-7-2,10-20-3,0-5 0,9-5-1,1-10-1,4-5 0,1-4-2,3-2 1,-3 3 0,-2 9 0,-5 7 0,-4 7 0,-5 8 0,0 7-1,-9 10 0,0 0-1,7 22 1,-6-1 0,0 6-1,3 4 1,3 7-1,5 5 0,2 2 1,6-2-1,4 0 0,5-2 0,4-4 1,-3-3-1,-3-4 0,-4-4 1,-3 2-2,-8-3-5,-3 6-15,-10-1-1,-5 6 0,-8 1-1</inkml:trace>
  <inkml:trace contextRef="#ctx0" brushRef="#br0" timeOffset="51684">449 2038 35,'-15'-12'16,"15"12"1,-13-3-2,13 3-4,0 0-2,0 0-1,0 0-2,0 0-2,0 0 1,-7 9-1,9 7-1,-2 4 0,2 9 0,-4 9-1,1 8-1,0 4 1,-2 5-2,0-4-1,-4-4-3,4-4-5,-5-13-11,2-9-1,-3-14-1,-1-7 1</inkml:trace>
  <inkml:trace contextRef="#ctx0" brushRef="#br0" timeOffset="51945">204 2391 13,'-13'0'13,"13"0"0,0 0 2,0 0-2,-2 17-1,9-2 0,-1 4-4,6 9-1,2 4-1,5 7 1,-2 1-2,7 4-1,-1-6 0,3-1-1,-1-8 0,2-5-1,-3-9 0,2-5 1,-2-11-1,-1-6-1,-3-8 1,0-4-1,-4-4 1,-1-4-1,-4-4 1,0-1-1,-5-2 0,0 4 0,-3 6-1,-1 1 0,2 5 0,-3 3-2,-1 15-4,2-15-14,-2 15-3,0 0 0,7-11-2,-7 11 1</inkml:trace>
  <inkml:trace contextRef="#ctx0" brushRef="#br0" timeOffset="55009">847 2823 3,'0'0'5,"-12"2"3,12-2 3,-9-12 1,5-2 1,0-4 1,-1-9-1,2-6 1,-1-11-5,4-3-3,-1-9-2,4-4-2,-1-4 0,1-1-1,-1 2 0,1 6 0,-2 4 0,-1 8 0,0 6 0,-2 7-1,2 10-4,-1 1-5,3 9-7,0 2-4,-2 10 2,0 0-1</inkml:trace>
  <inkml:trace contextRef="#ctx0" brushRef="#br0" timeOffset="55309">663 2223 25,'-11'3'12,"2"-5"0,4-11-1,5-4-5,7-9-3,9-9-1,4-7-1,6-4 1,7-3 0,4 0 1,1 2 0,4 4 1,-1 10-1,-6 6-1,-3 8 1,-4 7-2,-4 7 0,-7 5 0,-4 7 1,-6 5 0,-3 8 0,-5 5 1,-1 5 0,-2 7 0,0 6 0,2 5-1,4 6 0,4 3-1,7 4-3,9 2-13,4-1-3,2-6-1,1-8 0</inkml:trace>
  <inkml:trace contextRef="#ctx0" brushRef="#br0" timeOffset="56040">472 3424 10,'-1'-14'8,"3"2"0,0-3 1,5 3-3,1-1 1,-2 2 2,3 3 2,-9 8 0,13-13 1,-13 13-2,10 2 0,-8 8-2,4 10-2,-3 9-2,2 12 0,-3 10-1,1 12 0,-2 6-1,0 0-1,0-4 0,-2-7 0,1-12-1,-1-8-1,3-17-4,-2-21-8,1-12-8,-2-13 0,0-7-1,-4-7 1</inkml:trace>
  <inkml:trace contextRef="#ctx0" brushRef="#br0" timeOffset="56351">345 3628 16,'-12'29'12,"5"-1"1,5 4-1,6 2-2,4 2 0,4 1-2,1-3 1,6 0-1,-2-2-1,4-1-1,-2-3-1,1-2-1,-1-3 0,3-1-2,-3-3-1,0-1 1,-1-4-1,-2-1 1,-4-6 1,0 0 1,-12-7-1,17-15 1,-11-6-1,1-4 0,-1-12-1,2-2 0,2-6-1,3-1-1,1 2 0,0 4 0,0 7 0,0 8-1,-1 7-2,-2 3-5,4 11-14,-6 2-1,2 6-1,-11-4 0</inkml:trace>
  <inkml:trace contextRef="#ctx0" brushRef="#br0" timeOffset="58494">1693 4322 9,'0'0'10,"-18"-7"1,7 9-2,-5-1 1,-3 0 0,-3 3-1,-5-4 0,-1 5 0,-8-4 1,-1 5-2,-9-6 1,-1 4-2,-9-3 0,-1 3-1,-7-4-1,1 5 0,-3-5-1,5 3-1,2-3-1,8 2 0,7-1 0,8-1-2,8 1 0,9-1-1,5 1-2,4-3-1,10 2-2,0 0-1,0 0-5,0 0-5,16-4-6,-16 4 2,19-8 1,-19 8 2</inkml:trace>
  <inkml:trace contextRef="#ctx0" brushRef="#br0" timeOffset="58854">633 4307 46,'-19'2'17,"2"-2"0,6-2 0,11 2-10,-14-4-2,14 4-1,5-14-2,6 3-1,7-5 0,9-2 0,5-6-1,7-1 0,7-3 1,3 1-1,3 0 0,0 3 1,-4 1-1,-4 5 0,-7 4 0,-7 2-1,-7 6 0,-11 4-1,-12 2-2,-1 11-2,-14 2 0,-11 2 0,-5 4 0,-7 1-1,-4 3 2,-2 0 1,-2-4 2,1 1 1,2-2 1,5-3 0,5 1 0,4-3 1,6 1 0,7 2 3,6-1 2,11 4 1,6 1 1,12 6 0,2-3 1,11 8-1,2-2 1,9 5-2,2-3-2,5 2 0,-4-3-2,3 1 0,-5-5 0,-2-3-1,-9-4-1,-5-4 0,-8-2-2,-9-6-2,-6 2-15,-16-5-5,-7-2-1,-11-4 0,-7-2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0.587"/>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2159 324 3,'-13'-32'5,"-2"-1"0,-6-1-2,-1-1 1,-6 0-1,-1 1 0,-4 0 0,1 4 0,-1 4 0,-1 8 0,0 6-1,-4 11-1,-4 10-1,-2 12 1,-2 12-2,-4 10 0,-1 11 1,-3 13 0,1 8-1,8 5 1,6 3 0,11 1-1,7-1 1,11-2 0,10-6 1,13-8 1,9-7 1,8-7-1,15-10 2,11-13 0,15-12 0,14-13-1,11-11 0,11-12-3,5-12 0,3-13-1,-7-10-2,-6-7 2,-17-9-1,-18-7 1,-18-5 0,-22-4 2,-16 1 1,-19 3 1,-14 7 0,-15 4 0,-14 14-1,-12 12-1,-15 15-2,-12 17-6,-8 14-4,-12 10-1,-8 8 0,-10 2-1</inkml:trace>
  <inkml:trace contextRef="#ctx0" brushRef="#br0" timeOffset="671">800 262 4,'-12'-14'5,"-9"3"-1,-13 5 0,-9 5-1,-8 4 0,-6 7 0,-7 5 1,-3 11 1,1 8-1,2 13 0,6 8 0,6 11-1,8 6 0,10 6-2,12 3-1,11 0 1,11-4 0,12-7 1,13-11 1,12-14 1,12-15 0,11-17 1,12-18-1,5-21 1,6-16 0,-1-13-1,-3-8-2,-10-10 0,-11-5-1,-17-2 0,-16 3-1,-21 5 1,-16 11-1,-16 4 0,-13 13-1,-14 14 1,-7 16-1,-6 20-1,-2 17-3,0 18-5,4 16-3,6 21-2,11 14 0,8 15 0</inkml:trace>
  <inkml:trace contextRef="#ctx0" brushRef="#br0" timeOffset="1131">644 2076 42,'-1'-33'18,"-4"-4"-1,1-3 2,-2 1-12,7 7-1,-1 8-4,0 4-3,-3 11-1,-7 7 0,-10 8-1,-8 2 0,-9 3 1,-11 4 0,-9 3 3,-4 3 1,-7 4 1,1 7 0,1 5 1,9 9-1,7 6-1,16 8 0,15 7-1,14 4-1,18 0 1,19-6-1,16-9 1,14-11 0,10-17 1,10-16 0,6-26 1,3-17 0,-3-19 1,-4-15-1,-9-13-1,-12-8 0,-12-5-1,-14 0-1,-18 6-1,-12 6 0,-16 11-1,-10 10 1,-11 13-1,-12 13 0,-6 18 0,-8 12-1,-2 20-2,-7 14-4,2 21-7,-2 13-4,3 14 1,5 7 0,6 8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13T21:35:49.219"/>
    </inkml:context>
    <inkml:brush xml:id="br0">
      <inkml:brushProperty name="width" value="0.05292" units="cm"/>
      <inkml:brushProperty name="height" value="0.05292" units="cm"/>
      <inkml:brushProperty name="color" value="#00B0F0"/>
    </inkml:brush>
  </inkml:definitions>
  <inkml:trace contextRef="#ctx0" brushRef="#br0">23280 11415 2967,'0'12'4515,"-3"1"-129,3-13-387,-7 15-3612,7 1-387,3 7 258,7 9-129,5 3 129,9 9 0,6 3-129,12 5 0,6 0 129,4 4 0,2-7 0,2 3 0,-5-1-129,-4-3 129,-8-4-258,-6 0 129,-11-6-129,-5 0 0,-5-1-258,-9-8-258,-3-3-129,-5-9-387,-5 3-645,-15-12-387,4 5-387,-10-8-129,-1 5 387,-9-7 129,4 7 774,-5-5 516,6 2 774,0-2 774,4-1 516,4-3 774,2-1 0,7-3 129,0-7-645,19 10 387,-23-28-387,23 10-129,-5-13-258,9 1-129,3-12-387,14-6-258,-2-14 0,9-1-258,1-11 258,7 0-258,2-5 129,2 2-129,1 4 129,-3 6-129,-6 8 129,0 7 129,-7 12-258,-6 9 129,-7 6 0,-5 10-258,-7 15 0,0-11 0,0 11 0,-10 11-129,-5 7 129,-2 8-258,-4 12 0,-4 6-129,1 15 258,-2 7-129,1 16-129,-3 3 0,5 11 0,0-9 129,7 0 0,-3-12 129,5-10 0,2-16 129,4-15 0,2-12 129,6-22 0,0 0-258,-14-8 0,8-13-129,2-4 0,-8-10-258,0-2 387,-7-9-129,-1 2 129,-4-1 258,-3 1 0,-1 5 0,-4 5 258,2 2-258,-3 11 0,3 5 0,-1 4 0,3 6-129,5 1 0,3 4 0,5 1 129,15 0 0,0 0 129,0 0 129,21 0-129,16-3 129,6-3 0,12 4 0,2-9 0,12 3 0,1-2-129,2 3-129,-6 2 0,-1 0 0,-8-2 0,-2 2-129,-5 4 129,-2-3 0,-8 0-129,-7 2 0,-5-1 0,-8 0 129,-4 3-129,-16 0-129,14 0-258,-14 0-774,-7 7-2838,-6 3-645,-10-5-645,-2-2 0</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23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245 298 26,'0'-22'13,"0"-8"1,-1-4 0,-1-2-7,0 4-3,2 6 0,-2 6-1,-2 6 0,-8 10-1,-5 10 1,-6 8 0,-3 15 2,-8 9 0,3 14 1,-2 9 0,9 7-1,12-1 1,17-4-2,17-11 0,22-15-1,21-20-1,17-17-1,10-20 0,5-14 0,-3-14 0,-5-8 0,-13-6 0,-16 2 0,-19-1-1,-20 4 1,-21 3-1,-18 7 0,-20 8 0,-15 11-1,-18 12 1,-13 13-1,-6 15-1,-7 14 0,7 16-2,0 6-6,17 15-7,11 3-3,24 3-2,20-6 0,28-3 2</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2.7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526-3 53,'16'-4'20,"-22"13"1,-17 19-2,-17 14-6,-9 21-9,-5 18-3,-5 17-1,-2 9 0,6-4 0,9-10 0,14-13 0,16-18 1,15-17 1,17-25 0,16-21 1,15-19-1,9-11-1,7-10 1,4-10-3,3-6 0,-5-4-2,-11-2 2,-13 1 0,-20 0 1,-14 6 2,-20 3 0,-13 11 2,-23 4 0,-9 11-1,-11 9 0,-4 15-1,0 15-2,-1 12-2,7 17-4,6 8-5,22 20-9,10 3-2,23 2-2,16-5 2,27-6 0</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3:42:53.15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352 89 46,'0'0'19,"-12"19"1,-23 8-1,-11 11-3,-9 8-12,1 10-3,3 9-1,7-2 1,11-2-1,15-7 2,17-14-1,20-11 2,15-17-1,13-12 1,8-12-1,8-9 1,1-8-1,0-7-1,-6-4 0,-9-2-1,-13-2 0,-11 1 1,-12-6 0,-14 3 1,-14-3-1,-7 2 2,-9 3-2,-3 6 2,-7 7-2,-2 11 0,-3 12-1,-1 12 0,1 18-2,0 11-2,6 21-10,0 12-9,9 12 0,3 2-2,7 5 2</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1.6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6 317 22,'0'0'14,"-2"-9"-1,2 9 0,0 0-1,0 0-1,0 0-4,0 0 0,0 0-2,0 0-1,0 0-1,0 0-1,0 0 0,0 0-1,0 0 0,0 0 0,0 0-1,0 0-1,0 0 1,-3 15-1,5-2 1,-1 0 1,1 5-1,0 3 0,0 1 0,0 3 1,-1 0-1,0 0 1,-1-1-1,1-1 0,-1-4 0,1 1 0,1 1 0,1-3 0,0-2 0,1-2-2,-1-2-1,-3-12-2,13 20-6,-13-20-6,16 3-1,-4-10 1,-1-5-1</inkml:trace>
  <inkml:trace contextRef="#ctx0" brushRef="#br0" timeOffset="531">328 0 0,'0'0'5,"0"0"0,0 0-2,0 0 0,0 0 2,0 0 0,-8 18 0,8-18-1,-5 23 1,2-9-1,0 6 0,1-1-1,0 3-1,0 6 0,1 2 1,-1 6-1,4 2 2,-1 5-1,3 1 0,-1-2 1,2 3-1,1-5 0,2-2 2,1-2-3,3-6 0,1-4 0,3-7-1,2-3 1,4-5-1,0-5 0,3-6-1,0-8-2,-1-5-2,-2-4-4,-1-3-3,-6-8-4,-1-3-1,-7-4 2,-2 0-1</inkml:trace>
  <inkml:trace contextRef="#ctx0" brushRef="#br0" timeOffset="982">50 222 19,'0'0'12,"0"0"2,14 8 0,-1-10-4,5-3-3,5 2 2,5-4 0,5 2-2,1-4 0,8 3-2,1-2 0,6 1-2,2 0-2,3 2-4,5 1-9,2 0-7,-1-1-1,-1-4 1,-6 1-1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3.178"/>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0 402 7,'-9'-7'8,"9"7"0,0 0 1,0 0-4,0 0 1,9-1 0,-9 1 1,14 0 1,-3 2-1,2-1 1,5 2-1,3-1-1,0 5-2,6 0-1,3 5 0,-1 1-2,1 3 0,-2 2-1,-1 3 1,-4 2-1,2 0 0,-7 1 1,-4-1-1,0 0 0,-5 0 1,-3-2 0,-2-2 0,-5 0 0,-2-2 0,-3 1 1,-2-3 0,-4-1 0,-1-4 0,-3 0 1,0-5 0,-4-4 0,3-2 0,-3-6-1,0-2 0,0-3 1,3 2-1,1-4 0,5 4-1,1-1 0,3 0-1,2 2 1,5 9-1,8-15-1,2 8 0,4 0 0,4-2 0,7 3-1,2-1-1,11 4-5,-3-3-10,6 4-2,-2-3-2,3 3 2</inkml:trace>
  <inkml:trace contextRef="#ctx0" brushRef="#br0" timeOffset="691">574 408 18,'0'0'10,"-9"-4"0,9 4-2,0 0-4,0 0 0,0 0 1,2 15-1,-2-15 1,8 16-1,-1-6 1,2 6 0,0 1 1,6 3-2,-3 4-1,5 1 0,-1 1-1,1 2-1,-1-1 1,-2 0-1,1-4 0,-3 0 1,-2-6 0,1-1 0,-4-1 0,0-5 0,-7-10 2,9 10 0,-9-10 1,0 0-1,0 0 1,0 0-1,0-20-1,-2 5 0,-2-1-1,2-5-1,0-2-1,0-4 0,2 0 0,1 0-1,3 2 1,3 0-1,5 1 1,0 1-2,6 3-2,0 1-2,5 5-7,-5 0-6,7 7-4,-2-3 2,1 7 0</inkml:trace>
  <inkml:trace contextRef="#ctx0" brushRef="#br0" timeOffset="2514">1114 699 19,'0'0'13,"-12"-4"0,12 4 0,-13-10 0,5 0-2,3 0-1,-1-4-2,5-2-3,1-3-2,4-3-1,3 0 0,5-2-2,2 0 1,4 0-1,4 4 0,-1 1 0,2 4 0,2 6 0,-1 2-1,2 6 1,-3 4 0,0 4-1,-3 6 1,0 3 0,-5 5-1,-1 1 1,-5 4 1,-5-2-1,-4 1 1,-2 1 1,-6-5 0,0-1 0,-7-4 1,2 0 0,-4-6 0,1-1 0,-2-4 0,0 0-1,3-3-1,-1-2 0,5-2-3,-2-2-1,13 4-4,-18-9-7,18 9-5,-3-15-2,7 5 1,3-4 0</inkml:trace>
  <inkml:trace contextRef="#ctx0" brushRef="#br0" timeOffset="3045">1612 408 27,'6'17'13,"-5"-8"-1,2 1 0,2 5-8,-1 0 0,1 6 2,1 0-1,0 4 2,-3-3-2,3 3 0,-3-4-1,0 1-1,-2-7-1,1 0-1,0-4-4,-2-11-6,0 0-9,0 0 1,13-6 0,-9-11-1</inkml:trace>
  <inkml:trace contextRef="#ctx0" brushRef="#br0" timeOffset="3335">1698 47 50,'0'0'17,"-10"2"-2,10-2 0,0 0-17,-1 9-8,1-9-6,7 15-1,-4-5 1,0-1 0</inkml:trace>
  <inkml:trace contextRef="#ctx0" brushRef="#br0" timeOffset="3666">2006 532 11,'-8'15'11,"3"2"1,0 2-2,3 0-2,5 0 0,2-3 0,5 0-1,2-6 0,6-2 0,-1-7-1,4-4-1,4-5 1,3-3-2,-4-5-1,1-2 1,-5-2-1,-2-1-1,-2-3 1,-5 4 0,-8-2 0,-3 2 0,-4 0-1,-3 5 0,-3 1-1,-4 5 0,-4 4 0,-1 4-1,-4 5-2,-1 3-2,-1 9-2,-2-2-6,2 7-6,2-3-4,4 2 2,1-4 0</inkml:trace>
  <inkml:trace contextRef="#ctx0" brushRef="#br0" timeOffset="4086">2333 36 25,'3'-14'15,"-2"5"-1,-1 9 1,-7-13-9,7 13-2,0 0-1,-13 3 1,13-3-2,-12 13 0,5-3 0,2 4 1,-2 2 0,3 6 0,1 1 1,3 4-1,-1 4-1,3 5 1,0 6-1,2 6-1,0 3 0,0 3-1,0-1 1,-1-2-1,3-3 1,-3-6-1,2-9 0,-1-7 0,2-8-2,-2-9-4,-4-9-9,16 2-5,-16-2 2,17-20 0</inkml:trace>
  <inkml:trace contextRef="#ctx0" brushRef="#br0" timeOffset="4547">2795 343 18,'4'-10'13,"-4"10"0,-8-12-1,8 12-4,-18-7-2,7 7 0,-5 0-3,1 4 0,-4 2 0,-1 4 0,-2 2 0,2 2-1,0 0 1,1 1-1,5-2-1,1 3 0,7-4 0,7 0 0,5 0-1,6-1 1,6-2-1,3 2 1,5 0-1,2-2 0,3 3 1,1-1-1,-4 0 0,1 0 0,-5 1 0,-2 2 0,-5-1 1,-3 3-1,-6-3 2,-2 3 0,-7-2 0,-3 3 2,-4-3-1,-4 3 1,-7-4 0,-2 3 0,-5-6-1,-1 3 0,-3-6-1,-1 0 0,1-3-3,3-4-1,7 1-7,-2-6-11,9 0-1,3-5-1,9-2 1</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3:58.45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187 162 6,'0'0'8,"9"-10"-1,-9 10 0,0 0 0,0 0 0,0 0-1,0 0 0,9-1 0,-9 1 0,0 0-1,3 10 0,-3-10 0,5 18 1,-1-4-1,-1 6 0,3 6-1,-3 3 1,1 7-2,-2 2 1,0 7-2,-3 2 1,0 4-1,0-1-1,-2 1 1,0-2-2,1-4 1,-2-3 0,3-6 0,1-7-1,1-5 0,-1-6-1,1-6 0,-1-12-3,2 14-1,-2-14-8,0 0-6,0 0 1,-6-16-1,1 3 1</inkml:trace>
  <inkml:trace contextRef="#ctx0" brushRef="#br0" timeOffset="400">4 483 22,'0'0'14,"-12"-5"1,12 5-2,0 0-2,0 0 1,12-5-2,0 1-2,9 1-2,4-2-1,7 2-1,7-2 0,9 2-1,8 0-2,5 1-4,5 2-4,1-3-5,5 3-7,0-3-1,-2 2 0,-6-2 1</inkml:trace>
  <inkml:trace contextRef="#ctx0" brushRef="#br0" timeOffset="781">669 673 12,'19'4'11,"-8"-4"2,4-1-2,3 0-2,2-3 1,4 0-1,-2-6-2,4 4 1,-2-6-2,0 1-1,-4-1-2,-1 2 0,-4-2-1,-4 3 0,-11 9 0,12-17-1,-12 17 0,-5-11-1,5 11 1,-14-11-1,0 6 0,1 2-1,-3-1 1,0 1 0,-3 0-1,0 0 1,0 2 0,0 1-1,2 1 1,-1 1-1,2 4 0,0 2 0,1 4 1,3 2-1,-1 5 1,-1 3 0,1 4 0,0 1 1,2 2 0,1 2 0,3-1 0,4 1 0,3-4 0,5-1 0,4-4 1,4-1-1,6-7 1,4 0-1,4-7 1,4-2-1,3-5-1,2-3 0,2-4-3,0-7-4,-1 2-6,-3-9-6,-1-1 0,-5-6 0,-1-2 0</inkml:trace>
  <inkml:trace contextRef="#ctx0" brushRef="#br0" timeOffset="1352">1146 530 9,'-6'10'9,"6"-10"0,0 12 1,0-12-5,8 17-1,0-4 0,-1 0 1,3 4 0,0 2-1,3 2 1,-1 3-1,1 1 0,-1 1 0,2 2-2,-3-2 1,1 0-1,-2-4 0,-3-2-1,-1-4 1,-1-1 0,-3-5 1,-2-10 1,0 11 0,0-11 1,0 0 1,-10 3-1,10-3 1,-12-17-2,3 1 0,2 0-1,-2-7 0,1-1-2,0-3 0,0 0 0,3-1-1,2 2 0,3 0 0,2 4-1,5 2 1,4-1-1,5 4 1,4 2-1,7 1 0,3 1 0,4 3-2,-1 1-1,4 6-3,-3-1-4,2 7-6,-5-2-4,-1 5 0,-6-2 1,-2 2 2</inkml:trace>
  <inkml:trace contextRef="#ctx0" brushRef="#br0" timeOffset="1983">1650 484 2,'10'-1'9,"-10"1"1,0 0 0,0 0-2,2 14 0,-1-5-1,0 4-1,1 4 0,0 4-1,1 3 0,-2 3-1,2 2 1,-1-1-1,1 2 0,0-3 0,2 0-1,-1-6 0,2-2-1,-1-4 0,1-4 1,-6-11-1,10 13 1,-10-13 0,12-2 0,-5-8 0,4-1-1,2-7 0,1-1 0,4-5-1,0-2 0,0-1-1,3-1 0,-5 2 1,1 3-1,-2 1 1,-1 3-1,-5 5 1,2 2-1,-11 12 1,11-12-2,-11 12 1,0 0 0,10-1-1,-10 1 1,4 12-1,-2 0 1,-1 3-1,1 4 1,1 3 0,2 2 0,-2 2 0,2-2 1,0-1-1,2-3 0,0-2 0,-1-4 0,1-3 1,-7-11-1,14 10 1,-14-10 0,17-3 0,-4-4 1,-1-5-1,3-2 0,-1-4 0,3-3 0,0 0 0,0-1-1,-2 0 0,-2 3 1,-2 1-1,1 3 1,-3 4 0,-2 1-1,-7 10 1,10-12-1,-10 12 0,0 0 0,0 0-1,0 0 1,8 20-1,-6-7 1,-2 4-1,3 1 1,0 2 0,0 1 1,0-5-1,3 0 0,0-3 0,2-3 0,-8-10 1,18 12-1,-8-10 1,3-2 0,0-4 0,1-2 0,3-3 0,0-4 0,2-3 0,2-2-1,1-2 0,0 1 0,-2-2 0,1 2 0,-2 0 1,-1 4-1,-5 2-1,-1 4 1,-3 2 0,-9 7-1,13-10 1,-13 10-1,0 0 0,0 0-1,11 3-2,-11-3-5,0 0-8,0 0-4,0 0-2,0 0 1,8 9 0</inkml:trace>
  <inkml:trace contextRef="#ctx0" brushRef="#br0" timeOffset="3505">2753 484 13,'-3'-9'9,"3"9"1,0 0 1,-3-13 0,3 13-1,0 0 0,0 0-2,-4-10 0,4 10-2,0 0-2,0 0-1,0 0-1,0 0 0,0 0-1,0 0-1,0 0 1,0 0-1,0 0 0,-2 11 1,3-1-1,0 1 1,-1 6 1,1 2-1,1 6 0,2 2 1,-1 3-1,1 1 1,-1-2-1,1-2 0,-1-3-1,2-5 1,-4-3-2,1-6 0,-2-10-3,0 11-7,0-11-7,0 0-1,3-20 0,-1-2 1</inkml:trace>
  <inkml:trace contextRef="#ctx0" brushRef="#br0" timeOffset="3936">2678 9 27,'-12'-4'13,"3"0"0,9 4-1,-12-2-7,12 2-5,0 0-2,0 16-4,2-7-3,2 1-3,4 2 0,-1 3 0,1 1-1</inkml:trace>
  <inkml:trace contextRef="#ctx0" brushRef="#br0" timeOffset="4266">2976 383 14,'0'0'13,"0"0"-1,0-10-2,0 10-2,0 0-2,0 0-1,0 0-2,3 11-1,-4 0 1,3 5-1,-1 4 0,2 6 1,-1 2 2,2 2-2,-1 1 0,1 1 1,0-3-2,1-1 1,-2-6 0,3-1 0,-3-5-1,2-2 0,-5-14 1,12 18 0,-12-18 0,11 2 0,-11-2 0,19-15 0,-7-1 0,4-2-1,-1-5 0,3-1-1,2-2-1,-2 1 1,1 0-1,-4 4 1,-2 3-1,0 4 0,-3 3 1,-10 11-1,13-12 0,-13 12-1,0 0 1,0 0-1,5 10 1,-7 3-1,0 6 1,1 1-1,1 5 1,-1 2 0,2 1-1,1-2 0,4-1-4,-3-7-4,8-2-8,-4-6-5,5-5 2,0-7-1,1-3 0</inkml:trace>
  <inkml:trace contextRef="#ctx0" brushRef="#br0" timeOffset="4907">3511 418 18,'11'1'12,"-11"-1"0,0 0 1,0 0-6,0 0 0,0 0 0,11 3-1,-11-3 0,9 4-1,-9-4-2,19 7 0,-7-1-1,4 3 0,4 1-2,0 3 1,1 2-1,2 4 0,0 4 0,-1 0-1,0 4 1,-2-1-2,-4 1 1,-1-2-1,-5 0 1,-2-3 1,-4-3 0,-5-1 1,-8-4-1,-2-3 3,-8-2-1,-3-2 1,-4-3 0,-4-1-1,-2-3 0,0-2 1,2-2-1,1-1 0,4-3 1,6 1-1,4-1-1,4 1 0,7-3 0,4 10-1,6-17-1,4 7-1,7 3-1,4-4-2,6 1-3,3-1-6,1 1-5,4-3 1,0 1 0,1-5 0</inkml:trace>
  <inkml:trace contextRef="#ctx0" brushRef="#br0" timeOffset="5518">3940 34 7,'3'12'9,"1"3"2,-1 2-4,3 5 2,-1 2-1,3 5 0,0 1 0,8 7-1,-9 1 0,0 5 0,-4 3-1,8 7-2,-4 3 1,-1 4-3,-4-1 1,-4 2-2,3-3 0,2-4 0,3-6 0,-5-5 0,-2-8-2,1-35 1,7 51-7,-7-51-8,0 0-3,9 27 0,-9-27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4.825"/>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203 223 11,'0'0'12,"0"0"-1,0 0 0,0 0-4,0 0-3,-12 6-2,3-1 1,-3-1-1,-3 2 0,-1 2 1,-4 1 0,-1 2 1,2-4 0,-2 4 0,3 1 0,3 1-2,1-1 0,5-4-2,5 4 0,4-12 0,11 20-1,3-12 1,5 1 0,5-1 0,4 0 0,2 1 0,3 0 0,-2 2 0,-2-1-1,-1 2 0,-4 1 1,-5 1-1,-5-1 1,-3 2 0,-7-1 1,-5 1 1,-6 1 1,-5-3 0,-5 3 1,-5-3 0,-2-1-1,-6 1 0,1-3 0,-4-2-1,5-3-1,2-3-2,4-5-4,8-4-7,1-6-5,4-8-1,9-5 1,10-7-1</inkml:trace>
  <inkml:trace contextRef="#ctx0" brushRef="#br0" timeOffset="551">398 55 29,'0'0'13,"0"0"-1,0 0 0,8 9-8,-8-9-3,0 0 0,1 14 2,1-2 1,-1 2 0,3 7 3,-2 1-1,3 7 1,-1 8-2,2 8 0,-2 1-2,3 5 0,-2-2-1,2-2-1,0 0 0,0-6-1,-3-12 0,0-6 0,0-7-1,-2-6-1,-2-10-4,0 0-2,-6-14 0,-1-3-2,2-3-1,-6-5 0,3-4 1,-4-3 1,0 1 4,-1-2 2,0 4 2,0 1 1,-1 0 2,3 6 1,1 3 1,0 6 2,3 1 0,7 12 0,-10-11 0,10 11 0,0 0 0,0 0 0,0 0-1,11-2 0,3-1-1,8 1 0,5-3 0,10 1-1,3 0-1,5-3-2,7 3-4,-4-2-7,0 2-7,-3-1 0,-5 2 0,-4-1 0</inkml:trace>
  <inkml:trace contextRef="#ctx0" brushRef="#br0" timeOffset="1252">728 319 22,'0'0'12,"0"0"0,7-11 0,-7 11-6,0 0-2,15-3 0,-15 3-1,15 0 1,-15 0-1,22 9 1,-11-3 0,4 5-2,-1 1 1,3 4-1,1 1-1,1 6 0,1-2 0,-1 1 0,-1 3 0,-3-3 0,-1 2 0,-4-2 0,-5-5 1,-2 1 1,-4-3 0,-5-1 0,-4-4 1,-2 0-1,-4-5 1,-1 0-1,-3-3 0,0-2-1,-5-4 1,2 1-1,1-4 0,0 0 0,-1-4 0,5 3-1,3-1 0,2-1-1,7-1 0,1-1-1,8 0 0,5-3 0,8 1-1,0-4 0,6 1-2,0-5-3,6 4-6,1-4-5,1 1-4,-1-4 2,3 1 0</inkml:trace>
  <inkml:trace contextRef="#ctx0" brushRef="#br0" timeOffset="1783">1150 0 17,'0'0'11,"0"0"0,0 0 0,0 0-3,0 0 0,0 0-2,-7 14 0,5-4-1,2 4 2,-2 4-1,4 5-1,-1 4 0,2 5-1,-1 5-1,3 7 0,-1 1-1,1 3 0,0-1-1,0-3 0,-2-2 0,2-6 0,-2-8-1,0-8 0,-1-4 0,-2-16-1,3 11-4,-3-11-2,-1-10-2,-3-5-2,0 1-4,-4-6 1,-1-2-1,-4-4 1,-1 0 2,-2-2 4,-4-3 3,2 4 4,0 2 5,-1 2 1,4 5 4,1 2 1,3 4 2,11 12 0,-13-12 0,13 12-1,0 0-2,0 0-1,0 0-2,19-9 0,-1 4-3,8 1 0,3-1-1,7-1-2,5 2-1,2-3-4,6 5-3,-4-2-4,3 4-3,-5 0-2,2 1-1,-5 2 1,-4 1 1</inkml:trace>
  <inkml:trace contextRef="#ctx0" brushRef="#br0" timeOffset="2403">1478 355 21,'13'3'11,"1"-2"1,4 0 1,0-2-7,6-2 0,0-4 0,0 2 0,1-2 2,-4 0-1,2-1 0,-7-4-1,-1 3 0,-7-1-2,2 8-1,-10 2-1,3-12-1,-3 12-1,-2-12 0,2 12-1,-15-6-1,5 5 1,-6-4-1,1 3 1,-5-1 1,-1 2-1,-1 1 0,1 1 1,-1 2-1,2 5 0,0-2 1,2 7 0,1 1-1,2 2 2,1 3-1,0-1 2,4 3-1,2-2 1,2 3 0,2-3 0,4 1 0,3 0 1,4-1-1,1 1-1,3-1 1,3-2-1,3-2 1,6-1-1,3-4-1,7-2-3,3-7-4,9-1-11,3-6-2,5-5-1,-1-6 1</inkml:trace>
  <inkml:trace contextRef="#ctx0" brushRef="#br0" timeOffset="3245">2213 251 22,'0'0'15,"0"0"-1,0 0-2,0 0-4,-14-4 0,2 4-1,1 3-2,-6-2-2,-3 5 0,-6 2 0,-1 5 0,-1-2 1,0 3-1,2 0 0,2 1-1,5 1 0,4-4-2,7-1 1,5-1-1,6 2-1,5-2 1,9 2-1,2 1 0,4 1 0,2-2 0,2 2 0,-1-1 0,-4 1 0,-1 0 0,-6-1 0,-4 0 1,-5-1 1,-4 1 0,-6 0 1,-3-1 0,-6-1 1,-2 0 0,-5-1-1,-1-1 1,-4-1-1,1-2 0,-2-3-1,2 1 0,2-4 0,4-2-1,4-1-1,1-3-4,13 6-5,-11-13-6,11 13-4,5-17 1,5 7-1,1-1 1</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9T10:54:08.75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289 250 22,'0'0'11,"0"0"0,-2-9-3,2 9-4,-19-1-1,6 2-1,-1 1-1,-2 0 1,-1 2 1,-1 3 0,-1-1 1,2 4 0,-2-1 1,2 3 1,-5 1-2,3 4-1,2-2 0,1 0 0,2 3-1,1-2 0,3 3 0,4-3 0,5 2 0,2-1 0,0 0 0,5-2 0,4-2-1,7 0 0,1-4-2,4-1-3,4-2-3,1-5-5,7-1-6,-1-3 0,1-1 0,0-6 0</inkml:trace>
  <inkml:trace contextRef="#ctx0" brushRef="#br0" timeOffset="420">438 488 21,'-25'-2'13,"5"-3"0,0-4 0,4-4-5,8 3-3,2-4 0,5 0-1,4-1 0,3 1-1,5-1 0,3 1-2,4 0 1,3 2-1,2 0-1,1 4 0,2 4 0,0 3 0,-2 4 0,-1 4-1,-3 6 1,-3 1-1,-3 5 1,-5 2 0,-5 2 1,-3 1 1,-8-2 1,-3 1 1,-7-3 0,-2-1 0,-5-4 0,-1-2 0,-3-6-1,1 1 0,0-8-2,2 0 0,5-2-1,0-6-2,8 2-3,0-7-5,10-1-6,3-2-3,9-1 0,2-3-1,6-1 2</inkml:trace>
  <inkml:trace contextRef="#ctx0" brushRef="#br0" timeOffset="901">687 259 17,'0'0'12,"0"0"0,0 0 1,0 0-5,0 0-1,0 0 0,0 0-1,0 0 1,0 0-1,0 0-1,0 0 0,0 0-1,-2 9 0,5 3-1,3 0 0,-3 7-1,4-1 1,-1 6-2,4-3 1,-3 0-1,-1 0 0,1-2 0,-2-3 0,4-1 0,-6-4-1,3-2 1,-6-9 0,11 13 1,-11-13-1,15 4 0,-15-4 1,17-12-1,-4 2 0,0-3 0,1-5 0,2 0 0,3-5 0,-1 0-1,2 1 0,0 2 0,-2 1 1,-1-1-1,-4 6 0,0 1 1,-4 6-1,-2-3 0,-7 10 0,0 0-1,0 0 1,0 0-1,6 15 1,-9-1-1,2-1 1,0 5-1,1-2 2,0-1-1,2 1 0,2-4 0,2-2 1,3-3-1,1-2 0,4-5 1,1-3 0,3-2-1,-1-3 1,1-2-1,-1-2 1,-1 0-1,-1 0 1,-2-1-1,0 3 1,-1 0-1,-2 0 0,1-2 0,-11 12 0,17-12 0,-7 8 0,-10 4 0,16-3 0,-16 3-1,14 6 1,-8 5 0,-2-1-1,0 3 1,-1 3 0,0 3 0,-2 1 0,1 3 0,-2-1 0,2-1 0,0 1-1,1-2 0,3-3-2,-2-5-3,5 0-6,-9-12-7,20 9-2,-9-12-1,3-2 1</inkml:trace>
  <inkml:trace contextRef="#ctx0" brushRef="#br0" timeOffset="1782">1578 278 33,'0'0'14,"0"0"0,0 0 0,0 0-8,0 0-1,0 0-2,-8 12-1,7 4 0,0-1 1,0 8 0,-2 4 0,-2 5-1,0 5-1,-1 7 1,0 4-2,-1 0 1,0 1-1,1-3 0,1-5 1,0-3-1,1-8 1,1-8 0,0-5 0,2-5 0,1-12 1,-3 14 1,3-14 0,0 0 2,0 0-1,0 0 1,-3-13-1,4 2 0,-1-7-2,1-3 0,-1-9 0,2-5-3,3-6 1,1-3 0,3-1 0,2-2-1,7 3 1,1 1-1,3 6 1,3 4-1,4 7 1,-1 6-1,2 4 0,-1 7 1,-3 3-1,-1 5 0,-2 5 1,-3 5-1,-4 6 0,-3 2 1,-5 7-1,-1 1 1,-4 3 0,-5-1 0,0-2 0,-6-2 1,-1-6 0,-2-1 0,-4-8 0,-1-4 0,-3-5-1,-1-3 1,-1-3-2,-2-5-1,3-1-2,0-6-4,4 3-7,0-7-5,9 3-1,2-5 1,5-1 0</inkml:trace>
  <inkml:trace contextRef="#ctx0" brushRef="#br0" timeOffset="2493">1930 0 12,'8'9'10,"-8"-9"1,2 14 1,-2-4-3,-1 2-2,4 7 2,-2 3 1,3 7 0,-3 4-1,4 7-1,-4 2 0,3 6-2,-4-1-2,1 3-1,-3-6-1,1-1-1,-1-5-2,1-9-4,6-6-9,-2-9-5,6-10-1,-9-4 0,21-19 1</inkml:trace>
  <inkml:trace contextRef="#ctx0" brushRef="#br0" timeOffset="2804">2164 381 34,'0'0'13,"22"12"-1,-8-12 0,6-2-10,1-3-2,3-2 1,0-3-1,-2-3 0,-1-5 0,-2 2 1,-4 0 0,-5 1 1,-1 1 0,-7 1-1,-2 3 1,0 10 0,-13-9-1,2 8 0,-3 1-1,-4 5 0,-1 4 0,-1 2 1,-1 6 1,-2 1 2,5 4 1,-3 0 0,6 7-1,1-2 1,4 2 0,2-2-1,5 2-2,4-2 0,3-1-1,5-5-1,3-5 0,6-3-1,-1-8 0,7-5-1,-2-7-1,8-6-3,-3-8-4,4-1-6,-1-7-3,-1-6 1,0-2 0</inkml:trace>
  <inkml:trace contextRef="#ctx0" brushRef="#br0" timeOffset="3254">2604 18 7,'-1'9'11,"0"2"0,-3 3 1,1 2-2,0 6 1,-2 0 0,1 5-2,-1 6 0,2 8-2,-2 0 0,3 6-2,-2 2-2,4 3 0,0-1-1,2-1-1,0-6-1,1-7 1,1-4-2,-2-8 1,1-7-1,-1-8-1,-2-10-1,0 0-1,-10-7-2,0-11 0,0-3-1,-4-9-2,-1-3 2,-5-4 0,3 0 3,-2 3 2,3 1 2,0 5 2,4 5 2,4 6 1,3 5 1,5 12 2,-6-16-2,6 16 1,16-7 0,2 7-1,-3-3 0,9 3-1,2-2-1,8 1 0,3-1-1,3 0-2,1 1-2,-1-4-4,3 4-5,-1-3-8,-3 1-3,-5-5 1,-3 4 0</inkml:trace>
  <inkml:trace contextRef="#ctx0" brushRef="#br0" timeOffset="3815">2901 415 24,'16'5'12,"4"-1"1,2-4-1,4-4-3,1 1-6,0-3 0,3 1 2,-4-4 0,-4 1 0,0-1 1,-4 1-1,-3-3 1,-2 4-2,-8-2-1,-5 9-1,-3-16-1,3 16-1,-15-10 1,0 6-2,-4 2 0,-5 1 0,0 3 1,-3 1 0,2 1 0,-1 3 0,2 2 1,-1 1-1,1 1 1,3 4 1,3 2-1,2 3 1,4 3 0,5 2 0,3 2 0,4 3 0,5 0 0,5 0 0,2-3 0,4-2 0,2-5-1,1-4 0,1-5 0,1-7-3,1-5-2,-1-9-5,5-3-10,-2-10-2,0-4-1,-1-7 1</inkml:trace>
  <inkml:trace contextRef="#ctx0" brushRef="#br0" timeOffset="4306">3345 72 31,'0'0'13,"0"0"1,0 0 0,0 0-7,-8 15 0,8-15-1,-4 11-1,4-11-1,0 0 2,0 0-1,10 49-1,-10-49 0,1 47-1,-4-16 0,3-31 0,9 75-1,-10-32-1,-4 2-1,8-1 2,-4-1-2,1-43 1,5 75 0,-6-43-2,-4-5 0,4-6-1,1-21 0,0 0-5,0 0-8,0 0-5,0 0-1,0 0 2,0 0 0</inkml:trace>
  <inkml:trace contextRef="#ctx0" brushRef="#br0" timeOffset="4847">3582 341 11,'0'0'9,"0"0"0,0 0 2,0 0 1,0 0 0,0 0 0,0 0 0,0 0-2,24 45-2,-24-45 0,-12 41-2,12-41-1,1 48-1,-1-48-1,12 46 0,-12-46-1,0 0 0,35 54 0,-35-54 0,0 0 0,52 16-1,-52-16-1,0 0 1,51-24-2,-51 24 1,0 0-1,56-59 0,-56 59-1,22-51 1,-22 51-1,17-51 1,-17 51 0,11-44 0,-11 44 1,0 0 0,0 0 0,7-46 0,-7 46 0,0 0 0,0 0 0,0 0 0,0 0-1,0 0 1,0 0 0,0 0-1,0 0 1,0 0 0,-20 42 0,20-42 0,-4 57 1,4-57-1,-7 87 1,8-36 0,-8 6 0,5 1 0,-4 4 0,-1-1 1,4 0 0,-2-2 0,-1-2-1,-3 1 1,10 4-1,-3 1 0,8 0-1,-4 0-2,6-6-5,1 1-15,4-9 0,-13-49-1,20 66 0</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1:18:56.82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25 0 23,'-10'2'6,"10"-2"-4,-14 16-2,11-5-5,5-1-4,-2-10 0</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45.54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97 0 18,'0'0'11,"0"0"-1,0 0 0,0 0-6,0 0-2,0 0 1,0 0 0,0 9-1,-1 3 1,0 7 1,-5 8 1,0 12 0,-4 2 1,-2 11-1,-2 0-1,1 1-1,0-4 0,2-6-4,2-9 0,4-13-6,7-12-7,-2-9 0,14-28-1,-5-3 2,1-9 2,-1-9 3,-1-5 2,-2-1 7,-2 5 6,-4 5 3,0 10 1,-2 5-1,0 10-1,1 7-2,1 13-1,0 0-1,0 0-1,0 0 1,13 9-1,-4 7 0,-1 2 0,5 7 0,-1 3 0,3 7 0,0 4-1,2 2-1,0 1 1,4 2-1,4-3 0,4-2 0,3-4 0,3-5 0,4-8 0,2-5 0,-2-11 0,0-5 0,-9-9 1,-1-9-1,-10-8 1,-4-6-1,-10-7 0,-4-4 0,-6-6 0,-3-1-1,-2 0 0,-2 6-1,1 4 0,0 6-1,5 8-1,1 2-2,9 13-7,-4 10-11,20-8 1,-5 5-3,9 4 2</inkml:trace>
  <inkml:trace contextRef="#ctx0" brushRef="#br0" timeOffset="771">939 411 28,'-13'5'16,"-1"-8"1,4-1 0,-5-6-4,6 2-3,-2-8-1,4-1-1,0-7-2,7-2-2,5-4-1,5 1-2,5 0 1,6-1-1,2 4 1,4 3-1,1 9 1,0 9-1,-4 8 0,-4 10 0,-6 10 0,-7 11 0,-8 8 0,-4 8 0,-9 0 0,-2 1 1,-4-4 1,0-5 0,0-10 0,5-5 0,2-12 0,0-7 0,1-8-1,-3-9-2,4-7-5,-6-10-7,10-1-9,-6-9-3,10 0-1,-1-5 1,15 2 0</inkml:trace>
  <inkml:trace contextRef="#ctx0" brushRef="#br0" timeOffset="1282">1412 46 6,'0'0'9,"0"0"0,11 0 1,-11 0-2,0 0 0,6 17 1,-6 1 0,4 5-1,-4 7 2,2 9-2,-3 6 0,2 7-2,-3-1-1,1 0-1,-3-7 0,2-5-3,2-4-9,-2-14-9,2-21-3,0 0 2,21-12-2</inkml:trace>
  <inkml:trace contextRef="#ctx0" brushRef="#br0" timeOffset="1542">1900 83 41,'17'-4'16,"-1"-1"1,-3 1 3,-13 4-12,9-10-1,-9 10 0,-17-2 0,-2 2 0,3 6-1,-9 2-2,-4 4-1,-2 3-1,2 1 0,2 3-2,4 1 0,6 0 0,6 0 0,9-1 0,11 0-1,8-2 1,7 2 0,6-3-1,0 2 1,4 1 0,-3 1 0,-3 1 0,-7 3 0,-6 3 0,-10 2 0,-8 1 1,1 0 0,-9-3 1,0-2 0,-4-3 0,1-4 0,-3-7 0,4-6-1,0-6-3,-4-10-7,4-2-10,-2-9-3,7-5-2,2-8 1,7 0 0</inkml:trace>
  <inkml:trace contextRef="#ctx0" brushRef="#br0" timeOffset="2013">2151 128 25,'0'0'14,"7"13"1,-5-3 1,-2 3-6,4 8 1,-2 1-1,1 8 0,-1 1-1,5 3-3,-2-3-1,3 0-1,2-7 0,3-7-4,7-7-2,1-15-3,8-7-2,-1-12 1,6-5-1,-2-11 0,3 0 0,-3-4 2,1 3 1,0 5 3,-1 3 1,0 7 0,-1 4 2,1 8 0,-1 2 0,0 9 1,-5 0 0,-3 5 1,-6 0-1,-2 3 1,-6 3 0,-5 1-1,-7 1 0,-5 2 0,-8 0 0,-2 2 0,-14 1 0,-1 3-1,-6-1 0,-1 2-1,-5 0 0,0-1-1,-1 2 1,-1-1-1,9-1-1,0-1 1,3-1-1,4-3 1,6-1-1,6-2 1,5-2 0,4-2 0,10-6 0,-10 11 1,10-11 1,6 21-1,0-6 0,4 4 0,3 5 0,4 2 0,1 2-1,1 5 1,-4-3-1,0 2 1,-3-3 0,-4-2 1,-2-4-1,-5-2 0,0-7 1,-2-2-1,1-12 0,-1 11 1,1-11-1,0 0-1,0 0 1,0 0-1,0 0-1,0 0-1,0 0-9,2 10-11,-2-10-1,-16 1-2,3-3 1</inkml:trace>
</inkml:ink>
</file>

<file path=ppt/ink/ink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08-03-12T18:40:56.265"/>
    </inkml:context>
    <inkml:brush xml:id="br0">
      <inkml:brushProperty name="width" value="0.15875" units="cm"/>
      <inkml:brushProperty name="height" value="0.635" units="cm"/>
      <inkml:brushProperty name="color" value="#FFFF00"/>
      <inkml:brushProperty name="transparency" value="170"/>
      <inkml:brushProperty name="tip" value="rectangle"/>
      <inkml:brushProperty name="rasterOp" value="maskPen"/>
      <inkml:brushProperty name="fitToCurve" value="1"/>
      <inkml:brushProperty name="ignorePressure" value="1"/>
    </inkml:brush>
  </inkml:definitions>
  <inkml:trace contextRef="#ctx0" brushRef="#br0">0 0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17.79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0 2,'0'0'4,"6"7"-1,-6-7 1,8 5 0,-8-5 1,9 5-1,-1-1-1,-1 1 0,2 1 0,0 1-1,0 2 2,1 2-1,2 1 2,-1 3-1,1 3 1,2 2 1,2 2 0,1 3-1,5 0 0,3 3 1,5 3-3,2 5 1,4-3-1,1 4 0,3 0 0,3 3-1,0 1 1,4 2 0,0-2-1,4-1 1,-2 0-1,2 1 0,1-2-1,-1-1 0,-2 0 0,-3-1-1,-2 1 1,-2 1-1,1 0 0,1 0 1,-3 1 0,-2 0-1,4 0 1,-2-1 0,0-2 0,-1-1-1,-2-1 1,0-2-1,-2-2 1,-1-1-1,-2-3 1,-2 1-1,0-2 1,-2 1 0,-1-2-1,-1 0 1,-1-1 0,0 0 0,-2-2 0,-1-1-1,-2-4 2,-4-2-2,-1-3 1,-2-2-1,-4-3 0,-3-2 1,0 0-1,-7-5 0,9 7 0,-9-7 0,8 6 0,-8-6 0,8 6 0,-8-6 0,7 4 0,-7-4 1,0 0 0,6 3 0,-6-3 0,0 0 0,0 0 0,0 0-1,0 0 1,0 0-2,0 0 1,0 0 0,0 0-1,0 0 1,0 0 1,6 3-1,-6-3 1,0 0 1,0 0-1,-8-1 1,1-1-1,1 0 1,-4 0-1,0 0 0,-1-2-1,-1-1 1,-1 0-1,-2-3 1,-1-2-1,-1-1 1,-3-2-2,-2-3 1,-2 0 0,-2 0 0,-3 0-1,1 1 1,0 2-1,0 0 1,2 4 0,0 0 0,3 2-1,1 2 1,5 1 0,1 1 0,4 1 0,3 1-1,3 1 0,6 0-1,0 0 1,-4 6 0,10-2-1,3 0 1,5 2-1,2 0 0,5 1 1,3 1-1,2 0 0,3 0 1,0 3-1,1-1 1,1 2 1,-2-1-1,1 1 2,-3-2-1,0 0 1,-3 0-1,0-3 0,-3-1 0,-2-2 0,-3-1 0,-1-1 1,-4-1-1,-1-3 1,-2-2 0,-1-3 1,-1-5-1,-3-4 1,0-4-1,-3-6 1,2-5-1,-4-3 0,0-3 0,-2-2-1,-1 3 2,-2 0-1,0 4 0,0 4 0,0 5 0,1 3 0,0 4-1,0 4 0,2 2 0,1 3-1,0 1 0,3 6-2,-3-7 0,3 7-3,0 0-5,-3 16-11,-1-3 0,1 3-1,-2-1 0</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09:39.92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189 372 14,'0'0'11,"-18"-9"0,6 5 0,2 3-2,-1 1-2,11 0-2,-19 10 0,8 0-1,-3 5 1,1 3 0,1 5-1,-4 3 1,0 2 0,2 4 0,2-2 0,5 3 0,3-2-1,11-1 0,5-7-1,15-7-1,10-8-1,9-8 1,4-10-1,5-7 1,-2-12-1,-3-6 1,-9-6 0,-11 0 0,-13-2 0,-13 2 0,-11 2 0,-7 5 0,-9 4-1,-6 8-1,-2 8 0,-6 7-1,1 10 1,-1 9-2,-2 12-1,0 6-4,6 11-6,-1-1-9,7 5 0,4-5 1,9-3 0</inkml:trace>
  <inkml:trace contextRef="#ctx0" brushRef="#br0" timeOffset="561">692 7 33,'12'-8'11,"-12"8"1,0 0 0,-1 9-9,-1 3-1,-3 3 1,-2 4 1,1 7 2,-4 2-1,1 10 1,-1-1-1,3 4-1,1 1-1,3 0-1,2 0-1,3-5 0,3-4-1,2-9 1,4-5-1,5-9 1,4-8-1,-1-6 1,2-4-1,-4-2 1,4-3 1,-1 3-1,-5 2 0,0 5 1,-6 5-1,1 7 1,-1 3-1,4 6 0,-3 2-1,3 4 1,0-1-1,-3 1 1,-2-3 0,-3 0 2,-6-5 0,-6 1 1,-9-6-1,-5 1 1,-8-4 0,-1 0 0,-4-5-2,1-4-2,4-2-3,3-8-3,10 3-8,3-8-9,13 0 0,1-6-1,12 0 1</inkml:trace>
  <inkml:trace contextRef="#ctx0" brushRef="#br0" timeOffset="1092">1349 327 25,'0'0'12,"0"0"1,0 0 2,-9 13-7,-11-8 2,-2 6 2,-10-2-2,1 5 0,-4 0 0,4 2-2,0 0-2,7 1-3,10 0-1,8 0-1,13 1-1,10-2 0,10 2-1,6-1 1,4 1 0,0-1 1,-3 3-1,-3-2 0,-8 4 0,-9 0 1,-11-2 0,-6 0 0,-8-2 1,-6 0 0,-6-6 0,-2 0-1,-4-7 0,0-3-2,5-3-5,-1-8-7,13-1-8,2-7-1,15-1-2,3-4 2</inkml:trace>
  <inkml:trace contextRef="#ctx0" brushRef="#br0" timeOffset="1422">1341 565 17,'35'-9'12,"-2"0"1,-2 6-1,-2 3-2,-2 1-1,2 2-3,1-1 0,2-2-3,0-2 0,0-3 1,0-5 0,-2-2 1,-1-6 1,-4 2-1,-8-5 1,-4 3 0,-13-2 0,-2 4-1,-11 0 0,-2 7-2,-8-1-1,-1 6-1,-2 6 0,-1 8 0,0 6 0,2 7-1,-1 6 1,4 4-1,3 3 1,3 1-1,4-1 1,4-3-1,7-5 0,7-7 0,8-12-1,8-5 0,8-9 0,4-7 0,4-9 0,3-5 0,-1-3 1,-4 0-1,-5 6 2,-5 3-1,-10 4 0,-4 7 1,-3 7-1,-9 2 0,13 16-1,-7-2 0,4 3 0,4 4 0,2 1 0,3-1 1,1 4-1,1-2 1,-4-5 0,-2 0 1,-4-6 0,-2-1 0,-9-11 1,0 0 0,0 0 0,4-12 0,-8-5-1,2 0 1,0-4-1,0-1-1,2-1 0,2 3 0,6 1 0,3 2-1,6 3 1,1 1-3,5 3 0,1-1-4,3 8-8,-4-4-7,0 5 0,-3-5-2,-1 2 2</inkml:trace>
  <inkml:trace contextRef="#ctx0" brushRef="#br0" timeOffset="2143">2348 439 58,'-1'11'17,"0"4"0,0-2 1,1 7-16,-1 3 1,4 5 2,0 2 0,5-1 1,0 0-1,5 0 0,1-7 0,5-1-1,1-10-1,1-2 0,-1-13-1,0 0-1,-3-11 1,0-7-1,-1-6 0,-3-5 0,-3-4 0,2 0-1,-3 4 0,1 0 0,1 5-1,-2 2-1,2 7-3,-2 5-1,3 7-1,-12 7 0,22-9 0,-13 7 0,7 4 1,-3 0 3,5 1 3,0 0 3,0 0 1,2 3 1,-2-2-1,3 6 1,-4 2-1,1 3-1,-3 3-2,-1 2 0,-5 4-1,-1 1 1,-4-2-1,-4 2 1,-5-2 1,-3 0 0,-8-1 0,-3 0 1,-5-4 0,2-1-1,-1-5 1,1-2-1,2-4 0,5-8-1,4-8-2,8-6-2,8-5-2,2-11-4,11-2-4,1-12-2,11 1-1,-3-8 1,7 4 0,-3-3 3,5 5 3,-3 2 3,-3 6 5,1 6 2,-1 5 2,-3 9 1,-3 3 2,-2 5 1,-6 3 0,-1 4 0,-5 1 2,-10 3 0,4 10 0,-5 5-1,-6 5-1,5 11-1,-4 7 0,6 13-1,0 6-1,7 6 0,1 3-2,7 0 1,-2-5-2,2-7 0,-1-8 0,-2-11 0,-3-12 1,-2-6-2,-7-17-1,-10-6 1,-2-13-2,-7-9 1,-2-4-1,-5-6 0,1 0 0,-3 1 1,6 5 1,4 6-1,5 9 1,6 4-1,7 13 0,11-13 1,9 9-1,9-2 0,9-4 0,4 1 1,7-2 0,-1 0 0,0 1 1,-3 4 1,-10 4-1,-5 7 1,-9 8 0,-6 10 0,-7 5 0,-1 6 0,-5 7 0,-1 5 0,-1-3 0,2-3-1,1-6 0,2-8-5,5-8-13,-1-18-6,5-14 0,-6-20-2,4-14 0</inkml:trace>
  <inkml:trace contextRef="#ctx0" brushRef="#br0" timeOffset="3245">3555 126 65,'-3'17'11,"-1"2"-9,3 0-2,1 0-17,4 6-3</inkml:trace>
  <inkml:trace contextRef="#ctx0" brushRef="#br0" timeOffset="3395">3722 573 64,'0'11'17,"0"-11"1,0 0-3,-3-10-15,9-5-2,2-6 3,1-3 3,6 1-1,-1-2 2,7 7 1,-5 4 1,6 12-1,-5 5-1,-1 9-1,-4 9-2,-3 6 0,-3 5-1,-3 2 1,-3 3 0,-3-2 0,-3-5 1,1-2 1,-6-10-1,-1-3 0,-4-14-1,0-2 0,-4-10-2,0-3 0,-1-1-3,-3-4-3,10 5-9,-3-5-10,12 9 0,-1-7-1,12 5 1</inkml:trace>
  <inkml:trace contextRef="#ctx0" brushRef="#br0" timeOffset="3745">4017 405 46,'19'-5'14,"-5"4"2,-14 1 0,16 10-9,-13 2-3,1 6 1,-7 3 2,1 7 0,-6-4 1,5 5 1,-5-8-1,6-1 0,1-8-3,11-6 0,7-12-3,10-7 1,5-5-2,4-4 0,3-1-1,0 0 0,-4 2 0,-6 5 0,-9 7 0,-8 9 0,-7 10 0,-6 5 0,-4 4 0,0 3 0,1 3 1,2 1-1,3-2-1,3-6-1,11-1-10,1-12-12,11-2 0,-4-11 0,10-4-2</inkml:trace>
  <inkml:trace contextRef="#ctx0" brushRef="#br0" timeOffset="4146">5000 397 68,'0'0'22,"0"0"-1,-24 0 0,-1-1-14,-10 1-4,-2 3 1,-9 2 0,1 6-1,-3 1 1,6 3 0,4-1-1,8 1-1,9 0-1,8-2-1,14-1 0,11-2 0,10-1-1,11-1 1,6 0-1,3 2 1,4 0-1,-2 1 1,-2 2-1,-6 0 1,-7 1-1,-9 1 2,-9 1-1,-8 4 2,-9-2 1,-7 2 0,-8 1 1,-9 0-1,-7 1 0,-1 2 0,-6-4 0,-2 0-1,-3-1-2,-3-3-1,1-3-3,-5-8-13,7 2-9,-8-14 0,5-1-2,-4-13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46.75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8 858 13,'0'-12'9,"-3"1"1,0 1-1,2 1-1,1 9-1,-2-15-1,2 15 0,0 0-2,0 0-1,0 0 0,0 0 0,0 0-1,12 14 0,-10 2-2,4 6 0,-3 8 1,4 5 1,-5 5 0,3 2-1,-3-3 1,0-2 0,1-6-1,-3-7-2,0-9 0,0-15-2,2-11-1,-2-10-1,-1-10 1,1-9 1,-1-4 2,-1-3 3,2-2 2,-4 3 3,1 7-1,-2 6 2,0 4-1,2 10 0,-1 3-2,3 6-1,1 10-3,-2-10-1,2 10 0,4 9-1,1 2 1,1 4-1,0 4 0,5 2 0,4 6 2,4 3 0,5-1 0,3 0 0,6 0-1,3-3 1,2-2 0,-5-6 0,8-4 0,-8-5-1,-7-5 2,-3-4 0,-9-10 1,-10-3 0,-4-9 0,-2-4-1,-14-6 2,0-4-1,-3-4-2,-2 2 0,-1 4-2,8 0-3,4 9-8,0 1-8,10 10-1,0 1-1,9 7 1</inkml:trace>
  <inkml:trace contextRef="#ctx0" brushRef="#br0" timeOffset="671">683 832 38,'4'9'15,"-4"-9"0,-5-13-1,-5-6-6,3-4-3,-6-6-2,5-2 0,-2-4-2,6 2 1,3 0-1,7 7 1,10 3 1,6 7-1,6 7-1,3 6 1,4 6-1,-2 7 0,-3 8 1,-1 4-1,-7 5 1,-3 4 1,-9-2 1,-3 2 0,-9-4 1,-1 0-1,-7-6 1,-4 0 0,-4-8 0,-3-3-3,-3-3-2,0-9-6,8-1-9,-3-8-7,13-2 0,0-11-1,11-1 0</inkml:trace>
  <inkml:trace contextRef="#ctx0" brushRef="#br0" timeOffset="1072">1111 468 22,'10'4'13,"-10"-4"1,11 13 1,-8-4-5,1 5 1,-3 2-1,5 6-1,-3-2-1,5 9-2,0-2 0,0 4-1,0-4 0,5 0-3,0-1-4,0-8-15,9-5-2,-3-14-2,5-12 1</inkml:trace>
  <inkml:trace contextRef="#ctx0" brushRef="#br0" timeOffset="1312">1755 232 68,'0'0'22,"17"5"-2,-17-5 0,-9 10-12,-3-1-7,-3 4 0,-4 6 0,-2 2 0,-1 2-1,0 2 1,3 0 0,5-1-1,7-2 0,5-5 0,10-2 0,8-4-1,8-1 0,5-1 1,2-1-1,0 0 1,-3-1-1,-3 4 2,-6-1-1,-9 4 3,-10 0-1,-6 6 2,-14-3 0,1 4 0,-8-1-1,1-1 1,-4-2-1,1-2-3,4-4-1,1-5-5,14 3-9,-3-13-9,13 4 1,2-25-2,13 4 1</inkml:trace>
  <inkml:trace contextRef="#ctx0" brushRef="#br0" timeOffset="1723">1993 233 35,'0'0'13,"0"0"0,0 0 0,-11 0-6,11 0-2,-14-1-1,14 1 2,-13 1-1,13-1 2,0 0-1,0 0 0,-10 2 0,10-2-3,0 0-1,0 0-1,0 0 0,0 0 0,0 0-1,0 0 0,0 0 0,0 0 0,0 0 0,9-1 1,-9 1-1,0 0 1,0 0-1,0 0 1,0 0-1,7-9 1,-7 9 0,0 0 0,0 0-1,0 0 1,0 0-1,0 0 0,0 0 0,0 0 0,0 0-1,0 0 0,5 9 0,0 3 0,2 4 1,3 5 0,5 3-1,3 1 2,6 1-1,4-4 0,3-5-1,2-12-3,3-8-3,-2-17-2,8-7 0,-10-12 0,6-5 1,-6-7 0,-1 0 4,-4 5 5,-6 5 5,-1 11 1,-11 4 1,4 12 1,-12 4-2,-1 10-1,0 0-2,-8 15-2,1-2-1,-8 2-1,5 2 1,-4 3-1,-4 1 1,-2-1 0,-1 3 0,-1-1 0,-2-1 0,3 0 0,-5 1-1,3-2 1,2-1-1,2-3 0,4-1 0,1-2-1,6 0 0,2-2 1,3-2-1,3 1 0,3 2 1,2 1 0,2 3-1,5 3 1,0 4 1,3 6-1,0 3 1,2 3 0,-2 0 1,1 2-1,-3-3 1,1-6 0,-4-5 0,-1-2 0,-1-8-1,-2-3 1,-6-10 0,0 0 0,10 9 1,-10-9-1,0 0 0,0 0-1,0 0-1,0 0-6,0 0-13,-6-12-3,6 12-1,-13-21-3,6 9 3</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38.36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132 1163 9,'-9'17'11,"0"-1"1,1-3 0,0-1 0,-2-4-1,10-8 1,-5 10-1,5-10-2,0 0-1,-5-16-1,4-9 0,5-7-1,5-12-2,-4-9 0,0-9-2,0-5 0,6-4 0,0 5-1,-3 4 1,-2 8-1,-3 7 1,2 9-1,3 7 0,-5 8-1,0 5 0,1 7 0,-4 11 0,6-11 0,-6 11-1,10 13 1,-3 2 0,3 5 0,0 6 0,4 3 0,3 7 0,4 3 0,0 3 1,3 0 0,1 2 0,2 3 0,0-3 0,-2 0 1,-5-4-1,2-4 1,-6-5-1,-5-6 0,-4-7 0,-4-8-2,-3-10-7,-12 2-12,-2-12-1,-11-10-1,-6 1-1,-12-7 0</inkml:trace>
  <inkml:trace contextRef="#ctx0" brushRef="#br0" timeOffset="451">64 916 45,'0'0'17,"-52"-10"0,52 10 1,0 0-6,-12-3-4,25 0-3,9-5-3,13-3-1,4-3-6,8-2-11,12-4-1,4-3-1,7 2 0</inkml:trace>
  <inkml:trace contextRef="#ctx0" brushRef="#br0" timeOffset="661">942 597 66,'0'0'21,"-14"0"-1,-1 0-1,-3 7-14,-3 1-2,-2 5 0,-5 6-1,-6 5 1,2 6 0,5 5 1,0 2 0,7 3 0,3-2-1,4 1 1,16-6-2,14-3-1,8-9-1,8-10 0,12-9 0,8-11-1,10-12 0,3-10-1,-5-7-2,-6-12-2,-3 1-1,-14-8-1,-8 2 1,-14-3 0,-6 4 1,-10 3 3,-5 2 2,-3 8 2,-1 2 3,1 10 0,-2 4 0,5 8 0,0 5 0,5 12-1,0 0-1,0 0 1,1 13 0,4 7-1,2 6 1,3 9 0,0 6 0,5 11 0,-1 4 0,4 6-1,-6-1 1,1-2 0,-2-8-2,-2-6 0,-4-10 0,-1-10 0,-5-16-1,1-9 0,-19-19 0,2-3-1,-2-5 1,-3-3 0,0-1-1,0 1 1,5 3 0,7 4-1,7 4 1,9 3-1,11-1 0,5 1-2,11-2 1,4-2 0,6-1 0,0 0 1,1 2-1,1 0 2,-8 6-1,-3 5 2,-6 7 0,-5 11 1,-4 7 0,-1 11-1,-2 7 1,3 9-1,1-1 0,0 1-1,2-4 0,0-8-1,1-9-2,-4-19-6,1-14-13,-10-17-1,-2-12 0,-10-17-1</inkml:trace>
  <inkml:trace contextRef="#ctx0" brushRef="#br0" timeOffset="1412">1703 269 60,'-10'-18'20,"-3"10"0,13 8-1,-11 7-11,11-7-19,-2 18-6,2-18-4,14 15 1,1-9-1</inkml:trace>
  <inkml:trace contextRef="#ctx0" brushRef="#br0" timeOffset="1573">2065 471 71,'3'19'23,"-8"-9"-1,5-10-1,-11 2-12,11-2-6,-6-22-2,7 5 0,1-3 0,1-2-1,4-1 0,1 1 0,1 5 1,2 2-1,2 6 0,0 6 1,1 7-1,-1 6 1,0 9 0,-3 6 1,-3 1 0,0 8 2,-7-2 0,-3 3 1,-7-5-1,0 0 0,-10-10 0,0-2-1,-7-9 0,-3-6-2,2-6-1,0-8-1,3-3-3,-1-7-3,13 3-13,-4-10-5,18 4-2,-1-7 0,16 8 2</inkml:trace>
  <inkml:trace contextRef="#ctx0" brushRef="#br0" timeOffset="1943">2213 273 57,'11'1'19,"-11"-1"2,11 7-1,-11-7-9,3 17-5,0-1 1,-5 0-1,3 5 0,-4 2 0,5 2-2,-4-4 1,5-1 0,0-6-2,-3-14 0,18 1-1,0-13-1,1-9 1,5-5-1,0-2 0,0 1 0,-2 1-1,-1 4 0,-5 8 0,-2 8 0,-4 8 0,-1 7 0,0 5 0,0 2 1,2 4-1,4 0 0,1 4 0,2-2 0,1-1-4,-2-12-12,10 1-9,-4-13-2,3-3 2,-7-12-3</inkml:trace>
  <inkml:trace contextRef="#ctx0" brushRef="#br0" timeOffset="2444">3043 18 67,'0'0'23,"0"0"-1,-6-12 0,-3 10-6,-6-2-12,-1 4-2,-7 2 1,-1 5-1,-2 4 0,1 3 0,2 2-1,1-1 0,6 1 0,5-1-1,10-3 0,10-1-1,10-5 1,8-2 0,7 2-1,5-1 1,2 2 0,0-1 0,-4 2 1,-5 4-1,-7 0 3,-5 6-1,-10-1 0,-5 4 0,-7-1 2,-3 5-1,-8-1 1,-2 4-1,-7-1 1,-4 2-2,-5 0 1,-1 1-1,-3-2-1,-2-3-2,0 2-2,-7-10-13,7 5-12,-7-10 0,1 0-1,-6-10-1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1:09.59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16 1101 6,'0'0'6,"0"0"0,0 0 1,0 0-3,0 0 0,0 0 0,0 0 1,0 0 0,-10 12-1,10-12 1,-4 18-1,1-6-1,5 6-1,2 1-1,3 8 0,0 6 1,2 8 1,2 3 1,4 7 1,-1 3 1,1 4 0,-1-3 0,0 0-1,-5-8 0,3-5-1,-4-9-1,-3-5 0,-2-10 1,0-7 1,-3-11-1,0 0 0,-12-14 1,4-4 0,-5-11-1,-3-5-1,-3-10-1,-1-9 0,4-7-2,3-2 0,7-5 0,3-2 0,7 2-1,9 2 1,5 5 0,7 4-1,2 5 2,1 5-1,2 4 0,-1 8 1,7 7-2,1 6 0,-3 8 0,1 10 0,-4 9 0,-3 9 1,-3 10-1,-2 8 0,-15 7 1,-4 5 1,-8 0 0,-4 2 0,-8-5 0,-8-4 1,0-7 0,-9-6 0,2-9-1,0-6 0,-2-5 0,4-4-1,2-2 1,7-1-1,3-1-1,4 1 1,13 2 0,-15-2-1,15 2 0,0 0 0,0 0 0,0 0 1,10 8-1,-10-8 1,19 24-1,-5-3 2,3 3 0,2 8 0,-2 4 0,9 3-1,0 2 0,2 0 0,-2-6 0,-1-3 0,-1-4 0,-5-7-1,3-4-1,-13-9-3,2 1-14,-11-9-3,0 0 0,-7-18-2,1 6 1</inkml:trace>
  <inkml:trace contextRef="#ctx0" brushRef="#br0" timeOffset="911">688 1358 45,'3'15'15,"-2"-2"0,0-3 1,5 2-11,-6-12 1,18 15-1,-7-15 2,8-4 0,1-8-2,5-6-1,0-6-3,0-4-1,-3-3-1,-2-3-1,-5 3 1,-7 2 0,-7 5 3,-6 4 0,-7 4 1,1 7 1,-8 5-1,-2 7-1,-4 6-1,1 8 0,-2 7-2,1 6 1,0 7 1,0 5-1,4 4 2,3 1-1,2-1 2,6 1-1,3-6 1,7-2-1,5-8 0,7-5 0,10-10-1,8-11 0,9-10-3,2-14-10,13-6-11,1-9 1,2-4-2,-6-8 0</inkml:trace>
  <inkml:trace contextRef="#ctx0" brushRef="#br0" timeOffset="1402">1188 1144 48,'0'0'18,"-14"-7"3,5 2-1,9 5-9,0 0-2,0 0-1,-12-7-3,12 7-2,1 11 0,3 1-1,1 5-1,2 4 0,-1 4-1,5 5 1,-1 0 0,2 0 1,1-4 0,1-7 0,2-13 0,5-10-1,3-14 0,3-10-1,2-8 0,1-4 0,-3 1 0,-3 3-1,-3 6 2,-5 9-1,-5 15 1,1 13 0,-5 11 1,3 8-1,2 5 0,2 3-1,3 1 2,6-3-2,2-10 0,1-9 1,2-17-1,2-15 0,-1-15 0,-2-13-1,1-11 1,-8-5 0,-2-1 0,-6 1 0,-3 8 1,-4 11 0,-2 11 0,-1 9-1,-3 14-1,1 10-6,-5 11-11,1 3-5,5 9-2,-3-3-1,4 5 0</inkml:trace>
  <inkml:trace contextRef="#ctx0" brushRef="#br0" timeOffset="2043">2099 844 77,'0'0'23,"-13"-11"-1,13 11-1,0 0-16,-5-9-3,5 9-1,10 1-1,1 5-1,2 3 1,3 4 0,4 2 0,0 4 1,4 3-1,1 3 0,2 2 1,-3 1-1,-4 2 1,-1-2 0,-4 0 0,-5-3 0,-3-3 1,-13-1 0,-3-5-1,-8-6 0,0-5 0,-4-6-1,-1-6 0,1-7-1,3-3 0,6-5 0,4-4 0,5 0 0,5-3-1,4 3 1,6-1 1,4 1-1,5 0 0,4 1 1,5 2-1,4 2 1,2 2-1,3 3 1,0 3 0,-2 4 0,0 5 0,-4 3 0,-5 4 0,-3 5 1,-4 3 0,-4 3 0,-3 1 1,-3 2-1,-2 0 1,-3-1 0,1 1 0,-4-4 1,-2-1-1,-1-12 1,-1 16 0,1-16-2,0 0 0,-6-21 0,9-2-1,2-5 0,4-10 0,1 0-1,3-3 0,-1 2-1,3 7 2,-1 7-1,-1 9 1,-2 7-1,-1 10 1,-10-1 0,18 20 0,-8-6-1,2-5-4,3 3-8,2-13-10,9-2 0,-1-10-2,7-5 1</inkml:trace>
  <inkml:trace contextRef="#ctx0" brushRef="#br0" timeOffset="2714">3114 568 54,'14'5'22,"-14"-5"0,13 24 1,-12-5-7,6 9-5,-3-1-6,3 6-2,1-3 0,4 0-1,1-5 0,4-4 0,3-10 0,3-7 1,1-13-1,3-6 0,-2-8-2,-1-5 1,-7-4-1,-1-3 1,-7-1-1,-5 2 1,-8 3 0,-6 5 0,-7 3 0,-2 7 0,-5 6 0,-2 8-1,-3 9 1,-2 8-2,-2 8 0,-1 11 0,4 8-1,-1-2-4,10 6-8,1-13-8,12-6-2,8-27-1,10-3-1,7-31 2</inkml:trace>
  <inkml:trace contextRef="#ctx0" brushRef="#br0" timeOffset="3044">3304 260 72,'27'-79'26,"0"18"1,-14 9 0,3 21-6,-14 6-12,2 13-3,-4 12-3,-5 11-1,-1 6-1,-2 8-1,1 11 0,-1 12 0,0 13 0,1 8 0,3 9 0,1 4 1,3 3-1,2-3 1,4-9-2,3-10-2,7-9-12,-3-23-13,10-12 1,-7-24 0,10-11-2</inkml:trace>
  <inkml:trace contextRef="#ctx0" brushRef="#br0" timeOffset="3355">4057 311 90,'18'-7'23,"-11"-4"0,-7 11-3,-8-9-19,-8 10 0,-8 5 1,-9 7 0,-8 6 0,-4 6 1,-4 5 2,1 4-2,-2-1 0,8 1-1,7-3-1,7 0-1,6-4 0,13-2 0,9-2-1,8-5 1,11 3 0,5 0-1,6-2 1,5 1-1,4 0 0,-4-2 1,2 0-1,-3-2 1,-4-1 1,-5-3 0,-8-1 1,-4 0 0,-11-2 0,-5 3-1,-9 0-5,-11-4-20,-4 8-1,-12-5-1,-7 9-2</inkml:trace>
  <inkml:trace contextRef="#ctx0" brushRef="#br0" timeOffset="5197">3929 851 9,'14'-3'11,"-14"3"0,0 0 1,0 0-1,0 0 0,0 0 2,0 0 0,0 0-2,-12 5-1,12-5-1,0 0 0,0 0-2,0 0-3,0 0-2,0 0-2,0 0 1,-12 7-1,12-7 0,-17 8 1,8-1 1,-4-3 1,2 5 1,-6-5-1,5 3 1,-4-3 0,5 1 1,-3-2-3,4 1 0,1-2-1,9-2 0,-14 4-1,14-4-1,0 0 1,0 0-1,0 0 0,0 0-1,0 0-6,0 0-15,0 0-1,-10-6-1,8-4-1</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6T23:10:34.420"/>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475 0 0,'0'0'3,"0"0"1,0 0-1,0 0 0,0 0-1,0 0 0,0 0 0,0 0-1,0 0-1,0 0 0,0 0 0,0 0 1,2 11 0,-2-11-1,1 9 1,-1-9 0,1 13 0,-1-13 0,1 17 1,-1-6 0,0 3 0,0 2-1,-1 3 1,0 2 0,0 3-1,0 1 0,-1 3-1,0 1 1,1 1-1,-2 0 0,2 0 1,0 1 0,0 2 1,0 1 0,-1 2 1,-1 3-1,-1 2 1,0 2-1,-1 3 0,0 2 0,-1 0-1,0-1-1,1 1 1,-4 0-1,4 0 0,-4 1 1,1 3-1,-3 2 0,-4 5 0,-1 6 0,-3 5 0,3 4 0,-4 7 0,2 0 0,-1 2 0,2 0 0,2-2 0,3-2 1,0-2 0,1 2 0,0-1 1,-1 2 0,1 1 0,1 1 0,-1 3 1,1 2-1,2-1-1,0 0-1,1-1 1,0 0 0,0-2-1,0 1 0,-1 1 0,0 0 0,1 1 1,-1 3-1,-2 0 0,3 0 2,1 0-4,0 3 2,1 0 0,0-3 0,0 1 0,1 1 0,1 1-1,1 1 1,0-2 0,1 0-1,0 0 1,2 2 0,2-3 0,0-1 0,2 0 1,3-1-1,0 2 1,0-1 1,3-1-2,1 0 1,0-1 0,1-1-1,2-3 0,-1 0 1,1-2-1,2-4 1,1-1-1,0-1 0,0-1 1,1 2-1,-2-2 1,3 2 0,0-2 0,0 2 0,3 1 0,1-2 1,1 1-1,4 0 0,2-2-1,1-1 1,2 1-1,2-3 1,2-1 0,4-2 0,1-1 1,3-1-1,5 0 1,0-1 0,4-3-1,4 0 1,2-2-1,2-2-1,4-2 1,3-3-1,4-1 0,5 1 1,0-2-1,5 3 1,1-1 0,6 0 1,2 2-1,4-1 1,-2-4 1,2-1-1,2-1 1,5-2-1,1-5 0,4 0 0,3-5-1,1-1 0,6-4 0,7-1 0,3-6-1,1-4 0,1 0 1,0-2-1,2-3 0,1-2 0,-4 1 0,-3-4 0,-4 0 0,-1-2 0,-1-2-1,-6-1 1,-4-2 0,-4 1 0,-3-3 0,-1 1 0,1 1 0,-2-2 0,-1 0 0,-4-1 1,0-1-1,-2 0 0,-4-2 0,-1 2 1,-5-1 0,-5 1-1,-4 0 1,-2 3 0,-6 3 0,-2-1-1,-4 2 1,-5 0-1,-5 3 0,-5 1 1,-4-2-1,-8 0 1,-4-1-1,-6 3 0,-5-2 0,1 1 1,0 2-1,4 0 0,4 0 0,6 1 1,5-2-1,5-1 0,1-3 0,0 0 0,0-5 0,-2-1 1,-2-1-1,-5-1 0,-1 0 0,-3-1 0,-4 1 1,0 1-1,-5 0 0,-2 0 0,-2 1 0,-4 1 0,-2 1 0,-4 0 0,0 3 0,-10-5 0,14 7 0,-14-7 0,0 0 1,5 10 0,-5-10 0,0 0 0,-12 5 0,12-5 0,-12-3-1,12 3-1,-16-16-1,7 0 0,2-1 0,-1-5-1,-3-2 1,-3-6 0,-1 0 1,-5 0 0,-3-1 1,-5 1-1,-2 1 1,-4-1 0,-1 2-1,-1-2-1,3 3 0,1-3-1,3 4-2,3 0 1,6 5 0,-2 2 0,7 4 3,-1 5 0,6 3 1,1 4 1,9 3 0,0 0 1,3 13 0,12-1-1,7 2 0,7 3-1,6 2 0,6 4 1,4 0 1,0 3-2,3 1 1,0 1 0,-1 1 0,1 1 0,-6-2 0,-1-1 1,-1-2-1,-5-4 1,-6-2-1,-4-3 1,-7-3 1,-4-1-1,-8-2 2,-2 2-1,-11-3 0,-2 5 0,-5-2 0,-5 5 0,-5-1-1,-1 2-1,-5 1 0,-2 2-1,-3 2 2,-2 2-2,-5 4 1,1 2-1,-2 0 1,2 2 0,2-1 0,2 0 0,4-3 1,5-3 0,5-5-1,6-4 1,3-4-1,3-3 0,11-10-1,-12 11 1,12-11-1,0 0-1,0 0 0,0 0-1,0 0 1,0 0 0,0 0 0,0 0 0,0 0 0,0 0 0,0 0 0,0 0-1,0 0-11,-9-2-11,9 2-1,-23-4 0,3 1-1</inkml:trace>
</inkml:ink>
</file>

<file path=ppt/ink/ink96.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4.752"/>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0 56 26,'0'0'12,"14"-6"-1,-14 6-4,0 0-5,0 0-3,0 0 1,6-11 0,-6 11 1,0 0 1,0 0 1,0-16 2,0 16-1,0 0 0,0-13 0,0 13 2,0 0-2,0 0 0,0-11-1,0 11 0,0 0 0,0 0-1,0 0 0,0 0-1,0 0 0,0 0 0,0 0-1,0 0 1,0 0 0,0 0-1,0 0 1,0 0 0,0 0 0,0 0 0,0 0 2,-3 13-2,3-13 2,0 19-2,2-7 1,-2 5 0,1 1 0,0 4-1,1 2 0,1 1-1,0 5 0,1 2 1,-1 2-1,2 3 0,-2 3 0,1 0 1,0 2-1,-2 2 0,-1-2 1,1 1 1,0-1-1,-1 0 0,0-3 0,0 2 1,1 0-1,1 0 0,3-1-1,-2-2 0,3 2 0,2 1 0,0-2 1,-1 1-1,2-4 1,-2 2 0,1-3 0,0-2 1,-2 1-1,2-1 0,-1-2 1,3 0 0,-2-2 0,1 1 0,-1 1 0,2-1-1,-1-1 1,0 1 0,1 0-1,0 1 1,2-1-1,1 0 0,0-1 1,3-1-1,-1-1 0,4-2 1,-2 0-1,3-3 1,-1-1-1,0-1 1,2-2-1,2 0 0,-3-3 0,1-1 0,0 0-1,1 0 1,0 1-1,3-2 0,-2 1 0,2 0 0,2-2 0,1 1 1,2-2-2,-2 1 2,3-1-1,-2-1 0,2-1 0,-4 1 0,1-1 0,-2 0 1,1 1-1,0-2 0,-1 0 0,1 1 0,2 1 0,0-1 0,0 0 0,-1 0 1,1 0-1,-1 0 0,-1-1 0,-1 1-1,-1-1 1,0-1 0,1 1 0,0 0 0,1 0 0,0 0 0,4 1 0,0-1 1,0 1-1,1-1 0,-2-1 1,0 1-1,-1-2 1,0 2-1,-4-1 0,-3 0 1,2 0-1,-2 2 0,0-1 0,-1 0 0,0 1 0,2-1 0,1 1 0,2 1 1,0-1 0,1 1-1,1-2 1,1 0 0,-1 1 0,2 1 0,-1-2 0,2 0-1,-4-1 1,2 0 0,-6-1 0,0 0-1,-3-2 1,-2 0 0,-4-1-1,-2 0 0,-1 0 0,0 0 0,-2-1 0,2 0 0,-2-1 0,1 2 0,-11-3 0,18 1 0,-18-1 0,13 2 0,-13-2 0,0 0 0,14 3 0,-14-3 0,0 0 0,0 0 0,0 0 0,10 5 0,-10-5 0,0 0 0,0 0 0,0 0 0,0 0 1,0 0-1,0 0 0,0 0 0,0 0 1,0 0-1,0 0 0,0 0 0,0 0 0,13 6-1,-13-6 1,11 3 0,-11-3 0,14 2 0,-14-2 0,14 2 0,-14-2 0,12 1 0,-12-1 0,0 0 0,0 0 0,10 4 0,-10-4 0,0 0 0,0 0 0,0 0 0,0 0 0,0 0 0,13 3 0,-13-3 0,0 0 0,0 0 1,0 0-1,11 2 1,-11-2-1,0 0 0,0 0 0,0 0 0,0 0 0,0 0 0,0 0-1,0 0 1,0 0 0,10 3 0,-10-3 0,0 0 0,12 1 1,-12-1-1,0 0 0,0 0 0,0 0 0,0 0 0,0 0 1,0 0-1,0 0 0,0 0 0,0 0 0,0 0 0,0 0 0,0 0 0,0 0 0,0 0 0,0 0 0,0 0 0,0 0 0,0 0 0,0 0 1,0 0-1,0 0 0,0 0 0,0 0 0,0 0 1,0 0-1,0 0 0,0 0 0,0 0 1,0 0-1,0 0 0,0 0 1,0 0-1,0 0 1,0 0-1,0 0 0,0 0 1,0 0-1,0 0 1,0 0-1,0 0 1,0 0-1,0 0 1,0 0 0,0 0-1,0 0 0,0 0 1,0 0-1,0 0 0,0 0 1,0 0-1,0 0 0,0 0 0,0 0 0,0 0 0,0 0 0,0 0-1,0 0 1,0 0 0,0 0 0,0 0 0,0 0 0,0 0 0,0 0-1,0 0 1,0 0 0,0 0-1,0 0 1,0 0 0,0 0 0,0 0 0,0 0 0,0 0 0,0 0 0,0 0 0,0 0 0,0 0 0,0 0 0,0 0 0,0 0 0,0 0 0,0 0 0,0 0-1,0 0 1,0 0 0,0 0 0,0 0-1,0 0 1,0 0 0,0 0 0,0 0 0,0 0 1,0 0-1,0 0 0,0 0 0,0 0 0,0 0 0,0 0 0,0 0 0,0 0 0,0 0 0,0 0 1,0 0-1,0 0 0,0 0 1,0 0-1,0 0 1,0 0 0,0 0-1,0 0 1,0 0-1,0 0 0,-3-11 0,3 11 0,-7-11 0,7 11 0,-13-15 0,6 4 0,-2-1-1,-1-1 1,-3-2 0,-1-3 0,-3-1-1,0 1 1,-2-1-1,-1 2 0,0-3 1,0 1-1,1 2 1,1 0 0,1 1-1,0 2 1,2 0 0,2 2 0,1 3 0,12 9 0,-17-14 0,17 14 0,0 0 0,-12-11 0,12 11 0,0 0 0,0 0 0,0 0 0,0 0 0,0 0 0,0 0 0,0 0 0,0 0 0,0 0 0,0 0 0,0 0 0,0 0 0,0 0 0,0 0 0,0 0 0,0 0-1,0 0 1,0 0 0,0 0 0,0 0-1,0 0 1,0 0-1,0 0 0,0 0 0,-2 12 1,2-12-1,0 14 1,0-1 0,0 2-1,0 6 2,1 5-1,-1 4 0,1 4 0,1 6 1,-2-1 0,2 3-1,-4 3 1,1-2-1,-2-4 1,-1 0-1,1-4 0,-2-2 0,0-3 0,2 0 0,2-3-1,1-2 1,0-2 1,1-2-1,1-1-1,0-4 2,1-3-1,-1-1 0,-2-12 0,4 16 0,-4-16 0,0 0 0,0 0 0,0 0 0,2 11 0,-2-11 1,0 0-1,0 0 0,0 0 0,0 0 0,0 0 0,0 0 0,0 0 1,0 0-1,0 0 0,0 0 1,0 0-1,0 0 1,0 0-1,0 0 1,0 0-1,0 0 0,0 0 1,11-14-1,-11 14 0,14-16 0,-5 6 1,5-5-1,1-2 0,4-2 0,1-4 0,1 2 0,3-2 0,-1 0 0,0-1 0,-1 0 0,-1-1 1,0 2-1,-1 0 0,-1 0 0,-1 1-1,-2 2 2,0 3-2,-2 3 1,-4 3-1,-10 11 1,17-15 1,-17 15-1,0 0 0,0 0 1,0 0-1,0 0 0,0 0 1,0 0-1,0 0 0,0 0 0,0 0 0,0 0-1,0 0-1,0 0-3,0 0-4,0 0-12,0 0-13,-5-10 0,-6-4 0,4-1 0</inkml:trace>
</inkml:ink>
</file>

<file path=ppt/ink/ink97.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9.729"/>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82 894 26,'0'0'15,"0"0"-2,0 0 0,0 0-5,0 0-4,0 0-2,0 0 0,0 0 0,0 0 0,0 0 1,0 0 2,0 0 0,0 0 2,0 0 0,0 0 0,0 0 0,0 0 0,0 0-2,0 0-1,0 0-1,0 0-1,-5-14-1,5 14-1,-2-16 1,2 16-1,-2-23 0,1 9 2,1-1-1,-3-1 0,2-3 2,-2 0-1,-1 1 1,-1-5-1,2 2 1,-5-2 0,3 1-2,-2 0 1,0-1-1,0 0-1,2 1 0,-1 2 0,3-1 1,0 1-1,1-1 0,2-1 0,1 1 0,0 0 0,3-1 0,-2-3 1,2 3-1,-2-3 1,2 3-1,-2 0 1,-1 1 0,0-1 0,-1 1 0,0 0 1,1 1 0,-1 0-1,0 4 1,-1-1-1,2 3 0,-1 0 0,2 4 1,-2 10-2,1-14 1,-1 14-1,0 0 1,1-13-1,-1 13 0,0 0 0,0 0 0,0 0-1,0 0-1,0 0-1,0 0-2,0 0-5,0 0-13,8-12-7,-8 12 0,7-23 0,-4 4 0</inkml:trace>
</inkml:ink>
</file>

<file path=ppt/ink/ink98.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12.541"/>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216 2641 12,'-6'13'10,"6"-13"1,0 0 0,0 0-2,0 0-1,0 0-1,0 0 1,0 0 1,0 0 0,0 0-2,0 0 2,0 0-2,0 0 0,0 0-1,0 0-1,0 0 0,0 0-2,0 0 1,-3-11 0,3 11-2,-2-12 1,2 12 0,-4-13-1,4 13 1,-5-17-1,5 17 0,-5-19 1,1 8-1,1-2 0,-2 0 0,0-4 0,1 1-1,-2-3 0,0-1 0,0-1-1,0-1 0,-1-1 1,0-2 0,0 1-1,-1-2 1,1-1 0,-1 1 1,1-1-1,0 2 1,-1-2 0,2 1-1,-1-1 0,2-1-1,-1-1 1,-1 0 1,3-3-2,-2-1 1,2-2-1,0-2 1,-1-2 0,-1 2 2,1-2-2,3-1-1,-3 2 1,3-1-1,-1 2 1,0-1 0,3 2 0,1-4-1,1 2 0,0 0 0,4 1 2,0 0-2,1 1 1,1 1-1,0 3 1,1 0 0,1 2 0,-1 0-1,-2 0 0,0 2 1,0 0-1,-1 0 0,1 0 0,-1 2 0,1 0 1,0-1-1,1 2-1,1-2 1,3-1 0,2 0 0,1 0 0,3-3-1,-1 2 2,1 0-2,-1-1 2,1 3-1,-1 2 0,-2-1 0,-2 3 0,1 3 0,-2 0 0,1 1 0,0 2 0,-1-2-1,1 3 1,2-3 0,2 0 0,0 0 0,2 2 0,1-1 0,1 0 0,1-2 0,0 2 0,0 1-1,1 0 1,3 0 0,3-1 0,-1 2-1,2 2 1,0-1 0,2 2-1,1-1 1,0 2 0,0 0 0,1 2 0,4-1 0,6 1 0,0 2 0,4-2 0,2 1 0,4-1 0,3-1 0,-1-1 0,-1 0 0,-5 2 0,1-1 0,-4 1 1,-3 0-1,-7 3 0,-3 3 0,-6 0 0,-2 1 0,-4 0 0,-1 3 0,-3-1 0,1 1 0,0 0 0,1 0 0,2 0-1,1 1 1,1-1 0,-2-1 0,-1 1 0,-1 0 0,-1 0-1,-4 1 1,-4-1 0,-11 0 0,14 2 0,-14-2 0,0 0 0,0 0 0,0 0 1,0 0-1,0 0 0,0 0-1,0 0 2,0 0-2,11 2 1,-11-2 0,0 0 0,13 2-1,-13-2-2,10 3-4,-10-3-7,13 4-8,-13-4-10,0 0 0,5-22-1,-5 1 1</inkml:trace>
</inkml:ink>
</file>

<file path=ppt/ink/ink99.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1-10-19T16:15:23.896"/>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718 642 18,'0'0'10,"0"0"0,0 0 0,0 0-2,0 0-4,0 0-1,0 0 0,0 0-2,0 0 1,0 0 1,0 0 0,0 0 1,0 0 0,0 0 1,0 0-1,0 0-1,6-16 1,-6 16-2,1-12 0,-1 1 0,1-1 0,-1-2 1,1 0 0,1-1 0,-2-2 0,1-2 0,0 0 0,1-4-1,1 1 1,-1 0-1,-1-4 1,1 0 0,0 0-1,-5-2 1,1 3-2,-3-1 1,1 1-1,-2 1 1,0 2-3,0 0 1,1 1 1,1 3-1,0 1 1,0 1 0,0 2 1,-2 1-1,3 1 1,-3 1-1,6 11 0,-9-17 0,9 17 0,-8-15-1,8 15 0,-5-10 0,5 10 0,0 0 0,0 0-1,-5-12 1,5 12 0,0 0 0,0 0 0,0 0 0,0 0 0,0 0 0,0 0 0,0 0 0,0 0 0,0 0 0,0 0 0,0 0 0,0 0 0,0 0 0,-11 8-1,11-8 2,0 0-1,0 0 0,-12 12 0,12-12 0,-11 7 0,11-7 0,-17 11 0,5-3 0,0 0 0,-2 1 0,0 3 0,-2 0-1,1-1 1,0 2 0,0 0 0,0-1 0,1 1 0,-1-2 0,1 1 0,0 1 1,-1-3-1,1 0 0,0 0 0,-1 1 0,-2-2 0,1 3 0,0-1 0,-2 2 0,1 0 2,-2 2-2,1 1 2,-1-2-2,0 1 1,1-2 1,0 1-1,2-5 0,2 2-2,1-3 2,1-1-2,12-7 2,-18 11-2,18-11 1,-15 13-1,15-13 1,-18 13 0,18-13 0,-15 14 0,15-14 0,-15 13 0,15-13-1,-13 12 1,13-12 0,0 0 0,-10 10 0,10-10 0,0 0 0,0 0 0,0 0 0,0 0-1,0 0 1,0 0 0,0 0 0,0 0 0,0 0 0,0 0 0,0 0 0,0 0 0,0 0-1,0 0 1,0 0 0,0 0-1,0 0 1,0 0 0,0 0 0,12 6 0,-12-6 0,17 1 0,-6 0 0,1-1 0,2 2 0,1-1 0,0 0 0,2 0 0,0 1 0,2 1 1,-2 0-1,2 1 0,1 2 0,-1-2 0,4 3 0,-3 0 0,3 0 0,-1 0 0,-1 1 0,0 1 0,-2-1 0,0-1 1,-3 1-1,2 0 0,-4 1 0,1 0 0,-1-2 0,1 0 1,1 0-1,1 0 0,0-3 1,2 2-1,-1-2 0,2-1 0,-2 2 1,-2-3-1,-1 3 0,-1-3 0,-1 2 0,-3-3 0,2 1 0,-2 2 1,1-2-1,-1 2 0,-10-4 0,20 7 0,-20-7-1,17 7 2,-17-7-1,11 7 0,-11-7 0,0 0 0,11 7 0,-11-7 2,0 0-2,0 0-4,0 0-7,21 4-16,-17-15 1,9-5-2,-6-19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3"/>
            <a:ext cx="5618480"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extLst>
      <p:ext uri="{BB962C8B-B14F-4D97-AF65-F5344CB8AC3E}">
        <p14:creationId xmlns:p14="http://schemas.microsoft.com/office/powerpoint/2010/main" val="810408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pPr/>
              <a:t>1</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dirty="0"/>
              <a:t>Lecture 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A12B4F2-E359-434C-AB3C-25D601C2CAC4}" type="slidenum">
              <a:rPr lang="en-US" smtClean="0"/>
              <a:pPr/>
              <a:t>12</a:t>
            </a:fld>
            <a:endParaRPr lang="en-US"/>
          </a:p>
        </p:txBody>
      </p:sp>
      <p:sp>
        <p:nvSpPr>
          <p:cNvPr id="44035"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4036"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2E8A659-215A-43EE-80E5-8A33266F461F}" type="slidenum">
              <a:rPr lang="en-US" smtClean="0"/>
              <a:pPr/>
              <a:t>13</a:t>
            </a:fld>
            <a:endParaRPr lang="en-US"/>
          </a:p>
        </p:txBody>
      </p:sp>
      <p:sp>
        <p:nvSpPr>
          <p:cNvPr id="45059"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5060"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09F883-A5E9-4E94-8F17-40D217D35AA2}" type="slidenum">
              <a:rPr lang="en-US" smtClean="0"/>
              <a:pPr/>
              <a:t>14</a:t>
            </a:fld>
            <a:endParaRPr lang="en-US"/>
          </a:p>
        </p:txBody>
      </p:sp>
      <p:sp>
        <p:nvSpPr>
          <p:cNvPr id="46083"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6084"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15</a:t>
            </a:fld>
            <a:endParaRPr lang="en-US"/>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8633A9-FE5A-4212-9D85-76222757A659}" type="slidenum">
              <a:rPr lang="en-US" smtClean="0"/>
              <a:pPr/>
              <a:t>16</a:t>
            </a:fld>
            <a:endParaRPr lang="en-US"/>
          </a:p>
        </p:txBody>
      </p:sp>
      <p:sp>
        <p:nvSpPr>
          <p:cNvPr id="4710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7108" name="Text Box 3"/>
          <p:cNvSpPr>
            <a:spLocks noGrp="1" noChangeArrowheads="1"/>
          </p:cNvSpPr>
          <p:nvPr>
            <p:ph type="body"/>
          </p:nvPr>
        </p:nvSpPr>
        <p:spPr>
          <a:xfrm>
            <a:off x="935246" y="4422142"/>
            <a:ext cx="5152611" cy="4188140"/>
          </a:xfrm>
          <a:noFill/>
          <a:ln/>
        </p:spPr>
        <p:txBody>
          <a:bodyPr lIns="96784" tIns="48392" rIns="96784" bIns="48392"/>
          <a:lstStyle/>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it is basically rewarded for sticking around</a:t>
            </a:r>
          </a:p>
          <a:p>
            <a:pPr marL="745187" lvl="1" indent="-286610"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sz="1000" dirty="0"/>
              <a:t>The only actions that need to be specified are the ones in states that are adjacent to the terminal states: take the agent away from them</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Although they are a simple and expressive model, the basic set of solution techniques do</a:t>
            </a:r>
          </a:p>
          <a:p>
            <a:r>
              <a:rPr lang="en-CA" dirty="0"/>
              <a:t>not quite scale to many real world problems, and the key challenge for the researchers has been</a:t>
            </a:r>
          </a:p>
          <a:p>
            <a:r>
              <a:rPr lang="en-CA" dirty="0"/>
              <a:t>algorithm scalability. In this book, we have surveyed the multitude of ideas that go into making</a:t>
            </a:r>
          </a:p>
          <a:p>
            <a:r>
              <a:rPr lang="en-CA" dirty="0"/>
              <a:t>MDP algorithms efficient. The fundamental solution algorithms are based on iterative dynamic</a:t>
            </a:r>
          </a:p>
          <a:p>
            <a:r>
              <a:rPr lang="en-CA" dirty="0"/>
              <a:t>programming, although a linear programming approach is also possible. Modern optimal algorithms</a:t>
            </a:r>
          </a:p>
          <a:p>
            <a:r>
              <a:rPr lang="en-CA" dirty="0"/>
              <a:t>draw from a vast repertoire of techniques, like graph algorithms, heuristic search, compact value</a:t>
            </a:r>
          </a:p>
          <a:p>
            <a:r>
              <a:rPr lang="en-CA" dirty="0"/>
              <a:t>function representations, and simulation-based approaches.</a:t>
            </a:r>
          </a:p>
          <a:p>
            <a:r>
              <a:rPr lang="en-CA" dirty="0"/>
              <a:t>Of course, optimal solutions for such an expressive model are a luxury. An enormous number</a:t>
            </a:r>
          </a:p>
          <a:p>
            <a:r>
              <a:rPr lang="en-CA" dirty="0"/>
              <a:t>of approximation algorithms have been suggested that exploit several intuitions, such as inadmissible</a:t>
            </a:r>
          </a:p>
          <a:p>
            <a:r>
              <a:rPr lang="en-CA" dirty="0"/>
              <a:t>heuristics, interleaving planning and execution, special processing for dead-end states, domain</a:t>
            </a:r>
          </a:p>
          <a:p>
            <a:r>
              <a:rPr lang="en-CA" dirty="0" err="1"/>
              <a:t>determinization</a:t>
            </a:r>
            <a:r>
              <a:rPr lang="en-CA" dirty="0"/>
              <a:t> ideas, hybridizing multiple algorithms, hierarchical problem decompositions, and</a:t>
            </a:r>
          </a:p>
          <a:p>
            <a:r>
              <a:rPr lang="en-CA" dirty="0"/>
              <a:t>so on. These algorithms explore the vast space of optimality-efficiency </a:t>
            </a:r>
            <a:r>
              <a:rPr lang="en-CA" dirty="0" err="1"/>
              <a:t>tradeoffs</a:t>
            </a:r>
            <a:r>
              <a:rPr lang="en-CA" dirty="0"/>
              <a:t>.</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Chp.4</a:t>
            </a:r>
          </a:p>
          <a:p>
            <a:r>
              <a:rPr lang="en-CA" sz="1200" b="1" i="0" u="none" strike="noStrike" kern="1200" baseline="0" dirty="0">
                <a:solidFill>
                  <a:schemeClr val="tx1"/>
                </a:solidFill>
                <a:latin typeface="Arial" charset="0"/>
                <a:ea typeface="+mn-ea"/>
                <a:cs typeface="+mn-cs"/>
              </a:rPr>
              <a:t>The first of these pieces of information </a:t>
            </a:r>
            <a:r>
              <a:rPr lang="en-CA" sz="1200" b="0" i="0" u="none" strike="noStrike" kern="1200" baseline="0" dirty="0">
                <a:solidFill>
                  <a:schemeClr val="tx1"/>
                </a:solidFill>
                <a:latin typeface="Arial" charset="0"/>
                <a:ea typeface="+mn-ea"/>
                <a:cs typeface="+mn-cs"/>
              </a:rPr>
              <a:t>is the MDP’s initial state, denoted as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In the Mars</a:t>
            </a:r>
          </a:p>
          <a:p>
            <a:r>
              <a:rPr lang="en-CA" sz="1200" b="0" i="0" u="none" strike="noStrike" kern="1200" baseline="0" dirty="0">
                <a:solidFill>
                  <a:schemeClr val="tx1"/>
                </a:solidFill>
                <a:latin typeface="Arial" charset="0"/>
                <a:ea typeface="+mn-ea"/>
                <a:cs typeface="+mn-cs"/>
              </a:rPr>
              <a:t>rover example,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may be the configuration of the rover’s systems (the amount of energy, the positions</a:t>
            </a:r>
          </a:p>
          <a:p>
            <a:r>
              <a:rPr lang="en-CA" sz="1200" b="0" i="0" u="none" strike="noStrike" kern="1200" baseline="0" dirty="0">
                <a:solidFill>
                  <a:schemeClr val="tx1"/>
                </a:solidFill>
                <a:latin typeface="Arial" charset="0"/>
                <a:ea typeface="+mn-ea"/>
                <a:cs typeface="+mn-cs"/>
              </a:rPr>
              <a:t>of its manipulators, etc.) and its location at the start of the mission. While computing a policy that</a:t>
            </a:r>
          </a:p>
          <a:p>
            <a:r>
              <a:rPr lang="en-CA" sz="1200" b="0" i="0" u="none" strike="noStrike" kern="1200" baseline="0" dirty="0">
                <a:solidFill>
                  <a:schemeClr val="tx1"/>
                </a:solidFill>
                <a:latin typeface="Arial" charset="0"/>
                <a:ea typeface="+mn-ea"/>
                <a:cs typeface="+mn-cs"/>
              </a:rPr>
              <a:t>reaches the goal from states other than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may be useful, for many of the states doing so is unnecessary</a:t>
            </a:r>
          </a:p>
          <a:p>
            <a:r>
              <a:rPr lang="en-CA" sz="1200" b="0" i="0" u="none" strike="noStrike" kern="1200" baseline="0" dirty="0">
                <a:solidFill>
                  <a:schemeClr val="tx1"/>
                </a:solidFill>
                <a:latin typeface="Arial" charset="0"/>
                <a:ea typeface="+mn-ea"/>
                <a:cs typeface="+mn-cs"/>
              </a:rPr>
              <a:t>since they are not reachable from the initial state. In other words, if the initial state is known, it</a:t>
            </a:r>
          </a:p>
          <a:p>
            <a:r>
              <a:rPr lang="en-CA" sz="1200" b="0" i="0" u="none" strike="noStrike" kern="1200" baseline="0" dirty="0">
                <a:solidFill>
                  <a:schemeClr val="tx1"/>
                </a:solidFill>
                <a:latin typeface="Arial" charset="0"/>
                <a:ea typeface="+mn-ea"/>
                <a:cs typeface="+mn-cs"/>
              </a:rPr>
              <a:t>makes sense to compute only a </a:t>
            </a:r>
            <a:r>
              <a:rPr lang="en-CA" sz="1200" b="0" i="1" u="none" strike="noStrike" kern="1200" baseline="0" dirty="0">
                <a:solidFill>
                  <a:schemeClr val="tx1"/>
                </a:solidFill>
                <a:latin typeface="Arial" charset="0"/>
                <a:ea typeface="+mn-ea"/>
                <a:cs typeface="+mn-cs"/>
              </a:rPr>
              <a:t>partial policy πs</a:t>
            </a:r>
            <a:r>
              <a:rPr lang="en-CA" sz="1200" b="0" i="0" u="none" strike="noStrike" kern="1200" baseline="0" dirty="0">
                <a:solidFill>
                  <a:schemeClr val="tx1"/>
                </a:solidFill>
                <a:latin typeface="Arial" charset="0"/>
                <a:ea typeface="+mn-ea"/>
                <a:cs typeface="+mn-cs"/>
              </a:rPr>
              <a:t>0 </a:t>
            </a:r>
            <a:r>
              <a:rPr lang="en-CA" sz="1200" b="0" i="1" u="none" strike="noStrike" kern="1200" baseline="0" dirty="0">
                <a:solidFill>
                  <a:schemeClr val="tx1"/>
                </a:solidFill>
                <a:latin typeface="Arial" charset="0"/>
                <a:ea typeface="+mn-ea"/>
                <a:cs typeface="+mn-cs"/>
              </a:rPr>
              <a:t>closed w.r.t. s</a:t>
            </a:r>
            <a:r>
              <a:rPr lang="en-CA" sz="1200" b="0" i="0" u="none" strike="noStrike" kern="1200" baseline="0" dirty="0">
                <a:solidFill>
                  <a:schemeClr val="tx1"/>
                </a:solidFill>
                <a:latin typeface="Arial" charset="0"/>
                <a:ea typeface="+mn-ea"/>
                <a:cs typeface="+mn-cs"/>
              </a:rPr>
              <a:t>0.</a:t>
            </a:r>
          </a:p>
          <a:p>
            <a:endParaRPr lang="en-CA" dirty="0"/>
          </a:p>
          <a:p>
            <a:r>
              <a:rPr lang="en-CA" sz="1200" b="1" i="0" u="none" strike="noStrike" kern="1200" baseline="0" dirty="0">
                <a:solidFill>
                  <a:schemeClr val="tx1"/>
                </a:solidFill>
                <a:latin typeface="Arial" charset="0"/>
                <a:ea typeface="+mn-ea"/>
                <a:cs typeface="+mn-cs"/>
              </a:rPr>
              <a:t>The second piece of information </a:t>
            </a:r>
            <a:r>
              <a:rPr lang="en-CA" sz="1200" b="0" i="0" u="none" strike="noStrike" kern="1200" baseline="0" dirty="0">
                <a:solidFill>
                  <a:schemeClr val="tx1"/>
                </a:solidFill>
                <a:latin typeface="Arial" charset="0"/>
                <a:ea typeface="+mn-ea"/>
                <a:cs typeface="+mn-cs"/>
              </a:rPr>
              <a:t>often available when modeling a problem as an MDP, and</a:t>
            </a:r>
          </a:p>
          <a:p>
            <a:r>
              <a:rPr lang="en-CA" sz="1200" b="0" i="0" u="none" strike="noStrike" kern="1200" baseline="0" dirty="0">
                <a:solidFill>
                  <a:schemeClr val="tx1"/>
                </a:solidFill>
                <a:latin typeface="Arial" charset="0"/>
                <a:ea typeface="+mn-ea"/>
                <a:cs typeface="+mn-cs"/>
              </a:rPr>
              <a:t>one that will help us find </a:t>
            </a:r>
            <a:r>
              <a:rPr lang="en-CA" sz="1200" b="0" i="1" u="none" strike="noStrike" kern="1200" baseline="0" dirty="0">
                <a:solidFill>
                  <a:schemeClr val="tx1"/>
                </a:solidFill>
                <a:latin typeface="Arial" charset="0"/>
                <a:ea typeface="+mn-ea"/>
                <a:cs typeface="+mn-cs"/>
              </a:rPr>
              <a:t>π</a:t>
            </a:r>
            <a:r>
              <a:rPr lang="en-CA" sz="1200" b="0" i="0" u="none" strike="noStrike" kern="1200" baseline="0" dirty="0">
                <a:solidFill>
                  <a:schemeClr val="tx1"/>
                </a:solidFill>
                <a:latin typeface="Arial" charset="0"/>
                <a:ea typeface="+mn-ea"/>
                <a:cs typeface="+mn-cs"/>
              </a:rPr>
              <a:t>∗</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0 efficiently, is a </a:t>
            </a:r>
            <a:r>
              <a:rPr lang="en-CA" sz="1200" b="0" i="1" u="none" strike="noStrike" kern="1200" baseline="0" dirty="0">
                <a:solidFill>
                  <a:schemeClr val="tx1"/>
                </a:solidFill>
                <a:latin typeface="Arial" charset="0"/>
                <a:ea typeface="+mn-ea"/>
                <a:cs typeface="+mn-cs"/>
              </a:rPr>
              <a:t>heuristic function</a:t>
            </a:r>
            <a:r>
              <a:rPr lang="en-CA" sz="1200" b="0" i="0" u="none" strike="noStrike" kern="1200" baseline="0" dirty="0">
                <a:solidFill>
                  <a:schemeClr val="tx1"/>
                </a:solidFill>
                <a:latin typeface="Arial" charset="0"/>
                <a:ea typeface="+mn-ea"/>
                <a:cs typeface="+mn-cs"/>
              </a:rPr>
              <a:t>, or </a:t>
            </a:r>
            <a:r>
              <a:rPr lang="en-CA" sz="1200" b="0" i="1" u="none" strike="noStrike" kern="1200" baseline="0" dirty="0">
                <a:solidFill>
                  <a:schemeClr val="tx1"/>
                </a:solidFill>
                <a:latin typeface="Arial" charset="0"/>
                <a:ea typeface="+mn-ea"/>
                <a:cs typeface="+mn-cs"/>
              </a:rPr>
              <a:t>heuristic</a:t>
            </a:r>
            <a:r>
              <a:rPr lang="en-CA" sz="1200" b="0" i="0" u="none" strike="noStrike" kern="1200" baseline="0" dirty="0">
                <a:solidFill>
                  <a:schemeClr val="tx1"/>
                </a:solidFill>
                <a:latin typeface="Arial" charset="0"/>
                <a:ea typeface="+mn-ea"/>
                <a:cs typeface="+mn-cs"/>
              </a:rPr>
              <a:t>, for short. From an intuitive</a:t>
            </a:r>
          </a:p>
          <a:p>
            <a:r>
              <a:rPr lang="en-CA" sz="1200" b="0" i="0" u="none" strike="noStrike" kern="1200" baseline="0" dirty="0">
                <a:solidFill>
                  <a:schemeClr val="tx1"/>
                </a:solidFill>
                <a:latin typeface="Arial" charset="0"/>
                <a:ea typeface="+mn-ea"/>
                <a:cs typeface="+mn-cs"/>
              </a:rPr>
              <a:t>point of view, a heuristic is just some prior knowledge about the problem that lets us assess the</a:t>
            </a:r>
          </a:p>
          <a:p>
            <a:r>
              <a:rPr lang="en-CA" sz="1200" b="0" i="0" u="none" strike="noStrike" kern="1200" baseline="0" dirty="0">
                <a:solidFill>
                  <a:schemeClr val="tx1"/>
                </a:solidFill>
                <a:latin typeface="Arial" charset="0"/>
                <a:ea typeface="+mn-ea"/>
                <a:cs typeface="+mn-cs"/>
              </a:rPr>
              <a:t>quality of different states in the MDP. For</a:t>
            </a:r>
          </a:p>
          <a:p>
            <a:endParaRPr lang="en-CA" dirty="0"/>
          </a:p>
          <a:p>
            <a:r>
              <a:rPr lang="en-CA" sz="1200" b="0" i="0" u="none" strike="noStrike" kern="1200" baseline="0" dirty="0">
                <a:solidFill>
                  <a:schemeClr val="tx1"/>
                </a:solidFill>
                <a:latin typeface="Arial" charset="0"/>
                <a:ea typeface="+mn-ea"/>
                <a:cs typeface="+mn-cs"/>
              </a:rPr>
              <a:t>…..Throughout the analysis, we will view the connectivity structure of an MDP </a:t>
            </a:r>
            <a:r>
              <a:rPr lang="en-CA" sz="1200" b="0" i="1" u="none" strike="noStrike" kern="1200" baseline="0" dirty="0">
                <a:solidFill>
                  <a:schemeClr val="tx1"/>
                </a:solidFill>
                <a:latin typeface="Arial" charset="0"/>
                <a:ea typeface="+mn-ea"/>
                <a:cs typeface="+mn-cs"/>
              </a:rPr>
              <a:t>M</a:t>
            </a:r>
            <a:r>
              <a:rPr lang="en-CA" sz="1200" b="0" i="0" u="none" strike="noStrike" kern="1200" baseline="0" dirty="0">
                <a:solidFill>
                  <a:schemeClr val="tx1"/>
                </a:solidFill>
                <a:latin typeface="Arial" charset="0"/>
                <a:ea typeface="+mn-ea"/>
                <a:cs typeface="+mn-cs"/>
              </a:rPr>
              <a:t>’s state space as</a:t>
            </a:r>
          </a:p>
          <a:p>
            <a:r>
              <a:rPr lang="en-CA" sz="1200" b="0" i="0" u="none" strike="noStrike" kern="1200" baseline="0" dirty="0">
                <a:solidFill>
                  <a:schemeClr val="tx1"/>
                </a:solidFill>
                <a:latin typeface="Arial" charset="0"/>
                <a:ea typeface="+mn-ea"/>
                <a:cs typeface="+mn-cs"/>
              </a:rPr>
              <a:t>a </a:t>
            </a:r>
            <a:r>
              <a:rPr lang="en-CA" sz="1200" b="0" i="1" u="none" strike="noStrike" kern="1200" baseline="0" dirty="0">
                <a:solidFill>
                  <a:schemeClr val="tx1"/>
                </a:solidFill>
                <a:latin typeface="Arial" charset="0"/>
                <a:ea typeface="+mn-ea"/>
                <a:cs typeface="+mn-cs"/>
              </a:rPr>
              <a:t>directed hypergraph GS </a:t>
            </a:r>
            <a:r>
              <a:rPr lang="en-CA" sz="1200" b="0" i="0" u="none" strike="noStrike" kern="1200" baseline="0" dirty="0">
                <a:solidFill>
                  <a:schemeClr val="tx1"/>
                </a:solidFill>
                <a:latin typeface="Arial" charset="0"/>
                <a:ea typeface="+mn-ea"/>
                <a:cs typeface="+mn-cs"/>
              </a:rPr>
              <a:t>which we call the </a:t>
            </a:r>
            <a:r>
              <a:rPr lang="en-CA" sz="1200" b="0" i="1" u="none" strike="noStrike" kern="1200" baseline="0" dirty="0">
                <a:solidFill>
                  <a:schemeClr val="tx1"/>
                </a:solidFill>
                <a:latin typeface="Arial" charset="0"/>
                <a:ea typeface="+mn-ea"/>
                <a:cs typeface="+mn-cs"/>
              </a:rPr>
              <a:t>connectivity graph of M</a:t>
            </a:r>
            <a:r>
              <a:rPr lang="en-CA" sz="1200" b="0" i="0" u="none" strike="noStrike" kern="1200" baseline="0" dirty="0">
                <a:solidFill>
                  <a:schemeClr val="tx1"/>
                </a:solidFill>
                <a:latin typeface="Arial" charset="0"/>
                <a:ea typeface="+mn-ea"/>
                <a:cs typeface="+mn-cs"/>
              </a:rPr>
              <a:t>. A directed hypergraph generalizes</a:t>
            </a:r>
          </a:p>
          <a:p>
            <a:r>
              <a:rPr lang="en-CA" sz="1200" b="0" i="0" u="none" strike="noStrike" kern="1200" baseline="0" dirty="0">
                <a:solidFill>
                  <a:schemeClr val="tx1"/>
                </a:solidFill>
                <a:latin typeface="Arial" charset="0"/>
                <a:ea typeface="+mn-ea"/>
                <a:cs typeface="+mn-cs"/>
              </a:rPr>
              <a:t>the notion of a regular graph by allowing each </a:t>
            </a:r>
            <a:r>
              <a:rPr lang="en-CA" sz="1200" b="0" i="1" u="none" strike="noStrike" kern="1200" baseline="0" dirty="0" err="1">
                <a:solidFill>
                  <a:schemeClr val="tx1"/>
                </a:solidFill>
                <a:latin typeface="Arial" charset="0"/>
                <a:ea typeface="+mn-ea"/>
                <a:cs typeface="+mn-cs"/>
              </a:rPr>
              <a:t>hyperedge</a:t>
            </a:r>
            <a:r>
              <a:rPr lang="en-CA" sz="1200" b="0" i="0" u="none" strike="noStrike" kern="1200" baseline="0" dirty="0">
                <a:solidFill>
                  <a:schemeClr val="tx1"/>
                </a:solidFill>
                <a:latin typeface="Arial" charset="0"/>
                <a:ea typeface="+mn-ea"/>
                <a:cs typeface="+mn-cs"/>
              </a:rPr>
              <a:t>, or </a:t>
            </a:r>
            <a:r>
              <a:rPr lang="en-CA" sz="1200" b="0" i="1" u="none" strike="noStrike" kern="1200" baseline="0" dirty="0">
                <a:solidFill>
                  <a:schemeClr val="tx1"/>
                </a:solidFill>
                <a:latin typeface="Arial" charset="0"/>
                <a:ea typeface="+mn-ea"/>
                <a:cs typeface="+mn-cs"/>
              </a:rPr>
              <a:t>k-connector</a:t>
            </a:r>
            <a:r>
              <a:rPr lang="en-CA" sz="1200" b="0" i="0" u="none" strike="noStrike" kern="1200" baseline="0" dirty="0">
                <a:solidFill>
                  <a:schemeClr val="tx1"/>
                </a:solidFill>
                <a:latin typeface="Arial" charset="0"/>
                <a:ea typeface="+mn-ea"/>
                <a:cs typeface="+mn-cs"/>
              </a:rPr>
              <a:t>, to have one source but several</a:t>
            </a:r>
          </a:p>
          <a:p>
            <a:r>
              <a:rPr lang="en-CA" sz="1200" b="0" i="0" u="none" strike="noStrike" kern="1200" baseline="0" dirty="0">
                <a:solidFill>
                  <a:schemeClr val="tx1"/>
                </a:solidFill>
                <a:latin typeface="Arial" charset="0"/>
                <a:ea typeface="+mn-ea"/>
                <a:cs typeface="+mn-cs"/>
              </a:rPr>
              <a:t>destinations. In the case of an MDP, the corresponding hypergraph </a:t>
            </a:r>
            <a:r>
              <a:rPr lang="en-CA" sz="1200" b="0" i="1" u="none" strike="noStrike" kern="1200" baseline="0" dirty="0">
                <a:solidFill>
                  <a:schemeClr val="tx1"/>
                </a:solidFill>
                <a:latin typeface="Arial" charset="0"/>
                <a:ea typeface="+mn-ea"/>
                <a:cs typeface="+mn-cs"/>
              </a:rPr>
              <a:t>GS </a:t>
            </a:r>
            <a:r>
              <a:rPr lang="en-CA" sz="1200" b="0" i="0" u="none" strike="noStrike" kern="1200" baseline="0" dirty="0">
                <a:solidFill>
                  <a:schemeClr val="tx1"/>
                </a:solidFill>
                <a:latin typeface="Arial" charset="0"/>
                <a:ea typeface="+mn-ea"/>
                <a:cs typeface="+mn-cs"/>
              </a:rPr>
              <a:t>has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as the set of vertices,</a:t>
            </a:r>
          </a:p>
          <a:p>
            <a:r>
              <a:rPr lang="en-CA" sz="1200" b="0" i="0" u="none" strike="noStrike" kern="1200" baseline="0" dirty="0">
                <a:solidFill>
                  <a:schemeClr val="tx1"/>
                </a:solidFill>
                <a:latin typeface="Arial" charset="0"/>
                <a:ea typeface="+mn-ea"/>
                <a:cs typeface="+mn-cs"/>
              </a:rPr>
              <a:t>and for each state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and action </a:t>
            </a:r>
            <a:r>
              <a:rPr lang="en-CA" sz="1200" b="0" i="1" u="none" strike="noStrike" kern="1200" baseline="0" dirty="0">
                <a:solidFill>
                  <a:schemeClr val="tx1"/>
                </a:solidFill>
                <a:latin typeface="Arial" charset="0"/>
                <a:ea typeface="+mn-ea"/>
                <a:cs typeface="+mn-cs"/>
              </a:rPr>
              <a:t>a </a:t>
            </a:r>
            <a:r>
              <a:rPr lang="en-CA" sz="1200" b="0" i="0" u="none" strike="noStrike" kern="1200" baseline="0" dirty="0">
                <a:solidFill>
                  <a:schemeClr val="tx1"/>
                </a:solidFill>
                <a:latin typeface="Arial" charset="0"/>
                <a:ea typeface="+mn-ea"/>
                <a:cs typeface="+mn-cs"/>
              </a:rPr>
              <a:t>pair has a k-connector whose source is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and whose destinations</a:t>
            </a:r>
          </a:p>
          <a:p>
            <a:r>
              <a:rPr lang="en-CA" sz="1200" b="0" i="0" u="none" strike="noStrike" kern="1200" baseline="0" dirty="0">
                <a:solidFill>
                  <a:schemeClr val="tx1"/>
                </a:solidFill>
                <a:latin typeface="Arial" charset="0"/>
                <a:ea typeface="+mn-ea"/>
                <a:cs typeface="+mn-cs"/>
              </a:rPr>
              <a:t>are all states </a:t>
            </a:r>
            <a:r>
              <a:rPr lang="en-CA" sz="1200" b="0" i="1" u="none" strike="noStrike" kern="1200" baseline="0" dirty="0">
                <a:solidFill>
                  <a:schemeClr val="tx1"/>
                </a:solidFill>
                <a:latin typeface="Arial" charset="0"/>
                <a:ea typeface="+mn-ea"/>
                <a:cs typeface="+mn-cs"/>
              </a:rPr>
              <a:t>s</a:t>
            </a:r>
            <a:r>
              <a:rPr lang="en-CA" sz="1200" b="0" i="0" u="none" strike="noStrike" kern="1200" baseline="0" dirty="0">
                <a:solidFill>
                  <a:schemeClr val="tx1"/>
                </a:solidFill>
                <a:latin typeface="Arial" charset="0"/>
                <a:ea typeface="+mn-ea"/>
                <a:cs typeface="+mn-cs"/>
              </a:rPr>
              <a:t> </a:t>
            </a:r>
            <a:r>
              <a:rPr lang="en-CA" sz="1200" b="0" i="0" u="none" strike="noStrike" kern="1200" baseline="0" dirty="0" err="1">
                <a:solidFill>
                  <a:schemeClr val="tx1"/>
                </a:solidFill>
                <a:latin typeface="Arial" charset="0"/>
                <a:ea typeface="+mn-ea"/>
                <a:cs typeface="+mn-cs"/>
              </a:rPr>
              <a:t>s.t.</a:t>
            </a:r>
            <a:r>
              <a:rPr lang="en-CA" sz="1200" b="0" i="0" u="none" strike="noStrike" kern="1200" baseline="0" dirty="0">
                <a:solidFill>
                  <a:schemeClr val="tx1"/>
                </a:solidFill>
                <a:latin typeface="Arial" charset="0"/>
                <a:ea typeface="+mn-ea"/>
                <a:cs typeface="+mn-cs"/>
              </a:rPr>
              <a:t> </a:t>
            </a:r>
            <a:r>
              <a:rPr lang="en-CA" sz="1200" b="0" i="1" u="none" strike="noStrike" kern="1200" baseline="0" dirty="0">
                <a:solidFill>
                  <a:schemeClr val="tx1"/>
                </a:solidFill>
                <a:latin typeface="Arial" charset="0"/>
                <a:ea typeface="+mn-ea"/>
                <a:cs typeface="+mn-cs"/>
              </a:rPr>
              <a:t>T (s, a, s) &gt; </a:t>
            </a:r>
            <a:r>
              <a:rPr lang="en-CA" sz="1200" b="0" i="0" u="none" strike="noStrike" kern="1200" baseline="0" dirty="0">
                <a:solidFill>
                  <a:schemeClr val="tx1"/>
                </a:solidFill>
                <a:latin typeface="Arial" charset="0"/>
                <a:ea typeface="+mn-ea"/>
                <a:cs typeface="+mn-cs"/>
              </a:rPr>
              <a:t>0. In other words, it has a k-connector for linking each state via an</a:t>
            </a:r>
          </a:p>
          <a:p>
            <a:r>
              <a:rPr lang="en-CA" sz="1200" b="0" i="0" u="none" strike="noStrike" kern="1200" baseline="0" dirty="0">
                <a:solidFill>
                  <a:schemeClr val="tx1"/>
                </a:solidFill>
                <a:latin typeface="Arial" charset="0"/>
                <a:ea typeface="+mn-ea"/>
                <a:cs typeface="+mn-cs"/>
              </a:rPr>
              <a:t>action to the state’s possible successors under that action. We will need several notions based on the</a:t>
            </a:r>
          </a:p>
          <a:p>
            <a:r>
              <a:rPr lang="en-CA" sz="1200" b="0" i="0" u="none" strike="noStrike" kern="1200" baseline="0" dirty="0">
                <a:solidFill>
                  <a:schemeClr val="tx1"/>
                </a:solidFill>
                <a:latin typeface="Arial" charset="0"/>
                <a:ea typeface="+mn-ea"/>
                <a:cs typeface="+mn-cs"/>
              </a:rPr>
              <a:t>hypergraph concept.</a:t>
            </a:r>
          </a:p>
          <a:p>
            <a:endParaRPr lang="en-CA" sz="1200" b="0" i="0" u="none" strike="noStrike" kern="1200" baseline="0" dirty="0">
              <a:solidFill>
                <a:schemeClr val="tx1"/>
              </a:solidFill>
              <a:latin typeface="Arial" charset="0"/>
              <a:ea typeface="+mn-ea"/>
              <a:cs typeface="+mn-cs"/>
            </a:endParaRPr>
          </a:p>
          <a:p>
            <a:r>
              <a:rPr lang="en-CA" sz="1200" b="1" i="0" u="none" strike="noStrike" kern="1200" baseline="0" dirty="0">
                <a:solidFill>
                  <a:schemeClr val="tx1"/>
                </a:solidFill>
                <a:latin typeface="Arial" charset="0"/>
                <a:ea typeface="+mn-ea"/>
                <a:cs typeface="+mn-cs"/>
              </a:rPr>
              <a:t>Definition 3.25 Dead-End State. </a:t>
            </a:r>
            <a:r>
              <a:rPr lang="en-CA" sz="1200" b="0" i="0" u="none" strike="noStrike" kern="1200" baseline="0" dirty="0">
                <a:solidFill>
                  <a:schemeClr val="tx1"/>
                </a:solidFill>
                <a:latin typeface="Arial" charset="0"/>
                <a:ea typeface="+mn-ea"/>
                <a:cs typeface="+mn-cs"/>
              </a:rPr>
              <a:t>A </a:t>
            </a:r>
            <a:r>
              <a:rPr lang="en-CA" sz="1200" b="0" i="1" u="none" strike="noStrike" kern="1200" baseline="0" dirty="0">
                <a:solidFill>
                  <a:schemeClr val="tx1"/>
                </a:solidFill>
                <a:latin typeface="Arial" charset="0"/>
                <a:ea typeface="+mn-ea"/>
                <a:cs typeface="+mn-cs"/>
              </a:rPr>
              <a:t>dead-end state</a:t>
            </a:r>
            <a:r>
              <a:rPr lang="en-CA" sz="1200" b="0" i="0" u="none" strike="noStrike" kern="1200" baseline="0" dirty="0">
                <a:solidFill>
                  <a:schemeClr val="tx1"/>
                </a:solidFill>
                <a:latin typeface="Arial" charset="0"/>
                <a:ea typeface="+mn-ea"/>
                <a:cs typeface="+mn-cs"/>
              </a:rPr>
              <a:t>, or </a:t>
            </a:r>
            <a:r>
              <a:rPr lang="en-CA" sz="1200" b="0" i="1" u="none" strike="noStrike" kern="1200" baseline="0" dirty="0">
                <a:solidFill>
                  <a:schemeClr val="tx1"/>
                </a:solidFill>
                <a:latin typeface="Arial" charset="0"/>
                <a:ea typeface="+mn-ea"/>
                <a:cs typeface="+mn-cs"/>
              </a:rPr>
              <a:t>dead end</a:t>
            </a:r>
            <a:r>
              <a:rPr lang="en-CA" sz="1200" b="0" i="0" u="none" strike="noStrike" kern="1200" baseline="0" dirty="0">
                <a:solidFill>
                  <a:schemeClr val="tx1"/>
                </a:solidFill>
                <a:latin typeface="Arial" charset="0"/>
                <a:ea typeface="+mn-ea"/>
                <a:cs typeface="+mn-cs"/>
              </a:rPr>
              <a:t>, is a state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such that no</a:t>
            </a:r>
          </a:p>
          <a:p>
            <a:r>
              <a:rPr lang="en-CA" sz="1200" b="0" i="0" u="none" strike="noStrike" kern="1200" baseline="0" dirty="0">
                <a:solidFill>
                  <a:schemeClr val="tx1"/>
                </a:solidFill>
                <a:latin typeface="Arial" charset="0"/>
                <a:ea typeface="+mn-ea"/>
                <a:cs typeface="+mn-cs"/>
              </a:rPr>
              <a:t>policy can reach the goal from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in any number of time steps, i.e., for all policies </a:t>
            </a:r>
            <a:r>
              <a:rPr lang="en-CA" sz="1200" b="0" i="1" u="none" strike="noStrike" kern="1200" baseline="0" dirty="0">
                <a:solidFill>
                  <a:schemeClr val="tx1"/>
                </a:solidFill>
                <a:latin typeface="Arial" charset="0"/>
                <a:ea typeface="+mn-ea"/>
                <a:cs typeface="+mn-cs"/>
              </a:rPr>
              <a:t>π </a:t>
            </a:r>
            <a:r>
              <a:rPr lang="en-CA" sz="1200" b="0" i="0" u="none" strike="noStrike" kern="1200" baseline="0" dirty="0">
                <a:solidFill>
                  <a:schemeClr val="tx1"/>
                </a:solidFill>
                <a:latin typeface="Arial" charset="0"/>
                <a:ea typeface="+mn-ea"/>
                <a:cs typeface="+mn-cs"/>
              </a:rPr>
              <a:t>and any number</a:t>
            </a:r>
          </a:p>
          <a:p>
            <a:r>
              <a:rPr lang="en-CA" sz="1200" b="0" i="0" u="none" strike="noStrike" kern="1200" baseline="0" dirty="0">
                <a:solidFill>
                  <a:schemeClr val="tx1"/>
                </a:solidFill>
                <a:latin typeface="Arial" charset="0"/>
                <a:ea typeface="+mn-ea"/>
                <a:cs typeface="+mn-cs"/>
              </a:rPr>
              <a:t>of time steps </a:t>
            </a:r>
            <a:r>
              <a:rPr lang="en-CA" sz="1200" b="0" i="1" u="none" strike="noStrike" kern="1200" baseline="0" dirty="0">
                <a:solidFill>
                  <a:schemeClr val="tx1"/>
                </a:solidFill>
                <a:latin typeface="Arial" charset="0"/>
                <a:ea typeface="+mn-ea"/>
                <a:cs typeface="+mn-cs"/>
              </a:rPr>
              <a:t>t </a:t>
            </a:r>
            <a:r>
              <a:rPr lang="en-CA" sz="1200" b="0" i="0" u="none" strike="noStrike" kern="1200" baseline="0" dirty="0">
                <a:solidFill>
                  <a:schemeClr val="tx1"/>
                </a:solidFill>
                <a:latin typeface="Arial" charset="0"/>
                <a:ea typeface="+mn-ea"/>
                <a:cs typeface="+mn-cs"/>
              </a:rPr>
              <a:t>, </a:t>
            </a:r>
            <a:r>
              <a:rPr lang="en-CA" sz="1200" b="0" i="1" u="none" strike="noStrike" kern="1200" baseline="0" dirty="0">
                <a:solidFill>
                  <a:schemeClr val="tx1"/>
                </a:solidFill>
                <a:latin typeface="Arial" charset="0"/>
                <a:ea typeface="+mn-ea"/>
                <a:cs typeface="+mn-cs"/>
              </a:rPr>
              <a:t>Pπ</a:t>
            </a:r>
          </a:p>
          <a:p>
            <a:r>
              <a:rPr lang="en-CA" sz="1200" b="0" i="1" u="none" strike="noStrike" kern="1200" baseline="0" dirty="0">
                <a:solidFill>
                  <a:schemeClr val="tx1"/>
                </a:solidFill>
                <a:latin typeface="Arial" charset="0"/>
                <a:ea typeface="+mn-ea"/>
                <a:cs typeface="+mn-cs"/>
              </a:rPr>
              <a:t>t (s, G) </a:t>
            </a:r>
            <a:r>
              <a:rPr lang="en-CA" sz="1200" b="0" i="0" u="none" strike="noStrike" kern="1200" baseline="0" dirty="0">
                <a:solidFill>
                  <a:schemeClr val="tx1"/>
                </a:solidFill>
                <a:latin typeface="Arial" charset="0"/>
                <a:ea typeface="+mn-ea"/>
                <a:cs typeface="+mn-cs"/>
              </a:rPr>
              <a:t>= 0.</a:t>
            </a:r>
          </a:p>
          <a:p>
            <a:endParaRPr lang="en-CA" sz="1200" b="0" i="0" u="none" strike="noStrike" kern="1200" baseline="0" dirty="0">
              <a:solidFill>
                <a:schemeClr val="tx1"/>
              </a:solidFill>
              <a:latin typeface="Arial" charset="0"/>
              <a:ea typeface="+mn-ea"/>
              <a:cs typeface="+mn-cs"/>
            </a:endParaRP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Chp5</a:t>
            </a:r>
          </a:p>
          <a:p>
            <a:r>
              <a:rPr lang="en-CA" sz="1200" b="0" i="0" u="none" strike="noStrike" kern="1200" baseline="0" dirty="0">
                <a:solidFill>
                  <a:schemeClr val="tx1"/>
                </a:solidFill>
                <a:latin typeface="Arial" charset="0"/>
                <a:ea typeface="+mn-ea"/>
                <a:cs typeface="+mn-cs"/>
              </a:rPr>
              <a:t>The key idea of symbolic algorithms is to compactly store the MDP tables (value functions,</a:t>
            </a:r>
          </a:p>
          <a:p>
            <a:r>
              <a:rPr lang="en-CA" sz="1200" b="0" i="0" u="none" strike="noStrike" kern="1200" baseline="0" dirty="0">
                <a:solidFill>
                  <a:schemeClr val="tx1"/>
                </a:solidFill>
                <a:latin typeface="Arial" charset="0"/>
                <a:ea typeface="+mn-ea"/>
                <a:cs typeface="+mn-cs"/>
              </a:rPr>
              <a:t>transition functions, costs, etc.) using decision diagrams. These representations naturally cluster</a:t>
            </a:r>
          </a:p>
          <a:p>
            <a:r>
              <a:rPr lang="en-CA" sz="1200" b="0" i="0" u="none" strike="noStrike" kern="1200" baseline="0" dirty="0">
                <a:solidFill>
                  <a:schemeClr val="tx1"/>
                </a:solidFill>
                <a:latin typeface="Arial" charset="0"/>
                <a:ea typeface="+mn-ea"/>
                <a:cs typeface="+mn-cs"/>
              </a:rPr>
              <a:t>those states that behave similarly, e.g., have the same values. If a subset of states behaves similarly,</a:t>
            </a:r>
          </a:p>
          <a:p>
            <a:r>
              <a:rPr lang="en-CA" sz="1200" b="0" i="0" u="none" strike="noStrike" kern="1200" baseline="0" dirty="0">
                <a:solidFill>
                  <a:schemeClr val="tx1"/>
                </a:solidFill>
                <a:latin typeface="Arial" charset="0"/>
                <a:ea typeface="+mn-ea"/>
                <a:cs typeface="+mn-cs"/>
              </a:rPr>
              <a:t>then instead of redundant backups for each state, it is sufficient to consider the whole subset at once</a:t>
            </a:r>
          </a:p>
          <a:p>
            <a:r>
              <a:rPr lang="en-CA" sz="1200" b="0" i="0" u="none" strike="noStrike" kern="1200" baseline="0" dirty="0">
                <a:solidFill>
                  <a:schemeClr val="tx1"/>
                </a:solidFill>
                <a:latin typeface="Arial" charset="0"/>
                <a:ea typeface="+mn-ea"/>
                <a:cs typeface="+mn-cs"/>
              </a:rPr>
              <a:t>and update all values by just a single backup. This speeds up all the VI-based algorithms. Moreover,</a:t>
            </a:r>
          </a:p>
          <a:p>
            <a:r>
              <a:rPr lang="en-CA" sz="1200" b="0" i="0" u="none" strike="noStrike" kern="1200" baseline="0" dirty="0">
                <a:solidFill>
                  <a:schemeClr val="tx1"/>
                </a:solidFill>
                <a:latin typeface="Arial" charset="0"/>
                <a:ea typeface="+mn-ea"/>
                <a:cs typeface="+mn-cs"/>
              </a:rPr>
              <a:t>the compact representation saves valuable space. Thus, symbolic algorithms often scale far better</a:t>
            </a:r>
          </a:p>
          <a:p>
            <a:r>
              <a:rPr lang="en-CA" sz="1200" b="0" i="0" u="none" strike="noStrike" kern="1200" baseline="0" dirty="0">
                <a:solidFill>
                  <a:schemeClr val="tx1"/>
                </a:solidFill>
                <a:latin typeface="Arial" charset="0"/>
                <a:ea typeface="+mn-ea"/>
                <a:cs typeface="+mn-cs"/>
              </a:rPr>
              <a:t>than their </a:t>
            </a:r>
            <a:r>
              <a:rPr lang="en-CA" sz="1200" b="0" i="1" u="none" strike="noStrike" kern="1200" baseline="0" dirty="0">
                <a:solidFill>
                  <a:schemeClr val="tx1"/>
                </a:solidFill>
                <a:latin typeface="Arial" charset="0"/>
                <a:ea typeface="+mn-ea"/>
                <a:cs typeface="+mn-cs"/>
              </a:rPr>
              <a:t>flat </a:t>
            </a:r>
            <a:r>
              <a:rPr lang="en-CA" sz="1200" b="0" i="0" u="none" strike="noStrike" kern="1200" baseline="0" dirty="0">
                <a:solidFill>
                  <a:schemeClr val="tx1"/>
                </a:solidFill>
                <a:latin typeface="Arial" charset="0"/>
                <a:ea typeface="+mn-ea"/>
                <a:cs typeface="+mn-cs"/>
              </a:rPr>
              <a:t>counterparts (i.e., where the functions are stored as tables).</a:t>
            </a:r>
          </a:p>
          <a:p>
            <a:r>
              <a:rPr lang="en-CA" sz="1200" b="0" i="0" u="none" strike="noStrike" kern="1200" baseline="0" dirty="0">
                <a:solidFill>
                  <a:schemeClr val="tx1"/>
                </a:solidFill>
                <a:latin typeface="Arial" charset="0"/>
                <a:ea typeface="+mn-ea"/>
                <a:cs typeface="+mn-cs"/>
              </a:rPr>
              <a:t>The main requirement for applying symbolic techniques is that we have access to a factored</a:t>
            </a:r>
          </a:p>
          <a:p>
            <a:r>
              <a:rPr lang="en-CA" sz="1200" b="0" i="0" u="none" strike="noStrike" kern="1200" baseline="0" dirty="0">
                <a:solidFill>
                  <a:schemeClr val="tx1"/>
                </a:solidFill>
                <a:latin typeface="Arial" charset="0"/>
                <a:ea typeface="+mn-ea"/>
                <a:cs typeface="+mn-cs"/>
              </a:rPr>
              <a:t>MDP (see Definition 2.22), i.e., the state space </a:t>
            </a:r>
            <a:r>
              <a:rPr lang="en-CA" sz="1200" b="0" i="1" u="none" strike="noStrike" kern="1200" baseline="0" dirty="0">
                <a:solidFill>
                  <a:schemeClr val="tx1"/>
                </a:solidFill>
                <a:latin typeface="Arial" charset="0"/>
                <a:ea typeface="+mn-ea"/>
                <a:cs typeface="+mn-cs"/>
              </a:rPr>
              <a:t>S </a:t>
            </a:r>
            <a:r>
              <a:rPr lang="en-CA" sz="1200" b="0" i="0" u="none" strike="noStrike" kern="1200" baseline="0" dirty="0">
                <a:solidFill>
                  <a:schemeClr val="tx1"/>
                </a:solidFill>
                <a:latin typeface="Arial" charset="0"/>
                <a:ea typeface="+mn-ea"/>
                <a:cs typeface="+mn-cs"/>
              </a:rPr>
              <a:t>is factored into a set of </a:t>
            </a:r>
            <a:r>
              <a:rPr lang="en-CA" sz="1200" b="0" i="1" u="none" strike="noStrike" kern="1200" baseline="0" dirty="0">
                <a:solidFill>
                  <a:schemeClr val="tx1"/>
                </a:solidFill>
                <a:latin typeface="Arial" charset="0"/>
                <a:ea typeface="+mn-ea"/>
                <a:cs typeface="+mn-cs"/>
              </a:rPr>
              <a:t>d </a:t>
            </a:r>
            <a:r>
              <a:rPr lang="en-CA" sz="1200" b="0" i="0" u="none" strike="noStrike" kern="1200" baseline="0" dirty="0">
                <a:solidFill>
                  <a:schemeClr val="tx1"/>
                </a:solidFill>
                <a:latin typeface="Arial" charset="0"/>
                <a:ea typeface="+mn-ea"/>
                <a:cs typeface="+mn-cs"/>
              </a:rPr>
              <a:t>state variables </a:t>
            </a:r>
            <a:r>
              <a:rPr lang="en-CA" sz="1200" b="0" i="1" u="none" strike="noStrike" kern="1200" baseline="0" dirty="0">
                <a:solidFill>
                  <a:schemeClr val="tx1"/>
                </a:solidFill>
                <a:latin typeface="Arial" charset="0"/>
                <a:ea typeface="+mn-ea"/>
                <a:cs typeface="+mn-cs"/>
              </a:rPr>
              <a:t>X </a:t>
            </a:r>
            <a:r>
              <a:rPr lang="en-CA" sz="1200" b="0" i="0" u="none" strike="noStrike" kern="1200" baseline="0" dirty="0">
                <a:solidFill>
                  <a:schemeClr val="tx1"/>
                </a:solidFill>
                <a:latin typeface="Arial" charset="0"/>
                <a:ea typeface="+mn-ea"/>
                <a:cs typeface="+mn-cs"/>
              </a:rPr>
              <a:t>=</a:t>
            </a:r>
          </a:p>
          <a:p>
            <a:r>
              <a:rPr lang="en-CA" sz="1200" b="0" i="0" u="none" strike="noStrike" kern="1200" baseline="0" dirty="0">
                <a:solidFill>
                  <a:schemeClr val="tx1"/>
                </a:solidFill>
                <a:latin typeface="Arial" charset="0"/>
                <a:ea typeface="+mn-ea"/>
                <a:cs typeface="+mn-cs"/>
              </a:rPr>
              <a:t>{</a:t>
            </a:r>
            <a:r>
              <a:rPr lang="en-CA" sz="1200" b="0" i="1" u="none" strike="noStrike" kern="1200" baseline="0" dirty="0">
                <a:solidFill>
                  <a:schemeClr val="tx1"/>
                </a:solidFill>
                <a:latin typeface="Arial" charset="0"/>
                <a:ea typeface="+mn-ea"/>
                <a:cs typeface="+mn-cs"/>
              </a:rPr>
              <a:t>X</a:t>
            </a:r>
            <a:r>
              <a:rPr lang="en-CA" sz="1200" b="0" i="0" u="none" strike="noStrike" kern="1200" baseline="0" dirty="0">
                <a:solidFill>
                  <a:schemeClr val="tx1"/>
                </a:solidFill>
                <a:latin typeface="Arial" charset="0"/>
                <a:ea typeface="+mn-ea"/>
                <a:cs typeface="+mn-cs"/>
              </a:rPr>
              <a:t>1</a:t>
            </a:r>
            <a:r>
              <a:rPr lang="en-CA" sz="1200" b="0" i="1" u="none" strike="noStrike" kern="1200" baseline="0" dirty="0">
                <a:solidFill>
                  <a:schemeClr val="tx1"/>
                </a:solidFill>
                <a:latin typeface="Arial" charset="0"/>
                <a:ea typeface="+mn-ea"/>
                <a:cs typeface="+mn-cs"/>
              </a:rPr>
              <a:t>,X</a:t>
            </a:r>
            <a:r>
              <a:rPr lang="en-CA" sz="1200" b="0" i="0" u="none" strike="noStrike" kern="1200" baseline="0" dirty="0">
                <a:solidFill>
                  <a:schemeClr val="tx1"/>
                </a:solidFill>
                <a:latin typeface="Arial" charset="0"/>
                <a:ea typeface="+mn-ea"/>
                <a:cs typeface="+mn-cs"/>
              </a:rPr>
              <a:t>2</a:t>
            </a:r>
            <a:r>
              <a:rPr lang="en-CA" sz="1200" b="0" i="1" u="none" strike="noStrike" kern="1200" baseline="0" dirty="0">
                <a:solidFill>
                  <a:schemeClr val="tx1"/>
                </a:solidFill>
                <a:latin typeface="Arial" charset="0"/>
                <a:ea typeface="+mn-ea"/>
                <a:cs typeface="+mn-cs"/>
              </a:rPr>
              <a:t>, . . . , </a:t>
            </a:r>
            <a:r>
              <a:rPr lang="en-CA" sz="1200" b="0" i="1" u="none" strike="noStrike" kern="1200" baseline="0" dirty="0" err="1">
                <a:solidFill>
                  <a:schemeClr val="tx1"/>
                </a:solidFill>
                <a:latin typeface="Arial" charset="0"/>
                <a:ea typeface="+mn-ea"/>
                <a:cs typeface="+mn-cs"/>
              </a:rPr>
              <a:t>Xd</a:t>
            </a:r>
            <a:r>
              <a:rPr lang="en-CA" sz="1200" b="0" i="1" u="none" strike="noStrike" kern="1200" baseline="0" dirty="0">
                <a:solidFill>
                  <a:schemeClr val="tx1"/>
                </a:solidFill>
                <a:latin typeface="Arial" charset="0"/>
                <a:ea typeface="+mn-ea"/>
                <a:cs typeface="+mn-cs"/>
              </a:rPr>
              <a:t> </a:t>
            </a:r>
            <a:r>
              <a:rPr lang="en-CA" sz="1200" b="0" i="0" u="none" strike="noStrike" kern="1200" baseline="0" dirty="0">
                <a:solidFill>
                  <a:schemeClr val="tx1"/>
                </a:solidFill>
                <a:latin typeface="Arial" charset="0"/>
                <a:ea typeface="+mn-ea"/>
                <a:cs typeface="+mn-cs"/>
              </a:rPr>
              <a:t>}. Moreover, as in the previous chapter, we assume that all variables </a:t>
            </a:r>
            <a:r>
              <a:rPr lang="en-CA" sz="1200" b="0" i="1" u="none" strike="noStrike" kern="1200" baseline="0" dirty="0">
                <a:solidFill>
                  <a:schemeClr val="tx1"/>
                </a:solidFill>
                <a:latin typeface="Arial" charset="0"/>
                <a:ea typeface="+mn-ea"/>
                <a:cs typeface="+mn-cs"/>
              </a:rPr>
              <a:t>Xi </a:t>
            </a:r>
            <a:r>
              <a:rPr lang="en-CA" sz="1200" b="0" i="0" u="none" strike="noStrike" kern="1200" baseline="0" dirty="0">
                <a:solidFill>
                  <a:schemeClr val="tx1"/>
                </a:solidFill>
                <a:latin typeface="Arial" charset="0"/>
                <a:ea typeface="+mn-ea"/>
                <a:cs typeface="+mn-cs"/>
              </a:rPr>
              <a:t>are Boolean.</a:t>
            </a:r>
          </a:p>
          <a:p>
            <a:r>
              <a:rPr lang="en-CA" sz="1200" b="0" i="0" u="none" strike="noStrike" kern="1200" baseline="0" dirty="0">
                <a:solidFill>
                  <a:schemeClr val="tx1"/>
                </a:solidFill>
                <a:latin typeface="Arial" charset="0"/>
                <a:ea typeface="+mn-ea"/>
                <a:cs typeface="+mn-cs"/>
              </a:rPr>
              <a:t>This is not a severe restriction, since a variable with finite domains could be converted into multiple</a:t>
            </a:r>
          </a:p>
          <a:p>
            <a:r>
              <a:rPr lang="en-CA" sz="1200" b="0" i="0" u="none" strike="noStrike" kern="1200" baseline="0" dirty="0">
                <a:solidFill>
                  <a:schemeClr val="tx1"/>
                </a:solidFill>
                <a:latin typeface="Arial" charset="0"/>
                <a:ea typeface="+mn-ea"/>
                <a:cs typeface="+mn-cs"/>
              </a:rPr>
              <a:t>Boolean variables.</a:t>
            </a:r>
          </a:p>
          <a:p>
            <a:r>
              <a:rPr lang="en-CA" sz="1200" b="0" i="0" u="none" strike="noStrike" kern="1200" baseline="0" dirty="0">
                <a:solidFill>
                  <a:schemeClr val="tx1"/>
                </a:solidFill>
                <a:latin typeface="Arial" charset="0"/>
                <a:ea typeface="+mn-ea"/>
                <a:cs typeface="+mn-cs"/>
              </a:rPr>
              <a:t>It is important to note that a symbolic representation, such as using ADDs, is an instance of</a:t>
            </a:r>
          </a:p>
          <a:p>
            <a:r>
              <a:rPr lang="en-CA" sz="1200" b="0" i="0" u="none" strike="noStrike" kern="1200" baseline="0" dirty="0">
                <a:solidFill>
                  <a:schemeClr val="tx1"/>
                </a:solidFill>
                <a:latin typeface="Arial" charset="0"/>
                <a:ea typeface="+mn-ea"/>
                <a:cs typeface="+mn-cs"/>
              </a:rPr>
              <a:t>a factored representation. A factored representation exploits the knowledge of the factored MDP to</a:t>
            </a:r>
          </a:p>
          <a:p>
            <a:r>
              <a:rPr lang="en-CA" sz="1200" b="0" i="0" u="none" strike="noStrike" kern="1200" baseline="0" dirty="0">
                <a:solidFill>
                  <a:schemeClr val="tx1"/>
                </a:solidFill>
                <a:latin typeface="Arial" charset="0"/>
                <a:ea typeface="+mn-ea"/>
                <a:cs typeface="+mn-cs"/>
              </a:rPr>
              <a:t>represent a function (often, more compactly).Other factored representations have also been studied</a:t>
            </a:r>
          </a:p>
          <a:p>
            <a:r>
              <a:rPr lang="en-CA" sz="1200" b="0" i="0" u="none" strike="noStrike" kern="1200" baseline="0" dirty="0">
                <a:solidFill>
                  <a:schemeClr val="tx1"/>
                </a:solidFill>
                <a:latin typeface="Arial" charset="0"/>
                <a:ea typeface="+mn-ea"/>
                <a:cs typeface="+mn-cs"/>
              </a:rPr>
              <a:t>within MDPs, for instance the sum of basis function representation. We discuss that in Section</a:t>
            </a:r>
          </a:p>
          <a:p>
            <a:r>
              <a:rPr lang="en-CA" sz="1200" b="0" i="0" u="none" strike="noStrike" kern="1200" baseline="0" dirty="0">
                <a:solidFill>
                  <a:schemeClr val="tx1"/>
                </a:solidFill>
                <a:latin typeface="Arial" charset="0"/>
                <a:ea typeface="+mn-ea"/>
                <a:cs typeface="+mn-cs"/>
              </a:rPr>
              <a:t>6.4.2.</a:t>
            </a:r>
          </a:p>
          <a:p>
            <a:endParaRPr lang="en-CA" sz="1200" b="0" i="0" u="none" strike="noStrike" kern="1200" baseline="0" dirty="0">
              <a:solidFill>
                <a:schemeClr val="tx1"/>
              </a:solidFill>
              <a:latin typeface="Arial" charset="0"/>
              <a:ea typeface="+mn-ea"/>
              <a:cs typeface="+mn-cs"/>
            </a:endParaRPr>
          </a:p>
          <a:p>
            <a:r>
              <a:rPr lang="en-CA" sz="1200" b="0" i="0" u="none" strike="noStrike" kern="1200" baseline="0" dirty="0">
                <a:solidFill>
                  <a:schemeClr val="tx1"/>
                </a:solidFill>
                <a:latin typeface="Arial" charset="0"/>
                <a:ea typeface="+mn-ea"/>
                <a:cs typeface="+mn-cs"/>
              </a:rPr>
              <a:t>Last but not least, we will turn to </a:t>
            </a:r>
            <a:r>
              <a:rPr lang="en-CA" sz="1200" b="1" i="1" u="none" strike="noStrike" kern="1200" baseline="0" dirty="0">
                <a:solidFill>
                  <a:schemeClr val="tx1"/>
                </a:solidFill>
                <a:latin typeface="Arial" charset="0"/>
                <a:ea typeface="+mn-ea"/>
                <a:cs typeface="+mn-cs"/>
              </a:rPr>
              <a:t>hybridized planning </a:t>
            </a:r>
            <a:r>
              <a:rPr lang="en-CA" sz="1200" b="0" i="0" u="none" strike="noStrike" kern="1200" baseline="0" dirty="0">
                <a:solidFill>
                  <a:schemeClr val="tx1"/>
                </a:solidFill>
                <a:latin typeface="Arial" charset="0"/>
                <a:ea typeface="+mn-ea"/>
                <a:cs typeface="+mn-cs"/>
              </a:rPr>
              <a:t>(Section 6.6). The objective of these</a:t>
            </a:r>
          </a:p>
          <a:p>
            <a:r>
              <a:rPr lang="en-CA" sz="1200" b="0" i="0" u="none" strike="noStrike" kern="1200" baseline="0" dirty="0">
                <a:solidFill>
                  <a:schemeClr val="tx1"/>
                </a:solidFill>
                <a:latin typeface="Arial" charset="0"/>
                <a:ea typeface="+mn-ea"/>
                <a:cs typeface="+mn-cs"/>
              </a:rPr>
              <a:t>kinds of offline solvers is to come up with a “reasonable” policy as quickly as possible and then, as</a:t>
            </a:r>
          </a:p>
          <a:p>
            <a:r>
              <a:rPr lang="en-CA" sz="1200" b="0" i="0" u="none" strike="noStrike" kern="1200" baseline="0" dirty="0">
                <a:solidFill>
                  <a:schemeClr val="tx1"/>
                </a:solidFill>
                <a:latin typeface="Arial" charset="0"/>
                <a:ea typeface="+mn-ea"/>
                <a:cs typeface="+mn-cs"/>
              </a:rPr>
              <a:t>time and memory allow, to patch it up in order to endow it with some quality guarantees. Thus, their</a:t>
            </a:r>
          </a:p>
          <a:p>
            <a:r>
              <a:rPr lang="en-CA" sz="1200" b="0" i="0" u="none" strike="noStrike" kern="1200" baseline="0" dirty="0">
                <a:solidFill>
                  <a:schemeClr val="tx1"/>
                </a:solidFill>
                <a:latin typeface="Arial" charset="0"/>
                <a:ea typeface="+mn-ea"/>
                <a:cs typeface="+mn-cs"/>
              </a:rPr>
              <a:t>focus is more on achieving a good anytime performance than on saving memory. More specifically,</a:t>
            </a:r>
          </a:p>
          <a:p>
            <a:r>
              <a:rPr lang="en-CA" sz="1200" b="0" i="0" u="none" strike="noStrike" kern="1200" baseline="0" dirty="0">
                <a:solidFill>
                  <a:schemeClr val="tx1"/>
                </a:solidFill>
                <a:latin typeface="Arial" charset="0"/>
                <a:ea typeface="+mn-ea"/>
                <a:cs typeface="+mn-cs"/>
              </a:rPr>
              <a:t>these planners start by using an optimal heuristic search algorithm. This algorithm rapidly produces</a:t>
            </a:r>
          </a:p>
          <a:p>
            <a:r>
              <a:rPr lang="en-CA" sz="1200" b="0" i="0" u="none" strike="noStrike" kern="1200" baseline="0" dirty="0">
                <a:solidFill>
                  <a:schemeClr val="tx1"/>
                </a:solidFill>
                <a:latin typeface="Arial" charset="0"/>
                <a:ea typeface="+mn-ea"/>
                <a:cs typeface="+mn-cs"/>
              </a:rPr>
              <a:t>a decent policy, but may take a long time to arrive at an optimal solution. Therefore, at some point</a:t>
            </a:r>
          </a:p>
          <a:p>
            <a:r>
              <a:rPr lang="en-CA" sz="1200" b="0" i="0" u="none" strike="noStrike" kern="1200" baseline="0" dirty="0">
                <a:solidFill>
                  <a:schemeClr val="tx1"/>
                </a:solidFill>
                <a:latin typeface="Arial" charset="0"/>
                <a:ea typeface="+mn-ea"/>
                <a:cs typeface="+mn-cs"/>
              </a:rPr>
              <a:t>hybridized planners switch to a suboptimal algorithm that can nonetheless turn the current “</a:t>
            </a:r>
            <a:r>
              <a:rPr lang="en-CA" sz="1200" b="0" i="0" u="none" strike="noStrike" kern="1200" baseline="0" dirty="0" err="1">
                <a:solidFill>
                  <a:schemeClr val="tx1"/>
                </a:solidFill>
                <a:latin typeface="Arial" charset="0"/>
                <a:ea typeface="+mn-ea"/>
                <a:cs typeface="+mn-cs"/>
              </a:rPr>
              <a:t>halfbaked</a:t>
            </a:r>
            <a:r>
              <a:rPr lang="en-CA" sz="1200" b="0" i="0" u="none" strike="noStrike" kern="1200" baseline="0" dirty="0">
                <a:solidFill>
                  <a:schemeClr val="tx1"/>
                </a:solidFill>
                <a:latin typeface="Arial" charset="0"/>
                <a:ea typeface="+mn-ea"/>
                <a:cs typeface="+mn-cs"/>
              </a:rPr>
              <a:t>”</a:t>
            </a:r>
          </a:p>
          <a:p>
            <a:r>
              <a:rPr lang="en-CA" sz="1200" b="0" i="0" u="none" strike="noStrike" kern="1200" baseline="0" dirty="0">
                <a:solidFill>
                  <a:schemeClr val="tx1"/>
                </a:solidFill>
                <a:latin typeface="Arial" charset="0"/>
                <a:ea typeface="+mn-ea"/>
                <a:cs typeface="+mn-cs"/>
              </a:rPr>
              <a:t>solution into one with some guarantees, and can do so quickly.</a:t>
            </a:r>
          </a:p>
          <a:p>
            <a:endParaRPr lang="en-CA" sz="1200" b="0" i="0" u="none" strike="noStrike" kern="1200" baseline="0" dirty="0">
              <a:solidFill>
                <a:schemeClr val="tx1"/>
              </a:solidFill>
              <a:latin typeface="Arial"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17</a:t>
            </a:fld>
            <a:endParaRPr lang="en-US"/>
          </a:p>
        </p:txBody>
      </p:sp>
    </p:spTree>
    <p:extLst>
      <p:ext uri="{BB962C8B-B14F-4D97-AF65-F5344CB8AC3E}">
        <p14:creationId xmlns:p14="http://schemas.microsoft.com/office/powerpoint/2010/main" val="14500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6B632F1-AFB8-4979-90DF-F452341F435D}" type="slidenum">
              <a:rPr lang="en-US">
                <a:solidFill>
                  <a:prstClr val="black"/>
                </a:solidFill>
              </a:rPr>
              <a:pPr/>
              <a:t>18</a:t>
            </a:fld>
            <a:endParaRPr lang="en-US">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19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20</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B2E3579-69D1-415E-AECE-DD5D0BAA3597}" type="slidenum">
              <a:rPr lang="en-US" smtClean="0">
                <a:solidFill>
                  <a:prstClr val="black"/>
                </a:solidFill>
              </a:rPr>
              <a:pPr/>
              <a:t>21</a:t>
            </a:fld>
            <a:endParaRPr lang="en-US">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22</a:t>
            </a:fld>
            <a:endParaRPr lang="en-US">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22</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23</a:t>
            </a:fld>
            <a:endParaRPr lang="en-US">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23</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a:t>We will examine</a:t>
            </a:r>
            <a:r>
              <a:rPr lang="en-US" baseline="0" dirty="0"/>
              <a:t> this more formally when we discuss temporal models</a:t>
            </a:r>
          </a:p>
          <a:p>
            <a:pPr eaLnBrk="1" hangingPunct="1"/>
            <a:r>
              <a:rPr lang="en-US" baseline="0" dirty="0"/>
              <a:t>WRITE FORMULA ON WHITEBOARD</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F3E4595-0840-448B-AD91-2FFC40C17BF7}" type="slidenum">
              <a:rPr lang="en-US" smtClean="0">
                <a:solidFill>
                  <a:prstClr val="black"/>
                </a:solidFill>
              </a:rPr>
              <a:pPr/>
              <a:t>24</a:t>
            </a:fld>
            <a:endParaRPr lang="en-US">
              <a:solidFill>
                <a:prstClr val="black"/>
              </a:solidFill>
            </a:endParaRPr>
          </a:p>
        </p:txBody>
      </p:sp>
      <p:sp>
        <p:nvSpPr>
          <p:cNvPr id="48131" name="Text Box 2"/>
          <p:cNvSpPr txBox="1">
            <a:spLocks noChangeArrowheads="1"/>
          </p:cNvSpPr>
          <p:nvPr/>
        </p:nvSpPr>
        <p:spPr bwMode="auto">
          <a:xfrm>
            <a:off x="3979969" y="8844283"/>
            <a:ext cx="3041538" cy="463227"/>
          </a:xfrm>
          <a:prstGeom prst="rect">
            <a:avLst/>
          </a:prstGeom>
          <a:noFill/>
          <a:ln w="9525">
            <a:noFill/>
            <a:round/>
            <a:headEnd/>
            <a:tailEnd/>
          </a:ln>
        </p:spPr>
        <p:txBody>
          <a:bodyPr lIns="93232" tIns="46616" rIns="93232" bIns="46616" anchor="b"/>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fld id="{A9AD4DFB-ECD8-41E2-A447-6D0882754752}" type="slidenum">
              <a:rPr lang="en-GB" sz="1300">
                <a:solidFill>
                  <a:srgbClr val="000000"/>
                </a:solidFill>
                <a:ea typeface="Arial Unicode MS" pitchFamily="34" charset="-128"/>
                <a:cs typeface="Arial Unicode MS" pitchFamily="34" charset="-128"/>
              </a:rPr>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t>24</a:t>
            </a:fld>
            <a:endParaRPr lang="en-GB" sz="1300">
              <a:solidFill>
                <a:srgbClr val="000000"/>
              </a:solidFill>
              <a:ea typeface="Arial Unicode MS" pitchFamily="34" charset="-128"/>
              <a:cs typeface="Arial Unicode MS" pitchFamily="34" charset="-128"/>
            </a:endParaRPr>
          </a:p>
        </p:txBody>
      </p:sp>
      <p:sp>
        <p:nvSpPr>
          <p:cNvPr id="48132" name="Text Box 3"/>
          <p:cNvSpPr txBox="1">
            <a:spLocks noChangeArrowheads="1"/>
          </p:cNvSpPr>
          <p:nvPr/>
        </p:nvSpPr>
        <p:spPr bwMode="auto">
          <a:xfrm>
            <a:off x="0" y="8844283"/>
            <a:ext cx="3041538" cy="463227"/>
          </a:xfrm>
          <a:prstGeom prst="rect">
            <a:avLst/>
          </a:prstGeom>
          <a:noFill/>
          <a:ln w="9525">
            <a:noFill/>
            <a:round/>
            <a:headEnd/>
            <a:tailEnd/>
          </a:ln>
        </p:spPr>
        <p:txBody>
          <a:bodyPr lIns="93232" tIns="46616" rIns="93232" bIns="46616" anchor="b"/>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3" name="Text Box 4"/>
          <p:cNvSpPr txBox="1">
            <a:spLocks noChangeArrowheads="1"/>
          </p:cNvSpPr>
          <p:nvPr/>
        </p:nvSpPr>
        <p:spPr bwMode="auto">
          <a:xfrm>
            <a:off x="0" y="0"/>
            <a:ext cx="3041538" cy="463227"/>
          </a:xfrm>
          <a:prstGeom prst="rect">
            <a:avLst/>
          </a:prstGeom>
          <a:noFill/>
          <a:ln w="9525">
            <a:noFill/>
            <a:round/>
            <a:headEnd/>
            <a:tailEnd/>
          </a:ln>
        </p:spPr>
        <p:txBody>
          <a:bodyPr lIns="93232" tIns="46616" rIns="93232" bIns="46616"/>
          <a:lstStyle/>
          <a:p>
            <a:pP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4" name="Text Box 5"/>
          <p:cNvSpPr txBox="1">
            <a:spLocks noChangeArrowheads="1"/>
          </p:cNvSpPr>
          <p:nvPr/>
        </p:nvSpPr>
        <p:spPr bwMode="auto">
          <a:xfrm>
            <a:off x="3979969" y="0"/>
            <a:ext cx="3041538" cy="463227"/>
          </a:xfrm>
          <a:prstGeom prst="rect">
            <a:avLst/>
          </a:prstGeom>
          <a:noFill/>
          <a:ln w="9525">
            <a:noFill/>
            <a:round/>
            <a:headEnd/>
            <a:tailEnd/>
          </a:ln>
        </p:spPr>
        <p:txBody>
          <a:bodyPr lIns="93232" tIns="46616" rIns="93232" bIns="46616"/>
          <a:lstStyle/>
          <a:p>
            <a:pPr algn="r" defTabSz="458983">
              <a:buClr>
                <a:srgbClr val="000000"/>
              </a:buClr>
              <a:buSzPct val="100000"/>
              <a:tabLst>
                <a:tab pos="0" algn="l"/>
                <a:tab pos="458983" algn="l"/>
                <a:tab pos="917966" algn="l"/>
                <a:tab pos="1376949" algn="l"/>
                <a:tab pos="1835932" algn="l"/>
                <a:tab pos="2294915" algn="l"/>
                <a:tab pos="2753898" algn="l"/>
                <a:tab pos="3211288" algn="l"/>
                <a:tab pos="3670271" algn="l"/>
                <a:tab pos="4129255" algn="l"/>
                <a:tab pos="4588238" algn="l"/>
                <a:tab pos="5048814" algn="l"/>
                <a:tab pos="5507797" algn="l"/>
                <a:tab pos="5966780" algn="l"/>
                <a:tab pos="6425763" algn="l"/>
                <a:tab pos="6884746" algn="l"/>
                <a:tab pos="7343729" algn="l"/>
                <a:tab pos="7802712" algn="l"/>
                <a:tab pos="8261695" algn="l"/>
                <a:tab pos="8720679" algn="l"/>
                <a:tab pos="9179662" algn="l"/>
              </a:tabLst>
            </a:pPr>
            <a:endParaRPr lang="en-GB" sz="1300">
              <a:solidFill>
                <a:srgbClr val="000000"/>
              </a:solidFill>
              <a:ea typeface="Arial Unicode MS" pitchFamily="34" charset="-128"/>
              <a:cs typeface="Arial Unicode MS" pitchFamily="34" charset="-128"/>
            </a:endParaRPr>
          </a:p>
        </p:txBody>
      </p:sp>
      <p:sp>
        <p:nvSpPr>
          <p:cNvPr id="48135" name="Text Box 6"/>
          <p:cNvSpPr txBox="1">
            <a:spLocks noChangeArrowheads="1"/>
          </p:cNvSpPr>
          <p:nvPr/>
        </p:nvSpPr>
        <p:spPr bwMode="auto">
          <a:xfrm>
            <a:off x="1191760" y="705187"/>
            <a:ext cx="4639580" cy="3476586"/>
          </a:xfrm>
          <a:prstGeom prst="rect">
            <a:avLst/>
          </a:prstGeom>
          <a:solidFill>
            <a:srgbClr val="FFFFFF"/>
          </a:solidFill>
          <a:ln w="9525">
            <a:solidFill>
              <a:srgbClr val="000000"/>
            </a:solidFill>
            <a:miter lim="800000"/>
            <a:headEnd/>
            <a:tailEnd/>
          </a:ln>
        </p:spPr>
        <p:txBody>
          <a:bodyPr wrap="none" lIns="91797" tIns="45898" rIns="91797" bIns="45898" anchor="ctr"/>
          <a:lstStyle/>
          <a:p>
            <a:endParaRPr lang="en-US" b="1">
              <a:solidFill>
                <a:prstClr val="black"/>
              </a:solidFill>
            </a:endParaRPr>
          </a:p>
        </p:txBody>
      </p:sp>
      <p:sp>
        <p:nvSpPr>
          <p:cNvPr id="48136" name="Rectangle 7"/>
          <p:cNvSpPr>
            <a:spLocks noGrp="1" noChangeArrowheads="1"/>
          </p:cNvSpPr>
          <p:nvPr>
            <p:ph type="body"/>
          </p:nvPr>
        </p:nvSpPr>
        <p:spPr>
          <a:xfrm>
            <a:off x="935246" y="4422143"/>
            <a:ext cx="5151016" cy="4188140"/>
          </a:xfrm>
          <a:noFill/>
          <a:ln/>
        </p:spPr>
        <p:txBody>
          <a:bodyPr wrap="none" lIns="91788" tIns="45894" rIns="91788" bIns="45894" anchor="ctr"/>
          <a:lstStyle/>
          <a:p>
            <a:pPr eaLnBrk="1" hangingPunct="1"/>
            <a:r>
              <a:rPr lang="en-US" dirty="0"/>
              <a:t>We will examine</a:t>
            </a:r>
            <a:r>
              <a:rPr lang="en-US" baseline="0" dirty="0"/>
              <a:t> this more formally when we discuss temporal models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pPr/>
              <a:t>25</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CA" dirty="0" err="1"/>
              <a:t>POMDPs</a:t>
            </a:r>
            <a:r>
              <a:rPr lang="en-CA" dirty="0"/>
              <a:t> were initially formalized by the control theory and operations research communities</a:t>
            </a:r>
          </a:p>
          <a:p>
            <a:r>
              <a:rPr lang="en-CA" dirty="0"/>
              <a:t>to optimally control stochastic dynamical systems.</a:t>
            </a:r>
          </a:p>
          <a:p>
            <a:r>
              <a:rPr lang="en-CA" dirty="0"/>
              <a:t>More recently, the </a:t>
            </a:r>
            <a:r>
              <a:rPr lang="en-CA" dirty="0" err="1"/>
              <a:t>articial</a:t>
            </a:r>
            <a:r>
              <a:rPr lang="en-CA" dirty="0"/>
              <a:t> intelligence community also considered </a:t>
            </a:r>
            <a:r>
              <a:rPr lang="en-CA" dirty="0" err="1"/>
              <a:t>POMDPs</a:t>
            </a:r>
            <a:r>
              <a:rPr lang="en-CA" dirty="0"/>
              <a:t> for planning</a:t>
            </a:r>
          </a:p>
          <a:p>
            <a:r>
              <a:rPr lang="en-CA" dirty="0"/>
              <a:t>under uncertainty. To date, a wide range of sequential decision problems</a:t>
            </a:r>
          </a:p>
          <a:p>
            <a:r>
              <a:rPr lang="en-CA" dirty="0"/>
              <a:t>such as robot navigation, preference elicitation, stochastic resource</a:t>
            </a:r>
          </a:p>
          <a:p>
            <a:r>
              <a:rPr lang="en-CA" dirty="0"/>
              <a:t>allocation, maintenance scheduling, spoken-dialog systems</a:t>
            </a:r>
          </a:p>
          <a:p>
            <a:r>
              <a:rPr lang="en-CA" dirty="0"/>
              <a:t>and many others have been modeled using </a:t>
            </a:r>
            <a:r>
              <a:rPr lang="en-CA" dirty="0" err="1"/>
              <a:t>POMDPs</a:t>
            </a:r>
            <a:r>
              <a:rPr lang="en-CA" dirty="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Current state</a:t>
            </a:r>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Current state</a:t>
            </a:r>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sz="2400" dirty="0">
                <a:solidFill>
                  <a:srgbClr val="000000"/>
                </a:solidFill>
                <a:latin typeface="Arial" panose="020B0604020202020204" pitchFamily="34" charset="0"/>
                <a:cs typeface="Arial" panose="020B0604020202020204" pitchFamily="34" charset="0"/>
              </a:rPr>
              <a:t>Does it remind you of anything that we have seen before?</a:t>
            </a:r>
          </a:p>
          <a:p>
            <a:endParaRPr lang="en-CA" dirty="0"/>
          </a:p>
        </p:txBody>
      </p:sp>
      <p:sp>
        <p:nvSpPr>
          <p:cNvPr id="4" name="Slide Number Placeholder 3"/>
          <p:cNvSpPr>
            <a:spLocks noGrp="1"/>
          </p:cNvSpPr>
          <p:nvPr>
            <p:ph type="sldNum" sz="quarter" idx="10"/>
          </p:nvPr>
        </p:nvSpPr>
        <p:spPr/>
        <p:txBody>
          <a:bodyPr/>
          <a:lstStyle/>
          <a:p>
            <a:pPr>
              <a:defRPr/>
            </a:pPr>
            <a:fld id="{24C969FC-0861-4D8B-9270-A6664A3F9264}" type="slidenum">
              <a:rPr lang="en-US" smtClean="0"/>
              <a:pPr>
                <a:defRPr/>
              </a:pPr>
              <a:t>32</a:t>
            </a:fld>
            <a:endParaRPr lang="en-US"/>
          </a:p>
        </p:txBody>
      </p:sp>
    </p:spTree>
    <p:extLst>
      <p:ext uri="{BB962C8B-B14F-4D97-AF65-F5344CB8AC3E}">
        <p14:creationId xmlns:p14="http://schemas.microsoft.com/office/powerpoint/2010/main" val="106006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B4198F8-CACC-4C00-9C5C-846BF020DD94}" type="slidenum">
              <a:rPr lang="en-US">
                <a:solidFill>
                  <a:prstClr val="black"/>
                </a:solidFill>
              </a:rPr>
              <a:pPr/>
              <a:t>34</a:t>
            </a:fld>
            <a:endParaRPr lang="en-US">
              <a:solidFill>
                <a:prstClr val="black"/>
              </a:solidFill>
            </a:endParaRPr>
          </a:p>
        </p:txBody>
      </p:sp>
      <p:sp>
        <p:nvSpPr>
          <p:cNvPr id="3789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8" tIns="45860" rIns="91718" bIns="45860" anchor="ctr"/>
          <a:lstStyle/>
          <a:p>
            <a:endParaRPr lang="en-US" sz="2900" b="1" dirty="0">
              <a:solidFill>
                <a:prstClr val="black"/>
              </a:solidFill>
              <a:latin typeface="Times New Roman" pitchFamily="18" charset="0"/>
            </a:endParaRPr>
          </a:p>
        </p:txBody>
      </p:sp>
      <p:sp>
        <p:nvSpPr>
          <p:cNvPr id="37892" name="Rectangle 3"/>
          <p:cNvSpPr>
            <a:spLocks noGrp="1" noChangeArrowheads="1"/>
          </p:cNvSpPr>
          <p:nvPr>
            <p:ph type="body"/>
          </p:nvPr>
        </p:nvSpPr>
        <p:spPr>
          <a:xfrm>
            <a:off x="935246" y="4422141"/>
            <a:ext cx="5152610" cy="4188140"/>
          </a:xfrm>
          <a:noFill/>
          <a:ln/>
        </p:spPr>
        <p:txBody>
          <a:bodyPr lIns="96788" tIns="48394" rIns="96788" bIns="48394"/>
          <a:lstStyle/>
          <a:p>
            <a:pPr defTabSz="458592" eaLnBrk="1" hangingPunct="1">
              <a:spcBef>
                <a:spcPts val="451"/>
              </a:spcBef>
              <a:tabLst>
                <a:tab pos="0" algn="l"/>
                <a:tab pos="458592" algn="l"/>
                <a:tab pos="917185" algn="l"/>
                <a:tab pos="1375777" algn="l"/>
                <a:tab pos="1834370" algn="l"/>
                <a:tab pos="2292963" algn="l"/>
                <a:tab pos="2751555" algn="l"/>
                <a:tab pos="3210147" algn="l"/>
                <a:tab pos="3668740" algn="l"/>
                <a:tab pos="4127332" algn="l"/>
                <a:tab pos="4585925" algn="l"/>
                <a:tab pos="5044518" algn="l"/>
                <a:tab pos="5503110" algn="l"/>
                <a:tab pos="5961702" algn="l"/>
                <a:tab pos="6420295" algn="l"/>
                <a:tab pos="6878887" algn="l"/>
                <a:tab pos="7337480" algn="l"/>
                <a:tab pos="7796073" algn="l"/>
                <a:tab pos="8254665" algn="l"/>
                <a:tab pos="8713257" algn="l"/>
                <a:tab pos="9171849"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716" eaLnBrk="0" hangingPunct="0">
              <a:defRPr sz="2800" b="1">
                <a:solidFill>
                  <a:schemeClr val="tx1"/>
                </a:solidFill>
                <a:latin typeface="Times New Roman" pitchFamily="18" charset="0"/>
              </a:defRPr>
            </a:lvl1pPr>
            <a:lvl2pPr marL="745848" indent="-286864" defTabSz="930716" eaLnBrk="0" hangingPunct="0">
              <a:defRPr sz="2800" b="1">
                <a:solidFill>
                  <a:schemeClr val="tx1"/>
                </a:solidFill>
                <a:latin typeface="Times New Roman" pitchFamily="18" charset="0"/>
              </a:defRPr>
            </a:lvl2pPr>
            <a:lvl3pPr marL="1147458" indent="-229492" defTabSz="930716" eaLnBrk="0" hangingPunct="0">
              <a:defRPr sz="2800" b="1">
                <a:solidFill>
                  <a:schemeClr val="tx1"/>
                </a:solidFill>
                <a:latin typeface="Times New Roman" pitchFamily="18" charset="0"/>
              </a:defRPr>
            </a:lvl3pPr>
            <a:lvl4pPr marL="1606441" indent="-229492" defTabSz="930716" eaLnBrk="0" hangingPunct="0">
              <a:defRPr sz="2800" b="1">
                <a:solidFill>
                  <a:schemeClr val="tx1"/>
                </a:solidFill>
                <a:latin typeface="Times New Roman" pitchFamily="18" charset="0"/>
              </a:defRPr>
            </a:lvl4pPr>
            <a:lvl5pPr marL="2065424" indent="-229492" defTabSz="930716" eaLnBrk="0" hangingPunct="0">
              <a:defRPr sz="2800" b="1">
                <a:solidFill>
                  <a:schemeClr val="tx1"/>
                </a:solidFill>
                <a:latin typeface="Times New Roman" pitchFamily="18" charset="0"/>
              </a:defRPr>
            </a:lvl5pPr>
            <a:lvl6pPr marL="2524407" indent="-229492" defTabSz="930716" eaLnBrk="0" fontAlgn="base" hangingPunct="0">
              <a:spcBef>
                <a:spcPct val="0"/>
              </a:spcBef>
              <a:spcAft>
                <a:spcPct val="0"/>
              </a:spcAft>
              <a:defRPr sz="2800" b="1">
                <a:solidFill>
                  <a:schemeClr val="tx1"/>
                </a:solidFill>
                <a:latin typeface="Times New Roman" pitchFamily="18" charset="0"/>
              </a:defRPr>
            </a:lvl6pPr>
            <a:lvl7pPr marL="2983390" indent="-229492" defTabSz="930716" eaLnBrk="0" fontAlgn="base" hangingPunct="0">
              <a:spcBef>
                <a:spcPct val="0"/>
              </a:spcBef>
              <a:spcAft>
                <a:spcPct val="0"/>
              </a:spcAft>
              <a:defRPr sz="2800" b="1">
                <a:solidFill>
                  <a:schemeClr val="tx1"/>
                </a:solidFill>
                <a:latin typeface="Times New Roman" pitchFamily="18" charset="0"/>
              </a:defRPr>
            </a:lvl7pPr>
            <a:lvl8pPr marL="3442373" indent="-229492" defTabSz="930716" eaLnBrk="0" fontAlgn="base" hangingPunct="0">
              <a:spcBef>
                <a:spcPct val="0"/>
              </a:spcBef>
              <a:spcAft>
                <a:spcPct val="0"/>
              </a:spcAft>
              <a:defRPr sz="2800" b="1">
                <a:solidFill>
                  <a:schemeClr val="tx1"/>
                </a:solidFill>
                <a:latin typeface="Times New Roman" pitchFamily="18" charset="0"/>
              </a:defRPr>
            </a:lvl8pPr>
            <a:lvl9pPr marL="3901356" indent="-229492" defTabSz="930716" eaLnBrk="0" fontAlgn="base" hangingPunct="0">
              <a:spcBef>
                <a:spcPct val="0"/>
              </a:spcBef>
              <a:spcAft>
                <a:spcPct val="0"/>
              </a:spcAft>
              <a:defRPr sz="2800" b="1">
                <a:solidFill>
                  <a:schemeClr val="tx1"/>
                </a:solidFill>
                <a:latin typeface="Times New Roman" pitchFamily="18" charset="0"/>
              </a:defRPr>
            </a:lvl9pPr>
          </a:lstStyle>
          <a:p>
            <a:pPr eaLnBrk="1" hangingPunct="1"/>
            <a:fld id="{14E7FDDC-CD4E-4F50-B18C-9DF42FD61542}" type="slidenum">
              <a:rPr lang="en-US" altLang="en-US" sz="1200" b="0"/>
              <a:pPr eaLnBrk="1" hangingPunct="1"/>
              <a:t>39</a:t>
            </a:fld>
            <a:endParaRPr lang="en-US" altLang="en-US" sz="1200"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981D515-4199-45D3-A393-90DB6DC07827}" type="slidenum">
              <a:rPr lang="en-US" smtClean="0"/>
              <a:pPr/>
              <a:t>40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lnSpc>
                <a:spcPct val="90000"/>
              </a:lnSpc>
            </a:pPr>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3</a:t>
            </a:fld>
            <a:endParaRPr lang="en-GB"/>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8"/>
          <p:cNvSpPr>
            <a:spLocks noGrp="1" noChangeArrowheads="1"/>
          </p:cNvSpPr>
          <p:nvPr>
            <p:ph type="sldNum" sz="quarter"/>
          </p:nvPr>
        </p:nvSpPr>
        <p:spPr>
          <a:noFill/>
        </p:spPr>
        <p:txBody>
          <a:bodyPr/>
          <a:lstStyle/>
          <a:p>
            <a:fld id="{407524A6-0FAD-47F1-BB7B-39B057095995}" type="slidenum">
              <a:rPr lang="en-GB" smtClean="0"/>
              <a:pPr/>
              <a:t>4</a:t>
            </a:fld>
            <a:endParaRPr lang="en-GB"/>
          </a:p>
        </p:txBody>
      </p:sp>
      <p:sp>
        <p:nvSpPr>
          <p:cNvPr id="121859"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1860"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8"/>
          <p:cNvSpPr>
            <a:spLocks noGrp="1" noChangeArrowheads="1"/>
          </p:cNvSpPr>
          <p:nvPr>
            <p:ph type="sldNum" sz="quarter"/>
          </p:nvPr>
        </p:nvSpPr>
        <p:spPr>
          <a:noFill/>
        </p:spPr>
        <p:txBody>
          <a:bodyPr/>
          <a:lstStyle/>
          <a:p>
            <a:fld id="{84F37030-A4A2-46D3-AA0A-808341658678}" type="slidenum">
              <a:rPr lang="en-GB" smtClean="0"/>
              <a:pPr/>
              <a:t>5</a:t>
            </a:fld>
            <a:endParaRPr lang="en-GB"/>
          </a:p>
        </p:txBody>
      </p:sp>
      <p:sp>
        <p:nvSpPr>
          <p:cNvPr id="125955" name="Text Box 2"/>
          <p:cNvSpPr txBox="1">
            <a:spLocks noChangeArrowheads="1"/>
          </p:cNvSpPr>
          <p:nvPr/>
        </p:nvSpPr>
        <p:spPr bwMode="auto">
          <a:xfrm>
            <a:off x="1184235" y="698798"/>
            <a:ext cx="4659205" cy="3490913"/>
          </a:xfrm>
          <a:prstGeom prst="rect">
            <a:avLst/>
          </a:prstGeom>
          <a:solidFill>
            <a:srgbClr val="FFFFFF"/>
          </a:solidFill>
          <a:ln w="9360">
            <a:solidFill>
              <a:srgbClr val="000000"/>
            </a:solidFill>
            <a:miter lim="800000"/>
            <a:headEnd/>
            <a:tailEnd/>
          </a:ln>
        </p:spPr>
        <p:txBody>
          <a:bodyPr wrap="none" lIns="88281" tIns="44140" rIns="88281" bIns="44140" anchor="ctr"/>
          <a:lstStyle/>
          <a:p>
            <a:endParaRPr lang="en-CA"/>
          </a:p>
        </p:txBody>
      </p:sp>
      <p:sp>
        <p:nvSpPr>
          <p:cNvPr id="125956" name="Rectangle 3"/>
          <p:cNvSpPr>
            <a:spLocks noGrp="1" noChangeArrowheads="1"/>
          </p:cNvSpPr>
          <p:nvPr>
            <p:ph type="body"/>
          </p:nvPr>
        </p:nvSpPr>
        <p:spPr>
          <a:xfrm>
            <a:off x="934281" y="4422131"/>
            <a:ext cx="5154541" cy="4188171"/>
          </a:xfrm>
          <a:noFill/>
          <a:ln/>
        </p:spPr>
        <p:txBody>
          <a:bodyPr/>
          <a:lstStyle/>
          <a:p>
            <a:pPr eaLnBrk="1" hangingPunct="1">
              <a:spcBef>
                <a:spcPts val="435"/>
              </a:spcBef>
              <a:tabLst>
                <a:tab pos="0" algn="l"/>
                <a:tab pos="441404" algn="l"/>
                <a:tab pos="882808" algn="l"/>
                <a:tab pos="1324212" algn="l"/>
                <a:tab pos="1765616" algn="l"/>
                <a:tab pos="2207020" algn="l"/>
                <a:tab pos="2648424" algn="l"/>
                <a:tab pos="3089829" algn="l"/>
                <a:tab pos="3531232" algn="l"/>
                <a:tab pos="3972636" algn="l"/>
                <a:tab pos="4414040" algn="l"/>
                <a:tab pos="4855445" algn="l"/>
                <a:tab pos="5296848" algn="l"/>
                <a:tab pos="5738252" algn="l"/>
                <a:tab pos="6179656" algn="l"/>
                <a:tab pos="6621061" algn="l"/>
                <a:tab pos="7062465" algn="l"/>
                <a:tab pos="7503868" algn="l"/>
                <a:tab pos="7945272" algn="l"/>
                <a:tab pos="8386677" algn="l"/>
                <a:tab pos="8828081" algn="l"/>
              </a:tabLst>
            </a:pPr>
            <a:endParaRPr lang="en-US">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8</a:t>
            </a:fld>
            <a:endParaRPr lang="en-US"/>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9</a:t>
            </a:fld>
            <a:endParaRPr lang="en-US"/>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8A6FA28-81E3-43D6-96FC-B39ABF3292BB}" type="slidenum">
              <a:rPr lang="en-US" smtClean="0"/>
              <a:pPr/>
              <a:t>10</a:t>
            </a:fld>
            <a:endParaRPr lang="en-US"/>
          </a:p>
        </p:txBody>
      </p:sp>
      <p:sp>
        <p:nvSpPr>
          <p:cNvPr id="41987"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1988" name="Rectangle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DC494EE-564A-4EB5-A4C2-4EF71A106A74}" type="slidenum">
              <a:rPr lang="en-US" smtClean="0"/>
              <a:pPr/>
              <a:t>11</a:t>
            </a:fld>
            <a:endParaRPr lang="en-US"/>
          </a:p>
        </p:txBody>
      </p:sp>
      <p:sp>
        <p:nvSpPr>
          <p:cNvPr id="43011" name="Text Box 2"/>
          <p:cNvSpPr txBox="1">
            <a:spLocks noChangeArrowheads="1"/>
          </p:cNvSpPr>
          <p:nvPr/>
        </p:nvSpPr>
        <p:spPr bwMode="auto">
          <a:xfrm>
            <a:off x="1183795" y="698820"/>
            <a:ext cx="4660292" cy="3490913"/>
          </a:xfrm>
          <a:prstGeom prst="rect">
            <a:avLst/>
          </a:prstGeom>
          <a:solidFill>
            <a:srgbClr val="FFFFFF"/>
          </a:solidFill>
          <a:ln w="9360">
            <a:solidFill>
              <a:srgbClr val="000000"/>
            </a:solidFill>
            <a:miter lim="800000"/>
            <a:headEnd/>
            <a:tailEnd/>
          </a:ln>
        </p:spPr>
        <p:txBody>
          <a:bodyPr wrap="none" lIns="91715" tIns="45858" rIns="91715" bIns="45858" anchor="ctr"/>
          <a:lstStyle/>
          <a:p>
            <a:endParaRPr lang="en-US"/>
          </a:p>
        </p:txBody>
      </p:sp>
      <p:sp>
        <p:nvSpPr>
          <p:cNvPr id="43012" name="Text Box 3"/>
          <p:cNvSpPr>
            <a:spLocks noGrp="1" noChangeArrowheads="1"/>
          </p:cNvSpPr>
          <p:nvPr>
            <p:ph type="body"/>
          </p:nvPr>
        </p:nvSpPr>
        <p:spPr>
          <a:xfrm>
            <a:off x="935246" y="4422142"/>
            <a:ext cx="5152611" cy="4188140"/>
          </a:xfrm>
          <a:noFill/>
          <a:ln/>
        </p:spPr>
        <p:txBody>
          <a:bodyPr lIns="96784" tIns="48392" rIns="96784" bIns="48392"/>
          <a:lstStyle/>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The cost of taking a step is so high that the agent heads straight </a:t>
            </a:r>
          </a:p>
          <a:p>
            <a:pPr defTabSz="458577" eaLnBrk="1" hangingPunct="1">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r>
              <a:rPr lang="en-US" dirty="0"/>
              <a:t>into the nearest terminal state, even if this is (2,4) (reward -1)</a:t>
            </a:r>
          </a:p>
          <a:p>
            <a:pPr defTabSz="458577" eaLnBrk="1" hangingPunct="1">
              <a:spcBef>
                <a:spcPts val="451"/>
              </a:spcBef>
              <a:tabLst>
                <a:tab pos="0" algn="l"/>
                <a:tab pos="458577" algn="l"/>
                <a:tab pos="917153" algn="l"/>
                <a:tab pos="1375730" algn="l"/>
                <a:tab pos="1834307" algn="l"/>
                <a:tab pos="2292884" algn="l"/>
                <a:tab pos="2751460" algn="l"/>
                <a:tab pos="3210037" algn="l"/>
                <a:tab pos="3668613" algn="l"/>
                <a:tab pos="4127190" algn="l"/>
                <a:tab pos="4585767" algn="l"/>
                <a:tab pos="5044344" algn="l"/>
                <a:tab pos="5502920" algn="l"/>
                <a:tab pos="5961497" algn="l"/>
                <a:tab pos="6420073" algn="l"/>
                <a:tab pos="6878650" algn="l"/>
                <a:tab pos="7337227" algn="l"/>
                <a:tab pos="7795804" algn="l"/>
                <a:tab pos="8254380" algn="l"/>
                <a:tab pos="8712957" algn="l"/>
                <a:tab pos="9171533" algn="l"/>
              </a:tabLst>
            </a:pPr>
            <a:endParaRPr lang="en-US" dirty="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220B62A-573C-4BB9-B4EA-ECE2315BCE7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7DD333-5D68-4EC7-8EC4-A34FEB8C718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437520A-08EF-42BE-9198-E5D33129CDD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C258D8E-B2C6-4ECB-8304-6336324CCB4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2192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543300"/>
            <a:ext cx="41529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CPSC422, Lecture 5</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6" name="Rectangle 5"/>
          <p:cNvSpPr>
            <a:spLocks noGrp="1" noChangeArrowheads="1"/>
          </p:cNvSpPr>
          <p:nvPr>
            <p:ph type="sldNum" idx="12"/>
          </p:nvPr>
        </p:nvSpPr>
        <p:spPr>
          <a:ln/>
        </p:spPr>
        <p:txBody>
          <a:bodyPr/>
          <a:lstStyle>
            <a:lvl1pPr>
              <a:defRPr/>
            </a:lvl1pPr>
          </a:lstStyle>
          <a:p>
            <a:pPr>
              <a:defRPr/>
            </a:pPr>
            <a:fld id="{F6F62488-7E87-4C22-B8B3-08DF1E0C9527}"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6" name="Rectangle 5"/>
          <p:cNvSpPr>
            <a:spLocks noGrp="1" noChangeArrowheads="1"/>
          </p:cNvSpPr>
          <p:nvPr>
            <p:ph type="sldNum" idx="12"/>
          </p:nvPr>
        </p:nvSpPr>
        <p:spPr>
          <a:ln/>
        </p:spPr>
        <p:txBody>
          <a:bodyPr/>
          <a:lstStyle>
            <a:lvl1pPr>
              <a:defRPr/>
            </a:lvl1pPr>
          </a:lstStyle>
          <a:p>
            <a:pPr>
              <a:defRPr/>
            </a:pPr>
            <a:fld id="{05A1D003-5855-4637-A42D-B47EEA6C4942}" type="slidenum">
              <a:rPr lang="en-GB"/>
              <a:pPr>
                <a:defRPr/>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6" name="Rectangle 5"/>
          <p:cNvSpPr>
            <a:spLocks noGrp="1" noChangeArrowheads="1"/>
          </p:cNvSpPr>
          <p:nvPr>
            <p:ph type="sldNum" idx="12"/>
          </p:nvPr>
        </p:nvSpPr>
        <p:spPr>
          <a:ln/>
        </p:spPr>
        <p:txBody>
          <a:bodyPr/>
          <a:lstStyle>
            <a:lvl1pPr>
              <a:defRPr/>
            </a:lvl1pPr>
          </a:lstStyle>
          <a:p>
            <a:pPr>
              <a:defRPr/>
            </a:pPr>
            <a:fld id="{AD69D4DD-0B8E-4DB7-9D48-46D27606545D}"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04800" y="1219200"/>
            <a:ext cx="4151313"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08513" y="1219200"/>
            <a:ext cx="4151312"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7" name="Rectangle 5"/>
          <p:cNvSpPr>
            <a:spLocks noGrp="1" noChangeArrowheads="1"/>
          </p:cNvSpPr>
          <p:nvPr>
            <p:ph type="sldNum" idx="12"/>
          </p:nvPr>
        </p:nvSpPr>
        <p:spPr>
          <a:ln/>
        </p:spPr>
        <p:txBody>
          <a:bodyPr/>
          <a:lstStyle>
            <a:lvl1pPr>
              <a:defRPr/>
            </a:lvl1pPr>
          </a:lstStyle>
          <a:p>
            <a:pPr>
              <a:defRPr/>
            </a:pPr>
            <a:fld id="{2C2CEE22-3CC8-4A9B-95FA-B36568568E9F}"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9" name="Rectangle 5"/>
          <p:cNvSpPr>
            <a:spLocks noGrp="1" noChangeArrowheads="1"/>
          </p:cNvSpPr>
          <p:nvPr>
            <p:ph type="sldNum" idx="12"/>
          </p:nvPr>
        </p:nvSpPr>
        <p:spPr>
          <a:ln/>
        </p:spPr>
        <p:txBody>
          <a:bodyPr/>
          <a:lstStyle>
            <a:lvl1pPr>
              <a:defRPr/>
            </a:lvl1pPr>
          </a:lstStyle>
          <a:p>
            <a:pPr>
              <a:defRPr/>
            </a:pPr>
            <a:fld id="{EB5BC386-8052-4872-A73E-FD57727DF941}"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5" name="Rectangle 5"/>
          <p:cNvSpPr>
            <a:spLocks noGrp="1" noChangeArrowheads="1"/>
          </p:cNvSpPr>
          <p:nvPr>
            <p:ph type="sldNum" idx="12"/>
          </p:nvPr>
        </p:nvSpPr>
        <p:spPr>
          <a:ln/>
        </p:spPr>
        <p:txBody>
          <a:bodyPr/>
          <a:lstStyle>
            <a:lvl1pPr>
              <a:defRPr/>
            </a:lvl1pPr>
          </a:lstStyle>
          <a:p>
            <a:pPr>
              <a:defRPr/>
            </a:pPr>
            <a:fld id="{E8D9B02F-B6AE-4853-B50B-48D3636AA7B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873ACB88-7C54-4D02-BC99-C0D412F3EB9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4" name="Rectangle 5"/>
          <p:cNvSpPr>
            <a:spLocks noGrp="1" noChangeArrowheads="1"/>
          </p:cNvSpPr>
          <p:nvPr>
            <p:ph type="sldNum" idx="12"/>
          </p:nvPr>
        </p:nvSpPr>
        <p:spPr>
          <a:ln/>
        </p:spPr>
        <p:txBody>
          <a:bodyPr/>
          <a:lstStyle>
            <a:lvl1pPr>
              <a:defRPr/>
            </a:lvl1pPr>
          </a:lstStyle>
          <a:p>
            <a:pPr>
              <a:defRPr/>
            </a:pPr>
            <a:fld id="{3EFA163C-4B25-4270-91B4-EEE488FE5AA9}"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7" name="Rectangle 5"/>
          <p:cNvSpPr>
            <a:spLocks noGrp="1" noChangeArrowheads="1"/>
          </p:cNvSpPr>
          <p:nvPr>
            <p:ph type="sldNum" idx="12"/>
          </p:nvPr>
        </p:nvSpPr>
        <p:spPr>
          <a:ln/>
        </p:spPr>
        <p:txBody>
          <a:bodyPr/>
          <a:lstStyle>
            <a:lvl1pPr>
              <a:defRPr/>
            </a:lvl1pPr>
          </a:lstStyle>
          <a:p>
            <a:pPr>
              <a:defRPr/>
            </a:pPr>
            <a:fld id="{8EA9FA01-C777-49A0-A175-35CA8329231E}"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7" name="Rectangle 5"/>
          <p:cNvSpPr>
            <a:spLocks noGrp="1" noChangeArrowheads="1"/>
          </p:cNvSpPr>
          <p:nvPr>
            <p:ph type="sldNum" idx="12"/>
          </p:nvPr>
        </p:nvSpPr>
        <p:spPr>
          <a:ln/>
        </p:spPr>
        <p:txBody>
          <a:bodyPr/>
          <a:lstStyle>
            <a:lvl1pPr>
              <a:defRPr/>
            </a:lvl1pPr>
          </a:lstStyle>
          <a:p>
            <a:pPr>
              <a:defRPr/>
            </a:pPr>
            <a:fld id="{880EBB25-1D89-4481-928C-C7A6F1F083FA}"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6" name="Rectangle 5"/>
          <p:cNvSpPr>
            <a:spLocks noGrp="1" noChangeArrowheads="1"/>
          </p:cNvSpPr>
          <p:nvPr>
            <p:ph type="sldNum" idx="12"/>
          </p:nvPr>
        </p:nvSpPr>
        <p:spPr>
          <a:ln/>
        </p:spPr>
        <p:txBody>
          <a:bodyPr/>
          <a:lstStyle>
            <a:lvl1pPr>
              <a:defRPr/>
            </a:lvl1pPr>
          </a:lstStyle>
          <a:p>
            <a:pPr>
              <a:defRPr/>
            </a:pPr>
            <a:fld id="{C13E725C-A649-452B-9D8E-88D91129C4A0}"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4013" y="152400"/>
            <a:ext cx="2132012" cy="55594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04800" y="152400"/>
            <a:ext cx="6246813" cy="55594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r>
              <a:rPr lang="en-GB"/>
              <a:t>CPSC422, Lecture 5</a:t>
            </a:r>
          </a:p>
        </p:txBody>
      </p:sp>
      <p:sp>
        <p:nvSpPr>
          <p:cNvPr id="6" name="Rectangle 5"/>
          <p:cNvSpPr>
            <a:spLocks noGrp="1" noChangeArrowheads="1"/>
          </p:cNvSpPr>
          <p:nvPr>
            <p:ph type="sldNum" idx="12"/>
          </p:nvPr>
        </p:nvSpPr>
        <p:spPr>
          <a:ln/>
        </p:spPr>
        <p:txBody>
          <a:bodyPr/>
          <a:lstStyle>
            <a:lvl1pPr>
              <a:defRPr/>
            </a:lvl1pPr>
          </a:lstStyle>
          <a:p>
            <a:pPr>
              <a:defRPr/>
            </a:pPr>
            <a:fld id="{F15E5B9A-449E-4141-97A1-5709E05908C5}"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a:t>Click to edit Master title style</a:t>
            </a:r>
          </a:p>
        </p:txBody>
      </p:sp>
      <p:sp>
        <p:nvSpPr>
          <p:cNvPr id="3" name="Table Placeholder 2"/>
          <p:cNvSpPr>
            <a:spLocks noGrp="1"/>
          </p:cNvSpPr>
          <p:nvPr>
            <p:ph type="tbl" idx="1"/>
          </p:nvPr>
        </p:nvSpPr>
        <p:spPr>
          <a:xfrm>
            <a:off x="304800" y="1219200"/>
            <a:ext cx="8458200" cy="4495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 422, Lecture 4</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572EB80-F8AC-4E1A-BA1F-EE6792C24EA4}" type="slidenum">
              <a:rPr lang="en-US"/>
              <a:pPr>
                <a:defRPr/>
              </a:pPr>
              <a:t>‹#›</a:t>
            </a:fld>
            <a:endParaRPr lang="en-US"/>
          </a:p>
        </p:txBody>
      </p:sp>
    </p:spTree>
    <p:extLst>
      <p:ext uri="{BB962C8B-B14F-4D97-AF65-F5344CB8AC3E}">
        <p14:creationId xmlns:p14="http://schemas.microsoft.com/office/powerpoint/2010/main" val="330724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9052D27-7CF6-434D-B0D5-44D9F770697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141110-291A-47B0-8E1B-B5AE86D6330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7A2DFE7-7364-4035-932A-8A05B5AFD41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000000"/>
              </a:solidFill>
            </a:endParaRPr>
          </a:p>
        </p:txBody>
      </p:sp>
      <p:sp>
        <p:nvSpPr>
          <p:cNvPr id="3" name="Slide Number Placeholder 3"/>
          <p:cNvSpPr>
            <a:spLocks noGrp="1"/>
          </p:cNvSpPr>
          <p:nvPr>
            <p:ph type="sldNum" sz="quarter" idx="11"/>
          </p:nvPr>
        </p:nvSpPr>
        <p:spPr/>
        <p:txBody>
          <a:bodyPr/>
          <a:lstStyle>
            <a:lvl1pPr>
              <a:defRPr/>
            </a:lvl1pPr>
          </a:lstStyle>
          <a:p>
            <a:pPr>
              <a:defRPr/>
            </a:pPr>
            <a:r>
              <a:rPr lang="en-US">
                <a:solidFill>
                  <a:srgbClr val="000000"/>
                </a:solidFill>
              </a:rPr>
              <a:t>Slide </a:t>
            </a:r>
            <a:fld id="{2769E432-6C58-44F2-A4C2-AD724F954B1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1B5627F-8C4E-4380-B5DC-53EF629747D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CPSC422, Lecture 5</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0B0E08F-6F77-4488-AC9D-D5DB66C495A5}" type="slidenum">
              <a:rPr lang="en-US">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r>
              <a:rPr lang="en-US">
                <a:solidFill>
                  <a:srgbClr val="000000"/>
                </a:solidFill>
              </a:rPr>
              <a:t>CPSC422, Lecture 5</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r>
              <a:rPr lang="en-US">
                <a:solidFill>
                  <a:srgbClr val="000000"/>
                </a:solidFill>
              </a:rPr>
              <a:t>Slide </a:t>
            </a:r>
            <a:fld id="{93C13CA9-F80F-498C-A6EC-F4A43F63E5F5}"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a:t>CPSC422, Lecture 5</a:t>
            </a: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304800" y="152400"/>
            <a:ext cx="8531225" cy="6826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11267" name="Rectangle 2"/>
          <p:cNvSpPr>
            <a:spLocks noGrp="1" noChangeArrowheads="1"/>
          </p:cNvSpPr>
          <p:nvPr>
            <p:ph type="body" idx="1"/>
          </p:nvPr>
        </p:nvSpPr>
        <p:spPr bwMode="auto">
          <a:xfrm>
            <a:off x="304800" y="1219200"/>
            <a:ext cx="8455025" cy="4492625"/>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858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endParaRPr lang="en-GB">
              <a:latin typeface="Times New Roman" pitchFamily="18" charset="0"/>
            </a:endParaRPr>
          </a:p>
        </p:txBody>
      </p:sp>
      <p:sp>
        <p:nvSpPr>
          <p:cNvPr id="1028" name="Rectangle 4"/>
          <p:cNvSpPr>
            <a:spLocks noGrp="1" noChangeArrowheads="1"/>
          </p:cNvSpPr>
          <p:nvPr>
            <p:ph type="ftr"/>
          </p:nvPr>
        </p:nvSpPr>
        <p:spPr bwMode="auto">
          <a:xfrm>
            <a:off x="3124200" y="6248400"/>
            <a:ext cx="28924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r>
              <a:rPr lang="en-GB">
                <a:latin typeface="Times New Roman" pitchFamily="18" charset="0"/>
              </a:rPr>
              <a:t>CPSC422, Lecture 5</a:t>
            </a:r>
          </a:p>
        </p:txBody>
      </p:sp>
      <p:sp>
        <p:nvSpPr>
          <p:cNvPr id="1029"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smtClean="0">
                <a:solidFill>
                  <a:srgbClr val="000000"/>
                </a:solidFill>
              </a:defRPr>
            </a:lvl1pPr>
          </a:lstStyle>
          <a:p>
            <a:pPr defTabSz="457200">
              <a:buClr>
                <a:srgbClr val="000000"/>
              </a:buClr>
              <a:buSzPct val="100000"/>
              <a:buFont typeface="Times New Roman" pitchFamily="18" charset="0"/>
              <a:buNone/>
              <a:defRPr/>
            </a:pPr>
            <a:fld id="{F0DD8172-2897-4F39-ACD7-DC2CA735A036}" type="slidenum">
              <a:rPr lang="en-GB">
                <a:latin typeface="Times New Roman" pitchFamily="18" charset="0"/>
              </a:rPr>
              <a:pPr defTabSz="457200">
                <a:buClr>
                  <a:srgbClr val="000000"/>
                </a:buClr>
                <a:buSzPct val="100000"/>
                <a:buFont typeface="Times New Roman" pitchFamily="18" charset="0"/>
                <a:buNone/>
                <a:defRPr/>
              </a:pPr>
              <a:t>‹#›</a:t>
            </a:fld>
            <a:endParaRPr lang="en-GB">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mj-lt"/>
          <a:ea typeface="+mj-ea"/>
          <a:cs typeface="+mj-cs"/>
        </a:defRPr>
      </a:lvl1pPr>
      <a:lvl2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2pPr>
      <a:lvl3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3pPr>
      <a:lvl4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4pPr>
      <a:lvl5pPr algn="ctr" defTabSz="457200" rtl="0" eaLnBrk="0" fontAlgn="base" hangingPunct="0">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5pPr>
      <a:lvl6pPr marL="4572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6pPr>
      <a:lvl7pPr marL="9144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7pPr>
      <a:lvl8pPr marL="13716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8pPr>
      <a:lvl9pPr marL="1828800" algn="ctr" defTabSz="457200" rtl="0" fontAlgn="base">
        <a:lnSpc>
          <a:spcPct val="90000"/>
        </a:lnSpc>
        <a:spcBef>
          <a:spcPct val="0"/>
        </a:spcBef>
        <a:spcAft>
          <a:spcPct val="0"/>
        </a:spcAft>
        <a:buClr>
          <a:srgbClr val="3333CC"/>
        </a:buClr>
        <a:buSzPct val="100000"/>
        <a:buFont typeface="Times New Roman" pitchFamily="18" charset="0"/>
        <a:defRPr sz="3600" b="1">
          <a:solidFill>
            <a:srgbClr val="3333CC"/>
          </a:solidFill>
          <a:latin typeface="Times New Roman" pitchFamily="18" charset="0"/>
          <a:ea typeface="Arial Unicode MS" pitchFamily="34" charset="-128"/>
          <a:cs typeface="Arial Unicode MS" pitchFamily="34" charset="-128"/>
        </a:defRPr>
      </a:lvl9pPr>
    </p:titleStyle>
    <p:bodyStyle>
      <a:lvl1pPr marL="339725" indent="-339725" algn="l" defTabSz="457200" rtl="0" eaLnBrk="0" fontAlgn="base" hangingPunct="0">
        <a:spcBef>
          <a:spcPts val="1800"/>
        </a:spcBef>
        <a:spcAft>
          <a:spcPct val="0"/>
        </a:spcAft>
        <a:buClr>
          <a:srgbClr val="000000"/>
        </a:buClr>
        <a:buSzPct val="100000"/>
        <a:buFont typeface="Wingdings" pitchFamily="2" charset="2"/>
        <a:buChar char=""/>
        <a:defRPr sz="2400">
          <a:solidFill>
            <a:srgbClr val="000000"/>
          </a:solidFill>
          <a:latin typeface="+mn-lt"/>
          <a:ea typeface="+mn-ea"/>
          <a:cs typeface="+mn-cs"/>
        </a:defRPr>
      </a:lvl1pPr>
      <a:lvl2pPr marL="739775" indent="-282575" algn="l" defTabSz="457200" rtl="0" eaLnBrk="0" fontAlgn="base" hangingPunct="0">
        <a:lnSpc>
          <a:spcPct val="90000"/>
        </a:lnSpc>
        <a:spcBef>
          <a:spcPts val="1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2pPr>
      <a:lvl3pPr marL="1143000" indent="-228600" algn="l" defTabSz="457200" rtl="0" eaLnBrk="0" fontAlgn="base" hangingPunct="0">
        <a:lnSpc>
          <a:spcPct val="90000"/>
        </a:lnSpc>
        <a:spcBef>
          <a:spcPts val="1500"/>
        </a:spcBef>
        <a:spcAft>
          <a:spcPct val="0"/>
        </a:spcAft>
        <a:buClr>
          <a:srgbClr val="000000"/>
        </a:buClr>
        <a:buSzPct val="100000"/>
        <a:buFont typeface="Wingdings" pitchFamily="2" charset="2"/>
        <a:buChar char=""/>
        <a:defRPr sz="2000">
          <a:solidFill>
            <a:srgbClr val="000000"/>
          </a:solidFill>
          <a:latin typeface="+mn-lt"/>
          <a:ea typeface="+mn-ea"/>
          <a:cs typeface="+mn-cs"/>
        </a:defRPr>
      </a:lvl3pPr>
      <a:lvl4pPr marL="1600200" indent="-228600" algn="l" defTabSz="457200" rtl="0" eaLnBrk="0" fontAlgn="base" hangingPunct="0">
        <a:lnSpc>
          <a:spcPct val="90000"/>
        </a:lnSpc>
        <a:spcBef>
          <a:spcPts val="1350"/>
        </a:spcBef>
        <a:spcAft>
          <a:spcPct val="0"/>
        </a:spcAft>
        <a:buClr>
          <a:srgbClr val="000000"/>
        </a:buClr>
        <a:buSzPct val="100000"/>
        <a:buFont typeface="Times New Roman" pitchFamily="18" charset="0"/>
        <a:buChar char="–"/>
        <a:defRPr>
          <a:solidFill>
            <a:srgbClr val="000000"/>
          </a:solidFill>
          <a:latin typeface="+mn-lt"/>
          <a:ea typeface="+mn-ea"/>
          <a:cs typeface="+mn-cs"/>
        </a:defRPr>
      </a:lvl4pPr>
      <a:lvl5pPr marL="2057400" indent="-228600" algn="l" defTabSz="457200" rtl="0" eaLnBrk="0" fontAlgn="base" hangingPunct="0">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5pPr>
      <a:lvl6pPr marL="25146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6pPr>
      <a:lvl7pPr marL="29718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7pPr>
      <a:lvl8pPr marL="34290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8pPr>
      <a:lvl9pPr marL="3886200" indent="-228600" algn="l" defTabSz="457200" rtl="0" fontAlgn="base">
        <a:lnSpc>
          <a:spcPct val="90000"/>
        </a:lnSpc>
        <a:spcBef>
          <a:spcPts val="12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199.emf"/><Relationship Id="rId18" Type="http://schemas.openxmlformats.org/officeDocument/2006/relationships/customXml" Target="../ink/ink30.xml"/><Relationship Id="rId26" Type="http://schemas.openxmlformats.org/officeDocument/2006/relationships/customXml" Target="../ink/ink34.xml"/><Relationship Id="rId3" Type="http://schemas.openxmlformats.org/officeDocument/2006/relationships/image" Target="../media/image5.png"/><Relationship Id="rId21" Type="http://schemas.openxmlformats.org/officeDocument/2006/relationships/image" Target="../media/image203.emf"/><Relationship Id="rId7" Type="http://schemas.openxmlformats.org/officeDocument/2006/relationships/image" Target="../media/image14.emf"/><Relationship Id="rId12" Type="http://schemas.openxmlformats.org/officeDocument/2006/relationships/customXml" Target="../ink/ink27.xml"/><Relationship Id="rId17" Type="http://schemas.openxmlformats.org/officeDocument/2006/relationships/image" Target="../media/image201.emf"/><Relationship Id="rId25" Type="http://schemas.openxmlformats.org/officeDocument/2006/relationships/image" Target="../media/image205.emf"/><Relationship Id="rId2" Type="http://schemas.openxmlformats.org/officeDocument/2006/relationships/notesSlide" Target="../notesSlides/notesSlide8.xml"/><Relationship Id="rId16" Type="http://schemas.openxmlformats.org/officeDocument/2006/relationships/customXml" Target="../ink/ink29.xml"/><Relationship Id="rId20" Type="http://schemas.openxmlformats.org/officeDocument/2006/relationships/customXml" Target="../ink/ink31.xml"/><Relationship Id="rId29" Type="http://schemas.openxmlformats.org/officeDocument/2006/relationships/image" Target="../media/image207.emf"/><Relationship Id="rId1" Type="http://schemas.openxmlformats.org/officeDocument/2006/relationships/slideLayout" Target="../slideLayouts/slideLayout15.xml"/><Relationship Id="rId6" Type="http://schemas.openxmlformats.org/officeDocument/2006/relationships/customXml" Target="../ink/ink24.xml"/><Relationship Id="rId11" Type="http://schemas.openxmlformats.org/officeDocument/2006/relationships/image" Target="../media/image198.emf"/><Relationship Id="rId24" Type="http://schemas.openxmlformats.org/officeDocument/2006/relationships/customXml" Target="../ink/ink33.xml"/><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28" Type="http://schemas.openxmlformats.org/officeDocument/2006/relationships/customXml" Target="../ink/ink35.xml"/><Relationship Id="rId10" Type="http://schemas.openxmlformats.org/officeDocument/2006/relationships/customXml" Target="../ink/ink26.xml"/><Relationship Id="rId19" Type="http://schemas.openxmlformats.org/officeDocument/2006/relationships/image" Target="../media/image202.emf"/><Relationship Id="rId4" Type="http://schemas.openxmlformats.org/officeDocument/2006/relationships/customXml" Target="../ink/ink23.xml"/><Relationship Id="rId9" Type="http://schemas.openxmlformats.org/officeDocument/2006/relationships/image" Target="../media/image197.emf"/><Relationship Id="rId14" Type="http://schemas.openxmlformats.org/officeDocument/2006/relationships/customXml" Target="../ink/ink28.xml"/><Relationship Id="rId22" Type="http://schemas.openxmlformats.org/officeDocument/2006/relationships/customXml" Target="../ink/ink32.xml"/><Relationship Id="rId27" Type="http://schemas.openxmlformats.org/officeDocument/2006/relationships/image" Target="../media/image206.emf"/></Relationships>
</file>

<file path=ppt/slides/_rels/slide11.xml.rels><?xml version="1.0" encoding="UTF-8" standalone="yes"?>
<Relationships xmlns="http://schemas.openxmlformats.org/package/2006/relationships"><Relationship Id="rId13" Type="http://schemas.openxmlformats.org/officeDocument/2006/relationships/customXml" Target="../ink/ink40.xml"/><Relationship Id="rId18" Type="http://schemas.openxmlformats.org/officeDocument/2006/relationships/image" Target="../media/image214.emf"/><Relationship Id="rId26" Type="http://schemas.openxmlformats.org/officeDocument/2006/relationships/image" Target="../media/image218.emf"/><Relationship Id="rId3" Type="http://schemas.openxmlformats.org/officeDocument/2006/relationships/image" Target="../media/image10.png"/><Relationship Id="rId21" Type="http://schemas.openxmlformats.org/officeDocument/2006/relationships/customXml" Target="../ink/ink44.xml"/><Relationship Id="rId34" Type="http://schemas.openxmlformats.org/officeDocument/2006/relationships/image" Target="../media/image222.emf"/><Relationship Id="rId7" Type="http://schemas.openxmlformats.org/officeDocument/2006/relationships/customXml" Target="../ink/ink37.xml"/><Relationship Id="rId12" Type="http://schemas.openxmlformats.org/officeDocument/2006/relationships/image" Target="../media/image211.emf"/><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2" Type="http://schemas.openxmlformats.org/officeDocument/2006/relationships/notesSlide" Target="../notesSlides/notesSlide9.xml"/><Relationship Id="rId16" Type="http://schemas.openxmlformats.org/officeDocument/2006/relationships/image" Target="../media/image213.emf"/><Relationship Id="rId20" Type="http://schemas.openxmlformats.org/officeDocument/2006/relationships/image" Target="../media/image215.emf"/><Relationship Id="rId29" Type="http://schemas.openxmlformats.org/officeDocument/2006/relationships/customXml" Target="../ink/ink48.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39.xml"/><Relationship Id="rId24" Type="http://schemas.openxmlformats.org/officeDocument/2006/relationships/image" Target="../media/image217.emf"/><Relationship Id="rId32" Type="http://schemas.openxmlformats.org/officeDocument/2006/relationships/image" Target="../media/image221.emf"/><Relationship Id="rId5" Type="http://schemas.openxmlformats.org/officeDocument/2006/relationships/customXml" Target="../ink/ink36.xml"/><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219.emf"/><Relationship Id="rId10" Type="http://schemas.openxmlformats.org/officeDocument/2006/relationships/image" Target="../media/image210.emf"/><Relationship Id="rId19" Type="http://schemas.openxmlformats.org/officeDocument/2006/relationships/customXml" Target="../ink/ink43.xml"/><Relationship Id="rId31" Type="http://schemas.openxmlformats.org/officeDocument/2006/relationships/customXml" Target="../ink/ink49.xml"/><Relationship Id="rId4" Type="http://schemas.openxmlformats.org/officeDocument/2006/relationships/image" Target="../media/image9.png"/><Relationship Id="rId9" Type="http://schemas.openxmlformats.org/officeDocument/2006/relationships/customXml" Target="../ink/ink38.xml"/><Relationship Id="rId14" Type="http://schemas.openxmlformats.org/officeDocument/2006/relationships/image" Target="../media/image212.emf"/><Relationship Id="rId22" Type="http://schemas.openxmlformats.org/officeDocument/2006/relationships/image" Target="../media/image216.emf"/><Relationship Id="rId27" Type="http://schemas.openxmlformats.org/officeDocument/2006/relationships/customXml" Target="../ink/ink47.xml"/><Relationship Id="rId30" Type="http://schemas.openxmlformats.org/officeDocument/2006/relationships/image" Target="../media/image220.emf"/><Relationship Id="rId8" Type="http://schemas.openxmlformats.org/officeDocument/2006/relationships/image" Target="../media/image14.emf"/></Relationships>
</file>

<file path=ppt/slides/_rels/slide12.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55.xml"/><Relationship Id="rId18" Type="http://schemas.openxmlformats.org/officeDocument/2006/relationships/image" Target="../media/image225.emf"/><Relationship Id="rId3" Type="http://schemas.openxmlformats.org/officeDocument/2006/relationships/image" Target="../media/image12.png"/><Relationship Id="rId21" Type="http://schemas.openxmlformats.org/officeDocument/2006/relationships/customXml" Target="../ink/ink59.xml"/><Relationship Id="rId7" Type="http://schemas.openxmlformats.org/officeDocument/2006/relationships/customXml" Target="../ink/ink52.xml"/><Relationship Id="rId12" Type="http://schemas.openxmlformats.org/officeDocument/2006/relationships/image" Target="../media/image211.emf"/><Relationship Id="rId17" Type="http://schemas.openxmlformats.org/officeDocument/2006/relationships/customXml" Target="../ink/ink57.xml"/><Relationship Id="rId2" Type="http://schemas.openxmlformats.org/officeDocument/2006/relationships/notesSlide" Target="../notesSlides/notesSlide10.xml"/><Relationship Id="rId16" Type="http://schemas.openxmlformats.org/officeDocument/2006/relationships/image" Target="../media/image224.emf"/><Relationship Id="rId20" Type="http://schemas.openxmlformats.org/officeDocument/2006/relationships/image" Target="../media/image226.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54.xml"/><Relationship Id="rId5" Type="http://schemas.openxmlformats.org/officeDocument/2006/relationships/customXml" Target="../ink/ink51.xml"/><Relationship Id="rId15" Type="http://schemas.openxmlformats.org/officeDocument/2006/relationships/customXml" Target="../ink/ink56.xml"/><Relationship Id="rId10" Type="http://schemas.openxmlformats.org/officeDocument/2006/relationships/image" Target="../media/image210.emf"/><Relationship Id="rId19" Type="http://schemas.openxmlformats.org/officeDocument/2006/relationships/customXml" Target="../ink/ink58.xml"/><Relationship Id="rId4" Type="http://schemas.openxmlformats.org/officeDocument/2006/relationships/image" Target="../media/image9.png"/><Relationship Id="rId9" Type="http://schemas.openxmlformats.org/officeDocument/2006/relationships/customXml" Target="../ink/ink53.xml"/><Relationship Id="rId14" Type="http://schemas.openxmlformats.org/officeDocument/2006/relationships/image" Target="../media/image212.emf"/><Relationship Id="rId22" Type="http://schemas.openxmlformats.org/officeDocument/2006/relationships/image" Target="../media/image227.emf"/></Relationships>
</file>

<file path=ppt/slides/_rels/slide13.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64.xml"/><Relationship Id="rId18" Type="http://schemas.openxmlformats.org/officeDocument/2006/relationships/image" Target="../media/image230.emf"/><Relationship Id="rId26" Type="http://schemas.openxmlformats.org/officeDocument/2006/relationships/image" Target="../media/image234.emf"/><Relationship Id="rId3" Type="http://schemas.openxmlformats.org/officeDocument/2006/relationships/image" Target="../media/image11.png"/><Relationship Id="rId21" Type="http://schemas.openxmlformats.org/officeDocument/2006/relationships/customXml" Target="../ink/ink68.xml"/><Relationship Id="rId7" Type="http://schemas.openxmlformats.org/officeDocument/2006/relationships/customXml" Target="../ink/ink61.xml"/><Relationship Id="rId12" Type="http://schemas.openxmlformats.org/officeDocument/2006/relationships/image" Target="../media/image211.emf"/><Relationship Id="rId17" Type="http://schemas.openxmlformats.org/officeDocument/2006/relationships/customXml" Target="../ink/ink66.xml"/><Relationship Id="rId25" Type="http://schemas.openxmlformats.org/officeDocument/2006/relationships/customXml" Target="../ink/ink70.xml"/><Relationship Id="rId2" Type="http://schemas.openxmlformats.org/officeDocument/2006/relationships/notesSlide" Target="../notesSlides/notesSlide11.xml"/><Relationship Id="rId16" Type="http://schemas.openxmlformats.org/officeDocument/2006/relationships/image" Target="../media/image229.emf"/><Relationship Id="rId20" Type="http://schemas.openxmlformats.org/officeDocument/2006/relationships/image" Target="../media/image231.emf"/><Relationship Id="rId29" Type="http://schemas.openxmlformats.org/officeDocument/2006/relationships/customXml" Target="../ink/ink72.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63.xml"/><Relationship Id="rId24" Type="http://schemas.openxmlformats.org/officeDocument/2006/relationships/image" Target="../media/image233.emf"/><Relationship Id="rId5" Type="http://schemas.openxmlformats.org/officeDocument/2006/relationships/customXml" Target="../ink/ink60.xml"/><Relationship Id="rId15" Type="http://schemas.openxmlformats.org/officeDocument/2006/relationships/customXml" Target="../ink/ink65.xml"/><Relationship Id="rId23" Type="http://schemas.openxmlformats.org/officeDocument/2006/relationships/customXml" Target="../ink/ink69.xml"/><Relationship Id="rId28" Type="http://schemas.openxmlformats.org/officeDocument/2006/relationships/image" Target="../media/image235.emf"/><Relationship Id="rId10" Type="http://schemas.openxmlformats.org/officeDocument/2006/relationships/image" Target="../media/image210.emf"/><Relationship Id="rId19" Type="http://schemas.openxmlformats.org/officeDocument/2006/relationships/customXml" Target="../ink/ink67.xml"/><Relationship Id="rId4" Type="http://schemas.openxmlformats.org/officeDocument/2006/relationships/image" Target="../media/image9.png"/><Relationship Id="rId9" Type="http://schemas.openxmlformats.org/officeDocument/2006/relationships/customXml" Target="../ink/ink62.xml"/><Relationship Id="rId14" Type="http://schemas.openxmlformats.org/officeDocument/2006/relationships/image" Target="../media/image212.emf"/><Relationship Id="rId22" Type="http://schemas.openxmlformats.org/officeDocument/2006/relationships/image" Target="../media/image232.emf"/><Relationship Id="rId27" Type="http://schemas.openxmlformats.org/officeDocument/2006/relationships/customXml" Target="../ink/ink71.xml"/><Relationship Id="rId30" Type="http://schemas.openxmlformats.org/officeDocument/2006/relationships/image" Target="../media/image236.emf"/></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customXml" Target="../ink/ink74.xml"/><Relationship Id="rId5" Type="http://schemas.openxmlformats.org/officeDocument/2006/relationships/image" Target="../media/image25.emf"/><Relationship Id="rId4" Type="http://schemas.openxmlformats.org/officeDocument/2006/relationships/customXml" Target="../ink/ink73.xml"/></Relationships>
</file>

<file path=ppt/slides/_rels/slide15.xml.rels><?xml version="1.0" encoding="UTF-8" standalone="yes"?>
<Relationships xmlns="http://schemas.openxmlformats.org/package/2006/relationships"><Relationship Id="rId3" Type="http://schemas.openxmlformats.org/officeDocument/2006/relationships/customXml" Target="../ink/ink75.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5.emf"/></Relationships>
</file>

<file path=ppt/slides/_rels/slide16.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80.xml"/><Relationship Id="rId18" Type="http://schemas.openxmlformats.org/officeDocument/2006/relationships/image" Target="../media/image242.emf"/><Relationship Id="rId26" Type="http://schemas.openxmlformats.org/officeDocument/2006/relationships/image" Target="../media/image246.emf"/><Relationship Id="rId3" Type="http://schemas.openxmlformats.org/officeDocument/2006/relationships/image" Target="../media/image11.png"/><Relationship Id="rId21" Type="http://schemas.openxmlformats.org/officeDocument/2006/relationships/customXml" Target="../ink/ink84.xml"/><Relationship Id="rId7" Type="http://schemas.openxmlformats.org/officeDocument/2006/relationships/customXml" Target="../ink/ink77.xml"/><Relationship Id="rId12" Type="http://schemas.openxmlformats.org/officeDocument/2006/relationships/image" Target="../media/image239.emf"/><Relationship Id="rId17" Type="http://schemas.openxmlformats.org/officeDocument/2006/relationships/customXml" Target="../ink/ink82.xml"/><Relationship Id="rId25" Type="http://schemas.openxmlformats.org/officeDocument/2006/relationships/customXml" Target="../ink/ink86.xml"/><Relationship Id="rId2" Type="http://schemas.openxmlformats.org/officeDocument/2006/relationships/notesSlide" Target="../notesSlides/notesSlide14.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79.xml"/><Relationship Id="rId24" Type="http://schemas.openxmlformats.org/officeDocument/2006/relationships/image" Target="../media/image245.emf"/><Relationship Id="rId5" Type="http://schemas.openxmlformats.org/officeDocument/2006/relationships/customXml" Target="../ink/ink76.xml"/><Relationship Id="rId15" Type="http://schemas.openxmlformats.org/officeDocument/2006/relationships/customXml" Target="../ink/ink81.xml"/><Relationship Id="rId23" Type="http://schemas.openxmlformats.org/officeDocument/2006/relationships/customXml" Target="../ink/ink85.xml"/><Relationship Id="rId28" Type="http://schemas.openxmlformats.org/officeDocument/2006/relationships/image" Target="../media/image247.emf"/><Relationship Id="rId10" Type="http://schemas.openxmlformats.org/officeDocument/2006/relationships/image" Target="../media/image238.emf"/><Relationship Id="rId19" Type="http://schemas.openxmlformats.org/officeDocument/2006/relationships/customXml" Target="../ink/ink83.xml"/><Relationship Id="rId4" Type="http://schemas.openxmlformats.org/officeDocument/2006/relationships/image" Target="../media/image13.png"/><Relationship Id="rId9" Type="http://schemas.openxmlformats.org/officeDocument/2006/relationships/customXml" Target="../ink/ink78.xml"/><Relationship Id="rId14" Type="http://schemas.openxmlformats.org/officeDocument/2006/relationships/image" Target="../media/image240.emf"/><Relationship Id="rId22" Type="http://schemas.openxmlformats.org/officeDocument/2006/relationships/image" Target="../media/image244.emf"/><Relationship Id="rId27" Type="http://schemas.openxmlformats.org/officeDocument/2006/relationships/customXml" Target="../ink/ink87.xml"/></Relationships>
</file>

<file path=ppt/slides/_rels/slide17.xml.rels><?xml version="1.0" encoding="UTF-8" standalone="yes"?>
<Relationships xmlns="http://schemas.openxmlformats.org/package/2006/relationships"><Relationship Id="rId3" Type="http://schemas.openxmlformats.org/officeDocument/2006/relationships/hyperlink" Target="http://www.morganclaypool.com/action/doSearch?action=runSearch&amp;type=advanced&amp;result=true&amp;prevSearch=%2Bauthorsfield:(Mausam)"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hyperlink" Target="http://www.morganclaypool.com/loi/aim" TargetMode="External"/><Relationship Id="rId4" Type="http://schemas.openxmlformats.org/officeDocument/2006/relationships/hyperlink" Target="http://www.morganclaypool.com/action/doSearch?action=runSearch&amp;type=advanced&amp;result=true&amp;prevSearch=%2Bauthorsfield:(Kolobov,+A)"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customXml" Target="../ink/ink93.xml"/><Relationship Id="rId18" Type="http://schemas.openxmlformats.org/officeDocument/2006/relationships/image" Target="../media/image9.emf"/><Relationship Id="rId26" Type="http://schemas.openxmlformats.org/officeDocument/2006/relationships/image" Target="../media/image13.emf"/><Relationship Id="rId3" Type="http://schemas.openxmlformats.org/officeDocument/2006/relationships/customXml" Target="../ink/ink88.xml"/><Relationship Id="rId21" Type="http://schemas.openxmlformats.org/officeDocument/2006/relationships/customXml" Target="../ink/ink97.xml"/><Relationship Id="rId7" Type="http://schemas.openxmlformats.org/officeDocument/2006/relationships/customXml" Target="../ink/ink90.xml"/><Relationship Id="rId12" Type="http://schemas.openxmlformats.org/officeDocument/2006/relationships/image" Target="../media/image6.emf"/><Relationship Id="rId17" Type="http://schemas.openxmlformats.org/officeDocument/2006/relationships/customXml" Target="../ink/ink95.xml"/><Relationship Id="rId25" Type="http://schemas.openxmlformats.org/officeDocument/2006/relationships/customXml" Target="../ink/ink99.xml"/><Relationship Id="rId2" Type="http://schemas.openxmlformats.org/officeDocument/2006/relationships/notesSlide" Target="../notesSlides/notesSlide16.xml"/><Relationship Id="rId16" Type="http://schemas.openxmlformats.org/officeDocument/2006/relationships/image" Target="../media/image8.emf"/><Relationship Id="rId20"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customXml" Target="../ink/ink92.xml"/><Relationship Id="rId24" Type="http://schemas.openxmlformats.org/officeDocument/2006/relationships/image" Target="../media/image12.emf"/><Relationship Id="rId5" Type="http://schemas.openxmlformats.org/officeDocument/2006/relationships/customXml" Target="../ink/ink89.xml"/><Relationship Id="rId15" Type="http://schemas.openxmlformats.org/officeDocument/2006/relationships/customXml" Target="../ink/ink94.xml"/><Relationship Id="rId23" Type="http://schemas.openxmlformats.org/officeDocument/2006/relationships/customXml" Target="../ink/ink98.xml"/><Relationship Id="rId10" Type="http://schemas.openxmlformats.org/officeDocument/2006/relationships/image" Target="../media/image5.emf"/><Relationship Id="rId19" Type="http://schemas.openxmlformats.org/officeDocument/2006/relationships/customXml" Target="../ink/ink96.xml"/><Relationship Id="rId4" Type="http://schemas.openxmlformats.org/officeDocument/2006/relationships/image" Target="../media/image2.emf"/><Relationship Id="rId9" Type="http://schemas.openxmlformats.org/officeDocument/2006/relationships/customXml" Target="../ink/ink91.xml"/><Relationship Id="rId14" Type="http://schemas.openxmlformats.org/officeDocument/2006/relationships/image" Target="../media/image7.emf"/><Relationship Id="rId22" Type="http://schemas.openxmlformats.org/officeDocument/2006/relationships/image" Target="../media/image1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9" Type="http://schemas.openxmlformats.org/officeDocument/2006/relationships/image" Target="../media/image310.emf"/><Relationship Id="rId34" Type="http://schemas.openxmlformats.org/officeDocument/2006/relationships/customXml" Target="../ink/ink103.xml"/><Relationship Id="rId42" Type="http://schemas.openxmlformats.org/officeDocument/2006/relationships/customXml" Target="../ink/ink107.xml"/><Relationship Id="rId47" Type="http://schemas.openxmlformats.org/officeDocument/2006/relationships/image" Target="../media/image15.png"/><Relationship Id="rId50" Type="http://schemas.openxmlformats.org/officeDocument/2006/relationships/customXml" Target="../ink/ink111.xml"/><Relationship Id="rId55" Type="http://schemas.openxmlformats.org/officeDocument/2006/relationships/image" Target="../media/image19.png"/><Relationship Id="rId63" Type="http://schemas.openxmlformats.org/officeDocument/2006/relationships/image" Target="../media/image23.png"/><Relationship Id="rId2" Type="http://schemas.openxmlformats.org/officeDocument/2006/relationships/notesSlide" Target="../notesSlides/notesSlide18.xml"/><Relationship Id="rId29" Type="http://schemas.openxmlformats.org/officeDocument/2006/relationships/image" Target="../media/image26.emf"/><Relationship Id="rId41" Type="http://schemas.openxmlformats.org/officeDocument/2006/relationships/image" Target="../media/image32.emf"/><Relationship Id="rId54" Type="http://schemas.openxmlformats.org/officeDocument/2006/relationships/customXml" Target="../ink/ink113.xml"/><Relationship Id="rId62" Type="http://schemas.openxmlformats.org/officeDocument/2006/relationships/customXml" Target="../ink/ink117.xml"/><Relationship Id="rId1" Type="http://schemas.openxmlformats.org/officeDocument/2006/relationships/slideLayout" Target="../slideLayouts/slideLayout25.xml"/><Relationship Id="rId32" Type="http://schemas.openxmlformats.org/officeDocument/2006/relationships/customXml" Target="../ink/ink102.xml"/><Relationship Id="rId37" Type="http://schemas.openxmlformats.org/officeDocument/2006/relationships/image" Target="../media/image30.emf"/><Relationship Id="rId40" Type="http://schemas.openxmlformats.org/officeDocument/2006/relationships/customXml" Target="../ink/ink106.xml"/><Relationship Id="rId45" Type="http://schemas.openxmlformats.org/officeDocument/2006/relationships/image" Target="../media/image14.emf"/><Relationship Id="rId53" Type="http://schemas.openxmlformats.org/officeDocument/2006/relationships/image" Target="../media/image18.png"/><Relationship Id="rId58" Type="http://schemas.openxmlformats.org/officeDocument/2006/relationships/customXml" Target="../ink/ink115.xml"/><Relationship Id="rId66" Type="http://schemas.openxmlformats.org/officeDocument/2006/relationships/customXml" Target="../ink/ink119.xml"/><Relationship Id="rId36" Type="http://schemas.openxmlformats.org/officeDocument/2006/relationships/customXml" Target="../ink/ink104.xml"/><Relationship Id="rId49" Type="http://schemas.openxmlformats.org/officeDocument/2006/relationships/image" Target="../media/image16.png"/><Relationship Id="rId57" Type="http://schemas.openxmlformats.org/officeDocument/2006/relationships/image" Target="../media/image20.png"/><Relationship Id="rId61" Type="http://schemas.openxmlformats.org/officeDocument/2006/relationships/image" Target="../media/image22.png"/><Relationship Id="rId31" Type="http://schemas.openxmlformats.org/officeDocument/2006/relationships/image" Target="../media/image27.emf"/><Relationship Id="rId44" Type="http://schemas.openxmlformats.org/officeDocument/2006/relationships/customXml" Target="../ink/ink108.xml"/><Relationship Id="rId52" Type="http://schemas.openxmlformats.org/officeDocument/2006/relationships/customXml" Target="../ink/ink112.xml"/><Relationship Id="rId60" Type="http://schemas.openxmlformats.org/officeDocument/2006/relationships/customXml" Target="../ink/ink116.xml"/><Relationship Id="rId65" Type="http://schemas.openxmlformats.org/officeDocument/2006/relationships/image" Target="../media/image24.png"/><Relationship Id="rId30" Type="http://schemas.openxmlformats.org/officeDocument/2006/relationships/customXml" Target="../ink/ink101.xml"/><Relationship Id="rId35" Type="http://schemas.openxmlformats.org/officeDocument/2006/relationships/image" Target="../media/image29.emf"/><Relationship Id="rId43" Type="http://schemas.openxmlformats.org/officeDocument/2006/relationships/image" Target="../media/image1.emf"/><Relationship Id="rId48" Type="http://schemas.openxmlformats.org/officeDocument/2006/relationships/customXml" Target="../ink/ink110.xml"/><Relationship Id="rId56" Type="http://schemas.openxmlformats.org/officeDocument/2006/relationships/customXml" Target="../ink/ink114.xml"/><Relationship Id="rId64" Type="http://schemas.openxmlformats.org/officeDocument/2006/relationships/customXml" Target="../ink/ink118.xml"/><Relationship Id="rId51" Type="http://schemas.openxmlformats.org/officeDocument/2006/relationships/image" Target="../media/image17.png"/><Relationship Id="rId3" Type="http://schemas.openxmlformats.org/officeDocument/2006/relationships/customXml" Target="../ink/ink100.xml"/><Relationship Id="rId33" Type="http://schemas.openxmlformats.org/officeDocument/2006/relationships/image" Target="../media/image28.emf"/><Relationship Id="rId38" Type="http://schemas.openxmlformats.org/officeDocument/2006/relationships/customXml" Target="../ink/ink105.xml"/><Relationship Id="rId46" Type="http://schemas.openxmlformats.org/officeDocument/2006/relationships/customXml" Target="../ink/ink109.xml"/><Relationship Id="rId59" Type="http://schemas.openxmlformats.org/officeDocument/2006/relationships/image" Target="../media/image21.png"/><Relationship Id="rId67" Type="http://schemas.openxmlformats.org/officeDocument/2006/relationships/image" Target="../media/image25.png"/></Relationships>
</file>

<file path=ppt/slides/_rels/slide21.xml.rels><?xml version="1.0" encoding="UTF-8" standalone="yes"?>
<Relationships xmlns="http://schemas.openxmlformats.org/package/2006/relationships"><Relationship Id="rId51" Type="http://schemas.openxmlformats.org/officeDocument/2006/relationships/customXml" Target="../ink/ink124.xml"/><Relationship Id="rId3" Type="http://schemas.openxmlformats.org/officeDocument/2006/relationships/customXml" Target="../ink/ink120.xml"/><Relationship Id="rId47" Type="http://schemas.openxmlformats.org/officeDocument/2006/relationships/customXml" Target="../ink/ink122.xml"/><Relationship Id="rId50" Type="http://schemas.openxmlformats.org/officeDocument/2006/relationships/image" Target="../media/image16.emf"/><Relationship Id="rId46"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5.xml"/><Relationship Id="rId45" Type="http://schemas.openxmlformats.org/officeDocument/2006/relationships/image" Target="../media/image14.emf"/><Relationship Id="rId49" Type="http://schemas.openxmlformats.org/officeDocument/2006/relationships/customXml" Target="../ink/ink123.xml"/><Relationship Id="rId44" Type="http://schemas.openxmlformats.org/officeDocument/2006/relationships/customXml" Target="../ink/ink121.xml"/><Relationship Id="rId52" Type="http://schemas.openxmlformats.org/officeDocument/2006/relationships/image" Target="../media/image17.emf"/><Relationship Id="rId43" Type="http://schemas.openxmlformats.org/officeDocument/2006/relationships/image" Target="../media/image1.emf"/><Relationship Id="rId48" Type="http://schemas.openxmlformats.org/officeDocument/2006/relationships/image" Target="../media/image15.emf"/></Relationships>
</file>

<file path=ppt/slides/_rels/slide22.xml.rels><?xml version="1.0" encoding="UTF-8" standalone="yes"?>
<Relationships xmlns="http://schemas.openxmlformats.org/package/2006/relationships"><Relationship Id="rId8" Type="http://schemas.openxmlformats.org/officeDocument/2006/relationships/image" Target="../media/image150.emf"/><Relationship Id="rId13" Type="http://schemas.openxmlformats.org/officeDocument/2006/relationships/customXml" Target="../ink/ink130.xml"/><Relationship Id="rId3" Type="http://schemas.openxmlformats.org/officeDocument/2006/relationships/customXml" Target="../ink/ink125.xml"/><Relationship Id="rId7" Type="http://schemas.openxmlformats.org/officeDocument/2006/relationships/customXml" Target="../ink/ink127.xml"/><Relationship Id="rId12"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4.emf"/><Relationship Id="rId11" Type="http://schemas.openxmlformats.org/officeDocument/2006/relationships/customXml" Target="../ink/ink129.xml"/><Relationship Id="rId5" Type="http://schemas.openxmlformats.org/officeDocument/2006/relationships/customXml" Target="../ink/ink126.xml"/><Relationship Id="rId10" Type="http://schemas.openxmlformats.org/officeDocument/2006/relationships/image" Target="../media/image18.emf"/><Relationship Id="rId4" Type="http://schemas.openxmlformats.org/officeDocument/2006/relationships/image" Target="../media/image1.emf"/><Relationship Id="rId9" Type="http://schemas.openxmlformats.org/officeDocument/2006/relationships/customXml" Target="../ink/ink128.xml"/><Relationship Id="rId1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customXml" Target="../ink/ink131.xml"/><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1600.emf"/></Relationships>
</file>

<file path=ppt/slides/_rels/slide24.xml.rels><?xml version="1.0" encoding="UTF-8" standalone="yes"?>
<Relationships xmlns="http://schemas.openxmlformats.org/package/2006/relationships"><Relationship Id="rId3" Type="http://schemas.openxmlformats.org/officeDocument/2006/relationships/customXml" Target="../ink/ink132.xml"/><Relationship Id="rId2" Type="http://schemas.openxmlformats.org/officeDocument/2006/relationships/notesSlide" Target="../notesSlides/notesSlide22.xml"/><Relationship Id="rId1" Type="http://schemas.openxmlformats.org/officeDocument/2006/relationships/slideLayout" Target="../slideLayouts/slideLayout25.xml"/><Relationship Id="rId4" Type="http://schemas.openxmlformats.org/officeDocument/2006/relationships/image" Target="../media/image160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ustomXml" Target="../ink/ink133.xml"/><Relationship Id="rId2" Type="http://schemas.openxmlformats.org/officeDocument/2006/relationships/notesSlide" Target="../notesSlides/notesSlide24.xml"/><Relationship Id="rId1" Type="http://schemas.openxmlformats.org/officeDocument/2006/relationships/slideLayout" Target="../slideLayouts/slideLayout25.xml"/><Relationship Id="rId4" Type="http://schemas.openxmlformats.org/officeDocument/2006/relationships/image" Target="../media/image140.emf"/></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customXml" Target="../ink/ink134.xml"/><Relationship Id="rId7" Type="http://schemas.openxmlformats.org/officeDocument/2006/relationships/customXml" Target="../ink/ink136.xml"/><Relationship Id="rId12"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5.xml"/><Relationship Id="rId6" Type="http://schemas.openxmlformats.org/officeDocument/2006/relationships/image" Target="../media/image27.png"/><Relationship Id="rId11" Type="http://schemas.openxmlformats.org/officeDocument/2006/relationships/customXml" Target="../ink/ink138.xml"/><Relationship Id="rId5" Type="http://schemas.openxmlformats.org/officeDocument/2006/relationships/customXml" Target="../ink/ink135.xm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customXml" Target="../ink/ink137.xml"/></Relationships>
</file>

<file path=ppt/slides/_rels/slide28.xml.rels><?xml version="1.0" encoding="UTF-8" standalone="yes"?>
<Relationships xmlns="http://schemas.openxmlformats.org/package/2006/relationships"><Relationship Id="rId3" Type="http://schemas.openxmlformats.org/officeDocument/2006/relationships/customXml" Target="../ink/ink139.xml"/><Relationship Id="rId2" Type="http://schemas.openxmlformats.org/officeDocument/2006/relationships/image" Target="../media/image31.png"/><Relationship Id="rId1" Type="http://schemas.openxmlformats.org/officeDocument/2006/relationships/slideLayout" Target="../slideLayouts/slideLayout25.xml"/><Relationship Id="rId4" Type="http://schemas.openxmlformats.org/officeDocument/2006/relationships/image" Target="../media/image18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customXml" Target="../ink/ink1.xml"/><Relationship Id="rId7" Type="http://schemas.openxmlformats.org/officeDocument/2006/relationships/image" Target="../media/image160.emf"/><Relationship Id="rId2" Type="http://schemas.openxmlformats.org/officeDocument/2006/relationships/notesSlide" Target="../notesSlides/notesSlide3.xml"/><Relationship Id="rId1" Type="http://schemas.openxmlformats.org/officeDocument/2006/relationships/slideLayout" Target="../slideLayouts/slideLayout15.xml"/><Relationship Id="rId10" Type="http://schemas.openxmlformats.org/officeDocument/2006/relationships/image" Target="../media/image1.png"/><Relationship Id="rId9" Type="http://schemas.openxmlformats.org/officeDocument/2006/relationships/image" Target="../media/image1710.emf"/></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8" Type="http://schemas.openxmlformats.org/officeDocument/2006/relationships/image" Target="../media/image190.emf"/><Relationship Id="rId3" Type="http://schemas.openxmlformats.org/officeDocument/2006/relationships/oleObject" Target="../embeddings/oleObject5.bin"/><Relationship Id="rId7" Type="http://schemas.openxmlformats.org/officeDocument/2006/relationships/customXml" Target="../ink/ink141.xml"/><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customXml" Target="../ink/ink140.xml"/><Relationship Id="rId10" Type="http://schemas.openxmlformats.org/officeDocument/2006/relationships/image" Target="../media/image200.emf"/><Relationship Id="rId4" Type="http://schemas.openxmlformats.org/officeDocument/2006/relationships/image" Target="../media/image34.wmf"/><Relationship Id="rId9" Type="http://schemas.openxmlformats.org/officeDocument/2006/relationships/customXml" Target="../ink/ink142.xml"/></Relationships>
</file>

<file path=ppt/slides/_rels/slide34.xml.rels><?xml version="1.0" encoding="UTF-8" standalone="yes"?>
<Relationships xmlns="http://schemas.openxmlformats.org/package/2006/relationships"><Relationship Id="rId8" Type="http://schemas.openxmlformats.org/officeDocument/2006/relationships/image" Target="../media/image250.emf"/><Relationship Id="rId13" Type="http://schemas.openxmlformats.org/officeDocument/2006/relationships/customXml" Target="../ink/ink145.xml"/><Relationship Id="rId18" Type="http://schemas.openxmlformats.org/officeDocument/2006/relationships/image" Target="../media/image300.emf"/><Relationship Id="rId3" Type="http://schemas.openxmlformats.org/officeDocument/2006/relationships/image" Target="../media/image6.png"/><Relationship Id="rId7" Type="http://schemas.openxmlformats.org/officeDocument/2006/relationships/customXml" Target="../ink/ink143.xml"/><Relationship Id="rId12" Type="http://schemas.openxmlformats.org/officeDocument/2006/relationships/image" Target="../media/image270.emf"/><Relationship Id="rId17" Type="http://schemas.openxmlformats.org/officeDocument/2006/relationships/customXml" Target="../ink/ink147.xml"/><Relationship Id="rId2" Type="http://schemas.openxmlformats.org/officeDocument/2006/relationships/notesSlide" Target="../notesSlides/notesSlide27.xml"/><Relationship Id="rId16" Type="http://schemas.openxmlformats.org/officeDocument/2006/relationships/image" Target="../media/image290.emf"/><Relationship Id="rId1" Type="http://schemas.openxmlformats.org/officeDocument/2006/relationships/slideLayout" Target="../slideLayouts/slideLayout27.xml"/><Relationship Id="rId6" Type="http://schemas.openxmlformats.org/officeDocument/2006/relationships/image" Target="../media/image37.png"/><Relationship Id="rId5" Type="http://schemas.openxmlformats.org/officeDocument/2006/relationships/image" Target="../media/image36.png"/><Relationship Id="rId15" Type="http://schemas.openxmlformats.org/officeDocument/2006/relationships/customXml" Target="../ink/ink146.xml"/><Relationship Id="rId4" Type="http://schemas.openxmlformats.org/officeDocument/2006/relationships/image" Target="../media/image35.png"/><Relationship Id="rId9" Type="http://schemas.openxmlformats.org/officeDocument/2006/relationships/customXml" Target="../ink/ink144.xml"/><Relationship Id="rId14" Type="http://schemas.openxmlformats.org/officeDocument/2006/relationships/image" Target="../media/image280.emf"/></Relationships>
</file>

<file path=ppt/slides/_rels/slide35.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52.xml"/><Relationship Id="rId26" Type="http://schemas.openxmlformats.org/officeDocument/2006/relationships/customXml" Target="../ink/ink156.xml"/><Relationship Id="rId39" Type="http://schemas.openxmlformats.org/officeDocument/2006/relationships/image" Target="../media/image48.emf"/><Relationship Id="rId21" Type="http://schemas.openxmlformats.org/officeDocument/2006/relationships/image" Target="../media/image390.emf"/><Relationship Id="rId47" Type="http://schemas.openxmlformats.org/officeDocument/2006/relationships/oleObject" Target="../embeddings/oleObject8.bin"/><Relationship Id="rId50" Type="http://schemas.openxmlformats.org/officeDocument/2006/relationships/image" Target="../media/image40.wmf"/><Relationship Id="rId7" Type="http://schemas.openxmlformats.org/officeDocument/2006/relationships/image" Target="../media/image34.wmf"/><Relationship Id="rId12" Type="http://schemas.openxmlformats.org/officeDocument/2006/relationships/customXml" Target="../ink/ink149.xml"/><Relationship Id="rId17" Type="http://schemas.openxmlformats.org/officeDocument/2006/relationships/image" Target="../media/image370.emf"/><Relationship Id="rId25" Type="http://schemas.openxmlformats.org/officeDocument/2006/relationships/image" Target="../media/image410.emf"/><Relationship Id="rId46" Type="http://schemas.openxmlformats.org/officeDocument/2006/relationships/image" Target="../media/image8.jpeg"/><Relationship Id="rId2" Type="http://schemas.openxmlformats.org/officeDocument/2006/relationships/slideLayout" Target="../slideLayouts/slideLayout27.xml"/><Relationship Id="rId16" Type="http://schemas.openxmlformats.org/officeDocument/2006/relationships/customXml" Target="../ink/ink151.xml"/><Relationship Id="rId20" Type="http://schemas.openxmlformats.org/officeDocument/2006/relationships/customXml" Target="../ink/ink153.xml"/><Relationship Id="rId29" Type="http://schemas.openxmlformats.org/officeDocument/2006/relationships/image" Target="../media/image430.emf"/><Relationship Id="rId54" Type="http://schemas.openxmlformats.org/officeDocument/2006/relationships/image" Target="../media/image170.emf"/><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340.emf"/><Relationship Id="rId24" Type="http://schemas.openxmlformats.org/officeDocument/2006/relationships/customXml" Target="../ink/ink155.xml"/><Relationship Id="rId40" Type="http://schemas.openxmlformats.org/officeDocument/2006/relationships/customXml" Target="../ink/ink159.xml"/><Relationship Id="rId45" Type="http://schemas.openxmlformats.org/officeDocument/2006/relationships/image" Target="../media/image51.emf"/><Relationship Id="rId53" Type="http://schemas.openxmlformats.org/officeDocument/2006/relationships/customXml" Target="../ink/ink160.xml"/><Relationship Id="rId5" Type="http://schemas.openxmlformats.org/officeDocument/2006/relationships/image" Target="../media/image42.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57.xml"/><Relationship Id="rId49" Type="http://schemas.openxmlformats.org/officeDocument/2006/relationships/oleObject" Target="../embeddings/oleObject9.bin"/><Relationship Id="rId19" Type="http://schemas.openxmlformats.org/officeDocument/2006/relationships/image" Target="../media/image380.emf"/><Relationship Id="rId52" Type="http://schemas.openxmlformats.org/officeDocument/2006/relationships/image" Target="../media/image41.wmf"/><Relationship Id="rId4" Type="http://schemas.openxmlformats.org/officeDocument/2006/relationships/image" Target="../media/image38.wmf"/><Relationship Id="rId14" Type="http://schemas.openxmlformats.org/officeDocument/2006/relationships/customXml" Target="../ink/ink150.xml"/><Relationship Id="rId22" Type="http://schemas.openxmlformats.org/officeDocument/2006/relationships/customXml" Target="../ink/ink154.xml"/><Relationship Id="rId27" Type="http://schemas.openxmlformats.org/officeDocument/2006/relationships/image" Target="../media/image420.emf"/><Relationship Id="rId30" Type="http://schemas.openxmlformats.org/officeDocument/2006/relationships/customXml" Target="../ink/ink158.xml"/><Relationship Id="rId48" Type="http://schemas.openxmlformats.org/officeDocument/2006/relationships/image" Target="../media/image39.wmf"/><Relationship Id="rId8" Type="http://schemas.openxmlformats.org/officeDocument/2006/relationships/customXml" Target="../ink/ink148.xml"/><Relationship Id="rId51" Type="http://schemas.openxmlformats.org/officeDocument/2006/relationships/oleObject" Target="../embeddings/oleObject10.bin"/><Relationship Id="rId3" Type="http://schemas.openxmlformats.org/officeDocument/2006/relationships/oleObject" Target="../embeddings/oleObject6.bin"/></Relationships>
</file>

<file path=ppt/slides/_rels/slide36.xml.rels><?xml version="1.0" encoding="UTF-8" standalone="yes"?>
<Relationships xmlns="http://schemas.openxmlformats.org/package/2006/relationships"><Relationship Id="rId13" Type="http://schemas.openxmlformats.org/officeDocument/2006/relationships/image" Target="../media/image350.emf"/><Relationship Id="rId18" Type="http://schemas.openxmlformats.org/officeDocument/2006/relationships/customXml" Target="../ink/ink165.xml"/><Relationship Id="rId26" Type="http://schemas.openxmlformats.org/officeDocument/2006/relationships/customXml" Target="../ink/ink169.xml"/><Relationship Id="rId39" Type="http://schemas.openxmlformats.org/officeDocument/2006/relationships/image" Target="../media/image48.emf"/><Relationship Id="rId21" Type="http://schemas.openxmlformats.org/officeDocument/2006/relationships/image" Target="../media/image390.emf"/><Relationship Id="rId34" Type="http://schemas.openxmlformats.org/officeDocument/2006/relationships/customXml" Target="../ink/ink173.xml"/><Relationship Id="rId42" Type="http://schemas.openxmlformats.org/officeDocument/2006/relationships/customXml" Target="../ink/ink177.xml"/><Relationship Id="rId47" Type="http://schemas.openxmlformats.org/officeDocument/2006/relationships/image" Target="../media/image52.emf"/><Relationship Id="rId50" Type="http://schemas.openxmlformats.org/officeDocument/2006/relationships/oleObject" Target="../embeddings/oleObject14.bin"/><Relationship Id="rId7" Type="http://schemas.openxmlformats.org/officeDocument/2006/relationships/image" Target="../media/image44.wmf"/><Relationship Id="rId2" Type="http://schemas.openxmlformats.org/officeDocument/2006/relationships/slideLayout" Target="../slideLayouts/slideLayout27.xml"/><Relationship Id="rId16" Type="http://schemas.openxmlformats.org/officeDocument/2006/relationships/customXml" Target="../ink/ink164.xml"/><Relationship Id="rId29" Type="http://schemas.openxmlformats.org/officeDocument/2006/relationships/image" Target="../media/image430.emf"/><Relationship Id="rId11" Type="http://schemas.openxmlformats.org/officeDocument/2006/relationships/image" Target="../media/image340.emf"/><Relationship Id="rId24" Type="http://schemas.openxmlformats.org/officeDocument/2006/relationships/customXml" Target="../ink/ink168.xml"/><Relationship Id="rId32" Type="http://schemas.openxmlformats.org/officeDocument/2006/relationships/customXml" Target="../ink/ink172.xml"/><Relationship Id="rId37" Type="http://schemas.openxmlformats.org/officeDocument/2006/relationships/image" Target="../media/image47.png"/><Relationship Id="rId40" Type="http://schemas.openxmlformats.org/officeDocument/2006/relationships/customXml" Target="../ink/ink176.xml"/><Relationship Id="rId45" Type="http://schemas.openxmlformats.org/officeDocument/2006/relationships/image" Target="../media/image51.emf"/><Relationship Id="rId5" Type="http://schemas.openxmlformats.org/officeDocument/2006/relationships/image" Target="../media/image42.png"/><Relationship Id="rId15" Type="http://schemas.openxmlformats.org/officeDocument/2006/relationships/image" Target="../media/image360.emf"/><Relationship Id="rId23" Type="http://schemas.openxmlformats.org/officeDocument/2006/relationships/image" Target="../media/image400.emf"/><Relationship Id="rId28" Type="http://schemas.openxmlformats.org/officeDocument/2006/relationships/customXml" Target="../ink/ink170.xml"/><Relationship Id="rId36" Type="http://schemas.openxmlformats.org/officeDocument/2006/relationships/customXml" Target="../ink/ink174.xml"/><Relationship Id="rId49" Type="http://schemas.openxmlformats.org/officeDocument/2006/relationships/image" Target="../media/image53.emf"/><Relationship Id="rId10" Type="http://schemas.openxmlformats.org/officeDocument/2006/relationships/customXml" Target="../ink/ink161.xml"/><Relationship Id="rId19" Type="http://schemas.openxmlformats.org/officeDocument/2006/relationships/image" Target="../media/image380.emf"/><Relationship Id="rId31" Type="http://schemas.openxmlformats.org/officeDocument/2006/relationships/image" Target="../media/image46.png"/><Relationship Id="rId44" Type="http://schemas.openxmlformats.org/officeDocument/2006/relationships/customXml" Target="../ink/ink178.xml"/><Relationship Id="rId4" Type="http://schemas.openxmlformats.org/officeDocument/2006/relationships/image" Target="../media/image43.wmf"/><Relationship Id="rId9" Type="http://schemas.openxmlformats.org/officeDocument/2006/relationships/image" Target="../media/image34.wmf"/><Relationship Id="rId14" Type="http://schemas.openxmlformats.org/officeDocument/2006/relationships/customXml" Target="../ink/ink163.xml"/><Relationship Id="rId22" Type="http://schemas.openxmlformats.org/officeDocument/2006/relationships/customXml" Target="../ink/ink167.xml"/><Relationship Id="rId27" Type="http://schemas.openxmlformats.org/officeDocument/2006/relationships/image" Target="../media/image420.emf"/><Relationship Id="rId30" Type="http://schemas.openxmlformats.org/officeDocument/2006/relationships/customXml" Target="../ink/ink171.xml"/><Relationship Id="rId35" Type="http://schemas.openxmlformats.org/officeDocument/2006/relationships/image" Target="../media/image46.emf"/><Relationship Id="rId43" Type="http://schemas.openxmlformats.org/officeDocument/2006/relationships/image" Target="../media/image50.emf"/><Relationship Id="rId48" Type="http://schemas.openxmlformats.org/officeDocument/2006/relationships/customXml" Target="../ink/ink180.xml"/><Relationship Id="rId8" Type="http://schemas.openxmlformats.org/officeDocument/2006/relationships/oleObject" Target="../embeddings/oleObject13.bin"/><Relationship Id="rId51" Type="http://schemas.openxmlformats.org/officeDocument/2006/relationships/image" Target="../media/image45.wmf"/><Relationship Id="rId3" Type="http://schemas.openxmlformats.org/officeDocument/2006/relationships/oleObject" Target="../embeddings/oleObject11.bin"/><Relationship Id="rId12" Type="http://schemas.openxmlformats.org/officeDocument/2006/relationships/customXml" Target="../ink/ink162.xml"/><Relationship Id="rId17" Type="http://schemas.openxmlformats.org/officeDocument/2006/relationships/image" Target="../media/image370.emf"/><Relationship Id="rId25" Type="http://schemas.openxmlformats.org/officeDocument/2006/relationships/image" Target="../media/image410.emf"/><Relationship Id="rId33" Type="http://schemas.openxmlformats.org/officeDocument/2006/relationships/image" Target="../media/image450.emf"/><Relationship Id="rId38" Type="http://schemas.openxmlformats.org/officeDocument/2006/relationships/customXml" Target="../ink/ink175.xml"/><Relationship Id="rId46" Type="http://schemas.openxmlformats.org/officeDocument/2006/relationships/customXml" Target="../ink/ink179.xml"/><Relationship Id="rId20" Type="http://schemas.openxmlformats.org/officeDocument/2006/relationships/customXml" Target="../ink/ink166.xml"/><Relationship Id="rId41" Type="http://schemas.openxmlformats.org/officeDocument/2006/relationships/image" Target="../media/image49.emf"/><Relationship Id="rId1" Type="http://schemas.openxmlformats.org/officeDocument/2006/relationships/vmlDrawing" Target="../drawings/vmlDrawing6.vml"/><Relationship Id="rId6"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23.emf"/><Relationship Id="rId2" Type="http://schemas.openxmlformats.org/officeDocument/2006/relationships/image" Target="../media/image48.jpeg"/><Relationship Id="rId1" Type="http://schemas.openxmlformats.org/officeDocument/2006/relationships/slideLayout" Target="../slideLayouts/slideLayout27.xml"/><Relationship Id="rId6" Type="http://schemas.openxmlformats.org/officeDocument/2006/relationships/customXml" Target="../ink/ink182.xml"/><Relationship Id="rId5" Type="http://schemas.openxmlformats.org/officeDocument/2006/relationships/image" Target="../media/image55.emf"/><Relationship Id="rId4" Type="http://schemas.openxmlformats.org/officeDocument/2006/relationships/customXml" Target="../ink/ink181.xml"/></Relationships>
</file>

<file path=ppt/slides/_rels/slide38.xml.rels><?xml version="1.0" encoding="UTF-8" standalone="yes"?>
<Relationships xmlns="http://schemas.openxmlformats.org/package/2006/relationships"><Relationship Id="rId8" Type="http://schemas.openxmlformats.org/officeDocument/2006/relationships/customXml" Target="../ink/ink183.xml"/><Relationship Id="rId3" Type="http://schemas.openxmlformats.org/officeDocument/2006/relationships/oleObject" Target="../embeddings/oleObject15.bin"/><Relationship Id="rId7" Type="http://schemas.openxmlformats.org/officeDocument/2006/relationships/image" Target="../media/image50.wmf"/><Relationship Id="rId2" Type="http://schemas.openxmlformats.org/officeDocument/2006/relationships/slideLayout" Target="../slideLayouts/slideLayout2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42.png"/><Relationship Id="rId4" Type="http://schemas.openxmlformats.org/officeDocument/2006/relationships/image" Target="../media/image49.wmf"/><Relationship Id="rId9" Type="http://schemas.openxmlformats.org/officeDocument/2006/relationships/image" Target="../media/image38.emf"/></Relationships>
</file>

<file path=ppt/slides/_rels/slide39.xml.rels><?xml version="1.0" encoding="UTF-8" standalone="yes"?>
<Relationships xmlns="http://schemas.openxmlformats.org/package/2006/relationships"><Relationship Id="rId3" Type="http://schemas.openxmlformats.org/officeDocument/2006/relationships/customXml" Target="../ink/ink184.xml"/><Relationship Id="rId2" Type="http://schemas.openxmlformats.org/officeDocument/2006/relationships/notesSlide" Target="../notesSlides/notesSlide28.xml"/><Relationship Id="rId1" Type="http://schemas.openxmlformats.org/officeDocument/2006/relationships/slideLayout" Target="../slideLayouts/slideLayout25.xml"/><Relationship Id="rId6" Type="http://schemas.openxmlformats.org/officeDocument/2006/relationships/image" Target="../media/image295.emf"/><Relationship Id="rId5" Type="http://schemas.openxmlformats.org/officeDocument/2006/relationships/customXml" Target="../ink/ink185.xml"/><Relationship Id="rId4" Type="http://schemas.openxmlformats.org/officeDocument/2006/relationships/image" Target="../media/image294.emf"/></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notesSlide" Target="../notesSlides/notesSlide4.xml"/><Relationship Id="rId7" Type="http://schemas.openxmlformats.org/officeDocument/2006/relationships/image" Target="../media/image160.e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customXml" Target="../ink/ink3.xml"/><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1710.emf"/></Relationships>
</file>

<file path=ppt/slides/_rels/slide40.xml.rels><?xml version="1.0" encoding="UTF-8" standalone="yes"?>
<Relationships xmlns="http://schemas.openxmlformats.org/package/2006/relationships"><Relationship Id="rId3" Type="http://schemas.openxmlformats.org/officeDocument/2006/relationships/customXml" Target="../ink/ink186.xml"/><Relationship Id="rId2" Type="http://schemas.openxmlformats.org/officeDocument/2006/relationships/notesSlide" Target="../notesSlides/notesSlide29.xml"/><Relationship Id="rId1" Type="http://schemas.openxmlformats.org/officeDocument/2006/relationships/slideLayout" Target="../slideLayouts/slideLayout35.xml"/><Relationship Id="rId5" Type="http://schemas.openxmlformats.org/officeDocument/2006/relationships/image" Target="../media/image24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33.emf"/><Relationship Id="rId3" Type="http://schemas.openxmlformats.org/officeDocument/2006/relationships/notesSlide" Target="../notesSlides/notesSlide5.xml"/><Relationship Id="rId7" Type="http://schemas.openxmlformats.org/officeDocument/2006/relationships/customXml" Target="../ink/ink5.xml"/><Relationship Id="rId12" Type="http://schemas.openxmlformats.org/officeDocument/2006/relationships/image" Target="../media/image1710.emf"/><Relationship Id="rId17" Type="http://schemas.openxmlformats.org/officeDocument/2006/relationships/customXml" Target="../ink/ink8.xml"/><Relationship Id="rId2" Type="http://schemas.openxmlformats.org/officeDocument/2006/relationships/slideLayout" Target="../slideLayouts/slideLayout15.xml"/><Relationship Id="rId16" Type="http://schemas.openxmlformats.org/officeDocument/2006/relationships/image" Target="../media/image4.wmf"/><Relationship Id="rId1" Type="http://schemas.openxmlformats.org/officeDocument/2006/relationships/vmlDrawing" Target="../drawings/vmlDrawing2.vml"/><Relationship Id="rId6" Type="http://schemas.openxmlformats.org/officeDocument/2006/relationships/image" Target="../media/image3.wmf"/><Relationship Id="rId11" Type="http://schemas.openxmlformats.org/officeDocument/2006/relationships/customXml" Target="../ink/ink6.xml"/><Relationship Id="rId5" Type="http://schemas.openxmlformats.org/officeDocument/2006/relationships/oleObject" Target="../embeddings/oleObject2.bin"/><Relationship Id="rId15" Type="http://schemas.openxmlformats.org/officeDocument/2006/relationships/oleObject" Target="../embeddings/oleObject3.bin"/><Relationship Id="rId10" Type="http://schemas.openxmlformats.org/officeDocument/2006/relationships/image" Target="../media/image160.emf"/><Relationship Id="rId4" Type="http://schemas.openxmlformats.org/officeDocument/2006/relationships/image" Target="../media/image1.png"/><Relationship Id="rId14" Type="http://schemas.openxmlformats.org/officeDocument/2006/relationships/image" Target="../media/image31.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8" Type="http://schemas.openxmlformats.org/officeDocument/2006/relationships/customXml" Target="../ink/ink12.xml"/><Relationship Id="rId26" Type="http://schemas.openxmlformats.org/officeDocument/2006/relationships/image" Target="../media/image35.emf"/><Relationship Id="rId3" Type="http://schemas.openxmlformats.org/officeDocument/2006/relationships/image" Target="../media/image5.png"/><Relationship Id="rId21" Type="http://schemas.openxmlformats.org/officeDocument/2006/relationships/image" Target="../media/image203.emf"/><Relationship Id="rId17" Type="http://schemas.openxmlformats.org/officeDocument/2006/relationships/image" Target="../media/image201.emf"/><Relationship Id="rId25" Type="http://schemas.openxmlformats.org/officeDocument/2006/relationships/customXml" Target="../ink/ink15.xml"/><Relationship Id="rId2" Type="http://schemas.openxmlformats.org/officeDocument/2006/relationships/notesSlide" Target="../notesSlides/notesSlide6.xml"/><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15.xml"/><Relationship Id="rId6" Type="http://schemas.openxmlformats.org/officeDocument/2006/relationships/customXml" Target="../ink/ink10.xml"/><Relationship Id="rId24" Type="http://schemas.openxmlformats.org/officeDocument/2006/relationships/image" Target="../media/image8.jpeg"/><Relationship Id="rId5" Type="http://schemas.openxmlformats.org/officeDocument/2006/relationships/image" Target="../media/image25.emf"/><Relationship Id="rId15" Type="http://schemas.openxmlformats.org/officeDocument/2006/relationships/image" Target="../media/image200.emf"/><Relationship Id="rId23" Type="http://schemas.openxmlformats.org/officeDocument/2006/relationships/image" Target="../media/image204.emf"/><Relationship Id="rId19" Type="http://schemas.openxmlformats.org/officeDocument/2006/relationships/image" Target="../media/image202.emf"/><Relationship Id="rId4" Type="http://schemas.openxmlformats.org/officeDocument/2006/relationships/customXml" Target="../ink/ink9.xml"/><Relationship Id="rId22" Type="http://schemas.openxmlformats.org/officeDocument/2006/relationships/customXml" Target="../ink/ink14.xml"/></Relationships>
</file>

<file path=ppt/slides/_rels/slide9.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customXml" Target="../ink/ink20.xml"/><Relationship Id="rId18" Type="http://schemas.openxmlformats.org/officeDocument/2006/relationships/image" Target="../media/image11.png"/><Relationship Id="rId3" Type="http://schemas.openxmlformats.org/officeDocument/2006/relationships/image" Target="../media/image9.png"/><Relationship Id="rId21" Type="http://schemas.openxmlformats.org/officeDocument/2006/relationships/image" Target="../media/image39.emf"/><Relationship Id="rId7" Type="http://schemas.openxmlformats.org/officeDocument/2006/relationships/customXml" Target="../ink/ink17.xml"/><Relationship Id="rId12" Type="http://schemas.openxmlformats.org/officeDocument/2006/relationships/image" Target="../media/image211.emf"/><Relationship Id="rId17" Type="http://schemas.openxmlformats.org/officeDocument/2006/relationships/image" Target="../media/image10.png"/><Relationship Id="rId2" Type="http://schemas.openxmlformats.org/officeDocument/2006/relationships/notesSlide" Target="../notesSlides/notesSlide7.xml"/><Relationship Id="rId16" Type="http://schemas.openxmlformats.org/officeDocument/2006/relationships/image" Target="../media/image32.emf"/><Relationship Id="rId20" Type="http://schemas.openxmlformats.org/officeDocument/2006/relationships/customXml" Target="../ink/ink22.xml"/><Relationship Id="rId1" Type="http://schemas.openxmlformats.org/officeDocument/2006/relationships/slideLayout" Target="../slideLayouts/slideLayout15.xml"/><Relationship Id="rId6" Type="http://schemas.openxmlformats.org/officeDocument/2006/relationships/image" Target="../media/image25.emf"/><Relationship Id="rId11" Type="http://schemas.openxmlformats.org/officeDocument/2006/relationships/customXml" Target="../ink/ink19.xml"/><Relationship Id="rId15" Type="http://schemas.openxmlformats.org/officeDocument/2006/relationships/customXml" Target="../ink/ink21.xml"/><Relationship Id="rId10" Type="http://schemas.openxmlformats.org/officeDocument/2006/relationships/image" Target="../media/image210.emf"/><Relationship Id="rId19" Type="http://schemas.openxmlformats.org/officeDocument/2006/relationships/image" Target="../media/image8.jpeg"/><Relationship Id="rId4" Type="http://schemas.openxmlformats.org/officeDocument/2006/relationships/customXml" Target="../ink/ink16.xml"/><Relationship Id="rId9" Type="http://schemas.openxmlformats.org/officeDocument/2006/relationships/customXml" Target="../ink/ink18.xml"/><Relationship Id="rId14" Type="http://schemas.openxmlformats.org/officeDocument/2006/relationships/image" Target="../media/image2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a:t>CPSC422, Lecture 5</a:t>
            </a:r>
            <a:endParaRPr lang="en-US" dirty="0"/>
          </a:p>
        </p:txBody>
      </p:sp>
      <p:sp>
        <p:nvSpPr>
          <p:cNvPr id="5" name="Slide Number Placeholder 3"/>
          <p:cNvSpPr>
            <a:spLocks noGrp="1"/>
          </p:cNvSpPr>
          <p:nvPr>
            <p:ph type="sldNum" sz="quarter" idx="12"/>
          </p:nvPr>
        </p:nvSpPr>
        <p:spPr/>
        <p:txBody>
          <a:bodyPr/>
          <a:lstStyle/>
          <a:p>
            <a:pPr>
              <a:defRPr/>
            </a:pPr>
            <a:r>
              <a:rPr lang="en-US"/>
              <a:t>Slide </a:t>
            </a:r>
            <a:fld id="{ACA5DE21-EB39-4D7A-8358-F4A5BC11EB68}" type="slidenum">
              <a:rPr lang="en-US"/>
              <a:pPr>
                <a:defRPr/>
              </a:pPr>
              <a:t>1</a:t>
            </a:fld>
            <a:endParaRPr lang="en-US"/>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a:spcBef>
                <a:spcPct val="50000"/>
              </a:spcBef>
            </a:pPr>
            <a:r>
              <a:rPr lang="en-US" sz="4800" b="1" dirty="0">
                <a:solidFill>
                  <a:schemeClr val="accent2"/>
                </a:solidFill>
                <a:latin typeface="Arial Unicode MS" pitchFamily="34" charset="-128"/>
              </a:rPr>
              <a:t>Intelligent Systems (AI-2)</a:t>
            </a:r>
          </a:p>
          <a:p>
            <a:pPr algn="ctr">
              <a:spcBef>
                <a:spcPct val="50000"/>
              </a:spcBef>
            </a:pPr>
            <a:endParaRPr lang="en-US" sz="2400" b="1" dirty="0">
              <a:latin typeface="Arial Unicode MS" pitchFamily="34" charset="-128"/>
            </a:endParaRPr>
          </a:p>
          <a:p>
            <a:pPr algn="ctr">
              <a:spcBef>
                <a:spcPct val="50000"/>
              </a:spcBef>
            </a:pPr>
            <a:r>
              <a:rPr lang="en-US" sz="3200" b="1" dirty="0">
                <a:latin typeface="Arial Unicode MS" pitchFamily="34" charset="-128"/>
              </a:rPr>
              <a:t>Computer Science cpsc422, Lecture 5</a:t>
            </a:r>
          </a:p>
          <a:p>
            <a:pPr algn="ctr">
              <a:spcBef>
                <a:spcPct val="50000"/>
              </a:spcBef>
            </a:pPr>
            <a:endParaRPr lang="en-US" sz="2400" b="1" dirty="0">
              <a:latin typeface="Arial Unicode MS" pitchFamily="34" charset="-128"/>
            </a:endParaRPr>
          </a:p>
          <a:p>
            <a:pPr algn="ctr">
              <a:spcBef>
                <a:spcPct val="50000"/>
              </a:spcBef>
            </a:pPr>
            <a:r>
              <a:rPr lang="en-US" sz="2400" b="1" dirty="0">
                <a:latin typeface="Arial Unicode MS" pitchFamily="34" charset="-128"/>
              </a:rPr>
              <a:t>Sep, 14, 2019</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20411" y="5181600"/>
            <a:ext cx="8001000" cy="1015663"/>
          </a:xfrm>
          <a:prstGeom prst="rect">
            <a:avLst/>
          </a:prstGeom>
        </p:spPr>
        <p:txBody>
          <a:bodyPr wrap="square">
            <a:spAutoFit/>
          </a:bodyPr>
          <a:lstStyle/>
          <a:p>
            <a:pPr>
              <a:spcBef>
                <a:spcPct val="50000"/>
              </a:spcBef>
            </a:pPr>
            <a:r>
              <a:rPr lang="en-US" sz="2400" dirty="0">
                <a:latin typeface="+mj-lt"/>
              </a:rPr>
              <a:t>Slide credit POMDP: C. </a:t>
            </a:r>
            <a:r>
              <a:rPr lang="en-US" sz="2400" dirty="0" err="1">
                <a:latin typeface="+mj-lt"/>
              </a:rPr>
              <a:t>Conati</a:t>
            </a:r>
            <a:r>
              <a:rPr lang="en-US" sz="2400" dirty="0">
                <a:latin typeface="+mj-lt"/>
              </a:rPr>
              <a:t> and  P. </a:t>
            </a:r>
            <a:r>
              <a:rPr lang="en-US" sz="2400" dirty="0" err="1">
                <a:latin typeface="+mj-lt"/>
              </a:rPr>
              <a:t>Viswanathan</a:t>
            </a:r>
            <a:endParaRPr lang="en-US" sz="2400" dirty="0">
              <a:latin typeface="+mj-lt"/>
            </a:endParaRPr>
          </a:p>
          <a:p>
            <a:pPr>
              <a:spcBef>
                <a:spcPct val="50000"/>
              </a:spcBef>
            </a:pPr>
            <a:endParaRPr lang="en-US" sz="2400" dirty="0">
              <a:latin typeface="+mj-lt"/>
            </a:endParaRPr>
          </a:p>
        </p:txBody>
      </p:sp>
    </p:spTree>
    <p:extLst>
      <p:ext uri="{BB962C8B-B14F-4D97-AF65-F5344CB8AC3E}">
        <p14:creationId xmlns:p14="http://schemas.microsoft.com/office/powerpoint/2010/main" val="116793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CPSC 422, Lecture 4</a:t>
            </a:r>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10</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Optimal Policy when penalty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Note that here the cost of taking steps is small compared to the cost of ending into (2,4)</a:t>
            </a:r>
          </a:p>
          <a:p>
            <a:pPr marL="742950" lvl="1" indent="-285750">
              <a:spcBef>
                <a:spcPct val="20000"/>
              </a:spcBef>
              <a:buClr>
                <a:schemeClr val="tx1"/>
              </a:buClr>
              <a:buSzPct val="120000"/>
              <a:buFontTx/>
              <a:buChar char="•"/>
            </a:pPr>
            <a:r>
              <a:rPr lang="en-US" sz="2000" b="0">
                <a:latin typeface="Arial Unicode MS" pitchFamily="34" charset="-128"/>
              </a:rPr>
              <a:t>Thus, the  optimal policy for state (1,3) is to take the long way around the obstacle rather then risking to fall into (2,4) by taking the shorter way that passes next to it</a:t>
            </a:r>
          </a:p>
          <a:p>
            <a:pPr marL="342900" indent="-342900">
              <a:spcBef>
                <a:spcPct val="20000"/>
              </a:spcBef>
            </a:pPr>
            <a:r>
              <a:rPr lang="en-US" b="0">
                <a:solidFill>
                  <a:schemeClr val="accent2"/>
                </a:solidFill>
                <a:latin typeface="Arial Unicode MS" pitchFamily="34" charset="-128"/>
              </a:rPr>
              <a:t>May the optimal policy change if the  reward in the non-terminal states (let’s call it </a:t>
            </a:r>
            <a:r>
              <a:rPr lang="en-US" b="0" i="1">
                <a:solidFill>
                  <a:schemeClr val="accent2"/>
                </a:solidFill>
                <a:latin typeface="Arial Unicode MS" pitchFamily="34" charset="-128"/>
              </a:rPr>
              <a:t>r</a:t>
            </a:r>
            <a:r>
              <a:rPr lang="en-US" b="0">
                <a:solidFill>
                  <a:schemeClr val="accent2"/>
                </a:solidFill>
                <a:latin typeface="Arial Unicode MS" pitchFamily="34" charset="-128"/>
              </a:rPr>
              <a:t>)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5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4259"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4260" name="Ink 8"/>
              <p14:cNvContentPartPr>
                <a14:cpLocks xmlns:a14="http://schemas.microsoft.com/office/drawing/2010/main" noRot="1" noChangeAspect="1" noEditPoints="1" noChangeArrowheads="1" noChangeShapeType="1"/>
              </p14:cNvContentPartPr>
              <p14:nvPr/>
            </p14:nvContentPartPr>
            <p14:xfrm>
              <a:off x="4359275" y="2720975"/>
              <a:ext cx="565150" cy="522288"/>
            </p14:xfrm>
          </p:contentPart>
        </mc:Choice>
        <mc:Fallback xmlns="">
          <p:pic>
            <p:nvPicPr>
              <p:cNvPr id="224260" name="Ink 8"/>
              <p:cNvPicPr>
                <a:picLocks noRot="1" noChangeAspect="1" noEditPoints="1" noChangeArrowheads="1" noChangeShapeType="1"/>
              </p:cNvPicPr>
              <p:nvPr/>
            </p:nvPicPr>
            <p:blipFill>
              <a:blip r:embed="rId9"/>
              <a:stretch>
                <a:fillRect/>
              </a:stretch>
            </p:blipFill>
            <p:spPr>
              <a:xfrm>
                <a:off x="4343426" y="2657220"/>
                <a:ext cx="596847" cy="6494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4261" name="Ink 9"/>
              <p14:cNvContentPartPr>
                <a14:cpLocks xmlns:a14="http://schemas.microsoft.com/office/drawing/2010/main" noRot="1" noChangeAspect="1" noEditPoints="1" noChangeArrowheads="1" noChangeShapeType="1"/>
              </p14:cNvContentPartPr>
              <p14:nvPr/>
            </p14:nvContentPartPr>
            <p14:xfrm>
              <a:off x="7219950" y="717550"/>
              <a:ext cx="850900" cy="560388"/>
            </p14:xfrm>
          </p:contentPart>
        </mc:Choice>
        <mc:Fallback xmlns="">
          <p:pic>
            <p:nvPicPr>
              <p:cNvPr id="224261" name="Ink 9"/>
              <p:cNvPicPr>
                <a:picLocks noRot="1" noChangeAspect="1" noEditPoints="1" noChangeArrowheads="1" noChangeShapeType="1"/>
              </p:cNvPicPr>
              <p:nvPr/>
            </p:nvPicPr>
            <p:blipFill>
              <a:blip r:embed="rId11"/>
              <a:stretch>
                <a:fillRect/>
              </a:stretch>
            </p:blipFill>
            <p:spPr>
              <a:xfrm>
                <a:off x="7211311" y="709272"/>
                <a:ext cx="865298" cy="57334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4262" name="Ink 10"/>
              <p14:cNvContentPartPr>
                <a14:cpLocks xmlns:a14="http://schemas.microsoft.com/office/drawing/2010/main" noRot="1" noChangeAspect="1" noEditPoints="1" noChangeArrowheads="1" noChangeShapeType="1"/>
              </p14:cNvContentPartPr>
              <p14:nvPr/>
            </p14:nvContentPartPr>
            <p14:xfrm>
              <a:off x="4316413" y="1697038"/>
              <a:ext cx="676275" cy="1544637"/>
            </p14:xfrm>
          </p:contentPart>
        </mc:Choice>
        <mc:Fallback xmlns="">
          <p:pic>
            <p:nvPicPr>
              <p:cNvPr id="224262" name="Ink 10"/>
              <p:cNvPicPr>
                <a:picLocks noRot="1" noChangeAspect="1" noEditPoints="1" noChangeArrowheads="1" noChangeShapeType="1"/>
              </p:cNvPicPr>
              <p:nvPr/>
            </p:nvPicPr>
            <p:blipFill>
              <a:blip r:embed="rId13"/>
              <a:stretch>
                <a:fillRect/>
              </a:stretch>
            </p:blipFill>
            <p:spPr>
              <a:xfrm>
                <a:off x="4309931" y="1691278"/>
                <a:ext cx="689239" cy="155867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4268" name="Ink 18"/>
              <p14:cNvContentPartPr>
                <a14:cpLocks xmlns:a14="http://schemas.microsoft.com/office/drawing/2010/main" noRot="1" noChangeAspect="1" noEditPoints="1" noChangeArrowheads="1" noChangeShapeType="1"/>
              </p14:cNvContentPartPr>
              <p14:nvPr/>
            </p14:nvContentPartPr>
            <p14:xfrm>
              <a:off x="3289300" y="1522413"/>
              <a:ext cx="1589088" cy="1454150"/>
            </p14:xfrm>
          </p:contentPart>
        </mc:Choice>
        <mc:Fallback xmlns="">
          <p:pic>
            <p:nvPicPr>
              <p:cNvPr id="224268" name="Ink 18"/>
              <p:cNvPicPr>
                <a:picLocks noRot="1" noChangeAspect="1" noEditPoints="1" noChangeArrowheads="1" noChangeShapeType="1"/>
              </p:cNvPicPr>
              <p:nvPr/>
            </p:nvPicPr>
            <p:blipFill>
              <a:blip r:embed="rId25"/>
              <a:stretch>
                <a:fillRect/>
              </a:stretch>
            </p:blipFill>
            <p:spPr>
              <a:xfrm>
                <a:off x="3273100" y="1459048"/>
                <a:ext cx="1621129" cy="1580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4269" name="Ink 19"/>
              <p14:cNvContentPartPr>
                <a14:cpLocks xmlns:a14="http://schemas.microsoft.com/office/drawing/2010/main" noRot="1" noChangeAspect="1" noEditPoints="1" noChangeArrowheads="1" noChangeShapeType="1"/>
              </p14:cNvContentPartPr>
              <p14:nvPr/>
            </p14:nvContentPartPr>
            <p14:xfrm>
              <a:off x="6215063" y="4454525"/>
              <a:ext cx="2089150" cy="63500"/>
            </p14:xfrm>
          </p:contentPart>
        </mc:Choice>
        <mc:Fallback xmlns="">
          <p:pic>
            <p:nvPicPr>
              <p:cNvPr id="224269" name="Ink 19"/>
              <p:cNvPicPr>
                <a:picLocks noRot="1" noChangeAspect="1" noEditPoints="1" noChangeArrowheads="1" noChangeShapeType="1"/>
              </p:cNvPicPr>
              <p:nvPr/>
            </p:nvPicPr>
            <p:blipFill>
              <a:blip r:embed="rId27"/>
              <a:stretch>
                <a:fillRect/>
              </a:stretch>
            </p:blipFill>
            <p:spPr>
              <a:xfrm>
                <a:off x="6199233" y="4389930"/>
                <a:ext cx="2120809" cy="19232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4270" name="Ink 20"/>
              <p14:cNvContentPartPr>
                <a14:cpLocks xmlns:a14="http://schemas.microsoft.com/office/drawing/2010/main" noRot="1" noChangeAspect="1" noEditPoints="1" noChangeArrowheads="1" noChangeShapeType="1"/>
              </p14:cNvContentPartPr>
              <p14:nvPr/>
            </p14:nvContentPartPr>
            <p14:xfrm>
              <a:off x="725488" y="4751388"/>
              <a:ext cx="1727200" cy="80962"/>
            </p14:xfrm>
          </p:contentPart>
        </mc:Choice>
        <mc:Fallback xmlns="">
          <p:pic>
            <p:nvPicPr>
              <p:cNvPr id="224270" name="Ink 20"/>
              <p:cNvPicPr>
                <a:picLocks noRot="1" noChangeAspect="1" noEditPoints="1" noChangeArrowheads="1" noChangeShapeType="1"/>
              </p:cNvPicPr>
              <p:nvPr/>
            </p:nvPicPr>
            <p:blipFill>
              <a:blip r:embed="rId29"/>
              <a:stretch>
                <a:fillRect/>
              </a:stretch>
            </p:blipFill>
            <p:spPr>
              <a:xfrm>
                <a:off x="709649" y="4687698"/>
                <a:ext cx="1758879" cy="208342"/>
              </a:xfrm>
              <a:prstGeom prst="rect">
                <a:avLst/>
              </a:prstGeom>
            </p:spPr>
          </p:pic>
        </mc:Fallback>
      </mc:AlternateContent>
    </p:spTree>
    <p:extLst>
      <p:ext uri="{BB962C8B-B14F-4D97-AF65-F5344CB8AC3E}">
        <p14:creationId xmlns:p14="http://schemas.microsoft.com/office/powerpoint/2010/main" val="319541965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4</a:t>
            </a:r>
          </a:p>
        </p:txBody>
      </p:sp>
      <p:sp>
        <p:nvSpPr>
          <p:cNvPr id="11" name="Slide Number Placeholder 6"/>
          <p:cNvSpPr>
            <a:spLocks noGrp="1"/>
          </p:cNvSpPr>
          <p:nvPr>
            <p:ph type="sldNum" sz="quarter" idx="12"/>
          </p:nvPr>
        </p:nvSpPr>
        <p:spPr/>
        <p:txBody>
          <a:bodyPr/>
          <a:lstStyle/>
          <a:p>
            <a:pPr>
              <a:defRPr/>
            </a:pPr>
            <a:r>
              <a:rPr lang="en-US"/>
              <a:t>Slide </a:t>
            </a:r>
            <a:fld id="{99CFC80F-DE87-4AF9-B551-365BB3B60463}" type="slidenum">
              <a:rPr lang="en-US"/>
              <a:pPr>
                <a:defRPr/>
              </a:pPr>
              <a:t>11</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1285" name="Rectangle 5"/>
          <p:cNvSpPr>
            <a:spLocks noChangeArrowheads="1"/>
          </p:cNvSpPr>
          <p:nvPr/>
        </p:nvSpPr>
        <p:spPr bwMode="auto">
          <a:xfrm>
            <a:off x="690562"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Optimal Policy when  r &lt; -1.6284</a:t>
            </a:r>
          </a:p>
        </p:txBody>
      </p:sp>
      <p:sp>
        <p:nvSpPr>
          <p:cNvPr id="11286" name="Rectangle 6"/>
          <p:cNvSpPr>
            <a:spLocks noChangeArrowheads="1"/>
          </p:cNvSpPr>
          <p:nvPr/>
        </p:nvSpPr>
        <p:spPr bwMode="auto">
          <a:xfrm>
            <a:off x="580231" y="4145849"/>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000" b="0" dirty="0">
                <a:latin typeface="Arial Unicode MS" pitchFamily="34" charset="-128"/>
              </a:rPr>
              <a:t>Why is the agent heading straight into   (2,4) from its surrounding states?</a:t>
            </a:r>
          </a:p>
        </p:txBody>
      </p:sp>
      <p:pic>
        <p:nvPicPr>
          <p:cNvPr id="11287" name="Picture 7"/>
          <p:cNvPicPr>
            <a:picLocks noChangeAspect="1" noChangeArrowheads="1"/>
          </p:cNvPicPr>
          <p:nvPr/>
        </p:nvPicPr>
        <p:blipFill>
          <a:blip r:embed="rId3" cstate="print"/>
          <a:srcRect/>
          <a:stretch>
            <a:fillRect/>
          </a:stretch>
        </p:blipFill>
        <p:spPr bwMode="auto">
          <a:xfrm>
            <a:off x="2700338" y="1484313"/>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2535238" y="1674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1289" name="Text Box 9"/>
          <p:cNvSpPr txBox="1">
            <a:spLocks noChangeArrowheads="1"/>
          </p:cNvSpPr>
          <p:nvPr/>
        </p:nvSpPr>
        <p:spPr bwMode="auto">
          <a:xfrm>
            <a:off x="3059113" y="1285875"/>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1290" name="Picture 10"/>
          <p:cNvPicPr>
            <a:picLocks noChangeAspect="1" noChangeArrowheads="1"/>
          </p:cNvPicPr>
          <p:nvPr/>
        </p:nvPicPr>
        <p:blipFill>
          <a:blip r:embed="rId4" cstate="print"/>
          <a:srcRect/>
          <a:stretch>
            <a:fillRect/>
          </a:stretch>
        </p:blipFill>
        <p:spPr bwMode="auto">
          <a:xfrm>
            <a:off x="6011863" y="1484313"/>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6948488" y="105251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88" name="Ink 15"/>
              <p14:cNvContentPartPr>
                <a14:cpLocks xmlns:a14="http://schemas.microsoft.com/office/drawing/2010/main" noRot="1" noChangeAspect="1" noEditPoints="1" noChangeArrowheads="1" noChangeShapeType="1"/>
              </p14:cNvContentPartPr>
              <p14:nvPr/>
            </p14:nvContentPartPr>
            <p14:xfrm>
              <a:off x="2946400" y="3371850"/>
              <a:ext cx="3562350" cy="492125"/>
            </p14:xfrm>
          </p:contentPart>
        </mc:Choice>
        <mc:Fallback xmlns="">
          <p:pic>
            <p:nvPicPr>
              <p:cNvPr id="225288" name="Ink 15"/>
              <p:cNvPicPr>
                <a:picLocks noRot="1" noChangeAspect="1" noEditPoints="1" noChangeArrowheads="1" noChangeShapeType="1"/>
              </p:cNvPicPr>
              <p:nvPr/>
            </p:nvPicPr>
            <p:blipFill>
              <a:blip r:embed="rId16"/>
              <a:stretch>
                <a:fillRect/>
              </a:stretch>
            </p:blipFill>
            <p:spPr>
              <a:xfrm>
                <a:off x="2940640" y="3362130"/>
                <a:ext cx="3573510" cy="50544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5289" name="Ink 16"/>
              <p14:cNvContentPartPr>
                <a14:cpLocks xmlns:a14="http://schemas.microsoft.com/office/drawing/2010/main" noRot="1" noChangeAspect="1" noEditPoints="1" noChangeArrowheads="1" noChangeShapeType="1"/>
              </p14:cNvContentPartPr>
              <p14:nvPr/>
            </p14:nvContentPartPr>
            <p14:xfrm>
              <a:off x="5375275" y="1123950"/>
              <a:ext cx="323850" cy="558800"/>
            </p14:xfrm>
          </p:contentPart>
        </mc:Choice>
        <mc:Fallback xmlns="">
          <p:pic>
            <p:nvPicPr>
              <p:cNvPr id="225289" name="Ink 16"/>
              <p:cNvPicPr>
                <a:picLocks noRot="1" noChangeAspect="1" noEditPoints="1" noChangeArrowheads="1" noChangeShapeType="1"/>
              </p:cNvPicPr>
              <p:nvPr/>
            </p:nvPicPr>
            <p:blipFill>
              <a:blip r:embed="rId18"/>
              <a:stretch>
                <a:fillRect/>
              </a:stretch>
            </p:blipFill>
            <p:spPr>
              <a:xfrm>
                <a:off x="5366269" y="1116029"/>
                <a:ext cx="340781" cy="576443"/>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5290" name="Ink 17"/>
              <p14:cNvContentPartPr>
                <a14:cpLocks xmlns:a14="http://schemas.microsoft.com/office/drawing/2010/main" noRot="1" noChangeAspect="1" noEditPoints="1" noChangeArrowheads="1" noChangeShapeType="1"/>
              </p14:cNvContentPartPr>
              <p14:nvPr/>
            </p14:nvContentPartPr>
            <p14:xfrm>
              <a:off x="7004050" y="1333500"/>
              <a:ext cx="1433513" cy="427038"/>
            </p14:xfrm>
          </p:contentPart>
        </mc:Choice>
        <mc:Fallback xmlns="">
          <p:pic>
            <p:nvPicPr>
              <p:cNvPr id="225290" name="Ink 17"/>
              <p:cNvPicPr>
                <a:picLocks noRot="1" noChangeAspect="1" noEditPoints="1" noChangeArrowheads="1" noChangeShapeType="1"/>
              </p:cNvPicPr>
              <p:nvPr/>
            </p:nvPicPr>
            <p:blipFill>
              <a:blip r:embed="rId20"/>
              <a:stretch>
                <a:fillRect/>
              </a:stretch>
            </p:blipFill>
            <p:spPr>
              <a:xfrm>
                <a:off x="6997570" y="1327379"/>
                <a:ext cx="1448633" cy="44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5291" name="Ink 18"/>
              <p14:cNvContentPartPr>
                <a14:cpLocks xmlns:a14="http://schemas.microsoft.com/office/drawing/2010/main" noRot="1" noChangeAspect="1" noEditPoints="1" noChangeArrowheads="1" noChangeShapeType="1"/>
              </p14:cNvContentPartPr>
              <p14:nvPr/>
            </p14:nvContentPartPr>
            <p14:xfrm>
              <a:off x="4719638" y="1677988"/>
              <a:ext cx="727075" cy="1120775"/>
            </p14:xfrm>
          </p:contentPart>
        </mc:Choice>
        <mc:Fallback xmlns="">
          <p:pic>
            <p:nvPicPr>
              <p:cNvPr id="225291" name="Ink 18"/>
              <p:cNvPicPr>
                <a:picLocks noRot="1" noChangeAspect="1" noEditPoints="1" noChangeArrowheads="1" noChangeShapeType="1"/>
              </p:cNvPicPr>
              <p:nvPr/>
            </p:nvPicPr>
            <p:blipFill>
              <a:blip r:embed="rId22"/>
              <a:stretch>
                <a:fillRect/>
              </a:stretch>
            </p:blipFill>
            <p:spPr>
              <a:xfrm>
                <a:off x="4713879" y="1672948"/>
                <a:ext cx="741473" cy="1132656"/>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5292" name="Ink 19"/>
              <p14:cNvContentPartPr>
                <a14:cpLocks xmlns:a14="http://schemas.microsoft.com/office/drawing/2010/main" noRot="1" noChangeAspect="1" noEditPoints="1" noChangeArrowheads="1" noChangeShapeType="1"/>
              </p14:cNvContentPartPr>
              <p14:nvPr/>
            </p14:nvContentPartPr>
            <p14:xfrm>
              <a:off x="2984500" y="3786188"/>
              <a:ext cx="2327275" cy="84137"/>
            </p14:xfrm>
          </p:contentPart>
        </mc:Choice>
        <mc:Fallback xmlns="">
          <p:pic>
            <p:nvPicPr>
              <p:cNvPr id="225292" name="Ink 19"/>
              <p:cNvPicPr>
                <a:picLocks noRot="1" noChangeAspect="1" noEditPoints="1" noChangeArrowheads="1" noChangeShapeType="1"/>
              </p:cNvPicPr>
              <p:nvPr/>
            </p:nvPicPr>
            <p:blipFill>
              <a:blip r:embed="rId24"/>
              <a:stretch>
                <a:fillRect/>
              </a:stretch>
            </p:blipFill>
            <p:spPr>
              <a:xfrm>
                <a:off x="2976940" y="3778637"/>
                <a:ext cx="2346714" cy="99239"/>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5293" name="Ink 22"/>
              <p14:cNvContentPartPr>
                <a14:cpLocks xmlns:a14="http://schemas.microsoft.com/office/drawing/2010/main" noRot="1" noChangeAspect="1" noEditPoints="1" noChangeArrowheads="1" noChangeShapeType="1"/>
              </p14:cNvContentPartPr>
              <p14:nvPr/>
            </p14:nvContentPartPr>
            <p14:xfrm>
              <a:off x="7710488" y="1490663"/>
              <a:ext cx="107950" cy="49212"/>
            </p14:xfrm>
          </p:contentPart>
        </mc:Choice>
        <mc:Fallback xmlns="">
          <p:pic>
            <p:nvPicPr>
              <p:cNvPr id="225293" name="Ink 22"/>
              <p:cNvPicPr>
                <a:picLocks noRot="1" noChangeAspect="1" noEditPoints="1" noChangeArrowheads="1" noChangeShapeType="1"/>
              </p:cNvPicPr>
              <p:nvPr/>
            </p:nvPicPr>
            <p:blipFill>
              <a:blip r:embed="rId26"/>
              <a:stretch>
                <a:fillRect/>
              </a:stretch>
            </p:blipFill>
            <p:spPr>
              <a:xfrm>
                <a:off x="7701132" y="1482401"/>
                <a:ext cx="125582" cy="6286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5294" name="Ink 23"/>
              <p14:cNvContentPartPr>
                <a14:cpLocks xmlns:a14="http://schemas.microsoft.com/office/drawing/2010/main" noRot="1" noChangeAspect="1" noEditPoints="1" noChangeArrowheads="1" noChangeShapeType="1"/>
              </p14:cNvContentPartPr>
              <p14:nvPr/>
            </p14:nvContentPartPr>
            <p14:xfrm>
              <a:off x="463550" y="4843463"/>
              <a:ext cx="2900363" cy="107950"/>
            </p14:xfrm>
          </p:contentPart>
        </mc:Choice>
        <mc:Fallback xmlns="">
          <p:pic>
            <p:nvPicPr>
              <p:cNvPr id="225294" name="Ink 23"/>
              <p:cNvPicPr>
                <a:picLocks noRot="1" noChangeAspect="1" noEditPoints="1" noChangeArrowheads="1" noChangeShapeType="1"/>
              </p:cNvPicPr>
              <p:nvPr/>
            </p:nvPicPr>
            <p:blipFill>
              <a:blip r:embed="rId28"/>
              <a:stretch>
                <a:fillRect/>
              </a:stretch>
            </p:blipFill>
            <p:spPr>
              <a:xfrm>
                <a:off x="460310" y="4834827"/>
                <a:ext cx="2909003" cy="1277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5295" name="Ink 24"/>
              <p14:cNvContentPartPr>
                <a14:cpLocks xmlns:a14="http://schemas.microsoft.com/office/drawing/2010/main" noRot="1" noChangeAspect="1" noEditPoints="1" noChangeArrowheads="1" noChangeShapeType="1"/>
              </p14:cNvContentPartPr>
              <p14:nvPr/>
            </p14:nvContentPartPr>
            <p14:xfrm>
              <a:off x="4041775" y="2368550"/>
              <a:ext cx="569913" cy="404813"/>
            </p14:xfrm>
          </p:contentPart>
        </mc:Choice>
        <mc:Fallback xmlns="">
          <p:pic>
            <p:nvPicPr>
              <p:cNvPr id="225295" name="Ink 24"/>
              <p:cNvPicPr>
                <a:picLocks noRot="1" noChangeAspect="1" noEditPoints="1" noChangeArrowheads="1" noChangeShapeType="1"/>
              </p:cNvPicPr>
              <p:nvPr/>
            </p:nvPicPr>
            <p:blipFill>
              <a:blip r:embed="rId30"/>
              <a:stretch>
                <a:fillRect/>
              </a:stretch>
            </p:blipFill>
            <p:spPr>
              <a:xfrm>
                <a:off x="4025944" y="2304803"/>
                <a:ext cx="601575" cy="532307"/>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5296" name="Ink 25"/>
              <p14:cNvContentPartPr>
                <a14:cpLocks xmlns:a14="http://schemas.microsoft.com/office/drawing/2010/main" noRot="1" noChangeAspect="1" noEditPoints="1" noChangeArrowheads="1" noChangeShapeType="1"/>
              </p14:cNvContentPartPr>
              <p14:nvPr/>
            </p14:nvContentPartPr>
            <p14:xfrm>
              <a:off x="4733925" y="2887663"/>
              <a:ext cx="477838" cy="515937"/>
            </p14:xfrm>
          </p:contentPart>
        </mc:Choice>
        <mc:Fallback xmlns="">
          <p:pic>
            <p:nvPicPr>
              <p:cNvPr id="225296" name="Ink 25"/>
              <p:cNvPicPr>
                <a:picLocks noRot="1" noChangeAspect="1" noEditPoints="1" noChangeArrowheads="1" noChangeShapeType="1"/>
              </p:cNvPicPr>
              <p:nvPr/>
            </p:nvPicPr>
            <p:blipFill>
              <a:blip r:embed="rId32"/>
              <a:stretch>
                <a:fillRect/>
              </a:stretch>
            </p:blipFill>
            <p:spPr>
              <a:xfrm>
                <a:off x="4718033" y="2823936"/>
                <a:ext cx="509622" cy="643031"/>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5297" name="Ink 26"/>
              <p14:cNvContentPartPr>
                <a14:cpLocks xmlns:a14="http://schemas.microsoft.com/office/drawing/2010/main" noRot="1" noChangeAspect="1" noEditPoints="1" noChangeArrowheads="1" noChangeShapeType="1"/>
              </p14:cNvContentPartPr>
              <p14:nvPr/>
            </p14:nvContentPartPr>
            <p14:xfrm>
              <a:off x="388938" y="4818063"/>
              <a:ext cx="2830512" cy="87312"/>
            </p14:xfrm>
          </p:contentPart>
        </mc:Choice>
        <mc:Fallback xmlns="">
          <p:pic>
            <p:nvPicPr>
              <p:cNvPr id="225297" name="Ink 26"/>
              <p:cNvPicPr>
                <a:picLocks noRot="1" noChangeAspect="1" noEditPoints="1" noChangeArrowheads="1" noChangeShapeType="1"/>
              </p:cNvPicPr>
              <p:nvPr/>
            </p:nvPicPr>
            <p:blipFill>
              <a:blip r:embed="rId34"/>
              <a:stretch>
                <a:fillRect/>
              </a:stretch>
            </p:blipFill>
            <p:spPr>
              <a:xfrm>
                <a:off x="373099" y="4754203"/>
                <a:ext cx="2862190" cy="214672"/>
              </a:xfrm>
              <a:prstGeom prst="rect">
                <a:avLst/>
              </a:prstGeom>
            </p:spPr>
          </p:pic>
        </mc:Fallback>
      </mc:AlternateContent>
    </p:spTree>
    <p:extLst>
      <p:ext uri="{BB962C8B-B14F-4D97-AF65-F5344CB8AC3E}">
        <p14:creationId xmlns:p14="http://schemas.microsoft.com/office/powerpoint/2010/main" val="102481504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4</a:t>
            </a:r>
          </a:p>
        </p:txBody>
      </p:sp>
      <p:sp>
        <p:nvSpPr>
          <p:cNvPr id="11" name="Slide Number Placeholder 6"/>
          <p:cNvSpPr>
            <a:spLocks noGrp="1"/>
          </p:cNvSpPr>
          <p:nvPr>
            <p:ph type="sldNum" sz="quarter" idx="12"/>
          </p:nvPr>
        </p:nvSpPr>
        <p:spPr/>
        <p:txBody>
          <a:bodyPr/>
          <a:lstStyle/>
          <a:p>
            <a:pPr>
              <a:defRPr/>
            </a:pPr>
            <a:r>
              <a:rPr lang="en-US"/>
              <a:t>Slide </a:t>
            </a:r>
            <a:fld id="{47FFE040-D5EA-435A-BEE9-9C84D40786A4}" type="slidenum">
              <a:rPr lang="en-US"/>
              <a:pPr>
                <a:defRPr/>
              </a:pPr>
              <a:t>12</a:t>
            </a:fld>
            <a:endParaRPr lang="en-US"/>
          </a:p>
        </p:txBody>
      </p:sp>
      <p:sp>
        <p:nvSpPr>
          <p:cNvPr id="1230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2303" name="Rectangle 5"/>
          <p:cNvSpPr>
            <a:spLocks noChangeArrowheads="1"/>
          </p:cNvSpPr>
          <p:nvPr/>
        </p:nvSpPr>
        <p:spPr bwMode="auto">
          <a:xfrm>
            <a:off x="838200" y="86860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-0.427 &lt; r &lt; -0.085</a:t>
            </a:r>
          </a:p>
        </p:txBody>
      </p:sp>
      <p:sp>
        <p:nvSpPr>
          <p:cNvPr id="12304" name="Rectangle 6"/>
          <p:cNvSpPr>
            <a:spLocks noChangeArrowheads="1"/>
          </p:cNvSpPr>
          <p:nvPr/>
        </p:nvSpPr>
        <p:spPr bwMode="auto">
          <a:xfrm>
            <a:off x="354619" y="4381500"/>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The cost of taking a step is high enough to make the agent take the shortcut to (3,4) from (1,3)</a:t>
            </a:r>
          </a:p>
        </p:txBody>
      </p:sp>
      <p:pic>
        <p:nvPicPr>
          <p:cNvPr id="12305" name="Picture 7"/>
          <p:cNvPicPr>
            <a:picLocks noChangeAspect="1" noChangeArrowheads="1"/>
          </p:cNvPicPr>
          <p:nvPr/>
        </p:nvPicPr>
        <p:blipFill>
          <a:blip r:embed="rId3" cstate="print"/>
          <a:srcRect/>
          <a:stretch>
            <a:fillRect/>
          </a:stretch>
        </p:blipFill>
        <p:spPr bwMode="auto">
          <a:xfrm>
            <a:off x="2843213" y="1539875"/>
            <a:ext cx="2736850" cy="2506663"/>
          </a:xfrm>
          <a:prstGeom prst="rect">
            <a:avLst/>
          </a:prstGeom>
          <a:noFill/>
          <a:ln w="9525">
            <a:noFill/>
            <a:miter lim="800000"/>
            <a:headEnd/>
            <a:tailEnd/>
          </a:ln>
        </p:spPr>
      </p:pic>
      <p:sp>
        <p:nvSpPr>
          <p:cNvPr id="12306" name="Text Box 8"/>
          <p:cNvSpPr txBox="1">
            <a:spLocks noChangeArrowheads="1"/>
          </p:cNvSpPr>
          <p:nvPr/>
        </p:nvSpPr>
        <p:spPr bwMode="auto">
          <a:xfrm>
            <a:off x="2535238" y="1801813"/>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2307" name="Text Box 9"/>
          <p:cNvSpPr txBox="1">
            <a:spLocks noChangeArrowheads="1"/>
          </p:cNvSpPr>
          <p:nvPr/>
        </p:nvSpPr>
        <p:spPr bwMode="auto">
          <a:xfrm>
            <a:off x="3071813" y="1311275"/>
            <a:ext cx="2448106"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pic>
        <p:nvPicPr>
          <p:cNvPr id="12308" name="Picture 10"/>
          <p:cNvPicPr>
            <a:picLocks noChangeAspect="1" noChangeArrowheads="1"/>
          </p:cNvPicPr>
          <p:nvPr/>
        </p:nvPicPr>
        <p:blipFill>
          <a:blip r:embed="rId4" cstate="print"/>
          <a:srcRect/>
          <a:stretch>
            <a:fillRect/>
          </a:stretch>
        </p:blipFill>
        <p:spPr bwMode="auto">
          <a:xfrm>
            <a:off x="6335713" y="1700213"/>
            <a:ext cx="2808287" cy="2078037"/>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6306"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6306"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6307"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6307"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6308"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6309"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6309"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6310"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6310"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6311"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6311"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6312" name="Ink 15"/>
              <p14:cNvContentPartPr>
                <a14:cpLocks xmlns:a14="http://schemas.microsoft.com/office/drawing/2010/main" noRot="1" noChangeAspect="1" noEditPoints="1" noChangeArrowheads="1" noChangeShapeType="1"/>
              </p14:cNvContentPartPr>
              <p14:nvPr/>
            </p14:nvContentPartPr>
            <p14:xfrm>
              <a:off x="3438525" y="860425"/>
              <a:ext cx="4379913" cy="2733675"/>
            </p14:xfrm>
          </p:contentPart>
        </mc:Choice>
        <mc:Fallback xmlns="">
          <p:pic>
            <p:nvPicPr>
              <p:cNvPr id="226312" name="Ink 15"/>
              <p:cNvPicPr>
                <a:picLocks noRot="1" noChangeAspect="1" noEditPoints="1" noChangeArrowheads="1" noChangeShapeType="1"/>
              </p:cNvPicPr>
              <p:nvPr/>
            </p:nvPicPr>
            <p:blipFill>
              <a:blip r:embed="rId16"/>
              <a:stretch>
                <a:fillRect/>
              </a:stretch>
            </p:blipFill>
            <p:spPr>
              <a:xfrm>
                <a:off x="3428085" y="849624"/>
                <a:ext cx="4400074" cy="27556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6313" name="Ink 16"/>
              <p14:cNvContentPartPr>
                <a14:cpLocks xmlns:a14="http://schemas.microsoft.com/office/drawing/2010/main" noRot="1" noChangeAspect="1" noEditPoints="1" noChangeArrowheads="1" noChangeShapeType="1"/>
              </p14:cNvContentPartPr>
              <p14:nvPr/>
            </p14:nvContentPartPr>
            <p14:xfrm>
              <a:off x="6642100" y="701675"/>
              <a:ext cx="228600" cy="209550"/>
            </p14:xfrm>
          </p:contentPart>
        </mc:Choice>
        <mc:Fallback xmlns="">
          <p:pic>
            <p:nvPicPr>
              <p:cNvPr id="226313" name="Ink 16"/>
              <p:cNvPicPr>
                <a:picLocks noRot="1" noChangeAspect="1" noEditPoints="1" noChangeArrowheads="1" noChangeShapeType="1"/>
              </p:cNvPicPr>
              <p:nvPr/>
            </p:nvPicPr>
            <p:blipFill>
              <a:blip r:embed="rId18"/>
              <a:stretch>
                <a:fillRect/>
              </a:stretch>
            </p:blipFill>
            <p:spPr>
              <a:xfrm>
                <a:off x="6633820" y="693754"/>
                <a:ext cx="244800" cy="226832"/>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6314" name="Ink 17"/>
              <p14:cNvContentPartPr>
                <a14:cpLocks xmlns:a14="http://schemas.microsoft.com/office/drawing/2010/main" noRot="1" noChangeAspect="1" noEditPoints="1" noChangeArrowheads="1" noChangeShapeType="1"/>
              </p14:cNvContentPartPr>
              <p14:nvPr/>
            </p14:nvContentPartPr>
            <p14:xfrm>
              <a:off x="6934200" y="3670300"/>
              <a:ext cx="485775" cy="468313"/>
            </p14:xfrm>
          </p:contentPart>
        </mc:Choice>
        <mc:Fallback xmlns="">
          <p:pic>
            <p:nvPicPr>
              <p:cNvPr id="226314" name="Ink 17"/>
              <p:cNvPicPr>
                <a:picLocks noRot="1" noChangeAspect="1" noEditPoints="1" noChangeArrowheads="1" noChangeShapeType="1"/>
              </p:cNvPicPr>
              <p:nvPr/>
            </p:nvPicPr>
            <p:blipFill>
              <a:blip r:embed="rId20"/>
              <a:stretch>
                <a:fillRect/>
              </a:stretch>
            </p:blipFill>
            <p:spPr>
              <a:xfrm>
                <a:off x="6927718" y="3658781"/>
                <a:ext cx="505581" cy="486311"/>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6315" name="Ink 18"/>
              <p14:cNvContentPartPr>
                <a14:cpLocks xmlns:a14="http://schemas.microsoft.com/office/drawing/2010/main" noRot="1" noChangeAspect="1" noEditPoints="1" noChangeArrowheads="1" noChangeShapeType="1"/>
              </p14:cNvContentPartPr>
              <p14:nvPr/>
            </p14:nvContentPartPr>
            <p14:xfrm>
              <a:off x="8382000" y="2446338"/>
              <a:ext cx="557213" cy="473075"/>
            </p14:xfrm>
          </p:contentPart>
        </mc:Choice>
        <mc:Fallback xmlns="">
          <p:pic>
            <p:nvPicPr>
              <p:cNvPr id="226315" name="Ink 18"/>
              <p:cNvPicPr>
                <a:picLocks noRot="1" noChangeAspect="1" noEditPoints="1" noChangeArrowheads="1" noChangeShapeType="1"/>
              </p:cNvPicPr>
              <p:nvPr/>
            </p:nvPicPr>
            <p:blipFill>
              <a:blip r:embed="rId22"/>
              <a:stretch>
                <a:fillRect/>
              </a:stretch>
            </p:blipFill>
            <p:spPr>
              <a:xfrm>
                <a:off x="8371915" y="2434826"/>
                <a:ext cx="578464" cy="494660"/>
              </a:xfrm>
              <a:prstGeom prst="rect">
                <a:avLst/>
              </a:prstGeom>
            </p:spPr>
          </p:pic>
        </mc:Fallback>
      </mc:AlternateContent>
    </p:spTree>
    <p:extLst>
      <p:ext uri="{BB962C8B-B14F-4D97-AF65-F5344CB8AC3E}">
        <p14:creationId xmlns:p14="http://schemas.microsoft.com/office/powerpoint/2010/main" val="301735733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4</a:t>
            </a:r>
          </a:p>
        </p:txBody>
      </p:sp>
      <p:sp>
        <p:nvSpPr>
          <p:cNvPr id="11" name="Slide Number Placeholder 6"/>
          <p:cNvSpPr>
            <a:spLocks noGrp="1"/>
          </p:cNvSpPr>
          <p:nvPr>
            <p:ph type="sldNum" sz="quarter" idx="12"/>
          </p:nvPr>
        </p:nvSpPr>
        <p:spPr/>
        <p:txBody>
          <a:bodyPr/>
          <a:lstStyle/>
          <a:p>
            <a:pPr>
              <a:defRPr/>
            </a:pPr>
            <a:r>
              <a:rPr lang="en-US"/>
              <a:t>Slide </a:t>
            </a:r>
            <a:fld id="{33F0DB13-DEE9-41A7-BDAB-B7471B2A6F1F}" type="slidenum">
              <a:rPr lang="en-US"/>
              <a:pPr>
                <a:defRPr/>
              </a:pPr>
              <a:t>13</a:t>
            </a:fld>
            <a:endParaRPr lang="en-US"/>
          </a:p>
        </p:txBody>
      </p:sp>
      <p:sp>
        <p:nvSpPr>
          <p:cNvPr id="13330"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3331"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-0.0218 &lt; r &lt; 0</a:t>
            </a:r>
          </a:p>
        </p:txBody>
      </p:sp>
      <p:sp>
        <p:nvSpPr>
          <p:cNvPr id="13332" name="Rectangle 6"/>
          <p:cNvSpPr>
            <a:spLocks noChangeArrowheads="1"/>
          </p:cNvSpPr>
          <p:nvPr/>
        </p:nvSpPr>
        <p:spPr bwMode="auto">
          <a:xfrm>
            <a:off x="417254" y="4346575"/>
            <a:ext cx="7910771" cy="62865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Why is the agent heading straight into the obstacle from (2,3)? And into the wall in (1,4)?</a:t>
            </a:r>
          </a:p>
        </p:txBody>
      </p:sp>
      <p:pic>
        <p:nvPicPr>
          <p:cNvPr id="13333" name="Picture 7"/>
          <p:cNvPicPr>
            <a:picLocks noChangeAspect="1" noChangeArrowheads="1"/>
          </p:cNvPicPr>
          <p:nvPr/>
        </p:nvPicPr>
        <p:blipFill>
          <a:blip r:embed="rId3" cstate="print"/>
          <a:srcRect/>
          <a:stretch>
            <a:fillRect/>
          </a:stretch>
        </p:blipFill>
        <p:spPr bwMode="auto">
          <a:xfrm>
            <a:off x="3276600" y="1916113"/>
            <a:ext cx="2447925" cy="2066925"/>
          </a:xfrm>
          <a:prstGeom prst="rect">
            <a:avLst/>
          </a:prstGeom>
          <a:noFill/>
          <a:ln w="9525">
            <a:noFill/>
            <a:miter lim="800000"/>
            <a:headEnd/>
            <a:tailEnd/>
          </a:ln>
        </p:spPr>
      </p:pic>
      <p:sp>
        <p:nvSpPr>
          <p:cNvPr id="13334" name="Text Box 8"/>
          <p:cNvSpPr txBox="1">
            <a:spLocks noChangeArrowheads="1"/>
          </p:cNvSpPr>
          <p:nvPr/>
        </p:nvSpPr>
        <p:spPr bwMode="auto">
          <a:xfrm>
            <a:off x="3040063" y="2016125"/>
            <a:ext cx="311150" cy="1766888"/>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3335" name="Text Box 9"/>
          <p:cNvSpPr txBox="1">
            <a:spLocks noChangeArrowheads="1"/>
          </p:cNvSpPr>
          <p:nvPr/>
        </p:nvSpPr>
        <p:spPr bwMode="auto">
          <a:xfrm>
            <a:off x="3348038" y="1700213"/>
            <a:ext cx="2165978"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pic>
        <p:nvPicPr>
          <p:cNvPr id="13336" name="Picture 10"/>
          <p:cNvPicPr>
            <a:picLocks noChangeAspect="1" noChangeArrowheads="1"/>
          </p:cNvPicPr>
          <p:nvPr/>
        </p:nvPicPr>
        <p:blipFill>
          <a:blip r:embed="rId4" cstate="print"/>
          <a:srcRect/>
          <a:stretch>
            <a:fillRect/>
          </a:stretch>
        </p:blipFill>
        <p:spPr bwMode="auto">
          <a:xfrm>
            <a:off x="6335713" y="1857375"/>
            <a:ext cx="2808287" cy="2078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5">
            <p14:nvContentPartPr>
              <p14:cNvPr id="227330"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7330"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7331"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7331"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7332" name="Group 11"/>
          <p:cNvGrpSpPr>
            <a:grpSpLocks/>
          </p:cNvGrpSpPr>
          <p:nvPr/>
        </p:nvGrpSpPr>
        <p:grpSpPr bwMode="auto">
          <a:xfrm>
            <a:off x="6948488" y="1196975"/>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7333" name="Ink 12"/>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7333" name="Ink 12"/>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7334" name="Ink 13"/>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7334" name="Ink 13"/>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7335" name="Ink 14"/>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7335" name="Ink 14"/>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7336" name="Ink 15"/>
              <p14:cNvContentPartPr>
                <a14:cpLocks xmlns:a14="http://schemas.microsoft.com/office/drawing/2010/main" noRot="1" noChangeAspect="1" noEditPoints="1" noChangeArrowheads="1" noChangeShapeType="1"/>
              </p14:cNvContentPartPr>
              <p14:nvPr/>
            </p14:nvContentPartPr>
            <p14:xfrm>
              <a:off x="3686175" y="1265238"/>
              <a:ext cx="2439988" cy="2362200"/>
            </p14:xfrm>
          </p:contentPart>
        </mc:Choice>
        <mc:Fallback xmlns="">
          <p:pic>
            <p:nvPicPr>
              <p:cNvPr id="227336" name="Ink 15"/>
              <p:cNvPicPr>
                <a:picLocks noRot="1" noChangeAspect="1" noEditPoints="1" noChangeArrowheads="1" noChangeShapeType="1"/>
              </p:cNvPicPr>
              <p:nvPr/>
            </p:nvPicPr>
            <p:blipFill>
              <a:blip r:embed="rId16"/>
              <a:stretch>
                <a:fillRect/>
              </a:stretch>
            </p:blipFill>
            <p:spPr>
              <a:xfrm>
                <a:off x="3680415" y="1258398"/>
                <a:ext cx="2457267" cy="237839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7337" name="Ink 16"/>
              <p14:cNvContentPartPr>
                <a14:cpLocks xmlns:a14="http://schemas.microsoft.com/office/drawing/2010/main" noRot="1" noChangeAspect="1" noEditPoints="1" noChangeArrowheads="1" noChangeShapeType="1"/>
              </p14:cNvContentPartPr>
              <p14:nvPr/>
            </p14:nvContentPartPr>
            <p14:xfrm>
              <a:off x="7739063" y="1638300"/>
              <a:ext cx="588962" cy="1517650"/>
            </p14:xfrm>
          </p:contentPart>
        </mc:Choice>
        <mc:Fallback xmlns="">
          <p:pic>
            <p:nvPicPr>
              <p:cNvPr id="227337" name="Ink 16"/>
              <p:cNvPicPr>
                <a:picLocks noRot="1" noChangeAspect="1" noEditPoints="1" noChangeArrowheads="1" noChangeShapeType="1"/>
              </p:cNvPicPr>
              <p:nvPr/>
            </p:nvPicPr>
            <p:blipFill>
              <a:blip r:embed="rId18"/>
              <a:stretch>
                <a:fillRect/>
              </a:stretch>
            </p:blipFill>
            <p:spPr>
              <a:xfrm>
                <a:off x="7728623" y="1629661"/>
                <a:ext cx="610922" cy="153672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7338" name="Ink 17"/>
              <p14:cNvContentPartPr>
                <a14:cpLocks xmlns:a14="http://schemas.microsoft.com/office/drawing/2010/main" noRot="1" noChangeAspect="1" noEditPoints="1" noChangeArrowheads="1" noChangeShapeType="1"/>
              </p14:cNvContentPartPr>
              <p14:nvPr/>
            </p14:nvContentPartPr>
            <p14:xfrm>
              <a:off x="8185150" y="2705100"/>
              <a:ext cx="720725" cy="949325"/>
            </p14:xfrm>
          </p:contentPart>
        </mc:Choice>
        <mc:Fallback xmlns="">
          <p:pic>
            <p:nvPicPr>
              <p:cNvPr id="227338" name="Ink 17"/>
              <p:cNvPicPr>
                <a:picLocks noRot="1" noChangeAspect="1" noEditPoints="1" noChangeArrowheads="1" noChangeShapeType="1"/>
              </p:cNvPicPr>
              <p:nvPr/>
            </p:nvPicPr>
            <p:blipFill>
              <a:blip r:embed="rId20"/>
              <a:stretch>
                <a:fillRect/>
              </a:stretch>
            </p:blipFill>
            <p:spPr>
              <a:xfrm>
                <a:off x="8181550" y="2699702"/>
                <a:ext cx="735485" cy="965159"/>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7339" name="Ink 20"/>
              <p14:cNvContentPartPr>
                <a14:cpLocks xmlns:a14="http://schemas.microsoft.com/office/drawing/2010/main" noRot="1" noChangeAspect="1" noEditPoints="1" noChangeArrowheads="1" noChangeShapeType="1"/>
              </p14:cNvContentPartPr>
              <p14:nvPr/>
            </p14:nvContentPartPr>
            <p14:xfrm>
              <a:off x="2309813" y="5295900"/>
              <a:ext cx="566737" cy="188913"/>
            </p14:xfrm>
          </p:contentPart>
        </mc:Choice>
        <mc:Fallback xmlns="">
          <p:pic>
            <p:nvPicPr>
              <p:cNvPr id="227339" name="Ink 20"/>
              <p:cNvPicPr>
                <a:picLocks noRot="1" noChangeAspect="1" noEditPoints="1" noChangeArrowheads="1" noChangeShapeType="1"/>
              </p:cNvPicPr>
              <p:nvPr/>
            </p:nvPicPr>
            <p:blipFill>
              <a:blip r:embed="rId22"/>
              <a:stretch>
                <a:fillRect/>
              </a:stretch>
            </p:blipFill>
            <p:spPr>
              <a:xfrm>
                <a:off x="2302252" y="5286904"/>
                <a:ext cx="579699" cy="20870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7340" name="Ink 21"/>
              <p14:cNvContentPartPr>
                <a14:cpLocks xmlns:a14="http://schemas.microsoft.com/office/drawing/2010/main" noRot="1" noChangeAspect="1" noEditPoints="1" noChangeArrowheads="1" noChangeShapeType="1"/>
              </p14:cNvContentPartPr>
              <p14:nvPr/>
            </p14:nvContentPartPr>
            <p14:xfrm>
              <a:off x="3270250" y="5175250"/>
              <a:ext cx="803275" cy="293688"/>
            </p14:xfrm>
          </p:contentPart>
        </mc:Choice>
        <mc:Fallback xmlns="">
          <p:pic>
            <p:nvPicPr>
              <p:cNvPr id="227340" name="Ink 21"/>
              <p:cNvPicPr>
                <a:picLocks noRot="1" noChangeAspect="1" noEditPoints="1" noChangeArrowheads="1" noChangeShapeType="1"/>
              </p:cNvPicPr>
              <p:nvPr/>
            </p:nvPicPr>
            <p:blipFill>
              <a:blip r:embed="rId24"/>
              <a:stretch>
                <a:fillRect/>
              </a:stretch>
            </p:blipFill>
            <p:spPr>
              <a:xfrm>
                <a:off x="3260529" y="5169851"/>
                <a:ext cx="817317" cy="30916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7341" name="Ink 22"/>
              <p14:cNvContentPartPr>
                <a14:cpLocks xmlns:a14="http://schemas.microsoft.com/office/drawing/2010/main" noRot="1" noChangeAspect="1" noEditPoints="1" noChangeArrowheads="1" noChangeShapeType="1"/>
              </p14:cNvContentPartPr>
              <p14:nvPr/>
            </p14:nvContentPartPr>
            <p14:xfrm>
              <a:off x="4367213" y="5170488"/>
              <a:ext cx="860425" cy="317500"/>
            </p14:xfrm>
          </p:contentPart>
        </mc:Choice>
        <mc:Fallback xmlns="">
          <p:pic>
            <p:nvPicPr>
              <p:cNvPr id="227341" name="Ink 22"/>
              <p:cNvPicPr>
                <a:picLocks noRot="1" noChangeAspect="1" noEditPoints="1" noChangeArrowheads="1" noChangeShapeType="1"/>
              </p:cNvPicPr>
              <p:nvPr/>
            </p:nvPicPr>
            <p:blipFill>
              <a:blip r:embed="rId26"/>
              <a:stretch>
                <a:fillRect/>
              </a:stretch>
            </p:blipFill>
            <p:spPr>
              <a:xfrm>
                <a:off x="4358213" y="5162199"/>
                <a:ext cx="875545" cy="33840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7342" name="Ink 23"/>
              <p14:cNvContentPartPr>
                <a14:cpLocks xmlns:a14="http://schemas.microsoft.com/office/drawing/2010/main" noRot="1" noChangeAspect="1" noEditPoints="1" noChangeArrowheads="1" noChangeShapeType="1"/>
              </p14:cNvContentPartPr>
              <p14:nvPr/>
            </p14:nvContentPartPr>
            <p14:xfrm>
              <a:off x="5487988" y="5448300"/>
              <a:ext cx="219075" cy="22225"/>
            </p14:xfrm>
          </p:contentPart>
        </mc:Choice>
        <mc:Fallback xmlns="">
          <p:pic>
            <p:nvPicPr>
              <p:cNvPr id="227342" name="Ink 23"/>
              <p:cNvPicPr>
                <a:picLocks noRot="1" noChangeAspect="1" noEditPoints="1" noChangeArrowheads="1" noChangeShapeType="1"/>
              </p:cNvPicPr>
              <p:nvPr/>
            </p:nvPicPr>
            <p:blipFill>
              <a:blip r:embed="rId28"/>
              <a:stretch>
                <a:fillRect/>
              </a:stretch>
            </p:blipFill>
            <p:spPr>
              <a:xfrm>
                <a:off x="5476477" y="5439697"/>
                <a:ext cx="235263" cy="4122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7343" name="Ink 24"/>
              <p14:cNvContentPartPr>
                <a14:cpLocks xmlns:a14="http://schemas.microsoft.com/office/drawing/2010/main" noRot="1" noChangeAspect="1" noEditPoints="1" noChangeArrowheads="1" noChangeShapeType="1"/>
              </p14:cNvContentPartPr>
              <p14:nvPr/>
            </p14:nvContentPartPr>
            <p14:xfrm>
              <a:off x="5859463" y="5437188"/>
              <a:ext cx="274637" cy="20637"/>
            </p14:xfrm>
          </p:contentPart>
        </mc:Choice>
        <mc:Fallback xmlns="">
          <p:pic>
            <p:nvPicPr>
              <p:cNvPr id="227343" name="Ink 24"/>
              <p:cNvPicPr>
                <a:picLocks noRot="1" noChangeAspect="1" noEditPoints="1" noChangeArrowheads="1" noChangeShapeType="1"/>
              </p:cNvPicPr>
              <p:nvPr/>
            </p:nvPicPr>
            <p:blipFill>
              <a:blip r:embed="rId30"/>
              <a:stretch>
                <a:fillRect/>
              </a:stretch>
            </p:blipFill>
            <p:spPr>
              <a:xfrm>
                <a:off x="5850824" y="5431757"/>
                <a:ext cx="292634" cy="34395"/>
              </a:xfrm>
              <a:prstGeom prst="rect">
                <a:avLst/>
              </a:prstGeom>
            </p:spPr>
          </p:pic>
        </mc:Fallback>
      </mc:AlternateContent>
    </p:spTree>
    <p:extLst>
      <p:ext uri="{BB962C8B-B14F-4D97-AF65-F5344CB8AC3E}">
        <p14:creationId xmlns:p14="http://schemas.microsoft.com/office/powerpoint/2010/main" val="280212937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5"/>
          <p:cNvSpPr>
            <a:spLocks noGrp="1"/>
          </p:cNvSpPr>
          <p:nvPr>
            <p:ph type="ftr" sz="quarter" idx="11"/>
          </p:nvPr>
        </p:nvSpPr>
        <p:spPr/>
        <p:txBody>
          <a:bodyPr/>
          <a:lstStyle/>
          <a:p>
            <a:pPr>
              <a:defRPr/>
            </a:pPr>
            <a:r>
              <a:rPr lang="en-US"/>
              <a:t>CPSC 422, Lecture 4</a:t>
            </a:r>
          </a:p>
        </p:txBody>
      </p:sp>
      <p:sp>
        <p:nvSpPr>
          <p:cNvPr id="10" name="Slide Number Placeholder 6"/>
          <p:cNvSpPr>
            <a:spLocks noGrp="1"/>
          </p:cNvSpPr>
          <p:nvPr>
            <p:ph type="sldNum" sz="quarter" idx="12"/>
          </p:nvPr>
        </p:nvSpPr>
        <p:spPr/>
        <p:txBody>
          <a:bodyPr/>
          <a:lstStyle/>
          <a:p>
            <a:pPr>
              <a:defRPr/>
            </a:pPr>
            <a:r>
              <a:rPr lang="en-US"/>
              <a:t>Slide </a:t>
            </a:r>
            <a:fld id="{7C1A65AA-870F-4E04-8EF0-163BA913DF18}" type="slidenum">
              <a:rPr lang="en-US"/>
              <a:pPr>
                <a:defRPr/>
              </a:pPr>
              <a:t>14</a:t>
            </a:fld>
            <a:endParaRPr lang="en-US"/>
          </a:p>
        </p:txBody>
      </p:sp>
      <p:sp>
        <p:nvSpPr>
          <p:cNvPr id="14342"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4343"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dirty="0">
                <a:latin typeface="Arial Unicode MS" pitchFamily="34" charset="-128"/>
              </a:rPr>
              <a:t>Optimal Policy when  -0.0218 &lt; r &lt; 0</a:t>
            </a:r>
          </a:p>
        </p:txBody>
      </p:sp>
      <p:sp>
        <p:nvSpPr>
          <p:cNvPr id="14344" name="Rectangle 6"/>
          <p:cNvSpPr>
            <a:spLocks noChangeArrowheads="1"/>
          </p:cNvSpPr>
          <p:nvPr/>
        </p:nvSpPr>
        <p:spPr bwMode="auto">
          <a:xfrm>
            <a:off x="0" y="400526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b="0">
                <a:latin typeface="Arial Unicode MS" pitchFamily="34" charset="-128"/>
              </a:rPr>
              <a:t>Stay longer in the grid  is not penalized as much as before. The agent is willing to take longer routes to avoid (2,4)</a:t>
            </a:r>
          </a:p>
          <a:p>
            <a:pPr marL="742950" lvl="1" indent="-285750">
              <a:spcBef>
                <a:spcPct val="20000"/>
              </a:spcBef>
              <a:buClr>
                <a:schemeClr val="tx1"/>
              </a:buClr>
              <a:buSzPct val="120000"/>
              <a:buFontTx/>
              <a:buChar char="•"/>
            </a:pPr>
            <a:r>
              <a:rPr lang="en-US" sz="2400" b="0">
                <a:latin typeface="Arial Unicode MS" pitchFamily="34" charset="-128"/>
              </a:rPr>
              <a:t>This is true even when it means banging against the obstacle a few times when moving from (2,3)</a:t>
            </a:r>
          </a:p>
        </p:txBody>
      </p:sp>
      <p:pic>
        <p:nvPicPr>
          <p:cNvPr id="14345" name="Picture 7"/>
          <p:cNvPicPr>
            <a:picLocks noChangeAspect="1" noChangeArrowheads="1"/>
          </p:cNvPicPr>
          <p:nvPr/>
        </p:nvPicPr>
        <p:blipFill>
          <a:blip r:embed="rId3" cstate="print"/>
          <a:srcRect/>
          <a:stretch>
            <a:fillRect/>
          </a:stretch>
        </p:blipFill>
        <p:spPr bwMode="auto">
          <a:xfrm>
            <a:off x="3348038" y="1557338"/>
            <a:ext cx="2447925" cy="2066925"/>
          </a:xfrm>
          <a:prstGeom prst="rect">
            <a:avLst/>
          </a:prstGeom>
          <a:noFill/>
          <a:ln w="9525">
            <a:noFill/>
            <a:miter lim="800000"/>
            <a:headEnd/>
            <a:tailEnd/>
          </a:ln>
        </p:spPr>
      </p:pic>
      <p:sp>
        <p:nvSpPr>
          <p:cNvPr id="14346" name="Text Box 8"/>
          <p:cNvSpPr txBox="1">
            <a:spLocks noChangeArrowheads="1"/>
          </p:cNvSpPr>
          <p:nvPr/>
        </p:nvSpPr>
        <p:spPr bwMode="auto">
          <a:xfrm>
            <a:off x="3127375" y="17399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4347" name="Text Box 9"/>
          <p:cNvSpPr txBox="1">
            <a:spLocks noChangeArrowheads="1"/>
          </p:cNvSpPr>
          <p:nvPr/>
        </p:nvSpPr>
        <p:spPr bwMode="auto">
          <a:xfrm>
            <a:off x="3563938" y="1341438"/>
            <a:ext cx="2024913" cy="36933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mc:AlternateContent xmlns:mc="http://schemas.openxmlformats.org/markup-compatibility/2006" xmlns:p14="http://schemas.microsoft.com/office/powerpoint/2010/main">
        <mc:Choice Requires="p14">
          <p:contentPart p14:bwMode="auto" r:id="rId4">
            <p14:nvContentPartPr>
              <p14:cNvPr id="228354"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8354"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8355"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8355" name="Ink 4"/>
              <p:cNvPicPr>
                <a:picLocks noRot="1" noChangeAspect="1" noEditPoints="1" noChangeArrowheads="1" noChangeShapeType="1"/>
              </p:cNvPicPr>
              <p:nvPr/>
            </p:nvPicPr>
            <p:blipFill>
              <a:blip r:embed="rId7"/>
              <a:stretch>
                <a:fillRect/>
              </a:stretch>
            </p:blipFill>
            <p:spPr>
              <a:xfrm>
                <a:off x="-977991" y="520007"/>
                <a:ext cx="70394" cy="252211"/>
              </a:xfrm>
              <a:prstGeom prst="rect">
                <a:avLst/>
              </a:prstGeom>
            </p:spPr>
          </p:pic>
        </mc:Fallback>
      </mc:AlternateContent>
    </p:spTree>
    <p:extLst>
      <p:ext uri="{BB962C8B-B14F-4D97-AF65-F5344CB8AC3E}">
        <p14:creationId xmlns:p14="http://schemas.microsoft.com/office/powerpoint/2010/main" val="14639969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a:t>CPSC 422, Lecture 4</a:t>
            </a:r>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15</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5377" name="Rectangle 5"/>
          <p:cNvSpPr>
            <a:spLocks noChangeArrowheads="1"/>
          </p:cNvSpPr>
          <p:nvPr/>
        </p:nvSpPr>
        <p:spPr bwMode="auto">
          <a:xfrm>
            <a:off x="179387" y="1084078"/>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Optimal Policy when  r &gt; 0     ?</a:t>
            </a:r>
          </a:p>
        </p:txBody>
      </p:sp>
      <p:sp>
        <p:nvSpPr>
          <p:cNvPr id="15378" name="Rectangle 6"/>
          <p:cNvSpPr>
            <a:spLocks noChangeArrowheads="1"/>
          </p:cNvSpPr>
          <p:nvPr/>
        </p:nvSpPr>
        <p:spPr bwMode="auto">
          <a:xfrm>
            <a:off x="0" y="1981200"/>
            <a:ext cx="9067800" cy="1547812"/>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Which means the agent is rewarded for every step it takes</a:t>
            </a:r>
          </a:p>
        </p:txBody>
      </p:sp>
      <mc:AlternateContent xmlns:mc="http://schemas.openxmlformats.org/markup-compatibility/2006" xmlns:p14="http://schemas.microsoft.com/office/powerpoint/2010/main">
        <mc:Choice Requires="p14">
          <p:contentPart p14:bwMode="auto" r:id="rId3">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p:spTree>
    <p:extLst>
      <p:ext uri="{BB962C8B-B14F-4D97-AF65-F5344CB8AC3E}">
        <p14:creationId xmlns:p14="http://schemas.microsoft.com/office/powerpoint/2010/main" val="169856329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5"/>
          <p:cNvSpPr>
            <a:spLocks noGrp="1"/>
          </p:cNvSpPr>
          <p:nvPr>
            <p:ph type="ftr" sz="quarter" idx="11"/>
          </p:nvPr>
        </p:nvSpPr>
        <p:spPr/>
        <p:txBody>
          <a:bodyPr/>
          <a:lstStyle/>
          <a:p>
            <a:pPr>
              <a:defRPr/>
            </a:pPr>
            <a:r>
              <a:rPr lang="en-US"/>
              <a:t>CPSC 422, Lecture 4</a:t>
            </a:r>
          </a:p>
        </p:txBody>
      </p:sp>
      <p:sp>
        <p:nvSpPr>
          <p:cNvPr id="34" name="Slide Number Placeholder 6"/>
          <p:cNvSpPr>
            <a:spLocks noGrp="1"/>
          </p:cNvSpPr>
          <p:nvPr>
            <p:ph type="sldNum" sz="quarter" idx="12"/>
          </p:nvPr>
        </p:nvSpPr>
        <p:spPr/>
        <p:txBody>
          <a:bodyPr/>
          <a:lstStyle/>
          <a:p>
            <a:pPr>
              <a:defRPr/>
            </a:pPr>
            <a:r>
              <a:rPr lang="en-US"/>
              <a:t>Slide </a:t>
            </a:r>
            <a:fld id="{11607BEF-A9AC-4C0C-A099-772C93AA0F01}" type="slidenum">
              <a:rPr lang="en-US"/>
              <a:pPr>
                <a:defRPr/>
              </a:pPr>
              <a:t>16</a:t>
            </a:fld>
            <a:endParaRPr lang="en-US"/>
          </a:p>
        </p:txBody>
      </p:sp>
      <p:sp>
        <p:nvSpPr>
          <p:cNvPr id="15376"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5377" name="Rectangle 5"/>
          <p:cNvSpPr>
            <a:spLocks noChangeArrowheads="1"/>
          </p:cNvSpPr>
          <p:nvPr/>
        </p:nvSpPr>
        <p:spPr bwMode="auto">
          <a:xfrm>
            <a:off x="179388" y="836613"/>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 &gt; 0</a:t>
            </a:r>
          </a:p>
        </p:txBody>
      </p:sp>
      <p:sp>
        <p:nvSpPr>
          <p:cNvPr id="15378" name="Rectangle 6"/>
          <p:cNvSpPr>
            <a:spLocks noChangeArrowheads="1"/>
          </p:cNvSpPr>
          <p:nvPr/>
        </p:nvSpPr>
        <p:spPr bwMode="auto">
          <a:xfrm>
            <a:off x="928688" y="1500188"/>
            <a:ext cx="6929437" cy="1208087"/>
          </a:xfrm>
          <a:prstGeom prst="rect">
            <a:avLst/>
          </a:prstGeom>
          <a:noFill/>
          <a:ln w="9525">
            <a:noFill/>
            <a:round/>
            <a:headEnd/>
            <a:tailEnd/>
          </a:ln>
        </p:spPr>
        <p:txBody>
          <a:bodyPr lIns="90000" tIns="46800" rIns="90000" bIns="46800"/>
          <a:lstStyle/>
          <a:p>
            <a:pPr marL="342900" indent="-342900">
              <a:spcBef>
                <a:spcPct val="20000"/>
              </a:spcBef>
            </a:pPr>
            <a:r>
              <a:rPr lang="en-US" sz="2400" b="0">
                <a:latin typeface="Arial Unicode MS" pitchFamily="34" charset="-128"/>
              </a:rPr>
              <a:t>Which means the agent is rewarded for every step it takes</a:t>
            </a:r>
          </a:p>
        </p:txBody>
      </p:sp>
      <p:pic>
        <p:nvPicPr>
          <p:cNvPr id="15379" name="Picture 7"/>
          <p:cNvPicPr>
            <a:picLocks noChangeAspect="1" noChangeArrowheads="1"/>
          </p:cNvPicPr>
          <p:nvPr/>
        </p:nvPicPr>
        <p:blipFill>
          <a:blip r:embed="rId3" cstate="print"/>
          <a:srcRect/>
          <a:stretch>
            <a:fillRect/>
          </a:stretch>
        </p:blipFill>
        <p:spPr bwMode="auto">
          <a:xfrm>
            <a:off x="4427538" y="3144838"/>
            <a:ext cx="2447925" cy="2066925"/>
          </a:xfrm>
          <a:prstGeom prst="rect">
            <a:avLst/>
          </a:prstGeom>
          <a:noFill/>
          <a:ln w="9525">
            <a:noFill/>
            <a:miter lim="800000"/>
            <a:headEnd/>
            <a:tailEnd/>
          </a:ln>
        </p:spPr>
      </p:pic>
      <p:sp>
        <p:nvSpPr>
          <p:cNvPr id="15380" name="Text Box 8"/>
          <p:cNvSpPr txBox="1">
            <a:spLocks noChangeArrowheads="1"/>
          </p:cNvSpPr>
          <p:nvPr/>
        </p:nvSpPr>
        <p:spPr bwMode="auto">
          <a:xfrm>
            <a:off x="4206875" y="3327400"/>
            <a:ext cx="311150" cy="146526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3</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2</a:t>
            </a:r>
          </a:p>
          <a:p>
            <a:pPr>
              <a:lnSpc>
                <a:spcPct val="90000"/>
              </a:lnSpc>
              <a:buClr>
                <a:srgbClr val="000000"/>
              </a:buClr>
              <a:buSzPct val="100000"/>
              <a:buFont typeface="Times New Roman" pitchFamily="18" charset="0"/>
              <a:buNone/>
            </a:pPr>
            <a:endParaRPr lang="en-US" sz="2000" b="0">
              <a:ea typeface="Arial Unicode MS" pitchFamily="34" charset="-128"/>
              <a:cs typeface="Arial Unicode MS" pitchFamily="34" charset="-128"/>
            </a:endParaRPr>
          </a:p>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a:t>
            </a:r>
          </a:p>
        </p:txBody>
      </p:sp>
      <p:sp>
        <p:nvSpPr>
          <p:cNvPr id="15381" name="Text Box 9"/>
          <p:cNvSpPr txBox="1">
            <a:spLocks noChangeArrowheads="1"/>
          </p:cNvSpPr>
          <p:nvPr/>
        </p:nvSpPr>
        <p:spPr bwMode="auto">
          <a:xfrm>
            <a:off x="4643438" y="2928938"/>
            <a:ext cx="2025650" cy="366712"/>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a:ea typeface="Arial Unicode MS" pitchFamily="34" charset="-128"/>
                <a:cs typeface="Arial Unicode MS" pitchFamily="34" charset="-128"/>
              </a:rPr>
              <a:t>1       2        3      4</a:t>
            </a:r>
          </a:p>
        </p:txBody>
      </p:sp>
      <p:pic>
        <p:nvPicPr>
          <p:cNvPr id="15382" name="Picture 10"/>
          <p:cNvPicPr>
            <a:picLocks noChangeAspect="1" noChangeArrowheads="1"/>
          </p:cNvPicPr>
          <p:nvPr/>
        </p:nvPicPr>
        <p:blipFill>
          <a:blip r:embed="rId4" cstate="print"/>
          <a:srcRect/>
          <a:stretch>
            <a:fillRect/>
          </a:stretch>
        </p:blipFill>
        <p:spPr bwMode="auto">
          <a:xfrm>
            <a:off x="5651500" y="3432175"/>
            <a:ext cx="333375" cy="314325"/>
          </a:xfrm>
          <a:prstGeom prst="rect">
            <a:avLst/>
          </a:prstGeom>
          <a:noFill/>
          <a:ln w="9525">
            <a:noFill/>
            <a:miter lim="800000"/>
            <a:headEnd/>
            <a:tailEnd/>
          </a:ln>
        </p:spPr>
      </p:pic>
      <p:grpSp>
        <p:nvGrpSpPr>
          <p:cNvPr id="2" name="Group 11"/>
          <p:cNvGrpSpPr>
            <a:grpSpLocks/>
          </p:cNvGrpSpPr>
          <p:nvPr/>
        </p:nvGrpSpPr>
        <p:grpSpPr bwMode="auto">
          <a:xfrm>
            <a:off x="5607050" y="4410075"/>
            <a:ext cx="360363" cy="360363"/>
            <a:chOff x="748" y="1706"/>
            <a:chExt cx="227" cy="227"/>
          </a:xfrm>
        </p:grpSpPr>
        <p:sp>
          <p:nvSpPr>
            <p:cNvPr id="15404" name="Rectangle 12"/>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5" name="AutoShape 13"/>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3" name="Group 14"/>
          <p:cNvGrpSpPr>
            <a:grpSpLocks/>
          </p:cNvGrpSpPr>
          <p:nvPr/>
        </p:nvGrpSpPr>
        <p:grpSpPr bwMode="auto">
          <a:xfrm>
            <a:off x="5149850" y="4422775"/>
            <a:ext cx="360363" cy="360363"/>
            <a:chOff x="748" y="1706"/>
            <a:chExt cx="227" cy="227"/>
          </a:xfrm>
        </p:grpSpPr>
        <p:sp>
          <p:nvSpPr>
            <p:cNvPr id="15402" name="Rectangle 15"/>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3" name="AutoShape 16"/>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a:off x="4591050" y="4397375"/>
            <a:ext cx="360363" cy="360363"/>
            <a:chOff x="748" y="1706"/>
            <a:chExt cx="227" cy="227"/>
          </a:xfrm>
        </p:grpSpPr>
        <p:sp>
          <p:nvSpPr>
            <p:cNvPr id="15400" name="Rectangle 18"/>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401" name="AutoShape 19"/>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5" name="Group 20"/>
          <p:cNvGrpSpPr>
            <a:grpSpLocks/>
          </p:cNvGrpSpPr>
          <p:nvPr/>
        </p:nvGrpSpPr>
        <p:grpSpPr bwMode="auto">
          <a:xfrm>
            <a:off x="4578350" y="3876675"/>
            <a:ext cx="360363" cy="360363"/>
            <a:chOff x="748" y="1706"/>
            <a:chExt cx="227" cy="227"/>
          </a:xfrm>
        </p:grpSpPr>
        <p:sp>
          <p:nvSpPr>
            <p:cNvPr id="15398" name="Rectangle 21"/>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9" name="AutoShape 22"/>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6" name="Group 23"/>
          <p:cNvGrpSpPr>
            <a:grpSpLocks/>
          </p:cNvGrpSpPr>
          <p:nvPr/>
        </p:nvGrpSpPr>
        <p:grpSpPr bwMode="auto">
          <a:xfrm>
            <a:off x="4603750" y="3355975"/>
            <a:ext cx="360363" cy="360363"/>
            <a:chOff x="748" y="1706"/>
            <a:chExt cx="227" cy="227"/>
          </a:xfrm>
        </p:grpSpPr>
        <p:sp>
          <p:nvSpPr>
            <p:cNvPr id="15396" name="Rectangle 24"/>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7" name="AutoShape 25"/>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7" name="Group 26"/>
          <p:cNvGrpSpPr>
            <a:grpSpLocks/>
          </p:cNvGrpSpPr>
          <p:nvPr/>
        </p:nvGrpSpPr>
        <p:grpSpPr bwMode="auto">
          <a:xfrm>
            <a:off x="5099050" y="3343275"/>
            <a:ext cx="360363" cy="360363"/>
            <a:chOff x="748" y="1706"/>
            <a:chExt cx="227" cy="227"/>
          </a:xfrm>
        </p:grpSpPr>
        <p:sp>
          <p:nvSpPr>
            <p:cNvPr id="15394" name="Rectangle 27"/>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5" name="AutoShape 28"/>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grpSp>
        <p:nvGrpSpPr>
          <p:cNvPr id="8" name="Group 29"/>
          <p:cNvGrpSpPr>
            <a:grpSpLocks/>
          </p:cNvGrpSpPr>
          <p:nvPr/>
        </p:nvGrpSpPr>
        <p:grpSpPr bwMode="auto">
          <a:xfrm>
            <a:off x="1428750" y="3143250"/>
            <a:ext cx="576263" cy="576263"/>
            <a:chOff x="748" y="1706"/>
            <a:chExt cx="227" cy="227"/>
          </a:xfrm>
        </p:grpSpPr>
        <p:sp>
          <p:nvSpPr>
            <p:cNvPr id="15392" name="Rectangle 30"/>
            <p:cNvSpPr>
              <a:spLocks noChangeArrowheads="1"/>
            </p:cNvSpPr>
            <p:nvPr/>
          </p:nvSpPr>
          <p:spPr bwMode="auto">
            <a:xfrm>
              <a:off x="748" y="1706"/>
              <a:ext cx="227" cy="227"/>
            </a:xfrm>
            <a:prstGeom prst="rect">
              <a:avLst/>
            </a:prstGeom>
            <a:solidFill>
              <a:schemeClr val="bg1"/>
            </a:solidFill>
            <a:ln w="9525">
              <a:noFill/>
              <a:miter lim="800000"/>
              <a:headEnd/>
              <a:tailEnd/>
            </a:ln>
          </p:spPr>
          <p:txBody>
            <a:bodyPr wrap="none" anchor="ctr"/>
            <a:lstStyle/>
            <a:p>
              <a:endParaRPr lang="en-US"/>
            </a:p>
          </p:txBody>
        </p:sp>
        <p:sp>
          <p:nvSpPr>
            <p:cNvPr id="15393" name="AutoShape 31"/>
            <p:cNvSpPr>
              <a:spLocks noChangeArrowheads="1"/>
            </p:cNvSpPr>
            <p:nvPr/>
          </p:nvSpPr>
          <p:spPr bwMode="auto">
            <a:xfrm>
              <a:off x="748" y="1706"/>
              <a:ext cx="226" cy="227"/>
            </a:xfrm>
            <a:prstGeom prst="star4">
              <a:avLst>
                <a:gd name="adj" fmla="val 12500"/>
              </a:avLst>
            </a:prstGeom>
            <a:solidFill>
              <a:srgbClr val="FF3300"/>
            </a:solidFill>
            <a:ln w="9525">
              <a:solidFill>
                <a:schemeClr val="tx1"/>
              </a:solidFill>
              <a:miter lim="800000"/>
              <a:headEnd/>
              <a:tailEnd/>
            </a:ln>
          </p:spPr>
          <p:txBody>
            <a:bodyPr wrap="none" anchor="ctr"/>
            <a:lstStyle/>
            <a:p>
              <a:endParaRPr lang="en-US"/>
            </a:p>
          </p:txBody>
        </p:sp>
      </p:grpSp>
      <p:sp>
        <p:nvSpPr>
          <p:cNvPr id="15390" name="Text Box 32"/>
          <p:cNvSpPr txBox="1">
            <a:spLocks noChangeArrowheads="1"/>
          </p:cNvSpPr>
          <p:nvPr/>
        </p:nvSpPr>
        <p:spPr bwMode="auto">
          <a:xfrm>
            <a:off x="642938" y="3714750"/>
            <a:ext cx="2951162" cy="1244600"/>
          </a:xfrm>
          <a:prstGeom prst="rect">
            <a:avLst/>
          </a:prstGeom>
          <a:noFill/>
          <a:ln w="9525">
            <a:noFill/>
            <a:miter lim="800000"/>
            <a:headEnd/>
            <a:tailEnd/>
          </a:ln>
        </p:spPr>
        <p:txBody>
          <a:bodyPr>
            <a:spAutoFit/>
          </a:bodyPr>
          <a:lstStyle/>
          <a:p>
            <a:pPr>
              <a:lnSpc>
                <a:spcPct val="90000"/>
              </a:lnSpc>
              <a:buClr>
                <a:srgbClr val="000000"/>
              </a:buClr>
              <a:buSzPct val="100000"/>
              <a:buFont typeface="Times New Roman" pitchFamily="18" charset="0"/>
              <a:buNone/>
            </a:pPr>
            <a:r>
              <a:rPr lang="en-US" b="0" dirty="0">
                <a:ea typeface="Arial Unicode MS" pitchFamily="34" charset="-128"/>
                <a:cs typeface="Arial Unicode MS" pitchFamily="34" charset="-128"/>
              </a:rPr>
              <a:t>state where every action belong to an optimal policy</a:t>
            </a:r>
          </a:p>
        </p:txBody>
      </p:sp>
      <p:sp>
        <p:nvSpPr>
          <p:cNvPr id="15391" name="Text Box 33"/>
          <p:cNvSpPr txBox="1">
            <a:spLocks noChangeArrowheads="1"/>
          </p:cNvSpPr>
          <p:nvPr/>
        </p:nvSpPr>
        <p:spPr bwMode="auto">
          <a:xfrm>
            <a:off x="1116013" y="2565400"/>
            <a:ext cx="184150" cy="476250"/>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endParaRPr lang="en-US" b="0">
              <a:solidFill>
                <a:schemeClr val="bg1"/>
              </a:solidFill>
              <a:ea typeface="Arial Unicode MS" pitchFamily="34" charset="-128"/>
              <a:cs typeface="Arial Unicode MS" pitchFamily="34" charset="-128"/>
            </a:endParaRPr>
          </a:p>
        </p:txBody>
      </p:sp>
      <mc:AlternateContent xmlns:mc="http://schemas.openxmlformats.org/markup-compatibility/2006" xmlns:p14="http://schemas.microsoft.com/office/powerpoint/2010/main">
        <mc:Choice Requires="p14">
          <p:contentPart p14:bwMode="auto" r:id="rId5">
            <p14:nvContentPartPr>
              <p14:cNvPr id="22937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9378"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9379"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9379"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9380" name="Ink 34"/>
              <p14:cNvContentPartPr>
                <a14:cpLocks xmlns:a14="http://schemas.microsoft.com/office/drawing/2010/main" noRot="1" noChangeAspect="1" noEditPoints="1" noChangeArrowheads="1" noChangeShapeType="1"/>
              </p14:cNvContentPartPr>
              <p14:nvPr/>
            </p14:nvContentPartPr>
            <p14:xfrm>
              <a:off x="5619750" y="2981325"/>
              <a:ext cx="795338" cy="1795463"/>
            </p14:xfrm>
          </p:contentPart>
        </mc:Choice>
        <mc:Fallback xmlns="">
          <p:pic>
            <p:nvPicPr>
              <p:cNvPr id="229380" name="Ink 34"/>
              <p:cNvPicPr>
                <a:picLocks noRot="1" noChangeAspect="1" noEditPoints="1" noChangeArrowheads="1" noChangeShapeType="1"/>
              </p:cNvPicPr>
              <p:nvPr/>
            </p:nvPicPr>
            <p:blipFill>
              <a:blip r:embed="rId10"/>
              <a:stretch>
                <a:fillRect/>
              </a:stretch>
            </p:blipFill>
            <p:spPr>
              <a:xfrm>
                <a:off x="5614352" y="2970524"/>
                <a:ext cx="812252" cy="18170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9381" name="Ink 35"/>
              <p14:cNvContentPartPr>
                <a14:cpLocks xmlns:a14="http://schemas.microsoft.com/office/drawing/2010/main" noRot="1" noChangeAspect="1" noEditPoints="1" noChangeArrowheads="1" noChangeShapeType="1"/>
              </p14:cNvContentPartPr>
              <p14:nvPr/>
            </p14:nvContentPartPr>
            <p14:xfrm>
              <a:off x="4579938" y="3302000"/>
              <a:ext cx="915987" cy="930275"/>
            </p14:xfrm>
          </p:contentPart>
        </mc:Choice>
        <mc:Fallback xmlns="">
          <p:pic>
            <p:nvPicPr>
              <p:cNvPr id="229381" name="Ink 35"/>
              <p:cNvPicPr>
                <a:picLocks noRot="1" noChangeAspect="1" noEditPoints="1" noChangeArrowheads="1" noChangeShapeType="1"/>
              </p:cNvPicPr>
              <p:nvPr/>
            </p:nvPicPr>
            <p:blipFill>
              <a:blip r:embed="rId12"/>
              <a:stretch>
                <a:fillRect/>
              </a:stretch>
            </p:blipFill>
            <p:spPr>
              <a:xfrm>
                <a:off x="4570937" y="3297320"/>
                <a:ext cx="930749" cy="94431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9382" name="Ink 36"/>
              <p14:cNvContentPartPr>
                <a14:cpLocks xmlns:a14="http://schemas.microsoft.com/office/drawing/2010/main" noRot="1" noChangeAspect="1" noEditPoints="1" noChangeArrowheads="1" noChangeShapeType="1"/>
              </p14:cNvContentPartPr>
              <p14:nvPr/>
            </p14:nvContentPartPr>
            <p14:xfrm>
              <a:off x="4654550" y="4433888"/>
              <a:ext cx="292100" cy="211137"/>
            </p14:xfrm>
          </p:contentPart>
        </mc:Choice>
        <mc:Fallback xmlns="">
          <p:pic>
            <p:nvPicPr>
              <p:cNvPr id="229382" name="Ink 36"/>
              <p:cNvPicPr>
                <a:picLocks noRot="1" noChangeAspect="1" noEditPoints="1" noChangeArrowheads="1" noChangeShapeType="1"/>
              </p:cNvPicPr>
              <p:nvPr/>
            </p:nvPicPr>
            <p:blipFill>
              <a:blip r:embed="rId14"/>
              <a:stretch>
                <a:fillRect/>
              </a:stretch>
            </p:blipFill>
            <p:spPr>
              <a:xfrm>
                <a:off x="4649514" y="4423097"/>
                <a:ext cx="307928" cy="23235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9383" name="Ink 37"/>
              <p14:cNvContentPartPr>
                <a14:cpLocks xmlns:a14="http://schemas.microsoft.com/office/drawing/2010/main" noRot="1" noChangeAspect="1" noEditPoints="1" noChangeArrowheads="1" noChangeShapeType="1"/>
              </p14:cNvContentPartPr>
              <p14:nvPr/>
            </p14:nvContentPartPr>
            <p14:xfrm>
              <a:off x="5165725" y="4430713"/>
              <a:ext cx="230188" cy="296862"/>
            </p14:xfrm>
          </p:contentPart>
        </mc:Choice>
        <mc:Fallback xmlns="">
          <p:pic>
            <p:nvPicPr>
              <p:cNvPr id="229383" name="Ink 37"/>
              <p:cNvPicPr>
                <a:picLocks noRot="1" noChangeAspect="1" noEditPoints="1" noChangeArrowheads="1" noChangeShapeType="1"/>
              </p:cNvPicPr>
              <p:nvPr/>
            </p:nvPicPr>
            <p:blipFill>
              <a:blip r:embed="rId16"/>
              <a:stretch>
                <a:fillRect/>
              </a:stretch>
            </p:blipFill>
            <p:spPr>
              <a:xfrm>
                <a:off x="5159241" y="4424236"/>
                <a:ext cx="246759" cy="31341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9384" name="Ink 38"/>
              <p14:cNvContentPartPr>
                <a14:cpLocks xmlns:a14="http://schemas.microsoft.com/office/drawing/2010/main" noRot="1" noChangeAspect="1" noEditPoints="1" noChangeArrowheads="1" noChangeShapeType="1"/>
              </p14:cNvContentPartPr>
              <p14:nvPr/>
            </p14:nvContentPartPr>
            <p14:xfrm>
              <a:off x="5715000" y="4449763"/>
              <a:ext cx="190500" cy="214312"/>
            </p14:xfrm>
          </p:contentPart>
        </mc:Choice>
        <mc:Fallback xmlns="">
          <p:pic>
            <p:nvPicPr>
              <p:cNvPr id="229384" name="Ink 38"/>
              <p:cNvPicPr>
                <a:picLocks noRot="1" noChangeAspect="1" noEditPoints="1" noChangeArrowheads="1" noChangeShapeType="1"/>
              </p:cNvPicPr>
              <p:nvPr/>
            </p:nvPicPr>
            <p:blipFill>
              <a:blip r:embed="rId18"/>
              <a:stretch>
                <a:fillRect/>
              </a:stretch>
            </p:blipFill>
            <p:spPr>
              <a:xfrm>
                <a:off x="5707078" y="4438218"/>
                <a:ext cx="209226" cy="23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9385" name="Ink 41"/>
              <p14:cNvContentPartPr>
                <a14:cpLocks xmlns:a14="http://schemas.microsoft.com/office/drawing/2010/main" noRot="1" noChangeAspect="1" noEditPoints="1" noChangeArrowheads="1" noChangeShapeType="1"/>
              </p14:cNvContentPartPr>
              <p14:nvPr/>
            </p14:nvContentPartPr>
            <p14:xfrm>
              <a:off x="5605463" y="2154238"/>
              <a:ext cx="268287" cy="242887"/>
            </p14:xfrm>
          </p:contentPart>
        </mc:Choice>
        <mc:Fallback xmlns="">
          <p:pic>
            <p:nvPicPr>
              <p:cNvPr id="229385" name="Ink 41"/>
              <p:cNvPicPr>
                <a:picLocks noRot="1" noChangeAspect="1" noEditPoints="1" noChangeArrowheads="1" noChangeShapeType="1"/>
              </p:cNvPicPr>
              <p:nvPr/>
            </p:nvPicPr>
            <p:blipFill>
              <a:blip r:embed="rId20"/>
              <a:stretch>
                <a:fillRect/>
              </a:stretch>
            </p:blipFill>
            <p:spPr>
              <a:xfrm>
                <a:off x="5596460" y="2150280"/>
                <a:ext cx="281251" cy="25368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9386" name="Ink 42"/>
              <p14:cNvContentPartPr>
                <a14:cpLocks xmlns:a14="http://schemas.microsoft.com/office/drawing/2010/main" noRot="1" noChangeAspect="1" noEditPoints="1" noChangeArrowheads="1" noChangeShapeType="1"/>
              </p14:cNvContentPartPr>
              <p14:nvPr/>
            </p14:nvContentPartPr>
            <p14:xfrm>
              <a:off x="6046788" y="2098675"/>
              <a:ext cx="1044575" cy="282575"/>
            </p14:xfrm>
          </p:contentPart>
        </mc:Choice>
        <mc:Fallback xmlns="">
          <p:pic>
            <p:nvPicPr>
              <p:cNvPr id="229386" name="Ink 42"/>
              <p:cNvPicPr>
                <a:picLocks noRot="1" noChangeAspect="1" noEditPoints="1" noChangeArrowheads="1" noChangeShapeType="1"/>
              </p:cNvPicPr>
              <p:nvPr/>
            </p:nvPicPr>
            <p:blipFill>
              <a:blip r:embed="rId22"/>
              <a:stretch>
                <a:fillRect/>
              </a:stretch>
            </p:blipFill>
            <p:spPr>
              <a:xfrm>
                <a:off x="6042107" y="2091836"/>
                <a:ext cx="1057898" cy="299134"/>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9387" name="Ink 43"/>
              <p14:cNvContentPartPr>
                <a14:cpLocks xmlns:a14="http://schemas.microsoft.com/office/drawing/2010/main" noRot="1" noChangeAspect="1" noEditPoints="1" noChangeArrowheads="1" noChangeShapeType="1"/>
              </p14:cNvContentPartPr>
              <p14:nvPr/>
            </p14:nvContentPartPr>
            <p14:xfrm>
              <a:off x="7265988" y="2043113"/>
              <a:ext cx="1462087" cy="342900"/>
            </p14:xfrm>
          </p:contentPart>
        </mc:Choice>
        <mc:Fallback xmlns="">
          <p:pic>
            <p:nvPicPr>
              <p:cNvPr id="229387" name="Ink 43"/>
              <p:cNvPicPr>
                <a:picLocks noRot="1" noChangeAspect="1" noEditPoints="1" noChangeArrowheads="1" noChangeShapeType="1"/>
              </p:cNvPicPr>
              <p:nvPr/>
            </p:nvPicPr>
            <p:blipFill>
              <a:blip r:embed="rId24"/>
              <a:stretch>
                <a:fillRect/>
              </a:stretch>
            </p:blipFill>
            <p:spPr>
              <a:xfrm>
                <a:off x="7258789" y="2036636"/>
                <a:ext cx="1474685" cy="354774"/>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9388" name="Ink 44"/>
              <p14:cNvContentPartPr>
                <a14:cpLocks xmlns:a14="http://schemas.microsoft.com/office/drawing/2010/main" noRot="1" noChangeAspect="1" noEditPoints="1" noChangeArrowheads="1" noChangeShapeType="1"/>
              </p14:cNvContentPartPr>
              <p14:nvPr/>
            </p14:nvContentPartPr>
            <p14:xfrm>
              <a:off x="6564313" y="2517775"/>
              <a:ext cx="796925" cy="233363"/>
            </p14:xfrm>
          </p:contentPart>
        </mc:Choice>
        <mc:Fallback xmlns="">
          <p:pic>
            <p:nvPicPr>
              <p:cNvPr id="229388" name="Ink 44"/>
              <p:cNvPicPr>
                <a:picLocks noRot="1" noChangeAspect="1" noEditPoints="1" noChangeArrowheads="1" noChangeShapeType="1"/>
              </p:cNvPicPr>
              <p:nvPr/>
            </p:nvPicPr>
            <p:blipFill>
              <a:blip r:embed="rId26"/>
              <a:stretch>
                <a:fillRect/>
              </a:stretch>
            </p:blipFill>
            <p:spPr>
              <a:xfrm>
                <a:off x="6556747" y="2511283"/>
                <a:ext cx="810976" cy="249594"/>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9389" name="Ink 45"/>
              <p14:cNvContentPartPr>
                <a14:cpLocks xmlns:a14="http://schemas.microsoft.com/office/drawing/2010/main" noRot="1" noChangeAspect="1" noEditPoints="1" noChangeArrowheads="1" noChangeShapeType="1"/>
              </p14:cNvContentPartPr>
              <p14:nvPr/>
            </p14:nvContentPartPr>
            <p14:xfrm>
              <a:off x="7519988" y="2536825"/>
              <a:ext cx="1389062" cy="542925"/>
            </p14:xfrm>
          </p:contentPart>
        </mc:Choice>
        <mc:Fallback xmlns="">
          <p:pic>
            <p:nvPicPr>
              <p:cNvPr id="229389" name="Ink 45"/>
              <p:cNvPicPr>
                <a:picLocks noRot="1" noChangeAspect="1" noEditPoints="1" noChangeArrowheads="1" noChangeShapeType="1"/>
              </p:cNvPicPr>
              <p:nvPr/>
            </p:nvPicPr>
            <p:blipFill>
              <a:blip r:embed="rId28"/>
              <a:stretch>
                <a:fillRect/>
              </a:stretch>
            </p:blipFill>
            <p:spPr>
              <a:xfrm>
                <a:off x="7511349" y="2533945"/>
                <a:ext cx="1407780" cy="551206"/>
              </a:xfrm>
              <a:prstGeom prst="rect">
                <a:avLst/>
              </a:prstGeom>
            </p:spPr>
          </p:pic>
        </mc:Fallback>
      </mc:AlternateContent>
      <p:sp>
        <p:nvSpPr>
          <p:cNvPr id="46" name="Text Box 32"/>
          <p:cNvSpPr txBox="1">
            <a:spLocks noChangeArrowheads="1"/>
          </p:cNvSpPr>
          <p:nvPr/>
        </p:nvSpPr>
        <p:spPr bwMode="auto">
          <a:xfrm>
            <a:off x="4008361" y="4870290"/>
            <a:ext cx="2775103" cy="341632"/>
          </a:xfrm>
          <a:prstGeom prst="rect">
            <a:avLst/>
          </a:prstGeom>
          <a:solidFill>
            <a:schemeClr val="bg1"/>
          </a:solidFill>
          <a:ln w="9525">
            <a:noFill/>
            <a:miter lim="800000"/>
            <a:headEnd/>
            <a:tailEnd/>
          </a:ln>
        </p:spPr>
        <p:txBody>
          <a:bodyPr wrap="square">
            <a:spAutoFit/>
          </a:bodyPr>
          <a:lstStyle/>
          <a:p>
            <a:pPr algn="ctr">
              <a:lnSpc>
                <a:spcPct val="90000"/>
              </a:lnSpc>
              <a:buClr>
                <a:srgbClr val="000000"/>
              </a:buClr>
              <a:buSzPct val="100000"/>
              <a:buFont typeface="Times New Roman" pitchFamily="18" charset="0"/>
              <a:buNone/>
            </a:pPr>
            <a:r>
              <a:rPr lang="en-US" b="0" dirty="0">
                <a:ea typeface="Arial Unicode MS" pitchFamily="34" charset="-128"/>
                <a:cs typeface="Arial Unicode MS" pitchFamily="34" charset="-128"/>
              </a:rPr>
              <a:t>r &gt; 0</a:t>
            </a:r>
          </a:p>
        </p:txBody>
      </p:sp>
    </p:spTree>
    <p:extLst>
      <p:ext uri="{BB962C8B-B14F-4D97-AF65-F5344CB8AC3E}">
        <p14:creationId xmlns:p14="http://schemas.microsoft.com/office/powerpoint/2010/main" val="106877819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705600" y="6553200"/>
            <a:ext cx="2895600" cy="457200"/>
          </a:xfrm>
        </p:spPr>
        <p:txBody>
          <a:bodyPr/>
          <a:lstStyle/>
          <a:p>
            <a:pPr>
              <a:defRPr/>
            </a:pPr>
            <a:r>
              <a:rPr lang="en-US" dirty="0"/>
              <a:t>CPSC422, Lecture 5</a:t>
            </a:r>
          </a:p>
        </p:txBody>
      </p:sp>
      <p:sp>
        <p:nvSpPr>
          <p:cNvPr id="3" name="Slide Number Placeholder 2"/>
          <p:cNvSpPr>
            <a:spLocks noGrp="1"/>
          </p:cNvSpPr>
          <p:nvPr>
            <p:ph type="sldNum" sz="quarter" idx="12"/>
          </p:nvPr>
        </p:nvSpPr>
        <p:spPr/>
        <p:txBody>
          <a:bodyPr/>
          <a:lstStyle/>
          <a:p>
            <a:pPr>
              <a:defRPr/>
            </a:pPr>
            <a:r>
              <a:rPr lang="en-US"/>
              <a:t>Slide </a:t>
            </a:r>
            <a:fld id="{2AD99C34-7C11-4721-9FED-B5532851C344}" type="slidenum">
              <a:rPr lang="en-US" smtClean="0"/>
              <a:pPr>
                <a:defRPr/>
              </a:pPr>
              <a:t>17</a:t>
            </a:fld>
            <a:endParaRPr lang="en-US"/>
          </a:p>
        </p:txBody>
      </p:sp>
      <p:sp>
        <p:nvSpPr>
          <p:cNvPr id="4" name="Rectangle 3"/>
          <p:cNvSpPr>
            <a:spLocks noChangeArrowheads="1"/>
          </p:cNvSpPr>
          <p:nvPr/>
        </p:nvSpPr>
        <p:spPr bwMode="auto">
          <a:xfrm>
            <a:off x="114300" y="-123485"/>
            <a:ext cx="8534400" cy="685800"/>
          </a:xfrm>
          <a:prstGeom prst="rect">
            <a:avLst/>
          </a:prstGeom>
          <a:noFill/>
          <a:ln w="9525">
            <a:noFill/>
            <a:miter lim="800000"/>
            <a:headEnd/>
            <a:tailEnd/>
          </a:ln>
        </p:spPr>
        <p:txBody>
          <a:bodyPr anchor="ctr"/>
          <a:lstStyle/>
          <a:p>
            <a:pPr algn="ctr"/>
            <a:r>
              <a:rPr lang="en-US" sz="3600" b="1" dirty="0">
                <a:solidFill>
                  <a:srgbClr val="3333CC"/>
                </a:solidFill>
                <a:latin typeface="Arial Unicode MS" pitchFamily="34" charset="-128"/>
              </a:rPr>
              <a:t>MDPs scalability </a:t>
            </a:r>
            <a:r>
              <a:rPr lang="en-US" sz="2400" b="1" dirty="0">
                <a:solidFill>
                  <a:srgbClr val="3333CC"/>
                </a:solidFill>
                <a:latin typeface="Arial Unicode MS" pitchFamily="34" charset="-128"/>
              </a:rPr>
              <a:t>(not required)</a:t>
            </a:r>
            <a:endParaRPr lang="en-US" sz="2000" b="1" i="1" baseline="30000" dirty="0">
              <a:solidFill>
                <a:srgbClr val="3333CC"/>
              </a:solidFill>
              <a:latin typeface="Arial Unicode MS" pitchFamily="34" charset="-128"/>
            </a:endParaRPr>
          </a:p>
        </p:txBody>
      </p:sp>
      <p:sp>
        <p:nvSpPr>
          <p:cNvPr id="5" name="Rectangle 4"/>
          <p:cNvSpPr>
            <a:spLocks noChangeArrowheads="1"/>
          </p:cNvSpPr>
          <p:nvPr/>
        </p:nvSpPr>
        <p:spPr bwMode="auto">
          <a:xfrm>
            <a:off x="114300" y="514815"/>
            <a:ext cx="8458200" cy="2303462"/>
          </a:xfrm>
          <a:prstGeom prst="rect">
            <a:avLst/>
          </a:prstGeom>
          <a:noFill/>
          <a:ln w="9525">
            <a:noFill/>
            <a:miter lim="800000"/>
            <a:headEnd/>
            <a:tailEnd/>
          </a:ln>
        </p:spPr>
        <p:txBody>
          <a:bodyPr/>
          <a:lstStyle/>
          <a:p>
            <a:pPr marL="342900" indent="-342900">
              <a:buFont typeface="Arial" panose="020B0604020202020204" pitchFamily="34" charset="0"/>
              <a:buChar char="•"/>
            </a:pPr>
            <a:r>
              <a:rPr lang="en-CA" sz="2400" dirty="0">
                <a:solidFill>
                  <a:srgbClr val="00B0F0"/>
                </a:solidFill>
              </a:rPr>
              <a:t>Modern optimal algorithms </a:t>
            </a:r>
            <a:r>
              <a:rPr lang="en-CA" sz="2400" dirty="0"/>
              <a:t>draw from a vast repertoire of techniques, like </a:t>
            </a:r>
            <a:r>
              <a:rPr lang="en-CA" sz="2400" b="1" dirty="0"/>
              <a:t>graph algorithms</a:t>
            </a:r>
            <a:r>
              <a:rPr lang="en-CA" sz="2400" dirty="0"/>
              <a:t>, </a:t>
            </a:r>
            <a:r>
              <a:rPr lang="en-CA" sz="2400" b="1" dirty="0"/>
              <a:t>heuristic search</a:t>
            </a:r>
            <a:r>
              <a:rPr lang="en-CA" sz="2400" dirty="0"/>
              <a:t>, </a:t>
            </a:r>
            <a:r>
              <a:rPr lang="en-CA" sz="2400" b="1" dirty="0"/>
              <a:t>compact value function representations</a:t>
            </a:r>
            <a:r>
              <a:rPr lang="en-CA" sz="2400" dirty="0"/>
              <a:t>, and </a:t>
            </a:r>
            <a:r>
              <a:rPr lang="en-CA" sz="2400" b="1" dirty="0"/>
              <a:t>simulation-based approaches</a:t>
            </a:r>
            <a:r>
              <a:rPr lang="en-CA" sz="2400" dirty="0"/>
              <a:t>. E.g.,</a:t>
            </a:r>
          </a:p>
          <a:p>
            <a:pPr marL="800100" lvl="1" indent="-342900">
              <a:buFont typeface="Arial" panose="020B0604020202020204" pitchFamily="34" charset="0"/>
              <a:buChar char="•"/>
            </a:pPr>
            <a:r>
              <a:rPr lang="en-CA" sz="2400" dirty="0"/>
              <a:t>Only compute V for states “reachable” from S</a:t>
            </a:r>
            <a:r>
              <a:rPr lang="en-CA" sz="2400" baseline="-25000" dirty="0"/>
              <a:t>0</a:t>
            </a:r>
          </a:p>
          <a:p>
            <a:pPr marL="800100" lvl="1" indent="-342900">
              <a:buFont typeface="Arial" panose="020B0604020202020204" pitchFamily="34" charset="0"/>
              <a:buChar char="•"/>
            </a:pPr>
            <a:r>
              <a:rPr lang="en-CA" sz="2400" dirty="0"/>
              <a:t>Do not compute V for really bad states (based on heuristics)</a:t>
            </a:r>
            <a:endParaRPr lang="en-US" dirty="0">
              <a:solidFill>
                <a:srgbClr val="000000"/>
              </a:solidFill>
              <a:latin typeface="Arial Unicode MS" pitchFamily="34" charset="-128"/>
            </a:endParaRPr>
          </a:p>
          <a:p>
            <a:pPr marL="342900" indent="-342900">
              <a:buFont typeface="Arial" panose="020B0604020202020204" pitchFamily="34" charset="0"/>
              <a:buChar char="•"/>
            </a:pPr>
            <a:r>
              <a:rPr lang="en-CA" sz="2400" dirty="0"/>
              <a:t>An enormous number of </a:t>
            </a:r>
            <a:r>
              <a:rPr lang="en-CA" sz="2400" dirty="0">
                <a:solidFill>
                  <a:srgbClr val="00B0F0"/>
                </a:solidFill>
              </a:rPr>
              <a:t>approximation algorithms </a:t>
            </a:r>
            <a:r>
              <a:rPr lang="en-CA" sz="2400" dirty="0"/>
              <a:t>have been suggested that exploit several intuitions, such as </a:t>
            </a:r>
            <a:r>
              <a:rPr lang="en-CA" sz="2400" b="1" dirty="0"/>
              <a:t>inadmissible heuristics, interleaving planning and execution</a:t>
            </a:r>
            <a:r>
              <a:rPr lang="en-CA" sz="2400" dirty="0"/>
              <a:t>, special processing for dead-end states, </a:t>
            </a:r>
            <a:r>
              <a:rPr lang="en-CA" sz="2400" b="1" dirty="0"/>
              <a:t>domain determinization </a:t>
            </a:r>
            <a:r>
              <a:rPr lang="en-CA" sz="2400" dirty="0"/>
              <a:t>ideas, </a:t>
            </a:r>
            <a:r>
              <a:rPr lang="en-CA" sz="2400" b="1" dirty="0"/>
              <a:t>hybridizing multiple algorithms</a:t>
            </a:r>
            <a:r>
              <a:rPr lang="en-CA" sz="2400" dirty="0"/>
              <a:t>, and </a:t>
            </a:r>
            <a:r>
              <a:rPr lang="en-CA" sz="2400" b="1" dirty="0"/>
              <a:t>hierarchical problem decompositions</a:t>
            </a:r>
            <a:r>
              <a:rPr lang="en-CA" sz="2400" dirty="0"/>
              <a:t>.</a:t>
            </a: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6" name="TextBox 5">
            <a:extLst>
              <a:ext uri="{FF2B5EF4-FFF2-40B4-BE49-F238E27FC236}">
                <a16:creationId xmlns:a16="http://schemas.microsoft.com/office/drawing/2014/main" id="{4C290580-18FF-496F-9247-AA208FAC621D}"/>
              </a:ext>
            </a:extLst>
          </p:cNvPr>
          <p:cNvSpPr txBox="1"/>
          <p:nvPr/>
        </p:nvSpPr>
        <p:spPr>
          <a:xfrm>
            <a:off x="1295400" y="5310514"/>
            <a:ext cx="5780429" cy="369332"/>
          </a:xfrm>
          <a:prstGeom prst="rect">
            <a:avLst/>
          </a:prstGeom>
          <a:noFill/>
        </p:spPr>
        <p:txBody>
          <a:bodyPr wrap="none" rtlCol="0">
            <a:spAutoFit/>
          </a:bodyPr>
          <a:lstStyle/>
          <a:p>
            <a:r>
              <a:rPr lang="en-CA" dirty="0">
                <a:solidFill>
                  <a:srgbClr val="FF0000"/>
                </a:solidFill>
              </a:rPr>
              <a:t>explore the vast space of optimality-efficiency </a:t>
            </a:r>
            <a:r>
              <a:rPr lang="en-CA" dirty="0" err="1">
                <a:solidFill>
                  <a:srgbClr val="FF0000"/>
                </a:solidFill>
              </a:rPr>
              <a:t>tradeoffs</a:t>
            </a:r>
            <a:endParaRPr lang="en-CA" dirty="0">
              <a:solidFill>
                <a:srgbClr val="FF0000"/>
              </a:solidFill>
            </a:endParaRPr>
          </a:p>
        </p:txBody>
      </p:sp>
      <p:sp>
        <p:nvSpPr>
          <p:cNvPr id="7" name="Content Placeholder 2">
            <a:extLst>
              <a:ext uri="{FF2B5EF4-FFF2-40B4-BE49-F238E27FC236}">
                <a16:creationId xmlns:a16="http://schemas.microsoft.com/office/drawing/2014/main" id="{0872482F-AE39-4600-8024-F84429BEADEB}"/>
              </a:ext>
            </a:extLst>
          </p:cNvPr>
          <p:cNvSpPr txBox="1">
            <a:spLocks/>
          </p:cNvSpPr>
          <p:nvPr/>
        </p:nvSpPr>
        <p:spPr bwMode="auto">
          <a:xfrm>
            <a:off x="-24653" y="5791200"/>
            <a:ext cx="7873253"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600" b="1" dirty="0"/>
              <a:t>Planning with Markov Decision Processes: An AI Perspective  </a:t>
            </a:r>
            <a:r>
              <a:rPr lang="en-CA" sz="1600" dirty="0">
                <a:hlinkClick r:id="rId3"/>
              </a:rPr>
              <a:t>Mausam</a:t>
            </a:r>
            <a:r>
              <a:rPr lang="en-CA" sz="1600" dirty="0"/>
              <a:t> (UW), </a:t>
            </a:r>
            <a:r>
              <a:rPr lang="en-CA" sz="1600" dirty="0">
                <a:hlinkClick r:id="rId4"/>
              </a:rPr>
              <a:t>Andrey </a:t>
            </a:r>
            <a:r>
              <a:rPr lang="en-CA" sz="1600" dirty="0" err="1">
                <a:hlinkClick r:id="rId4"/>
              </a:rPr>
              <a:t>Kolobov</a:t>
            </a:r>
            <a:r>
              <a:rPr lang="en-CA" sz="1600" dirty="0"/>
              <a:t> (</a:t>
            </a:r>
            <a:r>
              <a:rPr lang="en-CA" sz="1600" dirty="0" err="1"/>
              <a:t>MSResearch</a:t>
            </a:r>
            <a:r>
              <a:rPr lang="en-CA" sz="1600" dirty="0"/>
              <a:t>) </a:t>
            </a:r>
            <a:r>
              <a:rPr lang="en-CA" sz="1600" dirty="0">
                <a:hlinkClick r:id="rId5"/>
              </a:rPr>
              <a:t>Synthesis Lectures on Artificial Intelligence and Machine Learning</a:t>
            </a:r>
            <a:r>
              <a:rPr lang="en-CA" sz="1600" dirty="0"/>
              <a:t> Jun 2012</a:t>
            </a:r>
          </a:p>
          <a:p>
            <a:endParaRPr lang="en-CA" sz="1600" kern="0" dirty="0"/>
          </a:p>
        </p:txBody>
      </p:sp>
      <p:sp>
        <p:nvSpPr>
          <p:cNvPr id="8" name="Content Placeholder 2">
            <a:extLst>
              <a:ext uri="{FF2B5EF4-FFF2-40B4-BE49-F238E27FC236}">
                <a16:creationId xmlns:a16="http://schemas.microsoft.com/office/drawing/2014/main" id="{802D5062-980F-4A7D-941A-AE184BFEE866}"/>
              </a:ext>
            </a:extLst>
          </p:cNvPr>
          <p:cNvSpPr txBox="1">
            <a:spLocks/>
          </p:cNvSpPr>
          <p:nvPr/>
        </p:nvSpPr>
        <p:spPr bwMode="auto">
          <a:xfrm>
            <a:off x="4332629" y="6406819"/>
            <a:ext cx="2743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1600" b="1" i="1" dirty="0">
                <a:solidFill>
                  <a:srgbClr val="FF0000"/>
                </a:solidFill>
              </a:rPr>
              <a:t>Free online through UBC</a:t>
            </a:r>
            <a:endParaRPr lang="en-CA" sz="1600" i="1" kern="0" dirty="0">
              <a:solidFill>
                <a:srgbClr val="FF0000"/>
              </a:solidFill>
            </a:endParaRPr>
          </a:p>
        </p:txBody>
      </p:sp>
      <p:pic>
        <p:nvPicPr>
          <p:cNvPr id="9" name="Picture 2" descr="Cover">
            <a:extLst>
              <a:ext uri="{FF2B5EF4-FFF2-40B4-BE49-F238E27FC236}">
                <a16:creationId xmlns:a16="http://schemas.microsoft.com/office/drawing/2014/main" id="{E1B222D5-9E20-4849-A425-9BAB5A8525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21235" y="5403498"/>
            <a:ext cx="651265" cy="802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6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pPr>
              <a:defRPr/>
            </a:pPr>
            <a:r>
              <a:rPr lang="en-US">
                <a:solidFill>
                  <a:srgbClr val="000000"/>
                </a:solidFill>
              </a:rPr>
              <a:t>Slide </a:t>
            </a:r>
            <a:fld id="{C4E0D86E-4DFE-49A6-8C95-1C6B8F9C7B2B}" type="slidenum">
              <a:rPr lang="en-US">
                <a:solidFill>
                  <a:srgbClr val="000000"/>
                </a:solidFill>
              </a:rPr>
              <a:pPr>
                <a:defRPr/>
              </a:pPr>
              <a:t>18</a:t>
            </a:fld>
            <a:endParaRPr lang="en-US">
              <a:solidFill>
                <a:srgbClr val="000000"/>
              </a:solidFill>
            </a:endParaRPr>
          </a:p>
        </p:txBody>
      </p:sp>
      <p:sp>
        <p:nvSpPr>
          <p:cNvPr id="3097"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a:p>
          <a:p>
            <a:pPr eaLnBrk="1" hangingPunct="1">
              <a:buFontTx/>
              <a:buChar char="•"/>
            </a:pPr>
            <a:endParaRPr lang="en-US" sz="2400"/>
          </a:p>
          <a:p>
            <a:pPr lvl="1" eaLnBrk="1" hangingPunct="1"/>
            <a:endParaRPr lang="en-US" sz="2000"/>
          </a:p>
        </p:txBody>
      </p:sp>
      <p:sp>
        <p:nvSpPr>
          <p:cNvPr id="3098"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dirty="0">
                <a:solidFill>
                  <a:srgbClr val="3333CC"/>
                </a:solidFill>
                <a:latin typeface="Arial Unicode MS" pitchFamily="34" charset="-128"/>
              </a:rPr>
              <a:t>Markov Models </a:t>
            </a:r>
            <a:endParaRPr lang="en-US" sz="3200" b="1" i="1" baseline="30000" dirty="0">
              <a:solidFill>
                <a:srgbClr val="3333CC"/>
              </a:solidFill>
              <a:latin typeface="Arial Unicode MS" pitchFamily="34" charset="-128"/>
            </a:endParaRPr>
          </a:p>
        </p:txBody>
      </p:sp>
      <p:sp>
        <p:nvSpPr>
          <p:cNvPr id="3099"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solidFill>
                <a:srgbClr val="000000"/>
              </a:solidFill>
              <a:latin typeface="Arial Unicode MS" pitchFamily="34" charset="-128"/>
            </a:endParaRPr>
          </a:p>
        </p:txBody>
      </p:sp>
      <p:sp>
        <p:nvSpPr>
          <p:cNvPr id="3100" name="Rectangle 19"/>
          <p:cNvSpPr>
            <a:spLocks noChangeArrowheads="1"/>
          </p:cNvSpPr>
          <p:nvPr/>
        </p:nvSpPr>
        <p:spPr bwMode="auto">
          <a:xfrm>
            <a:off x="827088" y="1268413"/>
            <a:ext cx="2952750" cy="647700"/>
          </a:xfrm>
          <a:prstGeom prst="rect">
            <a:avLst/>
          </a:prstGeom>
          <a:solidFill>
            <a:schemeClr val="accent2">
              <a:lumMod val="20000"/>
              <a:lumOff val="80000"/>
            </a:schemeClr>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Chains</a:t>
            </a:r>
          </a:p>
        </p:txBody>
      </p:sp>
      <p:sp>
        <p:nvSpPr>
          <p:cNvPr id="3101" name="Rectangle 20"/>
          <p:cNvSpPr>
            <a:spLocks noChangeArrowheads="1"/>
          </p:cNvSpPr>
          <p:nvPr/>
        </p:nvSpPr>
        <p:spPr bwMode="auto">
          <a:xfrm>
            <a:off x="3429000" y="2438400"/>
            <a:ext cx="2952750" cy="720725"/>
          </a:xfrm>
          <a:prstGeom prst="rect">
            <a:avLst/>
          </a:prstGeom>
          <a:solidFill>
            <a:schemeClr val="bg1"/>
          </a:solidFill>
          <a:ln w="9525">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Hidden Markov Model</a:t>
            </a:r>
          </a:p>
        </p:txBody>
      </p:sp>
      <p:sp>
        <p:nvSpPr>
          <p:cNvPr id="3102" name="Rectangle 21"/>
          <p:cNvSpPr>
            <a:spLocks noChangeArrowheads="1"/>
          </p:cNvSpPr>
          <p:nvPr/>
        </p:nvSpPr>
        <p:spPr bwMode="auto">
          <a:xfrm>
            <a:off x="4191000" y="5029200"/>
            <a:ext cx="3671888" cy="792162"/>
          </a:xfrm>
          <a:prstGeom prst="rect">
            <a:avLst/>
          </a:prstGeom>
          <a:solidFill>
            <a:schemeClr val="accent2">
              <a:lumMod val="20000"/>
              <a:lumOff val="80000"/>
            </a:schemeClr>
          </a:solidFill>
          <a:ln w="12700">
            <a:solidFill>
              <a:schemeClr val="accent2"/>
            </a:solidFill>
            <a:miter lim="800000"/>
            <a:headEnd/>
            <a:tailEnd/>
          </a:ln>
        </p:spPr>
        <p:txBody>
          <a:bodyPr/>
          <a:lstStyle/>
          <a:p>
            <a:pPr marL="342900" indent="-342900" algn="ctr">
              <a:lnSpc>
                <a:spcPct val="75000"/>
              </a:lnSpc>
              <a:spcBef>
                <a:spcPct val="20000"/>
              </a:spcBef>
            </a:pPr>
            <a:r>
              <a:rPr lang="en-US" sz="2400">
                <a:solidFill>
                  <a:srgbClr val="000000"/>
                </a:solidFill>
                <a:latin typeface="Arial Unicode MS" pitchFamily="34" charset="-128"/>
              </a:rPr>
              <a:t>Markov Decision Processes (MDPs)</a:t>
            </a:r>
          </a:p>
        </p:txBody>
      </p:sp>
      <p:sp>
        <p:nvSpPr>
          <p:cNvPr id="9" name="Footer Placeholder 8"/>
          <p:cNvSpPr>
            <a:spLocks noGrp="1"/>
          </p:cNvSpPr>
          <p:nvPr>
            <p:ph type="ftr" sz="quarter" idx="11"/>
          </p:nvPr>
        </p:nvSpPr>
        <p:spPr/>
        <p:txBody>
          <a:bodyPr/>
          <a:lstStyle/>
          <a:p>
            <a:pPr>
              <a:defRPr/>
            </a:pPr>
            <a:r>
              <a:rPr lang="en-US">
                <a:solidFill>
                  <a:srgbClr val="000000"/>
                </a:solidFill>
              </a:rPr>
              <a:t>CPSC422, Lecture 5</a:t>
            </a:r>
          </a:p>
        </p:txBody>
      </p:sp>
      <p:sp>
        <p:nvSpPr>
          <p:cNvPr id="11" name="Rectangle 21"/>
          <p:cNvSpPr>
            <a:spLocks noChangeArrowheads="1"/>
          </p:cNvSpPr>
          <p:nvPr/>
        </p:nvSpPr>
        <p:spPr bwMode="auto">
          <a:xfrm>
            <a:off x="5472112" y="3657600"/>
            <a:ext cx="3671888" cy="914400"/>
          </a:xfrm>
          <a:prstGeom prst="rect">
            <a:avLst/>
          </a:prstGeom>
          <a:noFill/>
          <a:ln w="38100">
            <a:solidFill>
              <a:schemeClr val="accent2"/>
            </a:solidFill>
            <a:miter lim="800000"/>
            <a:headEnd/>
            <a:tailEnd/>
          </a:ln>
        </p:spPr>
        <p:txBody>
          <a:bodyPr/>
          <a:lstStyle/>
          <a:p>
            <a:pPr marL="342900" indent="-342900" algn="ctr">
              <a:lnSpc>
                <a:spcPct val="75000"/>
              </a:lnSpc>
              <a:spcBef>
                <a:spcPct val="20000"/>
              </a:spcBef>
            </a:pPr>
            <a:r>
              <a:rPr lang="en-US" sz="2400" dirty="0">
                <a:solidFill>
                  <a:srgbClr val="000000"/>
                </a:solidFill>
                <a:latin typeface="Arial Unicode MS" pitchFamily="34" charset="-128"/>
              </a:rPr>
              <a:t>Partially Observable Markov Decision Processes (POMDPs)</a:t>
            </a:r>
          </a:p>
        </p:txBody>
      </p:sp>
      <mc:AlternateContent xmlns:mc="http://schemas.openxmlformats.org/markup-compatibility/2006" xmlns:p14="http://schemas.microsoft.com/office/powerpoint/2010/main">
        <mc:Choice Requires="p14">
          <p:contentPart p14:bwMode="auto" r:id="rId3">
            <p14:nvContentPartPr>
              <p14:cNvPr id="204802" name="Ink 22"/>
              <p14:cNvContentPartPr>
                <a14:cpLocks xmlns:a14="http://schemas.microsoft.com/office/drawing/2010/main" noRot="1" noChangeAspect="1" noEditPoints="1" noChangeArrowheads="1" noChangeShapeType="1"/>
              </p14:cNvContentPartPr>
              <p14:nvPr/>
            </p14:nvContentPartPr>
            <p14:xfrm>
              <a:off x="5781675" y="2112963"/>
              <a:ext cx="9525" cy="14287"/>
            </p14:xfrm>
          </p:contentPart>
        </mc:Choice>
        <mc:Fallback xmlns="">
          <p:pic>
            <p:nvPicPr>
              <p:cNvPr id="204802" name="Ink 22"/>
              <p:cNvPicPr>
                <a:picLocks noRot="1" noChangeAspect="1" noEditPoints="1" noChangeArrowheads="1" noChangeShapeType="1"/>
              </p:cNvPicPr>
              <p:nvPr/>
            </p:nvPicPr>
            <p:blipFill>
              <a:blip r:embed="rId4"/>
              <a:stretch>
                <a:fillRect/>
              </a:stretch>
            </p:blipFill>
            <p:spPr>
              <a:xfrm>
                <a:off x="5777645" y="2109391"/>
                <a:ext cx="17218" cy="210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4804" name="Ink 24"/>
              <p14:cNvContentPartPr>
                <a14:cpLocks xmlns:a14="http://schemas.microsoft.com/office/drawing/2010/main" noRot="1" noChangeAspect="1" noEditPoints="1" noChangeArrowheads="1" noChangeShapeType="1"/>
              </p14:cNvContentPartPr>
              <p14:nvPr/>
            </p14:nvContentPartPr>
            <p14:xfrm>
              <a:off x="4648200" y="1676400"/>
              <a:ext cx="1006475" cy="263525"/>
            </p14:xfrm>
          </p:contentPart>
        </mc:Choice>
        <mc:Fallback xmlns="">
          <p:pic>
            <p:nvPicPr>
              <p:cNvPr id="204804" name="Ink 24"/>
              <p:cNvPicPr>
                <a:picLocks noRot="1" noChangeAspect="1" noEditPoints="1" noChangeArrowheads="1" noChangeShapeType="1"/>
              </p:cNvPicPr>
              <p:nvPr/>
            </p:nvPicPr>
            <p:blipFill>
              <a:blip r:embed="rId6"/>
              <a:stretch>
                <a:fillRect/>
              </a:stretch>
            </p:blipFill>
            <p:spPr>
              <a:xfrm>
                <a:off x="4640643" y="1670640"/>
                <a:ext cx="1023028" cy="278285"/>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4805" name="Ink 25"/>
              <p14:cNvContentPartPr>
                <a14:cpLocks xmlns:a14="http://schemas.microsoft.com/office/drawing/2010/main" noRot="1" noChangeAspect="1" noEditPoints="1" noChangeArrowheads="1" noChangeShapeType="1"/>
              </p14:cNvContentPartPr>
              <p14:nvPr/>
            </p14:nvContentPartPr>
            <p14:xfrm>
              <a:off x="2740025" y="1960563"/>
              <a:ext cx="688975" cy="612775"/>
            </p14:xfrm>
          </p:contentPart>
        </mc:Choice>
        <mc:Fallback xmlns="">
          <p:pic>
            <p:nvPicPr>
              <p:cNvPr id="204805" name="Ink 25"/>
              <p:cNvPicPr>
                <a:picLocks noRot="1" noChangeAspect="1" noEditPoints="1" noChangeArrowheads="1" noChangeShapeType="1"/>
              </p:cNvPicPr>
              <p:nvPr/>
            </p:nvPicPr>
            <p:blipFill>
              <a:blip r:embed="rId8"/>
              <a:stretch>
                <a:fillRect/>
              </a:stretch>
            </p:blipFill>
            <p:spPr>
              <a:xfrm>
                <a:off x="2737147" y="1957683"/>
                <a:ext cx="702647" cy="62645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04806" name="Ink 26"/>
              <p14:cNvContentPartPr>
                <a14:cpLocks xmlns:a14="http://schemas.microsoft.com/office/drawing/2010/main" noRot="1" noChangeAspect="1" noEditPoints="1" noChangeArrowheads="1" noChangeShapeType="1"/>
              </p14:cNvContentPartPr>
              <p14:nvPr/>
            </p14:nvContentPartPr>
            <p14:xfrm>
              <a:off x="4267200" y="1981200"/>
              <a:ext cx="1800225" cy="322263"/>
            </p14:xfrm>
          </p:contentPart>
        </mc:Choice>
        <mc:Fallback xmlns="">
          <p:pic>
            <p:nvPicPr>
              <p:cNvPr id="204806" name="Ink 26"/>
              <p:cNvPicPr>
                <a:picLocks noRot="1" noChangeAspect="1" noEditPoints="1" noChangeArrowheads="1" noChangeShapeType="1"/>
              </p:cNvPicPr>
              <p:nvPr/>
            </p:nvPicPr>
            <p:blipFill>
              <a:blip r:embed="rId10"/>
              <a:stretch>
                <a:fillRect/>
              </a:stretch>
            </p:blipFill>
            <p:spPr>
              <a:xfrm>
                <a:off x="4258201" y="1975086"/>
                <a:ext cx="1817864" cy="33880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4807" name="Ink 27"/>
              <p14:cNvContentPartPr>
                <a14:cpLocks xmlns:a14="http://schemas.microsoft.com/office/drawing/2010/main" noRot="1" noChangeAspect="1" noEditPoints="1" noChangeArrowheads="1" noChangeShapeType="1"/>
              </p14:cNvContentPartPr>
              <p14:nvPr/>
            </p14:nvContentPartPr>
            <p14:xfrm>
              <a:off x="304800" y="3962400"/>
              <a:ext cx="890588" cy="412750"/>
            </p14:xfrm>
          </p:contentPart>
        </mc:Choice>
        <mc:Fallback xmlns="">
          <p:pic>
            <p:nvPicPr>
              <p:cNvPr id="204807" name="Ink 27"/>
              <p:cNvPicPr>
                <a:picLocks noRot="1" noChangeAspect="1" noEditPoints="1" noChangeArrowheads="1" noChangeShapeType="1"/>
              </p:cNvPicPr>
              <p:nvPr/>
            </p:nvPicPr>
            <p:blipFill>
              <a:blip r:embed="rId12"/>
              <a:stretch>
                <a:fillRect/>
              </a:stretch>
            </p:blipFill>
            <p:spPr>
              <a:xfrm>
                <a:off x="297600" y="3953044"/>
                <a:ext cx="907147" cy="42966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4808" name="Ink 28"/>
              <p14:cNvContentPartPr>
                <a14:cpLocks xmlns:a14="http://schemas.microsoft.com/office/drawing/2010/main" noRot="1" noChangeAspect="1" noEditPoints="1" noChangeArrowheads="1" noChangeShapeType="1"/>
              </p14:cNvContentPartPr>
              <p14:nvPr/>
            </p14:nvContentPartPr>
            <p14:xfrm>
              <a:off x="304800" y="4419600"/>
              <a:ext cx="1139825" cy="446088"/>
            </p14:xfrm>
          </p:contentPart>
        </mc:Choice>
        <mc:Fallback xmlns="">
          <p:pic>
            <p:nvPicPr>
              <p:cNvPr id="204808" name="Ink 28"/>
              <p:cNvPicPr>
                <a:picLocks noRot="1" noChangeAspect="1" noEditPoints="1" noChangeArrowheads="1" noChangeShapeType="1"/>
              </p:cNvPicPr>
              <p:nvPr/>
            </p:nvPicPr>
            <p:blipFill>
              <a:blip r:embed="rId14"/>
              <a:stretch>
                <a:fillRect/>
              </a:stretch>
            </p:blipFill>
            <p:spPr>
              <a:xfrm>
                <a:off x="295799" y="4408439"/>
                <a:ext cx="1161066" cy="4655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4809" name="Ink 29"/>
              <p14:cNvContentPartPr>
                <a14:cpLocks xmlns:a14="http://schemas.microsoft.com/office/drawing/2010/main" noRot="1" noChangeAspect="1" noEditPoints="1" noChangeArrowheads="1" noChangeShapeType="1"/>
              </p14:cNvContentPartPr>
              <p14:nvPr/>
            </p14:nvContentPartPr>
            <p14:xfrm>
              <a:off x="381000" y="4648200"/>
              <a:ext cx="1466850" cy="639763"/>
            </p14:xfrm>
          </p:contentPart>
        </mc:Choice>
        <mc:Fallback xmlns="">
          <p:pic>
            <p:nvPicPr>
              <p:cNvPr id="204809" name="Ink 29"/>
              <p:cNvPicPr>
                <a:picLocks noRot="1" noChangeAspect="1" noEditPoints="1" noChangeArrowheads="1" noChangeShapeType="1"/>
              </p:cNvPicPr>
              <p:nvPr/>
            </p:nvPicPr>
            <p:blipFill>
              <a:blip r:embed="rId16"/>
              <a:stretch>
                <a:fillRect/>
              </a:stretch>
            </p:blipFill>
            <p:spPr>
              <a:xfrm>
                <a:off x="375241" y="4635239"/>
                <a:ext cx="1483768" cy="66280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4813" name="Ink 33"/>
              <p14:cNvContentPartPr>
                <a14:cpLocks xmlns:a14="http://schemas.microsoft.com/office/drawing/2010/main" noRot="1" noChangeAspect="1" noEditPoints="1" noChangeArrowheads="1" noChangeShapeType="1"/>
              </p14:cNvContentPartPr>
              <p14:nvPr/>
            </p14:nvContentPartPr>
            <p14:xfrm>
              <a:off x="1524000" y="1981200"/>
              <a:ext cx="2654300" cy="3352800"/>
            </p14:xfrm>
          </p:contentPart>
        </mc:Choice>
        <mc:Fallback xmlns="">
          <p:pic>
            <p:nvPicPr>
              <p:cNvPr id="204813" name="Ink 33"/>
              <p:cNvPicPr>
                <a:picLocks noRot="1" noChangeAspect="1" noEditPoints="1" noChangeArrowheads="1" noChangeShapeType="1"/>
              </p:cNvPicPr>
              <p:nvPr/>
            </p:nvPicPr>
            <p:blipFill>
              <a:blip r:embed="rId18"/>
              <a:stretch>
                <a:fillRect/>
              </a:stretch>
            </p:blipFill>
            <p:spPr>
              <a:xfrm>
                <a:off x="1517155" y="1977600"/>
                <a:ext cx="2671952" cy="336900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4824" name="Ink 24"/>
              <p14:cNvContentPartPr>
                <a14:cpLocks xmlns:a14="http://schemas.microsoft.com/office/drawing/2010/main" noRot="1" noChangeAspect="1" noEditPoints="1" noChangeArrowheads="1" noChangeShapeType="1"/>
              </p14:cNvContentPartPr>
              <p14:nvPr/>
            </p14:nvContentPartPr>
            <p14:xfrm>
              <a:off x="4506913" y="3197225"/>
              <a:ext cx="952500" cy="1052513"/>
            </p14:xfrm>
          </p:contentPart>
        </mc:Choice>
        <mc:Fallback xmlns="">
          <p:pic>
            <p:nvPicPr>
              <p:cNvPr id="204824" name="Ink 24"/>
              <p:cNvPicPr>
                <a:picLocks noRot="1" noChangeAspect="1" noEditPoints="1" noChangeArrowheads="1" noChangeShapeType="1"/>
              </p:cNvPicPr>
              <p:nvPr/>
            </p:nvPicPr>
            <p:blipFill>
              <a:blip r:embed="rId20"/>
              <a:stretch>
                <a:fillRect/>
              </a:stretch>
            </p:blipFill>
            <p:spPr>
              <a:xfrm>
                <a:off x="4502233" y="3188226"/>
                <a:ext cx="972299" cy="107627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4825" name="Ink 25"/>
              <p14:cNvContentPartPr>
                <a14:cpLocks xmlns:a14="http://schemas.microsoft.com/office/drawing/2010/main" noRot="1" noChangeAspect="1" noEditPoints="1" noChangeArrowheads="1" noChangeShapeType="1"/>
              </p14:cNvContentPartPr>
              <p14:nvPr/>
            </p14:nvContentPartPr>
            <p14:xfrm>
              <a:off x="3962400" y="5011738"/>
              <a:ext cx="30163" cy="322262"/>
            </p14:xfrm>
          </p:contentPart>
        </mc:Choice>
        <mc:Fallback xmlns="">
          <p:pic>
            <p:nvPicPr>
              <p:cNvPr id="204825" name="Ink 25"/>
              <p:cNvPicPr>
                <a:picLocks noRot="1" noChangeAspect="1" noEditPoints="1" noChangeArrowheads="1" noChangeShapeType="1"/>
              </p:cNvPicPr>
              <p:nvPr/>
            </p:nvPicPr>
            <p:blipFill>
              <a:blip r:embed="rId22"/>
              <a:stretch>
                <a:fillRect/>
              </a:stretch>
            </p:blipFill>
            <p:spPr>
              <a:xfrm>
                <a:off x="3950335" y="5007417"/>
                <a:ext cx="52874" cy="33738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4826" name="Ink 26"/>
              <p14:cNvContentPartPr>
                <a14:cpLocks xmlns:a14="http://schemas.microsoft.com/office/drawing/2010/main" noRot="1" noChangeAspect="1" noEditPoints="1" noChangeArrowheads="1" noChangeShapeType="1"/>
              </p14:cNvContentPartPr>
              <p14:nvPr/>
            </p14:nvContentPartPr>
            <p14:xfrm>
              <a:off x="4684713" y="4106863"/>
              <a:ext cx="727075" cy="954087"/>
            </p14:xfrm>
          </p:contentPart>
        </mc:Choice>
        <mc:Fallback xmlns="">
          <p:pic>
            <p:nvPicPr>
              <p:cNvPr id="204826" name="Ink 26"/>
              <p:cNvPicPr>
                <a:picLocks noRot="1" noChangeAspect="1" noEditPoints="1" noChangeArrowheads="1" noChangeShapeType="1"/>
              </p:cNvPicPr>
              <p:nvPr/>
            </p:nvPicPr>
            <p:blipFill>
              <a:blip r:embed="rId24"/>
              <a:stretch>
                <a:fillRect/>
              </a:stretch>
            </p:blipFill>
            <p:spPr>
              <a:xfrm>
                <a:off x="4670675" y="4102543"/>
                <a:ext cx="750831" cy="96884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4827" name="Ink 27"/>
              <p14:cNvContentPartPr>
                <a14:cpLocks xmlns:a14="http://schemas.microsoft.com/office/drawing/2010/main" noRot="1" noChangeAspect="1" noEditPoints="1" noChangeArrowheads="1" noChangeShapeType="1"/>
              </p14:cNvContentPartPr>
              <p14:nvPr/>
            </p14:nvContentPartPr>
            <p14:xfrm>
              <a:off x="3168650" y="2366963"/>
              <a:ext cx="296863" cy="261937"/>
            </p14:xfrm>
          </p:contentPart>
        </mc:Choice>
        <mc:Fallback xmlns="">
          <p:pic>
            <p:nvPicPr>
              <p:cNvPr id="204827" name="Ink 27"/>
              <p:cNvPicPr>
                <a:picLocks noRot="1" noChangeAspect="1" noEditPoints="1" noChangeArrowheads="1" noChangeShapeType="1"/>
              </p:cNvPicPr>
              <p:nvPr/>
            </p:nvPicPr>
            <p:blipFill>
              <a:blip r:embed="rId26"/>
              <a:stretch>
                <a:fillRect/>
              </a:stretch>
            </p:blipFill>
            <p:spPr>
              <a:xfrm>
                <a:off x="3157135" y="2355778"/>
                <a:ext cx="313415" cy="283585"/>
              </a:xfrm>
              <a:prstGeom prst="rect">
                <a:avLst/>
              </a:prstGeom>
            </p:spPr>
          </p:pic>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19</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839200" cy="3886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mn-lt"/>
                <a:ea typeface="+mn-ea"/>
                <a:cs typeface="+mn-cs"/>
              </a:rPr>
              <a:t>Filtering for HMM </a:t>
            </a:r>
            <a:r>
              <a:rPr kumimoji="0" lang="en-US" sz="2400" b="1" i="0" u="sng" strike="noStrike" kern="0" cap="none" spc="0" normalizeH="0" baseline="0" noProof="0" dirty="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a:ln>
                  <a:noFill/>
                </a:ln>
                <a:solidFill>
                  <a:schemeClr val="tx1"/>
                </a:solidFill>
                <a:effectLst/>
                <a:uLnTx/>
                <a:uFillTx/>
                <a:latin typeface="+mn-lt"/>
                <a:ea typeface="+mn-ea"/>
                <a:cs typeface="+mn-cs"/>
              </a:rPr>
              <a:t>Partially Observable Markov Decision</a:t>
            </a:r>
            <a:r>
              <a:rPr kumimoji="0" lang="en-US" sz="3200" i="0" u="sng" strike="noStrike" kern="0" cap="none" spc="0" normalizeH="0" noProof="0" dirty="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3200" kern="0" dirty="0">
                <a:latin typeface="+mn-lt"/>
              </a:rPr>
              <a:t>Belief State</a:t>
            </a:r>
          </a:p>
          <a:p>
            <a:pPr marL="800100" lvl="1" indent="-342900">
              <a:spcBef>
                <a:spcPct val="20000"/>
              </a:spcBef>
              <a:buFont typeface="Arial" pitchFamily="34" charset="0"/>
              <a:buChar char="•"/>
              <a:defRPr/>
            </a:pPr>
            <a:r>
              <a:rPr lang="en-US" sz="3200" kern="0" dirty="0"/>
              <a:t>Belief State Update</a:t>
            </a: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 422, Lecture 4</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250371" y="914400"/>
            <a:ext cx="7772400" cy="2286000"/>
          </a:xfrm>
          <a:prstGeom prst="rect">
            <a:avLst/>
          </a:prstGeom>
          <a:solidFill>
            <a:srgbClr val="F9EFF7"/>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1" i="0" u="sng" strike="noStrike" kern="0" cap="none" spc="0" normalizeH="0" baseline="0" noProof="0" dirty="0">
                <a:ln>
                  <a:noFill/>
                </a:ln>
                <a:solidFill>
                  <a:schemeClr val="tx1"/>
                </a:solidFill>
                <a:effectLst/>
                <a:uLnTx/>
                <a:uFillTx/>
                <a:latin typeface="+mn-lt"/>
                <a:ea typeface="+mn-ea"/>
                <a:cs typeface="+mn-cs"/>
              </a:rPr>
              <a:t>Markov Decision</a:t>
            </a:r>
            <a:r>
              <a:rPr kumimoji="0" lang="en-US" sz="2000" b="1" i="0" u="sng" strike="noStrike" kern="0" cap="none" spc="0" normalizeH="0" noProof="0" dirty="0">
                <a:ln>
                  <a:noFill/>
                </a:ln>
                <a:solidFill>
                  <a:schemeClr val="tx1"/>
                </a:solidFill>
                <a:effectLst/>
                <a:uLnTx/>
                <a:uFillTx/>
                <a:latin typeface="+mn-lt"/>
                <a:ea typeface="+mn-ea"/>
                <a:cs typeface="+mn-cs"/>
              </a:rPr>
              <a:t> Processes</a:t>
            </a:r>
            <a:endParaRPr lang="en-US" sz="2000" kern="0" dirty="0">
              <a:latin typeface="+mn-l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a:latin typeface="+mn-lt"/>
              </a:rPr>
              <a: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sz="2000" kern="0" dirty="0">
                <a:latin typeface="+mn-lt"/>
              </a:rPr>
              <a:t>Finding the Optimal Policy</a:t>
            </a:r>
            <a:endParaRPr kumimoji="0" lang="en-US" sz="2000" i="0" u="none" strike="noStrike" kern="0" cap="none" spc="0" normalizeH="0" baseline="0" noProof="0" dirty="0">
              <a:ln>
                <a:noFill/>
              </a:ln>
              <a:effectLst/>
              <a:uLnTx/>
              <a:uFillTx/>
              <a:latin typeface="+mn-lt"/>
            </a:endParaRPr>
          </a:p>
          <a:p>
            <a:pPr marL="800100" lvl="1" indent="-342900">
              <a:spcBef>
                <a:spcPct val="20000"/>
              </a:spcBef>
              <a:buFont typeface="Arial" pitchFamily="34" charset="0"/>
              <a:buChar char="•"/>
              <a:defRPr/>
            </a:pPr>
            <a:r>
              <a:rPr kumimoji="0" lang="en-US" sz="2000" i="0" u="none" strike="noStrike" kern="0" cap="none" spc="0" normalizeH="0" baseline="0" noProof="0" dirty="0">
                <a:ln>
                  <a:noFill/>
                </a:ln>
                <a:effectLst/>
                <a:uLnTx/>
                <a:uFillTx/>
                <a:latin typeface="+mn-lt"/>
                <a:ea typeface="+mn-ea"/>
                <a:cs typeface="+mn-cs"/>
              </a:rPr>
              <a:t>Value Iteration</a:t>
            </a:r>
          </a:p>
          <a:p>
            <a:pPr marL="342900" indent="-342900">
              <a:spcBef>
                <a:spcPct val="20000"/>
              </a:spcBef>
              <a:buFont typeface="Arial" pitchFamily="34" charset="0"/>
              <a:buChar char="•"/>
              <a:defRPr/>
            </a:pPr>
            <a:r>
              <a:rPr lang="en-US" sz="2000" b="1" kern="0" dirty="0">
                <a:latin typeface="+mn-lt"/>
              </a:rPr>
              <a:t>From Values to the Policy</a:t>
            </a:r>
            <a:endParaRPr kumimoji="0" lang="en-US" sz="2000" b="1" i="0" u="none" strike="noStrike" kern="0" cap="none" spc="0" normalizeH="0" baseline="0" noProof="0" dirty="0">
              <a:ln>
                <a:noFill/>
              </a:ln>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7" name="Rectangle 3">
            <a:extLst>
              <a:ext uri="{FF2B5EF4-FFF2-40B4-BE49-F238E27FC236}">
                <a16:creationId xmlns:a16="http://schemas.microsoft.com/office/drawing/2014/main" id="{1C88CFC0-F0E7-4A47-BC7F-45F250870696}"/>
              </a:ext>
            </a:extLst>
          </p:cNvPr>
          <p:cNvSpPr txBox="1">
            <a:spLocks noChangeArrowheads="1"/>
          </p:cNvSpPr>
          <p:nvPr/>
        </p:nvSpPr>
        <p:spPr bwMode="auto">
          <a:xfrm>
            <a:off x="250371" y="3429000"/>
            <a:ext cx="8153400" cy="27432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400" kern="0" dirty="0"/>
              <a:t>Rewards and Optimal Policy</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i="0" u="sng" strike="noStrike" kern="0" cap="none" spc="0" normalizeH="0" baseline="0" noProof="0" dirty="0">
                <a:ln>
                  <a:noFill/>
                </a:ln>
                <a:solidFill>
                  <a:schemeClr val="tx1"/>
                </a:solidFill>
                <a:effectLst/>
                <a:uLnTx/>
                <a:uFillTx/>
                <a:latin typeface="+mn-lt"/>
                <a:ea typeface="+mn-ea"/>
                <a:cs typeface="+mn-cs"/>
              </a:rPr>
              <a:t>Filtering for HMM </a:t>
            </a:r>
            <a:r>
              <a:rPr kumimoji="0" lang="en-US" i="0" u="sng" strike="noStrike" kern="0" cap="none" spc="0" normalizeH="0" baseline="0" noProof="0" dirty="0">
                <a:ln>
                  <a:noFill/>
                </a:ln>
                <a:solidFill>
                  <a:schemeClr val="tx1"/>
                </a:solidFill>
                <a:effectLst/>
                <a:uLnTx/>
                <a:uFillTx/>
                <a:latin typeface="+mn-lt"/>
                <a:ea typeface="+mn-ea"/>
                <a:cs typeface="+mn-cs"/>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i="0" u="sng" strike="noStrike" kern="0" cap="none" spc="0" normalizeH="0" baseline="0" noProof="0" dirty="0">
                <a:ln>
                  <a:noFill/>
                </a:ln>
                <a:solidFill>
                  <a:schemeClr val="tx1"/>
                </a:solidFill>
                <a:effectLst/>
                <a:uLnTx/>
                <a:uFillTx/>
                <a:latin typeface="+mn-lt"/>
                <a:ea typeface="+mn-ea"/>
                <a:cs typeface="+mn-cs"/>
              </a:rPr>
              <a:t>Partially Observable Markov Decision</a:t>
            </a:r>
            <a:r>
              <a:rPr kumimoji="0" lang="en-US" sz="2400" i="0" u="sng" strike="noStrike" kern="0" cap="none" spc="0" normalizeH="0" noProof="0" dirty="0">
                <a:ln>
                  <a:noFill/>
                </a:ln>
                <a:solidFill>
                  <a:schemeClr val="tx1"/>
                </a:solidFill>
                <a:effectLst/>
                <a:uLnTx/>
                <a:uFillTx/>
                <a:latin typeface="+mn-lt"/>
                <a:ea typeface="+mn-ea"/>
                <a:cs typeface="+mn-cs"/>
              </a:rPr>
              <a:t> Processes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i="0" u="none" strike="noStrike" kern="0" cap="none" spc="0" normalizeH="0" baseline="0" noProof="0" dirty="0">
                <a:ln>
                  <a:noFill/>
                </a:ln>
                <a:effectLst/>
                <a:uLnTx/>
                <a:uFillTx/>
                <a:latin typeface="+mn-lt"/>
                <a:ea typeface="+mn-ea"/>
                <a:cs typeface="+mn-cs"/>
              </a:rPr>
              <a:t>Formal Specification and example</a:t>
            </a:r>
          </a:p>
          <a:p>
            <a:pPr marL="800100" lvl="1" indent="-342900">
              <a:spcBef>
                <a:spcPct val="20000"/>
              </a:spcBef>
              <a:buFont typeface="Arial" pitchFamily="34" charset="0"/>
              <a:buChar char="•"/>
              <a:defRPr/>
            </a:pPr>
            <a:r>
              <a:rPr lang="en-US" sz="2400" kern="0" dirty="0">
                <a:latin typeface="+mn-lt"/>
              </a:rPr>
              <a:t>Belief State</a:t>
            </a:r>
          </a:p>
          <a:p>
            <a:pPr marL="800100" lvl="1" indent="-342900">
              <a:spcBef>
                <a:spcPct val="20000"/>
              </a:spcBef>
              <a:buFont typeface="Arial" pitchFamily="34" charset="0"/>
              <a:buChar char="•"/>
              <a:defRPr/>
            </a:pPr>
            <a:r>
              <a:rPr lang="en-US" sz="2400" kern="0" dirty="0"/>
              <a:t>Belief State Update</a:t>
            </a:r>
            <a:endParaRPr kumimoji="0" lang="en-US" sz="24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i="0" u="none" strike="noStrike" kern="0" cap="none" spc="0" normalizeH="0" baseline="0" noProof="0" dirty="0">
              <a:ln>
                <a:noFill/>
              </a:ln>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i="0" u="none" strike="noStrike" kern="0" cap="none" spc="0" normalizeH="0" baseline="0" noProof="0" dirty="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3992801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solidFill>
                  <a:srgbClr val="000000"/>
                </a:solidFill>
              </a:rPr>
              <a:t>CPSC422, Lecture 5</a:t>
            </a: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20</a:t>
            </a:fld>
            <a:endParaRPr lang="en-US">
              <a:solidFill>
                <a:srgbClr val="000000"/>
              </a:solidFill>
            </a:endParaRPr>
          </a:p>
        </p:txBody>
      </p:sp>
      <p:sp>
        <p:nvSpPr>
          <p:cNvPr id="5153" name="Rectangle 2"/>
          <p:cNvSpPr>
            <a:spLocks noGrp="1" noChangeArrowheads="1"/>
          </p:cNvSpPr>
          <p:nvPr>
            <p:ph type="title"/>
          </p:nvPr>
        </p:nvSpPr>
        <p:spPr>
          <a:xfrm>
            <a:off x="250825" y="152400"/>
            <a:ext cx="8588375" cy="1044575"/>
          </a:xfrm>
        </p:spPr>
        <p:txBody>
          <a:bodyPr/>
          <a:lstStyle/>
          <a:p>
            <a:pPr eaLnBrk="1" hangingPunct="1"/>
            <a:r>
              <a:rPr lang="en-US" sz="3200" b="0"/>
              <a:t>Hidden Markov Model</a:t>
            </a:r>
            <a:br>
              <a:rPr lang="en-US" sz="3200" b="0"/>
            </a:br>
            <a:endParaRPr lang="en-US" sz="3200" b="0"/>
          </a:p>
        </p:txBody>
      </p:sp>
      <p:sp>
        <p:nvSpPr>
          <p:cNvPr id="5154" name="Rectangle 3"/>
          <p:cNvSpPr>
            <a:spLocks noChangeArrowheads="1"/>
          </p:cNvSpPr>
          <p:nvPr/>
        </p:nvSpPr>
        <p:spPr bwMode="auto">
          <a:xfrm>
            <a:off x="214313" y="3857625"/>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a:spcBef>
                <a:spcPct val="20000"/>
              </a:spcBef>
            </a:pPr>
            <a:r>
              <a:rPr lang="en-US" sz="2000" dirty="0">
                <a:solidFill>
                  <a:srgbClr val="000000"/>
                </a:solidFill>
                <a:latin typeface="Arial Unicode MS" pitchFamily="34" charset="-128"/>
              </a:rPr>
              <a:t>(probability </a:t>
            </a:r>
            <a:r>
              <a:rPr lang="en-US" sz="2000" dirty="0" err="1">
                <a:solidFill>
                  <a:srgbClr val="000000"/>
                </a:solidFill>
                <a:latin typeface="Arial Unicode MS" pitchFamily="34" charset="-128"/>
              </a:rPr>
              <a:t>distrib</a:t>
            </a:r>
            <a:r>
              <a:rPr lang="en-US" sz="2000" dirty="0">
                <a:solidFill>
                  <a:srgbClr val="000000"/>
                </a:solidFill>
                <a:latin typeface="Arial Unicode MS" pitchFamily="34" charset="-128"/>
              </a:rPr>
              <a:t>. for start state)</a:t>
            </a: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r>
              <a:rPr lang="en-US" sz="2400" kern="0" dirty="0">
                <a:solidFill>
                  <a:srgbClr val="000000"/>
                </a:solidFill>
                <a:latin typeface="Arial Unicode MS" pitchFamily="34" charset="-128"/>
              </a:rPr>
              <a:t>A </a:t>
            </a:r>
            <a:r>
              <a:rPr lang="en-US" sz="2400" kern="0" dirty="0">
                <a:solidFill>
                  <a:srgbClr val="3333CC"/>
                </a:solidFill>
                <a:latin typeface="Arial Unicode MS" pitchFamily="34" charset="-128"/>
              </a:rPr>
              <a:t>Hidden Markov Model (HMM)</a:t>
            </a:r>
            <a:r>
              <a:rPr lang="en-US" sz="2400" kern="0" dirty="0">
                <a:solidFill>
                  <a:srgbClr val="000000"/>
                </a:solidFill>
                <a:latin typeface="Arial Unicode MS" pitchFamily="34" charset="-128"/>
              </a:rPr>
              <a:t> starts with a Markov chain, and adds a noisy observation/evidence about the state at each time step:</a:t>
            </a:r>
          </a:p>
          <a:p>
            <a:pPr marL="342900" indent="-342900">
              <a:spcBef>
                <a:spcPct val="20000"/>
              </a:spcBef>
              <a:buFontTx/>
              <a:buChar char="•"/>
            </a:pPr>
            <a:endParaRPr lang="en-US" kern="0" dirty="0">
              <a:solidFill>
                <a:srgbClr val="000000"/>
              </a:solidFill>
              <a:latin typeface="Arial Unicode MS" pitchFamily="34" charset="-128"/>
            </a:endParaRPr>
          </a:p>
          <a:p>
            <a:pPr marL="342900" indent="-342900">
              <a:spcBef>
                <a:spcPct val="20000"/>
              </a:spcBef>
              <a:buFontTx/>
              <a:buChar char="•"/>
            </a:pPr>
            <a:endParaRPr lang="en-US" sz="2400" kern="0" dirty="0">
              <a:solidFill>
                <a:srgbClr val="000000"/>
              </a:solidFill>
              <a:latin typeface="Arial Unicode MS" pitchFamily="34" charset="-128"/>
            </a:endParaRPr>
          </a:p>
          <a:p>
            <a:pPr marL="342900" indent="-342900">
              <a:spcBef>
                <a:spcPct val="20000"/>
              </a:spcBef>
            </a:pPr>
            <a:endParaRPr lang="en-US" kern="0" dirty="0">
              <a:solidFill>
                <a:srgbClr val="000000"/>
              </a:solidFill>
              <a:latin typeface="Arial Unicode MS" pitchFamily="34" charset="-128"/>
            </a:endParaRPr>
          </a:p>
        </p:txBody>
      </p:sp>
      <p:sp>
        <p:nvSpPr>
          <p:cNvPr id="5157" name="Rectangle 3"/>
          <p:cNvSpPr>
            <a:spLocks noChangeArrowheads="1"/>
          </p:cNvSpPr>
          <p:nvPr/>
        </p:nvSpPr>
        <p:spPr bwMode="auto">
          <a:xfrm>
            <a:off x="6072188" y="2000250"/>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k</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r>
              <a:rPr lang="en-US" sz="2400" i="1" dirty="0">
                <a:solidFill>
                  <a:srgbClr val="000000"/>
                </a:solidFill>
                <a:latin typeface="Arial Unicode MS" pitchFamily="34" charset="-128"/>
              </a:rPr>
              <a:t>h</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3">
            <p14:nvContentPartPr>
              <p14:cNvPr id="958478" name="Ink 14"/>
              <p14:cNvContentPartPr>
                <a14:cpLocks xmlns:a14="http://schemas.microsoft.com/office/drawing/2010/main" noRot="1" noChangeAspect="1" noEditPoints="1" noChangeArrowheads="1" noChangeShapeType="1"/>
              </p14:cNvContentPartPr>
              <p14:nvPr/>
            </p14:nvContentPartPr>
            <p14:xfrm>
              <a:off x="5445125" y="3956050"/>
              <a:ext cx="322263" cy="276225"/>
            </p14:xfrm>
          </p:contentPart>
        </mc:Choice>
        <mc:Fallback xmlns="">
          <p:pic>
            <p:nvPicPr>
              <p:cNvPr id="958478" name="Ink 14"/>
              <p:cNvPicPr>
                <a:picLocks noRot="1" noChangeAspect="1" noEditPoints="1" noChangeArrowheads="1" noChangeShapeType="1"/>
              </p:cNvPicPr>
              <p:nvPr/>
            </p:nvPicPr>
            <p:blipFill>
              <a:blip r:embed="rId29"/>
              <a:stretch>
                <a:fillRect/>
              </a:stretch>
            </p:blipFill>
            <p:spPr>
              <a:xfrm>
                <a:off x="5437924" y="3946326"/>
                <a:ext cx="339546" cy="295312"/>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8479" name="Ink 15"/>
              <p14:cNvContentPartPr>
                <a14:cpLocks xmlns:a14="http://schemas.microsoft.com/office/drawing/2010/main" noRot="1" noChangeAspect="1" noEditPoints="1" noChangeArrowheads="1" noChangeShapeType="1"/>
              </p14:cNvContentPartPr>
              <p14:nvPr/>
            </p14:nvContentPartPr>
            <p14:xfrm>
              <a:off x="5464175" y="4791075"/>
              <a:ext cx="914400" cy="303213"/>
            </p14:xfrm>
          </p:contentPart>
        </mc:Choice>
        <mc:Fallback xmlns="">
          <p:pic>
            <p:nvPicPr>
              <p:cNvPr id="958479" name="Ink 15"/>
              <p:cNvPicPr>
                <a:picLocks noRot="1" noChangeAspect="1" noEditPoints="1" noChangeArrowheads="1" noChangeShapeType="1"/>
              </p:cNvPicPr>
              <p:nvPr/>
            </p:nvPicPr>
            <p:blipFill>
              <a:blip r:embed="rId31"/>
              <a:stretch>
                <a:fillRect/>
              </a:stretch>
            </p:blipFill>
            <p:spPr>
              <a:xfrm>
                <a:off x="5459495" y="4782792"/>
                <a:ext cx="927360" cy="32085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8480" name="Ink 16"/>
              <p14:cNvContentPartPr>
                <a14:cpLocks xmlns:a14="http://schemas.microsoft.com/office/drawing/2010/main" noRot="1" noChangeAspect="1" noEditPoints="1" noChangeArrowheads="1" noChangeShapeType="1"/>
              </p14:cNvContentPartPr>
              <p14:nvPr/>
            </p14:nvContentPartPr>
            <p14:xfrm>
              <a:off x="6948488" y="5434013"/>
              <a:ext cx="1352550" cy="660400"/>
            </p14:xfrm>
          </p:contentPart>
        </mc:Choice>
        <mc:Fallback xmlns="">
          <p:pic>
            <p:nvPicPr>
              <p:cNvPr id="958480" name="Ink 16"/>
              <p:cNvPicPr>
                <a:picLocks noRot="1" noChangeAspect="1" noEditPoints="1" noChangeArrowheads="1" noChangeShapeType="1"/>
              </p:cNvPicPr>
              <p:nvPr/>
            </p:nvPicPr>
            <p:blipFill>
              <a:blip r:embed="rId33"/>
              <a:stretch>
                <a:fillRect/>
              </a:stretch>
            </p:blipFill>
            <p:spPr>
              <a:xfrm>
                <a:off x="6945968" y="5422496"/>
                <a:ext cx="1366230" cy="68127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58481" name="Ink 17"/>
              <p14:cNvContentPartPr>
                <a14:cpLocks xmlns:a14="http://schemas.microsoft.com/office/drawing/2010/main" noRot="1" noChangeAspect="1" noEditPoints="1" noChangeArrowheads="1" noChangeShapeType="1"/>
              </p14:cNvContentPartPr>
              <p14:nvPr/>
            </p14:nvContentPartPr>
            <p14:xfrm>
              <a:off x="8777288" y="4832350"/>
              <a:ext cx="160337" cy="890588"/>
            </p14:xfrm>
          </p:contentPart>
        </mc:Choice>
        <mc:Fallback xmlns="">
          <p:pic>
            <p:nvPicPr>
              <p:cNvPr id="958481" name="Ink 17"/>
              <p:cNvPicPr>
                <a:picLocks noRot="1" noChangeAspect="1" noEditPoints="1" noChangeArrowheads="1" noChangeShapeType="1"/>
              </p:cNvPicPr>
              <p:nvPr/>
            </p:nvPicPr>
            <p:blipFill>
              <a:blip r:embed="rId35"/>
              <a:stretch>
                <a:fillRect/>
              </a:stretch>
            </p:blipFill>
            <p:spPr>
              <a:xfrm>
                <a:off x="8771163" y="4826230"/>
                <a:ext cx="174749" cy="901747"/>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8482" name="Ink 18"/>
              <p14:cNvContentPartPr>
                <a14:cpLocks xmlns:a14="http://schemas.microsoft.com/office/drawing/2010/main" noRot="1" noChangeAspect="1" noEditPoints="1" noChangeArrowheads="1" noChangeShapeType="1"/>
              </p14:cNvContentPartPr>
              <p14:nvPr/>
            </p14:nvContentPartPr>
            <p14:xfrm>
              <a:off x="5832475" y="5497513"/>
              <a:ext cx="784225" cy="414337"/>
            </p14:xfrm>
          </p:contentPart>
        </mc:Choice>
        <mc:Fallback xmlns="">
          <p:pic>
            <p:nvPicPr>
              <p:cNvPr id="958482" name="Ink 18"/>
              <p:cNvPicPr>
                <a:picLocks noRot="1" noChangeAspect="1" noEditPoints="1" noChangeArrowheads="1" noChangeShapeType="1"/>
              </p:cNvPicPr>
              <p:nvPr/>
            </p:nvPicPr>
            <p:blipFill>
              <a:blip r:embed="rId37"/>
              <a:stretch>
                <a:fillRect/>
              </a:stretch>
            </p:blipFill>
            <p:spPr>
              <a:xfrm>
                <a:off x="5828154" y="5488154"/>
                <a:ext cx="799708" cy="43017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8483" name="Ink 19"/>
              <p14:cNvContentPartPr>
                <a14:cpLocks xmlns:a14="http://schemas.microsoft.com/office/drawing/2010/main" noRot="1" noChangeAspect="1" noEditPoints="1" noChangeArrowheads="1" noChangeShapeType="1"/>
              </p14:cNvContentPartPr>
              <p14:nvPr/>
            </p14:nvContentPartPr>
            <p14:xfrm>
              <a:off x="6791325" y="5372100"/>
              <a:ext cx="484188" cy="512763"/>
            </p14:xfrm>
          </p:contentPart>
        </mc:Choice>
        <mc:Fallback xmlns="">
          <p:pic>
            <p:nvPicPr>
              <p:cNvPr id="958483" name="Ink 19"/>
              <p:cNvPicPr>
                <a:picLocks noRot="1" noChangeAspect="1" noEditPoints="1" noChangeArrowheads="1" noChangeShapeType="1"/>
              </p:cNvPicPr>
              <p:nvPr/>
            </p:nvPicPr>
            <p:blipFill>
              <a:blip r:embed="rId39"/>
              <a:stretch>
                <a:fillRect/>
              </a:stretch>
            </p:blipFill>
            <p:spPr>
              <a:xfrm>
                <a:off x="6782685" y="5365979"/>
                <a:ext cx="497508" cy="529327"/>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58484" name="Ink 20"/>
              <p14:cNvContentPartPr>
                <a14:cpLocks xmlns:a14="http://schemas.microsoft.com/office/drawing/2010/main" noRot="1" noChangeAspect="1" noEditPoints="1" noChangeArrowheads="1" noChangeShapeType="1"/>
              </p14:cNvContentPartPr>
              <p14:nvPr/>
            </p14:nvContentPartPr>
            <p14:xfrm>
              <a:off x="7423150" y="4975225"/>
              <a:ext cx="1328738" cy="600075"/>
            </p14:xfrm>
          </p:contentPart>
        </mc:Choice>
        <mc:Fallback xmlns="">
          <p:pic>
            <p:nvPicPr>
              <p:cNvPr id="958484" name="Ink 20"/>
              <p:cNvPicPr>
                <a:picLocks noRot="1" noChangeAspect="1" noEditPoints="1" noChangeArrowheads="1" noChangeShapeType="1"/>
              </p:cNvPicPr>
              <p:nvPr/>
            </p:nvPicPr>
            <p:blipFill>
              <a:blip r:embed="rId41"/>
              <a:stretch>
                <a:fillRect/>
              </a:stretch>
            </p:blipFill>
            <p:spPr>
              <a:xfrm>
                <a:off x="7419550" y="4967666"/>
                <a:ext cx="1344578" cy="617714"/>
              </a:xfrm>
              <a:prstGeom prst="rect">
                <a:avLst/>
              </a:prstGeom>
            </p:spPr>
          </p:pic>
        </mc:Fallback>
      </mc:AlternateContent>
      <p:grpSp>
        <p:nvGrpSpPr>
          <p:cNvPr id="4" name="Group 3"/>
          <p:cNvGrpSpPr/>
          <p:nvPr/>
        </p:nvGrpSpPr>
        <p:grpSpPr>
          <a:xfrm>
            <a:off x="84240" y="19260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42">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6" name="Ink 5">
                <a:extLst>
                  <a:ext uri="{FF2B5EF4-FFF2-40B4-BE49-F238E27FC236}">
                    <a16:creationId xmlns:a16="http://schemas.microsoft.com/office/drawing/2014/main" id="{A948EC20-6A5D-4064-B41C-7942B8071B8D}"/>
                  </a:ext>
                </a:extLst>
              </p14:cNvPr>
              <p14:cNvContentPartPr/>
              <p14:nvPr/>
            </p14:nvContentPartPr>
            <p14:xfrm>
              <a:off x="748641" y="5073565"/>
              <a:ext cx="1143360" cy="33120"/>
            </p14:xfrm>
          </p:contentPart>
        </mc:Choice>
        <mc:Fallback xmlns="">
          <p:pic>
            <p:nvPicPr>
              <p:cNvPr id="6" name="Ink 5">
                <a:extLst>
                  <a:ext uri="{FF2B5EF4-FFF2-40B4-BE49-F238E27FC236}">
                    <a16:creationId xmlns:a16="http://schemas.microsoft.com/office/drawing/2014/main" id="{A948EC20-6A5D-4064-B41C-7942B8071B8D}"/>
                  </a:ext>
                </a:extLst>
              </p:cNvPr>
              <p:cNvPicPr/>
              <p:nvPr/>
            </p:nvPicPr>
            <p:blipFill>
              <a:blip r:embed="rId47"/>
              <a:stretch>
                <a:fillRect/>
              </a:stretch>
            </p:blipFill>
            <p:spPr>
              <a:xfrm>
                <a:off x="740001" y="5064925"/>
                <a:ext cx="1161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Ink 8">
                <a:extLst>
                  <a:ext uri="{FF2B5EF4-FFF2-40B4-BE49-F238E27FC236}">
                    <a16:creationId xmlns:a16="http://schemas.microsoft.com/office/drawing/2014/main" id="{18DF9DE5-4782-489B-BDF8-ED99660394C3}"/>
                  </a:ext>
                </a:extLst>
              </p14:cNvPr>
              <p14:cNvContentPartPr/>
              <p14:nvPr/>
            </p14:nvContentPartPr>
            <p14:xfrm>
              <a:off x="617601" y="2340805"/>
              <a:ext cx="149400" cy="82800"/>
            </p14:xfrm>
          </p:contentPart>
        </mc:Choice>
        <mc:Fallback xmlns="">
          <p:pic>
            <p:nvPicPr>
              <p:cNvPr id="9" name="Ink 8">
                <a:extLst>
                  <a:ext uri="{FF2B5EF4-FFF2-40B4-BE49-F238E27FC236}">
                    <a16:creationId xmlns:a16="http://schemas.microsoft.com/office/drawing/2014/main" id="{18DF9DE5-4782-489B-BDF8-ED99660394C3}"/>
                  </a:ext>
                </a:extLst>
              </p:cNvPr>
              <p:cNvPicPr/>
              <p:nvPr/>
            </p:nvPicPr>
            <p:blipFill>
              <a:blip r:embed="rId49"/>
              <a:stretch>
                <a:fillRect/>
              </a:stretch>
            </p:blipFill>
            <p:spPr>
              <a:xfrm>
                <a:off x="608601" y="2332165"/>
                <a:ext cx="1670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Ink 9">
                <a:extLst>
                  <a:ext uri="{FF2B5EF4-FFF2-40B4-BE49-F238E27FC236}">
                    <a16:creationId xmlns:a16="http://schemas.microsoft.com/office/drawing/2014/main" id="{225AD383-1745-457A-9B4B-83273DFCABB3}"/>
                  </a:ext>
                </a:extLst>
              </p14:cNvPr>
              <p14:cNvContentPartPr/>
              <p14:nvPr/>
            </p14:nvContentPartPr>
            <p14:xfrm>
              <a:off x="1425081" y="2353045"/>
              <a:ext cx="307800" cy="86400"/>
            </p14:xfrm>
          </p:contentPart>
        </mc:Choice>
        <mc:Fallback xmlns="">
          <p:pic>
            <p:nvPicPr>
              <p:cNvPr id="10" name="Ink 9">
                <a:extLst>
                  <a:ext uri="{FF2B5EF4-FFF2-40B4-BE49-F238E27FC236}">
                    <a16:creationId xmlns:a16="http://schemas.microsoft.com/office/drawing/2014/main" id="{225AD383-1745-457A-9B4B-83273DFCABB3}"/>
                  </a:ext>
                </a:extLst>
              </p:cNvPr>
              <p:cNvPicPr/>
              <p:nvPr/>
            </p:nvPicPr>
            <p:blipFill>
              <a:blip r:embed="rId51"/>
              <a:stretch>
                <a:fillRect/>
              </a:stretch>
            </p:blipFill>
            <p:spPr>
              <a:xfrm>
                <a:off x="1416081" y="2344405"/>
                <a:ext cx="325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Ink 10">
                <a:extLst>
                  <a:ext uri="{FF2B5EF4-FFF2-40B4-BE49-F238E27FC236}">
                    <a16:creationId xmlns:a16="http://schemas.microsoft.com/office/drawing/2014/main" id="{B72773D6-142A-416F-A284-886F477392C1}"/>
                  </a:ext>
                </a:extLst>
              </p14:cNvPr>
              <p14:cNvContentPartPr/>
              <p14:nvPr/>
            </p14:nvContentPartPr>
            <p14:xfrm>
              <a:off x="2576001" y="2341885"/>
              <a:ext cx="244080" cy="72360"/>
            </p14:xfrm>
          </p:contentPart>
        </mc:Choice>
        <mc:Fallback xmlns="">
          <p:pic>
            <p:nvPicPr>
              <p:cNvPr id="11" name="Ink 10">
                <a:extLst>
                  <a:ext uri="{FF2B5EF4-FFF2-40B4-BE49-F238E27FC236}">
                    <a16:creationId xmlns:a16="http://schemas.microsoft.com/office/drawing/2014/main" id="{B72773D6-142A-416F-A284-886F477392C1}"/>
                  </a:ext>
                </a:extLst>
              </p:cNvPr>
              <p:cNvPicPr/>
              <p:nvPr/>
            </p:nvPicPr>
            <p:blipFill>
              <a:blip r:embed="rId53"/>
              <a:stretch>
                <a:fillRect/>
              </a:stretch>
            </p:blipFill>
            <p:spPr>
              <a:xfrm>
                <a:off x="2567001" y="2332885"/>
                <a:ext cx="261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Ink 11">
                <a:extLst>
                  <a:ext uri="{FF2B5EF4-FFF2-40B4-BE49-F238E27FC236}">
                    <a16:creationId xmlns:a16="http://schemas.microsoft.com/office/drawing/2014/main" id="{B3F98904-71C4-4225-B68F-476E7DA9921D}"/>
                  </a:ext>
                </a:extLst>
              </p14:cNvPr>
              <p14:cNvContentPartPr/>
              <p14:nvPr/>
            </p14:nvContentPartPr>
            <p14:xfrm>
              <a:off x="3777321" y="2278525"/>
              <a:ext cx="195480" cy="107640"/>
            </p14:xfrm>
          </p:contentPart>
        </mc:Choice>
        <mc:Fallback xmlns="">
          <p:pic>
            <p:nvPicPr>
              <p:cNvPr id="12" name="Ink 11">
                <a:extLst>
                  <a:ext uri="{FF2B5EF4-FFF2-40B4-BE49-F238E27FC236}">
                    <a16:creationId xmlns:a16="http://schemas.microsoft.com/office/drawing/2014/main" id="{B3F98904-71C4-4225-B68F-476E7DA9921D}"/>
                  </a:ext>
                </a:extLst>
              </p:cNvPr>
              <p:cNvPicPr/>
              <p:nvPr/>
            </p:nvPicPr>
            <p:blipFill>
              <a:blip r:embed="rId55"/>
              <a:stretch>
                <a:fillRect/>
              </a:stretch>
            </p:blipFill>
            <p:spPr>
              <a:xfrm>
                <a:off x="3768681" y="2269525"/>
                <a:ext cx="213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Ink 12">
                <a:extLst>
                  <a:ext uri="{FF2B5EF4-FFF2-40B4-BE49-F238E27FC236}">
                    <a16:creationId xmlns:a16="http://schemas.microsoft.com/office/drawing/2014/main" id="{A82D7390-74DE-4239-A9AE-C84402CC06F2}"/>
                  </a:ext>
                </a:extLst>
              </p14:cNvPr>
              <p14:cNvContentPartPr/>
              <p14:nvPr/>
            </p14:nvContentPartPr>
            <p14:xfrm>
              <a:off x="737121" y="5929285"/>
              <a:ext cx="210960" cy="50760"/>
            </p14:xfrm>
          </p:contentPart>
        </mc:Choice>
        <mc:Fallback xmlns="">
          <p:pic>
            <p:nvPicPr>
              <p:cNvPr id="13" name="Ink 12">
                <a:extLst>
                  <a:ext uri="{FF2B5EF4-FFF2-40B4-BE49-F238E27FC236}">
                    <a16:creationId xmlns:a16="http://schemas.microsoft.com/office/drawing/2014/main" id="{A82D7390-74DE-4239-A9AE-C84402CC06F2}"/>
                  </a:ext>
                </a:extLst>
              </p:cNvPr>
              <p:cNvPicPr/>
              <p:nvPr/>
            </p:nvPicPr>
            <p:blipFill>
              <a:blip r:embed="rId57"/>
              <a:stretch>
                <a:fillRect/>
              </a:stretch>
            </p:blipFill>
            <p:spPr>
              <a:xfrm>
                <a:off x="647121" y="5749285"/>
                <a:ext cx="3906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 name="Ink 13">
                <a:extLst>
                  <a:ext uri="{FF2B5EF4-FFF2-40B4-BE49-F238E27FC236}">
                    <a16:creationId xmlns:a16="http://schemas.microsoft.com/office/drawing/2014/main" id="{CD26AF21-5156-4593-920C-8CE20778BF2E}"/>
                  </a:ext>
                </a:extLst>
              </p14:cNvPr>
              <p14:cNvContentPartPr/>
              <p14:nvPr/>
            </p14:nvContentPartPr>
            <p14:xfrm>
              <a:off x="267321" y="2827165"/>
              <a:ext cx="179640" cy="38520"/>
            </p14:xfrm>
          </p:contentPart>
        </mc:Choice>
        <mc:Fallback xmlns="">
          <p:pic>
            <p:nvPicPr>
              <p:cNvPr id="14" name="Ink 13">
                <a:extLst>
                  <a:ext uri="{FF2B5EF4-FFF2-40B4-BE49-F238E27FC236}">
                    <a16:creationId xmlns:a16="http://schemas.microsoft.com/office/drawing/2014/main" id="{CD26AF21-5156-4593-920C-8CE20778BF2E}"/>
                  </a:ext>
                </a:extLst>
              </p:cNvPr>
              <p:cNvPicPr/>
              <p:nvPr/>
            </p:nvPicPr>
            <p:blipFill>
              <a:blip r:embed="rId59"/>
              <a:stretch>
                <a:fillRect/>
              </a:stretch>
            </p:blipFill>
            <p:spPr>
              <a:xfrm>
                <a:off x="177321" y="2647525"/>
                <a:ext cx="35928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Ink 14">
                <a:extLst>
                  <a:ext uri="{FF2B5EF4-FFF2-40B4-BE49-F238E27FC236}">
                    <a16:creationId xmlns:a16="http://schemas.microsoft.com/office/drawing/2014/main" id="{6ED298A3-678C-49F1-8AB3-369C96F70CE3}"/>
                  </a:ext>
                </a:extLst>
              </p14:cNvPr>
              <p14:cNvContentPartPr/>
              <p14:nvPr/>
            </p14:nvContentPartPr>
            <p14:xfrm>
              <a:off x="1031601" y="2834725"/>
              <a:ext cx="182520" cy="23040"/>
            </p14:xfrm>
          </p:contentPart>
        </mc:Choice>
        <mc:Fallback xmlns="">
          <p:pic>
            <p:nvPicPr>
              <p:cNvPr id="15" name="Ink 14">
                <a:extLst>
                  <a:ext uri="{FF2B5EF4-FFF2-40B4-BE49-F238E27FC236}">
                    <a16:creationId xmlns:a16="http://schemas.microsoft.com/office/drawing/2014/main" id="{6ED298A3-678C-49F1-8AB3-369C96F70CE3}"/>
                  </a:ext>
                </a:extLst>
              </p:cNvPr>
              <p:cNvPicPr/>
              <p:nvPr/>
            </p:nvPicPr>
            <p:blipFill>
              <a:blip r:embed="rId61"/>
              <a:stretch>
                <a:fillRect/>
              </a:stretch>
            </p:blipFill>
            <p:spPr>
              <a:xfrm>
                <a:off x="941961" y="2655085"/>
                <a:ext cx="3621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Ink 15">
                <a:extLst>
                  <a:ext uri="{FF2B5EF4-FFF2-40B4-BE49-F238E27FC236}">
                    <a16:creationId xmlns:a16="http://schemas.microsoft.com/office/drawing/2014/main" id="{2A433468-A86A-4DAC-88A4-17B9A0E2A584}"/>
                  </a:ext>
                </a:extLst>
              </p14:cNvPr>
              <p14:cNvContentPartPr/>
              <p14:nvPr/>
            </p14:nvContentPartPr>
            <p14:xfrm>
              <a:off x="2118081" y="2836525"/>
              <a:ext cx="209520" cy="25920"/>
            </p14:xfrm>
          </p:contentPart>
        </mc:Choice>
        <mc:Fallback xmlns="">
          <p:pic>
            <p:nvPicPr>
              <p:cNvPr id="16" name="Ink 15">
                <a:extLst>
                  <a:ext uri="{FF2B5EF4-FFF2-40B4-BE49-F238E27FC236}">
                    <a16:creationId xmlns:a16="http://schemas.microsoft.com/office/drawing/2014/main" id="{2A433468-A86A-4DAC-88A4-17B9A0E2A584}"/>
                  </a:ext>
                </a:extLst>
              </p:cNvPr>
              <p:cNvPicPr/>
              <p:nvPr/>
            </p:nvPicPr>
            <p:blipFill>
              <a:blip r:embed="rId63"/>
              <a:stretch>
                <a:fillRect/>
              </a:stretch>
            </p:blipFill>
            <p:spPr>
              <a:xfrm>
                <a:off x="2028441" y="2656885"/>
                <a:ext cx="38916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Ink 16">
                <a:extLst>
                  <a:ext uri="{FF2B5EF4-FFF2-40B4-BE49-F238E27FC236}">
                    <a16:creationId xmlns:a16="http://schemas.microsoft.com/office/drawing/2014/main" id="{9BB2D539-A31D-4D89-8D12-983FCE9751DD}"/>
                  </a:ext>
                </a:extLst>
              </p14:cNvPr>
              <p14:cNvContentPartPr/>
              <p14:nvPr/>
            </p14:nvContentPartPr>
            <p14:xfrm>
              <a:off x="3339201" y="2836885"/>
              <a:ext cx="172800" cy="8640"/>
            </p14:xfrm>
          </p:contentPart>
        </mc:Choice>
        <mc:Fallback xmlns="">
          <p:pic>
            <p:nvPicPr>
              <p:cNvPr id="17" name="Ink 16">
                <a:extLst>
                  <a:ext uri="{FF2B5EF4-FFF2-40B4-BE49-F238E27FC236}">
                    <a16:creationId xmlns:a16="http://schemas.microsoft.com/office/drawing/2014/main" id="{9BB2D539-A31D-4D89-8D12-983FCE9751DD}"/>
                  </a:ext>
                </a:extLst>
              </p:cNvPr>
              <p:cNvPicPr/>
              <p:nvPr/>
            </p:nvPicPr>
            <p:blipFill>
              <a:blip r:embed="rId65"/>
              <a:stretch>
                <a:fillRect/>
              </a:stretch>
            </p:blipFill>
            <p:spPr>
              <a:xfrm>
                <a:off x="3249561" y="2657245"/>
                <a:ext cx="35244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Ink 17">
                <a:extLst>
                  <a:ext uri="{FF2B5EF4-FFF2-40B4-BE49-F238E27FC236}">
                    <a16:creationId xmlns:a16="http://schemas.microsoft.com/office/drawing/2014/main" id="{E0029276-9A32-4758-9CB1-3123674E3990}"/>
                  </a:ext>
                </a:extLst>
              </p14:cNvPr>
              <p14:cNvContentPartPr/>
              <p14:nvPr/>
            </p14:nvContentPartPr>
            <p14:xfrm>
              <a:off x="4537281" y="2864965"/>
              <a:ext cx="189360" cy="19080"/>
            </p14:xfrm>
          </p:contentPart>
        </mc:Choice>
        <mc:Fallback xmlns="">
          <p:pic>
            <p:nvPicPr>
              <p:cNvPr id="18" name="Ink 17">
                <a:extLst>
                  <a:ext uri="{FF2B5EF4-FFF2-40B4-BE49-F238E27FC236}">
                    <a16:creationId xmlns:a16="http://schemas.microsoft.com/office/drawing/2014/main" id="{E0029276-9A32-4758-9CB1-3123674E3990}"/>
                  </a:ext>
                </a:extLst>
              </p:cNvPr>
              <p:cNvPicPr/>
              <p:nvPr/>
            </p:nvPicPr>
            <p:blipFill>
              <a:blip r:embed="rId67"/>
              <a:stretch>
                <a:fillRect/>
              </a:stretch>
            </p:blipFill>
            <p:spPr>
              <a:xfrm>
                <a:off x="4447641" y="2685325"/>
                <a:ext cx="369000" cy="378720"/>
              </a:xfrm>
              <a:prstGeom prst="rect">
                <a:avLst/>
              </a:prstGeom>
            </p:spPr>
          </p:pic>
        </mc:Fallback>
      </mc:AlternateContent>
    </p:spTree>
    <p:extLst>
      <p:ext uri="{BB962C8B-B14F-4D97-AF65-F5344CB8AC3E}">
        <p14:creationId xmlns:p14="http://schemas.microsoft.com/office/powerpoint/2010/main" val="1760756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solidFill>
                  <a:srgbClr val="000000"/>
                </a:solidFill>
              </a:rPr>
              <a:t>CPSC422, Lecture 5</a:t>
            </a: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417C6BBE-380F-4010-B606-B519A195CAE8}" type="slidenum">
              <a:rPr lang="en-US">
                <a:solidFill>
                  <a:srgbClr val="000000"/>
                </a:solidFill>
              </a:rPr>
              <a:pPr>
                <a:defRPr/>
              </a:pPr>
              <a:t>21</a:t>
            </a:fld>
            <a:endParaRPr lang="en-US">
              <a:solidFill>
                <a:srgbClr val="000000"/>
              </a:solidFill>
            </a:endParaRPr>
          </a:p>
        </p:txBody>
      </p:sp>
      <p:sp>
        <p:nvSpPr>
          <p:cNvPr id="5153" name="Rectangle 2"/>
          <p:cNvSpPr>
            <a:spLocks noGrp="1" noChangeArrowheads="1"/>
          </p:cNvSpPr>
          <p:nvPr>
            <p:ph type="title"/>
          </p:nvPr>
        </p:nvSpPr>
        <p:spPr>
          <a:xfrm>
            <a:off x="-1542866" y="642938"/>
            <a:ext cx="8606630" cy="838200"/>
          </a:xfrm>
        </p:spPr>
        <p:txBody>
          <a:bodyPr/>
          <a:lstStyle/>
          <a:p>
            <a:pPr eaLnBrk="1" hangingPunct="1"/>
            <a:r>
              <a:rPr lang="en-US" sz="3200" b="0" dirty="0"/>
              <a:t>Hidden Markov Model </a:t>
            </a:r>
            <a:br>
              <a:rPr lang="en-US" sz="3200" b="0" dirty="0"/>
            </a:br>
            <a:r>
              <a:rPr lang="en-US" sz="3200" b="0" dirty="0"/>
              <a:t>(our example with no actions)</a:t>
            </a:r>
            <a:br>
              <a:rPr lang="en-US" sz="3200" b="0" dirty="0"/>
            </a:br>
            <a:endParaRPr lang="en-US" sz="3200" b="0" dirty="0"/>
          </a:p>
        </p:txBody>
      </p:sp>
      <p:sp>
        <p:nvSpPr>
          <p:cNvPr id="5154" name="Rectangle 3"/>
          <p:cNvSpPr>
            <a:spLocks noChangeArrowheads="1"/>
          </p:cNvSpPr>
          <p:nvPr/>
        </p:nvSpPr>
        <p:spPr bwMode="auto">
          <a:xfrm>
            <a:off x="198478" y="3886200"/>
            <a:ext cx="8429625" cy="2214563"/>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0</a:t>
            </a:r>
            <a:r>
              <a:rPr lang="en-US" sz="2400" dirty="0">
                <a:solidFill>
                  <a:srgbClr val="000000"/>
                </a:solidFill>
                <a:latin typeface="Arial Unicode MS" pitchFamily="34" charset="-128"/>
              </a:rPr>
              <a:t>) specifies initial conditions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t+1</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X</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dynamics</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i="1" dirty="0">
                <a:solidFill>
                  <a:srgbClr val="000000"/>
                </a:solidFill>
                <a:latin typeface="Arial Unicode MS" pitchFamily="34" charset="-128"/>
              </a:rPr>
              <a:t>P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E</a:t>
            </a:r>
            <a:r>
              <a:rPr lang="en-US" sz="2400" i="1" baseline="-25000" dirty="0">
                <a:solidFill>
                  <a:srgbClr val="000000"/>
                </a:solidFill>
                <a:latin typeface="Arial Unicode MS" pitchFamily="34" charset="-128"/>
              </a:rPr>
              <a:t>t </a:t>
            </a:r>
            <a:r>
              <a:rPr lang="en-US" sz="2400" dirty="0">
                <a:solidFill>
                  <a:srgbClr val="000000"/>
                </a:solidFill>
                <a:latin typeface="Arial Unicode MS" pitchFamily="34" charset="-128"/>
              </a:rPr>
              <a:t>|</a:t>
            </a:r>
            <a:r>
              <a:rPr lang="en-US" sz="2400" i="1" dirty="0">
                <a:solidFill>
                  <a:srgbClr val="000000"/>
                </a:solidFill>
                <a:latin typeface="Arial Unicode MS" pitchFamily="34" charset="-128"/>
              </a:rPr>
              <a:t>S</a:t>
            </a:r>
            <a:r>
              <a:rPr lang="en-US" sz="2400" i="1" baseline="-25000" dirty="0">
                <a:solidFill>
                  <a:srgbClr val="000000"/>
                </a:solidFill>
                <a:latin typeface="Arial Unicode MS" pitchFamily="34" charset="-128"/>
              </a:rPr>
              <a:t>t</a:t>
            </a:r>
            <a:r>
              <a:rPr lang="en-US" sz="2400" dirty="0">
                <a:solidFill>
                  <a:srgbClr val="000000"/>
                </a:solidFill>
                <a:latin typeface="Arial Unicode MS" pitchFamily="34" charset="-128"/>
              </a:rPr>
              <a:t>) specifies the sensor model</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sp>
        <p:nvSpPr>
          <p:cNvPr id="5155" name="Rectangle 4"/>
          <p:cNvSpPr>
            <a:spLocks noChangeArrowheads="1"/>
          </p:cNvSpPr>
          <p:nvPr/>
        </p:nvSpPr>
        <p:spPr bwMode="auto">
          <a:xfrm>
            <a:off x="214313" y="642938"/>
            <a:ext cx="8458200" cy="2303462"/>
          </a:xfrm>
          <a:prstGeom prst="rect">
            <a:avLst/>
          </a:prstGeom>
          <a:noFill/>
          <a:ln w="9525">
            <a:noFill/>
            <a:miter lim="800000"/>
            <a:headEnd/>
            <a:tailEnd/>
          </a:ln>
        </p:spPr>
        <p:txBody>
          <a:bodyPr/>
          <a:lstStyle/>
          <a:p>
            <a:pPr marL="342900" indent="-342900">
              <a:spcBef>
                <a:spcPct val="20000"/>
              </a:spcBef>
              <a:buFontTx/>
              <a:buChar char="•"/>
            </a:pPr>
            <a:endParaRPr lang="en-US"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pPr>
            <a:endParaRPr lang="en-US" dirty="0">
              <a:solidFill>
                <a:srgbClr val="000000"/>
              </a:solidFill>
              <a:latin typeface="Arial Unicode MS" pitchFamily="34" charset="-128"/>
            </a:endParaRPr>
          </a:p>
        </p:txBody>
      </p:sp>
      <p:sp>
        <p:nvSpPr>
          <p:cNvPr id="5157" name="Rectangle 3"/>
          <p:cNvSpPr>
            <a:spLocks noChangeArrowheads="1"/>
          </p:cNvSpPr>
          <p:nvPr/>
        </p:nvSpPr>
        <p:spPr bwMode="auto">
          <a:xfrm>
            <a:off x="5556291" y="2314575"/>
            <a:ext cx="3071812" cy="1571625"/>
          </a:xfrm>
          <a:prstGeom prst="rect">
            <a:avLst/>
          </a:prstGeom>
          <a:noFill/>
          <a:ln w="9525">
            <a:noFill/>
            <a:miter lim="800000"/>
            <a:headEnd/>
            <a:tailEnd/>
          </a:ln>
        </p:spPr>
        <p:txBody>
          <a:bodyPr/>
          <a:lstStyle/>
          <a:p>
            <a:pPr marL="342900" indent="-342900">
              <a:spcBef>
                <a:spcPct val="20000"/>
              </a:spcBef>
              <a:buFontTx/>
              <a:buChar char="•"/>
            </a:pPr>
            <a:r>
              <a:rPr lang="en-US" sz="2400" dirty="0">
                <a:solidFill>
                  <a:srgbClr val="000000"/>
                </a:solidFill>
                <a:latin typeface="Arial Unicode MS" pitchFamily="34" charset="-128"/>
              </a:rPr>
              <a:t>|domain(X)| = </a:t>
            </a:r>
            <a:r>
              <a:rPr lang="en-US" sz="2400" i="1" dirty="0">
                <a:solidFill>
                  <a:srgbClr val="000000"/>
                </a:solidFill>
                <a:latin typeface="Arial Unicode MS" pitchFamily="34" charset="-128"/>
              </a:rPr>
              <a:t>11</a:t>
            </a: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r>
              <a:rPr lang="en-US" sz="2400" dirty="0">
                <a:solidFill>
                  <a:srgbClr val="000000"/>
                </a:solidFill>
                <a:latin typeface="Arial Unicode MS" pitchFamily="34" charset="-128"/>
              </a:rPr>
              <a:t>|domain(E)| = </a:t>
            </a:r>
            <a:endParaRPr lang="en-US" sz="2400" i="1"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p:grpSp>
        <p:nvGrpSpPr>
          <p:cNvPr id="4" name="Group 3"/>
          <p:cNvGrpSpPr/>
          <p:nvPr/>
        </p:nvGrpSpPr>
        <p:grpSpPr>
          <a:xfrm>
            <a:off x="198478" y="2023395"/>
            <a:ext cx="5295245" cy="1651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88400" y="1948680"/>
                <a:ext cx="5013360" cy="1876320"/>
              </p14:xfrm>
            </p:contentPart>
          </mc:Choice>
          <mc:Fallback xmlns="">
            <p:pic>
              <p:nvPicPr>
                <p:cNvPr id="2" name="Ink 1"/>
                <p:cNvPicPr/>
                <p:nvPr/>
              </p:nvPicPr>
              <p:blipFill>
                <a:blip r:embed="rId43"/>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 name="Ink 2"/>
                <p14:cNvContentPartPr/>
                <p14:nvPr/>
              </p14:nvContentPartPr>
              <p14:xfrm>
                <a:off x="84240" y="1926000"/>
                <a:ext cx="816480" cy="1865160"/>
              </p14:xfrm>
            </p:contentPart>
          </mc:Choice>
          <mc:Fallback xmlns="">
            <p:pic>
              <p:nvPicPr>
                <p:cNvPr id="3" name="Ink 2"/>
                <p:cNvPicPr/>
                <p:nvPr/>
              </p:nvPicPr>
              <p:blipFill>
                <a:blip r:embed="rId45"/>
                <a:stretch>
                  <a:fillRect/>
                </a:stretch>
              </p:blipFill>
              <p:spPr>
                <a:xfrm>
                  <a:off x="73440" y="1914120"/>
                  <a:ext cx="834480" cy="1890360"/>
                </a:xfrm>
                <a:prstGeom prst="rect">
                  <a:avLst/>
                </a:prstGeom>
              </p:spPr>
            </p:pic>
          </mc:Fallback>
        </mc:AlternateContent>
      </p:grpSp>
      <p:pic>
        <p:nvPicPr>
          <p:cNvPr id="20" name="Picture 2"/>
          <p:cNvPicPr>
            <a:picLocks noChangeAspect="1" noChangeArrowheads="1"/>
          </p:cNvPicPr>
          <p:nvPr/>
        </p:nvPicPr>
        <p:blipFill rotWithShape="1">
          <a:blip r:embed="rId46" cstate="print"/>
          <a:srcRect r="52603"/>
          <a:stretch/>
        </p:blipFill>
        <p:spPr bwMode="auto">
          <a:xfrm>
            <a:off x="5931964" y="-228600"/>
            <a:ext cx="3035682" cy="2543175"/>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7">
            <p14:nvContentPartPr>
              <p14:cNvPr id="5" name="Ink 4"/>
              <p14:cNvContentPartPr/>
              <p14:nvPr/>
            </p14:nvContentPartPr>
            <p14:xfrm>
              <a:off x="6321960" y="89280"/>
              <a:ext cx="2343600" cy="1805040"/>
            </p14:xfrm>
          </p:contentPart>
        </mc:Choice>
        <mc:Fallback xmlns="">
          <p:pic>
            <p:nvPicPr>
              <p:cNvPr id="5" name="Ink 4"/>
              <p:cNvPicPr/>
              <p:nvPr/>
            </p:nvPicPr>
            <p:blipFill>
              <a:blip r:embed="rId48"/>
              <a:stretch>
                <a:fillRect/>
              </a:stretch>
            </p:blipFill>
            <p:spPr>
              <a:xfrm>
                <a:off x="6305760" y="74160"/>
                <a:ext cx="2373840" cy="1834560"/>
              </a:xfrm>
              <a:prstGeom prst="rect">
                <a:avLst/>
              </a:prstGeom>
            </p:spPr>
          </p:pic>
        </mc:Fallback>
      </mc:AlternateContent>
      <p:sp>
        <p:nvSpPr>
          <p:cNvPr id="22" name="Rectangle 3"/>
          <p:cNvSpPr>
            <a:spLocks noChangeArrowheads="1"/>
          </p:cNvSpPr>
          <p:nvPr/>
        </p:nvSpPr>
        <p:spPr bwMode="auto">
          <a:xfrm>
            <a:off x="1143000" y="1315118"/>
            <a:ext cx="3687722" cy="727995"/>
          </a:xfrm>
          <a:prstGeom prst="rect">
            <a:avLst/>
          </a:prstGeom>
          <a:noFill/>
          <a:ln w="9525">
            <a:noFill/>
            <a:miter lim="800000"/>
            <a:headEnd/>
            <a:tailEnd/>
          </a:ln>
        </p:spPr>
        <p:txBody>
          <a:bodyPr/>
          <a:lstStyle/>
          <a:p>
            <a:pPr marL="342900" indent="-342900">
              <a:spcBef>
                <a:spcPct val="20000"/>
              </a:spcBef>
              <a:buFontTx/>
              <a:buChar char="•"/>
            </a:pPr>
            <a:r>
              <a:rPr lang="en-US" sz="2400" i="1" dirty="0">
                <a:solidFill>
                  <a:srgbClr val="000000"/>
                </a:solidFill>
                <a:latin typeface="Arial Unicode MS" pitchFamily="34" charset="-128"/>
              </a:rPr>
              <a:t>E = # of walls  {1w, 2w}</a:t>
            </a: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sz="2400" dirty="0">
              <a:solidFill>
                <a:srgbClr val="000000"/>
              </a:solidFill>
              <a:latin typeface="Arial Unicode MS" pitchFamily="34" charset="-128"/>
            </a:endParaRPr>
          </a:p>
          <a:p>
            <a:pPr marL="342900" indent="-342900">
              <a:spcBef>
                <a:spcPct val="20000"/>
              </a:spcBef>
              <a:buFontTx/>
              <a:buChar char="•"/>
            </a:pPr>
            <a:endParaRPr lang="en-US" dirty="0">
              <a:solidFill>
                <a:srgbClr val="000000"/>
              </a:solidFill>
              <a:latin typeface="Arial Unicode MS" pitchFamily="34" charset="-128"/>
            </a:endParaRPr>
          </a:p>
        </p:txBody>
      </p:sp>
      <mc:AlternateContent xmlns:mc="http://schemas.openxmlformats.org/markup-compatibility/2006" xmlns:p14="http://schemas.microsoft.com/office/powerpoint/2010/main">
        <mc:Choice Requires="p14">
          <p:contentPart p14:bwMode="auto" r:id="rId49">
            <p14:nvContentPartPr>
              <p14:cNvPr id="6" name="Ink 5"/>
              <p14:cNvContentPartPr/>
              <p14:nvPr/>
            </p14:nvContentPartPr>
            <p14:xfrm>
              <a:off x="5428080" y="3813480"/>
              <a:ext cx="2848680" cy="1540800"/>
            </p14:xfrm>
          </p:contentPart>
        </mc:Choice>
        <mc:Fallback xmlns="">
          <p:pic>
            <p:nvPicPr>
              <p:cNvPr id="6" name="Ink 5"/>
              <p:cNvPicPr/>
              <p:nvPr/>
            </p:nvPicPr>
            <p:blipFill>
              <a:blip r:embed="rId50"/>
              <a:stretch>
                <a:fillRect/>
              </a:stretch>
            </p:blipFill>
            <p:spPr>
              <a:xfrm>
                <a:off x="5419800" y="3805560"/>
                <a:ext cx="2862720" cy="1555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Ink 8"/>
              <p14:cNvContentPartPr/>
              <p14:nvPr/>
            </p14:nvContentPartPr>
            <p14:xfrm>
              <a:off x="1959840" y="3272400"/>
              <a:ext cx="7138440" cy="3474000"/>
            </p14:xfrm>
          </p:contentPart>
        </mc:Choice>
        <mc:Fallback xmlns="">
          <p:pic>
            <p:nvPicPr>
              <p:cNvPr id="9" name="Ink 8"/>
              <p:cNvPicPr/>
              <p:nvPr/>
            </p:nvPicPr>
            <p:blipFill>
              <a:blip r:embed="rId52"/>
              <a:stretch>
                <a:fillRect/>
              </a:stretch>
            </p:blipFill>
            <p:spPr>
              <a:xfrm>
                <a:off x="1951920" y="3261600"/>
                <a:ext cx="7149960" cy="3492720"/>
              </a:xfrm>
              <a:prstGeom prst="rect">
                <a:avLst/>
              </a:prstGeom>
            </p:spPr>
          </p:pic>
        </mc:Fallback>
      </mc:AlternateContent>
    </p:spTree>
    <p:extLst>
      <p:ext uri="{BB962C8B-B14F-4D97-AF65-F5344CB8AC3E}">
        <p14:creationId xmlns:p14="http://schemas.microsoft.com/office/powerpoint/2010/main" val="917755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85750" y="214313"/>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t>Useful inference in HMMs</a:t>
            </a:r>
          </a:p>
        </p:txBody>
      </p:sp>
      <p:sp>
        <p:nvSpPr>
          <p:cNvPr id="7" name="Rectangle 3"/>
          <p:cNvSpPr txBox="1">
            <a:spLocks noChangeArrowheads="1"/>
          </p:cNvSpPr>
          <p:nvPr/>
        </p:nvSpPr>
        <p:spPr bwMode="auto">
          <a:xfrm>
            <a:off x="381000" y="762000"/>
            <a:ext cx="8458200" cy="2133600"/>
          </a:xfrm>
          <a:prstGeom prst="rect">
            <a:avLst/>
          </a:prstGeom>
          <a:noFill/>
          <a:ln w="9525">
            <a:solidFill>
              <a:schemeClr val="accent2"/>
            </a:solidFill>
            <a:miter lim="800000"/>
            <a:headEnd/>
            <a:tailEnd/>
          </a:ln>
        </p:spPr>
        <p:txBody>
          <a:bodyPr/>
          <a:lstStyle/>
          <a:p>
            <a:pPr marL="342900" indent="-342900">
              <a:spcBef>
                <a:spcPct val="20000"/>
              </a:spcBef>
              <a:buFontTx/>
              <a:buChar char="•"/>
              <a:defRPr/>
            </a:pPr>
            <a:r>
              <a:rPr lang="en-GB" sz="2800" b="1" kern="0" dirty="0">
                <a:solidFill>
                  <a:srgbClr val="000000"/>
                </a:solidFill>
                <a:latin typeface="Arial Unicode MS"/>
              </a:rPr>
              <a:t>In general (Filtering): </a:t>
            </a:r>
            <a:r>
              <a:rPr lang="en-GB" sz="2800" kern="0" dirty="0">
                <a:solidFill>
                  <a:srgbClr val="000000"/>
                </a:solidFill>
                <a:latin typeface="Arial Unicode MS"/>
              </a:rPr>
              <a:t>compute the posterior distribution over the current state given all evidence to date</a:t>
            </a:r>
          </a:p>
        </p:txBody>
      </p:sp>
      <p:sp>
        <p:nvSpPr>
          <p:cNvPr id="6" name="Slide Number Placeholder 5"/>
          <p:cNvSpPr>
            <a:spLocks noGrp="1"/>
          </p:cNvSpPr>
          <p:nvPr>
            <p:ph type="sldNum" sz="quarter" idx="12"/>
          </p:nvPr>
        </p:nvSpPr>
        <p:spPr/>
        <p:txBody>
          <a:bodyPr/>
          <a:lstStyle/>
          <a:p>
            <a:pPr>
              <a:defRPr/>
            </a:pPr>
            <a:r>
              <a:rPr lang="en-US" dirty="0">
                <a:solidFill>
                  <a:srgbClr val="000000"/>
                </a:solidFill>
              </a:rPr>
              <a:t>Slide </a:t>
            </a:r>
            <a:fld id="{C4C90470-2CAE-4F16-8E6D-39694BA55E0F}" type="slidenum">
              <a:rPr lang="en-US" smtClean="0">
                <a:solidFill>
                  <a:srgbClr val="000000"/>
                </a:solidFill>
              </a:rPr>
              <a:pPr>
                <a:defRPr/>
              </a:pPr>
              <a:t>22</a:t>
            </a:fld>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CPSC422, Lecture 5</a:t>
            </a:r>
          </a:p>
        </p:txBody>
      </p:sp>
      <p:sp>
        <p:nvSpPr>
          <p:cNvPr id="20" name="Rectangle 3"/>
          <p:cNvSpPr txBox="1">
            <a:spLocks noChangeArrowheads="1"/>
          </p:cNvSpPr>
          <p:nvPr/>
        </p:nvSpPr>
        <p:spPr bwMode="auto">
          <a:xfrm>
            <a:off x="3657600" y="1864015"/>
            <a:ext cx="3830782" cy="816840"/>
          </a:xfrm>
          <a:prstGeom prst="rect">
            <a:avLst/>
          </a:prstGeom>
          <a:noFill/>
          <a:ln w="9525">
            <a:solidFill>
              <a:schemeClr val="accent2"/>
            </a:solidFill>
            <a:miter lim="800000"/>
            <a:headEnd/>
            <a:tailEnd/>
          </a:ln>
        </p:spPr>
        <p:txBody>
          <a:bodyPr/>
          <a:lstStyle/>
          <a:p>
            <a:pPr marL="342900" indent="-342900" algn="ctr">
              <a:spcBef>
                <a:spcPct val="20000"/>
              </a:spcBef>
              <a:defRPr/>
            </a:pPr>
            <a:r>
              <a:rPr lang="en-US" sz="2800" i="1" kern="0" dirty="0">
                <a:solidFill>
                  <a:srgbClr val="000000"/>
                </a:solidFill>
                <a:latin typeface="Arial Unicode MS"/>
              </a:rPr>
              <a:t>P(</a:t>
            </a:r>
            <a:r>
              <a:rPr lang="en-US" sz="2800" i="1" kern="0" dirty="0" err="1">
                <a:solidFill>
                  <a:srgbClr val="000000"/>
                </a:solidFill>
                <a:latin typeface="Arial Unicode MS"/>
              </a:rPr>
              <a:t>X</a:t>
            </a:r>
            <a:r>
              <a:rPr lang="en-US" sz="2800" i="1" kern="0" baseline="-25000" dirty="0" err="1">
                <a:solidFill>
                  <a:srgbClr val="000000"/>
                </a:solidFill>
                <a:latin typeface="Arial Unicode MS"/>
              </a:rPr>
              <a:t>t</a:t>
            </a:r>
            <a:r>
              <a:rPr lang="en-US" sz="2800" i="1" kern="0" baseline="-25000" dirty="0">
                <a:solidFill>
                  <a:srgbClr val="000000"/>
                </a:solidFill>
                <a:latin typeface="Arial Unicode MS"/>
              </a:rPr>
              <a:t> </a:t>
            </a:r>
            <a:r>
              <a:rPr lang="en-US" sz="2400" i="1" kern="0" baseline="-25000" dirty="0">
                <a:solidFill>
                  <a:srgbClr val="000000"/>
                </a:solidFill>
                <a:latin typeface="Arial Unicode MS"/>
              </a:rPr>
              <a:t> </a:t>
            </a:r>
            <a:r>
              <a:rPr lang="en-US" sz="2400" i="1" kern="0" dirty="0">
                <a:solidFill>
                  <a:srgbClr val="000000"/>
                </a:solidFill>
                <a:latin typeface="Arial Unicode MS"/>
              </a:rPr>
              <a:t>| </a:t>
            </a:r>
            <a:r>
              <a:rPr lang="en-GB" sz="4000" i="1" dirty="0">
                <a:solidFill>
                  <a:schemeClr val="accent4"/>
                </a:solidFill>
                <a:latin typeface="+mn-lt"/>
              </a:rPr>
              <a:t>e</a:t>
            </a:r>
            <a:r>
              <a:rPr lang="en-GB" sz="4000" i="1" baseline="-25000" dirty="0">
                <a:solidFill>
                  <a:schemeClr val="accent4"/>
                </a:solidFill>
                <a:latin typeface="+mn-lt"/>
              </a:rPr>
              <a:t>0:t</a:t>
            </a:r>
            <a:r>
              <a:rPr lang="en-GB" sz="4000" dirty="0">
                <a:solidFill>
                  <a:schemeClr val="accent4"/>
                </a:solidFill>
                <a:latin typeface="+mn-lt"/>
              </a:rPr>
              <a:t> </a:t>
            </a:r>
            <a:r>
              <a:rPr lang="en-US" sz="2800" i="1" kern="0" dirty="0">
                <a:solidFill>
                  <a:srgbClr val="000000"/>
                </a:solidFill>
                <a:latin typeface="+mn-lt"/>
              </a:rPr>
              <a:t>) </a:t>
            </a:r>
          </a:p>
        </p:txBody>
      </p:sp>
      <p:grpSp>
        <p:nvGrpSpPr>
          <p:cNvPr id="21" name="Group 20"/>
          <p:cNvGrpSpPr/>
          <p:nvPr/>
        </p:nvGrpSpPr>
        <p:grpSpPr>
          <a:xfrm>
            <a:off x="1219200" y="3276600"/>
            <a:ext cx="5717520" cy="1899000"/>
            <a:chOff x="84240" y="1926000"/>
            <a:chExt cx="5717520" cy="1899000"/>
          </a:xfrm>
        </p:grpSpPr>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788400" y="1948680"/>
                <a:ext cx="5013360" cy="1876320"/>
              </p14:xfrm>
            </p:contentPart>
          </mc:Choice>
          <mc:Fallback xmlns="">
            <p:pic>
              <p:nvPicPr>
                <p:cNvPr id="22" name="Ink 21"/>
                <p:cNvPicPr/>
                <p:nvPr/>
              </p:nvPicPr>
              <p:blipFill>
                <a:blip r:embed="rId4"/>
                <a:stretch>
                  <a:fillRect/>
                </a:stretch>
              </p:blipFill>
              <p:spPr>
                <a:xfrm>
                  <a:off x="778320" y="1937160"/>
                  <a:ext cx="5027400" cy="190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84240" y="1926000"/>
                <a:ext cx="816480" cy="1865160"/>
              </p14:xfrm>
            </p:contentPart>
          </mc:Choice>
          <mc:Fallback xmlns="">
            <p:pic>
              <p:nvPicPr>
                <p:cNvPr id="23" name="Ink 22"/>
                <p:cNvPicPr/>
                <p:nvPr/>
              </p:nvPicPr>
              <p:blipFill>
                <a:blip r:embed="rId6"/>
                <a:stretch>
                  <a:fillRect/>
                </a:stretch>
              </p:blipFill>
              <p:spPr>
                <a:xfrm>
                  <a:off x="73440" y="1914120"/>
                  <a:ext cx="834480" cy="18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194840" y="3856680"/>
              <a:ext cx="7890480" cy="1716480"/>
            </p14:xfrm>
          </p:contentPart>
        </mc:Choice>
        <mc:Fallback xmlns="">
          <p:pic>
            <p:nvPicPr>
              <p:cNvPr id="2" name="Ink 1"/>
              <p:cNvPicPr/>
              <p:nvPr/>
            </p:nvPicPr>
            <p:blipFill>
              <a:blip r:embed="rId8"/>
              <a:stretch>
                <a:fillRect/>
              </a:stretch>
            </p:blipFill>
            <p:spPr>
              <a:xfrm>
                <a:off x="1185480" y="3845880"/>
                <a:ext cx="7911000" cy="173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463320" y="5715720"/>
              <a:ext cx="5733360" cy="632520"/>
            </p14:xfrm>
          </p:contentPart>
        </mc:Choice>
        <mc:Fallback xmlns="">
          <p:pic>
            <p:nvPicPr>
              <p:cNvPr id="3" name="Ink 2"/>
              <p:cNvPicPr/>
              <p:nvPr/>
            </p:nvPicPr>
            <p:blipFill>
              <a:blip r:embed="rId10"/>
              <a:stretch>
                <a:fillRect/>
              </a:stretch>
            </p:blipFill>
            <p:spPr>
              <a:xfrm>
                <a:off x="454680" y="5705280"/>
                <a:ext cx="574740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7016400" y="2765880"/>
              <a:ext cx="1998720" cy="697320"/>
            </p14:xfrm>
          </p:contentPart>
        </mc:Choice>
        <mc:Fallback xmlns="">
          <p:pic>
            <p:nvPicPr>
              <p:cNvPr id="4" name="Ink 3"/>
              <p:cNvPicPr/>
              <p:nvPr/>
            </p:nvPicPr>
            <p:blipFill>
              <a:blip r:embed="rId12"/>
              <a:stretch>
                <a:fillRect/>
              </a:stretch>
            </p:blipFill>
            <p:spPr>
              <a:xfrm>
                <a:off x="7004880" y="2753280"/>
                <a:ext cx="2022840" cy="722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8072640" y="3194640"/>
              <a:ext cx="242640" cy="212760"/>
            </p14:xfrm>
          </p:contentPart>
        </mc:Choice>
        <mc:Fallback xmlns="">
          <p:pic>
            <p:nvPicPr>
              <p:cNvPr id="5" name="Ink 4"/>
              <p:cNvPicPr/>
              <p:nvPr/>
            </p:nvPicPr>
            <p:blipFill>
              <a:blip r:embed="rId14"/>
              <a:stretch>
                <a:fillRect/>
              </a:stretch>
            </p:blipFill>
            <p:spPr>
              <a:xfrm>
                <a:off x="8061840" y="3183840"/>
                <a:ext cx="264600" cy="235080"/>
              </a:xfrm>
              <a:prstGeom prst="rect">
                <a:avLst/>
              </a:prstGeom>
            </p:spPr>
          </p:pic>
        </mc:Fallback>
      </mc:AlternateContent>
    </p:spTree>
    <p:extLst>
      <p:ext uri="{BB962C8B-B14F-4D97-AF65-F5344CB8AC3E}">
        <p14:creationId xmlns:p14="http://schemas.microsoft.com/office/powerpoint/2010/main" val="3086777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a:solidFill>
                  <a:srgbClr val="000000"/>
                </a:solidFill>
              </a:rPr>
              <a:t>Slide </a:t>
            </a:r>
            <a:fld id="{C4C90470-2CAE-4F16-8E6D-39694BA55E0F}" type="slidenum">
              <a:rPr lang="en-US" smtClean="0">
                <a:solidFill>
                  <a:srgbClr val="000000"/>
                </a:solidFill>
              </a:rPr>
              <a:pPr>
                <a:defRPr/>
              </a:pPr>
              <a:t>23</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a:solidFill>
                  <a:srgbClr val="000000"/>
                </a:solidFill>
              </a:rPr>
              <a:t>CPSC422, Lecture 5</a:t>
            </a: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a:solidFill>
                  <a:srgbClr val="000000"/>
                </a:solidFill>
                <a:latin typeface="Arial Unicode MS"/>
              </a:rPr>
              <a:t>P(</a:t>
            </a:r>
            <a:r>
              <a:rPr lang="en-US" sz="2800" i="1" kern="0" dirty="0" err="1">
                <a:solidFill>
                  <a:srgbClr val="000000"/>
                </a:solidFill>
                <a:latin typeface="Arial Unicode MS"/>
              </a:rPr>
              <a:t>X</a:t>
            </a:r>
            <a:r>
              <a:rPr lang="en-US" sz="2800" i="1" kern="0" baseline="-25000" dirty="0" err="1">
                <a:solidFill>
                  <a:srgbClr val="000000"/>
                </a:solidFill>
                <a:latin typeface="Arial Unicode MS"/>
              </a:rPr>
              <a:t>t</a:t>
            </a:r>
            <a:r>
              <a:rPr lang="en-US" sz="2800" i="1" kern="0" baseline="-25000" dirty="0">
                <a:solidFill>
                  <a:srgbClr val="000000"/>
                </a:solidFill>
                <a:latin typeface="Arial Unicode MS"/>
              </a:rPr>
              <a:t> </a:t>
            </a:r>
            <a:r>
              <a:rPr lang="en-US" sz="2400" i="1" kern="0" baseline="-25000" dirty="0">
                <a:solidFill>
                  <a:srgbClr val="000000"/>
                </a:solidFill>
                <a:latin typeface="Arial Unicode MS"/>
              </a:rPr>
              <a:t> </a:t>
            </a:r>
            <a:r>
              <a:rPr lang="en-US" sz="2400" i="1" kern="0" dirty="0">
                <a:solidFill>
                  <a:srgbClr val="000000"/>
                </a:solidFill>
                <a:latin typeface="Arial Unicode MS"/>
              </a:rPr>
              <a:t>| </a:t>
            </a:r>
            <a:r>
              <a:rPr lang="en-GB" sz="4000" i="1" dirty="0">
                <a:solidFill>
                  <a:schemeClr val="accent4"/>
                </a:solidFill>
                <a:latin typeface="+mn-lt"/>
              </a:rPr>
              <a:t>e</a:t>
            </a:r>
            <a:r>
              <a:rPr lang="en-GB" sz="4000" i="1" baseline="-25000" dirty="0">
                <a:solidFill>
                  <a:schemeClr val="accent4"/>
                </a:solidFill>
                <a:latin typeface="+mn-lt"/>
              </a:rPr>
              <a:t>0:t</a:t>
            </a:r>
            <a:r>
              <a:rPr lang="en-GB" sz="4000" dirty="0">
                <a:solidFill>
                  <a:schemeClr val="accent4"/>
                </a:solidFill>
                <a:latin typeface="+mn-lt"/>
              </a:rPr>
              <a:t> </a:t>
            </a:r>
            <a:r>
              <a:rPr lang="en-US" sz="2800" i="1" kern="0" dirty="0">
                <a:solidFill>
                  <a:srgbClr val="000000"/>
                </a:solidFill>
                <a:latin typeface="+mn-lt"/>
              </a:rPr>
              <a:t>) </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
        <p:nvSpPr>
          <p:cNvPr id="2" name="Rectangle 1"/>
          <p:cNvSpPr/>
          <p:nvPr/>
        </p:nvSpPr>
        <p:spPr bwMode="auto">
          <a:xfrm>
            <a:off x="2209800" y="3520080"/>
            <a:ext cx="6934200" cy="33379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
        <p:nvSpPr>
          <p:cNvPr id="3" name="Rectangle 2"/>
          <p:cNvSpPr/>
          <p:nvPr/>
        </p:nvSpPr>
        <p:spPr bwMode="auto">
          <a:xfrm>
            <a:off x="1076119" y="5029200"/>
            <a:ext cx="2352881" cy="13716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pPr>
            <a:endParaRPr kumimoji="0" lang="en-CA" sz="2800" b="0" i="0" u="none" strike="noStrike" cap="none" normalizeH="0" baseline="0">
              <a:ln>
                <a:noFill/>
              </a:ln>
              <a:solidFill>
                <a:schemeClr val="bg1"/>
              </a:solidFill>
              <a:effectLst/>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10450093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278247" y="0"/>
            <a:ext cx="8534400" cy="685800"/>
          </a:xfrm>
        </p:spPr>
        <p:txBody>
          <a:bodyPr lIns="90000" tIns="46800" rIns="90000" bIns="46800"/>
          <a:lstStyle/>
          <a:p>
            <a:pPr defTabSz="457200"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400" dirty="0"/>
              <a:t>Intuitive Explanation for filtering recursive formula</a:t>
            </a:r>
          </a:p>
        </p:txBody>
      </p:sp>
      <p:sp>
        <p:nvSpPr>
          <p:cNvPr id="6" name="Slide Number Placeholder 5"/>
          <p:cNvSpPr>
            <a:spLocks noGrp="1"/>
          </p:cNvSpPr>
          <p:nvPr>
            <p:ph type="sldNum" sz="quarter" idx="12"/>
          </p:nvPr>
        </p:nvSpPr>
        <p:spPr>
          <a:xfrm>
            <a:off x="-706113" y="6391587"/>
            <a:ext cx="1901825" cy="454025"/>
          </a:xfrm>
        </p:spPr>
        <p:txBody>
          <a:bodyPr/>
          <a:lstStyle/>
          <a:p>
            <a:pPr>
              <a:defRPr/>
            </a:pPr>
            <a:r>
              <a:rPr lang="en-US" dirty="0">
                <a:solidFill>
                  <a:srgbClr val="000000"/>
                </a:solidFill>
              </a:rPr>
              <a:t>Slide </a:t>
            </a:r>
            <a:fld id="{C4C90470-2CAE-4F16-8E6D-39694BA55E0F}" type="slidenum">
              <a:rPr lang="en-US" smtClean="0">
                <a:solidFill>
                  <a:srgbClr val="000000"/>
                </a:solidFill>
              </a:rPr>
              <a:pPr>
                <a:defRPr/>
              </a:pPr>
              <a:t>24</a:t>
            </a:fld>
            <a:endParaRPr lang="en-US" dirty="0">
              <a:solidFill>
                <a:srgbClr val="000000"/>
              </a:solidFill>
            </a:endParaRPr>
          </a:p>
        </p:txBody>
      </p:sp>
      <p:sp>
        <p:nvSpPr>
          <p:cNvPr id="8" name="Footer Placeholder 7"/>
          <p:cNvSpPr>
            <a:spLocks noGrp="1"/>
          </p:cNvSpPr>
          <p:nvPr>
            <p:ph type="ftr" sz="quarter" idx="11"/>
          </p:nvPr>
        </p:nvSpPr>
        <p:spPr>
          <a:xfrm>
            <a:off x="3111027" y="6391587"/>
            <a:ext cx="2892425" cy="454025"/>
          </a:xfrm>
        </p:spPr>
        <p:txBody>
          <a:bodyPr/>
          <a:lstStyle/>
          <a:p>
            <a:pPr>
              <a:defRPr/>
            </a:pPr>
            <a:r>
              <a:rPr lang="en-US" dirty="0">
                <a:solidFill>
                  <a:srgbClr val="000000"/>
                </a:solidFill>
              </a:rPr>
              <a:t>CPSC422, Lecture 5</a:t>
            </a:r>
          </a:p>
        </p:txBody>
      </p:sp>
      <p:sp>
        <p:nvSpPr>
          <p:cNvPr id="20" name="Rectangle 3"/>
          <p:cNvSpPr txBox="1">
            <a:spLocks noChangeArrowheads="1"/>
          </p:cNvSpPr>
          <p:nvPr/>
        </p:nvSpPr>
        <p:spPr bwMode="auto">
          <a:xfrm>
            <a:off x="27709" y="3810000"/>
            <a:ext cx="2096820" cy="816840"/>
          </a:xfrm>
          <a:prstGeom prst="rect">
            <a:avLst/>
          </a:prstGeom>
          <a:noFill/>
          <a:ln w="9525">
            <a:solidFill>
              <a:schemeClr val="bg1"/>
            </a:solidFill>
            <a:miter lim="800000"/>
            <a:headEnd/>
            <a:tailEnd/>
          </a:ln>
        </p:spPr>
        <p:txBody>
          <a:bodyPr/>
          <a:lstStyle/>
          <a:p>
            <a:pPr marL="342900" indent="-342900" algn="ctr">
              <a:spcBef>
                <a:spcPct val="20000"/>
              </a:spcBef>
              <a:defRPr/>
            </a:pPr>
            <a:r>
              <a:rPr lang="en-US" sz="2800" i="1" kern="0" dirty="0">
                <a:solidFill>
                  <a:srgbClr val="000000"/>
                </a:solidFill>
                <a:latin typeface="Arial Unicode MS"/>
              </a:rPr>
              <a:t>P(</a:t>
            </a:r>
            <a:r>
              <a:rPr lang="en-US" sz="2800" i="1" kern="0" dirty="0" err="1">
                <a:solidFill>
                  <a:srgbClr val="000000"/>
                </a:solidFill>
                <a:latin typeface="Arial Unicode MS"/>
              </a:rPr>
              <a:t>X</a:t>
            </a:r>
            <a:r>
              <a:rPr lang="en-US" sz="2800" i="1" kern="0" baseline="-25000" dirty="0" err="1">
                <a:solidFill>
                  <a:srgbClr val="000000"/>
                </a:solidFill>
                <a:latin typeface="Arial Unicode MS"/>
              </a:rPr>
              <a:t>t</a:t>
            </a:r>
            <a:r>
              <a:rPr lang="en-US" sz="2800" i="1" kern="0" baseline="-25000" dirty="0">
                <a:solidFill>
                  <a:srgbClr val="000000"/>
                </a:solidFill>
                <a:latin typeface="Arial Unicode MS"/>
              </a:rPr>
              <a:t> </a:t>
            </a:r>
            <a:r>
              <a:rPr lang="en-US" sz="2400" i="1" kern="0" baseline="-25000" dirty="0">
                <a:solidFill>
                  <a:srgbClr val="000000"/>
                </a:solidFill>
                <a:latin typeface="Arial Unicode MS"/>
              </a:rPr>
              <a:t> </a:t>
            </a:r>
            <a:r>
              <a:rPr lang="en-US" sz="2400" i="1" kern="0" dirty="0">
                <a:solidFill>
                  <a:srgbClr val="000000"/>
                </a:solidFill>
                <a:latin typeface="Arial Unicode MS"/>
              </a:rPr>
              <a:t>| </a:t>
            </a:r>
            <a:r>
              <a:rPr lang="en-GB" sz="4000" i="1" dirty="0">
                <a:solidFill>
                  <a:schemeClr val="accent4"/>
                </a:solidFill>
                <a:latin typeface="+mn-lt"/>
              </a:rPr>
              <a:t>e</a:t>
            </a:r>
            <a:r>
              <a:rPr lang="en-GB" sz="4000" i="1" baseline="-25000" dirty="0">
                <a:solidFill>
                  <a:schemeClr val="accent4"/>
                </a:solidFill>
                <a:latin typeface="+mn-lt"/>
              </a:rPr>
              <a:t>0:t</a:t>
            </a:r>
            <a:r>
              <a:rPr lang="en-GB" sz="4000" dirty="0">
                <a:solidFill>
                  <a:schemeClr val="accent4"/>
                </a:solidFill>
                <a:latin typeface="+mn-lt"/>
              </a:rPr>
              <a:t> </a:t>
            </a:r>
            <a:r>
              <a:rPr lang="en-US" sz="2800" i="1" kern="0" dirty="0">
                <a:solidFill>
                  <a:srgbClr val="000000"/>
                </a:solidFill>
                <a:latin typeface="+mn-lt"/>
              </a:rPr>
              <a:t>) </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244800" y="421560"/>
              <a:ext cx="8624880" cy="6197040"/>
            </p14:xfrm>
          </p:contentPart>
        </mc:Choice>
        <mc:Fallback xmlns="">
          <p:pic>
            <p:nvPicPr>
              <p:cNvPr id="5" name="Ink 4"/>
              <p:cNvPicPr/>
              <p:nvPr/>
            </p:nvPicPr>
            <p:blipFill>
              <a:blip r:embed="rId4"/>
              <a:stretch>
                <a:fillRect/>
              </a:stretch>
            </p:blipFill>
            <p:spPr>
              <a:xfrm>
                <a:off x="234360" y="410760"/>
                <a:ext cx="8645400" cy="6220080"/>
              </a:xfrm>
              <a:prstGeom prst="rect">
                <a:avLst/>
              </a:prstGeom>
            </p:spPr>
          </p:pic>
        </mc:Fallback>
      </mc:AlternateContent>
    </p:spTree>
    <p:extLst>
      <p:ext uri="{BB962C8B-B14F-4D97-AF65-F5344CB8AC3E}">
        <p14:creationId xmlns:p14="http://schemas.microsoft.com/office/powerpoint/2010/main" val="32765130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a:t>CPSC422, Lecture 5</a:t>
            </a: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pPr/>
              <a:t>25</a:t>
            </a:fld>
            <a:endParaRPr lang="en-US"/>
          </a:p>
        </p:txBody>
      </p:sp>
      <p:sp>
        <p:nvSpPr>
          <p:cNvPr id="4101" name="Rectangle 2"/>
          <p:cNvSpPr>
            <a:spLocks noGrp="1" noChangeArrowheads="1"/>
          </p:cNvSpPr>
          <p:nvPr>
            <p:ph type="title"/>
          </p:nvPr>
        </p:nvSpPr>
        <p:spPr>
          <a:xfrm>
            <a:off x="762000" y="0"/>
            <a:ext cx="7772400" cy="1143000"/>
          </a:xfrm>
        </p:spPr>
        <p:txBody>
          <a:bodyPr/>
          <a:lstStyle/>
          <a:p>
            <a:pPr eaLnBrk="1" hangingPunct="1"/>
            <a:r>
              <a:rPr lang="en-US" dirty="0"/>
              <a:t>Lecture Overview</a:t>
            </a:r>
          </a:p>
        </p:txBody>
      </p:sp>
      <p:sp>
        <p:nvSpPr>
          <p:cNvPr id="6" name="Rectangle 3"/>
          <p:cNvSpPr txBox="1">
            <a:spLocks noChangeArrowheads="1"/>
          </p:cNvSpPr>
          <p:nvPr/>
        </p:nvSpPr>
        <p:spPr bwMode="auto">
          <a:xfrm>
            <a:off x="152400" y="1295400"/>
            <a:ext cx="8991600" cy="28956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Filtering for HMM </a:t>
            </a:r>
            <a:r>
              <a:rPr kumimoji="0" lang="en-US" sz="2400"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(more when we will do temporal models)</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3200" b="1" i="0" u="sng"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Partially Observable MDPs</a:t>
            </a:r>
            <a:endParaRPr kumimoji="0" lang="en-US" sz="3200" b="1" i="0" u="sng"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rPr>
              <a:t>Formal Specification and example</a:t>
            </a:r>
          </a:p>
          <a:p>
            <a:pPr marL="800100" lvl="1" indent="-342900">
              <a:spcBef>
                <a:spcPct val="20000"/>
              </a:spcBef>
              <a:buFont typeface="Arial" pitchFamily="34" charset="0"/>
              <a:buChar char="•"/>
              <a:defRPr/>
            </a:pPr>
            <a:r>
              <a:rPr lang="en-US" sz="3200" kern="0" dirty="0">
                <a:latin typeface="Arial" panose="020B0604020202020204" pitchFamily="34" charset="0"/>
                <a:cs typeface="Arial" panose="020B0604020202020204" pitchFamily="34" charset="0"/>
              </a:rPr>
              <a:t>Belief State</a:t>
            </a:r>
          </a:p>
          <a:p>
            <a:pPr marL="800100" lvl="1" indent="-342900">
              <a:spcBef>
                <a:spcPct val="20000"/>
              </a:spcBef>
              <a:buFont typeface="Arial" pitchFamily="34" charset="0"/>
              <a:buChar char="•"/>
              <a:defRPr/>
            </a:pPr>
            <a:r>
              <a:rPr lang="en-US" sz="3200" kern="0" dirty="0">
                <a:latin typeface="Arial" panose="020B0604020202020204" pitchFamily="34" charset="0"/>
                <a:cs typeface="Arial" panose="020B0604020202020204" pitchFamily="34" charset="0"/>
              </a:rPr>
              <a:t>Belief State Update</a:t>
            </a:r>
            <a:endPar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bg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739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POMDP: Intro (hidden)</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a:latin typeface="Arial" panose="020B0604020202020204" pitchFamily="34" charset="0"/>
                <a:cs typeface="Arial" panose="020B0604020202020204" pitchFamily="34" charset="0"/>
              </a:rPr>
              <a:t>The </a:t>
            </a:r>
            <a:r>
              <a:rPr lang="en-GB" sz="2800" dirty="0" err="1">
                <a:latin typeface="Arial" panose="020B0604020202020204" pitchFamily="34" charset="0"/>
                <a:cs typeface="Arial" panose="020B0604020202020204" pitchFamily="34" charset="0"/>
              </a:rPr>
              <a:t>MDPs</a:t>
            </a:r>
            <a:r>
              <a:rPr lang="en-GB" sz="2800" dirty="0">
                <a:latin typeface="Arial" panose="020B0604020202020204" pitchFamily="34" charset="0"/>
                <a:cs typeface="Arial" panose="020B0604020202020204" pitchFamily="34" charset="0"/>
              </a:rPr>
              <a:t> we looked at so far were </a:t>
            </a:r>
            <a:r>
              <a:rPr lang="en-GB" sz="2800" i="1" dirty="0">
                <a:latin typeface="Arial" panose="020B0604020202020204" pitchFamily="34" charset="0"/>
                <a:cs typeface="Arial" panose="020B0604020202020204" pitchFamily="34" charset="0"/>
              </a:rPr>
              <a:t>fully observable</a:t>
            </a:r>
          </a:p>
          <a:p>
            <a:pPr lvl="1" eaLnBrk="1" hangingPunct="1">
              <a:lnSpc>
                <a:spcPct val="80000"/>
              </a:lnSpc>
            </a:pPr>
            <a:r>
              <a:rPr lang="en-GB" sz="2400" dirty="0">
                <a:latin typeface="Arial" panose="020B0604020202020204" pitchFamily="34" charset="0"/>
                <a:cs typeface="Arial" panose="020B0604020202020204" pitchFamily="34" charset="0"/>
              </a:rPr>
              <a:t>The agent </a:t>
            </a:r>
            <a:r>
              <a:rPr lang="en-GB" sz="2400" dirty="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GB" sz="2400" dirty="0">
                <a:latin typeface="Arial" panose="020B0604020202020204" pitchFamily="34" charset="0"/>
                <a:cs typeface="Arial" panose="020B0604020202020204" pitchFamily="34" charset="0"/>
              </a:rPr>
              <a:t>This, combined with the </a:t>
            </a:r>
            <a:r>
              <a:rPr lang="en-GB" sz="2400" dirty="0">
                <a:solidFill>
                  <a:schemeClr val="accent2"/>
                </a:solidFill>
                <a:latin typeface="Arial" panose="020B0604020202020204" pitchFamily="34" charset="0"/>
                <a:cs typeface="Arial" panose="020B0604020202020204" pitchFamily="34" charset="0"/>
              </a:rPr>
              <a:t>Markov assumption </a:t>
            </a:r>
            <a:r>
              <a:rPr lang="en-GB" sz="2400" dirty="0">
                <a:latin typeface="Arial" panose="020B0604020202020204" pitchFamily="34" charset="0"/>
                <a:cs typeface="Arial" panose="020B0604020202020204" pitchFamily="34" charset="0"/>
              </a:rPr>
              <a:t>for </a:t>
            </a:r>
            <a:r>
              <a:rPr lang="en-GB" sz="2400" i="1" dirty="0">
                <a:latin typeface="Arial" panose="020B0604020202020204" pitchFamily="34" charset="0"/>
                <a:cs typeface="Arial" panose="020B0604020202020204" pitchFamily="34" charset="0"/>
              </a:rPr>
              <a:t>P(s’ |</a:t>
            </a:r>
            <a:r>
              <a:rPr lang="en-GB" sz="2400" i="1" dirty="0" err="1">
                <a:latin typeface="Arial" panose="020B0604020202020204" pitchFamily="34" charset="0"/>
                <a:cs typeface="Arial" panose="020B0604020202020204" pitchFamily="34" charset="0"/>
              </a:rPr>
              <a:t>a,s</a:t>
            </a:r>
            <a:r>
              <a:rPr lang="en-GB" sz="2400" i="1" dirty="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implies that the optimal policy </a:t>
            </a:r>
            <a:r>
              <a:rPr lang="ru-RU" sz="2400" i="1" dirty="0">
                <a:latin typeface="Arial" panose="020B0604020202020204" pitchFamily="34" charset="0"/>
                <a:cs typeface="Arial" panose="020B0604020202020204" pitchFamily="34" charset="0"/>
              </a:rPr>
              <a:t>л</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depends only on ….</a:t>
            </a:r>
          </a:p>
          <a:p>
            <a:pPr lvl="1" eaLnBrk="1" hangingPunct="1">
              <a:lnSpc>
                <a:spcPct val="80000"/>
              </a:lnSpc>
            </a:pPr>
            <a:endParaRPr lang="en-US" sz="2400" dirty="0">
              <a:latin typeface="Arial" panose="020B0604020202020204" pitchFamily="34" charset="0"/>
              <a:cs typeface="Arial" panose="020B0604020202020204" pitchFamily="34" charset="0"/>
            </a:endParaRPr>
          </a:p>
          <a:p>
            <a:pPr eaLnBrk="1" hangingPunct="1">
              <a:lnSpc>
                <a:spcPct val="80000"/>
              </a:lnSpc>
            </a:pPr>
            <a:r>
              <a:rPr lang="en-GB" sz="2800" dirty="0">
                <a:latin typeface="Arial" panose="020B0604020202020204" pitchFamily="34" charset="0"/>
                <a:cs typeface="Arial" panose="020B0604020202020204" pitchFamily="34" charset="0"/>
              </a:rPr>
              <a:t>What if the environment is only </a:t>
            </a:r>
            <a:r>
              <a:rPr lang="en-GB" sz="2800" i="1" dirty="0">
                <a:latin typeface="Arial" panose="020B0604020202020204" pitchFamily="34" charset="0"/>
                <a:cs typeface="Arial" panose="020B0604020202020204" pitchFamily="34" charset="0"/>
              </a:rPr>
              <a:t>partially observable</a:t>
            </a:r>
            <a:r>
              <a:rPr lang="en-GB" sz="2800" dirty="0">
                <a:latin typeface="Arial" panose="020B0604020202020204" pitchFamily="34" charset="0"/>
                <a:cs typeface="Arial" panose="020B0604020202020204" pitchFamily="34" charset="0"/>
              </a:rPr>
              <a:t>?</a:t>
            </a: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26</a:t>
            </a:fld>
            <a:endParaRPr lang="en-GB"/>
          </a:p>
        </p:txBody>
      </p:sp>
      <p:sp>
        <p:nvSpPr>
          <p:cNvPr id="6" name="Footer Placeholder 5"/>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3">
            <p14:nvContentPartPr>
              <p14:cNvPr id="259073" name="Ink 1"/>
              <p14:cNvContentPartPr>
                <a14:cpLocks xmlns:a14="http://schemas.microsoft.com/office/drawing/2010/main" noRot="1" noChangeAspect="1" noEditPoints="1" noChangeArrowheads="1" noChangeShapeType="1"/>
              </p14:cNvContentPartPr>
              <p14:nvPr/>
            </p14:nvContentPartPr>
            <p14:xfrm>
              <a:off x="6562725" y="3476625"/>
              <a:ext cx="2406650" cy="490538"/>
            </p14:xfrm>
          </p:contentPart>
        </mc:Choice>
        <mc:Fallback xmlns="">
          <p:pic>
            <p:nvPicPr>
              <p:cNvPr id="259073" name="Ink 1"/>
              <p:cNvPicPr>
                <a:picLocks noRot="1" noChangeAspect="1" noEditPoints="1" noChangeArrowheads="1" noChangeShapeType="1"/>
              </p:cNvPicPr>
              <p:nvPr/>
            </p:nvPicPr>
            <p:blipFill>
              <a:blip r:embed="rId4"/>
              <a:stretch>
                <a:fillRect/>
              </a:stretch>
            </p:blipFill>
            <p:spPr>
              <a:xfrm>
                <a:off x="6549043" y="3464038"/>
                <a:ext cx="2425013" cy="510318"/>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POMDP: Intro</a:t>
            </a:r>
          </a:p>
        </p:txBody>
      </p:sp>
      <p:sp>
        <p:nvSpPr>
          <p:cNvPr id="13315" name="Rectangle 4"/>
          <p:cNvSpPr>
            <a:spLocks noGrp="1" noChangeArrowheads="1"/>
          </p:cNvSpPr>
          <p:nvPr>
            <p:ph type="body" idx="1"/>
          </p:nvPr>
        </p:nvSpPr>
        <p:spPr>
          <a:xfrm>
            <a:off x="219219" y="1673153"/>
            <a:ext cx="8778586" cy="4097482"/>
          </a:xfrm>
        </p:spPr>
        <p:txBody>
          <a:bodyPr/>
          <a:lstStyle/>
          <a:p>
            <a:pPr eaLnBrk="1" hangingPunct="1">
              <a:lnSpc>
                <a:spcPct val="90000"/>
              </a:lnSpc>
            </a:pPr>
            <a:r>
              <a:rPr lang="en-GB" sz="2800" dirty="0">
                <a:latin typeface="Arial" panose="020B0604020202020204" pitchFamily="34" charset="0"/>
                <a:cs typeface="Arial" panose="020B0604020202020204" pitchFamily="34" charset="0"/>
              </a:rPr>
              <a:t>The </a:t>
            </a:r>
            <a:r>
              <a:rPr lang="en-GB" sz="2800" dirty="0" err="1">
                <a:latin typeface="Arial" panose="020B0604020202020204" pitchFamily="34" charset="0"/>
                <a:cs typeface="Arial" panose="020B0604020202020204" pitchFamily="34" charset="0"/>
              </a:rPr>
              <a:t>MDPs</a:t>
            </a:r>
            <a:r>
              <a:rPr lang="en-GB" sz="2800" dirty="0">
                <a:latin typeface="Arial" panose="020B0604020202020204" pitchFamily="34" charset="0"/>
                <a:cs typeface="Arial" panose="020B0604020202020204" pitchFamily="34" charset="0"/>
              </a:rPr>
              <a:t> we looked at so far were </a:t>
            </a:r>
            <a:r>
              <a:rPr lang="en-GB" sz="2800" i="1" dirty="0">
                <a:latin typeface="Arial" panose="020B0604020202020204" pitchFamily="34" charset="0"/>
                <a:cs typeface="Arial" panose="020B0604020202020204" pitchFamily="34" charset="0"/>
              </a:rPr>
              <a:t>fully observable</a:t>
            </a:r>
          </a:p>
          <a:p>
            <a:pPr lvl="1" eaLnBrk="1" hangingPunct="1">
              <a:lnSpc>
                <a:spcPct val="80000"/>
              </a:lnSpc>
            </a:pPr>
            <a:r>
              <a:rPr lang="en-GB" sz="2800" dirty="0">
                <a:latin typeface="Arial" panose="020B0604020202020204" pitchFamily="34" charset="0"/>
                <a:cs typeface="Arial" panose="020B0604020202020204" pitchFamily="34" charset="0"/>
              </a:rPr>
              <a:t>The agent </a:t>
            </a:r>
            <a:r>
              <a:rPr lang="en-GB" sz="2800" dirty="0">
                <a:solidFill>
                  <a:schemeClr val="accent2"/>
                </a:solidFill>
                <a:latin typeface="Arial" panose="020B0604020202020204" pitchFamily="34" charset="0"/>
                <a:cs typeface="Arial" panose="020B0604020202020204" pitchFamily="34" charset="0"/>
              </a:rPr>
              <a:t>always knows which state it is in</a:t>
            </a:r>
          </a:p>
          <a:p>
            <a:pPr lvl="1" eaLnBrk="1" hangingPunct="1">
              <a:lnSpc>
                <a:spcPct val="100000"/>
              </a:lnSpc>
            </a:pPr>
            <a:r>
              <a:rPr lang="en-CA" sz="2800" dirty="0">
                <a:latin typeface="Arial" panose="020B0604020202020204" pitchFamily="34" charset="0"/>
                <a:cs typeface="Arial" panose="020B0604020202020204" pitchFamily="34" charset="0"/>
              </a:rPr>
              <a:t>The uncertainty is in …………..?</a:t>
            </a:r>
          </a:p>
          <a:p>
            <a:pPr lvl="1" eaLnBrk="1" hangingPunct="1">
              <a:lnSpc>
                <a:spcPct val="100000"/>
              </a:lnSpc>
            </a:pPr>
            <a:endParaRPr lang="en-CA" sz="2800" dirty="0"/>
          </a:p>
          <a:p>
            <a:pPr lvl="1" eaLnBrk="1" hangingPunct="1">
              <a:lnSpc>
                <a:spcPct val="100000"/>
              </a:lnSpc>
            </a:pPr>
            <a:endParaRPr lang="en-CA" sz="2800" dirty="0">
              <a:latin typeface="Arial" panose="020B0604020202020204" pitchFamily="34" charset="0"/>
              <a:cs typeface="Arial" panose="020B0604020202020204" pitchFamily="34" charset="0"/>
            </a:endParaRPr>
          </a:p>
          <a:p>
            <a:pPr lvl="1" eaLnBrk="1" hangingPunct="1">
              <a:lnSpc>
                <a:spcPct val="100000"/>
              </a:lnSpc>
            </a:pPr>
            <a:r>
              <a:rPr lang="en-CA" sz="2800" dirty="0"/>
              <a:t>Policy only depends on………….?</a:t>
            </a:r>
            <a:endParaRPr lang="en-US" sz="2400" dirty="0">
              <a:latin typeface="Arial" panose="020B0604020202020204" pitchFamily="34" charset="0"/>
              <a:cs typeface="Arial" panose="020B0604020202020204" pitchFamily="34" charset="0"/>
            </a:endParaRPr>
          </a:p>
        </p:txBody>
      </p:sp>
      <p:sp>
        <p:nvSpPr>
          <p:cNvPr id="13316" name="Rectangle 5"/>
          <p:cNvSpPr>
            <a:spLocks noChangeArrowheads="1"/>
          </p:cNvSpPr>
          <p:nvPr/>
        </p:nvSpPr>
        <p:spPr bwMode="auto">
          <a:xfrm>
            <a:off x="323850" y="836613"/>
            <a:ext cx="8569325" cy="936625"/>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None/>
            </a:pPr>
            <a:endParaRPr lang="en-US" sz="2400">
              <a:solidFill>
                <a:srgbClr val="3333CC"/>
              </a:solidFill>
              <a:latin typeface="Times New Roman" pitchFamily="18" charset="0"/>
              <a:cs typeface="Times New Roman" pitchFamily="18" charset="0"/>
            </a:endParaRP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27</a:t>
            </a:fld>
            <a:endParaRPr lang="en-GB"/>
          </a:p>
        </p:txBody>
      </p:sp>
      <p:sp>
        <p:nvSpPr>
          <p:cNvPr id="6" name="Footer Placeholder 5"/>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0" name="Ink 9">
                <a:extLst>
                  <a:ext uri="{FF2B5EF4-FFF2-40B4-BE49-F238E27FC236}">
                    <a16:creationId xmlns:a16="http://schemas.microsoft.com/office/drawing/2014/main" id="{A76BCEA2-82DF-412D-988A-F656F75161DA}"/>
                  </a:ext>
                </a:extLst>
              </p14:cNvPr>
              <p14:cNvContentPartPr/>
              <p14:nvPr/>
            </p14:nvContentPartPr>
            <p14:xfrm>
              <a:off x="3952281" y="3595045"/>
              <a:ext cx="222840" cy="177480"/>
            </p14:xfrm>
          </p:contentPart>
        </mc:Choice>
        <mc:Fallback xmlns="">
          <p:pic>
            <p:nvPicPr>
              <p:cNvPr id="10" name="Ink 9">
                <a:extLst>
                  <a:ext uri="{FF2B5EF4-FFF2-40B4-BE49-F238E27FC236}">
                    <a16:creationId xmlns:a16="http://schemas.microsoft.com/office/drawing/2014/main" id="{A76BCEA2-82DF-412D-988A-F656F75161DA}"/>
                  </a:ext>
                </a:extLst>
              </p:cNvPr>
              <p:cNvPicPr/>
              <p:nvPr/>
            </p:nvPicPr>
            <p:blipFill>
              <a:blip r:embed="rId4"/>
              <a:stretch>
                <a:fillRect/>
              </a:stretch>
            </p:blipFill>
            <p:spPr>
              <a:xfrm>
                <a:off x="3934281" y="3577045"/>
                <a:ext cx="258480" cy="213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1" name="Ink 10">
                <a:extLst>
                  <a:ext uri="{FF2B5EF4-FFF2-40B4-BE49-F238E27FC236}">
                    <a16:creationId xmlns:a16="http://schemas.microsoft.com/office/drawing/2014/main" id="{176CFD3D-4629-4B51-B0E1-1AACB937A985}"/>
                  </a:ext>
                </a:extLst>
              </p14:cNvPr>
              <p14:cNvContentPartPr/>
              <p14:nvPr/>
            </p14:nvContentPartPr>
            <p14:xfrm>
              <a:off x="2424801" y="3413245"/>
              <a:ext cx="1389600" cy="392040"/>
            </p14:xfrm>
          </p:contentPart>
        </mc:Choice>
        <mc:Fallback xmlns="">
          <p:pic>
            <p:nvPicPr>
              <p:cNvPr id="11" name="Ink 10">
                <a:extLst>
                  <a:ext uri="{FF2B5EF4-FFF2-40B4-BE49-F238E27FC236}">
                    <a16:creationId xmlns:a16="http://schemas.microsoft.com/office/drawing/2014/main" id="{176CFD3D-4629-4B51-B0E1-1AACB937A985}"/>
                  </a:ext>
                </a:extLst>
              </p:cNvPr>
              <p:cNvPicPr/>
              <p:nvPr/>
            </p:nvPicPr>
            <p:blipFill>
              <a:blip r:embed="rId6"/>
              <a:stretch>
                <a:fillRect/>
              </a:stretch>
            </p:blipFill>
            <p:spPr>
              <a:xfrm>
                <a:off x="2407156" y="3395589"/>
                <a:ext cx="1425249" cy="427713"/>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16" name="Ink 15">
                <a:extLst>
                  <a:ext uri="{FF2B5EF4-FFF2-40B4-BE49-F238E27FC236}">
                    <a16:creationId xmlns:a16="http://schemas.microsoft.com/office/drawing/2014/main" id="{691080C3-383A-47C8-A1E9-E96C43E03EF0}"/>
                  </a:ext>
                </a:extLst>
              </p14:cNvPr>
              <p14:cNvContentPartPr/>
              <p14:nvPr/>
            </p14:nvContentPartPr>
            <p14:xfrm>
              <a:off x="4654641" y="3389485"/>
              <a:ext cx="1899720" cy="626040"/>
            </p14:xfrm>
          </p:contentPart>
        </mc:Choice>
        <mc:Fallback xmlns="">
          <p:pic>
            <p:nvPicPr>
              <p:cNvPr id="16" name="Ink 15">
                <a:extLst>
                  <a:ext uri="{FF2B5EF4-FFF2-40B4-BE49-F238E27FC236}">
                    <a16:creationId xmlns:a16="http://schemas.microsoft.com/office/drawing/2014/main" id="{691080C3-383A-47C8-A1E9-E96C43E03EF0}"/>
                  </a:ext>
                </a:extLst>
              </p:cNvPr>
              <p:cNvPicPr/>
              <p:nvPr/>
            </p:nvPicPr>
            <p:blipFill>
              <a:blip r:embed="rId8"/>
              <a:stretch>
                <a:fillRect/>
              </a:stretch>
            </p:blipFill>
            <p:spPr>
              <a:xfrm>
                <a:off x="4636644" y="3371485"/>
                <a:ext cx="1935353" cy="6616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2" name="Ink 31">
                <a:extLst>
                  <a:ext uri="{FF2B5EF4-FFF2-40B4-BE49-F238E27FC236}">
                    <a16:creationId xmlns:a16="http://schemas.microsoft.com/office/drawing/2014/main" id="{190F179E-7ABE-4B16-85A2-74C6DDA58BE5}"/>
                  </a:ext>
                </a:extLst>
              </p14:cNvPr>
              <p14:cNvContentPartPr/>
              <p14:nvPr/>
            </p14:nvContentPartPr>
            <p14:xfrm>
              <a:off x="5316321" y="5276245"/>
              <a:ext cx="1179720" cy="433080"/>
            </p14:xfrm>
          </p:contentPart>
        </mc:Choice>
        <mc:Fallback xmlns="">
          <p:pic>
            <p:nvPicPr>
              <p:cNvPr id="32" name="Ink 31">
                <a:extLst>
                  <a:ext uri="{FF2B5EF4-FFF2-40B4-BE49-F238E27FC236}">
                    <a16:creationId xmlns:a16="http://schemas.microsoft.com/office/drawing/2014/main" id="{190F179E-7ABE-4B16-85A2-74C6DDA58BE5}"/>
                  </a:ext>
                </a:extLst>
              </p:cNvPr>
              <p:cNvPicPr/>
              <p:nvPr/>
            </p:nvPicPr>
            <p:blipFill>
              <a:blip r:embed="rId10"/>
              <a:stretch>
                <a:fillRect/>
              </a:stretch>
            </p:blipFill>
            <p:spPr>
              <a:xfrm>
                <a:off x="5298676" y="5258605"/>
                <a:ext cx="1215371" cy="468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33" name="Ink 32">
                <a:extLst>
                  <a:ext uri="{FF2B5EF4-FFF2-40B4-BE49-F238E27FC236}">
                    <a16:creationId xmlns:a16="http://schemas.microsoft.com/office/drawing/2014/main" id="{AA64B384-3C8C-49DC-A339-7052F5891EE8}"/>
                  </a:ext>
                </a:extLst>
              </p14:cNvPr>
              <p14:cNvContentPartPr/>
              <p14:nvPr/>
            </p14:nvContentPartPr>
            <p14:xfrm>
              <a:off x="3032121" y="5281645"/>
              <a:ext cx="1995840" cy="435240"/>
            </p14:xfrm>
          </p:contentPart>
        </mc:Choice>
        <mc:Fallback xmlns="">
          <p:pic>
            <p:nvPicPr>
              <p:cNvPr id="33" name="Ink 32">
                <a:extLst>
                  <a:ext uri="{FF2B5EF4-FFF2-40B4-BE49-F238E27FC236}">
                    <a16:creationId xmlns:a16="http://schemas.microsoft.com/office/drawing/2014/main" id="{AA64B384-3C8C-49DC-A339-7052F5891EE8}"/>
                  </a:ext>
                </a:extLst>
              </p:cNvPr>
              <p:cNvPicPr/>
              <p:nvPr/>
            </p:nvPicPr>
            <p:blipFill>
              <a:blip r:embed="rId12"/>
              <a:stretch>
                <a:fillRect/>
              </a:stretch>
            </p:blipFill>
            <p:spPr>
              <a:xfrm>
                <a:off x="3014481" y="5264005"/>
                <a:ext cx="2031480" cy="470880"/>
              </a:xfrm>
              <a:prstGeom prst="rect">
                <a:avLst/>
              </a:prstGeom>
            </p:spPr>
          </p:pic>
        </mc:Fallback>
      </mc:AlternateContent>
    </p:spTree>
    <p:extLst>
      <p:ext uri="{BB962C8B-B14F-4D97-AF65-F5344CB8AC3E}">
        <p14:creationId xmlns:p14="http://schemas.microsoft.com/office/powerpoint/2010/main" val="44079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hidden</a:t>
            </a:r>
          </a:p>
        </p:txBody>
      </p:sp>
      <p:sp>
        <p:nvSpPr>
          <p:cNvPr id="3" name="Content Placeholder 2"/>
          <p:cNvSpPr>
            <a:spLocks noGrp="1"/>
          </p:cNvSpPr>
          <p:nvPr>
            <p:ph idx="1"/>
          </p:nvPr>
        </p:nvSpPr>
        <p:spPr/>
        <p:txBody>
          <a:bodyPr/>
          <a:lstStyle/>
          <a:p>
            <a:endParaRPr lang="en-CA" dirty="0"/>
          </a:p>
        </p:txBody>
      </p:sp>
      <p:sp>
        <p:nvSpPr>
          <p:cNvPr id="4" name="Footer Placeholder 3"/>
          <p:cNvSpPr>
            <a:spLocks noGrp="1"/>
          </p:cNvSpPr>
          <p:nvPr>
            <p:ph type="ftr" idx="11"/>
          </p:nvPr>
        </p:nvSpPr>
        <p:spPr/>
        <p:txBody>
          <a:bodyPr/>
          <a:lstStyle/>
          <a:p>
            <a:pPr>
              <a:defRPr/>
            </a:pPr>
            <a:r>
              <a:rPr lang="en-GB"/>
              <a:t>CPSC422, Lecture 5</a:t>
            </a:r>
          </a:p>
        </p:txBody>
      </p:sp>
      <p:sp>
        <p:nvSpPr>
          <p:cNvPr id="5" name="Slide Number Placeholder 4"/>
          <p:cNvSpPr>
            <a:spLocks noGrp="1"/>
          </p:cNvSpPr>
          <p:nvPr>
            <p:ph type="sldNum" idx="12"/>
          </p:nvPr>
        </p:nvSpPr>
        <p:spPr/>
        <p:txBody>
          <a:bodyPr/>
          <a:lstStyle/>
          <a:p>
            <a:pPr>
              <a:defRPr/>
            </a:pPr>
            <a:fld id="{05A1D003-5855-4637-A42D-B47EEA6C4942}" type="slidenum">
              <a:rPr lang="en-GB" smtClean="0"/>
              <a:pPr>
                <a:defRPr/>
              </a:pPr>
              <a:t>28</a:t>
            </a:fld>
            <a:endParaRPr lang="en-GB"/>
          </a:p>
        </p:txBody>
      </p:sp>
      <p:pic>
        <p:nvPicPr>
          <p:cNvPr id="303106" name="Picture 2" descr="figures/ch09/pomd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600200"/>
            <a:ext cx="7709511" cy="42672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149120" y="2215080"/>
              <a:ext cx="6410880" cy="1704600"/>
            </p14:xfrm>
          </p:contentPart>
        </mc:Choice>
        <mc:Fallback xmlns="">
          <p:pic>
            <p:nvPicPr>
              <p:cNvPr id="6" name="Ink 5"/>
              <p:cNvPicPr/>
              <p:nvPr/>
            </p:nvPicPr>
            <p:blipFill>
              <a:blip r:embed="rId4"/>
              <a:stretch>
                <a:fillRect/>
              </a:stretch>
            </p:blipFill>
            <p:spPr>
              <a:xfrm>
                <a:off x="1136880" y="2201400"/>
                <a:ext cx="6437520" cy="1730160"/>
              </a:xfrm>
              <a:prstGeom prst="rect">
                <a:avLst/>
              </a:prstGeom>
            </p:spPr>
          </p:pic>
        </mc:Fallback>
      </mc:AlternateContent>
    </p:spTree>
    <p:extLst>
      <p:ext uri="{BB962C8B-B14F-4D97-AF65-F5344CB8AC3E}">
        <p14:creationId xmlns:p14="http://schemas.microsoft.com/office/powerpoint/2010/main" val="2952132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a:t>POMDP: Intro (hidden)</a:t>
            </a:r>
          </a:p>
        </p:txBody>
      </p:sp>
      <p:sp>
        <p:nvSpPr>
          <p:cNvPr id="488451" name="Rectangle 3"/>
          <p:cNvSpPr>
            <a:spLocks noGrp="1" noChangeArrowheads="1"/>
          </p:cNvSpPr>
          <p:nvPr>
            <p:ph type="body" idx="1"/>
          </p:nvPr>
        </p:nvSpPr>
        <p:spPr>
          <a:xfrm>
            <a:off x="0" y="836613"/>
            <a:ext cx="9144000" cy="5472112"/>
          </a:xfrm>
        </p:spPr>
        <p:txBody>
          <a:bodyPr/>
          <a:lstStyle/>
          <a:p>
            <a:pPr eaLnBrk="1" hangingPunct="1">
              <a:lnSpc>
                <a:spcPct val="80000"/>
              </a:lnSpc>
            </a:pPr>
            <a:r>
              <a:rPr lang="en-GB" b="1" dirty="0">
                <a:latin typeface="Arial" panose="020B0604020202020204" pitchFamily="34" charset="0"/>
                <a:cs typeface="Arial" panose="020B0604020202020204" pitchFamily="34" charset="0"/>
              </a:rPr>
              <a:t>What if the environment is only </a:t>
            </a:r>
            <a:r>
              <a:rPr lang="en-GB" b="1" i="1" dirty="0">
                <a:latin typeface="Arial" panose="020B0604020202020204" pitchFamily="34" charset="0"/>
                <a:cs typeface="Arial" panose="020B0604020202020204" pitchFamily="34" charset="0"/>
              </a:rPr>
              <a:t>partially observable</a:t>
            </a:r>
            <a:r>
              <a:rPr lang="en-GB" b="1" dirty="0">
                <a:latin typeface="Arial" panose="020B0604020202020204" pitchFamily="34" charset="0"/>
                <a:cs typeface="Arial" panose="020B0604020202020204" pitchFamily="34" charset="0"/>
              </a:rPr>
              <a:t>?</a:t>
            </a:r>
          </a:p>
          <a:p>
            <a:pPr lvl="1" eaLnBrk="1" hangingPunct="1">
              <a:lnSpc>
                <a:spcPct val="100000"/>
              </a:lnSpc>
            </a:pPr>
            <a:r>
              <a:rPr lang="en-GB" sz="2400" dirty="0">
                <a:latin typeface="Arial" panose="020B0604020202020204" pitchFamily="34" charset="0"/>
                <a:cs typeface="Arial" panose="020B0604020202020204" pitchFamily="34" charset="0"/>
              </a:rPr>
              <a:t>The agent cannot simply follow what a  policy </a:t>
            </a:r>
            <a:r>
              <a:rPr lang="ru-RU" sz="2400" b="1" i="1" dirty="0">
                <a:latin typeface="Arial" panose="020B0604020202020204" pitchFamily="34" charset="0"/>
                <a:cs typeface="Arial" panose="020B0604020202020204" pitchFamily="34" charset="0"/>
              </a:rPr>
              <a:t>л</a:t>
            </a:r>
            <a:r>
              <a:rPr lang="en-US" sz="2400" b="1" i="1" dirty="0">
                <a:latin typeface="Arial" panose="020B0604020202020204" pitchFamily="34" charset="0"/>
                <a:cs typeface="Arial" panose="020B0604020202020204" pitchFamily="34" charset="0"/>
              </a:rPr>
              <a:t>(s) </a:t>
            </a:r>
            <a:r>
              <a:rPr lang="en-US" sz="2400" dirty="0">
                <a:latin typeface="Arial" panose="020B0604020202020204" pitchFamily="34" charset="0"/>
                <a:cs typeface="Arial" panose="020B0604020202020204" pitchFamily="34" charset="0"/>
              </a:rPr>
              <a:t>would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recommend</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since it does not know whether it is in </a:t>
            </a:r>
            <a:r>
              <a:rPr lang="en-US" sz="2400" b="1" i="1" dirty="0">
                <a:latin typeface="Arial" panose="020B0604020202020204" pitchFamily="34" charset="0"/>
                <a:cs typeface="Arial" panose="020B0604020202020204" pitchFamily="34" charset="0"/>
              </a:rPr>
              <a:t>s </a:t>
            </a:r>
          </a:p>
          <a:p>
            <a:pPr lvl="1" eaLnBrk="1" hangingPunct="1">
              <a:lnSpc>
                <a:spcPct val="100000"/>
              </a:lnSpc>
            </a:pPr>
            <a:r>
              <a:rPr lang="en-US" sz="2400" dirty="0">
                <a:latin typeface="Arial" panose="020B0604020202020204" pitchFamily="34" charset="0"/>
                <a:cs typeface="Arial" panose="020B0604020202020204" pitchFamily="34" charset="0"/>
              </a:rPr>
              <a:t>The agent decision should be affected by  </a:t>
            </a:r>
            <a:r>
              <a:rPr lang="en-US" sz="2400" i="1" dirty="0">
                <a:latin typeface="Arial" panose="020B0604020202020204" pitchFamily="34" charset="0"/>
                <a:cs typeface="Arial" panose="020B0604020202020204" pitchFamily="34" charset="0"/>
              </a:rPr>
              <a:t>how much</a:t>
            </a:r>
            <a:r>
              <a:rPr lang="en-US" sz="2400" dirty="0">
                <a:latin typeface="Arial" panose="020B0604020202020204" pitchFamily="34" charset="0"/>
                <a:cs typeface="Arial" panose="020B0604020202020204" pitchFamily="34" charset="0"/>
              </a:rPr>
              <a:t> it knows about its “position” in the state space </a:t>
            </a:r>
          </a:p>
          <a:p>
            <a:pPr eaLnBrk="1" hangingPunct="1"/>
            <a:r>
              <a:rPr lang="en-GB" b="1" dirty="0">
                <a:latin typeface="Arial" panose="020B0604020202020204" pitchFamily="34" charset="0"/>
                <a:cs typeface="Arial" panose="020B0604020202020204" pitchFamily="34" charset="0"/>
              </a:rPr>
              <a:t>Additional complexity</a:t>
            </a:r>
            <a:r>
              <a:rPr lang="en-GB" dirty="0">
                <a:latin typeface="Arial" panose="020B0604020202020204" pitchFamily="34" charset="0"/>
                <a:cs typeface="Arial" panose="020B0604020202020204" pitchFamily="34" charset="0"/>
              </a:rPr>
              <a:t>: Partially Observable </a:t>
            </a:r>
            <a:r>
              <a:rPr lang="en-GB" dirty="0" err="1">
                <a:latin typeface="Arial" panose="020B0604020202020204" pitchFamily="34" charset="0"/>
                <a:cs typeface="Arial" panose="020B0604020202020204" pitchFamily="34" charset="0"/>
              </a:rPr>
              <a:t>MDPs</a:t>
            </a:r>
            <a:r>
              <a:rPr lang="en-GB" dirty="0">
                <a:latin typeface="Arial" panose="020B0604020202020204" pitchFamily="34" charset="0"/>
                <a:cs typeface="Arial" panose="020B0604020202020204" pitchFamily="34" charset="0"/>
              </a:rPr>
              <a:t> are much more difficult than </a:t>
            </a:r>
            <a:r>
              <a:rPr lang="en-GB" dirty="0" err="1">
                <a:latin typeface="Arial" panose="020B0604020202020204" pitchFamily="34" charset="0"/>
                <a:cs typeface="Arial" panose="020B0604020202020204" pitchFamily="34" charset="0"/>
              </a:rPr>
              <a:t>MDPs</a:t>
            </a:r>
            <a:endParaRPr lang="en-GB" dirty="0">
              <a:latin typeface="Arial" panose="020B0604020202020204" pitchFamily="34" charset="0"/>
              <a:cs typeface="Arial" panose="020B0604020202020204" pitchFamily="34" charset="0"/>
            </a:endParaRPr>
          </a:p>
          <a:p>
            <a:pPr lvl="1" eaLnBrk="1" hangingPunct="1"/>
            <a:r>
              <a:rPr lang="en-GB" sz="2400" dirty="0">
                <a:latin typeface="Arial" panose="020B0604020202020204" pitchFamily="34" charset="0"/>
                <a:cs typeface="Arial" panose="020B0604020202020204" pitchFamily="34" charset="0"/>
              </a:rPr>
              <a:t>But cannot be avoided as the world is a POMDP most of the time! </a:t>
            </a:r>
            <a:r>
              <a:rPr lang="en-GB" sz="2400" dirty="0"/>
              <a:t>i.e., for many applications the agent has no access to the current state</a:t>
            </a:r>
            <a:endParaRPr lang="en-GB"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29</a:t>
            </a:fld>
            <a:endParaRPr lang="en-GB"/>
          </a:p>
        </p:txBody>
      </p:sp>
      <p:sp>
        <p:nvSpPr>
          <p:cNvPr id="5" name="Footer Placeholder 4"/>
          <p:cNvSpPr>
            <a:spLocks noGrp="1"/>
          </p:cNvSpPr>
          <p:nvPr>
            <p:ph type="ftr" idx="11"/>
          </p:nvPr>
        </p:nvSpPr>
        <p:spPr/>
        <p:txBody>
          <a:bodyPr/>
          <a:lstStyle/>
          <a:p>
            <a:pPr>
              <a:defRPr/>
            </a:pPr>
            <a:r>
              <a:rPr lang="en-GB"/>
              <a:t>CPSC422, Lecture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845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84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84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r>
              <a:rPr lang="ru-RU" i="1" dirty="0">
                <a:solidFill>
                  <a:schemeClr val="accent2"/>
                </a:solidFill>
                <a:cs typeface="Times New Roman" pitchFamily="18" charset="0"/>
              </a:rPr>
              <a:t>л</a:t>
            </a:r>
            <a:r>
              <a:rPr lang="en-CA" i="1" dirty="0">
                <a:solidFill>
                  <a:schemeClr val="accent2"/>
                </a:solidFill>
                <a:cs typeface="Times New Roman" pitchFamily="18" charset="0"/>
              </a:rPr>
              <a:t>*</a:t>
            </a:r>
            <a:r>
              <a:rPr lang="en-GB" dirty="0"/>
              <a:t> </a:t>
            </a:r>
          </a:p>
        </p:txBody>
      </p:sp>
      <p:sp>
        <p:nvSpPr>
          <p:cNvPr id="34823" name="Rectangle 5"/>
          <p:cNvSpPr>
            <a:spLocks noChangeArrowheads="1"/>
          </p:cNvSpPr>
          <p:nvPr/>
        </p:nvSpPr>
        <p:spPr bwMode="auto">
          <a:xfrm>
            <a:off x="457200" y="4724400"/>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a:t>
            </a:r>
            <a:r>
              <a:rPr lang="en-US" sz="2400" b="1" dirty="0">
                <a:solidFill>
                  <a:srgbClr val="000000"/>
                </a:solidFill>
              </a:rPr>
              <a:t>MEU principle</a:t>
            </a:r>
            <a:r>
              <a:rPr lang="en-US" sz="2400" dirty="0">
                <a:solidFill>
                  <a:srgbClr val="000000"/>
                </a:solidFill>
              </a:rPr>
              <a:t>: maximize 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3</a:t>
            </a:fld>
            <a:endParaRPr lang="en-US"/>
          </a:p>
        </p:txBody>
      </p:sp>
      <p:pic>
        <p:nvPicPr>
          <p:cNvPr id="12" name="Picture 13"/>
          <p:cNvPicPr>
            <a:picLocks noChangeAspect="1" noChangeArrowheads="1"/>
          </p:cNvPicPr>
          <p:nvPr/>
        </p:nvPicPr>
        <p:blipFill>
          <a:blip r:embed="rId10" cstate="print"/>
          <a:srcRect/>
          <a:stretch>
            <a:fillRect/>
          </a:stretch>
        </p:blipFill>
        <p:spPr bwMode="auto">
          <a:xfrm>
            <a:off x="2438400" y="1371600"/>
            <a:ext cx="3733800" cy="2875156"/>
          </a:xfrm>
          <a:prstGeom prst="rect">
            <a:avLst/>
          </a:prstGeom>
          <a:noFill/>
          <a:ln w="9525">
            <a:noFill/>
            <a:miter lim="800000"/>
            <a:headEnd/>
            <a:tailEnd/>
          </a:ln>
        </p:spPr>
      </p:pic>
    </p:spTree>
    <p:extLst>
      <p:ext uri="{BB962C8B-B14F-4D97-AF65-F5344CB8AC3E}">
        <p14:creationId xmlns:p14="http://schemas.microsoft.com/office/powerpoint/2010/main" val="21288553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23850" y="0"/>
            <a:ext cx="8531225" cy="682625"/>
          </a:xfrm>
        </p:spPr>
        <p:txBody>
          <a:bodyPr/>
          <a:lstStyle/>
          <a:p>
            <a:pPr eaLnBrk="1" hangingPunct="1"/>
            <a:r>
              <a:rPr lang="en-US" dirty="0">
                <a:latin typeface="Arial" panose="020B0604020202020204" pitchFamily="34" charset="0"/>
                <a:cs typeface="Arial" panose="020B0604020202020204" pitchFamily="34" charset="0"/>
              </a:rPr>
              <a:t>Belief States</a:t>
            </a:r>
          </a:p>
        </p:txBody>
      </p:sp>
      <p:sp>
        <p:nvSpPr>
          <p:cNvPr id="491523" name="Rectangle 3"/>
          <p:cNvSpPr>
            <a:spLocks noGrp="1" noChangeArrowheads="1"/>
          </p:cNvSpPr>
          <p:nvPr>
            <p:ph type="body" idx="1"/>
          </p:nvPr>
        </p:nvSpPr>
        <p:spPr>
          <a:xfrm>
            <a:off x="-90518" y="533400"/>
            <a:ext cx="9234518" cy="914400"/>
          </a:xfrm>
        </p:spPr>
        <p:txBody>
          <a:bodyPr/>
          <a:lstStyle/>
          <a:p>
            <a:pPr eaLnBrk="1" hangingPunct="1"/>
            <a:r>
              <a:rPr lang="en-GB" dirty="0">
                <a:latin typeface="Arial" panose="020B0604020202020204" pitchFamily="34" charset="0"/>
                <a:cs typeface="Arial" panose="020B0604020202020204" pitchFamily="34" charset="0"/>
              </a:rPr>
              <a:t>In </a:t>
            </a:r>
            <a:r>
              <a:rPr lang="en-GB" dirty="0" err="1">
                <a:latin typeface="Arial" panose="020B0604020202020204" pitchFamily="34" charset="0"/>
                <a:cs typeface="Arial" panose="020B0604020202020204" pitchFamily="34" charset="0"/>
              </a:rPr>
              <a:t>POMDPs</a:t>
            </a:r>
            <a:r>
              <a:rPr lang="en-GB" dirty="0">
                <a:latin typeface="Arial" panose="020B0604020202020204" pitchFamily="34" charset="0"/>
                <a:cs typeface="Arial" panose="020B0604020202020204" pitchFamily="34" charset="0"/>
              </a:rPr>
              <a:t>, the agent cannot tell for sure where it is in the space state, all it can have are </a:t>
            </a:r>
            <a:r>
              <a:rPr lang="en-GB" i="1" dirty="0">
                <a:latin typeface="Arial" panose="020B0604020202020204" pitchFamily="34" charset="0"/>
                <a:cs typeface="Arial" panose="020B0604020202020204" pitchFamily="34" charset="0"/>
              </a:rPr>
              <a:t>beliefs</a:t>
            </a:r>
            <a:r>
              <a:rPr lang="en-GB" dirty="0">
                <a:latin typeface="Arial" panose="020B0604020202020204" pitchFamily="34" charset="0"/>
                <a:cs typeface="Arial" panose="020B0604020202020204" pitchFamily="34" charset="0"/>
              </a:rPr>
              <a:t> on that</a:t>
            </a:r>
          </a:p>
          <a:p>
            <a:pPr lvl="1" eaLnBrk="1" hangingPunct="1"/>
            <a:r>
              <a:rPr lang="en-GB" dirty="0">
                <a:latin typeface="Arial" panose="020B0604020202020204" pitchFamily="34" charset="0"/>
                <a:cs typeface="Arial" panose="020B0604020202020204" pitchFamily="34" charset="0"/>
              </a:rPr>
              <a:t> </a:t>
            </a:r>
            <a:r>
              <a:rPr lang="en-GB" b="1" i="1" dirty="0">
                <a:solidFill>
                  <a:schemeClr val="accent2"/>
                </a:solidFill>
                <a:latin typeface="Arial" panose="020B0604020202020204" pitchFamily="34" charset="0"/>
                <a:cs typeface="Arial" panose="020B0604020202020204" pitchFamily="34" charset="0"/>
              </a:rPr>
              <a:t>probability distribution over states</a:t>
            </a:r>
            <a:r>
              <a:rPr lang="en-GB" i="1" dirty="0">
                <a:latin typeface="Arial" panose="020B0604020202020204" pitchFamily="34" charset="0"/>
                <a:cs typeface="Arial" panose="020B0604020202020204" pitchFamily="34" charset="0"/>
              </a:rPr>
              <a:t> </a:t>
            </a:r>
          </a:p>
          <a:p>
            <a:pPr lvl="1" eaLnBrk="1" hangingPunct="1"/>
            <a:r>
              <a:rPr lang="en-GB" dirty="0">
                <a:latin typeface="Arial" panose="020B0604020202020204" pitchFamily="34" charset="0"/>
                <a:cs typeface="Arial" panose="020B0604020202020204" pitchFamily="34" charset="0"/>
              </a:rPr>
              <a:t>This is usually called </a:t>
            </a:r>
            <a:r>
              <a:rPr lang="en-GB" b="1" i="1" dirty="0">
                <a:solidFill>
                  <a:schemeClr val="accent2"/>
                </a:solidFill>
                <a:latin typeface="Arial" panose="020B0604020202020204" pitchFamily="34" charset="0"/>
                <a:cs typeface="Arial" panose="020B0604020202020204" pitchFamily="34" charset="0"/>
              </a:rPr>
              <a:t>belief state b</a:t>
            </a:r>
          </a:p>
          <a:p>
            <a:pPr lvl="1" eaLnBrk="1" hangingPunct="1"/>
            <a:r>
              <a:rPr lang="en-GB" i="1" dirty="0">
                <a:latin typeface="Arial" panose="020B0604020202020204" pitchFamily="34" charset="0"/>
                <a:cs typeface="Arial" panose="020B0604020202020204" pitchFamily="34" charset="0"/>
              </a:rPr>
              <a:t>b(s) </a:t>
            </a:r>
            <a:r>
              <a:rPr lang="en-GB" dirty="0">
                <a:latin typeface="Arial" panose="020B0604020202020204" pitchFamily="34" charset="0"/>
                <a:cs typeface="Arial" panose="020B0604020202020204" pitchFamily="34" charset="0"/>
              </a:rPr>
              <a:t>is the probability assigned</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by</a:t>
            </a:r>
            <a:r>
              <a:rPr lang="en-GB" i="1" dirty="0">
                <a:latin typeface="Arial" panose="020B0604020202020204" pitchFamily="34" charset="0"/>
                <a:cs typeface="Arial" panose="020B0604020202020204" pitchFamily="34" charset="0"/>
              </a:rPr>
              <a:t> b </a:t>
            </a:r>
            <a:r>
              <a:rPr lang="en-GB" dirty="0">
                <a:latin typeface="Arial" panose="020B0604020202020204" pitchFamily="34" charset="0"/>
                <a:cs typeface="Arial" panose="020B0604020202020204" pitchFamily="34" charset="0"/>
              </a:rPr>
              <a:t>to the agent being in state </a:t>
            </a:r>
            <a:r>
              <a:rPr lang="en-GB" i="1" dirty="0">
                <a:latin typeface="Arial" panose="020B0604020202020204" pitchFamily="34" charset="0"/>
                <a:cs typeface="Arial" panose="020B0604020202020204" pitchFamily="34" charset="0"/>
              </a:rPr>
              <a:t> s</a:t>
            </a:r>
          </a:p>
          <a:p>
            <a:pPr eaLnBrk="1" hangingPunct="1"/>
            <a:r>
              <a:rPr lang="en-GB" b="1" dirty="0">
                <a:solidFill>
                  <a:schemeClr val="tx1"/>
                </a:solidFill>
                <a:latin typeface="Arial" panose="020B0604020202020204" pitchFamily="34" charset="0"/>
                <a:cs typeface="Arial" panose="020B0604020202020204" pitchFamily="34" charset="0"/>
              </a:rPr>
              <a:t>Example</a:t>
            </a:r>
            <a:r>
              <a:rPr lang="en-GB" i="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Suppose we are in our usual grid world, but</a:t>
            </a:r>
          </a:p>
          <a:p>
            <a:pPr lvl="1" eaLnBrk="1" hangingPunct="1"/>
            <a:r>
              <a:rPr lang="en-GB" dirty="0">
                <a:latin typeface="Arial" panose="020B0604020202020204" pitchFamily="34" charset="0"/>
                <a:cs typeface="Arial" panose="020B0604020202020204" pitchFamily="34" charset="0"/>
              </a:rPr>
              <a:t>the agent has no information at all about its position in non-terminal states</a:t>
            </a:r>
          </a:p>
          <a:p>
            <a:pPr lvl="1" eaLnBrk="1" hangingPunct="1"/>
            <a:r>
              <a:rPr lang="en-GB" dirty="0">
                <a:latin typeface="Arial" panose="020B0604020202020204" pitchFamily="34" charset="0"/>
                <a:cs typeface="Arial" panose="020B0604020202020204" pitchFamily="34" charset="0"/>
              </a:rPr>
              <a:t>It knows only  when it is in a  terminal state (because the game ends)</a:t>
            </a:r>
          </a:p>
        </p:txBody>
      </p:sp>
      <p:sp>
        <p:nvSpPr>
          <p:cNvPr id="15364" name="Rectangle 12"/>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491533" name="Rectangle 13"/>
          <p:cNvSpPr>
            <a:spLocks noChangeArrowheads="1"/>
          </p:cNvSpPr>
          <p:nvPr/>
        </p:nvSpPr>
        <p:spPr bwMode="auto">
          <a:xfrm>
            <a:off x="142844" y="6072206"/>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000" dirty="0">
                <a:solidFill>
                  <a:srgbClr val="000000"/>
                </a:solidFill>
                <a:latin typeface="Arial" panose="020B0604020202020204" pitchFamily="34" charset="0"/>
                <a:cs typeface="Arial" panose="020B0604020202020204" pitchFamily="34" charset="0"/>
              </a:rPr>
              <a:t>What is the  initial belief state, if the agent knows that it is not in a terminal state?</a:t>
            </a:r>
          </a:p>
        </p:txBody>
      </p:sp>
      <p:grpSp>
        <p:nvGrpSpPr>
          <p:cNvPr id="2" name="Group 17"/>
          <p:cNvGrpSpPr>
            <a:grpSpLocks/>
          </p:cNvGrpSpPr>
          <p:nvPr/>
        </p:nvGrpSpPr>
        <p:grpSpPr bwMode="auto">
          <a:xfrm>
            <a:off x="2743200" y="4343400"/>
            <a:ext cx="2736850" cy="1800225"/>
            <a:chOff x="1474" y="2296"/>
            <a:chExt cx="2132" cy="1416"/>
          </a:xfrm>
        </p:grpSpPr>
        <p:pic>
          <p:nvPicPr>
            <p:cNvPr id="15367" name="Picture 11"/>
            <p:cNvPicPr>
              <a:picLocks noChangeAspect="1" noChangeArrowheads="1"/>
            </p:cNvPicPr>
            <p:nvPr/>
          </p:nvPicPr>
          <p:blipFill>
            <a:blip r:embed="rId2" cstate="print"/>
            <a:srcRect/>
            <a:stretch>
              <a:fillRect/>
            </a:stretch>
          </p:blipFill>
          <p:spPr bwMode="auto">
            <a:xfrm>
              <a:off x="1474" y="2296"/>
              <a:ext cx="2132" cy="1416"/>
            </a:xfrm>
            <a:prstGeom prst="rect">
              <a:avLst/>
            </a:prstGeom>
            <a:noFill/>
            <a:ln w="9525">
              <a:noFill/>
              <a:miter lim="800000"/>
              <a:headEnd/>
              <a:tailEnd/>
            </a:ln>
          </p:spPr>
        </p:pic>
        <p:sp>
          <p:nvSpPr>
            <p:cNvPr id="15368" name="Rectangle 14"/>
            <p:cNvSpPr>
              <a:spLocks noChangeArrowheads="1"/>
            </p:cNvSpPr>
            <p:nvPr/>
          </p:nvSpPr>
          <p:spPr bwMode="auto">
            <a:xfrm>
              <a:off x="1837" y="3249"/>
              <a:ext cx="272" cy="181"/>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grpSp>
      <p:sp>
        <p:nvSpPr>
          <p:cNvPr id="9" name="Slide Number Placeholder 8"/>
          <p:cNvSpPr>
            <a:spLocks noGrp="1"/>
          </p:cNvSpPr>
          <p:nvPr>
            <p:ph type="sldNum" idx="12"/>
          </p:nvPr>
        </p:nvSpPr>
        <p:spPr>
          <a:xfrm>
            <a:off x="7242175" y="6403975"/>
            <a:ext cx="1901825" cy="454025"/>
          </a:xfrm>
        </p:spPr>
        <p:txBody>
          <a:bodyPr/>
          <a:lstStyle/>
          <a:p>
            <a:pPr>
              <a:defRPr/>
            </a:pPr>
            <a:fld id="{05A1D003-5855-4637-A42D-B47EEA6C4942}" type="slidenum">
              <a:rPr lang="en-GB" smtClean="0"/>
              <a:pPr>
                <a:defRPr/>
              </a:pPr>
              <a:t>30</a:t>
            </a:fld>
            <a:endParaRPr lang="en-GB" dirty="0"/>
          </a:p>
        </p:txBody>
      </p:sp>
      <p:sp>
        <p:nvSpPr>
          <p:cNvPr id="10" name="Footer Placeholder 9"/>
          <p:cNvSpPr>
            <a:spLocks noGrp="1"/>
          </p:cNvSpPr>
          <p:nvPr>
            <p:ph type="ftr" idx="11"/>
          </p:nvPr>
        </p:nvSpPr>
        <p:spPr>
          <a:xfrm>
            <a:off x="5257800" y="6630987"/>
            <a:ext cx="2892425" cy="454025"/>
          </a:xfrm>
        </p:spPr>
        <p:txBody>
          <a:bodyPr/>
          <a:lstStyle/>
          <a:p>
            <a:pPr>
              <a:defRPr/>
            </a:pPr>
            <a:r>
              <a:rPr lang="en-GB"/>
              <a:t>CPSC422, Lecture 5</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2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2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5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atin typeface="Arial" panose="020B0604020202020204" pitchFamily="34" charset="0"/>
                <a:cs typeface="Arial" panose="020B0604020202020204" pitchFamily="34" charset="0"/>
              </a:rPr>
              <a:t>Belief States</a:t>
            </a:r>
          </a:p>
        </p:txBody>
      </p:sp>
      <p:sp>
        <p:nvSpPr>
          <p:cNvPr id="1028" name="Rectangle 4"/>
          <p:cNvSpPr>
            <a:spLocks noChangeArrowheads="1"/>
          </p:cNvSpPr>
          <p:nvPr/>
        </p:nvSpPr>
        <p:spPr bwMode="auto">
          <a:xfrm>
            <a:off x="2843213" y="5589588"/>
            <a:ext cx="504825" cy="287337"/>
          </a:xfrm>
          <a:prstGeom prst="rect">
            <a:avLst/>
          </a:prstGeom>
          <a:solidFill>
            <a:schemeClr val="bg1"/>
          </a:solidFill>
          <a:ln w="9525">
            <a:noFill/>
            <a:miter lim="800000"/>
            <a:headEnd/>
            <a:tailEnd/>
          </a:ln>
        </p:spPr>
        <p:txBody>
          <a:bodyPr wrap="none" anchor="ct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1029" name="Rectangle 5"/>
          <p:cNvSpPr>
            <a:spLocks noChangeArrowheads="1"/>
          </p:cNvSpPr>
          <p:nvPr/>
        </p:nvSpPr>
        <p:spPr bwMode="auto">
          <a:xfrm>
            <a:off x="250825" y="6921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a:solidFill>
                  <a:srgbClr val="000000"/>
                </a:solidFill>
                <a:latin typeface="Arial" panose="020B0604020202020204" pitchFamily="34" charset="0"/>
                <a:cs typeface="Arial" panose="020B0604020202020204" pitchFamily="34" charset="0"/>
              </a:rPr>
              <a:t>Initial belief state: </a:t>
            </a:r>
          </a:p>
          <a:p>
            <a:pPr marL="739775" lvl="1" indent="-282575" defTabSz="457200">
              <a:lnSpc>
                <a:spcPct val="90000"/>
              </a:lnSpc>
              <a:spcBef>
                <a:spcPts val="1500"/>
              </a:spcBef>
              <a:buClr>
                <a:srgbClr val="000000"/>
              </a:buClr>
              <a:buSzPct val="100000"/>
              <a:buFont typeface="Times New Roman" pitchFamily="18" charset="0"/>
              <a:buChar char="•"/>
            </a:pPr>
            <a:r>
              <a:rPr lang="en-GB" sz="2000">
                <a:solidFill>
                  <a:srgbClr val="000000"/>
                </a:solidFill>
                <a:latin typeface="Arial" panose="020B0604020202020204" pitchFamily="34" charset="0"/>
                <a:cs typeface="Arial" panose="020B0604020202020204" pitchFamily="34" charset="0"/>
              </a:rPr>
              <a:t>&lt;1/9,1/9, 1/9,1/9,1/9,1/9, 1/9,1/9,1/9,0,0&gt;</a:t>
            </a:r>
          </a:p>
        </p:txBody>
      </p:sp>
      <p:graphicFrame>
        <p:nvGraphicFramePr>
          <p:cNvPr id="1026" name="Object 9"/>
          <p:cNvGraphicFramePr>
            <a:graphicFrameLocks noGrp="1" noChangeAspect="1"/>
          </p:cNvGraphicFramePr>
          <p:nvPr>
            <p:ph idx="1"/>
            <p:extLst>
              <p:ext uri="{D42A27DB-BD31-4B8C-83A1-F6EECF244321}">
                <p14:modId xmlns:p14="http://schemas.microsoft.com/office/powerpoint/2010/main" val="2314000251"/>
              </p:ext>
            </p:extLst>
          </p:nvPr>
        </p:nvGraphicFramePr>
        <p:xfrm>
          <a:off x="3492500" y="1844675"/>
          <a:ext cx="2614127" cy="1965325"/>
        </p:xfrm>
        <a:graphic>
          <a:graphicData uri="http://schemas.openxmlformats.org/presentationml/2006/ole">
            <mc:AlternateContent xmlns:mc="http://schemas.openxmlformats.org/markup-compatibility/2006">
              <mc:Choice xmlns:v="urn:schemas-microsoft-com:vml" Requires="v">
                <p:oleObj spid="_x0000_s248904" name="Image" r:id="rId3" imgW="3174603" imgH="2387302" progId="">
                  <p:embed/>
                </p:oleObj>
              </mc:Choice>
              <mc:Fallback>
                <p:oleObj name="Image" r:id="rId3" imgW="3174603" imgH="2387302" progId="">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844675"/>
                        <a:ext cx="2614127" cy="1965325"/>
                      </a:xfrm>
                      <a:prstGeom prst="rect">
                        <a:avLst/>
                      </a:prstGeom>
                      <a:noFill/>
                      <a:ln>
                        <a:noFill/>
                      </a:ln>
                      <a:effectLst/>
                      <a:extLst/>
                    </p:spPr>
                  </p:pic>
                </p:oleObj>
              </mc:Fallback>
            </mc:AlternateContent>
          </a:graphicData>
        </a:graphic>
      </p:graphicFrame>
      <p:sp>
        <p:nvSpPr>
          <p:cNvPr id="6" name="Slide Number Placeholder 5"/>
          <p:cNvSpPr>
            <a:spLocks noGrp="1"/>
          </p:cNvSpPr>
          <p:nvPr>
            <p:ph type="sldNum" idx="12"/>
          </p:nvPr>
        </p:nvSpPr>
        <p:spPr/>
        <p:txBody>
          <a:bodyPr/>
          <a:lstStyle/>
          <a:p>
            <a:pPr>
              <a:defRPr/>
            </a:pPr>
            <a:fld id="{05A1D003-5855-4637-A42D-B47EEA6C4942}" type="slidenum">
              <a:rPr lang="en-GB" smtClean="0"/>
              <a:pPr>
                <a:defRPr/>
              </a:pPr>
              <a:t>31</a:t>
            </a:fld>
            <a:endParaRPr lang="en-GB"/>
          </a:p>
        </p:txBody>
      </p:sp>
      <p:sp>
        <p:nvSpPr>
          <p:cNvPr id="7" name="Footer Placeholder 6"/>
          <p:cNvSpPr>
            <a:spLocks noGrp="1"/>
          </p:cNvSpPr>
          <p:nvPr>
            <p:ph type="ftr" idx="11"/>
          </p:nvPr>
        </p:nvSpPr>
        <p:spPr/>
        <p:txBody>
          <a:bodyPr/>
          <a:lstStyle/>
          <a:p>
            <a:pPr>
              <a:defRPr/>
            </a:pPr>
            <a:r>
              <a:rPr lang="en-GB"/>
              <a:t>CPSC422, Lecture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Observation Model</a:t>
            </a:r>
          </a:p>
        </p:txBody>
      </p:sp>
      <p:sp>
        <p:nvSpPr>
          <p:cNvPr id="502788" name="Rectangle 4"/>
          <p:cNvSpPr>
            <a:spLocks noChangeArrowheads="1"/>
          </p:cNvSpPr>
          <p:nvPr/>
        </p:nvSpPr>
        <p:spPr bwMode="auto">
          <a:xfrm>
            <a:off x="250825" y="908050"/>
            <a:ext cx="8569325" cy="431800"/>
          </a:xfrm>
          <a:prstGeom prst="rect">
            <a:avLst/>
          </a:prstGeom>
          <a:noFill/>
          <a:ln w="9525">
            <a:noFill/>
            <a:round/>
            <a:headEnd/>
            <a:tailEnd/>
          </a:ln>
        </p:spPr>
        <p:txBody>
          <a:bodyPr lIns="90000" tIns="46800" rIns="90000" bIns="46800"/>
          <a:lstStyle/>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As in HMM, the agent can learn something about its actual state by </a:t>
            </a:r>
            <a:r>
              <a:rPr lang="en-GB" sz="2400" i="1" dirty="0">
                <a:solidFill>
                  <a:srgbClr val="000000"/>
                </a:solidFill>
                <a:latin typeface="Arial" panose="020B0604020202020204" pitchFamily="34" charset="0"/>
                <a:cs typeface="Arial" panose="020B0604020202020204" pitchFamily="34" charset="0"/>
              </a:rPr>
              <a:t>sensing</a:t>
            </a:r>
            <a:r>
              <a:rPr lang="en-GB" sz="2400" dirty="0">
                <a:solidFill>
                  <a:srgbClr val="000000"/>
                </a:solidFill>
                <a:latin typeface="Arial" panose="020B0604020202020204" pitchFamily="34" charset="0"/>
                <a:cs typeface="Arial" panose="020B0604020202020204" pitchFamily="34" charset="0"/>
              </a:rPr>
              <a:t> the environment:</a:t>
            </a:r>
            <a:endParaRPr lang="en-GB" sz="2400"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b="1" dirty="0">
                <a:solidFill>
                  <a:srgbClr val="3333CC"/>
                </a:solidFill>
                <a:latin typeface="Arial" panose="020B0604020202020204" pitchFamily="34" charset="0"/>
                <a:cs typeface="Arial" panose="020B0604020202020204" pitchFamily="34" charset="0"/>
              </a:rPr>
              <a:t>Sensor Model</a:t>
            </a:r>
            <a:r>
              <a:rPr lang="en-GB" sz="2000" dirty="0">
                <a:solidFill>
                  <a:srgbClr val="000000"/>
                </a:solidFill>
                <a:latin typeface="Arial" panose="020B0604020202020204" pitchFamily="34" charset="0"/>
                <a:cs typeface="Arial" panose="020B0604020202020204" pitchFamily="34" charset="0"/>
              </a:rPr>
              <a:t> </a:t>
            </a:r>
            <a:r>
              <a:rPr lang="en-GB" sz="2000" b="1" i="1" dirty="0">
                <a:solidFill>
                  <a:srgbClr val="3333CC"/>
                </a:solidFill>
                <a:latin typeface="Arial" panose="020B0604020202020204" pitchFamily="34" charset="0"/>
                <a:cs typeface="Arial" panose="020B0604020202020204" pitchFamily="34" charset="0"/>
              </a:rPr>
              <a:t>P(</a:t>
            </a:r>
            <a:r>
              <a:rPr lang="en-GB" sz="2000" b="1" i="1" dirty="0" err="1">
                <a:solidFill>
                  <a:srgbClr val="3333CC"/>
                </a:solidFill>
                <a:latin typeface="Arial" panose="020B0604020202020204" pitchFamily="34" charset="0"/>
                <a:cs typeface="Arial" panose="020B0604020202020204" pitchFamily="34" charset="0"/>
              </a:rPr>
              <a:t>e|s</a:t>
            </a:r>
            <a:r>
              <a:rPr lang="en-GB" sz="2000" b="1" i="1" dirty="0">
                <a:solidFill>
                  <a:srgbClr val="3333CC"/>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probability of observing the evidence </a:t>
            </a:r>
            <a:r>
              <a:rPr lang="en-GB" sz="2000" b="1" dirty="0">
                <a:solidFill>
                  <a:srgbClr val="000000"/>
                </a:solidFill>
                <a:latin typeface="Arial" panose="020B0604020202020204" pitchFamily="34" charset="0"/>
                <a:cs typeface="Arial" panose="020B0604020202020204" pitchFamily="34" charset="0"/>
              </a:rPr>
              <a:t>e</a:t>
            </a:r>
            <a:r>
              <a:rPr lang="en-GB" sz="2000" dirty="0">
                <a:solidFill>
                  <a:srgbClr val="000000"/>
                </a:solidFill>
                <a:latin typeface="Arial" panose="020B0604020202020204" pitchFamily="34" charset="0"/>
                <a:cs typeface="Arial" panose="020B0604020202020204" pitchFamily="34" charset="0"/>
              </a:rPr>
              <a:t> in state </a:t>
            </a:r>
            <a:r>
              <a:rPr lang="en-GB" sz="2000" b="1" i="1" dirty="0">
                <a:solidFill>
                  <a:srgbClr val="000000"/>
                </a:solidFill>
                <a:latin typeface="Arial" panose="020B0604020202020204" pitchFamily="34" charset="0"/>
                <a:cs typeface="Arial" panose="020B0604020202020204" pitchFamily="34" charset="0"/>
              </a:rPr>
              <a:t>s</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 POMDP is fully specified by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Reward function: </a:t>
            </a:r>
            <a:r>
              <a:rPr lang="en-GB" sz="2000" b="1" i="1" dirty="0">
                <a:solidFill>
                  <a:srgbClr val="000000"/>
                </a:solidFill>
                <a:latin typeface="Arial" panose="020B0604020202020204" pitchFamily="34" charset="0"/>
                <a:cs typeface="Arial" panose="020B0604020202020204" pitchFamily="34" charset="0"/>
              </a:rPr>
              <a:t>R(s)</a:t>
            </a:r>
            <a:r>
              <a:rPr lang="en-GB" sz="2000" dirty="0">
                <a:solidFill>
                  <a:srgbClr val="000000"/>
                </a:solidFill>
                <a:latin typeface="Arial" panose="020B0604020202020204" pitchFamily="34" charset="0"/>
                <a:cs typeface="Arial" panose="020B0604020202020204" pitchFamily="34" charset="0"/>
              </a:rPr>
              <a:t> (we’ll forget about </a:t>
            </a:r>
            <a:r>
              <a:rPr lang="en-GB" sz="2000"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a:t>
            </a:r>
            <a:r>
              <a:rPr lang="en-GB" sz="2000" i="1" dirty="0">
                <a:solidFill>
                  <a:srgbClr val="000000"/>
                </a:solidFill>
                <a:latin typeface="Arial" panose="020B0604020202020204" pitchFamily="34" charset="0"/>
                <a:cs typeface="Arial" panose="020B0604020202020204" pitchFamily="34" charset="0"/>
              </a:rPr>
              <a:t>s’</a:t>
            </a:r>
            <a:r>
              <a:rPr lang="en-GB" sz="2000" dirty="0">
                <a:solidFill>
                  <a:srgbClr val="000000"/>
                </a:solidFill>
                <a:latin typeface="Arial" panose="020B0604020202020204" pitchFamily="34" charset="0"/>
                <a:cs typeface="Arial" panose="020B0604020202020204" pitchFamily="34" charset="0"/>
              </a:rPr>
              <a:t> for simplicity)</a:t>
            </a: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Transition Model: </a:t>
            </a:r>
            <a:r>
              <a:rPr lang="en-GB" sz="2000" b="1" i="1" dirty="0">
                <a:solidFill>
                  <a:srgbClr val="000000"/>
                </a:solidFill>
                <a:latin typeface="Arial" panose="020B0604020202020204" pitchFamily="34" charset="0"/>
                <a:cs typeface="Arial" panose="020B0604020202020204" pitchFamily="34" charset="0"/>
              </a:rPr>
              <a:t>P(s’ |</a:t>
            </a:r>
            <a:r>
              <a:rPr lang="en-GB" sz="2000" b="1" i="1" dirty="0" err="1">
                <a:solidFill>
                  <a:srgbClr val="000000"/>
                </a:solidFill>
                <a:latin typeface="Arial" panose="020B0604020202020204" pitchFamily="34" charset="0"/>
                <a:cs typeface="Arial" panose="020B0604020202020204" pitchFamily="34" charset="0"/>
              </a:rPr>
              <a:t>a,s</a:t>
            </a:r>
            <a:r>
              <a:rPr lang="en-GB" sz="2000" b="1" i="1" dirty="0">
                <a:solidFill>
                  <a:srgbClr val="000000"/>
                </a:solidFill>
                <a:latin typeface="Arial" panose="020B0604020202020204" pitchFamily="34" charset="0"/>
                <a:cs typeface="Arial" panose="020B0604020202020204" pitchFamily="34" charset="0"/>
              </a:rPr>
              <a:t>)</a:t>
            </a:r>
            <a:r>
              <a:rPr lang="en-GB" sz="2000" b="1" dirty="0">
                <a:solidFill>
                  <a:srgbClr val="000000"/>
                </a:solidFill>
                <a:latin typeface="Arial" panose="020B0604020202020204" pitchFamily="34" charset="0"/>
                <a:cs typeface="Arial" panose="020B0604020202020204" pitchFamily="34" charset="0"/>
              </a:rPr>
              <a:t> </a:t>
            </a:r>
            <a:endParaRPr lang="en-GB" sz="2000" b="1" i="1" dirty="0">
              <a:solidFill>
                <a:srgbClr val="000000"/>
              </a:solidFill>
              <a:latin typeface="Arial" panose="020B0604020202020204" pitchFamily="34" charset="0"/>
              <a:cs typeface="Arial" panose="020B0604020202020204" pitchFamily="34" charset="0"/>
            </a:endParaRPr>
          </a:p>
          <a:p>
            <a:pPr marL="739775" lvl="1" indent="-282575"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Observation model: </a:t>
            </a:r>
            <a:r>
              <a:rPr lang="en-GB" sz="2000" b="1" i="1" dirty="0">
                <a:solidFill>
                  <a:srgbClr val="000000"/>
                </a:solidFill>
                <a:latin typeface="Arial" panose="020B0604020202020204" pitchFamily="34" charset="0"/>
                <a:cs typeface="Arial" panose="020B0604020202020204" pitchFamily="34" charset="0"/>
              </a:rPr>
              <a:t>P(</a:t>
            </a:r>
            <a:r>
              <a:rPr lang="en-GB" sz="2000" b="1" i="1" dirty="0" err="1">
                <a:solidFill>
                  <a:srgbClr val="000000"/>
                </a:solidFill>
                <a:latin typeface="Arial" panose="020B0604020202020204" pitchFamily="34" charset="0"/>
                <a:cs typeface="Arial" panose="020B0604020202020204" pitchFamily="34" charset="0"/>
              </a:rPr>
              <a:t>e|s</a:t>
            </a:r>
            <a:r>
              <a:rPr lang="en-GB" sz="2000" b="1" i="1" dirty="0">
                <a:solidFill>
                  <a:srgbClr val="000000"/>
                </a:solidFill>
                <a:latin typeface="Arial" panose="020B0604020202020204" pitchFamily="34" charset="0"/>
                <a:cs typeface="Arial" panose="020B0604020202020204" pitchFamily="34" charset="0"/>
              </a:rPr>
              <a:t>)</a:t>
            </a:r>
          </a:p>
          <a:p>
            <a:pPr marL="339725" indent="-339725"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Agent’s belief state is updated by computing   </a:t>
            </a:r>
            <a:r>
              <a:rPr lang="en-GB" sz="2400" dirty="0">
                <a:solidFill>
                  <a:schemeClr val="accent2"/>
                </a:solidFill>
                <a:latin typeface="Arial" panose="020B0604020202020204" pitchFamily="34" charset="0"/>
                <a:cs typeface="Arial" panose="020B0604020202020204" pitchFamily="34" charset="0"/>
              </a:rPr>
              <a:t>the conditional probability distribution over all the states given the sequence of observations and actions so far</a:t>
            </a:r>
          </a:p>
        </p:txBody>
      </p:sp>
      <p:sp>
        <p:nvSpPr>
          <p:cNvPr id="4" name="Slide Number Placeholder 3"/>
          <p:cNvSpPr>
            <a:spLocks noGrp="1"/>
          </p:cNvSpPr>
          <p:nvPr>
            <p:ph type="sldNum" idx="12"/>
          </p:nvPr>
        </p:nvSpPr>
        <p:spPr/>
        <p:txBody>
          <a:bodyPr/>
          <a:lstStyle/>
          <a:p>
            <a:pPr>
              <a:defRPr/>
            </a:pPr>
            <a:fld id="{05A1D003-5855-4637-A42D-B47EEA6C4942}" type="slidenum">
              <a:rPr lang="en-GB" smtClean="0"/>
              <a:pPr>
                <a:defRPr/>
              </a:pPr>
              <a:t>32</a:t>
            </a:fld>
            <a:endParaRPr lang="en-GB"/>
          </a:p>
        </p:txBody>
      </p:sp>
      <p:sp>
        <p:nvSpPr>
          <p:cNvPr id="5" name="Footer Placeholder 4"/>
          <p:cNvSpPr>
            <a:spLocks noGrp="1"/>
          </p:cNvSpPr>
          <p:nvPr>
            <p:ph type="ftr" idx="11"/>
          </p:nvPr>
        </p:nvSpPr>
        <p:spPr/>
        <p:txBody>
          <a:bodyPr/>
          <a:lstStyle/>
          <a:p>
            <a:pPr>
              <a:defRPr/>
            </a:pPr>
            <a:r>
              <a:rPr lang="en-GB"/>
              <a:t>CPSC422, Lecture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278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278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278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278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027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dirty="0">
                <a:latin typeface="Arial" panose="020B0604020202020204" pitchFamily="34" charset="0"/>
                <a:cs typeface="Arial" panose="020B0604020202020204" pitchFamily="34" charset="0"/>
              </a:rPr>
              <a:t>State Belief Update</a:t>
            </a:r>
          </a:p>
        </p:txBody>
      </p:sp>
      <p:sp>
        <p:nvSpPr>
          <p:cNvPr id="503811" name="Rectangle 3"/>
          <p:cNvSpPr>
            <a:spLocks noChangeArrowheads="1"/>
          </p:cNvSpPr>
          <p:nvPr/>
        </p:nvSpPr>
        <p:spPr bwMode="auto">
          <a:xfrm>
            <a:off x="250825" y="3213100"/>
            <a:ext cx="8569325" cy="431800"/>
          </a:xfrm>
          <a:prstGeom prst="rect">
            <a:avLst/>
          </a:prstGeom>
          <a:noFill/>
          <a:ln w="9525">
            <a:noFill/>
            <a:round/>
            <a:headEnd/>
            <a:tailEnd/>
          </a:ln>
        </p:spPr>
        <p:txBody>
          <a:bodyPr lIns="90000" tIns="46800" rIns="90000" bIns="46800"/>
          <a:lstStyle/>
          <a:p>
            <a:pPr marL="457200" indent="-457200" defTabSz="457200">
              <a:spcBef>
                <a:spcPts val="1800"/>
              </a:spcBef>
              <a:buClr>
                <a:srgbClr val="000000"/>
              </a:buClr>
              <a:buSzPct val="100000"/>
              <a:buFont typeface="Wingdings" pitchFamily="2" charset="2"/>
              <a:buChar char=""/>
            </a:pPr>
            <a:r>
              <a:rPr lang="en-GB" sz="2400" dirty="0">
                <a:solidFill>
                  <a:srgbClr val="000000"/>
                </a:solidFill>
                <a:latin typeface="Arial" panose="020B0604020202020204" pitchFamily="34" charset="0"/>
                <a:cs typeface="Arial" panose="020B0604020202020204" pitchFamily="34" charset="0"/>
              </a:rPr>
              <a:t>State belief update is similar but includes actions</a:t>
            </a:r>
          </a:p>
          <a:p>
            <a:pPr marL="838200" lvl="1" indent="-381000" defTabSz="457200">
              <a:lnSpc>
                <a:spcPct val="90000"/>
              </a:lnSpc>
              <a:spcBef>
                <a:spcPts val="1500"/>
              </a:spcBef>
              <a:buClr>
                <a:srgbClr val="000000"/>
              </a:buClr>
              <a:buSzPct val="100000"/>
              <a:buFont typeface="Times New Roman" pitchFamily="18" charset="0"/>
              <a:buChar char="•"/>
            </a:pPr>
            <a:r>
              <a:rPr lang="en-GB" sz="2000" dirty="0">
                <a:solidFill>
                  <a:srgbClr val="000000"/>
                </a:solidFill>
                <a:latin typeface="Arial" panose="020B0604020202020204" pitchFamily="34" charset="0"/>
                <a:cs typeface="Arial" panose="020B0604020202020204" pitchFamily="34" charset="0"/>
              </a:rPr>
              <a:t>If the agent has current belief state </a:t>
            </a:r>
            <a:r>
              <a:rPr lang="en-GB" sz="2000" b="1" i="1" dirty="0">
                <a:solidFill>
                  <a:srgbClr val="000000"/>
                </a:solidFill>
                <a:latin typeface="Arial" panose="020B0604020202020204" pitchFamily="34" charset="0"/>
                <a:cs typeface="Arial" panose="020B0604020202020204" pitchFamily="34" charset="0"/>
              </a:rPr>
              <a:t>b(s)</a:t>
            </a:r>
            <a:r>
              <a:rPr lang="en-GB" sz="2000" i="1" dirty="0">
                <a:solidFill>
                  <a:srgbClr val="000000"/>
                </a:solidFill>
                <a:latin typeface="Arial" panose="020B0604020202020204" pitchFamily="34" charset="0"/>
                <a:cs typeface="Arial" panose="020B0604020202020204" pitchFamily="34" charset="0"/>
              </a:rPr>
              <a:t>,</a:t>
            </a:r>
            <a:r>
              <a:rPr lang="en-GB" sz="2000" dirty="0">
                <a:solidFill>
                  <a:srgbClr val="000000"/>
                </a:solidFill>
                <a:latin typeface="Arial" panose="020B0604020202020204" pitchFamily="34" charset="0"/>
                <a:cs typeface="Arial" panose="020B0604020202020204" pitchFamily="34" charset="0"/>
              </a:rPr>
              <a:t> performs action </a:t>
            </a:r>
            <a:r>
              <a:rPr lang="en-GB" sz="2000" b="1" i="1" dirty="0">
                <a:solidFill>
                  <a:srgbClr val="000000"/>
                </a:solidFill>
                <a:latin typeface="Arial" panose="020B0604020202020204" pitchFamily="34" charset="0"/>
                <a:cs typeface="Arial" panose="020B0604020202020204" pitchFamily="34" charset="0"/>
              </a:rPr>
              <a:t>a</a:t>
            </a:r>
            <a:r>
              <a:rPr lang="en-GB" sz="2000" dirty="0">
                <a:solidFill>
                  <a:srgbClr val="000000"/>
                </a:solidFill>
                <a:latin typeface="Arial" panose="020B0604020202020204" pitchFamily="34" charset="0"/>
                <a:cs typeface="Arial" panose="020B0604020202020204" pitchFamily="34" charset="0"/>
              </a:rPr>
              <a:t> and then perceives  evidence </a:t>
            </a:r>
            <a:r>
              <a:rPr lang="en-GB" sz="2000" b="1" i="1" dirty="0">
                <a:solidFill>
                  <a:srgbClr val="000000"/>
                </a:solidFill>
                <a:latin typeface="Arial" panose="020B0604020202020204" pitchFamily="34" charset="0"/>
                <a:cs typeface="Arial" panose="020B0604020202020204" pitchFamily="34" charset="0"/>
              </a:rPr>
              <a:t>e</a:t>
            </a:r>
            <a:r>
              <a:rPr lang="en-GB" sz="2000" dirty="0">
                <a:solidFill>
                  <a:srgbClr val="000000"/>
                </a:solidFill>
                <a:latin typeface="Arial" panose="020B0604020202020204" pitchFamily="34" charset="0"/>
                <a:cs typeface="Arial" panose="020B0604020202020204" pitchFamily="34" charset="0"/>
              </a:rPr>
              <a:t>, the new belief state </a:t>
            </a:r>
            <a:r>
              <a:rPr lang="en-GB" sz="2000" b="1" i="1" dirty="0">
                <a:solidFill>
                  <a:srgbClr val="000000"/>
                </a:solidFill>
                <a:latin typeface="Arial" panose="020B0604020202020204" pitchFamily="34" charset="0"/>
                <a:cs typeface="Arial" panose="020B0604020202020204" pitchFamily="34" charset="0"/>
              </a:rPr>
              <a:t>b’(s’)</a:t>
            </a:r>
            <a:r>
              <a:rPr lang="en-GB" sz="2000" b="1" dirty="0">
                <a:solidFill>
                  <a:srgbClr val="000000"/>
                </a:solidFill>
                <a:latin typeface="Arial" panose="020B0604020202020204" pitchFamily="34" charset="0"/>
                <a:cs typeface="Arial" panose="020B0604020202020204" pitchFamily="34" charset="0"/>
              </a:rPr>
              <a:t> </a:t>
            </a:r>
            <a:r>
              <a:rPr lang="en-GB" sz="2000" dirty="0">
                <a:solidFill>
                  <a:srgbClr val="000000"/>
                </a:solidFill>
                <a:latin typeface="Arial" panose="020B0604020202020204" pitchFamily="34" charset="0"/>
                <a:cs typeface="Arial" panose="020B0604020202020204" pitchFamily="34" charset="0"/>
              </a:rPr>
              <a:t>is</a:t>
            </a:r>
          </a:p>
        </p:txBody>
      </p:sp>
      <p:sp>
        <p:nvSpPr>
          <p:cNvPr id="503812"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Arial" panose="020B0604020202020204" pitchFamily="34" charset="0"/>
                <a:cs typeface="Arial" panose="020B0604020202020204" pitchFamily="34" charset="0"/>
              </a:rPr>
              <a:t>We just saw </a:t>
            </a:r>
            <a:r>
              <a:rPr lang="en-GB" sz="2400" i="1" dirty="0">
                <a:solidFill>
                  <a:srgbClr val="000000"/>
                </a:solidFill>
                <a:latin typeface="Arial" panose="020B0604020202020204" pitchFamily="34" charset="0"/>
                <a:cs typeface="Arial" panose="020B0604020202020204" pitchFamily="34" charset="0"/>
              </a:rPr>
              <a:t>filtering</a:t>
            </a:r>
            <a:r>
              <a:rPr lang="en-GB" sz="2400" dirty="0">
                <a:solidFill>
                  <a:srgbClr val="000000"/>
                </a:solidFill>
                <a:latin typeface="Arial" panose="020B0604020202020204" pitchFamily="34" charset="0"/>
                <a:cs typeface="Arial" panose="020B0604020202020204" pitchFamily="34" charset="0"/>
              </a:rPr>
              <a:t> for HMM?</a:t>
            </a:r>
            <a:r>
              <a:rPr lang="en-GB" sz="2000" dirty="0">
                <a:solidFill>
                  <a:srgbClr val="000000"/>
                </a:solidFill>
                <a:latin typeface="Arial" panose="020B0604020202020204" pitchFamily="34" charset="0"/>
                <a:cs typeface="Arial" panose="020B0604020202020204" pitchFamily="34" charset="0"/>
              </a:rPr>
              <a:t> </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Arial" panose="020B0604020202020204" pitchFamily="34" charset="0"/>
                <a:cs typeface="Arial" panose="020B0604020202020204" pitchFamily="34" charset="0"/>
              </a:rPr>
              <a:t>Compute conditional probability distribution over states at time t given all observations so far </a:t>
            </a:r>
            <a:r>
              <a:rPr lang="en-GB" sz="2000" b="1" i="1" dirty="0">
                <a:solidFill>
                  <a:srgbClr val="3333CC"/>
                </a:solidFill>
                <a:latin typeface="Arial" panose="020B0604020202020204" pitchFamily="34" charset="0"/>
                <a:cs typeface="Arial" panose="020B0604020202020204" pitchFamily="34" charset="0"/>
              </a:rPr>
              <a:t> </a:t>
            </a:r>
          </a:p>
          <a:p>
            <a:pPr marL="739775" lvl="1" indent="-282575" defTabSz="457200">
              <a:lnSpc>
                <a:spcPct val="95000"/>
              </a:lnSpc>
              <a:spcBef>
                <a:spcPts val="1350"/>
              </a:spcBef>
              <a:buClr>
                <a:srgbClr val="000000"/>
              </a:buClr>
              <a:buSzPct val="100000"/>
              <a:buFont typeface="Times New Roman" pitchFamily="18" charset="0"/>
              <a:buNone/>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b="1" i="1" dirty="0">
                <a:solidFill>
                  <a:srgbClr val="000000"/>
                </a:solidFill>
                <a:latin typeface="+mj-lt"/>
                <a:cs typeface="Arial" panose="020B0604020202020204" pitchFamily="34" charset="0"/>
              </a:rPr>
              <a:t> 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0:t</a:t>
            </a:r>
            <a:r>
              <a:rPr lang="en-GB" i="1" dirty="0">
                <a:solidFill>
                  <a:srgbClr val="000000"/>
                </a:solidFill>
                <a:latin typeface="+mj-lt"/>
                <a:cs typeface="Arial" panose="020B0604020202020204" pitchFamily="34" charset="0"/>
              </a:rPr>
              <a:t>) = α</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a:solidFill>
                  <a:srgbClr val="000000"/>
                </a:solidFill>
                <a:latin typeface="+mj-lt"/>
                <a:cs typeface="Arial" panose="020B0604020202020204" pitchFamily="34" charset="0"/>
              </a:rPr>
              <a:t>e</a:t>
            </a:r>
            <a:r>
              <a:rPr lang="en-GB" i="1" baseline="-25000" dirty="0">
                <a:solidFill>
                  <a:srgbClr val="000000"/>
                </a:solidFill>
                <a:latin typeface="+mj-lt"/>
                <a:cs typeface="Arial" panose="020B0604020202020204" pitchFamily="34" charset="0"/>
              </a:rPr>
              <a:t>t</a:t>
            </a:r>
            <a:r>
              <a:rPr lang="en-GB" b="1" i="1" dirty="0">
                <a:solidFill>
                  <a:srgbClr val="000000"/>
                </a:solidFill>
                <a:latin typeface="+mj-lt"/>
                <a:cs typeface="Arial" panose="020B0604020202020204" pitchFamily="34" charset="0"/>
              </a:rPr>
              <a:t> </a:t>
            </a:r>
            <a:r>
              <a:rPr lang="en-GB" dirty="0">
                <a:solidFill>
                  <a:srgbClr val="000000"/>
                </a:solidFill>
                <a:latin typeface="+mj-lt"/>
                <a:cs typeface="Arial" panose="020B0604020202020204" pitchFamily="34" charset="0"/>
              </a:rPr>
              <a:t>| </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i="1" dirty="0">
                <a:solidFill>
                  <a:srgbClr val="000000"/>
                </a:solidFill>
                <a:latin typeface="+mj-lt"/>
                <a:cs typeface="Arial" panose="020B0604020202020204" pitchFamily="34" charset="0"/>
              </a:rPr>
              <a:t>) ∑</a:t>
            </a:r>
            <a:r>
              <a:rPr lang="en-GB" i="1" baseline="-25000" dirty="0">
                <a:solidFill>
                  <a:srgbClr val="000000"/>
                </a:solidFill>
                <a:latin typeface="+mj-lt"/>
                <a:cs typeface="Arial" panose="020B0604020202020204" pitchFamily="34" charset="0"/>
              </a:rPr>
              <a:t>x</a:t>
            </a:r>
            <a:r>
              <a:rPr lang="en-GB" i="1" baseline="-50000" dirty="0">
                <a:solidFill>
                  <a:srgbClr val="000000"/>
                </a:solidFill>
                <a:latin typeface="+mj-lt"/>
                <a:cs typeface="Arial" panose="020B0604020202020204" pitchFamily="34" charset="0"/>
              </a:rPr>
              <a:t>t-1</a:t>
            </a:r>
            <a:r>
              <a:rPr lang="en-GB" i="1"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P</a:t>
            </a:r>
            <a:r>
              <a:rPr lang="en-GB" i="1" dirty="0">
                <a:solidFill>
                  <a:srgbClr val="000000"/>
                </a:solidFill>
                <a:latin typeface="+mj-lt"/>
                <a:cs typeface="Arial" panose="020B0604020202020204" pitchFamily="34" charset="0"/>
              </a:rPr>
              <a:t>(</a:t>
            </a:r>
            <a:r>
              <a:rPr lang="en-GB" b="1" i="1" dirty="0" err="1">
                <a:solidFill>
                  <a:srgbClr val="000000"/>
                </a:solidFill>
                <a:latin typeface="+mj-lt"/>
                <a:cs typeface="Arial" panose="020B0604020202020204" pitchFamily="34" charset="0"/>
              </a:rPr>
              <a:t>X</a:t>
            </a:r>
            <a:r>
              <a:rPr lang="en-GB" i="1" baseline="-25000" dirty="0" err="1">
                <a:solidFill>
                  <a:srgbClr val="000000"/>
                </a:solidFill>
                <a:latin typeface="+mj-lt"/>
                <a:cs typeface="Arial" panose="020B0604020202020204" pitchFamily="34" charset="0"/>
              </a:rPr>
              <a:t>t</a:t>
            </a:r>
            <a:r>
              <a:rPr lang="en-GB" dirty="0">
                <a:solidFill>
                  <a:srgbClr val="000000"/>
                </a:solidFill>
                <a:latin typeface="+mj-lt"/>
                <a:cs typeface="Arial" panose="020B0604020202020204" pitchFamily="34" charset="0"/>
              </a:rPr>
              <a:t> |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i="1" dirty="0">
                <a:solidFill>
                  <a:srgbClr val="000000"/>
                </a:solidFill>
                <a:latin typeface="+mj-lt"/>
                <a:cs typeface="Arial" panose="020B0604020202020204" pitchFamily="34" charset="0"/>
              </a:rPr>
              <a:t>) P(</a:t>
            </a:r>
            <a:r>
              <a:rPr lang="en-GB" dirty="0">
                <a:solidFill>
                  <a:srgbClr val="000000"/>
                </a:solidFill>
                <a:latin typeface="+mj-lt"/>
                <a:cs typeface="Arial" panose="020B0604020202020204" pitchFamily="34" charset="0"/>
              </a:rPr>
              <a:t> </a:t>
            </a:r>
            <a:r>
              <a:rPr lang="en-GB" b="1" i="1" dirty="0">
                <a:solidFill>
                  <a:srgbClr val="000000"/>
                </a:solidFill>
                <a:latin typeface="+mj-lt"/>
                <a:cs typeface="Arial" panose="020B0604020202020204" pitchFamily="34" charset="0"/>
              </a:rPr>
              <a:t>x</a:t>
            </a:r>
            <a:r>
              <a:rPr lang="en-GB" i="1" baseline="-25000" dirty="0">
                <a:solidFill>
                  <a:srgbClr val="000000"/>
                </a:solidFill>
                <a:latin typeface="+mj-lt"/>
                <a:cs typeface="Arial" panose="020B0604020202020204" pitchFamily="34" charset="0"/>
              </a:rPr>
              <a:t>t-1 </a:t>
            </a:r>
            <a:r>
              <a:rPr lang="en-GB" b="1" i="1" dirty="0">
                <a:solidFill>
                  <a:srgbClr val="000000"/>
                </a:solidFill>
                <a:latin typeface="+mj-lt"/>
                <a:cs typeface="Arial" panose="020B0604020202020204" pitchFamily="34" charset="0"/>
              </a:rPr>
              <a:t>| e</a:t>
            </a:r>
            <a:r>
              <a:rPr lang="en-GB" i="1" baseline="-25000" dirty="0">
                <a:solidFill>
                  <a:srgbClr val="000000"/>
                </a:solidFill>
                <a:latin typeface="+mj-lt"/>
                <a:cs typeface="Arial" panose="020B0604020202020204" pitchFamily="34" charset="0"/>
              </a:rPr>
              <a:t>0:t-1</a:t>
            </a:r>
            <a:r>
              <a:rPr lang="en-GB" b="1" dirty="0">
                <a:solidFill>
                  <a:srgbClr val="000000"/>
                </a:solidFill>
                <a:latin typeface="+mj-lt"/>
                <a:cs typeface="Arial" panose="020B0604020202020204" pitchFamily="34" charset="0"/>
              </a:rPr>
              <a:t> </a:t>
            </a:r>
            <a:r>
              <a:rPr lang="en-GB" i="1" dirty="0">
                <a:solidFill>
                  <a:srgbClr val="000000"/>
                </a:solidFill>
                <a:latin typeface="+mj-lt"/>
                <a:cs typeface="Arial" panose="020B0604020202020204" pitchFamily="34" charset="0"/>
              </a:rPr>
              <a:t>) </a:t>
            </a:r>
          </a:p>
        </p:txBody>
      </p:sp>
      <p:sp>
        <p:nvSpPr>
          <p:cNvPr id="503813" name="AutoShape 5"/>
          <p:cNvSpPr>
            <a:spLocks noChangeArrowheads="1"/>
          </p:cNvSpPr>
          <p:nvPr/>
        </p:nvSpPr>
        <p:spPr bwMode="auto">
          <a:xfrm>
            <a:off x="6659563" y="2060575"/>
            <a:ext cx="2160587" cy="360363"/>
          </a:xfrm>
          <a:prstGeom prst="wedgeRectCallout">
            <a:avLst>
              <a:gd name="adj1" fmla="val -88134"/>
              <a:gd name="adj2" fmla="val 14759"/>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Filtering at time </a:t>
            </a:r>
            <a:r>
              <a:rPr lang="en-GB" i="1">
                <a:solidFill>
                  <a:srgbClr val="000000"/>
                </a:solidFill>
                <a:latin typeface="Times New Roman" pitchFamily="18" charset="0"/>
              </a:rPr>
              <a:t>t-1</a:t>
            </a:r>
          </a:p>
        </p:txBody>
      </p:sp>
      <p:sp>
        <p:nvSpPr>
          <p:cNvPr id="503814" name="AutoShape 6"/>
          <p:cNvSpPr>
            <a:spLocks noChangeArrowheads="1"/>
          </p:cNvSpPr>
          <p:nvPr/>
        </p:nvSpPr>
        <p:spPr bwMode="auto">
          <a:xfrm>
            <a:off x="474663" y="2708275"/>
            <a:ext cx="4105275" cy="358775"/>
          </a:xfrm>
          <a:prstGeom prst="wedgeRectCallout">
            <a:avLst>
              <a:gd name="adj1" fmla="val 194"/>
              <a:gd name="adj2" fmla="val -147347"/>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Inclusion of new evidence (sensor model)</a:t>
            </a:r>
            <a:r>
              <a:rPr lang="ar-SA">
                <a:solidFill>
                  <a:srgbClr val="000000"/>
                </a:solidFill>
                <a:latin typeface="Times New Roman" pitchFamily="18" charset="0"/>
                <a:cs typeface="Times New Roman" pitchFamily="18" charset="0"/>
              </a:rPr>
              <a:t>‏</a:t>
            </a:r>
            <a:endParaRPr lang="en-GB">
              <a:solidFill>
                <a:srgbClr val="000000"/>
              </a:solidFill>
              <a:latin typeface="Times New Roman" pitchFamily="18" charset="0"/>
            </a:endParaRPr>
          </a:p>
        </p:txBody>
      </p:sp>
      <p:sp>
        <p:nvSpPr>
          <p:cNvPr id="503815" name="AutoShape 7"/>
          <p:cNvSpPr>
            <a:spLocks noChangeArrowheads="1"/>
          </p:cNvSpPr>
          <p:nvPr/>
        </p:nvSpPr>
        <p:spPr bwMode="auto">
          <a:xfrm>
            <a:off x="5580063" y="2781300"/>
            <a:ext cx="2303462" cy="431800"/>
          </a:xfrm>
          <a:prstGeom prst="wedgeRectCallout">
            <a:avLst>
              <a:gd name="adj1" fmla="val -112648"/>
              <a:gd name="adj2" fmla="val -139704"/>
            </a:avLst>
          </a:prstGeom>
          <a:solidFill>
            <a:srgbClr val="FFFF99"/>
          </a:solidFill>
          <a:ln w="9360">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latin typeface="Times New Roman" pitchFamily="18" charset="0"/>
              </a:rPr>
              <a:t>Propagation to time </a:t>
            </a:r>
            <a:r>
              <a:rPr lang="en-GB" i="1">
                <a:solidFill>
                  <a:srgbClr val="000000"/>
                </a:solidFill>
                <a:latin typeface="Times New Roman" pitchFamily="18" charset="0"/>
              </a:rPr>
              <a:t>t</a:t>
            </a:r>
          </a:p>
        </p:txBody>
      </p:sp>
      <p:graphicFrame>
        <p:nvGraphicFramePr>
          <p:cNvPr id="503816" name="Object 8"/>
          <p:cNvGraphicFramePr>
            <a:graphicFrameLocks noGrp="1" noChangeAspect="1"/>
          </p:cNvGraphicFramePr>
          <p:nvPr>
            <p:ph idx="1"/>
          </p:nvPr>
        </p:nvGraphicFramePr>
        <p:xfrm>
          <a:off x="2214563" y="4430713"/>
          <a:ext cx="4470400" cy="696912"/>
        </p:xfrm>
        <a:graphic>
          <a:graphicData uri="http://schemas.openxmlformats.org/presentationml/2006/ole">
            <mc:AlternateContent xmlns:mc="http://schemas.openxmlformats.org/markup-compatibility/2006">
              <mc:Choice xmlns:v="urn:schemas-microsoft-com:vml" Requires="v">
                <p:oleObj spid="_x0000_s249934" name="Equation" r:id="rId3" imgW="2197080" imgH="342720" progId="Equation.3">
                  <p:embed/>
                </p:oleObj>
              </mc:Choice>
              <mc:Fallback>
                <p:oleObj name="Equation" r:id="rId3" imgW="2197080" imgH="34272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4430713"/>
                        <a:ext cx="4470400" cy="69691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03818" name="AutoShape 10"/>
          <p:cNvSpPr>
            <a:spLocks noChangeArrowheads="1"/>
          </p:cNvSpPr>
          <p:nvPr/>
        </p:nvSpPr>
        <p:spPr bwMode="auto">
          <a:xfrm>
            <a:off x="0" y="4929188"/>
            <a:ext cx="3024188" cy="576262"/>
          </a:xfrm>
          <a:prstGeom prst="wedgeRectCallout">
            <a:avLst>
              <a:gd name="adj1" fmla="val 66375"/>
              <a:gd name="adj2" fmla="val -53856"/>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Inclusion of new evidence:</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Probability of perceiving </a:t>
            </a:r>
            <a:r>
              <a:rPr lang="en-GB" sz="1600" b="1" i="1" dirty="0">
                <a:solidFill>
                  <a:srgbClr val="000000"/>
                </a:solidFill>
                <a:latin typeface="Times New Roman" pitchFamily="18" charset="0"/>
              </a:rPr>
              <a:t>e</a:t>
            </a:r>
            <a:r>
              <a:rPr lang="en-GB" sz="1600" dirty="0">
                <a:solidFill>
                  <a:srgbClr val="000000"/>
                </a:solidFill>
                <a:latin typeface="Times New Roman" pitchFamily="18" charset="0"/>
              </a:rPr>
              <a:t> in </a:t>
            </a:r>
            <a:r>
              <a:rPr lang="en-GB" sz="1600" b="1" i="1" dirty="0">
                <a:solidFill>
                  <a:srgbClr val="000000"/>
                </a:solidFill>
                <a:latin typeface="Times New Roman" pitchFamily="18" charset="0"/>
              </a:rPr>
              <a:t>s’</a:t>
            </a:r>
            <a:endParaRPr lang="en-GB" sz="1600" b="1" dirty="0">
              <a:solidFill>
                <a:srgbClr val="000000"/>
              </a:solidFill>
              <a:latin typeface="Times New Roman" pitchFamily="18" charset="0"/>
            </a:endParaRPr>
          </a:p>
        </p:txBody>
      </p:sp>
      <p:sp>
        <p:nvSpPr>
          <p:cNvPr id="503819" name="AutoShape 11"/>
          <p:cNvSpPr>
            <a:spLocks noChangeArrowheads="1"/>
          </p:cNvSpPr>
          <p:nvPr/>
        </p:nvSpPr>
        <p:spPr bwMode="auto">
          <a:xfrm>
            <a:off x="1071563" y="6357938"/>
            <a:ext cx="6481762" cy="360362"/>
          </a:xfrm>
          <a:prstGeom prst="wedgeRectCallout">
            <a:avLst>
              <a:gd name="adj1" fmla="val 9764"/>
              <a:gd name="adj2" fmla="val -4777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Propagation at time t: Probability of transition to </a:t>
            </a:r>
            <a:r>
              <a:rPr lang="en-GB" sz="1600" b="1" dirty="0">
                <a:solidFill>
                  <a:srgbClr val="000000"/>
                </a:solidFill>
                <a:latin typeface="Times New Roman" pitchFamily="18" charset="0"/>
              </a:rPr>
              <a:t>s’</a:t>
            </a:r>
            <a:r>
              <a:rPr lang="en-GB" sz="1600" dirty="0">
                <a:solidFill>
                  <a:srgbClr val="000000"/>
                </a:solidFill>
                <a:latin typeface="Times New Roman" pitchFamily="18" charset="0"/>
              </a:rPr>
              <a:t> given </a:t>
            </a:r>
            <a:r>
              <a:rPr lang="en-GB" sz="1600" b="1" dirty="0">
                <a:solidFill>
                  <a:srgbClr val="000000"/>
                </a:solidFill>
                <a:latin typeface="Times New Roman" pitchFamily="18" charset="0"/>
              </a:rPr>
              <a:t>s</a:t>
            </a:r>
            <a:r>
              <a:rPr lang="en-GB" sz="1600" dirty="0">
                <a:solidFill>
                  <a:srgbClr val="000000"/>
                </a:solidFill>
                <a:latin typeface="Times New Roman" pitchFamily="18" charset="0"/>
              </a:rPr>
              <a:t> and  </a:t>
            </a:r>
            <a:r>
              <a:rPr lang="en-GB" sz="1600" b="1" dirty="0">
                <a:solidFill>
                  <a:srgbClr val="000000"/>
                </a:solidFill>
                <a:latin typeface="Times New Roman" pitchFamily="18" charset="0"/>
              </a:rPr>
              <a:t>a</a:t>
            </a:r>
            <a:endParaRPr lang="en-GB" sz="1600" b="1" i="1" dirty="0">
              <a:solidFill>
                <a:srgbClr val="000000"/>
              </a:solidFill>
              <a:latin typeface="Times New Roman" pitchFamily="18" charset="0"/>
            </a:endParaRPr>
          </a:p>
        </p:txBody>
      </p:sp>
      <p:sp>
        <p:nvSpPr>
          <p:cNvPr id="503820" name="AutoShape 12"/>
          <p:cNvSpPr>
            <a:spLocks noChangeArrowheads="1"/>
          </p:cNvSpPr>
          <p:nvPr/>
        </p:nvSpPr>
        <p:spPr bwMode="auto">
          <a:xfrm>
            <a:off x="5072063" y="5072063"/>
            <a:ext cx="4071937" cy="865187"/>
          </a:xfrm>
          <a:prstGeom prst="wedgeRectCallout">
            <a:avLst>
              <a:gd name="adj1" fmla="val -19574"/>
              <a:gd name="adj2" fmla="val -78375"/>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Filtering at time t-1: </a:t>
            </a:r>
          </a:p>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latin typeface="Times New Roman" pitchFamily="18" charset="0"/>
              </a:rPr>
              <a:t>State belief based on all observations and actions up to t-1</a:t>
            </a:r>
            <a:endParaRPr lang="en-GB" sz="1600" i="1">
              <a:solidFill>
                <a:srgbClr val="000000"/>
              </a:solidFill>
              <a:latin typeface="Times New Roman" pitchFamily="18" charset="0"/>
            </a:endParaRPr>
          </a:p>
        </p:txBody>
      </p:sp>
      <p:sp>
        <p:nvSpPr>
          <p:cNvPr id="15" name="AutoShape 11"/>
          <p:cNvSpPr>
            <a:spLocks noChangeArrowheads="1"/>
          </p:cNvSpPr>
          <p:nvPr/>
        </p:nvSpPr>
        <p:spPr bwMode="auto">
          <a:xfrm>
            <a:off x="142875" y="5715000"/>
            <a:ext cx="4572000" cy="571500"/>
          </a:xfrm>
          <a:prstGeom prst="wedgeRectCallout">
            <a:avLst>
              <a:gd name="adj1" fmla="val 43319"/>
              <a:gd name="adj2" fmla="val -179250"/>
            </a:avLst>
          </a:prstGeom>
          <a:solidFill>
            <a:srgbClr val="FFFF99"/>
          </a:solidFill>
          <a:ln w="9398">
            <a:solidFill>
              <a:srgbClr val="000000"/>
            </a:solidFill>
            <a:miter lim="800000"/>
            <a:headEnd/>
            <a:tailEnd/>
          </a:ln>
        </p:spPr>
        <p:txBody>
          <a:bodyPr lIns="90000" tIns="46800" rIns="90000" bIns="46800"/>
          <a:lstStyle/>
          <a:p>
            <a:pPr algn="ctr" defTabSz="457200">
              <a:lnSpc>
                <a:spcPct val="95000"/>
              </a:lnSpc>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latin typeface="Times New Roman" pitchFamily="18" charset="0"/>
              </a:rPr>
              <a:t>Sum over all the states that can take to </a:t>
            </a:r>
            <a:r>
              <a:rPr lang="en-GB" sz="1600" b="1" dirty="0">
                <a:solidFill>
                  <a:srgbClr val="000000"/>
                </a:solidFill>
                <a:latin typeface="Times New Roman" pitchFamily="18" charset="0"/>
              </a:rPr>
              <a:t>s’ </a:t>
            </a:r>
            <a:r>
              <a:rPr lang="en-GB" sz="1600" dirty="0">
                <a:solidFill>
                  <a:srgbClr val="000000"/>
                </a:solidFill>
                <a:latin typeface="Times New Roman" pitchFamily="18" charset="0"/>
              </a:rPr>
              <a:t>after performing </a:t>
            </a:r>
            <a:r>
              <a:rPr lang="en-GB" sz="1600" b="1" dirty="0">
                <a:solidFill>
                  <a:srgbClr val="000000"/>
                </a:solidFill>
                <a:latin typeface="Times New Roman" pitchFamily="18" charset="0"/>
              </a:rPr>
              <a:t>a</a:t>
            </a:r>
            <a:endParaRPr lang="en-GB" sz="1600" b="1" i="1" dirty="0">
              <a:solidFill>
                <a:srgbClr val="000000"/>
              </a:solidFill>
              <a:latin typeface="Times New Roman" pitchFamily="18" charset="0"/>
            </a:endParaRPr>
          </a:p>
        </p:txBody>
      </p:sp>
      <p:sp>
        <p:nvSpPr>
          <p:cNvPr id="13" name="Slide Number Placeholder 12"/>
          <p:cNvSpPr>
            <a:spLocks noGrp="1"/>
          </p:cNvSpPr>
          <p:nvPr>
            <p:ph type="sldNum" idx="12"/>
          </p:nvPr>
        </p:nvSpPr>
        <p:spPr/>
        <p:txBody>
          <a:bodyPr/>
          <a:lstStyle/>
          <a:p>
            <a:pPr>
              <a:defRPr/>
            </a:pPr>
            <a:fld id="{05A1D003-5855-4637-A42D-B47EEA6C4942}" type="slidenum">
              <a:rPr lang="en-GB" smtClean="0"/>
              <a:pPr>
                <a:defRPr/>
              </a:pPr>
              <a:t>33</a:t>
            </a:fld>
            <a:endParaRPr lang="en-GB" dirty="0"/>
          </a:p>
        </p:txBody>
      </p:sp>
      <p:sp>
        <p:nvSpPr>
          <p:cNvPr id="16" name="Footer Placeholder 15"/>
          <p:cNvSpPr>
            <a:spLocks noGrp="1"/>
          </p:cNvSpPr>
          <p:nvPr>
            <p:ph type="ftr" idx="11"/>
          </p:nvPr>
        </p:nvSpPr>
        <p:spPr>
          <a:xfrm>
            <a:off x="6781800" y="6624638"/>
            <a:ext cx="2892425" cy="454025"/>
          </a:xfrm>
        </p:spPr>
        <p:txBody>
          <a:bodyPr/>
          <a:lstStyle/>
          <a:p>
            <a:pPr>
              <a:defRPr/>
            </a:pPr>
            <a:r>
              <a:rPr lang="en-GB" dirty="0"/>
              <a:t>CPSC422, Lecture 5</a:t>
            </a:r>
          </a:p>
        </p:txBody>
      </p:sp>
      <mc:AlternateContent xmlns:mc="http://schemas.openxmlformats.org/markup-compatibility/2006" xmlns:p14="http://schemas.microsoft.com/office/powerpoint/2010/main">
        <mc:Choice Requires="p14">
          <p:contentPart p14:bwMode="auto" r:id="rId5">
            <p14:nvContentPartPr>
              <p14:cNvPr id="249859" name="Ink 3"/>
              <p14:cNvContentPartPr>
                <a14:cpLocks xmlns:a14="http://schemas.microsoft.com/office/drawing/2010/main" noRot="1" noChangeAspect="1" noEditPoints="1" noChangeArrowheads="1" noChangeShapeType="1"/>
              </p14:cNvContentPartPr>
              <p14:nvPr/>
            </p14:nvContentPartPr>
            <p14:xfrm>
              <a:off x="2076017" y="2078831"/>
              <a:ext cx="220663" cy="323850"/>
            </p14:xfrm>
          </p:contentPart>
        </mc:Choice>
        <mc:Fallback xmlns="">
          <p:pic>
            <p:nvPicPr>
              <p:cNvPr id="249859" name="Ink 3"/>
              <p:cNvPicPr>
                <a:picLocks noRot="1" noChangeAspect="1" noEditPoints="1" noChangeArrowheads="1" noChangeShapeType="1"/>
              </p:cNvPicPr>
              <p:nvPr/>
            </p:nvPicPr>
            <p:blipFill>
              <a:blip r:embed="rId6"/>
              <a:stretch>
                <a:fillRect/>
              </a:stretch>
            </p:blipFill>
            <p:spPr>
              <a:xfrm>
                <a:off x="2065218" y="2065877"/>
                <a:ext cx="245141" cy="3501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9860" name="Ink 4"/>
              <p14:cNvContentPartPr>
                <a14:cpLocks xmlns:a14="http://schemas.microsoft.com/office/drawing/2010/main" noRot="1" noChangeAspect="1" noEditPoints="1" noChangeArrowheads="1" noChangeShapeType="1"/>
              </p14:cNvContentPartPr>
              <p14:nvPr/>
            </p14:nvContentPartPr>
            <p14:xfrm>
              <a:off x="5137150" y="2655888"/>
              <a:ext cx="1346200" cy="2381250"/>
            </p14:xfrm>
          </p:contentPart>
        </mc:Choice>
        <mc:Fallback xmlns="">
          <p:pic>
            <p:nvPicPr>
              <p:cNvPr id="249860" name="Ink 4"/>
              <p:cNvPicPr>
                <a:picLocks noRot="1" noChangeAspect="1" noEditPoints="1" noChangeArrowheads="1" noChangeShapeType="1"/>
              </p:cNvPicPr>
              <p:nvPr/>
            </p:nvPicPr>
            <p:blipFill>
              <a:blip r:embed="rId8"/>
              <a:stretch>
                <a:fillRect/>
              </a:stretch>
            </p:blipFill>
            <p:spPr>
              <a:xfrm>
                <a:off x="5126712" y="2651565"/>
                <a:ext cx="1371036" cy="239962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9861" name="Ink 5"/>
              <p14:cNvContentPartPr>
                <a14:cpLocks xmlns:a14="http://schemas.microsoft.com/office/drawing/2010/main" noRot="1" noChangeAspect="1" noEditPoints="1" noChangeArrowheads="1" noChangeShapeType="1"/>
              </p14:cNvContentPartPr>
              <p14:nvPr/>
            </p14:nvContentPartPr>
            <p14:xfrm>
              <a:off x="4400550" y="4822825"/>
              <a:ext cx="327025" cy="393700"/>
            </p14:xfrm>
          </p:contentPart>
        </mc:Choice>
        <mc:Fallback xmlns="">
          <p:pic>
            <p:nvPicPr>
              <p:cNvPr id="249861" name="Ink 5"/>
              <p:cNvPicPr>
                <a:picLocks noRot="1" noChangeAspect="1" noEditPoints="1" noChangeArrowheads="1" noChangeShapeType="1"/>
              </p:cNvPicPr>
              <p:nvPr/>
            </p:nvPicPr>
            <p:blipFill>
              <a:blip r:embed="rId10"/>
              <a:stretch>
                <a:fillRect/>
              </a:stretch>
            </p:blipFill>
            <p:spPr>
              <a:xfrm>
                <a:off x="4391585" y="4813795"/>
                <a:ext cx="347464" cy="411398"/>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38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38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0381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3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38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38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038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03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3" grpId="0" animBg="1"/>
      <p:bldP spid="503814" grpId="0" animBg="1"/>
      <p:bldP spid="503815" grpId="0" animBg="1"/>
      <p:bldP spid="503818" grpId="0" animBg="1"/>
      <p:bldP spid="503819" grpId="0" animBg="1"/>
      <p:bldP spid="503820"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US">
                <a:solidFill>
                  <a:srgbClr val="000000"/>
                </a:solidFill>
              </a:rPr>
              <a:t>Slide </a:t>
            </a:r>
            <a:fld id="{419096C6-AAB7-4938-8D4F-CF0F27410DB1}" type="slidenum">
              <a:rPr lang="en-US">
                <a:solidFill>
                  <a:srgbClr val="000000"/>
                </a:solidFill>
              </a:rPr>
              <a:pPr>
                <a:defRPr/>
              </a:pPr>
              <a:t>34</a:t>
            </a:fld>
            <a:endParaRPr lang="en-US">
              <a:solidFill>
                <a:srgbClr val="000000"/>
              </a:solidFill>
            </a:endParaRPr>
          </a:p>
        </p:txBody>
      </p:sp>
      <p:sp>
        <p:nvSpPr>
          <p:cNvPr id="9236" name="Rectangle 3"/>
          <p:cNvSpPr>
            <a:spLocks noGrp="1" noChangeArrowheads="1"/>
          </p:cNvSpPr>
          <p:nvPr>
            <p:ph type="title"/>
          </p:nvPr>
        </p:nvSpPr>
        <p:spPr>
          <a:xfrm>
            <a:off x="323850" y="0"/>
            <a:ext cx="8534400" cy="685800"/>
          </a:xfrm>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latin typeface="Arial" panose="020B0604020202020204" pitchFamily="34" charset="0"/>
                <a:cs typeface="Arial" panose="020B0604020202020204" pitchFamily="34" charset="0"/>
              </a:rPr>
              <a:t>Grid World Actions Reminder</a:t>
            </a:r>
          </a:p>
        </p:txBody>
      </p:sp>
      <p:sp>
        <p:nvSpPr>
          <p:cNvPr id="9237" name="Rectangle 6"/>
          <p:cNvSpPr>
            <a:spLocks noChangeArrowheads="1"/>
          </p:cNvSpPr>
          <p:nvPr/>
        </p:nvSpPr>
        <p:spPr bwMode="auto">
          <a:xfrm>
            <a:off x="179388" y="3200400"/>
            <a:ext cx="8964612" cy="720725"/>
          </a:xfrm>
          <a:prstGeom prst="rect">
            <a:avLst/>
          </a:prstGeom>
          <a:noFill/>
          <a:ln w="9525">
            <a:noFill/>
            <a:round/>
            <a:headEnd/>
            <a:tailEnd/>
          </a:ln>
        </p:spPr>
        <p:txBody>
          <a:bodyPr lIns="90000" tIns="46800" rIns="90000" bIns="46800"/>
          <a:lstStyle/>
          <a:p>
            <a:pPr marL="342900" indent="-342900">
              <a:spcBef>
                <a:spcPct val="20000"/>
              </a:spcBef>
            </a:pPr>
            <a:r>
              <a:rPr lang="en-GB" sz="2400" dirty="0">
                <a:solidFill>
                  <a:srgbClr val="000000"/>
                </a:solidFill>
                <a:latin typeface="Arial Unicode MS" pitchFamily="34" charset="-128"/>
              </a:rPr>
              <a:t>Agent moves in the above grid via </a:t>
            </a:r>
            <a:r>
              <a:rPr lang="en-GB" sz="2400" dirty="0">
                <a:solidFill>
                  <a:srgbClr val="3333CC"/>
                </a:solidFill>
                <a:latin typeface="Arial Unicode MS" pitchFamily="34" charset="-128"/>
              </a:rPr>
              <a:t>actions</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Up,</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Down,</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Left,</a:t>
            </a:r>
            <a:r>
              <a:rPr lang="en-GB" sz="2400" dirty="0">
                <a:solidFill>
                  <a:srgbClr val="000000"/>
                </a:solidFill>
                <a:latin typeface="Arial Unicode MS" pitchFamily="34" charset="-128"/>
              </a:rPr>
              <a:t> </a:t>
            </a:r>
            <a:r>
              <a:rPr lang="en-GB" sz="2400" i="1" dirty="0">
                <a:solidFill>
                  <a:srgbClr val="000000"/>
                </a:solidFill>
                <a:latin typeface="Arial Unicode MS" pitchFamily="34" charset="-128"/>
              </a:rPr>
              <a:t>Right</a:t>
            </a:r>
          </a:p>
          <a:p>
            <a:pPr marL="342900" indent="-342900">
              <a:spcBef>
                <a:spcPct val="20000"/>
              </a:spcBef>
            </a:pPr>
            <a:r>
              <a:rPr lang="en-GB" sz="2400" dirty="0">
                <a:solidFill>
                  <a:srgbClr val="000000"/>
                </a:solidFill>
                <a:latin typeface="Arial Unicode MS" pitchFamily="34" charset="-128"/>
              </a:rPr>
              <a:t>Each action has:</a:t>
            </a:r>
          </a:p>
          <a:p>
            <a:pPr marL="742950" lvl="1" indent="-285750">
              <a:spcBef>
                <a:spcPct val="20000"/>
              </a:spcBef>
              <a:buClr>
                <a:srgbClr val="000000"/>
              </a:buClr>
              <a:buSzPct val="120000"/>
              <a:buFontTx/>
              <a:buChar char="•"/>
            </a:pPr>
            <a:r>
              <a:rPr lang="en-GB" sz="2400" dirty="0">
                <a:solidFill>
                  <a:srgbClr val="000000"/>
                </a:solidFill>
                <a:latin typeface="Arial Unicode MS" pitchFamily="34" charset="-128"/>
              </a:rPr>
              <a:t>0.8 probability to reach its intended  effect</a:t>
            </a:r>
          </a:p>
          <a:p>
            <a:pPr marL="742950" lvl="1" indent="-285750">
              <a:spcBef>
                <a:spcPct val="20000"/>
              </a:spcBef>
              <a:buClr>
                <a:srgbClr val="000000"/>
              </a:buClr>
              <a:buSzPct val="120000"/>
              <a:buFontTx/>
              <a:buChar char="•"/>
            </a:pPr>
            <a:r>
              <a:rPr lang="en-GB" sz="2400" dirty="0">
                <a:solidFill>
                  <a:srgbClr val="000000"/>
                </a:solidFill>
                <a:latin typeface="Arial Unicode MS" pitchFamily="34" charset="-128"/>
              </a:rPr>
              <a:t>0.1 probability to move at right angles of the intended direction</a:t>
            </a:r>
          </a:p>
          <a:p>
            <a:pPr marL="742950" lvl="1" indent="-285750">
              <a:spcBef>
                <a:spcPct val="20000"/>
              </a:spcBef>
              <a:buClr>
                <a:srgbClr val="000000"/>
              </a:buClr>
              <a:buSzPct val="120000"/>
              <a:buFontTx/>
              <a:buChar char="•"/>
            </a:pPr>
            <a:r>
              <a:rPr lang="en-GB" sz="2400" dirty="0">
                <a:solidFill>
                  <a:srgbClr val="000000"/>
                </a:solidFill>
                <a:latin typeface="Arial Unicode MS" pitchFamily="34" charset="-128"/>
              </a:rPr>
              <a:t>If the agents bumps into a wall, it says there</a:t>
            </a:r>
          </a:p>
        </p:txBody>
      </p:sp>
      <p:sp>
        <p:nvSpPr>
          <p:cNvPr id="6" name="Footer Placeholder 5"/>
          <p:cNvSpPr>
            <a:spLocks noGrp="1"/>
          </p:cNvSpPr>
          <p:nvPr>
            <p:ph type="ftr" sz="quarter" idx="11"/>
          </p:nvPr>
        </p:nvSpPr>
        <p:spPr/>
        <p:txBody>
          <a:bodyPr/>
          <a:lstStyle/>
          <a:p>
            <a:pPr>
              <a:defRPr/>
            </a:pPr>
            <a:r>
              <a:rPr lang="en-US">
                <a:solidFill>
                  <a:srgbClr val="000000"/>
                </a:solidFill>
              </a:rPr>
              <a:t>CPSC422, Lecture 5</a:t>
            </a:r>
          </a:p>
        </p:txBody>
      </p:sp>
      <p:pic>
        <p:nvPicPr>
          <p:cNvPr id="8" name="Picture 2"/>
          <p:cNvPicPr>
            <a:picLocks noChangeAspect="1" noChangeArrowheads="1"/>
          </p:cNvPicPr>
          <p:nvPr/>
        </p:nvPicPr>
        <p:blipFill>
          <a:blip r:embed="rId3" cstate="print"/>
          <a:srcRect t="-2104" r="51793"/>
          <a:stretch>
            <a:fillRect/>
          </a:stretch>
        </p:blipFill>
        <p:spPr bwMode="auto">
          <a:xfrm>
            <a:off x="0" y="533400"/>
            <a:ext cx="3309938" cy="2744787"/>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l="46614" t="9158" r="9163" b="5359"/>
          <a:stretch>
            <a:fillRect/>
          </a:stretch>
        </p:blipFill>
        <p:spPr bwMode="auto">
          <a:xfrm>
            <a:off x="3810000" y="1371600"/>
            <a:ext cx="1571625" cy="1189038"/>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l="9163" t="5359" r="46614" b="9158"/>
          <a:stretch>
            <a:fillRect/>
          </a:stretch>
        </p:blipFill>
        <p:spPr bwMode="auto">
          <a:xfrm>
            <a:off x="5334000" y="1676400"/>
            <a:ext cx="1509712" cy="1143000"/>
          </a:xfrm>
          <a:prstGeom prst="rect">
            <a:avLst/>
          </a:prstGeom>
          <a:noFill/>
          <a:ln w="9525">
            <a:noFill/>
            <a:miter lim="800000"/>
            <a:headEnd/>
            <a:tailEnd/>
          </a:ln>
        </p:spPr>
      </p:pic>
      <p:pic>
        <p:nvPicPr>
          <p:cNvPr id="11" name="Picture 2"/>
          <p:cNvPicPr>
            <a:picLocks noChangeAspect="1" noChangeArrowheads="1"/>
          </p:cNvPicPr>
          <p:nvPr/>
        </p:nvPicPr>
        <p:blipFill>
          <a:blip r:embed="rId5" cstate="print"/>
          <a:srcRect l="9158" t="9163" r="5359" b="46614"/>
          <a:stretch>
            <a:fillRect/>
          </a:stretch>
        </p:blipFill>
        <p:spPr bwMode="auto">
          <a:xfrm>
            <a:off x="6934200" y="1295400"/>
            <a:ext cx="1143000" cy="1509713"/>
          </a:xfrm>
          <a:prstGeom prst="rect">
            <a:avLst/>
          </a:prstGeom>
          <a:noFill/>
          <a:ln w="9525">
            <a:noFill/>
            <a:miter lim="800000"/>
            <a:headEnd/>
            <a:tailEnd/>
          </a:ln>
        </p:spPr>
      </p:pic>
      <p:pic>
        <p:nvPicPr>
          <p:cNvPr id="12" name="Picture 2"/>
          <p:cNvPicPr>
            <a:picLocks noChangeAspect="1" noChangeArrowheads="1"/>
          </p:cNvPicPr>
          <p:nvPr/>
        </p:nvPicPr>
        <p:blipFill>
          <a:blip r:embed="rId6" cstate="print"/>
          <a:srcRect l="5359" t="46614" r="9158" b="9163"/>
          <a:stretch>
            <a:fillRect/>
          </a:stretch>
        </p:blipFill>
        <p:spPr bwMode="auto">
          <a:xfrm>
            <a:off x="8001000" y="1524000"/>
            <a:ext cx="1143000" cy="15097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7">
            <p14:nvContentPartPr>
              <p14:cNvPr id="301058" name="Ink 4"/>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301058" name="Ink 4"/>
              <p:cNvPicPr>
                <a:picLocks noRot="1" noChangeAspect="1" noEditPoints="1" noChangeArrowheads="1" noChangeShapeType="1"/>
              </p:cNvPicPr>
              <p:nvPr/>
            </p:nvPicPr>
            <p:blipFill>
              <a:blip r:embed="rId8"/>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1064" name="Ink 26"/>
              <p14:cNvContentPartPr>
                <a14:cpLocks xmlns:a14="http://schemas.microsoft.com/office/drawing/2010/main" noRot="1" noChangeAspect="1" noEditPoints="1" noChangeArrowheads="1" noChangeShapeType="1"/>
              </p14:cNvContentPartPr>
              <p14:nvPr/>
            </p14:nvContentPartPr>
            <p14:xfrm>
              <a:off x="3500438" y="1587500"/>
              <a:ext cx="33337" cy="11113"/>
            </p14:xfrm>
          </p:contentPart>
        </mc:Choice>
        <mc:Fallback xmlns="">
          <p:pic>
            <p:nvPicPr>
              <p:cNvPr id="301064" name="Ink 26"/>
              <p:cNvPicPr>
                <a:picLocks noRot="1" noChangeAspect="1" noEditPoints="1" noChangeArrowheads="1" noChangeShapeType="1"/>
              </p:cNvPicPr>
              <p:nvPr/>
            </p:nvPicPr>
            <p:blipFill>
              <a:blip r:embed="rId12"/>
              <a:stretch>
                <a:fillRect/>
              </a:stretch>
            </p:blipFill>
            <p:spPr>
              <a:xfrm>
                <a:off x="3493493" y="1580554"/>
                <a:ext cx="46186" cy="2604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01065" name="Ink 13"/>
              <p14:cNvContentPartPr>
                <a14:cpLocks xmlns:a14="http://schemas.microsoft.com/office/drawing/2010/main" noRot="1" noChangeAspect="1" noEditPoints="1" noChangeArrowheads="1" noChangeShapeType="1"/>
              </p14:cNvContentPartPr>
              <p14:nvPr/>
            </p14:nvContentPartPr>
            <p14:xfrm>
              <a:off x="5105400" y="2590800"/>
              <a:ext cx="1822450" cy="644525"/>
            </p14:xfrm>
          </p:contentPart>
        </mc:Choice>
        <mc:Fallback xmlns="">
          <p:pic>
            <p:nvPicPr>
              <p:cNvPr id="301065" name="Ink 13"/>
              <p:cNvPicPr>
                <a:picLocks noRot="1" noChangeAspect="1" noEditPoints="1" noChangeArrowheads="1" noChangeShapeType="1"/>
              </p:cNvPicPr>
              <p:nvPr/>
            </p:nvPicPr>
            <p:blipFill>
              <a:blip r:embed="rId14"/>
              <a:stretch>
                <a:fillRect/>
              </a:stretch>
            </p:blipFill>
            <p:spPr>
              <a:xfrm>
                <a:off x="5096759" y="2581798"/>
                <a:ext cx="1837571" cy="66468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01066" name="Ink 10"/>
              <p14:cNvContentPartPr>
                <a14:cpLocks xmlns:a14="http://schemas.microsoft.com/office/drawing/2010/main" noRot="1" noChangeAspect="1" noEditPoints="1" noChangeArrowheads="1" noChangeShapeType="1"/>
              </p14:cNvContentPartPr>
              <p14:nvPr/>
            </p14:nvContentPartPr>
            <p14:xfrm>
              <a:off x="7543800" y="2667000"/>
              <a:ext cx="238125" cy="663575"/>
            </p14:xfrm>
          </p:contentPart>
        </mc:Choice>
        <mc:Fallback xmlns="">
          <p:pic>
            <p:nvPicPr>
              <p:cNvPr id="301066" name="Ink 10"/>
              <p:cNvPicPr>
                <a:picLocks noRot="1" noChangeAspect="1" noEditPoints="1" noChangeArrowheads="1" noChangeShapeType="1"/>
              </p:cNvPicPr>
              <p:nvPr/>
            </p:nvPicPr>
            <p:blipFill>
              <a:blip r:embed="rId16"/>
              <a:stretch>
                <a:fillRect/>
              </a:stretch>
            </p:blipFill>
            <p:spPr>
              <a:xfrm>
                <a:off x="7537676" y="2657279"/>
                <a:ext cx="248572" cy="680137"/>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1067" name="Ink 11"/>
              <p14:cNvContentPartPr>
                <a14:cpLocks xmlns:a14="http://schemas.microsoft.com/office/drawing/2010/main" noRot="1" noChangeAspect="1" noEditPoints="1" noChangeArrowheads="1" noChangeShapeType="1"/>
              </p14:cNvContentPartPr>
              <p14:nvPr/>
            </p14:nvContentPartPr>
            <p14:xfrm>
              <a:off x="8382000" y="2667000"/>
              <a:ext cx="215900" cy="693738"/>
            </p14:xfrm>
          </p:contentPart>
        </mc:Choice>
        <mc:Fallback xmlns="">
          <p:pic>
            <p:nvPicPr>
              <p:cNvPr id="301067" name="Ink 11"/>
              <p:cNvPicPr>
                <a:picLocks noRot="1" noChangeAspect="1" noEditPoints="1" noChangeArrowheads="1" noChangeShapeType="1"/>
              </p:cNvPicPr>
              <p:nvPr/>
            </p:nvPicPr>
            <p:blipFill>
              <a:blip r:embed="rId18"/>
              <a:stretch>
                <a:fillRect/>
              </a:stretch>
            </p:blipFill>
            <p:spPr>
              <a:xfrm>
                <a:off x="8374851" y="2658000"/>
                <a:ext cx="232343" cy="708138"/>
              </a:xfrm>
              <a:prstGeom prst="rect">
                <a:avLst/>
              </a:prstGeom>
            </p:spPr>
          </p:pic>
        </mc:Fallback>
      </mc:AlternateContent>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593227" y="90487"/>
            <a:ext cx="7391671" cy="682625"/>
          </a:xfrm>
        </p:spPr>
        <p:txBody>
          <a:bodyPr/>
          <a:lstStyle/>
          <a:p>
            <a:pPr eaLnBrk="1" hangingPunct="1"/>
            <a:r>
              <a:rPr lang="en-US" dirty="0"/>
              <a:t>Example </a:t>
            </a:r>
            <a:r>
              <a:rPr lang="en-US" sz="2400" dirty="0"/>
              <a:t>(no observation)</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3540638809"/>
              </p:ext>
            </p:extLst>
          </p:nvPr>
        </p:nvGraphicFramePr>
        <p:xfrm>
          <a:off x="265368" y="4265949"/>
          <a:ext cx="7497095" cy="418764"/>
        </p:xfrm>
        <a:graphic>
          <a:graphicData uri="http://schemas.openxmlformats.org/presentationml/2006/ole">
            <mc:AlternateContent xmlns:mc="http://schemas.openxmlformats.org/markup-compatibility/2006">
              <mc:Choice xmlns:v="urn:schemas-microsoft-com:vml" Requires="v">
                <p:oleObj spid="_x0000_s251257" name="Equation" r:id="rId3" imgW="3873240" imgH="215640" progId="Equation.3">
                  <p:embed/>
                </p:oleObj>
              </mc:Choice>
              <mc:Fallback>
                <p:oleObj name="Equation" r:id="rId3" imgW="3873240" imgH="215640" progId="Equation.3">
                  <p:embed/>
                  <p:pic>
                    <p:nvPicPr>
                      <p:cNvPr id="0" name="Object 3"/>
                      <p:cNvPicPr>
                        <a:picLocks noChangeAspect="1" noChangeArrowheads="1"/>
                      </p:cNvPicPr>
                      <p:nvPr/>
                    </p:nvPicPr>
                    <p:blipFill>
                      <a:blip r:embed="rId4"/>
                      <a:srcRect/>
                      <a:stretch>
                        <a:fillRect/>
                      </a:stretch>
                    </p:blipFill>
                    <p:spPr bwMode="auto">
                      <a:xfrm>
                        <a:off x="265368" y="4265949"/>
                        <a:ext cx="7497095" cy="418764"/>
                      </a:xfrm>
                      <a:prstGeom prst="rect">
                        <a:avLst/>
                      </a:prstGeom>
                      <a:noFill/>
                      <a:ln>
                        <a:noFill/>
                      </a:ln>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a:solidFill>
                  <a:srgbClr val="000000"/>
                </a:solidFill>
                <a:latin typeface="Times New Roman" pitchFamily="18" charset="0"/>
              </a:rPr>
              <a:t>P(no observation | s)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For state (1,1)  (action a = </a:t>
            </a:r>
            <a:r>
              <a:rPr lang="en-GB" sz="2000" i="1" dirty="0">
                <a:solidFill>
                  <a:srgbClr val="000000"/>
                </a:solidFill>
                <a:latin typeface="Times New Roman" pitchFamily="18" charset="0"/>
              </a:rPr>
              <a:t>left</a:t>
            </a:r>
            <a:r>
              <a:rPr lang="en-GB" sz="2000" dirty="0">
                <a:solidFill>
                  <a:srgbClr val="000000"/>
                </a:solidFill>
                <a:latin typeface="Times New Roman" pitchFamily="18" charset="0"/>
              </a:rPr>
              <a:t>)</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1258" name="Equation" r:id="rId6" imgW="2197080" imgH="342720" progId="Equation.3">
                  <p:embed/>
                </p:oleObj>
              </mc:Choice>
              <mc:Fallback>
                <p:oleObj name="Equation" r:id="rId6" imgW="2197080" imgH="34272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35</a:t>
            </a:fld>
            <a:endParaRPr lang="en-GB"/>
          </a:p>
        </p:txBody>
      </p:sp>
      <p:sp>
        <p:nvSpPr>
          <p:cNvPr id="10" name="Footer Placeholder 9"/>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8">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p:grpSp>
        <p:nvGrpSpPr>
          <p:cNvPr id="5" name="Group 4"/>
          <p:cNvGrpSpPr/>
          <p:nvPr/>
        </p:nvGrpSpPr>
        <p:grpSpPr>
          <a:xfrm>
            <a:off x="76199" y="3669101"/>
            <a:ext cx="9067801" cy="2355713"/>
            <a:chOff x="76199" y="3795825"/>
            <a:chExt cx="9067801" cy="2355713"/>
          </a:xfrm>
        </p:grpSpPr>
        <p:grpSp>
          <p:nvGrpSpPr>
            <p:cNvPr id="4" name="Group 3"/>
            <p:cNvGrpSpPr/>
            <p:nvPr/>
          </p:nvGrpSpPr>
          <p:grpSpPr>
            <a:xfrm>
              <a:off x="76199" y="3795825"/>
              <a:ext cx="9065994" cy="2355713"/>
              <a:chOff x="76199" y="3795825"/>
              <a:chExt cx="9065994" cy="2355713"/>
            </a:xfrm>
          </p:grpSpPr>
          <p:sp>
            <p:nvSpPr>
              <p:cNvPr id="31" name="Rectangle 30"/>
              <p:cNvSpPr>
                <a:spLocks noChangeArrowheads="1"/>
              </p:cNvSpPr>
              <p:nvPr/>
            </p:nvSpPr>
            <p:spPr bwMode="auto">
              <a:xfrm>
                <a:off x="3160701" y="5623404"/>
                <a:ext cx="27828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endParaRPr lang="en-US" sz="2800" b="1" i="1" dirty="0">
                  <a:latin typeface="+mj-lt"/>
                </a:endParaRPr>
              </a:p>
            </p:txBody>
          </p:sp>
          <p:sp>
            <p:nvSpPr>
              <p:cNvPr id="32" name="Rectangle 31"/>
              <p:cNvSpPr>
                <a:spLocks noChangeArrowheads="1"/>
              </p:cNvSpPr>
              <p:nvPr/>
            </p:nvSpPr>
            <p:spPr bwMode="auto">
              <a:xfrm>
                <a:off x="76199" y="5628318"/>
                <a:ext cx="296388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endParaRPr lang="en-US" sz="2800" baseline="30000" dirty="0">
                  <a:latin typeface="+mj-lt"/>
                </a:endParaRPr>
              </a:p>
            </p:txBody>
          </p:sp>
          <p:pic>
            <p:nvPicPr>
              <p:cNvPr id="33" name="Picture 4" descr="https://encrypted-tbn2.gstatic.com/images?q=tbn:ANd9GcRmbiq0fjNIqMNEbbRgG-41Uy_xMuQ-55BRXnK88qWBmx3bfWc1XQ"/>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7676655" y="3795825"/>
                <a:ext cx="1259383" cy="470124"/>
              </a:xfrm>
              <a:prstGeom prst="rect">
                <a:avLst/>
              </a:prstGeom>
              <a:solidFill>
                <a:schemeClr val="accent5">
                  <a:lumMod val="20000"/>
                  <a:lumOff val="80000"/>
                </a:schemeClr>
              </a:solidFill>
              <a:ln w="57150">
                <a:solidFill>
                  <a:srgbClr val="00B0F0"/>
                </a:solidFill>
              </a:ln>
              <a:extLst/>
            </p:spPr>
          </p:pic>
          <p:sp>
            <p:nvSpPr>
              <p:cNvPr id="34" name="Rectangle 33"/>
              <p:cNvSpPr>
                <a:spLocks noChangeArrowheads="1"/>
              </p:cNvSpPr>
              <p:nvPr/>
            </p:nvSpPr>
            <p:spPr bwMode="auto">
              <a:xfrm>
                <a:off x="6208719" y="5501594"/>
                <a:ext cx="2933474"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endParaRPr lang="en-US" sz="2800" b="1" i="1" dirty="0">
                  <a:latin typeface="+mj-lt"/>
                </a:endParaRPr>
              </a:p>
            </p:txBody>
          </p:sp>
          <p:sp>
            <p:nvSpPr>
              <p:cNvPr id="2" name="TextBox 1"/>
              <p:cNvSpPr txBox="1"/>
              <p:nvPr/>
            </p:nvSpPr>
            <p:spPr>
              <a:xfrm>
                <a:off x="464716" y="5042881"/>
                <a:ext cx="5009705" cy="400110"/>
              </a:xfrm>
              <a:prstGeom prst="rect">
                <a:avLst/>
              </a:prstGeom>
              <a:noFill/>
            </p:spPr>
            <p:txBody>
              <a:bodyPr wrap="none" rtlCol="0">
                <a:spAutoFit/>
              </a:bodyPr>
              <a:lstStyle/>
              <a:p>
                <a:r>
                  <a:rPr lang="en-CA" sz="2000" dirty="0"/>
                  <a:t>What is missing to get the correct answer?</a:t>
                </a:r>
              </a:p>
            </p:txBody>
          </p:sp>
        </p:grpSp>
        <p:graphicFrame>
          <p:nvGraphicFramePr>
            <p:cNvPr id="3" name="Object 2"/>
            <p:cNvGraphicFramePr>
              <a:graphicFrameLocks noChangeAspect="1"/>
            </p:cNvGraphicFramePr>
            <p:nvPr>
              <p:extLst>
                <p:ext uri="{D42A27DB-BD31-4B8C-83A1-F6EECF244321}">
                  <p14:modId xmlns:p14="http://schemas.microsoft.com/office/powerpoint/2010/main" val="1848616685"/>
                </p:ext>
              </p:extLst>
            </p:nvPr>
          </p:nvGraphicFramePr>
          <p:xfrm>
            <a:off x="6833968" y="5628318"/>
            <a:ext cx="2310032" cy="324215"/>
          </p:xfrm>
          <a:graphic>
            <a:graphicData uri="http://schemas.openxmlformats.org/presentationml/2006/ole">
              <mc:AlternateContent xmlns:mc="http://schemas.openxmlformats.org/markup-compatibility/2006">
                <mc:Choice xmlns:v="urn:schemas-microsoft-com:vml" Requires="v">
                  <p:oleObj spid="_x0000_s251259" name="Equation" r:id="rId47" imgW="1447560" imgH="203040" progId="Equation.3">
                    <p:embed/>
                  </p:oleObj>
                </mc:Choice>
                <mc:Fallback>
                  <p:oleObj name="Equation" r:id="rId47" imgW="1447560" imgH="203040" progId="Equation.3">
                    <p:embed/>
                    <p:pic>
                      <p:nvPicPr>
                        <p:cNvPr id="0" name=""/>
                        <p:cNvPicPr/>
                        <p:nvPr/>
                      </p:nvPicPr>
                      <p:blipFill>
                        <a:blip r:embed="rId48"/>
                        <a:stretch>
                          <a:fillRect/>
                        </a:stretch>
                      </p:blipFill>
                      <p:spPr>
                        <a:xfrm>
                          <a:off x="6833968" y="5628318"/>
                          <a:ext cx="2310032" cy="32421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066226080"/>
                </p:ext>
              </p:extLst>
            </p:nvPr>
          </p:nvGraphicFramePr>
          <p:xfrm>
            <a:off x="468313" y="5727424"/>
            <a:ext cx="2513012" cy="323850"/>
          </p:xfrm>
          <a:graphic>
            <a:graphicData uri="http://schemas.openxmlformats.org/presentationml/2006/ole">
              <mc:AlternateContent xmlns:mc="http://schemas.openxmlformats.org/markup-compatibility/2006">
                <mc:Choice xmlns:v="urn:schemas-microsoft-com:vml" Requires="v">
                  <p:oleObj spid="_x0000_s251260" name="Equation" r:id="rId49" imgW="1574640" imgH="203040" progId="Equation.3">
                    <p:embed/>
                  </p:oleObj>
                </mc:Choice>
                <mc:Fallback>
                  <p:oleObj name="Equation" r:id="rId49" imgW="1574640" imgH="203040" progId="Equation.3">
                    <p:embed/>
                    <p:pic>
                      <p:nvPicPr>
                        <p:cNvPr id="0" name=""/>
                        <p:cNvPicPr/>
                        <p:nvPr/>
                      </p:nvPicPr>
                      <p:blipFill>
                        <a:blip r:embed="rId50"/>
                        <a:stretch>
                          <a:fillRect/>
                        </a:stretch>
                      </p:blipFill>
                      <p:spPr>
                        <a:xfrm>
                          <a:off x="468313" y="5727424"/>
                          <a:ext cx="2513012" cy="3238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993223368"/>
                </p:ext>
              </p:extLst>
            </p:nvPr>
          </p:nvGraphicFramePr>
          <p:xfrm>
            <a:off x="3630613" y="5727700"/>
            <a:ext cx="2270125" cy="323850"/>
          </p:xfrm>
          <a:graphic>
            <a:graphicData uri="http://schemas.openxmlformats.org/presentationml/2006/ole">
              <mc:AlternateContent xmlns:mc="http://schemas.openxmlformats.org/markup-compatibility/2006">
                <mc:Choice xmlns:v="urn:schemas-microsoft-com:vml" Requires="v">
                  <p:oleObj spid="_x0000_s251261" name="Equation" r:id="rId51" imgW="1422360" imgH="203040" progId="Equation.3">
                    <p:embed/>
                  </p:oleObj>
                </mc:Choice>
                <mc:Fallback>
                  <p:oleObj name="Equation" r:id="rId51" imgW="1422360" imgH="203040" progId="Equation.3">
                    <p:embed/>
                    <p:pic>
                      <p:nvPicPr>
                        <p:cNvPr id="0" name=""/>
                        <p:cNvPicPr/>
                        <p:nvPr/>
                      </p:nvPicPr>
                      <p:blipFill>
                        <a:blip r:embed="rId52"/>
                        <a:stretch>
                          <a:fillRect/>
                        </a:stretch>
                      </p:blipFill>
                      <p:spPr>
                        <a:xfrm>
                          <a:off x="3630613" y="5727700"/>
                          <a:ext cx="2270125" cy="323850"/>
                        </a:xfrm>
                        <a:prstGeom prst="rect">
                          <a:avLst/>
                        </a:prstGeom>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3">
            <p14:nvContentPartPr>
              <p14:cNvPr id="6" name="Ink 5"/>
              <p14:cNvContentPartPr/>
              <p14:nvPr/>
            </p14:nvContentPartPr>
            <p14:xfrm>
              <a:off x="6091200" y="4966560"/>
              <a:ext cx="1485720" cy="1083960"/>
            </p14:xfrm>
          </p:contentPart>
        </mc:Choice>
        <mc:Fallback xmlns="">
          <p:pic>
            <p:nvPicPr>
              <p:cNvPr id="6" name="Ink 5"/>
              <p:cNvPicPr/>
              <p:nvPr/>
            </p:nvPicPr>
            <p:blipFill>
              <a:blip r:embed="rId54"/>
              <a:stretch>
                <a:fillRect/>
              </a:stretch>
            </p:blipFill>
            <p:spPr>
              <a:xfrm>
                <a:off x="6078960" y="4962960"/>
                <a:ext cx="1510920" cy="1098720"/>
              </a:xfrm>
              <a:prstGeom prst="rect">
                <a:avLst/>
              </a:prstGeom>
            </p:spPr>
          </p:pic>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a:t>Example</a:t>
            </a:r>
          </a:p>
        </p:txBody>
      </p:sp>
      <p:graphicFrame>
        <p:nvGraphicFramePr>
          <p:cNvPr id="527363" name="Object 3"/>
          <p:cNvGraphicFramePr>
            <a:graphicFrameLocks noGrp="1" noChangeAspect="1"/>
          </p:cNvGraphicFramePr>
          <p:nvPr>
            <p:ph sz="half" idx="1"/>
            <p:extLst>
              <p:ext uri="{D42A27DB-BD31-4B8C-83A1-F6EECF244321}">
                <p14:modId xmlns:p14="http://schemas.microsoft.com/office/powerpoint/2010/main" val="1013513926"/>
              </p:ext>
            </p:extLst>
          </p:nvPr>
        </p:nvGraphicFramePr>
        <p:xfrm>
          <a:off x="611188" y="4119563"/>
          <a:ext cx="8280400" cy="347662"/>
        </p:xfrm>
        <a:graphic>
          <a:graphicData uri="http://schemas.openxmlformats.org/presentationml/2006/ole">
            <mc:AlternateContent xmlns:mc="http://schemas.openxmlformats.org/markup-compatibility/2006">
              <mc:Choice xmlns:v="urn:schemas-microsoft-com:vml" Requires="v">
                <p:oleObj spid="_x0000_s255209" name="Equation" r:id="rId3" imgW="5130720" imgH="215640" progId="Equation.3">
                  <p:embed/>
                </p:oleObj>
              </mc:Choice>
              <mc:Fallback>
                <p:oleObj name="Equation" r:id="rId3" imgW="5130720" imgH="215640" progId="Equation.3">
                  <p:embed/>
                  <p:pic>
                    <p:nvPicPr>
                      <p:cNvPr id="0" name=""/>
                      <p:cNvPicPr>
                        <a:picLocks noChangeAspect="1" noChangeArrowheads="1"/>
                      </p:cNvPicPr>
                      <p:nvPr/>
                    </p:nvPicPr>
                    <p:blipFill>
                      <a:blip r:embed="rId4"/>
                      <a:srcRect/>
                      <a:stretch>
                        <a:fillRect/>
                      </a:stretch>
                    </p:blipFill>
                    <p:spPr bwMode="auto">
                      <a:xfrm>
                        <a:off x="611188" y="4119563"/>
                        <a:ext cx="8280400" cy="34766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4" name="Rectangle 4"/>
          <p:cNvSpPr>
            <a:spLocks noChangeArrowheads="1"/>
          </p:cNvSpPr>
          <p:nvPr/>
        </p:nvSpPr>
        <p:spPr bwMode="auto">
          <a:xfrm>
            <a:off x="250825"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Back to the grid world, what is the belief state after agent performs action </a:t>
            </a:r>
            <a:r>
              <a:rPr lang="en-GB" sz="2400" i="1" dirty="0">
                <a:solidFill>
                  <a:srgbClr val="000000"/>
                </a:solidFill>
                <a:latin typeface="Times New Roman" pitchFamily="18" charset="0"/>
              </a:rPr>
              <a:t>left </a:t>
            </a:r>
            <a:r>
              <a:rPr lang="en-GB" sz="2400" dirty="0">
                <a:solidFill>
                  <a:srgbClr val="000000"/>
                </a:solidFill>
                <a:latin typeface="Times New Roman" pitchFamily="18" charset="0"/>
              </a:rPr>
              <a:t>in the initial situation?</a:t>
            </a:r>
          </a:p>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The agent has no information about its position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Only one fictitious observation: </a:t>
            </a:r>
            <a:r>
              <a:rPr lang="en-GB" sz="2000" i="1" dirty="0">
                <a:solidFill>
                  <a:srgbClr val="000000"/>
                </a:solidFill>
                <a:latin typeface="Times New Roman" pitchFamily="18" charset="0"/>
              </a:rPr>
              <a:t>no observation</a:t>
            </a:r>
          </a:p>
          <a:p>
            <a:pPr marL="739775" lvl="1" indent="-282575" defTabSz="457200">
              <a:lnSpc>
                <a:spcPct val="95000"/>
              </a:lnSpc>
              <a:spcBef>
                <a:spcPts val="1500"/>
              </a:spcBef>
              <a:buClr>
                <a:srgbClr val="000000"/>
              </a:buClr>
              <a:buSzPct val="100000"/>
              <a:buFontTx/>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i="1" dirty="0">
                <a:solidFill>
                  <a:srgbClr val="000000"/>
                </a:solidFill>
                <a:latin typeface="Times New Roman" pitchFamily="18" charset="0"/>
              </a:rPr>
              <a:t>P(no observation | s) = 1  </a:t>
            </a:r>
            <a:r>
              <a:rPr lang="en-GB" sz="2000" dirty="0">
                <a:solidFill>
                  <a:srgbClr val="000000"/>
                </a:solidFill>
                <a:latin typeface="Times New Roman" pitchFamily="18" charset="0"/>
              </a:rPr>
              <a:t>for every</a:t>
            </a:r>
            <a:r>
              <a:rPr lang="en-GB" sz="2000" i="1" dirty="0">
                <a:solidFill>
                  <a:srgbClr val="000000"/>
                </a:solidFill>
                <a:latin typeface="Times New Roman" pitchFamily="18" charset="0"/>
              </a:rPr>
              <a:t> s</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Let’s  instantiate</a:t>
            </a:r>
            <a:r>
              <a:rPr lang="en-GB" sz="2000" i="1" dirty="0">
                <a:solidFill>
                  <a:srgbClr val="000000"/>
                </a:solidFill>
                <a:latin typeface="Times New Roman" pitchFamily="18" charset="0"/>
              </a:rPr>
              <a:t> </a:t>
            </a:r>
          </a:p>
        </p:txBody>
      </p:sp>
      <p:pic>
        <p:nvPicPr>
          <p:cNvPr id="4103" name="Picture 5"/>
          <p:cNvPicPr>
            <a:picLocks noChangeAspect="1" noChangeArrowheads="1"/>
          </p:cNvPicPr>
          <p:nvPr/>
        </p:nvPicPr>
        <p:blipFill>
          <a:blip r:embed="rId5" cstate="print"/>
          <a:srcRect/>
          <a:stretch>
            <a:fillRect/>
          </a:stretch>
        </p:blipFill>
        <p:spPr bwMode="auto">
          <a:xfrm>
            <a:off x="6659563" y="1268413"/>
            <a:ext cx="2193925" cy="1649412"/>
          </a:xfrm>
          <a:prstGeom prst="rect">
            <a:avLst/>
          </a:prstGeom>
          <a:noFill/>
          <a:ln w="9525">
            <a:noFill/>
            <a:miter lim="800000"/>
            <a:headEnd/>
            <a:tailEnd/>
          </a:ln>
        </p:spPr>
      </p:pic>
      <p:graphicFrame>
        <p:nvGraphicFramePr>
          <p:cNvPr id="527366" name="Object 6"/>
          <p:cNvGraphicFramePr>
            <a:graphicFrameLocks noChangeAspect="1"/>
          </p:cNvGraphicFramePr>
          <p:nvPr>
            <p:extLst>
              <p:ext uri="{D42A27DB-BD31-4B8C-83A1-F6EECF244321}">
                <p14:modId xmlns:p14="http://schemas.microsoft.com/office/powerpoint/2010/main" val="276925340"/>
              </p:ext>
            </p:extLst>
          </p:nvPr>
        </p:nvGraphicFramePr>
        <p:xfrm>
          <a:off x="690563" y="4972050"/>
          <a:ext cx="8242300" cy="338138"/>
        </p:xfrm>
        <a:graphic>
          <a:graphicData uri="http://schemas.openxmlformats.org/presentationml/2006/ole">
            <mc:AlternateContent xmlns:mc="http://schemas.openxmlformats.org/markup-compatibility/2006">
              <mc:Choice xmlns:v="urn:schemas-microsoft-com:vml" Requires="v">
                <p:oleObj spid="_x0000_s255210" name="Equation" r:id="rId6" imgW="5232240" imgH="215640" progId="Equation.3">
                  <p:embed/>
                </p:oleObj>
              </mc:Choice>
              <mc:Fallback>
                <p:oleObj name="Equation" r:id="rId6" imgW="5232240" imgH="215640" progId="Equation.3">
                  <p:embed/>
                  <p:pic>
                    <p:nvPicPr>
                      <p:cNvPr id="0" name=""/>
                      <p:cNvPicPr>
                        <a:picLocks noChangeAspect="1" noChangeArrowheads="1"/>
                      </p:cNvPicPr>
                      <p:nvPr/>
                    </p:nvPicPr>
                    <p:blipFill>
                      <a:blip r:embed="rId7"/>
                      <a:srcRect/>
                      <a:stretch>
                        <a:fillRect/>
                      </a:stretch>
                    </p:blipFill>
                    <p:spPr bwMode="auto">
                      <a:xfrm>
                        <a:off x="690563" y="4972050"/>
                        <a:ext cx="8242300" cy="338138"/>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27367" name="Rectangle 7"/>
          <p:cNvSpPr>
            <a:spLocks noChangeArrowheads="1"/>
          </p:cNvSpPr>
          <p:nvPr/>
        </p:nvSpPr>
        <p:spPr bwMode="auto">
          <a:xfrm>
            <a:off x="107950" y="5805488"/>
            <a:ext cx="8458200" cy="865187"/>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Do the above for every state to get the new belief state</a:t>
            </a:r>
            <a:endParaRPr lang="en-GB" sz="2000" dirty="0">
              <a:solidFill>
                <a:srgbClr val="000000"/>
              </a:solidFill>
              <a:latin typeface="Times New Roman" pitchFamily="18" charset="0"/>
            </a:endParaRPr>
          </a:p>
        </p:txBody>
      </p:sp>
      <p:graphicFrame>
        <p:nvGraphicFramePr>
          <p:cNvPr id="503816" name="Object 8"/>
          <p:cNvGraphicFramePr>
            <a:graphicFrameLocks noGrp="1" noChangeAspect="1"/>
          </p:cNvGraphicFramePr>
          <p:nvPr>
            <p:ph sz="half" idx="2"/>
          </p:nvPr>
        </p:nvGraphicFramePr>
        <p:xfrm>
          <a:off x="2500298" y="3143248"/>
          <a:ext cx="4119591" cy="642942"/>
        </p:xfrm>
        <a:graphic>
          <a:graphicData uri="http://schemas.openxmlformats.org/presentationml/2006/ole">
            <mc:AlternateContent xmlns:mc="http://schemas.openxmlformats.org/markup-compatibility/2006">
              <mc:Choice xmlns:v="urn:schemas-microsoft-com:vml" Requires="v">
                <p:oleObj spid="_x0000_s255211" name="Equation" r:id="rId8" imgW="2197080" imgH="342720" progId="Equation.3">
                  <p:embed/>
                </p:oleObj>
              </mc:Choice>
              <mc:Fallback>
                <p:oleObj name="Equation" r:id="rId8" imgW="2197080" imgH="342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0298" y="3143248"/>
                        <a:ext cx="4119591" cy="642942"/>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 name="Slide Number Placeholder 8"/>
          <p:cNvSpPr>
            <a:spLocks noGrp="1"/>
          </p:cNvSpPr>
          <p:nvPr>
            <p:ph type="sldNum" idx="12"/>
          </p:nvPr>
        </p:nvSpPr>
        <p:spPr/>
        <p:txBody>
          <a:bodyPr/>
          <a:lstStyle/>
          <a:p>
            <a:pPr>
              <a:defRPr/>
            </a:pPr>
            <a:fld id="{2C2CEE22-3CC8-4A9B-95FA-B36568568E9F}" type="slidenum">
              <a:rPr lang="en-GB" smtClean="0"/>
              <a:pPr>
                <a:defRPr/>
              </a:pPr>
              <a:t>36</a:t>
            </a:fld>
            <a:endParaRPr lang="en-GB"/>
          </a:p>
        </p:txBody>
      </p:sp>
      <p:sp>
        <p:nvSpPr>
          <p:cNvPr id="10" name="Footer Placeholder 9"/>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10">
            <p14:nvContentPartPr>
              <p14:cNvPr id="250887" name="Ink 7"/>
              <p14:cNvContentPartPr>
                <a14:cpLocks xmlns:a14="http://schemas.microsoft.com/office/drawing/2010/main" noRot="1" noChangeAspect="1" noEditPoints="1" noChangeArrowheads="1" noChangeShapeType="1"/>
              </p14:cNvContentPartPr>
              <p14:nvPr/>
            </p14:nvContentPartPr>
            <p14:xfrm>
              <a:off x="6896100" y="3273425"/>
              <a:ext cx="155575" cy="180975"/>
            </p14:xfrm>
          </p:contentPart>
        </mc:Choice>
        <mc:Fallback xmlns="">
          <p:pic>
            <p:nvPicPr>
              <p:cNvPr id="250887" name="Ink 7"/>
              <p:cNvPicPr>
                <a:picLocks noRot="1" noChangeAspect="1" noEditPoints="1" noChangeArrowheads="1" noChangeShapeType="1"/>
              </p:cNvPicPr>
              <p:nvPr/>
            </p:nvPicPr>
            <p:blipFill>
              <a:blip r:embed="rId11"/>
              <a:stretch>
                <a:fillRect/>
              </a:stretch>
            </p:blipFill>
            <p:spPr>
              <a:xfrm>
                <a:off x="6891058" y="3261552"/>
                <a:ext cx="171421" cy="20508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0888" name="Ink 8"/>
              <p14:cNvContentPartPr>
                <a14:cpLocks xmlns:a14="http://schemas.microsoft.com/office/drawing/2010/main" noRot="1" noChangeAspect="1" noEditPoints="1" noChangeArrowheads="1" noChangeShapeType="1"/>
              </p14:cNvContentPartPr>
              <p14:nvPr/>
            </p14:nvContentPartPr>
            <p14:xfrm>
              <a:off x="7442200" y="3255963"/>
              <a:ext cx="204788" cy="173037"/>
            </p14:xfrm>
          </p:contentPart>
        </mc:Choice>
        <mc:Fallback xmlns="">
          <p:pic>
            <p:nvPicPr>
              <p:cNvPr id="250888" name="Ink 8"/>
              <p:cNvPicPr>
                <a:picLocks noRot="1" noChangeAspect="1" noEditPoints="1" noChangeArrowheads="1" noChangeShapeType="1"/>
              </p:cNvPicPr>
              <p:nvPr/>
            </p:nvPicPr>
            <p:blipFill>
              <a:blip r:embed="rId13"/>
              <a:stretch>
                <a:fillRect/>
              </a:stretch>
            </p:blipFill>
            <p:spPr>
              <a:xfrm>
                <a:off x="7439316" y="3247329"/>
                <a:ext cx="212359" cy="19174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0889" name="Ink 9"/>
              <p14:cNvContentPartPr>
                <a14:cpLocks xmlns:a14="http://schemas.microsoft.com/office/drawing/2010/main" noRot="1" noChangeAspect="1" noEditPoints="1" noChangeArrowheads="1" noChangeShapeType="1"/>
              </p14:cNvContentPartPr>
              <p14:nvPr/>
            </p14:nvContentPartPr>
            <p14:xfrm>
              <a:off x="7923213" y="3235325"/>
              <a:ext cx="146050" cy="225425"/>
            </p14:xfrm>
          </p:contentPart>
        </mc:Choice>
        <mc:Fallback xmlns="">
          <p:pic>
            <p:nvPicPr>
              <p:cNvPr id="250889" name="Ink 9"/>
              <p:cNvPicPr>
                <a:picLocks noRot="1" noChangeAspect="1" noEditPoints="1" noChangeArrowheads="1" noChangeShapeType="1"/>
              </p:cNvPicPr>
              <p:nvPr/>
            </p:nvPicPr>
            <p:blipFill>
              <a:blip r:embed="rId15"/>
              <a:stretch>
                <a:fillRect/>
              </a:stretch>
            </p:blipFill>
            <p:spPr>
              <a:xfrm>
                <a:off x="7915677" y="3225947"/>
                <a:ext cx="163633" cy="24634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0890" name="Ink 10"/>
              <p14:cNvContentPartPr>
                <a14:cpLocks xmlns:a14="http://schemas.microsoft.com/office/drawing/2010/main" noRot="1" noChangeAspect="1" noEditPoints="1" noChangeArrowheads="1" noChangeShapeType="1"/>
              </p14:cNvContentPartPr>
              <p14:nvPr/>
            </p14:nvContentPartPr>
            <p14:xfrm>
              <a:off x="8405813" y="3194050"/>
              <a:ext cx="152400" cy="366713"/>
            </p14:xfrm>
          </p:contentPart>
        </mc:Choice>
        <mc:Fallback xmlns="">
          <p:pic>
            <p:nvPicPr>
              <p:cNvPr id="250890" name="Ink 10"/>
              <p:cNvPicPr>
                <a:picLocks noRot="1" noChangeAspect="1" noEditPoints="1" noChangeArrowheads="1" noChangeShapeType="1"/>
              </p:cNvPicPr>
              <p:nvPr/>
            </p:nvPicPr>
            <p:blipFill>
              <a:blip r:embed="rId17"/>
              <a:stretch>
                <a:fillRect/>
              </a:stretch>
            </p:blipFill>
            <p:spPr>
              <a:xfrm>
                <a:off x="8393924" y="3183614"/>
                <a:ext cx="167892" cy="38110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50891" name="Ink 11"/>
              <p14:cNvContentPartPr>
                <a14:cpLocks xmlns:a14="http://schemas.microsoft.com/office/drawing/2010/main" noRot="1" noChangeAspect="1" noEditPoints="1" noChangeArrowheads="1" noChangeShapeType="1"/>
              </p14:cNvContentPartPr>
              <p14:nvPr/>
            </p14:nvContentPartPr>
            <p14:xfrm>
              <a:off x="8890000" y="2605088"/>
              <a:ext cx="111125" cy="200025"/>
            </p14:xfrm>
          </p:contentPart>
        </mc:Choice>
        <mc:Fallback xmlns="">
          <p:pic>
            <p:nvPicPr>
              <p:cNvPr id="250891" name="Ink 11"/>
              <p:cNvPicPr>
                <a:picLocks noRot="1" noChangeAspect="1" noEditPoints="1" noChangeArrowheads="1" noChangeShapeType="1"/>
              </p:cNvPicPr>
              <p:nvPr/>
            </p:nvPicPr>
            <p:blipFill>
              <a:blip r:embed="rId19"/>
              <a:stretch>
                <a:fillRect/>
              </a:stretch>
            </p:blipFill>
            <p:spPr>
              <a:xfrm>
                <a:off x="8881729" y="2594655"/>
                <a:ext cx="125150" cy="21657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0892" name="Ink 12"/>
              <p14:cNvContentPartPr>
                <a14:cpLocks xmlns:a14="http://schemas.microsoft.com/office/drawing/2010/main" noRot="1" noChangeAspect="1" noEditPoints="1" noChangeArrowheads="1" noChangeShapeType="1"/>
              </p14:cNvContentPartPr>
              <p14:nvPr/>
            </p14:nvContentPartPr>
            <p14:xfrm>
              <a:off x="8894763" y="2108200"/>
              <a:ext cx="82550" cy="153988"/>
            </p14:xfrm>
          </p:contentPart>
        </mc:Choice>
        <mc:Fallback xmlns="">
          <p:pic>
            <p:nvPicPr>
              <p:cNvPr id="250892" name="Ink 12"/>
              <p:cNvPicPr>
                <a:picLocks noRot="1" noChangeAspect="1" noEditPoints="1" noChangeArrowheads="1" noChangeShapeType="1"/>
              </p:cNvPicPr>
              <p:nvPr/>
            </p:nvPicPr>
            <p:blipFill>
              <a:blip r:embed="rId21"/>
              <a:stretch>
                <a:fillRect/>
              </a:stretch>
            </p:blipFill>
            <p:spPr>
              <a:xfrm>
                <a:off x="8892240" y="2101004"/>
                <a:ext cx="88318" cy="17161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0893" name="Ink 13"/>
              <p14:cNvContentPartPr>
                <a14:cpLocks xmlns:a14="http://schemas.microsoft.com/office/drawing/2010/main" noRot="1" noChangeAspect="1" noEditPoints="1" noChangeArrowheads="1" noChangeShapeType="1"/>
              </p14:cNvContentPartPr>
              <p14:nvPr/>
            </p14:nvContentPartPr>
            <p14:xfrm>
              <a:off x="8896350" y="1519238"/>
              <a:ext cx="155575" cy="246062"/>
            </p14:xfrm>
          </p:contentPart>
        </mc:Choice>
        <mc:Fallback xmlns="">
          <p:pic>
            <p:nvPicPr>
              <p:cNvPr id="250893" name="Ink 13"/>
              <p:cNvPicPr>
                <a:picLocks noRot="1" noChangeAspect="1" noEditPoints="1" noChangeArrowheads="1" noChangeShapeType="1"/>
              </p:cNvPicPr>
              <p:nvPr/>
            </p:nvPicPr>
            <p:blipFill>
              <a:blip r:embed="rId23"/>
              <a:stretch>
                <a:fillRect/>
              </a:stretch>
            </p:blipFill>
            <p:spPr>
              <a:xfrm>
                <a:off x="8893109" y="1511672"/>
                <a:ext cx="168900" cy="2655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0894" name="Ink 14"/>
              <p14:cNvContentPartPr>
                <a14:cpLocks xmlns:a14="http://schemas.microsoft.com/office/drawing/2010/main" noRot="1" noChangeAspect="1" noEditPoints="1" noChangeArrowheads="1" noChangeShapeType="1"/>
              </p14:cNvContentPartPr>
              <p14:nvPr/>
            </p14:nvContentPartPr>
            <p14:xfrm>
              <a:off x="8748713" y="5046663"/>
              <a:ext cx="34925" cy="12700"/>
            </p14:xfrm>
          </p:contentPart>
        </mc:Choice>
        <mc:Fallback xmlns="">
          <p:pic>
            <p:nvPicPr>
              <p:cNvPr id="250894" name="Ink 14"/>
              <p:cNvPicPr>
                <a:picLocks noRot="1" noChangeAspect="1" noEditPoints="1" noChangeArrowheads="1" noChangeShapeType="1"/>
              </p:cNvPicPr>
              <p:nvPr/>
            </p:nvPicPr>
            <p:blipFill>
              <a:blip r:embed="rId25"/>
              <a:stretch>
                <a:fillRect/>
              </a:stretch>
            </p:blipFill>
            <p:spPr>
              <a:xfrm>
                <a:off x="8745833" y="5043760"/>
                <a:ext cx="40326" cy="1814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0895" name="Ink 15"/>
              <p14:cNvContentPartPr>
                <a14:cpLocks xmlns:a14="http://schemas.microsoft.com/office/drawing/2010/main" noRot="1" noChangeAspect="1" noEditPoints="1" noChangeArrowheads="1" noChangeShapeType="1"/>
              </p14:cNvContentPartPr>
              <p14:nvPr/>
            </p14:nvContentPartPr>
            <p14:xfrm>
              <a:off x="6105525" y="260350"/>
              <a:ext cx="1241425" cy="406400"/>
            </p14:xfrm>
          </p:contentPart>
        </mc:Choice>
        <mc:Fallback xmlns="">
          <p:pic>
            <p:nvPicPr>
              <p:cNvPr id="250895" name="Ink 15"/>
              <p:cNvPicPr>
                <a:picLocks noRot="1" noChangeAspect="1" noEditPoints="1" noChangeArrowheads="1" noChangeShapeType="1"/>
              </p:cNvPicPr>
              <p:nvPr/>
            </p:nvPicPr>
            <p:blipFill>
              <a:blip r:embed="rId27"/>
              <a:stretch>
                <a:fillRect/>
              </a:stretch>
            </p:blipFill>
            <p:spPr>
              <a:xfrm>
                <a:off x="6094004" y="253511"/>
                <a:ext cx="1262667" cy="4186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0896" name="Ink 16"/>
              <p14:cNvContentPartPr>
                <a14:cpLocks xmlns:a14="http://schemas.microsoft.com/office/drawing/2010/main" noRot="1" noChangeAspect="1" noEditPoints="1" noChangeArrowheads="1" noChangeShapeType="1"/>
              </p14:cNvContentPartPr>
              <p14:nvPr/>
            </p14:nvContentPartPr>
            <p14:xfrm>
              <a:off x="7554913" y="195263"/>
              <a:ext cx="719137" cy="473075"/>
            </p14:xfrm>
          </p:contentPart>
        </mc:Choice>
        <mc:Fallback xmlns="">
          <p:pic>
            <p:nvPicPr>
              <p:cNvPr id="250896" name="Ink 16"/>
              <p:cNvPicPr>
                <a:picLocks noRot="1" noChangeAspect="1" noEditPoints="1" noChangeArrowheads="1" noChangeShapeType="1"/>
              </p:cNvPicPr>
              <p:nvPr/>
            </p:nvPicPr>
            <p:blipFill>
              <a:blip r:embed="rId29"/>
              <a:stretch>
                <a:fillRect/>
              </a:stretch>
            </p:blipFill>
            <p:spPr>
              <a:xfrm>
                <a:off x="7546227" y="187702"/>
                <a:ext cx="737957" cy="493597"/>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0897" name="Ink 17"/>
              <p14:cNvContentPartPr>
                <a14:cpLocks xmlns:a14="http://schemas.microsoft.com/office/drawing/2010/main" noRot="1" noChangeAspect="1" noEditPoints="1" noChangeArrowheads="1" noChangeShapeType="1"/>
              </p14:cNvContentPartPr>
              <p14:nvPr/>
            </p14:nvContentPartPr>
            <p14:xfrm>
              <a:off x="1617663" y="3879057"/>
              <a:ext cx="7131050" cy="596900"/>
            </p14:xfrm>
          </p:contentPart>
        </mc:Choice>
        <mc:Fallback>
          <p:pic>
            <p:nvPicPr>
              <p:cNvPr id="250897" name="Ink 17"/>
              <p:cNvPicPr>
                <a:picLocks noRot="1" noChangeAspect="1" noEditPoints="1" noChangeArrowheads="1" noChangeShapeType="1"/>
              </p:cNvPicPr>
              <p:nvPr/>
            </p:nvPicPr>
            <p:blipFill>
              <a:blip r:embed="rId31"/>
              <a:stretch>
                <a:fillRect/>
              </a:stretch>
            </p:blipFill>
            <p:spPr>
              <a:xfrm>
                <a:off x="1608303" y="3869657"/>
                <a:ext cx="7149770" cy="6157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0898" name="Ink 18"/>
              <p14:cNvContentPartPr>
                <a14:cpLocks xmlns:a14="http://schemas.microsoft.com/office/drawing/2010/main" noRot="1" noChangeAspect="1" noEditPoints="1" noChangeArrowheads="1" noChangeShapeType="1"/>
              </p14:cNvContentPartPr>
              <p14:nvPr/>
            </p14:nvContentPartPr>
            <p14:xfrm>
              <a:off x="2359025" y="4587875"/>
              <a:ext cx="65088" cy="60325"/>
            </p14:xfrm>
          </p:contentPart>
        </mc:Choice>
        <mc:Fallback xmlns="">
          <p:pic>
            <p:nvPicPr>
              <p:cNvPr id="250898" name="Ink 18"/>
              <p:cNvPicPr>
                <a:picLocks noRot="1" noChangeAspect="1" noEditPoints="1" noChangeArrowheads="1" noChangeShapeType="1"/>
              </p:cNvPicPr>
              <p:nvPr/>
            </p:nvPicPr>
            <p:blipFill>
              <a:blip r:embed="rId33"/>
              <a:stretch>
                <a:fillRect/>
              </a:stretch>
            </p:blipFill>
            <p:spPr>
              <a:xfrm>
                <a:off x="2347877" y="4575593"/>
                <a:ext cx="85226" cy="8597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0899" name="Ink 19"/>
              <p14:cNvContentPartPr>
                <a14:cpLocks xmlns:a14="http://schemas.microsoft.com/office/drawing/2010/main" noRot="1" noChangeAspect="1" noEditPoints="1" noChangeArrowheads="1" noChangeShapeType="1"/>
              </p14:cNvContentPartPr>
              <p14:nvPr/>
            </p14:nvContentPartPr>
            <p14:xfrm>
              <a:off x="2554288" y="4487863"/>
              <a:ext cx="133350" cy="285750"/>
            </p14:xfrm>
          </p:contentPart>
        </mc:Choice>
        <mc:Fallback xmlns="">
          <p:pic>
            <p:nvPicPr>
              <p:cNvPr id="250899" name="Ink 19"/>
              <p:cNvPicPr>
                <a:picLocks noRot="1" noChangeAspect="1" noEditPoints="1" noChangeArrowheads="1" noChangeShapeType="1"/>
              </p:cNvPicPr>
              <p:nvPr/>
            </p:nvPicPr>
            <p:blipFill>
              <a:blip r:embed="rId35"/>
              <a:stretch>
                <a:fillRect/>
              </a:stretch>
            </p:blipFill>
            <p:spPr>
              <a:xfrm>
                <a:off x="2540593" y="4479955"/>
                <a:ext cx="160741" cy="308035"/>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0900" name="Ink 20"/>
              <p14:cNvContentPartPr>
                <a14:cpLocks xmlns:a14="http://schemas.microsoft.com/office/drawing/2010/main" noRot="1" noChangeAspect="1" noEditPoints="1" noChangeArrowheads="1" noChangeShapeType="1"/>
              </p14:cNvContentPartPr>
              <p14:nvPr/>
            </p14:nvContentPartPr>
            <p14:xfrm>
              <a:off x="1731169" y="3910410"/>
              <a:ext cx="1646237" cy="571500"/>
            </p14:xfrm>
          </p:contentPart>
        </mc:Choice>
        <mc:Fallback>
          <p:pic>
            <p:nvPicPr>
              <p:cNvPr id="250900" name="Ink 20"/>
              <p:cNvPicPr>
                <a:picLocks noRot="1" noChangeAspect="1" noEditPoints="1" noChangeArrowheads="1" noChangeShapeType="1"/>
              </p:cNvPicPr>
              <p:nvPr/>
            </p:nvPicPr>
            <p:blipFill>
              <a:blip r:embed="rId37"/>
              <a:stretch>
                <a:fillRect/>
              </a:stretch>
            </p:blipFill>
            <p:spPr>
              <a:xfrm>
                <a:off x="1721817" y="3901082"/>
                <a:ext cx="1664940" cy="590155"/>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0901" name="Ink 21"/>
              <p14:cNvContentPartPr>
                <a14:cpLocks xmlns:a14="http://schemas.microsoft.com/office/drawing/2010/main" noRot="1" noChangeAspect="1" noEditPoints="1" noChangeArrowheads="1" noChangeShapeType="1"/>
              </p14:cNvContentPartPr>
              <p14:nvPr/>
            </p14:nvContentPartPr>
            <p14:xfrm>
              <a:off x="6291263" y="2093913"/>
              <a:ext cx="1117600" cy="779462"/>
            </p14:xfrm>
          </p:contentPart>
        </mc:Choice>
        <mc:Fallback xmlns="">
          <p:pic>
            <p:nvPicPr>
              <p:cNvPr id="250901" name="Ink 21"/>
              <p:cNvPicPr>
                <a:picLocks noRot="1" noChangeAspect="1" noEditPoints="1" noChangeArrowheads="1" noChangeShapeType="1"/>
              </p:cNvPicPr>
              <p:nvPr/>
            </p:nvPicPr>
            <p:blipFill>
              <a:blip r:embed="rId39"/>
              <a:stretch>
                <a:fillRect/>
              </a:stretch>
            </p:blipFill>
            <p:spPr>
              <a:xfrm>
                <a:off x="6281538" y="2085636"/>
                <a:ext cx="1136329" cy="80069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0902" name="Ink 22"/>
              <p14:cNvContentPartPr>
                <a14:cpLocks xmlns:a14="http://schemas.microsoft.com/office/drawing/2010/main" noRot="1" noChangeAspect="1" noEditPoints="1" noChangeArrowheads="1" noChangeShapeType="1"/>
              </p14:cNvContentPartPr>
              <p14:nvPr/>
            </p14:nvContentPartPr>
            <p14:xfrm>
              <a:off x="4889500" y="3946525"/>
              <a:ext cx="525463" cy="477838"/>
            </p14:xfrm>
          </p:contentPart>
        </mc:Choice>
        <mc:Fallback xmlns="">
          <p:pic>
            <p:nvPicPr>
              <p:cNvPr id="250902" name="Ink 22"/>
              <p:cNvPicPr>
                <a:picLocks noRot="1" noChangeAspect="1" noEditPoints="1" noChangeArrowheads="1" noChangeShapeType="1"/>
              </p:cNvPicPr>
              <p:nvPr/>
            </p:nvPicPr>
            <p:blipFill>
              <a:blip r:embed="rId41"/>
              <a:stretch>
                <a:fillRect/>
              </a:stretch>
            </p:blipFill>
            <p:spPr>
              <a:xfrm>
                <a:off x="4874384" y="3931413"/>
                <a:ext cx="555695" cy="508782"/>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0903" name="Ink 23"/>
              <p14:cNvContentPartPr>
                <a14:cpLocks xmlns:a14="http://schemas.microsoft.com/office/drawing/2010/main" noRot="1" noChangeAspect="1" noEditPoints="1" noChangeArrowheads="1" noChangeShapeType="1"/>
              </p14:cNvContentPartPr>
              <p14:nvPr/>
            </p14:nvContentPartPr>
            <p14:xfrm>
              <a:off x="7353300" y="3968750"/>
              <a:ext cx="482600" cy="520700"/>
            </p14:xfrm>
          </p:contentPart>
        </mc:Choice>
        <mc:Fallback xmlns="">
          <p:pic>
            <p:nvPicPr>
              <p:cNvPr id="250903" name="Ink 23"/>
              <p:cNvPicPr>
                <a:picLocks noRot="1" noChangeAspect="1" noEditPoints="1" noChangeArrowheads="1" noChangeShapeType="1"/>
              </p:cNvPicPr>
              <p:nvPr/>
            </p:nvPicPr>
            <p:blipFill>
              <a:blip r:embed="rId43"/>
              <a:stretch>
                <a:fillRect/>
              </a:stretch>
            </p:blipFill>
            <p:spPr>
              <a:xfrm>
                <a:off x="7341767" y="3964429"/>
                <a:ext cx="506027" cy="53870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0904" name="Ink 24"/>
              <p14:cNvContentPartPr>
                <a14:cpLocks xmlns:a14="http://schemas.microsoft.com/office/drawing/2010/main" noRot="1" noChangeAspect="1" noEditPoints="1" noChangeArrowheads="1" noChangeShapeType="1"/>
              </p14:cNvContentPartPr>
              <p14:nvPr/>
            </p14:nvContentPartPr>
            <p14:xfrm>
              <a:off x="3576638" y="4684713"/>
              <a:ext cx="6350" cy="14287"/>
            </p14:xfrm>
          </p:contentPart>
        </mc:Choice>
        <mc:Fallback xmlns="">
          <p:pic>
            <p:nvPicPr>
              <p:cNvPr id="250904" name="Ink 24"/>
              <p:cNvPicPr>
                <a:picLocks noRot="1" noChangeAspect="1" noEditPoints="1" noChangeArrowheads="1" noChangeShapeType="1"/>
              </p:cNvPicPr>
              <p:nvPr/>
            </p:nvPicPr>
            <p:blipFill>
              <a:blip r:embed="rId45"/>
              <a:stretch>
                <a:fillRect/>
              </a:stretch>
            </p:blipFill>
            <p:spPr>
              <a:xfrm>
                <a:off x="3568474" y="4671855"/>
                <a:ext cx="19957" cy="3464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50905" name="Ink 25"/>
              <p14:cNvContentPartPr>
                <a14:cpLocks xmlns:a14="http://schemas.microsoft.com/office/drawing/2010/main" noRot="1" noChangeAspect="1" noEditPoints="1" noChangeArrowheads="1" noChangeShapeType="1"/>
              </p14:cNvContentPartPr>
              <p14:nvPr/>
            </p14:nvContentPartPr>
            <p14:xfrm>
              <a:off x="3706813" y="4225925"/>
              <a:ext cx="5024437" cy="522288"/>
            </p14:xfrm>
          </p:contentPart>
        </mc:Choice>
        <mc:Fallback xmlns="">
          <p:pic>
            <p:nvPicPr>
              <p:cNvPr id="250905" name="Ink 25"/>
              <p:cNvPicPr>
                <a:picLocks noRot="1" noChangeAspect="1" noEditPoints="1" noChangeArrowheads="1" noChangeShapeType="1"/>
              </p:cNvPicPr>
              <p:nvPr/>
            </p:nvPicPr>
            <p:blipFill>
              <a:blip r:embed="rId47"/>
              <a:stretch>
                <a:fillRect/>
              </a:stretch>
            </p:blipFill>
            <p:spPr>
              <a:xfrm>
                <a:off x="3698173" y="4215846"/>
                <a:ext cx="5040277" cy="543165"/>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0906" name="Ink 26"/>
              <p14:cNvContentPartPr>
                <a14:cpLocks xmlns:a14="http://schemas.microsoft.com/office/drawing/2010/main" noRot="1" noChangeAspect="1" noEditPoints="1" noChangeArrowheads="1" noChangeShapeType="1"/>
              </p14:cNvContentPartPr>
              <p14:nvPr/>
            </p14:nvContentPartPr>
            <p14:xfrm>
              <a:off x="3640138" y="4659313"/>
              <a:ext cx="215900" cy="171450"/>
            </p14:xfrm>
          </p:contentPart>
        </mc:Choice>
        <mc:Fallback xmlns="">
          <p:pic>
            <p:nvPicPr>
              <p:cNvPr id="250906" name="Ink 26"/>
              <p:cNvPicPr>
                <a:picLocks noRot="1" noChangeAspect="1" noEditPoints="1" noChangeArrowheads="1" noChangeShapeType="1"/>
              </p:cNvPicPr>
              <p:nvPr/>
            </p:nvPicPr>
            <p:blipFill>
              <a:blip r:embed="rId49"/>
              <a:stretch>
                <a:fillRect/>
              </a:stretch>
            </p:blipFill>
            <p:spPr>
              <a:xfrm>
                <a:off x="3632941" y="4649249"/>
                <a:ext cx="232812" cy="187984"/>
              </a:xfrm>
              <a:prstGeom prst="rect">
                <a:avLst/>
              </a:prstGeom>
            </p:spPr>
          </p:pic>
        </mc:Fallback>
      </mc:AlternateContent>
      <p:graphicFrame>
        <p:nvGraphicFramePr>
          <p:cNvPr id="31" name="Object 6"/>
          <p:cNvGraphicFramePr>
            <a:graphicFrameLocks noChangeAspect="1"/>
          </p:cNvGraphicFramePr>
          <p:nvPr>
            <p:extLst>
              <p:ext uri="{D42A27DB-BD31-4B8C-83A1-F6EECF244321}">
                <p14:modId xmlns:p14="http://schemas.microsoft.com/office/powerpoint/2010/main" val="1668149919"/>
              </p:ext>
            </p:extLst>
          </p:nvPr>
        </p:nvGraphicFramePr>
        <p:xfrm>
          <a:off x="1344077" y="5486400"/>
          <a:ext cx="6629400" cy="120650"/>
        </p:xfrm>
        <a:graphic>
          <a:graphicData uri="http://schemas.openxmlformats.org/presentationml/2006/ole">
            <mc:AlternateContent xmlns:mc="http://schemas.openxmlformats.org/markup-compatibility/2006">
              <mc:Choice xmlns:v="urn:schemas-microsoft-com:vml" Requires="v">
                <p:oleObj spid="_x0000_s255212" name="Equation" r:id="rId50" imgW="4216320" imgH="75960" progId="Equation.3">
                  <p:embed/>
                </p:oleObj>
              </mc:Choice>
              <mc:Fallback>
                <p:oleObj name="Equation" r:id="rId50" imgW="4216320" imgH="75960" progId="Equation.3">
                  <p:embed/>
                  <p:pic>
                    <p:nvPicPr>
                      <p:cNvPr id="0" name=""/>
                      <p:cNvPicPr>
                        <a:picLocks noChangeAspect="1" noChangeArrowheads="1"/>
                      </p:cNvPicPr>
                      <p:nvPr/>
                    </p:nvPicPr>
                    <p:blipFill>
                      <a:blip r:embed="rId51"/>
                      <a:srcRect/>
                      <a:stretch>
                        <a:fillRect/>
                      </a:stretch>
                    </p:blipFill>
                    <p:spPr bwMode="auto">
                      <a:xfrm>
                        <a:off x="1344077" y="5486400"/>
                        <a:ext cx="6629400" cy="1206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57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73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73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five </a:t>
            </a:r>
            <a:r>
              <a:rPr lang="en-CA" i="1" dirty="0"/>
              <a:t>Left</a:t>
            </a:r>
            <a:r>
              <a:rPr lang="en-CA" dirty="0"/>
              <a:t> actions</a:t>
            </a:r>
          </a:p>
        </p:txBody>
      </p:sp>
      <p:pic>
        <p:nvPicPr>
          <p:cNvPr id="5" name="Picture 4" descr="pomdp-progress.jpg"/>
          <p:cNvPicPr>
            <a:picLocks noChangeAspect="1"/>
          </p:cNvPicPr>
          <p:nvPr/>
        </p:nvPicPr>
        <p:blipFill>
          <a:blip r:embed="rId2" cstate="print"/>
          <a:stretch>
            <a:fillRect/>
          </a:stretch>
        </p:blipFill>
        <p:spPr>
          <a:xfrm>
            <a:off x="4929190" y="1928802"/>
            <a:ext cx="3614413" cy="2714644"/>
          </a:xfrm>
          <a:prstGeom prst="rect">
            <a:avLst/>
          </a:prstGeom>
        </p:spPr>
      </p:pic>
      <p:pic>
        <p:nvPicPr>
          <p:cNvPr id="6" name="Picture 5"/>
          <p:cNvPicPr>
            <a:picLocks noChangeAspect="1" noChangeArrowheads="1"/>
          </p:cNvPicPr>
          <p:nvPr/>
        </p:nvPicPr>
        <p:blipFill>
          <a:blip r:embed="rId3" cstate="print"/>
          <a:srcRect/>
          <a:stretch>
            <a:fillRect/>
          </a:stretch>
        </p:blipFill>
        <p:spPr bwMode="auto">
          <a:xfrm>
            <a:off x="285720" y="2071678"/>
            <a:ext cx="3515796" cy="2643206"/>
          </a:xfrm>
          <a:prstGeom prst="rect">
            <a:avLst/>
          </a:prstGeom>
          <a:noFill/>
          <a:ln w="9525">
            <a:noFill/>
            <a:miter lim="800000"/>
            <a:headEnd/>
            <a:tailEnd/>
          </a:ln>
        </p:spPr>
      </p:pic>
      <p:sp>
        <p:nvSpPr>
          <p:cNvPr id="7" name="Right Arrow 6"/>
          <p:cNvSpPr/>
          <p:nvPr/>
        </p:nvSpPr>
        <p:spPr bwMode="auto">
          <a:xfrm>
            <a:off x="3857620" y="3214686"/>
            <a:ext cx="1000132" cy="500066"/>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57200">
              <a:lnSpc>
                <a:spcPct val="90000"/>
              </a:lnSpc>
              <a:buClr>
                <a:srgbClr val="000000"/>
              </a:buClr>
              <a:buSzPct val="100000"/>
              <a:buFont typeface="Times New Roman" pitchFamily="18" charset="0"/>
              <a:buNone/>
            </a:pPr>
            <a:endParaRPr lang="en-CA" sz="2800">
              <a:solidFill>
                <a:srgbClr val="FFFFFF"/>
              </a:solidFill>
              <a:latin typeface="Times New Roman" pitchFamily="18" charset="0"/>
            </a:endParaRPr>
          </a:p>
        </p:txBody>
      </p:sp>
      <p:sp>
        <p:nvSpPr>
          <p:cNvPr id="8" name="Slide Number Placeholder 7"/>
          <p:cNvSpPr>
            <a:spLocks noGrp="1"/>
          </p:cNvSpPr>
          <p:nvPr>
            <p:ph type="sldNum" idx="12"/>
          </p:nvPr>
        </p:nvSpPr>
        <p:spPr/>
        <p:txBody>
          <a:bodyPr/>
          <a:lstStyle/>
          <a:p>
            <a:pPr>
              <a:defRPr/>
            </a:pPr>
            <a:fld id="{2C2CEE22-3CC8-4A9B-95FA-B36568568E9F}" type="slidenum">
              <a:rPr lang="en-GB" smtClean="0"/>
              <a:pPr>
                <a:defRPr/>
              </a:pPr>
              <a:t>37</a:t>
            </a:fld>
            <a:endParaRPr lang="en-GB"/>
          </a:p>
        </p:txBody>
      </p:sp>
      <p:sp>
        <p:nvSpPr>
          <p:cNvPr id="9" name="Footer Placeholder 8"/>
          <p:cNvSpPr>
            <a:spLocks noGrp="1"/>
          </p:cNvSpPr>
          <p:nvPr>
            <p:ph type="ftr" idx="11"/>
          </p:nvPr>
        </p:nvSpPr>
        <p:spPr/>
        <p:txBody>
          <a:bodyPr/>
          <a:lstStyle/>
          <a:p>
            <a:pPr>
              <a:defRPr/>
            </a:pPr>
            <a:r>
              <a:rPr lang="en-GB"/>
              <a:t>CPSC422, Lecture 5</a:t>
            </a:r>
          </a:p>
        </p:txBody>
      </p:sp>
      <mc:AlternateContent xmlns:mc="http://schemas.openxmlformats.org/markup-compatibility/2006" xmlns:p14="http://schemas.microsoft.com/office/powerpoint/2010/main">
        <mc:Choice Requires="p14">
          <p:contentPart p14:bwMode="auto" r:id="rId4">
            <p14:nvContentPartPr>
              <p14:cNvPr id="258049" name="Ink 1"/>
              <p14:cNvContentPartPr>
                <a14:cpLocks xmlns:a14="http://schemas.microsoft.com/office/drawing/2010/main" noRot="1" noChangeAspect="1" noEditPoints="1" noChangeArrowheads="1" noChangeShapeType="1"/>
              </p14:cNvContentPartPr>
              <p14:nvPr/>
            </p14:nvContentPartPr>
            <p14:xfrm>
              <a:off x="7518400" y="3878263"/>
              <a:ext cx="1195388" cy="2076450"/>
            </p14:xfrm>
          </p:contentPart>
        </mc:Choice>
        <mc:Fallback xmlns="">
          <p:pic>
            <p:nvPicPr>
              <p:cNvPr id="258049" name="Ink 1"/>
              <p:cNvPicPr>
                <a:picLocks noRot="1" noChangeAspect="1" noEditPoints="1" noChangeArrowheads="1" noChangeShapeType="1"/>
              </p:cNvPicPr>
              <p:nvPr/>
            </p:nvPicPr>
            <p:blipFill>
              <a:blip r:embed="rId5"/>
              <a:stretch>
                <a:fillRect/>
              </a:stretch>
            </p:blipFill>
            <p:spPr>
              <a:xfrm>
                <a:off x="7511540" y="3868545"/>
                <a:ext cx="1211996" cy="209624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978960" y="4117320"/>
              <a:ext cx="1620000" cy="2111760"/>
            </p14:xfrm>
          </p:contentPart>
        </mc:Choice>
        <mc:Fallback xmlns="">
          <p:pic>
            <p:nvPicPr>
              <p:cNvPr id="3" name="Ink 2"/>
              <p:cNvPicPr/>
              <p:nvPr/>
            </p:nvPicPr>
            <p:blipFill>
              <a:blip r:embed="rId7"/>
              <a:stretch>
                <a:fillRect/>
              </a:stretch>
            </p:blipFill>
            <p:spPr>
              <a:xfrm>
                <a:off x="6969600" y="4113360"/>
                <a:ext cx="1635480" cy="212580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a:t>Example</a:t>
            </a:r>
          </a:p>
        </p:txBody>
      </p:sp>
      <p:sp>
        <p:nvSpPr>
          <p:cNvPr id="527364" name="Rectangle 4"/>
          <p:cNvSpPr>
            <a:spLocks noChangeArrowheads="1"/>
          </p:cNvSpPr>
          <p:nvPr/>
        </p:nvSpPr>
        <p:spPr bwMode="auto">
          <a:xfrm>
            <a:off x="9099" y="765175"/>
            <a:ext cx="8458200" cy="865188"/>
          </a:xfrm>
          <a:prstGeom prst="rect">
            <a:avLst/>
          </a:prstGeom>
          <a:noFill/>
          <a:ln w="9525">
            <a:noFill/>
            <a:round/>
            <a:headEnd/>
            <a:tailEnd/>
          </a:ln>
        </p:spPr>
        <p:txBody>
          <a:bodyPr lIns="90000" tIns="46800" rIns="90000" bIns="46800"/>
          <a:lstStyle/>
          <a:p>
            <a:pPr marL="339725" indent="-339725" defTabSz="457200">
              <a:lnSpc>
                <a:spcPct val="95000"/>
              </a:lnSpc>
              <a:spcBef>
                <a:spcPts val="1500"/>
              </a:spcBef>
              <a:buClr>
                <a:srgbClr val="000000"/>
              </a:buClr>
              <a:buSzPct val="100000"/>
              <a:buFont typeface="Wingdings" pitchFamily="2" charset="2"/>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400" dirty="0">
                <a:solidFill>
                  <a:srgbClr val="000000"/>
                </a:solidFill>
                <a:latin typeface="Times New Roman" pitchFamily="18" charset="0"/>
              </a:rPr>
              <a:t>Let’s introduce a sensor that perceives the number of adjacent walls in a location with a 0.1 probability of error</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P(2w|s) = 0.9 ;  P(1w|s)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not in third column</a:t>
            </a:r>
          </a:p>
          <a:p>
            <a:pPr marL="796925" lvl="1" indent="-339725" defTabSz="457200">
              <a:lnSpc>
                <a:spcPct val="95000"/>
              </a:lnSpc>
              <a:spcBef>
                <a:spcPts val="1500"/>
              </a:spcBef>
              <a:buClr>
                <a:srgbClr val="000000"/>
              </a:buClr>
              <a:buSzPct val="100000"/>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P(1w|s) = 0.9 ; P(2w|s) = 0.1 if </a:t>
            </a:r>
            <a:r>
              <a:rPr lang="en-GB" sz="2000" i="1" dirty="0">
                <a:solidFill>
                  <a:srgbClr val="000000"/>
                </a:solidFill>
                <a:latin typeface="Times New Roman" pitchFamily="18" charset="0"/>
              </a:rPr>
              <a:t>s</a:t>
            </a:r>
            <a:r>
              <a:rPr lang="en-GB" sz="2000" dirty="0">
                <a:solidFill>
                  <a:srgbClr val="000000"/>
                </a:solidFill>
                <a:latin typeface="Times New Roman" pitchFamily="18" charset="0"/>
              </a:rPr>
              <a:t> is non-terminal and in third column</a:t>
            </a:r>
          </a:p>
          <a:p>
            <a:pPr marL="339725" indent="-339725" defTabSz="457200">
              <a:lnSpc>
                <a:spcPct val="95000"/>
              </a:lnSpc>
              <a:spcBef>
                <a:spcPts val="1500"/>
              </a:spcBef>
              <a:buClr>
                <a:srgbClr val="000000"/>
              </a:buClr>
              <a:buSzPct val="100000"/>
              <a:buFont typeface="Wingdings" pitchFamily="2" charset="2"/>
              <a:buChar char="Ø"/>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pPr>
            <a:r>
              <a:rPr lang="en-GB" sz="2000" dirty="0">
                <a:solidFill>
                  <a:srgbClr val="000000"/>
                </a:solidFill>
                <a:latin typeface="Times New Roman" pitchFamily="18" charset="0"/>
              </a:rPr>
              <a:t>Try to compute the new belief state if agent </a:t>
            </a:r>
            <a:r>
              <a:rPr lang="en-GB" sz="2000" b="1" dirty="0">
                <a:solidFill>
                  <a:srgbClr val="000000"/>
                </a:solidFill>
                <a:latin typeface="Times New Roman" pitchFamily="18" charset="0"/>
              </a:rPr>
              <a:t>moves </a:t>
            </a:r>
            <a:r>
              <a:rPr lang="en-GB" sz="2000" b="1" i="1" dirty="0">
                <a:solidFill>
                  <a:srgbClr val="000000"/>
                </a:solidFill>
                <a:latin typeface="Times New Roman" pitchFamily="18" charset="0"/>
              </a:rPr>
              <a:t>left</a:t>
            </a:r>
            <a:r>
              <a:rPr lang="en-GB" sz="2000" b="1" dirty="0">
                <a:solidFill>
                  <a:srgbClr val="000000"/>
                </a:solidFill>
                <a:latin typeface="Times New Roman" pitchFamily="18" charset="0"/>
              </a:rPr>
              <a:t> </a:t>
            </a:r>
            <a:r>
              <a:rPr lang="en-GB" sz="2000" dirty="0">
                <a:solidFill>
                  <a:srgbClr val="000000"/>
                </a:solidFill>
                <a:latin typeface="Times New Roman" pitchFamily="18" charset="0"/>
              </a:rPr>
              <a:t>and then </a:t>
            </a:r>
            <a:r>
              <a:rPr lang="en-GB" sz="2000" b="1" dirty="0">
                <a:solidFill>
                  <a:srgbClr val="000000"/>
                </a:solidFill>
                <a:latin typeface="Times New Roman" pitchFamily="18" charset="0"/>
              </a:rPr>
              <a:t>perceives 1 adjacent wall</a:t>
            </a:r>
          </a:p>
        </p:txBody>
      </p:sp>
      <p:graphicFrame>
        <p:nvGraphicFramePr>
          <p:cNvPr id="503816" name="Object 8"/>
          <p:cNvGraphicFramePr>
            <a:graphicFrameLocks noGrp="1" noChangeAspect="1"/>
          </p:cNvGraphicFramePr>
          <p:nvPr>
            <p:ph sz="half" idx="2"/>
            <p:extLst>
              <p:ext uri="{D42A27DB-BD31-4B8C-83A1-F6EECF244321}">
                <p14:modId xmlns:p14="http://schemas.microsoft.com/office/powerpoint/2010/main" val="2558486775"/>
              </p:ext>
            </p:extLst>
          </p:nvPr>
        </p:nvGraphicFramePr>
        <p:xfrm>
          <a:off x="232937" y="3505200"/>
          <a:ext cx="4119562" cy="565150"/>
        </p:xfrm>
        <a:graphic>
          <a:graphicData uri="http://schemas.openxmlformats.org/presentationml/2006/ole">
            <mc:AlternateContent xmlns:mc="http://schemas.openxmlformats.org/markup-compatibility/2006">
              <mc:Choice xmlns:v="urn:schemas-microsoft-com:vml" Requires="v">
                <p:oleObj spid="_x0000_s256082" name="Equation" r:id="rId3" imgW="2501640" imgH="342720" progId="Equation.3">
                  <p:embed/>
                </p:oleObj>
              </mc:Choice>
              <mc:Fallback>
                <p:oleObj name="Equation" r:id="rId3" imgW="2501640" imgH="342720" progId="Equation.3">
                  <p:embed/>
                  <p:pic>
                    <p:nvPicPr>
                      <p:cNvPr id="0" name=""/>
                      <p:cNvPicPr>
                        <a:picLocks noChangeAspect="1" noChangeArrowheads="1"/>
                      </p:cNvPicPr>
                      <p:nvPr/>
                    </p:nvPicPr>
                    <p:blipFill>
                      <a:blip r:embed="rId4"/>
                      <a:srcRect/>
                      <a:stretch>
                        <a:fillRect/>
                      </a:stretch>
                    </p:blipFill>
                    <p:spPr bwMode="auto">
                      <a:xfrm>
                        <a:off x="232937" y="3505200"/>
                        <a:ext cx="4119562" cy="565150"/>
                      </a:xfrm>
                      <a:prstGeom prst="rect">
                        <a:avLst/>
                      </a:prstGeom>
                      <a:noFill/>
                      <a:ln>
                        <a:noFill/>
                      </a:ln>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9" name="Picture 5"/>
          <p:cNvPicPr>
            <a:picLocks noChangeAspect="1" noChangeArrowheads="1"/>
          </p:cNvPicPr>
          <p:nvPr/>
        </p:nvPicPr>
        <p:blipFill>
          <a:blip r:embed="rId5" cstate="print"/>
          <a:srcRect/>
          <a:stretch>
            <a:fillRect/>
          </a:stretch>
        </p:blipFill>
        <p:spPr bwMode="auto">
          <a:xfrm>
            <a:off x="7022598" y="2971800"/>
            <a:ext cx="1828615" cy="1374769"/>
          </a:xfrm>
          <a:prstGeom prst="rect">
            <a:avLst/>
          </a:prstGeom>
          <a:noFill/>
          <a:ln w="9525">
            <a:noFill/>
            <a:miter lim="800000"/>
            <a:headEnd/>
            <a:tailEnd/>
          </a:ln>
        </p:spPr>
      </p:pic>
      <p:sp>
        <p:nvSpPr>
          <p:cNvPr id="6" name="Slide Number Placeholder 5"/>
          <p:cNvSpPr>
            <a:spLocks noGrp="1"/>
          </p:cNvSpPr>
          <p:nvPr>
            <p:ph type="sldNum" idx="12"/>
          </p:nvPr>
        </p:nvSpPr>
        <p:spPr/>
        <p:txBody>
          <a:bodyPr/>
          <a:lstStyle/>
          <a:p>
            <a:pPr>
              <a:defRPr/>
            </a:pPr>
            <a:fld id="{2C2CEE22-3CC8-4A9B-95FA-B36568568E9F}" type="slidenum">
              <a:rPr lang="en-GB" smtClean="0"/>
              <a:pPr>
                <a:defRPr/>
              </a:pPr>
              <a:t>38</a:t>
            </a:fld>
            <a:endParaRPr lang="en-GB"/>
          </a:p>
        </p:txBody>
      </p:sp>
      <p:sp>
        <p:nvSpPr>
          <p:cNvPr id="7" name="Footer Placeholder 6"/>
          <p:cNvSpPr>
            <a:spLocks noGrp="1"/>
          </p:cNvSpPr>
          <p:nvPr>
            <p:ph type="ftr" idx="11"/>
          </p:nvPr>
        </p:nvSpPr>
        <p:spPr/>
        <p:txBody>
          <a:bodyPr/>
          <a:lstStyle/>
          <a:p>
            <a:pPr>
              <a:defRPr/>
            </a:pPr>
            <a:r>
              <a:rPr lang="en-GB"/>
              <a:t>CPSC422, Lecture 5</a:t>
            </a:r>
          </a:p>
        </p:txBody>
      </p:sp>
      <p:graphicFrame>
        <p:nvGraphicFramePr>
          <p:cNvPr id="527363" name="Object 3"/>
          <p:cNvGraphicFramePr>
            <a:graphicFrameLocks noChangeAspect="1"/>
          </p:cNvGraphicFramePr>
          <p:nvPr>
            <p:extLst>
              <p:ext uri="{D42A27DB-BD31-4B8C-83A1-F6EECF244321}">
                <p14:modId xmlns:p14="http://schemas.microsoft.com/office/powerpoint/2010/main" val="3430083364"/>
              </p:ext>
            </p:extLst>
          </p:nvPr>
        </p:nvGraphicFramePr>
        <p:xfrm>
          <a:off x="247538" y="4419600"/>
          <a:ext cx="8896462" cy="357187"/>
        </p:xfrm>
        <a:graphic>
          <a:graphicData uri="http://schemas.openxmlformats.org/presentationml/2006/ole">
            <mc:AlternateContent xmlns:mc="http://schemas.openxmlformats.org/markup-compatibility/2006">
              <mc:Choice xmlns:v="urn:schemas-microsoft-com:vml" Requires="v">
                <p:oleObj spid="_x0000_s256083" name="Equation" r:id="rId6" imgW="5384520" imgH="215640" progId="Equation.3">
                  <p:embed/>
                </p:oleObj>
              </mc:Choice>
              <mc:Fallback>
                <p:oleObj name="Equation" r:id="rId6" imgW="5384520" imgH="215640" progId="Equation.3">
                  <p:embed/>
                  <p:pic>
                    <p:nvPicPr>
                      <p:cNvPr id="0" name=""/>
                      <p:cNvPicPr>
                        <a:picLocks noChangeAspect="1" noChangeArrowheads="1"/>
                      </p:cNvPicPr>
                      <p:nvPr/>
                    </p:nvPicPr>
                    <p:blipFill>
                      <a:blip r:embed="rId7"/>
                      <a:srcRect/>
                      <a:stretch>
                        <a:fillRect/>
                      </a:stretch>
                    </p:blipFill>
                    <p:spPr bwMode="auto">
                      <a:xfrm>
                        <a:off x="247538" y="4419600"/>
                        <a:ext cx="8896462" cy="357187"/>
                      </a:xfrm>
                      <a:prstGeom prst="rect">
                        <a:avLst/>
                      </a:prstGeom>
                      <a:noFill/>
                      <a:ln>
                        <a:noFill/>
                      </a:ln>
                      <a:extLst/>
                    </p:spPr>
                  </p:pic>
                </p:oleObj>
              </mc:Fallback>
            </mc:AlternateContent>
          </a:graphicData>
        </a:graphic>
      </p:graphicFrame>
      <p:sp>
        <p:nvSpPr>
          <p:cNvPr id="18" name="Rectangle 17"/>
          <p:cNvSpPr>
            <a:spLocks noChangeArrowheads="1"/>
          </p:cNvSpPr>
          <p:nvPr/>
        </p:nvSpPr>
        <p:spPr bwMode="auto">
          <a:xfrm>
            <a:off x="3160701" y="5623404"/>
            <a:ext cx="1182699"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US" sz="2800" dirty="0"/>
              <a:t>0.2</a:t>
            </a:r>
            <a:endParaRPr lang="en-US" sz="2800" b="1" i="1" dirty="0">
              <a:latin typeface="+mj-lt"/>
            </a:endParaRPr>
          </a:p>
        </p:txBody>
      </p:sp>
      <p:sp>
        <p:nvSpPr>
          <p:cNvPr id="19" name="Rectangle 18"/>
          <p:cNvSpPr>
            <a:spLocks noChangeArrowheads="1"/>
          </p:cNvSpPr>
          <p:nvPr/>
        </p:nvSpPr>
        <p:spPr bwMode="auto">
          <a:xfrm>
            <a:off x="1447800" y="5628318"/>
            <a:ext cx="1295400"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US" sz="2800" dirty="0">
                <a:latin typeface="+mj-lt"/>
              </a:rPr>
              <a:t>0.1</a:t>
            </a:r>
            <a:r>
              <a:rPr lang="en-US" sz="2800" b="1" dirty="0">
                <a:latin typeface="+mj-lt"/>
              </a:rPr>
              <a:t> </a:t>
            </a:r>
            <a:endParaRPr lang="en-US" sz="2800" baseline="30000" dirty="0">
              <a:latin typeface="+mj-lt"/>
            </a:endParaRPr>
          </a:p>
        </p:txBody>
      </p:sp>
      <p:sp>
        <p:nvSpPr>
          <p:cNvPr id="20" name="Rectangle 19"/>
          <p:cNvSpPr>
            <a:spLocks noChangeArrowheads="1"/>
          </p:cNvSpPr>
          <p:nvPr/>
        </p:nvSpPr>
        <p:spPr bwMode="auto">
          <a:xfrm>
            <a:off x="5102238" y="5628318"/>
            <a:ext cx="110648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C. </a:t>
            </a:r>
            <a:r>
              <a:rPr lang="en-US" sz="2800" dirty="0"/>
              <a:t>0.9</a:t>
            </a:r>
            <a:r>
              <a:rPr lang="en-US" sz="2800" b="1" dirty="0">
                <a:solidFill>
                  <a:srgbClr val="FF0000"/>
                </a:solidFill>
                <a:latin typeface="+mj-lt"/>
              </a:rPr>
              <a:t> </a:t>
            </a:r>
            <a:endParaRPr lang="en-US" sz="2800" b="1" i="1" dirty="0">
              <a:latin typeface="+mj-lt"/>
            </a:endParaRPr>
          </a:p>
        </p:txBody>
      </p:sp>
      <p:sp>
        <p:nvSpPr>
          <p:cNvPr id="21" name="TextBox 20"/>
          <p:cNvSpPr txBox="1"/>
          <p:nvPr/>
        </p:nvSpPr>
        <p:spPr>
          <a:xfrm>
            <a:off x="464716" y="5042881"/>
            <a:ext cx="2497800" cy="400110"/>
          </a:xfrm>
          <a:prstGeom prst="rect">
            <a:avLst/>
          </a:prstGeom>
          <a:noFill/>
        </p:spPr>
        <p:txBody>
          <a:bodyPr wrap="none" rtlCol="0">
            <a:spAutoFit/>
          </a:bodyPr>
          <a:lstStyle/>
          <a:p>
            <a:r>
              <a:rPr lang="en-CA" sz="2000" i="1" dirty="0"/>
              <a:t>X</a:t>
            </a:r>
            <a:r>
              <a:rPr lang="en-CA" dirty="0"/>
              <a:t> should be equal to ?</a:t>
            </a: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950400" y="1661760"/>
              <a:ext cx="7749360" cy="3146400"/>
            </p14:xfrm>
          </p:contentPart>
        </mc:Choice>
        <mc:Fallback xmlns="">
          <p:pic>
            <p:nvPicPr>
              <p:cNvPr id="2" name="Ink 1"/>
              <p:cNvPicPr/>
              <p:nvPr/>
            </p:nvPicPr>
            <p:blipFill>
              <a:blip r:embed="rId9"/>
              <a:stretch>
                <a:fillRect/>
              </a:stretch>
            </p:blipFill>
            <p:spPr>
              <a:xfrm>
                <a:off x="947160" y="1650600"/>
                <a:ext cx="7765560" cy="3167640"/>
              </a:xfrm>
              <a:prstGeom prst="rect">
                <a:avLst/>
              </a:prstGeom>
            </p:spPr>
          </p:pic>
        </mc:Fallback>
      </mc:AlternateContent>
    </p:spTree>
    <p:extLst>
      <p:ext uri="{BB962C8B-B14F-4D97-AF65-F5344CB8AC3E}">
        <p14:creationId xmlns:p14="http://schemas.microsoft.com/office/powerpoint/2010/main" val="670130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73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36</a:t>
            </a:r>
          </a:p>
        </p:txBody>
      </p:sp>
      <p:sp>
        <p:nvSpPr>
          <p:cNvPr id="16390" name="Slide Number Placeholder 5"/>
          <p:cNvSpPr>
            <a:spLocks noGrp="1"/>
          </p:cNvSpPr>
          <p:nvPr>
            <p:ph type="sldNum" sz="quarter" idx="12"/>
          </p:nvPr>
        </p:nvSpPr>
        <p:spPr/>
        <p:txBody>
          <a:bodyPr/>
          <a:lstStyle/>
          <a:p>
            <a:pPr>
              <a:defRPr/>
            </a:pPr>
            <a:r>
              <a:rPr lang="en-US"/>
              <a:t>Slide </a:t>
            </a:r>
            <a:fld id="{1F7A79F7-0EB0-412C-A7D3-641362BF2031}" type="slidenum">
              <a:rPr lang="en-US"/>
              <a:pPr>
                <a:defRPr/>
              </a:pPr>
              <a:t>39</a:t>
            </a:fld>
            <a:endParaRPr lang="en-US"/>
          </a:p>
        </p:txBody>
      </p:sp>
      <p:sp>
        <p:nvSpPr>
          <p:cNvPr id="15368" name="Rectangle 2"/>
          <p:cNvSpPr>
            <a:spLocks noGrp="1" noChangeArrowheads="1"/>
          </p:cNvSpPr>
          <p:nvPr>
            <p:ph type="title"/>
          </p:nvPr>
        </p:nvSpPr>
        <p:spPr>
          <a:xfrm>
            <a:off x="285750" y="214313"/>
            <a:ext cx="8572500" cy="900112"/>
          </a:xfrm>
          <a:solidFill>
            <a:srgbClr val="CCFFCC"/>
          </a:solidFill>
        </p:spPr>
        <p:txBody>
          <a:bodyPr/>
          <a:lstStyle/>
          <a:p>
            <a:pPr eaLnBrk="1" hangingPunct="1"/>
            <a:r>
              <a:rPr lang="en-US" altLang="en-US"/>
              <a:t>Learning Goals for today’s class</a:t>
            </a:r>
          </a:p>
        </p:txBody>
      </p:sp>
      <p:sp>
        <p:nvSpPr>
          <p:cNvPr id="15369" name="Rectangle 3"/>
          <p:cNvSpPr>
            <a:spLocks noGrp="1" noChangeArrowheads="1"/>
          </p:cNvSpPr>
          <p:nvPr>
            <p:ph type="body" idx="1"/>
          </p:nvPr>
        </p:nvSpPr>
        <p:spPr>
          <a:xfrm>
            <a:off x="285750" y="1714500"/>
            <a:ext cx="8629650" cy="4214813"/>
          </a:xfrm>
        </p:spPr>
        <p:txBody>
          <a:bodyPr/>
          <a:lstStyle/>
          <a:p>
            <a:pPr marL="0" indent="0" eaLnBrk="1" hangingPunct="1">
              <a:spcAft>
                <a:spcPts val="600"/>
              </a:spcAft>
              <a:buNone/>
            </a:pPr>
            <a:r>
              <a:rPr lang="en-US" altLang="en-US" sz="3200" b="1" dirty="0"/>
              <a:t>You can:</a:t>
            </a:r>
            <a:endParaRPr lang="en-CA" dirty="0"/>
          </a:p>
          <a:p>
            <a:pPr lvl="1"/>
            <a:r>
              <a:rPr lang="en-CA" sz="2400" dirty="0"/>
              <a:t>Define and compute </a:t>
            </a:r>
            <a:r>
              <a:rPr lang="en-CA" sz="2400" b="1" dirty="0"/>
              <a:t>filtering</a:t>
            </a:r>
            <a:r>
              <a:rPr lang="en-CA" sz="2400" dirty="0"/>
              <a:t> on an HMM	</a:t>
            </a:r>
          </a:p>
          <a:p>
            <a:pPr lvl="1"/>
            <a:r>
              <a:rPr lang="en-CA" sz="2400" dirty="0"/>
              <a:t>Define a </a:t>
            </a:r>
            <a:r>
              <a:rPr lang="en-CA" sz="2400" b="1" dirty="0"/>
              <a:t>POMDP</a:t>
            </a:r>
          </a:p>
          <a:p>
            <a:pPr lvl="1"/>
            <a:r>
              <a:rPr lang="en-CA" sz="2400" dirty="0"/>
              <a:t>Define and compute a </a:t>
            </a:r>
            <a:r>
              <a:rPr lang="en-CA" sz="2400" b="1" dirty="0"/>
              <a:t>state belief update </a:t>
            </a:r>
            <a:r>
              <a:rPr lang="en-CA" sz="2400" dirty="0"/>
              <a:t>for a </a:t>
            </a:r>
            <a:r>
              <a:rPr lang="en-CA" sz="2400" b="1" dirty="0"/>
              <a:t>POMDP</a:t>
            </a:r>
          </a:p>
          <a:p>
            <a:pPr lvl="1"/>
            <a:r>
              <a:rPr lang="en-CA" sz="2400" dirty="0">
                <a:solidFill>
                  <a:schemeClr val="accent3">
                    <a:lumMod val="75000"/>
                  </a:schemeClr>
                </a:solidFill>
              </a:rPr>
              <a:t>Define a </a:t>
            </a:r>
            <a:r>
              <a:rPr lang="en-CA" sz="2400" b="1" dirty="0">
                <a:solidFill>
                  <a:schemeClr val="accent3">
                    <a:lumMod val="75000"/>
                  </a:schemeClr>
                </a:solidFill>
              </a:rPr>
              <a:t>Policy</a:t>
            </a:r>
            <a:r>
              <a:rPr lang="en-CA" sz="2400" dirty="0">
                <a:solidFill>
                  <a:schemeClr val="accent3">
                    <a:lumMod val="75000"/>
                  </a:schemeClr>
                </a:solidFill>
              </a:rPr>
              <a:t> for a POMDP</a:t>
            </a:r>
          </a:p>
          <a:p>
            <a:endParaRPr lang="en-CA" dirty="0"/>
          </a:p>
          <a:p>
            <a:endParaRPr lang="en-CA" dirty="0"/>
          </a:p>
          <a:p>
            <a:endParaRPr lang="en-CA" dirty="0"/>
          </a:p>
          <a:p>
            <a:pPr eaLnBrk="1" hangingPunct="1">
              <a:spcAft>
                <a:spcPts val="600"/>
              </a:spcAft>
              <a:buFontTx/>
              <a:buChar char="•"/>
            </a:pPr>
            <a:endParaRPr lang="en-US" altLang="en-US" b="1" dirty="0"/>
          </a:p>
          <a:p>
            <a:pPr eaLnBrk="1" hangingPunct="1">
              <a:spcAft>
                <a:spcPts val="600"/>
              </a:spcAft>
            </a:pPr>
            <a:endParaRPr lang="en-US" altLang="en-US" sz="3200" b="1" dirty="0"/>
          </a:p>
          <a:p>
            <a:pPr eaLnBrk="1" hangingPunct="1">
              <a:spcAft>
                <a:spcPts val="600"/>
              </a:spcAft>
            </a:pPr>
            <a:endParaRPr lang="en-US" altLang="en-US" sz="3200" b="1" dirty="0"/>
          </a:p>
        </p:txBody>
      </p:sp>
      <mc:AlternateContent xmlns:mc="http://schemas.openxmlformats.org/markup-compatibility/2006" xmlns:p14="http://schemas.microsoft.com/office/powerpoint/2010/main">
        <mc:Choice Requires="p14">
          <p:contentPart p14:bwMode="auto" r:id="rId3">
            <p14:nvContentPartPr>
              <p14:cNvPr id="15362" name="Ink 2"/>
              <p14:cNvContentPartPr>
                <a14:cpLocks xmlns:a14="http://schemas.microsoft.com/office/drawing/2010/main" noRot="1" noChangeAspect="1" noEditPoints="1" noChangeArrowheads="1" noChangeShapeType="1"/>
              </p14:cNvContentPartPr>
              <p14:nvPr/>
            </p14:nvContentPartPr>
            <p14:xfrm>
              <a:off x="782638" y="6386513"/>
              <a:ext cx="11112" cy="9525"/>
            </p14:xfrm>
          </p:contentPart>
        </mc:Choice>
        <mc:Fallback xmlns="">
          <p:pic>
            <p:nvPicPr>
              <p:cNvPr id="15362" name="Ink 2"/>
              <p:cNvPicPr>
                <a:picLocks noRot="1" noChangeAspect="1" noEditPoints="1" noChangeArrowheads="1" noChangeShapeType="1"/>
              </p:cNvPicPr>
              <p:nvPr/>
            </p:nvPicPr>
            <p:blipFill>
              <a:blip r:embed="rId4"/>
              <a:stretch>
                <a:fillRect/>
              </a:stretch>
            </p:blipFill>
            <p:spPr>
              <a:xfrm>
                <a:off x="779770" y="6382483"/>
                <a:ext cx="17923" cy="1648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363" name="Ink 21"/>
              <p14:cNvContentPartPr>
                <a14:cpLocks xmlns:a14="http://schemas.microsoft.com/office/drawing/2010/main" noRot="1" noChangeAspect="1" noEditPoints="1" noChangeArrowheads="1" noChangeShapeType="1"/>
              </p14:cNvContentPartPr>
              <p14:nvPr/>
            </p14:nvContentPartPr>
            <p14:xfrm>
              <a:off x="7278688" y="1912938"/>
              <a:ext cx="22225" cy="23812"/>
            </p14:xfrm>
          </p:contentPart>
        </mc:Choice>
        <mc:Fallback xmlns="">
          <p:pic>
            <p:nvPicPr>
              <p:cNvPr id="15363" name="Ink 21"/>
              <p:cNvPicPr>
                <a:picLocks noRot="1" noChangeAspect="1" noEditPoints="1" noChangeArrowheads="1" noChangeShapeType="1"/>
              </p:cNvPicPr>
              <p:nvPr/>
            </p:nvPicPr>
            <p:blipFill>
              <a:blip r:embed="rId6"/>
              <a:stretch>
                <a:fillRect/>
              </a:stretch>
            </p:blipFill>
            <p:spPr>
              <a:xfrm>
                <a:off x="7276179" y="1910412"/>
                <a:ext cx="27244" cy="28863"/>
              </a:xfrm>
              <a:prstGeom prst="rect">
                <a:avLst/>
              </a:prstGeom>
            </p:spPr>
          </p:pic>
        </mc:Fallback>
      </mc:AlternateContent>
    </p:spTree>
    <p:extLst>
      <p:ext uri="{BB962C8B-B14F-4D97-AF65-F5344CB8AC3E}">
        <p14:creationId xmlns:p14="http://schemas.microsoft.com/office/powerpoint/2010/main" val="3417091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Rectangle 2"/>
          <p:cNvSpPr>
            <a:spLocks noGrp="1" noChangeArrowheads="1"/>
          </p:cNvSpPr>
          <p:nvPr>
            <p:ph type="title"/>
          </p:nvPr>
        </p:nvSpPr>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Value Iteration: from state values V to </a:t>
            </a:r>
            <a:r>
              <a:rPr lang="ru-RU" i="1" dirty="0">
                <a:solidFill>
                  <a:schemeClr val="accent2"/>
                </a:solidFill>
                <a:cs typeface="Times New Roman" pitchFamily="18" charset="0"/>
              </a:rPr>
              <a:t>л</a:t>
            </a:r>
            <a:r>
              <a:rPr lang="en-CA" i="1" dirty="0">
                <a:solidFill>
                  <a:schemeClr val="accent2"/>
                </a:solidFill>
                <a:cs typeface="Times New Roman" pitchFamily="18" charset="0"/>
              </a:rPr>
              <a:t>*</a:t>
            </a:r>
            <a:r>
              <a:rPr lang="en-GB" dirty="0"/>
              <a:t> </a:t>
            </a:r>
          </a:p>
        </p:txBody>
      </p:sp>
      <p:sp>
        <p:nvSpPr>
          <p:cNvPr id="34823" name="Rectangle 5"/>
          <p:cNvSpPr>
            <a:spLocks noChangeArrowheads="1"/>
          </p:cNvSpPr>
          <p:nvPr/>
        </p:nvSpPr>
        <p:spPr bwMode="auto">
          <a:xfrm>
            <a:off x="714348" y="1214422"/>
            <a:ext cx="8215338" cy="1223963"/>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Now the agent can  chose the action that implements the MEU principle: maximize the expected utility of the subsequent state</a:t>
            </a: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a:p>
            <a:pPr marL="339725" indent="-339725">
              <a:lnSpc>
                <a:spcPct val="100000"/>
              </a:lnSpc>
              <a:spcBef>
                <a:spcPts val="1800"/>
              </a:spcBef>
              <a:buFont typeface="Wingdings" pitchFamily="2" charset="2"/>
              <a:buChar char=""/>
            </a:pPr>
            <a:endParaRPr lang="en-US" sz="2400" dirty="0">
              <a:solidFill>
                <a:srgbClr val="000000"/>
              </a:solidFill>
            </a:endParaRPr>
          </a:p>
        </p:txBody>
      </p:sp>
      <p:sp>
        <p:nvSpPr>
          <p:cNvPr id="396296" name="AutoShape 8"/>
          <p:cNvSpPr>
            <a:spLocks noChangeArrowheads="1"/>
          </p:cNvSpPr>
          <p:nvPr/>
        </p:nvSpPr>
        <p:spPr bwMode="auto">
          <a:xfrm>
            <a:off x="0" y="3643307"/>
            <a:ext cx="2500313" cy="642937"/>
          </a:xfrm>
          <a:prstGeom prst="wedgeRectCallout">
            <a:avLst>
              <a:gd name="adj1" fmla="val 124731"/>
              <a:gd name="adj2" fmla="val -94599"/>
            </a:avLst>
          </a:prstGeom>
          <a:solidFill>
            <a:srgbClr val="FFFF99"/>
          </a:solidFill>
          <a:ln w="9525">
            <a:solidFill>
              <a:schemeClr val="tx1"/>
            </a:solidFill>
            <a:miter lim="800000"/>
            <a:headEnd/>
            <a:tailEnd/>
          </a:ln>
        </p:spPr>
        <p:txBody>
          <a:bodyPr/>
          <a:lstStyle/>
          <a:p>
            <a:pPr algn="ctr"/>
            <a:r>
              <a:rPr lang="en-US" sz="2000">
                <a:solidFill>
                  <a:schemeClr val="tx1"/>
                </a:solidFill>
              </a:rPr>
              <a:t>states reachable </a:t>
            </a:r>
          </a:p>
          <a:p>
            <a:pPr algn="ctr"/>
            <a:r>
              <a:rPr lang="en-US" sz="2000">
                <a:solidFill>
                  <a:schemeClr val="tx1"/>
                </a:solidFill>
              </a:rPr>
              <a:t>from s by doing a</a:t>
            </a:r>
          </a:p>
        </p:txBody>
      </p:sp>
      <p:sp>
        <p:nvSpPr>
          <p:cNvPr id="396298" name="AutoShape 10"/>
          <p:cNvSpPr>
            <a:spLocks noChangeArrowheads="1"/>
          </p:cNvSpPr>
          <p:nvPr/>
        </p:nvSpPr>
        <p:spPr bwMode="auto">
          <a:xfrm>
            <a:off x="6945298" y="2500307"/>
            <a:ext cx="1928813" cy="1008062"/>
          </a:xfrm>
          <a:prstGeom prst="wedgeRectCallout">
            <a:avLst>
              <a:gd name="adj1" fmla="val -69019"/>
              <a:gd name="adj2" fmla="val 2773"/>
            </a:avLst>
          </a:prstGeom>
          <a:solidFill>
            <a:srgbClr val="FFFF99"/>
          </a:solidFill>
          <a:ln w="9525">
            <a:solidFill>
              <a:schemeClr val="tx1"/>
            </a:solidFill>
            <a:miter lim="800000"/>
            <a:headEnd/>
            <a:tailEnd/>
          </a:ln>
        </p:spPr>
        <p:txBody>
          <a:bodyPr/>
          <a:lstStyle/>
          <a:p>
            <a:r>
              <a:rPr lang="en-US" sz="2000" dirty="0">
                <a:solidFill>
                  <a:srgbClr val="000000"/>
                </a:solidFill>
              </a:rPr>
              <a:t>expected value of following policy </a:t>
            </a:r>
            <a:r>
              <a:rPr lang="az-Cyrl-AZ" sz="2000" dirty="0">
                <a:solidFill>
                  <a:srgbClr val="000000"/>
                </a:solidFill>
              </a:rPr>
              <a:t>л</a:t>
            </a:r>
            <a:r>
              <a:rPr lang="en-CA" sz="2000" dirty="0">
                <a:solidFill>
                  <a:srgbClr val="000000"/>
                </a:solidFill>
              </a:rPr>
              <a:t>* </a:t>
            </a:r>
            <a:r>
              <a:rPr lang="en-US" sz="2000" dirty="0">
                <a:solidFill>
                  <a:srgbClr val="000000"/>
                </a:solidFill>
              </a:rPr>
              <a:t>in s’</a:t>
            </a:r>
          </a:p>
        </p:txBody>
      </p:sp>
      <p:sp>
        <p:nvSpPr>
          <p:cNvPr id="396299" name="AutoShape 11"/>
          <p:cNvSpPr>
            <a:spLocks noChangeArrowheads="1"/>
          </p:cNvSpPr>
          <p:nvPr/>
        </p:nvSpPr>
        <p:spPr bwMode="auto">
          <a:xfrm>
            <a:off x="3288131" y="3929057"/>
            <a:ext cx="4857750" cy="357187"/>
          </a:xfrm>
          <a:prstGeom prst="wedgeRectCallout">
            <a:avLst>
              <a:gd name="adj1" fmla="val -6727"/>
              <a:gd name="adj2" fmla="val -272690"/>
            </a:avLst>
          </a:prstGeom>
          <a:solidFill>
            <a:srgbClr val="FFFF99"/>
          </a:solidFill>
          <a:ln w="9525">
            <a:solidFill>
              <a:schemeClr val="tx1"/>
            </a:solidFill>
            <a:miter lim="800000"/>
            <a:headEnd/>
            <a:tailEnd/>
          </a:ln>
        </p:spPr>
        <p:txBody>
          <a:bodyPr/>
          <a:lstStyle/>
          <a:p>
            <a:r>
              <a:rPr lang="en-US" sz="2000" dirty="0">
                <a:solidFill>
                  <a:schemeClr val="tx1"/>
                </a:solidFill>
              </a:rPr>
              <a:t>Probability of getting to </a:t>
            </a:r>
            <a:r>
              <a:rPr lang="en-US" sz="2000" i="1" dirty="0">
                <a:solidFill>
                  <a:schemeClr val="tx1"/>
                </a:solidFill>
              </a:rPr>
              <a:t>s’</a:t>
            </a:r>
            <a:r>
              <a:rPr lang="en-US" sz="2000" dirty="0">
                <a:solidFill>
                  <a:schemeClr val="tx1"/>
                </a:solidFill>
              </a:rPr>
              <a:t> from </a:t>
            </a:r>
            <a:r>
              <a:rPr lang="en-US" sz="2000" i="1" dirty="0">
                <a:solidFill>
                  <a:schemeClr val="tx1"/>
                </a:solidFill>
              </a:rPr>
              <a:t>s</a:t>
            </a:r>
            <a:r>
              <a:rPr lang="en-US" sz="2000" dirty="0">
                <a:solidFill>
                  <a:schemeClr val="tx1"/>
                </a:solidFill>
              </a:rPr>
              <a:t> via </a:t>
            </a:r>
            <a:r>
              <a:rPr lang="en-US" sz="2000" i="1" dirty="0">
                <a:solidFill>
                  <a:schemeClr val="tx1"/>
                </a:solidFill>
              </a:rPr>
              <a:t>a</a:t>
            </a:r>
          </a:p>
        </p:txBody>
      </p:sp>
      <p:graphicFrame>
        <p:nvGraphicFramePr>
          <p:cNvPr id="2" name="Object 6"/>
          <p:cNvGraphicFramePr>
            <a:graphicFrameLocks noChangeAspect="1"/>
          </p:cNvGraphicFramePr>
          <p:nvPr>
            <p:extLst/>
          </p:nvPr>
        </p:nvGraphicFramePr>
        <p:xfrm>
          <a:off x="1692275" y="2438400"/>
          <a:ext cx="5167313" cy="863600"/>
        </p:xfrm>
        <a:graphic>
          <a:graphicData uri="http://schemas.openxmlformats.org/presentationml/2006/ole">
            <mc:AlternateContent xmlns:mc="http://schemas.openxmlformats.org/markup-compatibility/2006">
              <mc:Choice xmlns:v="urn:schemas-microsoft-com:vml" Requires="v">
                <p:oleObj spid="_x0000_s257034" name="Equation" r:id="rId4" imgW="2438280" imgH="444240" progId="Equation.3">
                  <p:embed/>
                </p:oleObj>
              </mc:Choice>
              <mc:Fallback>
                <p:oleObj name="Equation" r:id="rId4" imgW="2438280" imgH="444240" progId="Equation.3">
                  <p:embed/>
                  <p:pic>
                    <p:nvPicPr>
                      <p:cNvPr id="2" name="Object 6"/>
                      <p:cNvPicPr>
                        <a:picLocks noChangeAspect="1" noChangeArrowheads="1"/>
                      </p:cNvPicPr>
                      <p:nvPr/>
                    </p:nvPicPr>
                    <p:blipFill>
                      <a:blip r:embed="rId5"/>
                      <a:srcRect/>
                      <a:stretch>
                        <a:fillRect/>
                      </a:stretch>
                    </p:blipFill>
                    <p:spPr bwMode="auto">
                      <a:xfrm>
                        <a:off x="1692275" y="2438400"/>
                        <a:ext cx="5167313" cy="863600"/>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83651"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83651" name="Ink 3"/>
              <p:cNvPicPr>
                <a:picLocks noRot="1" noChangeAspect="1" noEditPoints="1" noChangeArrowheads="1" noChangeShapeType="1"/>
              </p:cNvPicPr>
              <p:nvPr/>
            </p:nvPicPr>
            <p:blipFill>
              <a:blip r:embed="rId7"/>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83652"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83652" name="Ink 4"/>
              <p:cNvPicPr>
                <a:picLocks noRot="1" noChangeAspect="1" noEditPoints="1" noChangeArrowheads="1" noChangeShapeType="1"/>
              </p:cNvPicPr>
              <p:nvPr/>
            </p:nvPicPr>
            <p:blipFill>
              <a:blip r:embed="rId9"/>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4</a:t>
            </a:fld>
            <a:endParaRPr lang="en-US"/>
          </a:p>
        </p:txBody>
      </p:sp>
    </p:spTree>
    <p:extLst>
      <p:ext uri="{BB962C8B-B14F-4D97-AF65-F5344CB8AC3E}">
        <p14:creationId xmlns:p14="http://schemas.microsoft.com/office/powerpoint/2010/main" val="38416774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62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62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6" grpId="0" animBg="1"/>
      <p:bldP spid="396298" grpId="0" animBg="1"/>
      <p:bldP spid="39629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42FC9772-D8FD-465D-8B29-C034841F48F1}" type="slidenum">
              <a:rPr lang="en-US"/>
              <a:pPr>
                <a:defRPr/>
              </a:pPr>
              <a:t>40</a:t>
            </a:fld>
            <a:endParaRPr lang="en-US"/>
          </a:p>
        </p:txBody>
      </p:sp>
      <p:sp>
        <p:nvSpPr>
          <p:cNvPr id="18439" name="Rectangle 2"/>
          <p:cNvSpPr>
            <a:spLocks noGrp="1" noChangeArrowheads="1"/>
          </p:cNvSpPr>
          <p:nvPr>
            <p:ph type="title"/>
          </p:nvPr>
        </p:nvSpPr>
        <p:spPr>
          <a:xfrm>
            <a:off x="228600" y="5257800"/>
            <a:ext cx="8424936" cy="1368152"/>
          </a:xfrm>
        </p:spPr>
        <p:txBody>
          <a:bodyPr/>
          <a:lstStyle/>
          <a:p>
            <a:pPr algn="l" eaLnBrk="1" hangingPunct="1"/>
            <a:br>
              <a:rPr lang="en-US" sz="3200" dirty="0">
                <a:solidFill>
                  <a:schemeClr val="accent6"/>
                </a:solidFill>
              </a:rPr>
            </a:br>
            <a:br>
              <a:rPr lang="en-US" sz="3200" dirty="0">
                <a:solidFill>
                  <a:schemeClr val="tx1"/>
                </a:solidFill>
                <a:latin typeface="Arial Unicode MS" pitchFamily="34" charset="-128"/>
              </a:rPr>
            </a:br>
            <a:endParaRPr lang="en-US" sz="3200" dirty="0">
              <a:solidFill>
                <a:schemeClr val="tx1"/>
              </a:solidFill>
            </a:endParaRPr>
          </a:p>
        </p:txBody>
      </p:sp>
      <p:sp>
        <p:nvSpPr>
          <p:cNvPr id="8" name="Rectangle 2"/>
          <p:cNvSpPr txBox="1">
            <a:spLocks noChangeArrowheads="1"/>
          </p:cNvSpPr>
          <p:nvPr/>
        </p:nvSpPr>
        <p:spPr bwMode="auto">
          <a:xfrm>
            <a:off x="1639614" y="152400"/>
            <a:ext cx="5105400" cy="685800"/>
          </a:xfrm>
          <a:prstGeom prst="rect">
            <a:avLst/>
          </a:prstGeom>
          <a:solidFill>
            <a:schemeClr val="accent5">
              <a:lumMod val="40000"/>
              <a:lumOff val="60000"/>
            </a:schemeClr>
          </a:solidFill>
          <a:ln w="9525">
            <a:noFill/>
            <a:miter lim="800000"/>
            <a:headEnd/>
            <a:tailEnd/>
          </a:ln>
          <a:effectLst/>
        </p:spPr>
        <p:txBody>
          <a:bodyPr anchor="ctr"/>
          <a:lstStyle/>
          <a:p>
            <a:pPr algn="ctr">
              <a:defRPr/>
            </a:pPr>
            <a:r>
              <a:rPr lang="en-US" sz="3600" b="1" kern="0" dirty="0">
                <a:solidFill>
                  <a:schemeClr val="accent2"/>
                </a:solidFill>
                <a:latin typeface="Arial" panose="020B0604020202020204" pitchFamily="34" charset="0"/>
                <a:ea typeface="+mj-ea"/>
                <a:cs typeface="Arial" panose="020B0604020202020204" pitchFamily="34" charset="0"/>
              </a:rPr>
              <a:t>TODO for Mon</a:t>
            </a:r>
          </a:p>
        </p:txBody>
      </p:sp>
      <p:sp>
        <p:nvSpPr>
          <p:cNvPr id="10" name="Rectangle 2"/>
          <p:cNvSpPr txBox="1">
            <a:spLocks noChangeArrowheads="1"/>
          </p:cNvSpPr>
          <p:nvPr/>
        </p:nvSpPr>
        <p:spPr bwMode="auto">
          <a:xfrm>
            <a:off x="76200" y="2209800"/>
            <a:ext cx="8915400" cy="3948545"/>
          </a:xfrm>
          <a:prstGeom prst="rect">
            <a:avLst/>
          </a:prstGeom>
          <a:noFill/>
          <a:ln w="9525">
            <a:noFill/>
            <a:miter lim="800000"/>
            <a:headEnd/>
            <a:tailEnd/>
          </a:ln>
          <a:effectLst/>
        </p:spPr>
        <p:txBody>
          <a:bodyPr anchor="ctr"/>
          <a:lstStyle/>
          <a:p>
            <a:pPr>
              <a:buFont typeface="Arial" pitchFamily="34" charset="0"/>
              <a:buChar char="•"/>
              <a:defRPr/>
            </a:pPr>
            <a:endParaRPr lang="en-CA" sz="2800" kern="0" dirty="0">
              <a:solidFill>
                <a:srgbClr val="000000"/>
              </a:solidFill>
              <a:latin typeface="Arial Unicode MS"/>
            </a:endParaRPr>
          </a:p>
          <a:p>
            <a:pPr>
              <a:defRPr/>
            </a:pPr>
            <a:r>
              <a:rPr lang="en-CA" sz="2800" kern="0" dirty="0">
                <a:solidFill>
                  <a:srgbClr val="000000"/>
                </a:solidFill>
                <a:latin typeface="Arial Unicode MS"/>
              </a:rPr>
              <a:t> </a:t>
            </a:r>
            <a:r>
              <a:rPr lang="en-CA" sz="2800" b="1" kern="0" dirty="0">
                <a:solidFill>
                  <a:srgbClr val="000000"/>
                </a:solidFill>
                <a:latin typeface="Arial Unicode MS"/>
              </a:rPr>
              <a:t>Read Textbook </a:t>
            </a:r>
            <a:r>
              <a:rPr lang="en-CA" sz="2800" kern="0" dirty="0">
                <a:solidFill>
                  <a:srgbClr val="000000"/>
                </a:solidFill>
                <a:latin typeface="Arial Unicode MS"/>
              </a:rPr>
              <a:t>9.5.6 Partially Observable MDPs</a:t>
            </a:r>
          </a:p>
          <a:p>
            <a:pPr>
              <a:buFont typeface="Arial" pitchFamily="34" charset="0"/>
              <a:buChar char="•"/>
              <a:defRPr/>
            </a:pPr>
            <a:endParaRPr lang="en-CA" sz="2800" kern="0" dirty="0">
              <a:solidFill>
                <a:srgbClr val="000000"/>
              </a:solidFill>
              <a:latin typeface="Arial Unicode MS"/>
            </a:endParaRPr>
          </a:p>
          <a:p>
            <a:pPr>
              <a:spcBef>
                <a:spcPts val="600"/>
              </a:spcBef>
              <a:defRPr/>
            </a:pPr>
            <a:r>
              <a:rPr lang="en-CA" sz="2800" kern="0" dirty="0">
                <a:solidFill>
                  <a:srgbClr val="000000"/>
                </a:solidFill>
                <a:latin typeface="Arial Unicode MS"/>
              </a:rPr>
              <a:t> </a:t>
            </a:r>
            <a:r>
              <a:rPr lang="en-CA" sz="2800" b="1" kern="0" dirty="0">
                <a:solidFill>
                  <a:srgbClr val="000000"/>
                </a:solidFill>
                <a:latin typeface="Arial Unicode MS"/>
              </a:rPr>
              <a:t>Check what to do with readings </a:t>
            </a:r>
            <a:r>
              <a:rPr lang="en-CA" sz="2000" kern="0" dirty="0">
                <a:solidFill>
                  <a:srgbClr val="000000"/>
                </a:solidFill>
                <a:latin typeface="Arial Unicode MS"/>
              </a:rPr>
              <a:t>(details on course webpage)</a:t>
            </a:r>
            <a:endParaRPr lang="en-CA" sz="2800" kern="0" dirty="0">
              <a:solidFill>
                <a:srgbClr val="000000"/>
              </a:solidFill>
              <a:latin typeface="Arial Unicode MS"/>
            </a:endParaRPr>
          </a:p>
          <a:p>
            <a:pPr marL="457200" indent="-457200">
              <a:spcBef>
                <a:spcPts val="600"/>
              </a:spcBef>
              <a:buFont typeface="Arial" panose="020B0604020202020204" pitchFamily="34" charset="0"/>
              <a:buChar char="•"/>
            </a:pPr>
            <a:r>
              <a:rPr lang="en-CA" sz="2400" dirty="0"/>
              <a:t>Carefully read the paper before class</a:t>
            </a:r>
          </a:p>
          <a:p>
            <a:pPr marL="457200" indent="-457200">
              <a:spcBef>
                <a:spcPts val="600"/>
              </a:spcBef>
              <a:buFont typeface="Arial" panose="020B0604020202020204" pitchFamily="34" charset="0"/>
              <a:buChar char="•"/>
            </a:pPr>
            <a:r>
              <a:rPr lang="en-CA" sz="2400" dirty="0"/>
              <a:t>Send  by email  </a:t>
            </a:r>
          </a:p>
          <a:p>
            <a:pPr marL="914400" lvl="1" indent="-457200">
              <a:spcBef>
                <a:spcPts val="600"/>
              </a:spcBef>
              <a:buFont typeface="Arial" panose="020B0604020202020204" pitchFamily="34" charset="0"/>
              <a:buChar char="•"/>
            </a:pPr>
            <a:r>
              <a:rPr lang="en-CA" sz="2400" dirty="0"/>
              <a:t>(at least 3) questions on the assigned paper </a:t>
            </a:r>
          </a:p>
          <a:p>
            <a:pPr marL="914400" lvl="1" indent="-457200">
              <a:spcBef>
                <a:spcPts val="600"/>
              </a:spcBef>
              <a:buFont typeface="Arial" panose="020B0604020202020204" pitchFamily="34" charset="0"/>
              <a:buChar char="•"/>
            </a:pPr>
            <a:r>
              <a:rPr lang="en-CA" sz="2400" dirty="0"/>
              <a:t>a brief summary of the paper (no more than half a page)</a:t>
            </a:r>
          </a:p>
          <a:p>
            <a:pPr marL="914400" lvl="1" indent="-457200">
              <a:spcBef>
                <a:spcPts val="600"/>
              </a:spcBef>
              <a:buFont typeface="Arial" panose="020B0604020202020204" pitchFamily="34" charset="0"/>
              <a:buChar char="•"/>
            </a:pPr>
            <a:r>
              <a:rPr lang="en-CA" sz="2400" dirty="0"/>
              <a:t>First Mon 23</a:t>
            </a:r>
          </a:p>
          <a:p>
            <a:pPr>
              <a:spcBef>
                <a:spcPts val="600"/>
              </a:spcBef>
            </a:pPr>
            <a:endParaRPr lang="en-CA" sz="2800" b="1" dirty="0"/>
          </a:p>
          <a:p>
            <a:pPr>
              <a:spcBef>
                <a:spcPts val="600"/>
              </a:spcBef>
            </a:pPr>
            <a:r>
              <a:rPr lang="en-CA" sz="2800" b="1" dirty="0"/>
              <a:t>Assignment 1 will be out on Mon </a:t>
            </a:r>
          </a:p>
          <a:p>
            <a:pPr>
              <a:defRPr/>
            </a:pPr>
            <a:endParaRPr lang="en-CA" sz="2800" kern="0" dirty="0">
              <a:solidFill>
                <a:srgbClr val="000000"/>
              </a:solidFill>
              <a:latin typeface="Arial Unicode MS"/>
            </a:endParaRPr>
          </a:p>
          <a:p>
            <a:pPr>
              <a:buFont typeface="Arial" pitchFamily="34" charset="0"/>
              <a:buChar char="•"/>
              <a:defRPr/>
            </a:pPr>
            <a:endParaRPr lang="en-CA" sz="2800" kern="0" dirty="0">
              <a:solidFill>
                <a:srgbClr val="000000"/>
              </a:solidFill>
              <a:latin typeface="Arial Unicode MS"/>
            </a:endParaRPr>
          </a:p>
          <a:p>
            <a:pPr>
              <a:defRPr/>
            </a:pPr>
            <a:br>
              <a:rPr lang="en-US" sz="3200" dirty="0">
                <a:solidFill>
                  <a:schemeClr val="accent6"/>
                </a:solidFill>
              </a:rPr>
            </a:br>
            <a:endParaRPr lang="en-US" sz="2800" kern="0" dirty="0">
              <a:solidFill>
                <a:schemeClr val="accent6"/>
              </a:solidFill>
              <a:latin typeface="+mj-lt"/>
              <a:ea typeface="+mj-ea"/>
              <a:cs typeface="+mj-cs"/>
            </a:endParaRPr>
          </a:p>
        </p:txBody>
      </p:sp>
      <mc:AlternateContent xmlns:mc="http://schemas.openxmlformats.org/markup-compatibility/2006" xmlns:p14="http://schemas.microsoft.com/office/powerpoint/2010/main">
        <mc:Choice Requires="p14">
          <p:contentPart p14:bwMode="auto" r:id="rId3">
            <p14:nvContentPartPr>
              <p14:cNvPr id="144386" name="Ink 9"/>
              <p14:cNvContentPartPr>
                <a14:cpLocks xmlns:a14="http://schemas.microsoft.com/office/drawing/2010/main" noRot="1" noChangeAspect="1" noEditPoints="1" noChangeArrowheads="1" noChangeShapeType="1"/>
              </p14:cNvContentPartPr>
              <p14:nvPr/>
            </p14:nvContentPartPr>
            <p14:xfrm>
              <a:off x="178758850" y="177307875"/>
              <a:ext cx="0" cy="0"/>
            </p14:xfrm>
          </p:contentPart>
        </mc:Choice>
        <mc:Fallback xmlns="">
          <p:pic>
            <p:nvPicPr>
              <p:cNvPr id="144386" name="Ink 9"/>
              <p:cNvPicPr>
                <a:picLocks noRot="1" noChangeAspect="1" noEditPoints="1" noChangeArrowheads="1" noChangeShapeType="1"/>
              </p:cNvPicPr>
              <p:nvPr/>
            </p:nvPicPr>
            <p:blipFill>
              <a:blip r:embed="rId5"/>
              <a:stretch>
                <a:fillRect/>
              </a:stretch>
            </p:blipFill>
            <p:spPr>
              <a:xfrm>
                <a:off x="178758850" y="177307875"/>
                <a:ext cx="0" cy="0"/>
              </a:xfrm>
              <a:prstGeom prst="rect">
                <a:avLst/>
              </a:prstGeom>
            </p:spPr>
          </p:pic>
        </mc:Fallback>
      </mc:AlternateContent>
    </p:spTree>
    <p:extLst>
      <p:ext uri="{BB962C8B-B14F-4D97-AF65-F5344CB8AC3E}">
        <p14:creationId xmlns:p14="http://schemas.microsoft.com/office/powerpoint/2010/main" val="1588343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04800" y="1066800"/>
            <a:ext cx="8458200" cy="4495800"/>
          </a:xfrm>
        </p:spPr>
        <p:txBody>
          <a:bodyPr/>
          <a:lstStyle/>
          <a:p>
            <a:r>
              <a:rPr lang="en-CA" sz="2000" b="1" dirty="0"/>
              <a:t>Partially Observable Markov Decision Process (POMDP): </a:t>
            </a:r>
            <a:r>
              <a:rPr lang="en-CA" sz="2000" dirty="0"/>
              <a:t>As the name suggests, POMDPs model scenarios where the agent cannot observe the world state fully [123]. A POMDP agent needs to execute actions for two reasons: for changing the world state (as in an MDP) and for obtaining additional information about the current world state. As Section 7.1.1 explains, a POMDP is a large Continuous MDP, in which a state-variable is the world state, and its value denotes the agent’s belief (probability) that it is in that state. Straightforward implementations of MDP algorithms do not scale up to POMDPs and, over the years, a large number of specialized POMDP techniques have been developed, with successes in scaling the algorithms to millions of states [214]. POMDPs have also seen several applications, e.g., dialog management [241], intelligent control of workflows [65], intelligent tutoring [200], and several robotic planning applications [233].</a:t>
            </a:r>
          </a:p>
          <a:p>
            <a:endParaRPr lang="en-CA" sz="2000" dirty="0"/>
          </a:p>
          <a:p>
            <a:endParaRPr lang="en-CA" sz="2000" dirty="0"/>
          </a:p>
        </p:txBody>
      </p:sp>
      <p:sp>
        <p:nvSpPr>
          <p:cNvPr id="4" name="Footer Placeholder 3"/>
          <p:cNvSpPr>
            <a:spLocks noGrp="1"/>
          </p:cNvSpPr>
          <p:nvPr>
            <p:ph type="ftr" sz="quarter" idx="11"/>
          </p:nvPr>
        </p:nvSpPr>
        <p:spPr/>
        <p:txBody>
          <a:bodyPr/>
          <a:lstStyle/>
          <a:p>
            <a:pPr>
              <a:defRPr/>
            </a:pPr>
            <a:r>
              <a:rPr lang="en-US">
                <a:solidFill>
                  <a:srgbClr val="000000"/>
                </a:solidFill>
              </a:rPr>
              <a:t>CPSC422, Lecture 5</a:t>
            </a:r>
          </a:p>
        </p:txBody>
      </p:sp>
      <p:sp>
        <p:nvSpPr>
          <p:cNvPr id="5" name="Slide Number Placeholder 4"/>
          <p:cNvSpPr>
            <a:spLocks noGrp="1"/>
          </p:cNvSpPr>
          <p:nvPr>
            <p:ph type="sldNum" sz="quarter" idx="12"/>
          </p:nvPr>
        </p:nvSpPr>
        <p:spPr/>
        <p:txBody>
          <a:bodyPr/>
          <a:lstStyle/>
          <a:p>
            <a:pPr>
              <a:defRPr/>
            </a:pPr>
            <a:r>
              <a:rPr lang="en-US">
                <a:solidFill>
                  <a:srgbClr val="000000"/>
                </a:solidFill>
              </a:rPr>
              <a:t>Slide </a:t>
            </a:r>
            <a:fld id="{BC258D8E-B2C6-4ECB-8304-6336324CCB40}"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281192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2"/>
          <p:cNvSpPr>
            <a:spLocks noGrp="1" noChangeArrowheads="1"/>
          </p:cNvSpPr>
          <p:nvPr>
            <p:ph type="title"/>
          </p:nvPr>
        </p:nvSpPr>
        <p:spPr>
          <a:xfrm>
            <a:off x="214282" y="0"/>
            <a:ext cx="8531225" cy="682625"/>
          </a:xfrm>
        </p:spPr>
        <p:txBody>
          <a:bodyPr/>
          <a:lstStyle/>
          <a:p>
            <a:pPr eaLnBrk="1" hangingPunct="1">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a:t>Example: from state values V to </a:t>
            </a:r>
            <a:r>
              <a:rPr lang="ru-RU" i="1" dirty="0">
                <a:cs typeface="Times New Roman" pitchFamily="18" charset="0"/>
              </a:rPr>
              <a:t>л</a:t>
            </a:r>
            <a:r>
              <a:rPr lang="en-CA" i="1" dirty="0">
                <a:cs typeface="Times New Roman" pitchFamily="18" charset="0"/>
              </a:rPr>
              <a:t>*</a:t>
            </a:r>
            <a:r>
              <a:rPr lang="en-GB" dirty="0"/>
              <a:t> </a:t>
            </a:r>
          </a:p>
        </p:txBody>
      </p:sp>
      <p:sp>
        <p:nvSpPr>
          <p:cNvPr id="38919" name="Rectangle 5"/>
          <p:cNvSpPr>
            <a:spLocks noChangeArrowheads="1"/>
          </p:cNvSpPr>
          <p:nvPr/>
        </p:nvSpPr>
        <p:spPr bwMode="auto">
          <a:xfrm>
            <a:off x="0" y="981075"/>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endParaRPr lang="el-GR" sz="2400">
              <a:solidFill>
                <a:srgbClr val="000000"/>
              </a:solidFill>
              <a:cs typeface="Times New Roman" pitchFamily="18" charset="0"/>
            </a:endParaRPr>
          </a:p>
        </p:txBody>
      </p:sp>
      <p:pic>
        <p:nvPicPr>
          <p:cNvPr id="38920" name="Picture 7"/>
          <p:cNvPicPr>
            <a:picLocks noChangeAspect="1" noChangeArrowheads="1"/>
          </p:cNvPicPr>
          <p:nvPr/>
        </p:nvPicPr>
        <p:blipFill>
          <a:blip r:embed="rId4" cstate="print"/>
          <a:srcRect/>
          <a:stretch>
            <a:fillRect/>
          </a:stretch>
        </p:blipFill>
        <p:spPr bwMode="auto">
          <a:xfrm>
            <a:off x="5410200" y="731985"/>
            <a:ext cx="3214710" cy="2476194"/>
          </a:xfrm>
          <a:prstGeom prst="rect">
            <a:avLst/>
          </a:prstGeom>
          <a:noFill/>
          <a:ln w="9525">
            <a:noFill/>
            <a:miter lim="800000"/>
            <a:headEnd/>
            <a:tailEnd/>
          </a:ln>
        </p:spPr>
      </p:pic>
      <p:sp>
        <p:nvSpPr>
          <p:cNvPr id="38921" name="Rectangle 9"/>
          <p:cNvSpPr>
            <a:spLocks noChangeArrowheads="1"/>
          </p:cNvSpPr>
          <p:nvPr/>
        </p:nvSpPr>
        <p:spPr bwMode="auto">
          <a:xfrm>
            <a:off x="179388" y="3208179"/>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To find the best action in (1,1)</a:t>
            </a:r>
          </a:p>
        </p:txBody>
      </p:sp>
      <p:graphicFrame>
        <p:nvGraphicFramePr>
          <p:cNvPr id="38915" name="Object 10"/>
          <p:cNvGraphicFramePr>
            <a:graphicFrameLocks noGrp="1" noChangeAspect="1"/>
          </p:cNvGraphicFramePr>
          <p:nvPr>
            <p:ph sz="half" idx="2"/>
            <p:extLst/>
          </p:nvPr>
        </p:nvGraphicFramePr>
        <p:xfrm>
          <a:off x="0" y="4167721"/>
          <a:ext cx="8964613" cy="2081977"/>
        </p:xfrm>
        <a:graphic>
          <a:graphicData uri="http://schemas.openxmlformats.org/presentationml/2006/ole">
            <mc:AlternateContent xmlns:mc="http://schemas.openxmlformats.org/markup-compatibility/2006">
              <mc:Choice xmlns:v="urn:schemas-microsoft-com:vml" Requires="v">
                <p:oleObj spid="_x0000_s258066" name="Equation" r:id="rId5" imgW="3936960" imgH="914400" progId="Equation.3">
                  <p:embed/>
                </p:oleObj>
              </mc:Choice>
              <mc:Fallback>
                <p:oleObj name="Equation" r:id="rId5" imgW="3936960" imgH="914400" progId="Equation.3">
                  <p:embed/>
                  <p:pic>
                    <p:nvPicPr>
                      <p:cNvPr id="38915" name="Object 10"/>
                      <p:cNvPicPr>
                        <a:picLocks noChangeAspect="1" noChangeArrowheads="1"/>
                      </p:cNvPicPr>
                      <p:nvPr/>
                    </p:nvPicPr>
                    <p:blipFill>
                      <a:blip r:embed="rId6"/>
                      <a:srcRect/>
                      <a:stretch>
                        <a:fillRect/>
                      </a:stretch>
                    </p:blipFill>
                    <p:spPr bwMode="auto">
                      <a:xfrm>
                        <a:off x="0" y="4167721"/>
                        <a:ext cx="8964613" cy="2081977"/>
                      </a:xfrm>
                      <a:prstGeom prst="rect">
                        <a:avLst/>
                      </a:prstGeom>
                      <a:noFill/>
                      <a:ln>
                        <a:noFill/>
                      </a:ln>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53955" name="Ink 3"/>
              <p14:cNvContentPartPr>
                <a14:cpLocks xmlns:a14="http://schemas.microsoft.com/office/drawing/2010/main" noRot="1" noChangeAspect="1" noEditPoints="1" noChangeArrowheads="1" noChangeShapeType="1"/>
              </p14:cNvContentPartPr>
              <p14:nvPr/>
            </p14:nvContentPartPr>
            <p14:xfrm>
              <a:off x="346325825" y="38919150"/>
              <a:ext cx="0" cy="0"/>
            </p14:xfrm>
          </p:contentPart>
        </mc:Choice>
        <mc:Fallback xmlns="">
          <p:pic>
            <p:nvPicPr>
              <p:cNvPr id="253955" name="Ink 3"/>
              <p:cNvPicPr>
                <a:picLocks noRot="1" noChangeAspect="1" noEditPoints="1" noChangeArrowheads="1" noChangeShapeType="1"/>
              </p:cNvPicPr>
              <p:nvPr/>
            </p:nvPicPr>
            <p:blipFill>
              <a:blip r:embed="rId10"/>
              <a:stretch>
                <a:fillRect/>
              </a:stretch>
            </p:blipFill>
            <p:spPr>
              <a:xfrm>
                <a:off x="346325825" y="389191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3956"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53956" name="Ink 4"/>
              <p:cNvPicPr>
                <a:picLocks noRot="1" noChangeAspect="1" noEditPoints="1" noChangeArrowheads="1" noChangeShapeType="1"/>
              </p:cNvPicPr>
              <p:nvPr/>
            </p:nvPicPr>
            <p:blipFill>
              <a:blip r:embed="rId12"/>
              <a:stretch>
                <a:fillRect/>
              </a:stretch>
            </p:blipFill>
            <p:spPr>
              <a:xfrm>
                <a:off x="-977991" y="520007"/>
                <a:ext cx="70394" cy="252211"/>
              </a:xfrm>
              <a:prstGeom prst="rect">
                <a:avLst/>
              </a:prstGeom>
            </p:spPr>
          </p:pic>
        </mc:Fallback>
      </mc:AlternateContent>
      <p:sp>
        <p:nvSpPr>
          <p:cNvPr id="3" name="Footer Placeholder 2"/>
          <p:cNvSpPr>
            <a:spLocks noGrp="1"/>
          </p:cNvSpPr>
          <p:nvPr>
            <p:ph type="ftr" sz="quarter" idx="11"/>
          </p:nvPr>
        </p:nvSpPr>
        <p:spPr/>
        <p:txBody>
          <a:bodyPr/>
          <a:lstStyle/>
          <a:p>
            <a:pPr>
              <a:defRPr/>
            </a:pPr>
            <a:r>
              <a:rPr lang="en-US"/>
              <a:t>CPSC 422, Lecture 4</a:t>
            </a:r>
          </a:p>
        </p:txBody>
      </p:sp>
      <p:sp>
        <p:nvSpPr>
          <p:cNvPr id="4" name="Slide Number Placeholder 3"/>
          <p:cNvSpPr>
            <a:spLocks noGrp="1"/>
          </p:cNvSpPr>
          <p:nvPr>
            <p:ph type="sldNum" sz="quarter" idx="12"/>
          </p:nvPr>
        </p:nvSpPr>
        <p:spPr/>
        <p:txBody>
          <a:bodyPr/>
          <a:lstStyle/>
          <a:p>
            <a:pPr>
              <a:defRPr/>
            </a:pPr>
            <a:r>
              <a:rPr lang="en-US"/>
              <a:t>Slide </a:t>
            </a:r>
            <a:fld id="{923DC875-25F3-4B98-B29A-145DD351EDEF}" type="slidenum">
              <a:rPr lang="en-US" smtClean="0"/>
              <a:pPr>
                <a:defRPr/>
              </a:pPr>
              <a:t>5</a:t>
            </a:fld>
            <a:endParaRPr lang="en-US"/>
          </a:p>
        </p:txBody>
      </p:sp>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3062520" y="3879360"/>
              <a:ext cx="4028760" cy="1932480"/>
            </p14:xfrm>
          </p:contentPart>
        </mc:Choice>
        <mc:Fallback xmlns="">
          <p:pic>
            <p:nvPicPr>
              <p:cNvPr id="5" name="Ink 4"/>
              <p:cNvPicPr/>
              <p:nvPr/>
            </p:nvPicPr>
            <p:blipFill>
              <a:blip r:embed="rId14"/>
              <a:stretch>
                <a:fillRect/>
              </a:stretch>
            </p:blipFill>
            <p:spPr>
              <a:xfrm>
                <a:off x="3056040" y="3870720"/>
                <a:ext cx="4045320" cy="1949400"/>
              </a:xfrm>
              <a:prstGeom prst="rect">
                <a:avLst/>
              </a:prstGeom>
            </p:spPr>
          </p:pic>
        </mc:Fallback>
      </mc:AlternateContent>
      <p:graphicFrame>
        <p:nvGraphicFramePr>
          <p:cNvPr id="6" name="Object 5"/>
          <p:cNvGraphicFramePr>
            <a:graphicFrameLocks noChangeAspect="1"/>
          </p:cNvGraphicFramePr>
          <p:nvPr>
            <p:extLst/>
          </p:nvPr>
        </p:nvGraphicFramePr>
        <p:xfrm>
          <a:off x="242887" y="1538282"/>
          <a:ext cx="5167313" cy="863600"/>
        </p:xfrm>
        <a:graphic>
          <a:graphicData uri="http://schemas.openxmlformats.org/presentationml/2006/ole">
            <mc:AlternateContent xmlns:mc="http://schemas.openxmlformats.org/markup-compatibility/2006">
              <mc:Choice xmlns:v="urn:schemas-microsoft-com:vml" Requires="v">
                <p:oleObj spid="_x0000_s258067" name="Equation" r:id="rId15" imgW="2438280" imgH="444240" progId="Equation.3">
                  <p:embed/>
                </p:oleObj>
              </mc:Choice>
              <mc:Fallback>
                <p:oleObj name="Equation" r:id="rId15" imgW="2438280" imgH="444240" progId="Equation.3">
                  <p:embed/>
                  <p:pic>
                    <p:nvPicPr>
                      <p:cNvPr id="6" name="Object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42887" y="1538282"/>
                        <a:ext cx="516731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7">
            <p14:nvContentPartPr>
              <p14:cNvPr id="2" name="Ink 1"/>
              <p14:cNvContentPartPr/>
              <p14:nvPr/>
            </p14:nvContentPartPr>
            <p14:xfrm>
              <a:off x="8304480" y="4091040"/>
              <a:ext cx="330120" cy="364680"/>
            </p14:xfrm>
          </p:contentPart>
        </mc:Choice>
        <mc:Fallback xmlns="">
          <p:pic>
            <p:nvPicPr>
              <p:cNvPr id="2" name="Ink 1"/>
              <p:cNvPicPr/>
              <p:nvPr/>
            </p:nvPicPr>
            <p:blipFill>
              <a:blip r:embed="rId18"/>
              <a:stretch>
                <a:fillRect/>
              </a:stretch>
            </p:blipFill>
            <p:spPr>
              <a:xfrm>
                <a:off x="8293320" y="4078800"/>
                <a:ext cx="353520" cy="382680"/>
              </a:xfrm>
              <a:prstGeom prst="rect">
                <a:avLst/>
              </a:prstGeom>
            </p:spPr>
          </p:pic>
        </mc:Fallback>
      </mc:AlternateContent>
    </p:spTree>
    <p:extLst>
      <p:ext uri="{BB962C8B-B14F-4D97-AF65-F5344CB8AC3E}">
        <p14:creationId xmlns:p14="http://schemas.microsoft.com/office/powerpoint/2010/main" val="66865569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Optimal policy</a:t>
            </a:r>
          </a:p>
        </p:txBody>
      </p:sp>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6</a:t>
            </a:fld>
            <a:endParaRPr lang="en-US"/>
          </a:p>
        </p:txBody>
      </p:sp>
      <p:pic>
        <p:nvPicPr>
          <p:cNvPr id="7" name="Picture 6"/>
          <p:cNvPicPr>
            <a:picLocks noChangeAspect="1" noChangeArrowheads="1"/>
          </p:cNvPicPr>
          <p:nvPr/>
        </p:nvPicPr>
        <p:blipFill>
          <a:blip r:embed="rId2" cstate="print"/>
          <a:srcRect/>
          <a:stretch>
            <a:fillRect/>
          </a:stretch>
        </p:blipFill>
        <p:spPr bwMode="auto">
          <a:xfrm>
            <a:off x="2362200" y="2133600"/>
            <a:ext cx="3962400" cy="2931707"/>
          </a:xfrm>
          <a:prstGeom prst="rect">
            <a:avLst/>
          </a:prstGeom>
          <a:noFill/>
          <a:ln w="9525">
            <a:noFill/>
            <a:miter lim="800000"/>
            <a:headEnd/>
            <a:tailEnd/>
          </a:ln>
        </p:spPr>
      </p:pic>
      <p:sp>
        <p:nvSpPr>
          <p:cNvPr id="8" name="Rectangle 9"/>
          <p:cNvSpPr>
            <a:spLocks noChangeArrowheads="1"/>
          </p:cNvSpPr>
          <p:nvPr/>
        </p:nvSpPr>
        <p:spPr bwMode="auto">
          <a:xfrm>
            <a:off x="200170" y="1485900"/>
            <a:ext cx="8785225" cy="647700"/>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This is the policy that we obtain….</a:t>
            </a:r>
          </a:p>
        </p:txBody>
      </p:sp>
    </p:spTree>
    <p:extLst>
      <p:ext uri="{BB962C8B-B14F-4D97-AF65-F5344CB8AC3E}">
        <p14:creationId xmlns:p14="http://schemas.microsoft.com/office/powerpoint/2010/main" val="31370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Optimal policy</a:t>
            </a:r>
          </a:p>
        </p:txBody>
      </p:sp>
      <p:sp>
        <p:nvSpPr>
          <p:cNvPr id="5" name="Footer Placeholder 4"/>
          <p:cNvSpPr>
            <a:spLocks noGrp="1"/>
          </p:cNvSpPr>
          <p:nvPr>
            <p:ph type="ftr" sz="quarter" idx="11"/>
          </p:nvPr>
        </p:nvSpPr>
        <p:spPr/>
        <p:txBody>
          <a:bodyPr/>
          <a:lstStyle/>
          <a:p>
            <a:pPr>
              <a:defRPr/>
            </a:pPr>
            <a:r>
              <a:rPr lang="en-US"/>
              <a:t>CPSC 422, Lecture 4</a:t>
            </a:r>
          </a:p>
        </p:txBody>
      </p:sp>
      <p:sp>
        <p:nvSpPr>
          <p:cNvPr id="6" name="Slide Number Placeholder 5"/>
          <p:cNvSpPr>
            <a:spLocks noGrp="1"/>
          </p:cNvSpPr>
          <p:nvPr>
            <p:ph type="sldNum" sz="quarter" idx="12"/>
          </p:nvPr>
        </p:nvSpPr>
        <p:spPr/>
        <p:txBody>
          <a:bodyPr/>
          <a:lstStyle/>
          <a:p>
            <a:pPr>
              <a:defRPr/>
            </a:pPr>
            <a:r>
              <a:rPr lang="en-US"/>
              <a:t>Slide </a:t>
            </a:r>
            <a:fld id="{923DC875-25F3-4B98-B29A-145DD351EDEF}" type="slidenum">
              <a:rPr lang="en-US" smtClean="0"/>
              <a:pPr>
                <a:defRPr/>
              </a:pPr>
              <a:t>7</a:t>
            </a:fld>
            <a:endParaRPr lang="en-US"/>
          </a:p>
        </p:txBody>
      </p:sp>
      <p:pic>
        <p:nvPicPr>
          <p:cNvPr id="7" name="Picture 6"/>
          <p:cNvPicPr>
            <a:picLocks noChangeAspect="1" noChangeArrowheads="1"/>
          </p:cNvPicPr>
          <p:nvPr/>
        </p:nvPicPr>
        <p:blipFill>
          <a:blip r:embed="rId2" cstate="print"/>
          <a:srcRect/>
          <a:stretch>
            <a:fillRect/>
          </a:stretch>
        </p:blipFill>
        <p:spPr bwMode="auto">
          <a:xfrm>
            <a:off x="5696547" y="1828800"/>
            <a:ext cx="3447453" cy="2550707"/>
          </a:xfrm>
          <a:prstGeom prst="rect">
            <a:avLst/>
          </a:prstGeom>
          <a:noFill/>
          <a:ln w="9525">
            <a:noFill/>
            <a:miter lim="800000"/>
            <a:headEnd/>
            <a:tailEnd/>
          </a:ln>
        </p:spPr>
      </p:pic>
      <p:sp>
        <p:nvSpPr>
          <p:cNvPr id="8" name="Rectangle 9"/>
          <p:cNvSpPr>
            <a:spLocks noChangeArrowheads="1"/>
          </p:cNvSpPr>
          <p:nvPr/>
        </p:nvSpPr>
        <p:spPr bwMode="auto">
          <a:xfrm>
            <a:off x="449580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This is the policy that we obtain by applying Value Iteration to our example</a:t>
            </a:r>
          </a:p>
        </p:txBody>
      </p:sp>
      <p:pic>
        <p:nvPicPr>
          <p:cNvPr id="9" name="Picture 2"/>
          <p:cNvPicPr>
            <a:picLocks noChangeAspect="1" noChangeArrowheads="1"/>
          </p:cNvPicPr>
          <p:nvPr/>
        </p:nvPicPr>
        <p:blipFill rotWithShape="1">
          <a:blip r:embed="rId3" cstate="print"/>
          <a:srcRect r="52603"/>
          <a:stretch/>
        </p:blipFill>
        <p:spPr bwMode="auto">
          <a:xfrm>
            <a:off x="425758" y="1711155"/>
            <a:ext cx="3525756" cy="295374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176419" y="4495800"/>
            <a:ext cx="5155616" cy="1112000"/>
          </a:xfrm>
          <a:prstGeom prst="rect">
            <a:avLst/>
          </a:prstGeom>
          <a:noFill/>
          <a:ln w="9525">
            <a:noFill/>
            <a:miter lim="800000"/>
            <a:headEnd/>
            <a:tailEnd/>
          </a:ln>
        </p:spPr>
      </p:pic>
      <p:sp>
        <p:nvSpPr>
          <p:cNvPr id="11" name="Rectangle 9"/>
          <p:cNvSpPr>
            <a:spLocks noChangeArrowheads="1"/>
          </p:cNvSpPr>
          <p:nvPr/>
        </p:nvSpPr>
        <p:spPr bwMode="auto">
          <a:xfrm>
            <a:off x="173450" y="838200"/>
            <a:ext cx="4495800" cy="1146345"/>
          </a:xfrm>
          <a:prstGeom prst="rect">
            <a:avLst/>
          </a:prstGeom>
          <a:noFill/>
          <a:ln w="9525">
            <a:noFill/>
            <a:round/>
            <a:headEnd/>
            <a:tailEnd/>
          </a:ln>
        </p:spPr>
        <p:txBody>
          <a:bodyPr lIns="90000" tIns="46800" rIns="90000" bIns="46800"/>
          <a:lstStyle/>
          <a:p>
            <a:pPr marL="339725" indent="-339725">
              <a:lnSpc>
                <a:spcPct val="100000"/>
              </a:lnSpc>
              <a:spcBef>
                <a:spcPts val="1800"/>
              </a:spcBef>
              <a:buFont typeface="Wingdings" pitchFamily="2" charset="2"/>
              <a:buChar char=""/>
            </a:pPr>
            <a:r>
              <a:rPr lang="en-US" sz="2400" dirty="0">
                <a:solidFill>
                  <a:srgbClr val="000000"/>
                </a:solidFill>
              </a:rPr>
              <a:t>Reward structure for our example</a:t>
            </a:r>
          </a:p>
        </p:txBody>
      </p:sp>
    </p:spTree>
    <p:extLst>
      <p:ext uri="{BB962C8B-B14F-4D97-AF65-F5344CB8AC3E}">
        <p14:creationId xmlns:p14="http://schemas.microsoft.com/office/powerpoint/2010/main" val="289437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pPr>
              <a:defRPr/>
            </a:pPr>
            <a:r>
              <a:rPr lang="en-US"/>
              <a:t>CPSC 422, Lecture 4</a:t>
            </a:r>
          </a:p>
        </p:txBody>
      </p:sp>
      <p:sp>
        <p:nvSpPr>
          <p:cNvPr id="8" name="Slide Number Placeholder 6"/>
          <p:cNvSpPr>
            <a:spLocks noGrp="1"/>
          </p:cNvSpPr>
          <p:nvPr>
            <p:ph type="sldNum" sz="quarter" idx="12"/>
          </p:nvPr>
        </p:nvSpPr>
        <p:spPr/>
        <p:txBody>
          <a:bodyPr/>
          <a:lstStyle/>
          <a:p>
            <a:pPr>
              <a:defRPr/>
            </a:pPr>
            <a:r>
              <a:rPr lang="en-US"/>
              <a:t>Slide </a:t>
            </a:r>
            <a:fld id="{4F5DF0E6-5D48-497E-83E9-EC672CD59112}" type="slidenum">
              <a:rPr lang="en-US"/>
              <a:pPr>
                <a:defRPr/>
              </a:pPr>
              <a:t>8</a:t>
            </a:fld>
            <a:endParaRPr lang="en-US"/>
          </a:p>
        </p:txBody>
      </p:sp>
      <p:sp>
        <p:nvSpPr>
          <p:cNvPr id="10257"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0258" name="Rectangle 5"/>
          <p:cNvSpPr>
            <a:spLocks noChangeArrowheads="1"/>
          </p:cNvSpPr>
          <p:nvPr/>
        </p:nvSpPr>
        <p:spPr bwMode="auto">
          <a:xfrm>
            <a:off x="0" y="765175"/>
            <a:ext cx="8785225"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Optimal Policy when reward in non-terminal states is -0.04</a:t>
            </a:r>
          </a:p>
        </p:txBody>
      </p:sp>
      <p:pic>
        <p:nvPicPr>
          <p:cNvPr id="10259" name="Picture 6"/>
          <p:cNvPicPr>
            <a:picLocks noChangeAspect="1" noChangeArrowheads="1"/>
          </p:cNvPicPr>
          <p:nvPr/>
        </p:nvPicPr>
        <p:blipFill>
          <a:blip r:embed="rId3" cstate="print"/>
          <a:srcRect/>
          <a:stretch>
            <a:fillRect/>
          </a:stretch>
        </p:blipFill>
        <p:spPr bwMode="auto">
          <a:xfrm>
            <a:off x="2627313" y="1196975"/>
            <a:ext cx="3216275" cy="2379663"/>
          </a:xfrm>
          <a:prstGeom prst="rect">
            <a:avLst/>
          </a:prstGeom>
          <a:noFill/>
          <a:ln w="9525">
            <a:noFill/>
            <a:miter lim="800000"/>
            <a:headEnd/>
            <a:tailEnd/>
          </a:ln>
        </p:spPr>
      </p:pic>
      <p:sp>
        <p:nvSpPr>
          <p:cNvPr id="952327" name="Rectangle 7"/>
          <p:cNvSpPr>
            <a:spLocks noChangeArrowheads="1"/>
          </p:cNvSpPr>
          <p:nvPr/>
        </p:nvSpPr>
        <p:spPr bwMode="auto">
          <a:xfrm>
            <a:off x="0" y="3500437"/>
            <a:ext cx="8915400" cy="1300163"/>
          </a:xfrm>
          <a:prstGeom prst="rect">
            <a:avLst/>
          </a:prstGeom>
          <a:noFill/>
          <a:ln w="9525">
            <a:noFill/>
            <a:round/>
            <a:headEnd/>
            <a:tailEnd/>
          </a:ln>
        </p:spPr>
        <p:txBody>
          <a:bodyPr lIns="90000" tIns="46800" rIns="90000" bIns="46800"/>
          <a:lstStyle/>
          <a:p>
            <a:pPr marL="342900" indent="-342900">
              <a:spcBef>
                <a:spcPct val="20000"/>
              </a:spcBef>
            </a:pPr>
            <a:r>
              <a:rPr lang="en-US" sz="2800" b="0" dirty="0">
                <a:latin typeface="Arial Unicode MS" pitchFamily="34" charset="-128"/>
              </a:rPr>
              <a:t>Is it possible that the optimal policy changes if the  reward in the non-terminal states changes?</a:t>
            </a:r>
          </a:p>
        </p:txBody>
      </p:sp>
      <mc:AlternateContent xmlns:mc="http://schemas.openxmlformats.org/markup-compatibility/2006" xmlns:p14="http://schemas.microsoft.com/office/powerpoint/2010/main">
        <mc:Choice Requires="p14">
          <p:contentPart p14:bwMode="auto" r:id="rId4">
            <p14:nvContentPartPr>
              <p14:cNvPr id="224258"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4258" name="Ink 3"/>
              <p:cNvPicPr>
                <a:picLocks noRot="1" noChangeAspect="1" noEditPoints="1" noChangeArrowheads="1" noChangeShapeType="1"/>
              </p:cNvPicPr>
              <p:nvPr/>
            </p:nvPicPr>
            <p:blipFill>
              <a:blip r:embed="rId5"/>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4263" name="Ink 13"/>
              <p14:cNvContentPartPr>
                <a14:cpLocks xmlns:a14="http://schemas.microsoft.com/office/drawing/2010/main" noRot="1" noChangeAspect="1" noEditPoints="1" noChangeArrowheads="1" noChangeShapeType="1"/>
              </p14:cNvContentPartPr>
              <p14:nvPr/>
            </p14:nvContentPartPr>
            <p14:xfrm>
              <a:off x="260350" y="1379538"/>
              <a:ext cx="1270000" cy="563562"/>
            </p14:xfrm>
          </p:contentPart>
        </mc:Choice>
        <mc:Fallback xmlns="">
          <p:pic>
            <p:nvPicPr>
              <p:cNvPr id="224263" name="Ink 13"/>
              <p:cNvPicPr>
                <a:picLocks noRot="1" noChangeAspect="1" noEditPoints="1" noChangeArrowheads="1" noChangeShapeType="1"/>
              </p:cNvPicPr>
              <p:nvPr/>
            </p:nvPicPr>
            <p:blipFill>
              <a:blip r:embed="rId15"/>
              <a:stretch>
                <a:fillRect/>
              </a:stretch>
            </p:blipFill>
            <p:spPr>
              <a:xfrm>
                <a:off x="251351" y="1369455"/>
                <a:ext cx="1287999" cy="58300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4264" name="Ink 14"/>
              <p14:cNvContentPartPr>
                <a14:cpLocks xmlns:a14="http://schemas.microsoft.com/office/drawing/2010/main" noRot="1" noChangeAspect="1" noEditPoints="1" noChangeArrowheads="1" noChangeShapeType="1"/>
              </p14:cNvContentPartPr>
              <p14:nvPr/>
            </p14:nvContentPartPr>
            <p14:xfrm>
              <a:off x="1752600" y="1076325"/>
              <a:ext cx="280988" cy="442913"/>
            </p14:xfrm>
          </p:contentPart>
        </mc:Choice>
        <mc:Fallback xmlns="">
          <p:pic>
            <p:nvPicPr>
              <p:cNvPr id="224264" name="Ink 14"/>
              <p:cNvPicPr>
                <a:picLocks noRot="1" noChangeAspect="1" noEditPoints="1" noChangeArrowheads="1" noChangeShapeType="1"/>
              </p:cNvPicPr>
              <p:nvPr/>
            </p:nvPicPr>
            <p:blipFill>
              <a:blip r:embed="rId17"/>
              <a:stretch>
                <a:fillRect/>
              </a:stretch>
            </p:blipFill>
            <p:spPr>
              <a:xfrm>
                <a:off x="1744325" y="1070203"/>
                <a:ext cx="294660" cy="45335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4265" name="Ink 15"/>
              <p14:cNvContentPartPr>
                <a14:cpLocks xmlns:a14="http://schemas.microsoft.com/office/drawing/2010/main" noRot="1" noChangeAspect="1" noEditPoints="1" noChangeArrowheads="1" noChangeShapeType="1"/>
              </p14:cNvContentPartPr>
              <p14:nvPr/>
            </p14:nvContentPartPr>
            <p14:xfrm>
              <a:off x="217488" y="2124075"/>
              <a:ext cx="393700" cy="233363"/>
            </p14:xfrm>
          </p:contentPart>
        </mc:Choice>
        <mc:Fallback xmlns="">
          <p:pic>
            <p:nvPicPr>
              <p:cNvPr id="224265" name="Ink 15"/>
              <p:cNvPicPr>
                <a:picLocks noRot="1" noChangeAspect="1" noEditPoints="1" noChangeArrowheads="1" noChangeShapeType="1"/>
              </p:cNvPicPr>
              <p:nvPr/>
            </p:nvPicPr>
            <p:blipFill>
              <a:blip r:embed="rId19"/>
              <a:stretch>
                <a:fillRect/>
              </a:stretch>
            </p:blipFill>
            <p:spPr>
              <a:xfrm>
                <a:off x="211370" y="2112911"/>
                <a:ext cx="404496" cy="25281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4266" name="Ink 16"/>
              <p14:cNvContentPartPr>
                <a14:cpLocks xmlns:a14="http://schemas.microsoft.com/office/drawing/2010/main" noRot="1" noChangeAspect="1" noEditPoints="1" noChangeArrowheads="1" noChangeShapeType="1"/>
              </p14:cNvContentPartPr>
              <p14:nvPr/>
            </p14:nvContentPartPr>
            <p14:xfrm>
              <a:off x="669925" y="1860550"/>
              <a:ext cx="700088" cy="304800"/>
            </p14:xfrm>
          </p:contentPart>
        </mc:Choice>
        <mc:Fallback xmlns="">
          <p:pic>
            <p:nvPicPr>
              <p:cNvPr id="224266" name="Ink 16"/>
              <p:cNvPicPr>
                <a:picLocks noRot="1" noChangeAspect="1" noEditPoints="1" noChangeArrowheads="1" noChangeShapeType="1"/>
              </p:cNvPicPr>
              <p:nvPr/>
            </p:nvPicPr>
            <p:blipFill>
              <a:blip r:embed="rId21"/>
              <a:stretch>
                <a:fillRect/>
              </a:stretch>
            </p:blipFill>
            <p:spPr>
              <a:xfrm>
                <a:off x="663806" y="1850114"/>
                <a:ext cx="712326" cy="325672"/>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4267" name="Ink 17"/>
              <p14:cNvContentPartPr>
                <a14:cpLocks xmlns:a14="http://schemas.microsoft.com/office/drawing/2010/main" noRot="1" noChangeAspect="1" noEditPoints="1" noChangeArrowheads="1" noChangeShapeType="1"/>
              </p14:cNvContentPartPr>
              <p14:nvPr/>
            </p14:nvContentPartPr>
            <p14:xfrm>
              <a:off x="347663" y="2076450"/>
              <a:ext cx="1336675" cy="639763"/>
            </p14:xfrm>
          </p:contentPart>
        </mc:Choice>
        <mc:Fallback xmlns="">
          <p:pic>
            <p:nvPicPr>
              <p:cNvPr id="224267" name="Ink 17"/>
              <p:cNvPicPr>
                <a:picLocks noRot="1" noChangeAspect="1" noEditPoints="1" noChangeArrowheads="1" noChangeShapeType="1"/>
              </p:cNvPicPr>
              <p:nvPr/>
            </p:nvPicPr>
            <p:blipFill>
              <a:blip r:embed="rId23"/>
              <a:stretch>
                <a:fillRect/>
              </a:stretch>
            </p:blipFill>
            <p:spPr>
              <a:xfrm>
                <a:off x="338663" y="2064569"/>
                <a:ext cx="1351435" cy="658844"/>
              </a:xfrm>
              <a:prstGeom prst="rect">
                <a:avLst/>
              </a:prstGeom>
            </p:spPr>
          </p:pic>
        </mc:Fallback>
      </mc:AlternateContent>
      <p:sp>
        <p:nvSpPr>
          <p:cNvPr id="21" name="Rectangle 20"/>
          <p:cNvSpPr>
            <a:spLocks noChangeArrowheads="1"/>
          </p:cNvSpPr>
          <p:nvPr/>
        </p:nvSpPr>
        <p:spPr bwMode="auto">
          <a:xfrm>
            <a:off x="4648200" y="5029200"/>
            <a:ext cx="1428051"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r>
              <a:rPr lang="en-CA" sz="2800" dirty="0">
                <a:latin typeface="Arial" pitchFamily="34" charset="0"/>
                <a:cs typeface="Arial" pitchFamily="34" charset="0"/>
              </a:rPr>
              <a:t>No</a:t>
            </a:r>
            <a:endParaRPr lang="en-US" sz="2800" b="1" i="1" dirty="0">
              <a:latin typeface="+mj-lt"/>
            </a:endParaRPr>
          </a:p>
        </p:txBody>
      </p:sp>
      <p:sp>
        <p:nvSpPr>
          <p:cNvPr id="22" name="Rectangle 21"/>
          <p:cNvSpPr>
            <a:spLocks noChangeArrowheads="1"/>
          </p:cNvSpPr>
          <p:nvPr/>
        </p:nvSpPr>
        <p:spPr bwMode="auto">
          <a:xfrm>
            <a:off x="2362200" y="5184109"/>
            <a:ext cx="1611013"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r>
              <a:rPr lang="en-CA" sz="2800" dirty="0">
                <a:latin typeface="Arial" pitchFamily="34" charset="0"/>
                <a:cs typeface="Arial" pitchFamily="34" charset="0"/>
              </a:rPr>
              <a:t>Yes</a:t>
            </a:r>
            <a:endParaRPr lang="en-US" sz="2800" baseline="30000" dirty="0">
              <a:latin typeface="+mj-lt"/>
            </a:endParaRPr>
          </a:p>
        </p:txBody>
      </p:sp>
      <p:pic>
        <p:nvPicPr>
          <p:cNvPr id="23" name="Picture 4" descr="https://encrypted-tbn2.gstatic.com/images?q=tbn:ANd9GcRmbiq0fjNIqMNEbbRgG-41Uy_xMuQ-55BRXnK88qWBmx3bfWc1XQ"/>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651976" y="2040940"/>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5">
            <p14:nvContentPartPr>
              <p14:cNvPr id="2" name="Ink 1"/>
              <p14:cNvContentPartPr/>
              <p14:nvPr/>
            </p14:nvContentPartPr>
            <p14:xfrm>
              <a:off x="2036520" y="4775040"/>
              <a:ext cx="2374560" cy="1170000"/>
            </p14:xfrm>
          </p:contentPart>
        </mc:Choice>
        <mc:Fallback xmlns="">
          <p:pic>
            <p:nvPicPr>
              <p:cNvPr id="2" name="Ink 1"/>
              <p:cNvPicPr/>
              <p:nvPr/>
            </p:nvPicPr>
            <p:blipFill>
              <a:blip r:embed="rId26"/>
              <a:stretch>
                <a:fillRect/>
              </a:stretch>
            </p:blipFill>
            <p:spPr>
              <a:xfrm>
                <a:off x="2025360" y="4762440"/>
                <a:ext cx="2399040" cy="1194480"/>
              </a:xfrm>
              <a:prstGeom prst="rect">
                <a:avLst/>
              </a:prstGeom>
            </p:spPr>
          </p:pic>
        </mc:Fallback>
      </mc:AlternateContent>
    </p:spTree>
    <p:extLst>
      <p:ext uri="{BB962C8B-B14F-4D97-AF65-F5344CB8AC3E}">
        <p14:creationId xmlns:p14="http://schemas.microsoft.com/office/powerpoint/2010/main" val="338105784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5"/>
          <p:cNvSpPr>
            <a:spLocks noGrp="1"/>
          </p:cNvSpPr>
          <p:nvPr>
            <p:ph type="ftr" sz="quarter" idx="11"/>
          </p:nvPr>
        </p:nvSpPr>
        <p:spPr/>
        <p:txBody>
          <a:bodyPr/>
          <a:lstStyle/>
          <a:p>
            <a:pPr>
              <a:defRPr/>
            </a:pPr>
            <a:r>
              <a:rPr lang="en-US"/>
              <a:t>CPSC 422, Lecture 4</a:t>
            </a:r>
          </a:p>
        </p:txBody>
      </p:sp>
      <p:sp>
        <p:nvSpPr>
          <p:cNvPr id="11" name="Slide Number Placeholder 6"/>
          <p:cNvSpPr>
            <a:spLocks noGrp="1"/>
          </p:cNvSpPr>
          <p:nvPr>
            <p:ph type="sldNum" sz="quarter" idx="12"/>
          </p:nvPr>
        </p:nvSpPr>
        <p:spPr>
          <a:xfrm>
            <a:off x="6586393" y="6172200"/>
            <a:ext cx="1905000" cy="457200"/>
          </a:xfrm>
        </p:spPr>
        <p:txBody>
          <a:bodyPr/>
          <a:lstStyle/>
          <a:p>
            <a:pPr>
              <a:defRPr/>
            </a:pPr>
            <a:r>
              <a:rPr lang="en-US"/>
              <a:t>Slide </a:t>
            </a:r>
            <a:fld id="{99CFC80F-DE87-4AF9-B551-365BB3B60463}" type="slidenum">
              <a:rPr lang="en-US"/>
              <a:pPr>
                <a:defRPr/>
              </a:pPr>
              <a:t>9</a:t>
            </a:fld>
            <a:endParaRPr lang="en-US"/>
          </a:p>
        </p:txBody>
      </p:sp>
      <p:sp>
        <p:nvSpPr>
          <p:cNvPr id="11284" name="Rectangle 2"/>
          <p:cNvSpPr>
            <a:spLocks noGrp="1" noChangeArrowheads="1"/>
          </p:cNvSpPr>
          <p:nvPr>
            <p:ph type="title"/>
          </p:nvPr>
        </p:nvSpPr>
        <p:spPr>
          <a:noFill/>
        </p:spPr>
        <p:txBody>
          <a:bodyPr lIns="90000" tIns="46800" rIns="90000" bIns="4680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t>Rewards and Optimal Policy</a:t>
            </a:r>
          </a:p>
        </p:txBody>
      </p:sp>
      <p:sp>
        <p:nvSpPr>
          <p:cNvPr id="11285" name="Rectangle 5"/>
          <p:cNvSpPr>
            <a:spLocks noChangeArrowheads="1"/>
          </p:cNvSpPr>
          <p:nvPr/>
        </p:nvSpPr>
        <p:spPr bwMode="auto">
          <a:xfrm>
            <a:off x="190791" y="1160463"/>
            <a:ext cx="6286209" cy="647700"/>
          </a:xfrm>
          <a:prstGeom prst="rect">
            <a:avLst/>
          </a:prstGeom>
          <a:noFill/>
          <a:ln w="9525">
            <a:noFill/>
            <a:round/>
            <a:headEnd/>
            <a:tailEnd/>
          </a:ln>
        </p:spPr>
        <p:txBody>
          <a:bodyPr lIns="90000" tIns="46800" rIns="90000" bIns="46800"/>
          <a:lstStyle/>
          <a:p>
            <a:pPr marL="342900" indent="-342900">
              <a:spcBef>
                <a:spcPct val="20000"/>
              </a:spcBef>
            </a:pPr>
            <a:r>
              <a:rPr lang="en-US" sz="2400" b="0" dirty="0">
                <a:latin typeface="Arial Unicode MS" pitchFamily="34" charset="-128"/>
              </a:rPr>
              <a:t>If r = -2, what would be a reasonable policy?&gt;</a:t>
            </a:r>
          </a:p>
        </p:txBody>
      </p:sp>
      <p:pic>
        <p:nvPicPr>
          <p:cNvPr id="11290" name="Picture 10"/>
          <p:cNvPicPr>
            <a:picLocks noChangeAspect="1" noChangeArrowheads="1"/>
          </p:cNvPicPr>
          <p:nvPr/>
        </p:nvPicPr>
        <p:blipFill>
          <a:blip r:embed="rId3" cstate="print"/>
          <a:srcRect/>
          <a:stretch>
            <a:fillRect/>
          </a:stretch>
        </p:blipFill>
        <p:spPr bwMode="auto">
          <a:xfrm>
            <a:off x="6092681" y="1293019"/>
            <a:ext cx="2892425" cy="213995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25282" name="Ink 3"/>
              <p14:cNvContentPartPr>
                <a14:cpLocks xmlns:a14="http://schemas.microsoft.com/office/drawing/2010/main" noRot="1" noChangeAspect="1" noEditPoints="1" noChangeArrowheads="1" noChangeShapeType="1"/>
              </p14:cNvContentPartPr>
              <p14:nvPr/>
            </p14:nvContentPartPr>
            <p14:xfrm>
              <a:off x="93741875" y="10534650"/>
              <a:ext cx="0" cy="0"/>
            </p14:xfrm>
          </p:contentPart>
        </mc:Choice>
        <mc:Fallback xmlns="">
          <p:pic>
            <p:nvPicPr>
              <p:cNvPr id="225282" name="Ink 3"/>
              <p:cNvPicPr>
                <a:picLocks noRot="1" noChangeAspect="1" noEditPoints="1" noChangeArrowheads="1" noChangeShapeType="1"/>
              </p:cNvPicPr>
              <p:nvPr/>
            </p:nvPicPr>
            <p:blipFill>
              <a:blip r:embed="rId6"/>
              <a:stretch>
                <a:fillRect/>
              </a:stretch>
            </p:blipFill>
            <p:spPr>
              <a:xfrm>
                <a:off x="93741875" y="10534650"/>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5283" name="Ink 4"/>
              <p14:cNvContentPartPr>
                <a14:cpLocks xmlns:a14="http://schemas.microsoft.com/office/drawing/2010/main" noRot="1" noChangeAspect="1" noEditPoints="1" noChangeArrowheads="1" noChangeShapeType="1"/>
              </p14:cNvContentPartPr>
              <p14:nvPr/>
            </p14:nvContentPartPr>
            <p14:xfrm>
              <a:off x="-949325" y="633413"/>
              <a:ext cx="12700" cy="25400"/>
            </p14:xfrm>
          </p:contentPart>
        </mc:Choice>
        <mc:Fallback xmlns="">
          <p:pic>
            <p:nvPicPr>
              <p:cNvPr id="225283" name="Ink 4"/>
              <p:cNvPicPr>
                <a:picLocks noRot="1" noChangeAspect="1" noEditPoints="1" noChangeArrowheads="1" noChangeShapeType="1"/>
              </p:cNvPicPr>
              <p:nvPr/>
            </p:nvPicPr>
            <p:blipFill>
              <a:blip r:embed="rId8"/>
              <a:stretch>
                <a:fillRect/>
              </a:stretch>
            </p:blipFill>
            <p:spPr>
              <a:xfrm>
                <a:off x="-977991" y="520007"/>
                <a:ext cx="70394" cy="252211"/>
              </a:xfrm>
              <a:prstGeom prst="rect">
                <a:avLst/>
              </a:prstGeom>
            </p:spPr>
          </p:pic>
        </mc:Fallback>
      </mc:AlternateContent>
      <p:grpSp>
        <p:nvGrpSpPr>
          <p:cNvPr id="225284" name="Group 14"/>
          <p:cNvGrpSpPr>
            <a:grpSpLocks/>
          </p:cNvGrpSpPr>
          <p:nvPr/>
        </p:nvGrpSpPr>
        <p:grpSpPr bwMode="auto">
          <a:xfrm>
            <a:off x="7004050" y="830263"/>
            <a:ext cx="1755775" cy="660400"/>
            <a:chOff x="4377" y="663"/>
            <a:chExt cx="1106" cy="416"/>
          </a:xfrm>
        </p:grpSpPr>
        <mc:AlternateContent xmlns:mc="http://schemas.openxmlformats.org/markup-compatibility/2006" xmlns:p14="http://schemas.microsoft.com/office/powerpoint/2010/main">
          <mc:Choice Requires="p14">
            <p:contentPart p14:bwMode="auto" r:id="rId9">
              <p14:nvContentPartPr>
                <p14:cNvPr id="225285" name="Ink 11"/>
                <p14:cNvContentPartPr>
                  <a14:cpLocks xmlns:a14="http://schemas.microsoft.com/office/drawing/2010/main" noRot="1" noChangeAspect="1" noEditPoints="1" noChangeArrowheads="1" noChangeShapeType="1"/>
                </p14:cNvContentPartPr>
                <p14:nvPr/>
              </p14:nvContentPartPr>
              <p14:xfrm>
                <a:off x="4377" y="663"/>
                <a:ext cx="589" cy="182"/>
              </p14:xfrm>
            </p:contentPart>
          </mc:Choice>
          <mc:Fallback xmlns="">
            <p:pic>
              <p:nvPicPr>
                <p:cNvPr id="225285" name="Ink 11"/>
                <p:cNvPicPr>
                  <a:picLocks noRot="1" noChangeAspect="1" noEditPoints="1" noChangeArrowheads="1" noChangeShapeType="1"/>
                </p:cNvPicPr>
                <p:nvPr/>
              </p:nvPicPr>
              <p:blipFill>
                <a:blip r:embed="rId10"/>
                <a:stretch>
                  <a:fillRect/>
                </a:stretch>
              </p:blipFill>
              <p:spPr>
                <a:xfrm>
                  <a:off x="4373" y="658"/>
                  <a:ext cx="596" cy="192"/>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5286" name="Ink 12"/>
                <p14:cNvContentPartPr>
                  <a14:cpLocks xmlns:a14="http://schemas.microsoft.com/office/drawing/2010/main" noRot="1" noChangeAspect="1" noEditPoints="1" noChangeArrowheads="1" noChangeShapeType="1"/>
                </p14:cNvContentPartPr>
                <p14:nvPr/>
              </p14:nvContentPartPr>
              <p14:xfrm>
                <a:off x="5040" y="676"/>
                <a:ext cx="443" cy="242"/>
              </p14:xfrm>
            </p:contentPart>
          </mc:Choice>
          <mc:Fallback xmlns="">
            <p:pic>
              <p:nvPicPr>
                <p:cNvPr id="225286" name="Ink 12"/>
                <p:cNvPicPr>
                  <a:picLocks noRot="1" noChangeAspect="1" noEditPoints="1" noChangeArrowheads="1" noChangeShapeType="1"/>
                </p:cNvPicPr>
                <p:nvPr/>
              </p:nvPicPr>
              <p:blipFill>
                <a:blip r:embed="rId12"/>
                <a:stretch>
                  <a:fillRect/>
                </a:stretch>
              </p:blipFill>
              <p:spPr>
                <a:xfrm>
                  <a:off x="5038" y="673"/>
                  <a:ext cx="451" cy="24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5287" name="Ink 13"/>
                <p14:cNvContentPartPr>
                  <a14:cpLocks xmlns:a14="http://schemas.microsoft.com/office/drawing/2010/main" noRot="1" noChangeAspect="1" noEditPoints="1" noChangeArrowheads="1" noChangeShapeType="1"/>
                </p14:cNvContentPartPr>
                <p14:nvPr/>
              </p14:nvContentPartPr>
              <p14:xfrm>
                <a:off x="4635" y="905"/>
                <a:ext cx="530" cy="174"/>
              </p14:xfrm>
            </p:contentPart>
          </mc:Choice>
          <mc:Fallback xmlns="">
            <p:pic>
              <p:nvPicPr>
                <p:cNvPr id="225287" name="Ink 13"/>
                <p:cNvPicPr>
                  <a:picLocks noRot="1" noChangeAspect="1" noEditPoints="1" noChangeArrowheads="1" noChangeShapeType="1"/>
                </p:cNvPicPr>
                <p:nvPr/>
              </p:nvPicPr>
              <p:blipFill>
                <a:blip r:embed="rId14"/>
                <a:stretch>
                  <a:fillRect/>
                </a:stretch>
              </p:blipFill>
              <p:spPr>
                <a:xfrm>
                  <a:off x="4631" y="902"/>
                  <a:ext cx="536" cy="1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225293" name="Ink 22"/>
              <p14:cNvContentPartPr>
                <a14:cpLocks xmlns:a14="http://schemas.microsoft.com/office/drawing/2010/main" noRot="1" noChangeAspect="1" noEditPoints="1" noChangeArrowheads="1" noChangeShapeType="1"/>
              </p14:cNvContentPartPr>
              <p14:nvPr/>
            </p14:nvContentPartPr>
            <p14:xfrm>
              <a:off x="7766050" y="1268413"/>
              <a:ext cx="107950" cy="49212"/>
            </p14:xfrm>
          </p:contentPart>
        </mc:Choice>
        <mc:Fallback xmlns="">
          <p:pic>
            <p:nvPicPr>
              <p:cNvPr id="225293" name="Ink 22"/>
              <p:cNvPicPr>
                <a:picLocks noRot="1" noChangeAspect="1" noEditPoints="1" noChangeArrowheads="1" noChangeShapeType="1"/>
              </p:cNvPicPr>
              <p:nvPr/>
            </p:nvPicPr>
            <p:blipFill>
              <a:blip r:embed="rId16"/>
              <a:stretch>
                <a:fillRect/>
              </a:stretch>
            </p:blipFill>
            <p:spPr>
              <a:xfrm>
                <a:off x="7756694" y="1260151"/>
                <a:ext cx="125582" cy="62862"/>
              </a:xfrm>
              <a:prstGeom prst="rect">
                <a:avLst/>
              </a:prstGeom>
            </p:spPr>
          </p:pic>
        </mc:Fallback>
      </mc:AlternateContent>
      <p:pic>
        <p:nvPicPr>
          <p:cNvPr id="11287" name="Picture 7"/>
          <p:cNvPicPr>
            <a:picLocks noChangeAspect="1" noChangeArrowheads="1"/>
          </p:cNvPicPr>
          <p:nvPr/>
        </p:nvPicPr>
        <p:blipFill>
          <a:blip r:embed="rId17" cstate="print"/>
          <a:srcRect/>
          <a:stretch>
            <a:fillRect/>
          </a:stretch>
        </p:blipFill>
        <p:spPr bwMode="auto">
          <a:xfrm>
            <a:off x="295998" y="3036636"/>
            <a:ext cx="2736850" cy="2414587"/>
          </a:xfrm>
          <a:prstGeom prst="rect">
            <a:avLst/>
          </a:prstGeom>
          <a:noFill/>
          <a:ln w="9525">
            <a:noFill/>
            <a:miter lim="800000"/>
            <a:headEnd/>
            <a:tailEnd/>
          </a:ln>
        </p:spPr>
      </p:pic>
      <p:sp>
        <p:nvSpPr>
          <p:cNvPr id="11288" name="Text Box 8"/>
          <p:cNvSpPr txBox="1">
            <a:spLocks noChangeArrowheads="1"/>
          </p:cNvSpPr>
          <p:nvPr/>
        </p:nvSpPr>
        <p:spPr bwMode="auto">
          <a:xfrm>
            <a:off x="130898" y="3227136"/>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11289" name="Text Box 9"/>
          <p:cNvSpPr txBox="1">
            <a:spLocks noChangeArrowheads="1"/>
          </p:cNvSpPr>
          <p:nvPr/>
        </p:nvSpPr>
        <p:spPr bwMode="auto">
          <a:xfrm>
            <a:off x="654773" y="2838198"/>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2" name="Rectangle 1"/>
          <p:cNvSpPr/>
          <p:nvPr/>
        </p:nvSpPr>
        <p:spPr>
          <a:xfrm>
            <a:off x="654773" y="5063296"/>
            <a:ext cx="202565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7"/>
          <p:cNvPicPr>
            <a:picLocks noChangeAspect="1" noChangeArrowheads="1"/>
          </p:cNvPicPr>
          <p:nvPr/>
        </p:nvPicPr>
        <p:blipFill>
          <a:blip r:embed="rId18" cstate="print"/>
          <a:srcRect/>
          <a:stretch>
            <a:fillRect/>
          </a:stretch>
        </p:blipFill>
        <p:spPr bwMode="auto">
          <a:xfrm>
            <a:off x="3506446" y="3035733"/>
            <a:ext cx="2847581" cy="2404378"/>
          </a:xfrm>
          <a:prstGeom prst="rect">
            <a:avLst/>
          </a:prstGeom>
          <a:noFill/>
          <a:ln w="9525">
            <a:noFill/>
            <a:miter lim="800000"/>
            <a:headEnd/>
            <a:tailEnd/>
          </a:ln>
        </p:spPr>
      </p:pic>
      <p:sp>
        <p:nvSpPr>
          <p:cNvPr id="30" name="Text Box 8"/>
          <p:cNvSpPr txBox="1">
            <a:spLocks noChangeArrowheads="1"/>
          </p:cNvSpPr>
          <p:nvPr/>
        </p:nvSpPr>
        <p:spPr bwMode="auto">
          <a:xfrm>
            <a:off x="2998212" y="3241314"/>
            <a:ext cx="311150" cy="1766887"/>
          </a:xfrm>
          <a:prstGeom prst="rect">
            <a:avLst/>
          </a:prstGeom>
          <a:noFill/>
          <a:ln w="9525">
            <a:noFill/>
            <a:miter lim="800000"/>
            <a:headEnd/>
            <a:tailEnd/>
          </a:ln>
        </p:spPr>
        <p:txBody>
          <a:bodyPr wrap="none">
            <a:spAutoFit/>
          </a:bodyPr>
          <a:lstStyle/>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3</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2</a:t>
            </a:r>
          </a:p>
          <a:p>
            <a:pPr>
              <a:lnSpc>
                <a:spcPct val="110000"/>
              </a:lnSpc>
              <a:buClr>
                <a:srgbClr val="000000"/>
              </a:buClr>
              <a:buSzPct val="100000"/>
              <a:buFont typeface="Times New Roman" pitchFamily="18" charset="0"/>
              <a:buNone/>
            </a:pPr>
            <a:endParaRPr lang="en-US" sz="2000" b="0" dirty="0">
              <a:ea typeface="Arial Unicode MS" pitchFamily="34" charset="-128"/>
              <a:cs typeface="Arial Unicode MS" pitchFamily="34" charset="-128"/>
            </a:endParaRPr>
          </a:p>
          <a:p>
            <a:pPr>
              <a:lnSpc>
                <a:spcPct val="11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a:t>
            </a:r>
          </a:p>
        </p:txBody>
      </p:sp>
      <p:sp>
        <p:nvSpPr>
          <p:cNvPr id="31" name="Text Box 9"/>
          <p:cNvSpPr txBox="1">
            <a:spLocks noChangeArrowheads="1"/>
          </p:cNvSpPr>
          <p:nvPr/>
        </p:nvSpPr>
        <p:spPr bwMode="auto">
          <a:xfrm>
            <a:off x="3719749" y="2852376"/>
            <a:ext cx="2025650" cy="366713"/>
          </a:xfrm>
          <a:prstGeom prst="rect">
            <a:avLst/>
          </a:prstGeom>
          <a:noFill/>
          <a:ln w="9525">
            <a:noFill/>
            <a:miter lim="800000"/>
            <a:headEnd/>
            <a:tailEnd/>
          </a:ln>
        </p:spPr>
        <p:txBody>
          <a:bodyPr wrap="none">
            <a:spAutoFit/>
          </a:bodyPr>
          <a:lstStyle/>
          <a:p>
            <a:pPr>
              <a:lnSpc>
                <a:spcPct val="90000"/>
              </a:lnSpc>
              <a:buClr>
                <a:srgbClr val="000000"/>
              </a:buClr>
              <a:buSzPct val="100000"/>
              <a:buFont typeface="Times New Roman" pitchFamily="18" charset="0"/>
              <a:buNone/>
            </a:pPr>
            <a:r>
              <a:rPr lang="en-US" sz="2000" b="0" dirty="0">
                <a:ea typeface="Arial Unicode MS" pitchFamily="34" charset="-128"/>
                <a:cs typeface="Arial Unicode MS" pitchFamily="34" charset="-128"/>
              </a:rPr>
              <a:t>1       2        3      4</a:t>
            </a:r>
          </a:p>
        </p:txBody>
      </p:sp>
      <p:sp>
        <p:nvSpPr>
          <p:cNvPr id="32" name="Rectangle 31"/>
          <p:cNvSpPr/>
          <p:nvPr/>
        </p:nvSpPr>
        <p:spPr>
          <a:xfrm>
            <a:off x="3719749" y="5063296"/>
            <a:ext cx="2223312"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p:cNvSpPr>
            <a:spLocks noChangeArrowheads="1"/>
          </p:cNvSpPr>
          <p:nvPr/>
        </p:nvSpPr>
        <p:spPr bwMode="auto">
          <a:xfrm>
            <a:off x="4484439" y="5355396"/>
            <a:ext cx="609600" cy="523220"/>
          </a:xfrm>
          <a:prstGeom prst="rect">
            <a:avLst/>
          </a:prstGeom>
          <a:solidFill>
            <a:schemeClr val="accent5">
              <a:lumMod val="40000"/>
              <a:lumOff val="60000"/>
            </a:schemeClr>
          </a:solidFill>
          <a:ln w="9525">
            <a:noFill/>
            <a:round/>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B. </a:t>
            </a:r>
            <a:endParaRPr lang="en-US" sz="2800" b="1" i="1" dirty="0">
              <a:latin typeface="+mj-lt"/>
            </a:endParaRPr>
          </a:p>
        </p:txBody>
      </p:sp>
      <p:sp>
        <p:nvSpPr>
          <p:cNvPr id="34" name="Rectangle 33"/>
          <p:cNvSpPr>
            <a:spLocks noChangeArrowheads="1"/>
          </p:cNvSpPr>
          <p:nvPr/>
        </p:nvSpPr>
        <p:spPr bwMode="auto">
          <a:xfrm>
            <a:off x="1465699" y="5211530"/>
            <a:ext cx="591701" cy="523220"/>
          </a:xfrm>
          <a:prstGeom prst="rect">
            <a:avLst/>
          </a:prstGeom>
          <a:solidFill>
            <a:schemeClr val="accent5">
              <a:lumMod val="40000"/>
              <a:lumOff val="60000"/>
            </a:schemeClr>
          </a:solidFill>
          <a:ln w="9525">
            <a:noFill/>
            <a:miter lim="800000"/>
            <a:headEnd/>
            <a:tailEnd/>
          </a:ln>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2800" b="1" dirty="0">
                <a:solidFill>
                  <a:srgbClr val="FF0000"/>
                </a:solidFill>
                <a:latin typeface="+mj-lt"/>
              </a:rPr>
              <a:t>A. </a:t>
            </a:r>
            <a:endParaRPr lang="en-US" sz="2800" baseline="30000" dirty="0">
              <a:latin typeface="+mj-lt"/>
            </a:endParaRPr>
          </a:p>
        </p:txBody>
      </p:sp>
      <p:pic>
        <p:nvPicPr>
          <p:cNvPr id="35" name="Picture 4" descr="https://encrypted-tbn2.gstatic.com/images?q=tbn:ANd9GcRmbiq0fjNIqMNEbbRgG-41Uy_xMuQ-55BRXnK88qWBmx3bfWc1XQ"/>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51976" y="163289"/>
            <a:ext cx="1259383" cy="470124"/>
          </a:xfrm>
          <a:prstGeom prst="rect">
            <a:avLst/>
          </a:prstGeom>
          <a:solidFill>
            <a:schemeClr val="accent5">
              <a:lumMod val="20000"/>
              <a:lumOff val="80000"/>
            </a:schemeClr>
          </a:solidFill>
          <a:ln w="57150">
            <a:solidFill>
              <a:srgbClr val="00B0F0"/>
            </a:solidFill>
          </a:ln>
          <a:extLst/>
        </p:spPr>
      </p:pic>
      <mc:AlternateContent xmlns:mc="http://schemas.openxmlformats.org/markup-compatibility/2006" xmlns:p14="http://schemas.microsoft.com/office/powerpoint/2010/main">
        <mc:Choice Requires="p14">
          <p:contentPart p14:bwMode="auto" r:id="rId20">
            <p14:nvContentPartPr>
              <p14:cNvPr id="3" name="Ink 2"/>
              <p14:cNvContentPartPr/>
              <p14:nvPr/>
            </p14:nvContentPartPr>
            <p14:xfrm>
              <a:off x="1212840" y="4964760"/>
              <a:ext cx="1311120" cy="1007280"/>
            </p14:xfrm>
          </p:contentPart>
        </mc:Choice>
        <mc:Fallback xmlns="">
          <p:pic>
            <p:nvPicPr>
              <p:cNvPr id="3" name="Ink 2"/>
              <p:cNvPicPr/>
              <p:nvPr/>
            </p:nvPicPr>
            <p:blipFill>
              <a:blip r:embed="rId21"/>
              <a:stretch>
                <a:fillRect/>
              </a:stretch>
            </p:blipFill>
            <p:spPr>
              <a:xfrm>
                <a:off x="1202040" y="4955040"/>
                <a:ext cx="1335240" cy="1028160"/>
              </a:xfrm>
              <a:prstGeom prst="rect">
                <a:avLst/>
              </a:prstGeom>
            </p:spPr>
          </p:pic>
        </mc:Fallback>
      </mc:AlternateContent>
    </p:spTree>
    <p:extLst>
      <p:ext uri="{BB962C8B-B14F-4D97-AF65-F5344CB8AC3E}">
        <p14:creationId xmlns:p14="http://schemas.microsoft.com/office/powerpoint/2010/main" val="1421274793"/>
      </p:ext>
    </p:extLst>
  </p:cSld>
  <p:clrMapOvr>
    <a:masterClrMapping/>
  </p:clrMapOvr>
  <p:transition spd="med"/>
</p:sld>
</file>

<file path=ppt/theme/theme1.xml><?xml version="1.0" encoding="utf-8"?>
<a:theme xmlns:a="http://schemas.openxmlformats.org/drawingml/2006/main" name="2_Default Design">
  <a:themeElements>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Arial Unicode MS"/>
        <a:cs typeface="Arial Unicode MS"/>
      </a:majorFont>
      <a:minorFont>
        <a:latin typeface="Times New Roman"/>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90000"/>
          </a:lnSpc>
          <a:spcBef>
            <a:spcPct val="0"/>
          </a:spcBef>
          <a:spcAft>
            <a:spcPct val="0"/>
          </a:spcAft>
          <a:buClr>
            <a:srgbClr val="000000"/>
          </a:buClr>
          <a:buSzPct val="100000"/>
          <a:buFont typeface="Times New Roman" pitchFamily="18" charset="0"/>
          <a:buNone/>
          <a:tabLst/>
          <a:defRPr kumimoji="0" lang="en-GB" sz="28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40040</TotalTime>
  <Words>3751</Words>
  <Application>Microsoft Office PowerPoint</Application>
  <PresentationFormat>On-screen Show (4:3)</PresentationFormat>
  <Paragraphs>502</Paragraphs>
  <Slides>41</Slides>
  <Notes>29</Notes>
  <HiddenSlides>4</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2</vt:i4>
      </vt:variant>
      <vt:variant>
        <vt:lpstr>Slide Titles</vt:lpstr>
      </vt:variant>
      <vt:variant>
        <vt:i4>41</vt:i4>
      </vt:variant>
    </vt:vector>
  </HeadingPairs>
  <TitlesOfParts>
    <vt:vector size="50" baseType="lpstr">
      <vt:lpstr>Arial</vt:lpstr>
      <vt:lpstr>Arial Unicode MS</vt:lpstr>
      <vt:lpstr>Times New Roman</vt:lpstr>
      <vt:lpstr>Wingdings</vt:lpstr>
      <vt:lpstr>2_Default Design</vt:lpstr>
      <vt:lpstr>1_Default Design</vt:lpstr>
      <vt:lpstr>Default Design</vt:lpstr>
      <vt:lpstr>Equation</vt:lpstr>
      <vt:lpstr>Image</vt:lpstr>
      <vt:lpstr>PowerPoint Presentation</vt:lpstr>
      <vt:lpstr>Lecture Overview</vt:lpstr>
      <vt:lpstr>Value Iteration: from state values V to л* </vt:lpstr>
      <vt:lpstr>Value Iteration: from state values V to л* </vt:lpstr>
      <vt:lpstr>Example: from state values V to л* </vt:lpstr>
      <vt:lpstr>Optimal policy</vt:lpstr>
      <vt:lpstr>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Rewards and Optimal Policy</vt:lpstr>
      <vt:lpstr>PowerPoint Presentation</vt:lpstr>
      <vt:lpstr>PowerPoint Presentation</vt:lpstr>
      <vt:lpstr>Lecture Overview</vt:lpstr>
      <vt:lpstr>Hidden Markov Model </vt:lpstr>
      <vt:lpstr>Hidden Markov Model  (our example with no actions) </vt:lpstr>
      <vt:lpstr>Useful inference in HMMs</vt:lpstr>
      <vt:lpstr>Intuitive Explanation for filtering recursive formula</vt:lpstr>
      <vt:lpstr>Intuitive Explanation for filtering recursive formula</vt:lpstr>
      <vt:lpstr>Lecture Overview</vt:lpstr>
      <vt:lpstr>POMDP: Intro (hidden)</vt:lpstr>
      <vt:lpstr>POMDP: Intro</vt:lpstr>
      <vt:lpstr>hidden</vt:lpstr>
      <vt:lpstr>POMDP: Intro (hidden)</vt:lpstr>
      <vt:lpstr>Belief States</vt:lpstr>
      <vt:lpstr>Belief States</vt:lpstr>
      <vt:lpstr>Observation Model</vt:lpstr>
      <vt:lpstr>State Belief Update</vt:lpstr>
      <vt:lpstr>Grid World Actions Reminder</vt:lpstr>
      <vt:lpstr>Example (no observation)</vt:lpstr>
      <vt:lpstr>Example</vt:lpstr>
      <vt:lpstr>After five Left actions</vt:lpstr>
      <vt:lpstr>Example</vt:lpstr>
      <vt:lpstr>Learning Goals for today’s class</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Giuseppe Carenini</cp:lastModifiedBy>
  <cp:revision>486</cp:revision>
  <dcterms:created xsi:type="dcterms:W3CDTF">2008-04-07T17:41:19Z</dcterms:created>
  <dcterms:modified xsi:type="dcterms:W3CDTF">2019-09-14T16:09:33Z</dcterms:modified>
</cp:coreProperties>
</file>