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8.xml" ContentType="application/vnd.openxmlformats-officedocument.presentationml.notesSlide+xml"/>
  <Override PartName="/ppt/ink/ink32.xml" ContentType="application/inkml+xml"/>
  <Override PartName="/ppt/notesSlides/notesSlide9.xml" ContentType="application/vnd.openxmlformats-officedocument.presentationml.notesSlide+xml"/>
  <Override PartName="/ppt/ink/ink33.xml" ContentType="application/inkml+xml"/>
  <Override PartName="/ppt/ink/ink34.xml" ContentType="application/inkml+xml"/>
  <Override PartName="/ppt/notesSlides/notesSlide10.xml" ContentType="application/vnd.openxmlformats-officedocument.presentationml.notesSlide+xml"/>
  <Override PartName="/ppt/ink/ink35.xml" ContentType="application/inkml+xml"/>
  <Override PartName="/ppt/ink/ink3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3.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4.xml" ContentType="application/vnd.openxmlformats-officedocument.presentationml.notesSlide+xml"/>
  <Override PartName="/ppt/ink/ink50.xml" ContentType="application/inkml+xml"/>
  <Override PartName="/ppt/notesSlides/notesSlide15.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16.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7.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18.xml" ContentType="application/vnd.openxmlformats-officedocument.presentationml.notesSlide+xml"/>
  <Override PartName="/ppt/ink/ink68.xml" ContentType="application/inkml+xml"/>
  <Override PartName="/ppt/ink/ink69.xml" ContentType="application/inkml+xml"/>
  <Override PartName="/ppt/notesSlides/notesSlide19.xml" ContentType="application/vnd.openxmlformats-officedocument.presentationml.notesSlide+xml"/>
  <Override PartName="/ppt/ink/ink70.xml" ContentType="application/inkml+xml"/>
  <Override PartName="/ppt/ink/ink71.xml" ContentType="application/inkml+xml"/>
  <Override PartName="/ppt/notesSlides/notesSlide20.xml" ContentType="application/vnd.openxmlformats-officedocument.presentationml.notesSlide+xml"/>
  <Override PartName="/ppt/ink/ink72.xml" ContentType="application/inkml+xml"/>
  <Override PartName="/ppt/ink/ink73.xml" ContentType="application/inkml+xml"/>
  <Override PartName="/ppt/notesSlides/notesSlide21.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notesSlides/notesSlide22.xml" ContentType="application/vnd.openxmlformats-officedocument.presentationml.notesSlide+xml"/>
  <Override PartName="/ppt/ink/ink78.xml" ContentType="application/inkml+xml"/>
  <Override PartName="/ppt/notesSlides/notesSlide23.xml" ContentType="application/vnd.openxmlformats-officedocument.presentationml.notesSlide+xml"/>
  <Override PartName="/ppt/ink/ink79.xml" ContentType="application/inkml+xml"/>
  <Override PartName="/ppt/ink/ink80.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81.xml" ContentType="application/inkml+xml"/>
  <Override PartName="/ppt/ink/ink82.xml" ContentType="application/inkml+xml"/>
  <Override PartName="/ppt/notesSlides/notesSlide26.xml" ContentType="application/vnd.openxmlformats-officedocument.presentationml.notesSlide+xml"/>
  <Override PartName="/ppt/ink/ink83.xml" ContentType="application/inkml+xml"/>
  <Override PartName="/ppt/ink/ink84.xml" ContentType="application/inkml+xml"/>
  <Override PartName="/ppt/notesSlides/notesSlide27.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28.xml" ContentType="application/vnd.openxmlformats-officedocument.presentationml.notesSlide+xml"/>
  <Override PartName="/ppt/ink/ink89.xml" ContentType="application/inkml+xml"/>
  <Override PartName="/ppt/ink/ink90.xml" ContentType="application/inkml+xml"/>
  <Override PartName="/ppt/notesSlides/notesSlide29.xml" ContentType="application/vnd.openxmlformats-officedocument.presentationml.notesSlide+xml"/>
  <Override PartName="/ppt/ink/ink9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402" r:id="rId2"/>
    <p:sldId id="460" r:id="rId3"/>
    <p:sldId id="458" r:id="rId4"/>
    <p:sldId id="434" r:id="rId5"/>
    <p:sldId id="459" r:id="rId6"/>
    <p:sldId id="456" r:id="rId7"/>
    <p:sldId id="457" r:id="rId8"/>
    <p:sldId id="450" r:id="rId9"/>
    <p:sldId id="451" r:id="rId10"/>
    <p:sldId id="452" r:id="rId11"/>
    <p:sldId id="430" r:id="rId12"/>
    <p:sldId id="461" r:id="rId13"/>
    <p:sldId id="431" r:id="rId14"/>
    <p:sldId id="432" r:id="rId15"/>
    <p:sldId id="406" r:id="rId16"/>
    <p:sldId id="407" r:id="rId17"/>
    <p:sldId id="408" r:id="rId18"/>
    <p:sldId id="409" r:id="rId19"/>
    <p:sldId id="410" r:id="rId20"/>
    <p:sldId id="411" r:id="rId21"/>
    <p:sldId id="412" r:id="rId22"/>
    <p:sldId id="413" r:id="rId23"/>
    <p:sldId id="414" r:id="rId24"/>
    <p:sldId id="415" r:id="rId25"/>
    <p:sldId id="453" r:id="rId26"/>
    <p:sldId id="440" r:id="rId27"/>
    <p:sldId id="416" r:id="rId28"/>
    <p:sldId id="436" r:id="rId29"/>
    <p:sldId id="417" r:id="rId30"/>
    <p:sldId id="445" r:id="rId31"/>
    <p:sldId id="443" r:id="rId32"/>
    <p:sldId id="429" r:id="rId3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1528" autoAdjust="0"/>
  </p:normalViewPr>
  <p:slideViewPr>
    <p:cSldViewPr>
      <p:cViewPr varScale="1">
        <p:scale>
          <a:sx n="90" d="100"/>
          <a:sy n="90" d="100"/>
        </p:scale>
        <p:origin x="612" y="33"/>
      </p:cViewPr>
      <p:guideLst>
        <p:guide orient="horz" pos="2160"/>
        <p:guide pos="2880"/>
      </p:guideLst>
    </p:cSldViewPr>
  </p:slideViewPr>
  <p:notesTextViewPr>
    <p:cViewPr>
      <p:scale>
        <a:sx n="100" d="100"/>
        <a:sy n="100" d="100"/>
      </p:scale>
      <p:origin x="0" y="0"/>
    </p:cViewPr>
  </p:notesTextViewPr>
  <p:sorterViewPr>
    <p:cViewPr>
      <p:scale>
        <a:sx n="138" d="100"/>
        <a:sy n="138" d="100"/>
      </p:scale>
      <p:origin x="0" y="-5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9/11/2019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19-09-11T23:00:09.782"/>
    </inkml:context>
    <inkml:brush xml:id="br0">
      <inkml:brushProperty name="width" value="0.05292" units="cm"/>
      <inkml:brushProperty name="height" value="0.05292" units="cm"/>
      <inkml:brushProperty name="color" value="#00B0F0"/>
    </inkml:brush>
  </inkml:definitions>
  <inkml:trace contextRef="#ctx0" brushRef="#br0">21106 7043 528 0,'-3'-2'196'0,"3"-4"-152"0,0 4-12 0,-3-1-8 15,3 3-20-15,-6-3-36 16,0 3 16-16,0 0 60 16,0 0-24-16,0-2 188 15,6 2-116-15,-6 0 144 16,3-3-132 0,0-2 0-16,6-3-64 0,3-3 8 0,3-2-28 15,6-3 8-15,3-2-16 16,3-4 36-16,3 1-24 15,-1 0 4-15,4 0-16 0,-3 2 0 16,3 4-4-16,-6-1-8 16,2 2 4-16,-2 1 20 15,0 3-12-15,-3 2 12 16,0 0-12-16,-3 2-8 16,0 4 0-16,-3 4-4 15,-4 6 0-15,1 3 24 16,-6 8-12-16,0 7 32 15,-6 11-28-15,-3 3 32 16,0-1-32-16,-2 1 32 16,-1-3-32-16,3-5-4 15,0-3-8-15,3-8-4 16,3-2 0-16,3-3 52 16,6-3-28-16,8-5-36 15,19-8 4-15,15-6 20 0,11-7-8 16,1-5-16-16,-4-1 4 15,-2 1 64-15,-7-1-28 16,-8 6 76-16,-9 2-56 16,-6 3-8-16,-6 6-24 15,-7 2-36-15,-5 5 8 16,-6 6-32-16,-3 4 28 16,-3 4 16-16,0-1 0 15,3 4 12-15,3 1-8 16,3 4 32-16,6 2-20 0,9 3 20 15,9 2-20-15,6 1-68 16,8-4 24-16,13-2-312 16,11-5 184-16</inkml:trace>
  <inkml:trace contextRef="#ctx0" brushRef="#br0" timeOffset="-59689.934">12486 4892 424 0,'15'3'156'0,"-3"-1"-120"0,0-2-8 0,-4 0 140 15,4 0-96-15,3 0 52 16,6 3-76-16,0 0 28 16,6-1-44-16,2 1 24 0,4 2-28 15,0-2 16-15,3 2-24 0,-1-2 36 16,4 0-32-1,0-3 32-15,8 0-32 0,7 0 32 16,3 0-32-16,-1 0 12 16,1 0-20-1,2 0 52-15,7 0-36 0,5 0 4 16,1 0-24-16,-4 0 20 16,6-6-20-1,10 1 12-15,2 2-12 0,-3 1-8 16,1-4 0-16,5 1 4 15,-3 5-4-15,-2-3 40 16,-7 3-20-16,1-5 12 16,2 5-20-16,-3 0 8 15,-2 0-12-15,-7 3 0 16,1-3-4-16,2 0 20 16,1 2-16-16,-4 1 32 15,-3 0-28-15,1-3 20 16,5 0-20-16,4 0-8 0,-1 0-4 15,4 0 4-15,-4-3-4 16,3 0-4-16,1 1 4 16,-4-1 4-16,-5-2-4 15,-1-3 8 1,4 0-8-16,5-3-20 0,-3 1 8 16,-2-1 20-16,-1 3-4 15,4 3 16-15,2 0-16 16,-6 2 24-16,-8 3-20 15,-6 0 12-15,-4 3-12 16,-2-1 12-16,-1 1-16 0,4 2-12 16,-1 1 0-1,-5-1 12-15,-3 0-4 16,-4-5-4-16,-2 3 4 0,-3-1 40 16,-3 1-24-1,-1-3 0-15,1 0-12 16,-3 0-8-16,0 0 4 0,-7 0 4 15,1 0-4-15,-3 0-4 16,-3-3 4-16,-6 1-60 16,-3 2 32-16,-3-5-104 15,-3 2 72-15,0-2-144 16,-3-1 116-16,-6-2-596 16,-9-8 376-16,-3-13-264 15</inkml:trace>
  <inkml:trace contextRef="#ctx0" brushRef="#br0" timeOffset="-46955.669">13971 5704 592 0,'-3'-8'220'0,"0"6"-172"0,-3-1-12 15,0 1-64-15,-3-4 8 16,-3 1-48-16,-2 0 40 16,-4-3 148-16,-3-3-64 15,-3 1 136-15,0-1-108 0,-6-2 20 16,1 2-60-1,-1-2-8-15,-3 2-24 0,0 1 20 0,1-1-20 16,-7 1-4-16,-9 2-4 16,-5-3-4-16,-4 1 0 15,-2-1 0-15,-4 0 0 16,-2 1 24-16,-7-1-12 16,1 3 56-16,5 3-36 15,4 2 72-15,-4 6-56 16,-5 5 8-16,-3 5-32 15,-1 8-4-15,4 0-12 16,-4 9-8-16,-2-4 4 0,0 3 4 16,5 6-4-1,4 4 16-15,2 6-12 0,1 0 40 16,-4 0-24 0,7 0 20-16,2 0-24 0,4-3 36 15,-1 11-32-15,-2 11 12 16,-4 2-20-16,3-3 0 15,7-2-8-15,2 5 4 16,13 9-8-16,2-1-20 16,9-3 8-16,3-5 20 15,6-5-4-15,1 3 40 16,2 4-24-16,3 1 4 16,3-3-16-16,0-7 12 15,3-1-16-15,3 3-4 16,3 5 0-16,0-3-16 15,3-2 8-15,0-5 20 0,3-6-8 16,-3 0 4 0,3 6-4-16,3-1 36 0,3 4-20 15,0-4-4-15,2-2-12 16,1-3 12-16,6-2-12 16,3 2-4-16,6 3 0 15,2 0-4-15,7-3 0 16,3-2 0-16,0-6 0 15,-1-2 8-15,4-6-4 16,8 3 8-16,10 3-8 16,2 0 16-16,-2 2-12 15,-1 0-4-15,7 1 0 16,8-4-16-16,1-2 8 16,-4-2 12-16,-5-3-4 0,2-1 24 15,9 1-16-15,1 0 12 16,-1 0-12-16,3-3 12 15,13-3-16-15,-1-2 4 16,-3-3-4-16,6-2-8 16,10-3 4-16,-10-3 4 15,6-3-4-15,9-2 8 16,0-2-8-16,-9-6 16 16,9-6-12-16,4-4 16 15,-10-4-16-15,3-4 16 16,3-6-16-16,-12-2 16 15,-6-3-16-15,4-1 4 16,2 1-4-16,-12 0-16 16,-3 0 4-16,1-5 12 15,5-3-4-15,-6-14-4 16,-8-7 4-16,-7-3-24 0,1 3 12 16,-4-3 12-16,-5-5 0 15,-10-8 16-15,-5 5-12 16,-9 6-4-16,-7 2 0 15,-2-3-32-15,-3-7 16 16,-6-8-32-16,-3 5 28 16,-10 2-12-1,1-2 16-15,-9-26 16 16,-3 10 0-16,-9 0-4 16,1-6 4-16,-7 1-4 0,-6 10 0 15,-6 17-12 1,0 1 8-16,-20-12-24 15,-4-3 16-15,-2 5-4 0,-7 9 8 16,-14-1-36-16,-10-8 24 16,4-8-12-16,-6 3 20 0,-6 8 16 15,-4 0 0-15,10-5-4 16,-12-3 4-16,-6 10-24 16,-3 12 12-16,-7 7 4 15,-11 2 4-15,0 9 8 16,-14 5-4-16,2 8-36 15,0 5 16-15,0 8-28 16,12 3 24-16,9 2 0 16,3 1 12-16,9 2 8 0,11 5 0 15,10 6 16-15,-3 5-8 16,-4 8-64-16,4 7 28 16,-9 9-236-16,-18 8 148 15,-9 18-988 1</inkml:trace>
  <inkml:trace contextRef="#ctx0" brushRef="#br0" timeOffset="-43302.504">10756 6543 728 0,'-32'-10'268'0,"17"10"-208"0,-6 0-16 16,3-3-80-16,-6 0 12 0,-8 1 48 16,-13-1-16-16,-6-2 48 15,-2-1-32-15,-1 1 32 0,-2-3-32 16,-4-2 20-16,-11 2-24 15,-4 0 44-15,1 0-36 16,-4 0 4-16,-11-3-20 16,-3 6 0-16,0 0-4 15,-10-1-8-15,-5 4 4 16,3 2-24-16,-6-3 12 16,-6 0-56-16,3 3 32 0,-3-2 8 15,-9-1 12-15,6 3 64 16,-6-2-28-1,-3-1 60-15,3 3-48 0,-3 0 44 16,-3 3-44-16,3-1-12 16,-9 1-12-16,0 5-20 15,-3 0 4-15,-6 2-40 16,6 1 24-16,0-1 8 16,3-2 8-16,9-2 20 15,0-4-8-15,9 1-4 16,9 0 0-16,3-1 12 15,0 1-8-15,6 0 40 16,8-1-24-16,7 1 4 16,12-1-16-16,8 1-8 15,10 0 0-15,8-1-24 16,9 4 12-16,6-1-12 16,10-2 8-16,5-1 16 15,6 1 0-15,3 0 24 16,3-1-16-16,6 1 12 15,6 0-12-15,6 2-8 0,9 0 0 16,8 3-24-16,4 0 12 16,3 0-12-16,6 0 8 15,2 0 16-15,13 0 0 16,11 0-28-16,10-3 12 16,2 0-4-16,18 1 8 15,9-1 8-15,1 0 0 16,17-2 0-16,6-1 0 15,11-2-12-15,16 3 8 16,6-3-4-16,9 0 0 0,8 0 0 16,4 3 0-1,5 2 16-15,1 3-4 0,5 0-20 16,-5 0 8-16,2 0 12 16,-5 0 0-16,5-3 8 15,-11 0-8-15,5-2-4 16,-11-3 4-16,-1 0-16 15,-8 0 8-15,-15-3 4 16,0 1 0-16,-21-1 16 16,-9-2-8-16,-9-3-20 15,-9 0 4-15,-18 0 4 16,-20 0 4-16,-16 0 32 16,-14 3-16-16,-6-1 84 15,-12 4-56-15,-9 2-92 16,-9 2 24-16,-12 1-40 15,-15 2 40-15,-18 1 12 0,-14-4 8 16,-10 1 20 0,-14-3-8-16,-15 0 60 0,-6 0-40 15,-4-3 32 1,-2 6-32 0,-39 0-8-16,-17 5-12 0,-1-1-16 15,-17 1 4-15,-1 0-24 16,-5 0 16-16,-4-5 12 0,1 2 4 15,-1 0 8-15,4 1-8 16,-1-4 32-16,7 4-20 0,2-1 32 16,6 3-32-16,13 0 4 15,-1 0-12 1,24 0-8-16,6 0 4 0,3-3-60 16,12 3 32-16,15-3-184 15,-3 1 116-15,6-1-268 16,5 3 204-16,1 2-448 15</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14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10 189 61,'-10'11'17,"8"0"1,6 1-2,6 5-15,7 2-1,9 4-1,3 1 1,2 0-2,2-5-1,4-5-2,-2-8-1,-2-6 0,-6-12-2,-3-4 2,-8-9 2,-4-5 2,-5-5 3,-9-2 4,-5-3 1,-3-1 1,1 6 0,-1 1-1,2 7-1,2 5-3,1 7-1,5 15-1,0 0 0,-3 17 0,1 10 0,-4 8 1,1 8 0,-5 5 3,2 5 0,-7-1 1,4 1 0,-4-10 0,5-6-1,2-6 0,3-9-4,5-5-7,0-17-12,0 0-2,7-23-2,-10 0 2</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5.6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50 396 76,'-20'5'22,"5"-6"0,4 1-2,11 0-15,-4-12-4,18 1-1,8-7-1,12-4-1,8-10 0,9-4-1,7-5 0,6 1 0,-4-2 0,-5 5-1,-12 3 2,-10 6 0,-16 6-1,-13 9 1,-18 3-2,-12 8-1,-13 1 0,-4 5 0,-9 0 0,-1 5 1,0-1 3,2 0 3,10 0 3,6-3 0,9 5 0,7-1 1,9 6 1,7 5-2,7 5-3,6 5 0,3 6-1,4 2 0,2 1 1,2-1-1,0-6-1,3-10-2,1-17-6,4-15-10,0-22-2,1-22 1,-2-24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11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61 346 65,'-34'-6'22,"14"2"-1,12-5 0,18 0-12,13-2-7,13-2-3,11-2 0,8-5 0,3-3 1,1-3-1,-7-4 1,-4 1 0,-10-1 0,-11 0 1,-14 2-1,-12 5-1,-11 4-4,-14 6-3,-7 8 0,-12 2-2,-2 7 1,-10-1 0,7 6-1,-3 0 4,8-1 4,8-1 3,7 0 0,11 0 2,9 5 0,7 6 2,6 4 1,7 8-1,4 8-1,4 9 1,5 3-1,5 1 0,1-6-2,6-8-1,0-11-2,0-16-3,2-15-2,-3-19-7,-2-17-4,-5-16 0,-6-16 1,-4-12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6.5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233 480 9,'-36'-38'11,"3"5"1,5 3 2,7 4-1,9 3 0,7-2 0,10 1-1,8-5-3,11 1-3,8-5-1,7 4-2,1-6 0,2 2 0,-3 3 0,-6 4 0,-9 4 0,-6 6-2,-18 16-1,0 0-1,-34 1 0,-3 12-1,-10 5 0,-7 1 0,-2 0 0,2-1 1,5-6 0,11-7 1,15-6 0,8-6 0,15-5 0,9-2-1,8 3 1,3 1 0,5 7-1,2 6 1,2 9 0,5 6 0,0 8 0,3 5 0,2 6 0,2 1 0,1-3 0,-3-1 1,-4-5-1,-1-4 0,-8-6 1,-8-8-3,-8-5-9,-10-6-6,-25-10-1,-13-5 0,-13-4 0</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08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152 497 34,'-62'19'16,"20"-7"-1,11-6 0,14-9-2,20-6-7,15-8-3,11-5-2,10-9-1,9-9-1,8-6 1,6-7-1,1 0 1,1-2 0,-8 3 0,-6 6 0,-11 7 0,-10 7-1,-14 10-2,-14 9-3,-14 12 0,-18 8-1,-12 9 0,-13 4 1,-6 3-1,-6-1 3,1-1 1,3-5 3,10-6 0,11-4 3,12-5 1,10-3-1,7 1-1,14 1 1,0 0 0,0 17 0,11 0-1,5 7-1,5 5-2,6 5 1,4 2 0,5 2 1,0 0 0,0-6 1,-5-2 0,-1-5 0,-9-7 2,-4-7-3,-7-3-8,-10-8-5,-12-5 0,-14-2-2,-17-7 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7.5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348 359 4,'-103'19'8,"20"1"3,16-6 0,19-2-3,15-5 0,18-7 0,15 0-1,33-24-1,11 4-2,11-8-2,12-3-1,7-7 1,5-1 1,0-3 1,-4 3-3,-11 2 1,-10 4 0,-9 3 0,-13 4-2,-11 7-3,-15 5-2,-15 9-4,-13 1 0,-9 3-1,-14-1 1,-4 3 0,-1-1 2,-1 2 4,3-2 5,4-1 4,7-1 1,8 3 0,11 3-1,6 5 1,4 5-2,8 5-2,8 7-1,10 5-3,6 6 0,4 4 1,6 4 0,2 2 0,2 3 1,1 0 1,0 5-2,-3 2-3,-3 9-5,-1 7-3,-6 8 0,-8 6-1,-7 10-1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0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196 324 1,'-58'56'6,"11"-7"1,7-14 1,11-7-2,12-8 0,12-9 2,5-11 0,26 1 0,3-9-1,10-9-1,11-5 0,9-8-2,7-4 0,7-6-3,2-3-2,-2-3-2,-4-1 0,-7 2 0,-12 0-1,-14 6 2,-16 3-1,-16 7 0,-16 8 2,-16 5 0,-11 9 0,-8 9 0,-5 7-1,-3 8 1,3 6 0,2 3 1,7 4 0,7 2 0,9 2 2,7-2 1,12-1 0,9-2 3,11-2-1,11-2 1,12 3 0,7 2-1,9 4 0,6 5-2,6 5-6,5 9-12,1 8 1,-4 5-1,-7 7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18.5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-6 560 77,'-4'16'21,"4"-16"0,19 8-1,5-18-17,14-4-3,15-6-2,8-9-2,10-5-1,2-9 0,4-1-1,-4-6 1,-3 1 0,-9-3 1,-12 5 2,-12 4 2,-13 4 0,-13 5-1,-13 7-1,-14 4-2,-8 8 0,-9 6-1,-7 8 0,-2 5 3,-2 11 1,1 5 4,1 5 3,3 9 0,9 4 1,14 7 1,6 4-2,13 5 0,12-2-2,15 1-1,16-4-1,18-3-2,9-5-4,11-11-12,18-14-2,8-11-2,13-11 1,2-9-1</inkml:trace>
  <inkml:trace contextRef="#ctx0" brushRef="#br0" timeOffset="441">1799 544 46,'-5'22'17,"11"-9"0,15-10 1,11-9-7,12-7-9,10-5 0,5-9 0,2-4 0,4-8-2,-2-1 1,-7 1-2,-7 1-2,-9 2-2,-11 1-4,-9 6-3,-13 1-2,-15 8 1,-14 0 5,-11 4 4,-8 3 4,-7 1 4,-3 7 4,-1 3 3,4 6 2,3 4-1,7 9-4,7 3-4,8 7-1,8 5-2,8 4 0,10 0 1,8 2 1,8-4 0,9-1 1,3-4 1,7-1 0,0-6 1,6 2-1,-3-8 0,3 4 0,-8-3-1,0 0-1,-4-1-1,-5-2 0,-6 1-2,-7-3-2,-2 5-12,-10-7-9,-2-10-2,-26 5 0,-6-11-1</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41:25.9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1550 207 3,'0'0'7,"14"-11"1,-14 11-2,0-12-1,0 12-2,-7-14 1,7 14 1,-19-17-1,4 7 1,-2-1 0,-5-1 1,-4 0 0,-2 1-1,-5 2 0,-2 2-2,-6 1-1,-2 0 1,-3 4-2,-3 3-1,-5 3-1,-3 3 1,-3 2 0,-5 6 0,-3 2-2,-6 7 4,-1 5-2,-5 6 0,2 5 1,2 4 0,0 8 0,5 5-1,5 5 1,3 5 0,9 4-1,7 0 1,7 6-1,5 0 1,11 1 0,8 0-1,10 1 1,11 1 0,11-2 0,7-2 0,12-6 0,7-4 1,9-4 0,8-5 0,7-12 0,8-7 0,8-10 1,8-8 0,8-7-1,6-8 0,1-16 0,7-7 0,6-8-1,1-9 0,0-9 0,-2-7 0,-4-10 0,-2-8 0,-2-1 0,-11-8 0,-9-5 0,-10-4-1,-15-4 1,-10-1 0,-15-1 0,-14 2 0,-17-1-1,-13 2 0,-18 3 0,-14 6 0,-15 6-1,-10 8 1,-14 8-1,-6 7 0,-10 11 1,-8 10-1,-3 14-1,-2 10-3,4 16-3,-6 12-10,7 13-2,-6 6 1,6 7-1</inkml:trace>
  <inkml:trace contextRef="#ctx0" brushRef="#br0" timeOffset="1061">1499 2023 16,'-10'-13'4,"-4"0"-2,-5 0-1,-2 3-7,-4 3 0,-4 4 1,-7 1 3,-1 3 2,-7 3 6,-5 2 2,-2 5 2,1 2 0,-4 6 0,-3 3-2,-3 4-1,-4 8-2,-4 4-1,3 6-1,-3 4 0,-4 5-1,3 6 1,3 3 0,3 7-1,7 5 0,6 1 0,9 5 0,8 3 1,9 3-1,7-2 0,11-1 0,8-8 1,10-1 0,5-8 0,13-6 1,8-10-1,12-9 0,9-10 0,9-7 0,11-14 0,8-10-1,9-14 1,5-9-2,4-11 1,7-11-1,1-8 0,0-6 0,-2-7 0,-4-2-1,-9-7 1,-5-3 0,-10-6-1,-10-2 2,-13-3-1,-9-2 1,-12 3-1,-8 2 0,-13 3 0,-8 5 0,-12 7-1,-12 3 0,-11 4-1,-13 8 0,-13 1 1,-10 6-1,-12 9 1,-13 6-1,-11 14 0,-8 10 0,-5 16-2,-5 8-5,4 20-12,-6 9-1,5 4-1,4-1 0</inkml:trace>
  <inkml:trace contextRef="#ctx0" brushRef="#br0" timeOffset="26017">1899 2146 8,'-11'17'7,"11"-17"0,-13 10 0,13-10-6,-4 10 0,4-10 1,13 6 1,3-10 1,13-7 1,11-6 1,12-8 0,8-6 2,10-7 1,4-2-1,0-4 1,-3 2-2,-9 3-2,-7 8 0,-12 3 0,-8 8-3,-11 6-3,-10 3-6,-14 11-9,0 0-2,-5-9 0,-16 8 0</inkml:trace>
  <inkml:trace contextRef="#ctx0" brushRef="#br0" timeOffset="26398">1955 1794 47,'13'15'16,"-13"-15"-3,-2 19-1,-5-8-9,-1 4-9,-2 4-1,-6 7 5,-4 6 1,-6 6 3,-7 7 2,-5 0 3,4 4 0,-3 2-1,4-1 0,2-6-2,8-3-2,4-9 0,14-6-2,4-7 1,5-5 0,16-9 0,8-3 1,7-7 0,8-2 1,4-4 1,7-4 0,3 2-1,-1-1 1,-10 3-1,-5 1-1,-6 4 0,-4 5 0,-8 2-2,-2 8 0,-5-2-1,-5 2-4,1 5-12,-7 0-4,-3-2-2,-2-12 1,-23 9 0</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7T05:25:11.6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213 351 19,'0'0'11,"0"0"0,3 10 0,-3-10-4,-14 1 1,14-1-1,-13 1 1,13-1 1,-14 2 1,14-2 0,-10-1 0,10 1-1,0 0-2,0 0-2,12-21-2,6 7 0,8-7-3,8-3 0,8-3 0,2-3-1,7 1-1,-2 0 0,-2 3-1,-9 2-2,-4 8-3,-13 0-6,-7 4-6,-14 12-1,-2-14 1,-12 9 0</inkml:trace>
  <inkml:trace contextRef="#ctx0" brushRef="#br0" timeOffset="360">0 9 20,'0'0'12,"0"0"0,15-3 3,-3 0-5,-1-1-1,3 3 1,0 0 0,3 9-2,-3-1 1,7 12-1,-3 2-2,6 12-1,-3 5-2,6 9-1,-1 6-1,1 4 0,2 0-2,-5-2 1,-4-5-2,-3-6 1,-2-8-2,-7-9-3,2-6-4,-7-10-6,-3-11-4,0 0 0,0 0 2,0 0-1</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6.97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216 300 24,'0'0'13,"0"-10"2,0 10 0,-2-10-5,2 10-4,-3-10 2,3 10 0,0 0-1,-7-9-1,7 9-2,0 0 1,0 0 0,0 0-1,0 0 0,3 14 0,4 0-1,0 1 1,5 12-1,-5 7 1,3 10-1,-3 10 0,-1 10-1,-4 3 1,0 4-1,-4-2 1,0 0 0,-2-8 0,1-7-1,-3-11 1,4-9-1,0-9-1,0-7-3,3-4-3,-1-14-11,0 0-10,-2-27 0,6 1-1,-6-12 1</inkml:trace>
  <inkml:trace contextRef="#ctx0" brushRef="#br0" timeOffset="431">15 598 81,'0'0'24,"-13"7"-2,13-7 0,0 0-18,0 0-4,-6-17 0,10 4 2,1-5-1,4-7 1,4-8 0,3-8 1,7-8-1,7-2 1,5-5-1,5 1-1,2 1-1,2 4 1,-4 7-1,-3 8 1,-7 8 0,-7 8 1,-6 6 0,-7 7 0,-10 6 0,0 0 0,7 18 0,-8-2-1,1 6 0,1 4-1,1 5 0,2 5 0,0 2 0,1 3 0,2-3 0,1-2-1,2-1 1,-1-6-1,2-3-1,-2-11-8,7-3-17,-3-18 0,3-6 0,-1-16-1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08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40 216 54,'-17'5'20,"4"-1"2,1-3-1,12-1-7,0 0-8,0 0 0,19 3 0,5-3-2,6-5 1,11 4 0,7-3-1,10 2 0,5-1-2,4 1-1,2 1-1,-1 2 1,-6 1-1,-8 1 0,-8 0 0,-9-1-3,-5 5-9,-13-11-12,-5 0-2,-9-10 1,-2-3-1</inkml:trace>
  <inkml:trace contextRef="#ctx0" brushRef="#br0" timeOffset="310">466 0 92,'-11'14'24,"11"-14"0,0 12-2,15-9-23,7 0-3,8 2 1,3 0 2,4 3 0,2 1 0,0 1 2,0 4 1,-3 2 1,-1 3-1,0 1 0,-1 3 0,-3 0-1,-2 1 0,-4-2 0,-5-2 0,-6-1 2,-4 1-1,-11-2 1,-8 1 0,-11-1 0,-3 3 1,-9-1 0,-2 2-1,-4-2 0,2 0-1,-1-2-1,8-5-1,7 0-1,2-7-2,20-6-4,-13 1-13,27-5-8,4-12 0,20 0-1,5-14 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8.90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152 233 59,'-50'2'21,"11"2"1,8-4-1,13 4-10,4-4-4,14 0 0,0 0-2,14 6 1,1-6-1,9 4 2,1-5-1,7 4-2,3-2 0,3 2-2,2 0-1,0 1 0,-1-2-1,0 1 0,-2 0-2,-4-6-2,3 1-4,-7-8-5,7 6-3,-9-12-3,6 8-2,-6-9 0,5 7-1,-6-6 1,1 3 3,-5 0 4,-2-4 4</inkml:trace>
  <inkml:trace contextRef="#ctx0" brushRef="#br0" timeOffset="310">602-2 47,'-30'-2'22,"5"3"0,2-1-3,8 8-3,0-4-3,14 7-5,1 0-2,10 4-2,6 1-1,8 4 0,2 0 0,6 2 1,5-3-3,3 2 0,1 0 0,-1-2-1,-3-4 0,-4 0 0,-5-2 1,-8-1-1,-6 2 0,-11 0 1,-7 1 0,-11 1 1,-5 3 0,-7 3 0,-4 0 0,-3 1 0,-2-2 1,4-1-2,3-5 0,4-2-3,11-1-5,2-10-19,12-2-1,25-14-1,13-2 0</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19.69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8 241 74,'-12'10'24,"12"-10"-2,2 13-1,13-11-11,11 1-10,9-1 1,10 1 1,5 0 1,9-1 0,2-1 0,5 1 1,-1-1 0,-1-2-3,-3 3-5,-7-6-13,-4 2-7,-12-5 0,-5 0-2,-11-9 1</inkml:trace>
  <inkml:trace contextRef="#ctx0" brushRef="#br0" timeOffset="280">472 0 88,'0'9'23,"9"7"0,9-7-1,8 2-21,11 3-2,3 1 1,6 1 0,3-1 1,3 1 0,-2 0 1,-6-1 0,-5 0 0,-6 0-1,-6 1 0,-8 1 0,-12 2-1,-8 1 1,-9 4 1,-11 2 0,-7 5 0,-10 0 1,-3 4 1,-7-2-1,4 0 1,-4-4-1,7-3-1,6-3-2,6-12-9,12-2-19,0-16 0,10-7 0,-2-21-2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0.61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307 939 77,'0'0'23,"1"-10"0,1-7-1,-3-15-17,4-5-2,-3-11 0,2-8-1,-3-9 0,1 2 1,-1-3-1,2 5 1,-2 4 1,1 8-3,1 5 1,0 11-2,2 7 0,0 6 0,0 5 0,-2 6-1,-1 9 0,1-12-4,-1 12-10,0 0-10,0 0 0,-16-12 0,16 12-1</inkml:trace>
  <inkml:trace contextRef="#ctx0" brushRef="#br0" timeOffset="311">6 352 69,'-8'19'23,"8"-19"-2,0 0 0,11-16-17,8-4-2,4-8 0,6-3-1,5-9 0,4-2 0,2-2 0,0 5 1,-1 4-1,-2 5 0,-2 7 0,-3 7 1,-6 9-2,-2 7 1,-6 6-1,-2 5 1,-3 7 0,-2 5-1,-5 3 2,0 4 0,-3 0 1,0 4 0,-3-1 1,3 4-1,-5-5-1,6 1 1,-1-2-2,3 1 0,2-3-2,3-2-1,8 1-5,-1-12-19,8-4 1,-5-16-1,4-10-1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1.7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142 19 54,'-5'-9'18,"5"9"2,0 0-3,-4-11-10,4 11-3,0 0-1,0 0 1,0 0-1,0 0 1,0 0-2,0 10 1,0 3-1,1 8 0,-1 7-1,1 9 0,-1 6-1,1 7 1,-2 8 0,0 2 0,0-3 0,0-3 0,1-4 0,2-8-2,1-3 0,1-15-6,5-7-13,-9-17-2,15-5-1,-12-16 2</inkml:trace>
  <inkml:trace contextRef="#ctx0" brushRef="#br0" timeOffset="330">6 362 5,'0'0'8,"-8"10"2,8-10-1,0 0 0,0 0-1,0 12 0,0-12 0,5 14-1,-5-14 2,12 25 1,-6-9-1,6 10 0,-6 1-1,7 8-1,-4 3-1,7 4 0,-2-1-2,4 2 0,-1-5-2,3-4 0,-2-9 1,1-5 0,-1-13 0,2-10 0,-5-12 0,1-9-1,-6-13 1,1-4 1,-1-6-3,-3-2-1,2 0 1,-2 6-2,-1 5-1,-6 3-8,7 9-14,-7 1-1,5 6 0,-3-5-2</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2.65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50 220 51,'-15'5'20,"0"-3"0,5 1-1,10-3-8,-11-3-9,11 3-1,0 0 0,0 0 0,0 0 1,14 1 0,0 0 0,3-1 1,9 4 0,7-2 0,10 4-1,6-1-1,6 2 0,3 0-1,3 1-2,2 2-2,-4-1-2,0 1-5,-9-5-3,-3 2-7,-8-7-1,-3-3 2,-9-8 1</inkml:trace>
  <inkml:trace contextRef="#ctx0" brushRef="#br0" timeOffset="351">465 0 75,'1'16'22,"5"-4"-1,8 4-1,8 1-20,6 0-2,8 5 0,2-1 0,4 2 1,-1-5-1,-2 1 2,-4-1 0,-7-5 1,-4 1 0,-9-2 1,-3 3 0,-5-1-2,-6 5 0,-5-1-1,-5 2 0,-4 1 2,-6 2 1,-6-2 1,-4 4 2,-12-4 1,-1 3 0,-7-3 0,3 3 0,-2-4-3,4-1-6,7 3-13,0-13-8,12-5-1,1-13-2,11-7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3.64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137 293 15,'-14'0'13,"0"-1"3,3-1 0,11 2-2,-13 0-1,13 0-3,0 0-2,0 0 0,0 0-2,15 0-1,4 0-1,6 1-2,7 0 1,8 0 0,10 0-1,5 0 0,6 0 0,1 1-1,-4-7 1,-4 3-2,-6-2 1,-6 1-2,-6-2-6,-12-1-14,-5-2 1,-9-1-3,-10 9 1</inkml:trace>
  <inkml:trace contextRef="#ctx0" brushRef="#br0" timeOffset="360">162 293 50,'-14'11'15,"14"-11"0,0 0 0,0 0-13,0 0-2,0 0 3,4-13 0,-4 13 2,7-12 1,7 4 0,2-8-1,9 0 1,6-6-3,5-2 0,8-3-2,1-2 0,7-1-1,-6 1 0,-3 4 0,-7 2 0,-4 8-2,-9 3-2,-5 9-2,-18 3-3,9 6-5,-17 3-5,-6 6-2,-9 0 1,-9 3 2</inkml:trace>
  <inkml:trace contextRef="#ctx0" brushRef="#br0" timeOffset="671">17 302 16,'-15'17'14,"10"-1"0,13-3-1,11 1-3,13-3-1,8 0 0,4-2-3,6 0-2,0 0 0,0-1 0,-5-1 0,-1 3 1,-8 0 0,0 4 0,-6 1 0,-1 2 0,-4 2-2,-1 1 0,-5 0-2,-2-1-5,-2 2-13,-8-6-3,-5-5-2,-2-10 1</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25.37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0 225 1,'0'0'4,"0"0"0,0 0-2,0 0 0,0 0 3,0 0 0,0 0 1,0 0 1,0 0 3,0 0 2,12 11 0,2-8-1,7-2-1,8 3-1,5-4-1,9 3-2,6-3-1,4 1-1,1 0-3,1 1 1,-6-1-2,-6 2 0,-6 0 1,-10 0-1,-8-1 0,-5-1-2,-14-1-6,0 0-10,0 0-1,0 0 0,-12-10 0</inkml:trace>
  <inkml:trace contextRef="#ctx0" brushRef="#br0" timeOffset="431">479 0 44,'-6'13'17,"6"-13"0,1 13 0,-1-13-4,14 14-12,1-3-1,4 1 2,4 2 1,3 2 0,4 0 0,-2 1 1,4 0 0,-2-1 0,2 1-2,-4-2 1,-2 0-2,-4-2 0,-3-1 0,-5-1 0,-3 0-1,-7 0 1,-5-1 1,-6 1 1,-4-1 0,-7 1 0,-1 4 0,-8-1 1,-1 3 0,-6 0-1,1 2 0,-6 0 0,3 1-2,-1-2 1,2-1 0,1-2-1,5-3 0,6-2-1,0-4-2,14 3-11,-2-9-12,11 0-1,-2-17 0,7 1-1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23:45.2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0 406 18,'15'-2'12,"-3"-4"-1,0 4 0,-1 1-4,0 5-2,0 6 1,-2 7-2,-1 9 0,-1 4 1,2 11 2,-3 6-1,0 7 1,-4 4-1,1 2 0,-3-3-1,-2-3-1,-1-5-2,1-7-1,1-7-7,0-11-11,4-13-1,-3-11-2,11-19 1</inkml:trace>
  <inkml:trace contextRef="#ctx0" brushRef="#br0" timeOffset="290">112 435 64,'12'-16'17,"9"-4"1,5-2-1,7-1-15,5 1-1,4 2 0,-5 3 1,-2 6 0,-5 5 0,-5 7 0,-4 6 0,-2 9 0,-7 4-1,-2 4 0,-5 2 1,-1 2 1,-7-2 0,-3 0 1,-8-7 0,-6 2 0,-9-6 1,-4-1-2,-7-5 1,1-4-2,-2-4 0,3-3-5,10-1-4,6-10-9,18 1-8,7-7 1,15 0-3,4-3 2</inkml:trace>
  <inkml:trace contextRef="#ctx0" brushRef="#br0" timeOffset="661">799 417 77,'0'0'16,"0"0"-5,14-22-2,8 6-19,0-7 2,5 2 3,1-2 2,2 6 1,-5 2 5,-4 6 5,1 9 0,-6 5 0,1 9-3,-5 3-2,-1 7-1,-8-1 1,-3 5 1,-8-4 0,-4 0 2,-7-6-1,-2-1 1,-8-9 0,1-1-1,-5-7-1,7-2-2,1-4-3,0-7-6,12 1-6,-1-9-9,14 1-1,5-9-2,11-1 1</inkml:trace>
  <inkml:trace contextRef="#ctx0" brushRef="#br0" timeOffset="1031">1444 0 77,'2'11'22,"-2"-11"-1,0 19-1,-2-5-19,3 5-1,1 8-1,0 5 2,0 8-1,0 6 2,-1 1-1,1 1 2,-2-4-1,2-3 0,-2-5 0,2-7-3,6-3-15,3-13-5,7-11-1,0-10-2,7-8 2</inkml:trace>
  <inkml:trace contextRef="#ctx0" brushRef="#br0" timeOffset="1271">1835 207 73,'9'19'24,"-4"2"-1,4 5-1,-2-2-9,3 4-14,-1 3 1,0 3 0,-1-5 0,0-3 1,-2-5-1,1-5-2,2-1-7,4-12-13,7-8 0,0-12-2,6-7 2</inkml:trace>
  <inkml:trace contextRef="#ctx0" brushRef="#br0" timeOffset="1522">2418 232 79,'0'0'24,"12"9"-1,-12-9-1,-13-2-17,-5 4-3,-7 5 0,-10 1 0,-7 4-1,-6 3 0,-5 5 0,1 3 0,7 3 0,6 1 0,12 0-1,11-2 1,15-1-1,16-5 0,13-3 1,13-6-2,13-8-1,10-3-6,1-13-12,9-3-3,-7-11-1,-1 0 0,-14-9 0,-2 5 6,-16-4 5,-8 6 10,-9 4 12,-6 6 5,-6 6 0,-5 14 2,2-10 0,-2 10-1,-5 10-5,-3 1-2,5 6-1,-5 0 0,4 6 0,-5 0-1,3 5-1,0-4 0,4 1-1,1-4 0,5 0 0,1-6-1,10-4 0,4-9 0,11-6 1,4-8-2,6-5-1,-1-7 0,1-2 0,1-2-1,-4 1 1,-9 5 0,-7 5-1,-7 4-1,-14 13 1,11-2-1,-11 2 1,9 26-1,-6-3 1,3 8-1,1 4 0,1 8 1,7 6 1,-6 5-1,-1 7 1,-2 4 0,1 1-1,-2 0 1,-1-4 0,-2-6 0,-2-5-1,1-6-2,-3-13-12,4-3-10,-6-13-1,4-16-1,-16-1-2</inkml:trace>
</inkml:ink>
</file>

<file path=ppt/ink/ink3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01:05:13.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1326 7,'0'0'11,"0"0"-2,0 0-3,0 0-1,0 0 0,0 0 0,0 0-1,0 0 1,0 0-1,0 0 1,0 0 0,-3 14 0,3-14 1,-2 12 0,2-12-1,-3 15 0,2-5-1,0 2 0,1 2-1,-2-1-1,1 3 0,1 2 0,-1 1 0,1 2 0,0 0-1,0 4 1,-1 1 0,3 3-1,-1 1 1,2 4-1,-2 1 0,0 1 0,0 0 0,2-2-1,-2-2 1,0 0-1,0-4 0,0-1 1,3-5 0,-2 0 0,0-1 0,2 0 0,-2 0 0,-1 0 0,1 1 1,-2-2-1,-2 1 1,2-3-1,-2 0 0,1-2 0,0-2-1,0-2 1,-1-1-1,2-11 0,-1 18 0,1-18 0,1 13 1,-1-13-1,0 0 1,0 0 0,2 10 0,-2-10 0,0 0 0,0 0-1,0 0-1,0 0-2,0 0-7,0 0-14,-6-10-1,-4-3 0,7 1 1</inkml:trace>
  <inkml:trace contextRef="#ctx0" brushRef="#br0" timeOffset="898">-3 1423 21,'0'0'18,"0"0"-1,0 0 0,0 0-3,-5-15-4,5 15-2,7-12-1,-7 12-1,10-15-2,-10 15 1,18-16-2,-4 6 0,0 2 0,4-1-1,1-1 0,6 1-1,1 2 0,-1 0 0,1 2 0,1 2 0,-1 1-1,-1 3 1,-3 1-1,1 4 1,-4 1-1,1 2 0,-2 2 1,-3 3-1,-1 2 1,-2 0-1,1 2 1,-3 0-1,-1 2 0,0 0 0,-1 0-1,-1 0 0,-3-3 1,-1 1 0,-3-1 0,-3 2 0,-1-2 0,-6 1 2,-1-2-1,-3-1 1,-3 0 0,-1-3 0,-3 1-1,0-3 1,-3-1-1,1-2 0,0-2 0,-2 2 0,3-3-1,0 0 0,0-1 1,-1 1-1,2 0 0,1-1 0,2 1 0,3-1 0,-1 0 0,6 0 0,10-3 0,-14 3 0,14-3 1,0 0-1,0 0 0,0 0 0,0 0-1,0 0 1,0 0 0,0 0-1,0 0 1,0 0-1,0 0 0,0 0 1,0 0-1,2 12 1,-2-12 0,12 12 0,-12-12 1,17 19 0,-5-6 0,2 1 0,1 1 1,2 2 1,1 2-2,2 2 2,1 1-1,0 2 0,3 3-1,1-1 1,3 2-2,0-1 1,0-2 0,-2-2-1,0 1 0,-4-6 0,-2-2 1,-5-4-1,-3-1 0,-12-11 1,14 14-1,-14-14 0,0 0 1,10 9 0,-10-9 1,0 0-1,0 0 0,0 0 1,0 0-2,0 0-2,0 0-10,0 0-14,-5-10-3,5 10-1,-11-17 0</inkml:trace>
  <inkml:trace contextRef="#ctx0" brushRef="#br0" timeOffset="2144">1145 1515 15,'4'-11'15,"-4"11"1,5-10 0,-5 10-3,0 0-3,5-13 0,-5 13 0,0 0 0,0 0-1,0 0 0,-2-10-1,2 10-2,0 0 0,-10 0-2,10 0-2,-15 5 0,15-5-1,-22 12-1,9-3 0,-2 4 0,-3 1 0,2 4-1,-3 2 1,0 3 0,-1 1 0,2 7-1,-1 1 1,2 4 0,0 2 1,2 1-1,1 2 1,1 2 0,3-1 0,-1-2 0,3-1 0,1-3 1,1 0 1,4-1 0,2-2-1,2-3 0,3 1 0,2-2 0,3 0 0,1-2-1,2-4 0,1 0 0,1-2 0,2-3-1,1-2 1,-1-1 0,2-2-1,0-1 1,-1-1-1,1-1 1,2-1-1,-2-1 1,0 0-1,0 0 1,1-1-1,0 0 1,-1 0-1,0-1 1,-2-1-1,-2-2 1,-2 2-1,-2-3 1,-11-2 0,15 4-1,-15-4 2,0 0-1,0 0 1,0 0-1,0 0 1,0 0 0,0 0-1,0 0 1,0 0-2,0 0 0,0 0-3,0 0-4,0 0-12,0 0-14,-5-11 2,-3 0 0,8 11-2</inkml:trace>
  <inkml:trace contextRef="#ctx0" brushRef="#br0" timeOffset="4583">1628 1796 3,'21'-4'10,"-21"4"-1,18-3-1,-18 3-1,10-1 1,-10 1 1,0 0 1,0 0 2,11-2 2,-11 2-1,0 0 0,0 0-2,0 0-1,-13-1-3,13 1-1,-17 1-3,5 2-1,-2-1-1,-3 2-1,0 1 0,-1 2 0,1 0-1,-2 2 1,2-1 0,1 0 0,1 1 0,1-1 0,0 0 0,2 1 0,0-1 0,12-8-1,-19 15 1,19-15 0,-16 13 0,16-13 0,-11 11-1,11-11 1,0 0-1,-6 12 1,6-12-1,0 0 1,7 13 0,-7-13 1,14 9-1,-2-1 1,2 0-1,3 2 2,7-2-2,3 2 1,1 2-1,4 1 0,3 0 0,0-2 0,-2 2-1,-1-1 1,-4 1-1,-5-2 1,-2 0-1,-5-1 1,-4 1 0,-3-1 0,-9-10 0,12 20 0,-10-8 0,-3-1 1,-1 1 0,-4 1 1,-2 0 0,-4-1 1,-2 2 1,-4 0 1,-5 0 0,-3-2 0,-3 2 0,-1-4-1,0 1 0,-2-3-1,1 0 0,-1-3-2,3 0 0,2-1-4,-1-4-8,1-1-18,3 3-1,-7-9 0,7 0-2</inkml:trace>
  <inkml:trace contextRef="#ctx0" brushRef="#br0" timeOffset="9367">1870 1353 8,'0'0'9,"-11"8"-1,11-8-3,0 0-1,0 0 0,0 0-1,0 0 1,0 0 0,0 0 1,0 0-1,3 14 1,-3-14-1,3 10-2,-3-10 1,7 17 0,-3-7-2,3 2 1,-1 2-1,2 1 0,1 0 0,0 4 0,3-1-1,1 2 0,1 3 1,1 0-1,1 3 0,1 0 2,0 2-2,1 3 0,-2 0 0,2 2 1,-2-1-1,-1 2 0,-1-1 1,0-3 0,-1-1-1,-1 0 1,-2-1-1,-2-3 1,-1-1-1,-2-1 1,-3 0-1,-2 0 1,-2 1 0,-3-2 0,-2 1 1,-3 2 1,-3 0 0,-2 1 1,-3 0 0,-1 1 0,-2-3 0,-2 2 0,-1-4-1,0-1 0,1-2 0,-1-3-1,0-1 0,3-3 0,1-2 0,3-3 0,2-1 1,1-2-1,14-4 0,-17 3-2,17-3-2,0 0-3,0 0-1,0 0-5,0 0-6,3-10-8,9 7 1,-5-12 1,8 5 2</inkml:trace>
  <inkml:trace contextRef="#ctx0" brushRef="#br0" timeOffset="10472">2757 1576 8,'0'0'12,"0"0"0,0 0 0,0 0-3,0 0-2,0 0-1,0 0-1,0 0-1,0 0-1,0 0-1,0 0-1,3 12 0,-3-12 0,3 21 2,1-6-2,-1 4 1,1 2 0,-1 6-1,0 3 1,-2 4 0,-1 2-1,0 5 1,-3-2 0,2 3-1,-1 1 0,1-5-1,0-3 1,1-5-1,0-4 0,1-5 0,0-6 0,-1-15 1,2 15 0,-2-15-3,0 0-4,0 0-6,0 0-5,-9-23-1,5 12 0,-11-11-1</inkml:trace>
  <inkml:trace contextRef="#ctx0" brushRef="#br0" timeOffset="10921">2523 1894 7,'0'0'13,"22"-7"-1,-10 1-1,4 5-4,-2-3-1,6 5 1,-2-3-1,6 4 0,-2-2 0,6 3 1,-2-2-2,3 0-1,1 0 0,3-1-1,-2 0-1,2-1 1,0-1-1,-2-1 1,0 0 1,-4-1 0,-3 1 1,-5-1 0,-2 1 0,-6 0 0,-11 3 0,12-2 0,-12 2-2,0 0 0,0 0-2,0 0-3,0 0-7,0 0-8,0 0-8,0 0-2,0 0 2,-5-13-1</inkml:trace>
  <inkml:trace contextRef="#ctx0" brushRef="#br0" timeOffset="14803">5983 601 6,'0'0'8,"0"0"1,0 0-1,0 0-1,0 0 1,0 0-1,0 0-2,0 0-1,0 0-1,0 0 0,0 0-1,0 0-1,-13 3 1,13-3 1,-14 0 0,14 0 1,-20 1 0,6 0-1,-2 0-1,0 2 1,-3-1-1,-2 1-1,0 1 0,-3-1 1,1 2 0,-1 0 0,-1-1 1,-1 2 0,-1-2 0,1 3 0,-2-3 1,0 2-1,-2-1-1,0 2-1,-3-3 1,1 3-1,-3-1 0,-2-1 0,0 3-1,-2-1 1,0 1 0,-1-2 0,0 1 1,1-1-1,0 1-1,2-1 1,-1-3 0,1 2 0,2-2-1,-1 1 1,2-2-1,0 1 1,1-1 0,2 0 0,0 1-1,3 0 0,-2-1 0,3 0 0,0-1 1,2 1-1,1-1 0,3-1 0,3 1 0,1-1 0,6 0 1,0 0-1,11 0 1,-13-1-1,13 1 1,0 0 0,0 0 0,0 0 0,0 0-1,0 0 1,0 0-1,0 0-1,0 0 1,0 0-1,0 0 1,0 0-1,0 0 0,0 0 1,0 0-1,0 0 1,0 0-1,0 0 1,0 0-1,0 0 0,0 0 1,0 0-1,0 0 0,0 0 1,0 0-1,0 0 1,12 9 0,-12-9 0,0 0 0,15 12 0,-15-12 0,15 11 0,-15-11 0,19 14 0,-7-7 0,0 0 0,2 2 0,3-1 0,-1 3 0,2-1 0,3 1 0,0 1 1,2 0-1,3 2 0,1 0 1,4-1-1,3 1 1,2-1-1,4 1 1,1-3-1,1 1 1,-1-1-1,3 0 0,-1 2 0,-2-2 1,1 3-1,-1-2 0,-2 2 0,-2 0 0,-1-2 0,-2 0 0,-2 0 0,-4 0 0,-2-3 0,-1 0 0,-4 1 0,-2-2 0,-4-1 0,-1 0 0,-14-7 0,19 12 0,-19-12-1,0 0 1,10 11 0,-10-11 0,0 0 0,0 0 0,0 0 0,0 0 0,0 0 0,0 0 1,0 0-1,0 0 0,0 0 1,0 0-1,0 0 0,0 0 0,0 0 0,0 0 0,0 0 0,0 0 1,0 0-2,0 0 1,1 11 0,-1-11 0,0 0 0,0 0 0,0 0 0,0 0 0,0 0 1,-16 14-1,16-14 0,-18 15 1,6-6-1,-2 0 1,-4 4-2,-1-1 1,-2 2 0,0 2 0,-2-1 0,-2 2 0,1-1-1,-3 1 1,-1 0 0,-1 1 0,-2 1 0,0 0 0,-3 0 0,-1 1 0,0 4 1,-1 0-1,0 1 0,-2-2 0,2 3 0,0-1 1,1 0-1,1-1 0,1-1 1,0 0-1,2-1 0,1 1 1,-2-3-1,2-2 0,1 1 1,0-1-1,1-2 1,3-1-1,1-2 1,3-2-1,4 0 1,2-2-1,1 1 1,3-3-2,11-7 1,-15 10 0,15-10 0,0 0-1,-12 14 1,12-14 0,0 0-1,0 0 1,-6 11-1,6-11 1,0 0 0,0 0 0,0 0 0,0 10 0,0-10 0,0 0 0,0 0 0,4 14 0,-4-14 0,0 0 0,0 0 0,6 14 0,-6-14 1,0 0-1,0 0 1,8 10 0,-8-10 0,0 0 0,13 10 1,-13-10-1,13 8 1,-13-8 0,18 8 2,-5-3-2,0-1 0,3 1-1,3 0 1,3-2 0,3 1-1,2-1 1,3 0-1,4-2 0,4-1 0,4 0-1,3-3 1,4 1 0,3-1-1,4-1 1,6 1-1,4-2 1,2 0-1,2 1 0,6-1 1,2 0-1,5 2 0,0-1 0,1 1 0,1 0 0,-2 1 0,1 1-1,-4 1 1,-4 0 0,-4 1-1,-6 1 1,-4 1 0,-7 0 0,-5 2-1,-5 0 1,-8-1 0,-4 2-1,-6 1 0,-8-1-5,-3 2-9,-7 6-9,-9-14-6,-4 19 0,-14-18 1</inkml:trace>
  <inkml:trace contextRef="#ctx0" brushRef="#br0" timeOffset="18063">5769 2566 13,'0'0'10,"0"0"1,0 0 0,0 0-2,-17-6-2,17 6 0,-22 3 0,9 1-1,-5-1-1,1 2-2,-4 1 0,0 0-3,-3 1 1,1 1 0,-2 0-1,1 3 1,0-2 0,3 1-1,2 0 1,1 0-1,4-2 1,4 0-2,10-8 2,-12 16-1,12-16 0,-1 11 1,1-11 0,14 12 0,-1-6 1,4-2-1,3 2 1,4-1-1,6 0-1,0 0 1,3 0-1,2 2-1,0-1 1,-2 2 0,-1 1-1,-1 3 1,-2 1 0,-1 2-1,-5 1 0,-1 3 0,-2-1 0,-3 2 0,-3-1 0,-4-2 0,-3 0 0,-3-2 2,-4-2 0,-4-2 1,-4 0 1,-5-2 1,-3-2 2,-5 1-1,-5-3 1,-3 1-1,-3-4 0,-3 0 0,-2 1-2,-1-2 0,0 0 0,-1-1-1,3 0 0,1 0 0,2 0 0,3-1 0,4 1-1,3-1 1,4 0-2,7-2 0,0 2-2,12 1-3,0 0-4,0 0-7,0 0-9,3-17-2,13 12 2,-7-15 0</inkml:trace>
  <inkml:trace contextRef="#ctx0" brushRef="#br0" timeOffset="20535">5958 2397 17,'0'0'12,"0"0"0,0 0-1,0 0-3,0 0 0,0 0-2,0 0 0,0 0 0,0 0-3,0 0 0,0 0-2,0 0 0,0 0-1,0 0 0,0 0 1,-3 10-1,3-10 0,0 0 1,2 14 0,-2-14 0,1 14 0,-1-14 1,3 20-1,-1-9 0,-1 0 1,2 2-1,-1 0 0,1-1 0,1 0-1,-1-1 1,0-1-1,-3-10 1,6 15-1,-6-15 2,2 11 0,-2-11 0,0 0 1,0 0-1,-4 13 1,4-13-1,0 0 0,0 0-1,-4 11 0,4-11-2,0 0 1,0 0-2,0 0-1,0 0-2,11 7-7,-11-7-7,0 0-4,10-17 2,-10 17 0</inkml:trace>
  <inkml:trace contextRef="#ctx0" brushRef="#br0" timeOffset="43047">7268 973 10,'0'0'11,"0"0"-2,0 0-3,0 0-2,0 0-1,0 0 0,0 0-1,0 0 1,0 0-1,0 0 0,0 0 0,0 0 0,0 0 0,0 0-2,-4-12 1,4 12-1,0 0 0,2-11-1,-2 11 1,0 0 0,0 0 0,0 0 0,0 0 0,0 0 0,0 0 0,0 0 0,0 0 1,0 0 0,0 0 1,0 0-1,0 0 1,0 0 1,0 0-1,0 0 1,0 0-1,0 0 0,0 0 1,6 11 1,-6-11-1,1 13 1,-1-13 0,0 18 0,0-18 0,3 21 0,-2-7 0,0 1-1,1 1 0,1 4-1,-2 1 0,1 2-1,-2 2 0,1 3 0,-1 0 0,0 1 0,-1 3-1,0 2 0,1-1 0,-1-2 0,0-1 0,0 0-1,1-4 1,-2 0-1,2-3 2,2-2-1,-2 2 0,1-1 1,0 1-1,0-1 0,-1-1 0,0 0 1,-1-1-1,-1-1 1,-2-3 0,-1-1 0,1-2 1,-3 1-1,1 0 1,0-3-1,0 1 0,0-1 0,6-11 0,-7 17-1,7-17 0,-3 11 0,3-11 1,0 10-1,0-10 0,0 13 0,0-13 0,-2 15 0,2-15 1,-3 15-1,3-15 0,-3 11-2,3-11-4,0 0-6,0 0-9,0 0-5,-10-19 2,14 7-1</inkml:trace>
  <inkml:trace contextRef="#ctx0" brushRef="#br0" timeOffset="44250">7233 922 9,'0'0'13,"0"0"0,0 0 0,4-12-4,-4 12-3,6-10-1,-6 10 1,8-13 0,-8 13 0,14-14 0,-14 14 0,21-15 0,-8 7 0,2-1-1,3 1 0,2 0 0,1 2-1,2 0-1,0 2 0,4-1 0,1 3-1,0 1-1,0 1-1,2 1 1,-2 1-1,0 0 0,-2 2 0,-1 1 0,-2 0 1,0 1-1,-2 0 0,-2 1 0,0 0 0,-1 1 1,-1 2-1,-1 0 0,0-1 1,-2 2-1,-2-1 0,0 1 1,-4-1-1,-1 1 1,-2-1-1,-3 2 0,0-2 1,-4 1-1,0 3 1,-1 0-1,-2 0 0,0 1 1,2 1-1,-3 1 0,1 0 1,-2 2-1,1-3 0,-1 0 1,0 1-1,-1-3 1,-2 1-1,0-4 1,-1 1-1,0-1 1,-1-2 0,-2 0-1,0-1 1,-2-1 0,0 1 0,-2-2-1,1 1 1,-3-1 0,-1-1 0,0-1 0,-3 1 1,-1-1 0,-2-1 1,-2-1 0,-2 2-1,0-2 1,-2-1-1,-1 1 0,3-1 0,-1-1 0,2-1-1,2-1 0,3 1-1,2-1 1,2 0-1,2-1 0,2 1 0,4 1-1,1 0-2,12 1-3,-16-2-5,16 2-8,0 0-9,0 0-1,10-3 0,-4-8 1</inkml:trace>
  <inkml:trace contextRef="#ctx0" brushRef="#br0" timeOffset="53570">8341 818 0,'0'0'12,"0"0"1,0 0-2,0 0 0,0 0 0,0 0 0,0 0 0,0 0-1,0 0-1,0 0-2,0 0-2,0 0 0,0 0-2,0 0-1,0 0 0,0 0 0,0 0 0,0 0 1,0 0-1,0 0 1,0 0-1,0 0 1,-13-2-2,13 2 0,0 0-1,-16 14 0,16-14 0,-17 21 0,6-6-1,-2 5 1,-4 2 0,1 3 0,-3 3 0,1 3 0,-2 0 1,0 3-1,-1 1 1,2-1-1,2-1 1,-1 1 0,4-1 1,3 1-2,0-1 0,3 1 1,1 0 0,0 0 0,3 1 1,0 0-1,0 2 2,-1-3 0,2 0 0,-1-2 0,1 1 2,1 0-3,2-2 1,-2-2 0,5 0 0,-1-2-1,2-1 0,1-2 0,2 1 1,2-4-2,0 0 1,2-3 0,0 1-1,1-4 0,1 0 0,0-3 0,1-1-1,0 0 1,-2-3-1,1 0 0,1-3 0,-2 1 0,1-3 0,-2 2 0,1 1-1,-12-6 1,20 7 0,-9-4 0,-11-3 0,19 7 0,-8-1 0,1-4 0,-1 1 1,2-2-1,1 0 0,-2 0 0,1-1 0,-3 0 0,-10 0 0,17-2 0,-17 2 1,0 0-1,11-1 0,-11 1 1,0 0-1,0 0 1,0 0 0,0 0-1,0 0 0,0 0-3,0 0-6,-9-12-17,9 12-5,-11-19-2,7 8 0,-10-11 1</inkml:trace>
  <inkml:trace contextRef="#ctx0" brushRef="#br0" timeOffset="54796">8907 1194 20,'0'0'19,"0"0"0,0 0-2,0 0-6,0 0-3,0 0 0,-15 10-1,3-8-2,2 2-2,-5-1-1,-2 2 0,0 1 0,-1 1 0,1 0 0,-1 0 0,2-1 0,0 1 0,2 0 0,2 0 0,1-1 0,11-6 0,-15 11-1,15-11-1,0 0 1,-10 14-1,10-14 1,0 10-1,0-10 0,2 13-1,-2-13 2,8 14-2,-8-14 1,15 18 0,-3-8 0,2-2-1,2 3 1,4-3 1,2 3-2,3 0 1,-1-1 0,1 1 0,1 2 0,-1-2 0,0 2 0,-2-1 0,-2-1 0,0 2 0,-1-1 0,0 0 0,-4-2 0,1 2 0,-3 0 0,-1 0 0,-3-1 0,-1 2 0,-3-3 1,-2 1-1,-3-1 1,-1-10 1,-5 19-1,5-19 2,-16 17-1,3-9 1,-3 1 0,-4-2 0,-1 2 0,-5 0-1,0 0 0,-3 1 1,1-1 0,-2 0-1,2 2 1,-1-3-1,2 0 0,-1-2 1,1 0-1,0-1 0,1-2-1,2-1 0,2 1 0,-1-3 0,2 1 0,4-2 0,1 0-1,3-2 0,2 2 0,11 1 0,-15-6 0,15 6-1,0 0-1,-11-7-1,11 7 0,0 0-3,-9-11-5,9 11-11,0 0-8,-9-20 0,9 20-1,-5-27 3</inkml:trace>
  <inkml:trace contextRef="#ctx0" brushRef="#br0" timeOffset="56091">9127 929 0,'0'0'12,"0"0"0,0 0 0,0 0-3,0 0-1,0 0 1,0 0 1,-4 10 1,4-10 0,0 0-1,0 0-1,0 0 0,0 0-2,0 0-1,-1 14-1,1-14-1,-3 17 0,-1-7-1,2 5 0,-3 3-1,2 0 0,-2 3-1,0 1 0,1 1-1,1-2 0,1-2 0,0 1 0,2-5-1,0-1 1,0-2 1,0-12-1,2 16 0,-2-16 0,0 0 0,1 12 0,-1-12 0,0 0-1,0 0-3,0 0-7,0 0-8,0 0-7,0 0 0,0 0 0,-13-6 0</inkml:trace>
  <inkml:trace contextRef="#ctx0" brushRef="#br0" timeOffset="56988">9573 886 2,'0'0'9,"0"0"0,-5 11 1,5-11-3,-3 11 0,3-11 0,-4 16 1,1-5 0,2 5 0,-2 3 0,2 3-1,-1 3-1,2 4-1,-1 5-2,2 2 0,-1 3-1,1 4-2,-1 1 0,1 2-1,-2 0 1,-3 2-1,0 1 1,-1 2-1,-3-1 1,2-1 0,-2-2 0,2 0 0,-1-4 1,5-3-1,-2-3 1,4-6-1,0-4 0,2-5 1,0 0-1,-1-3 1,0-3-1,1-1 1,-2-2-1,1 1 1,3-2-1,-4-1 1,0-11 0,0 14 0,0-14 1,0 0 0,1 11 1,-1-11 2,0 0-3,0 0-4,0-13-10,-7-6-9,12 8-3,-11-16 1,7 4-1</inkml:trace>
  <inkml:trace contextRef="#ctx0" brushRef="#br0" timeOffset="59268">10263 1215 0,'0'0'9,"0"0"0,13-2-1,-13 2 0,0 0 1,0 0 0,0 0 1,0 0 0,0 0-1,-18-5-1,18 5-3,-16 0-3,4 2 0,1 0-1,-2-1-1,-4 3 1,0-1-1,-3 2 1,1-1 0,1 2 0,-2 0 0,0 1 0,1-1 0,2 1 0,3 0 0,0 0 0,2-1-1,2 1 0,10-7 1,-18 10-1,18-10 0,-12 13-1,12-13 1,-9 13 0,9-13-1,-6 11 1,6-11-1,-2 11 1,2-11-1,2 12 1,-2-12-1,10 11 1,-10-11 0,18 12 0,-4-8-1,4 5 0,4-5 0,1 2 0,4 0-1,1 1 0,-1 0 0,1 0 0,-1 1 1,-3 1 0,-1 1 0,-2 0 1,-3 2-1,0 1 1,-1 1 0,-3 0 0,-1 1 0,-1 0 0,-3 0 0,-1 0 1,-2 1-1,-2-4 0,-2 2 0,-2-2 1,-1-2 0,-4 1 0,5-11 1,-14 17 2,4-8 1,-2-1 1,-5-2 1,-2-1 1,-4 2 1,-5-2-1,-4 1 0,-2-3-1,-2 1-2,0-1-1,0 0 1,0 0-3,3-2-1,2 0 0,6 1-1,1-1 1,4-1-1,4 0 0,3 0 0,3 0 0,10 0-1,0 0 0,-11-1-3,11 1-4,0 0-4,0 0-8,4-13-8,6 9-2,-4-10 2,10 4 1</inkml:trace>
  <inkml:trace contextRef="#ctx0" brushRef="#br0" timeOffset="60509">10526 1705 4,'-3'17'13,"3"-17"-2,-4 13-1,4-13-1,-6 21 0,0-8-1,3 4-1,-3 1 0,1 5 0,-2 2 0,-1 3-2,-1 2 1,-1 4-2,1 1 0,-2 0-1,1-2 0,1-2 0,-1-3-2,3-5 0,1-2 0,-1-6 0,3-4-1,4-11 1,-7 15 0,7-15 0,0 0-2,0 0-3,0 0-4,0 0-10,0 0-6,6-18 2,5 7-1</inkml:trace>
  <inkml:trace contextRef="#ctx0" brushRef="#br0" timeOffset="61242">10689 1250 0,'0'0'9,"0"0"0,11-7 1,-11 7-2,0 0 0,10-7 0,-10 7 0,14-2 0,-3 3 0,-11-1 1,23 0-3,-8 3 0,3 0-2,2 2-1,2 2-1,2 1 0,1 2-1,2 1 0,0 3-1,-2-1 0,1 3 0,-4 0 0,-1 2 0,-2 0 1,-3 3-1,0 0 1,-4 1 1,0 2-1,-4 0 0,-1 1 0,0 2 0,-2-1 0,-2 2-1,0-1 1,-2 1 0,-3-1-1,-2 0 1,-3-2 0,-3-1 1,-4-1-1,-4-2 1,-2 1 0,-2-3 0,-1-2 1,-2-3 0,2-2 1,-4-3 0,4-2 1,-4-5-1,2-2 0,-2-5 0,3-2-1,-1-4 1,3-3-2,3-1 0,3-1-1,2-2 0,5 2-1,3 0 0,2-2-1,5 2 1,2 1-1,3-1 0,3 1 0,4 1 0,0-1 0,4 2 1,2 3 0,1 2 0,1 0-2,-1 4 2,2 2 0,-2 3 0,1 2 0,-1 3 0,-1 1 0,2 0-1,-1 3-1,0-2-3,-2 0-4,-1-1-6,2 5-10,-7-12-4,5 5 2,-17-5 0</inkml:trace>
  <inkml:trace contextRef="#ctx0" brushRef="#br0" timeOffset="62614">11097 766 8,'0'0'13,"0"0"1,0 0-2,0 0-3,10 11-1,-10-11-1,18 18-1,-5-4-1,3 1-1,4 5-1,1 2 0,5 5-1,-1 1-1,3 3 0,3 1-1,0 2 0,0 4 0,0-1 1,0 2-1,-3-2 0,-2 1 0,-3 2 0,-2 2 0,-6-3-1,-2 3 1,-6 0-1,-1 0 2,-5 2-2,0 0 1,-3 0 0,0-1 1,-2 3-1,-1-2 1,-2-1 0,-1 1-1,-4 0 2,-1-2-1,-3 0 1,-3-1 1,-1-6 1,-2-1 0,-1-5 2,-2-2 0,2-5 0,-2-2 0,3-6 1,1-4-2,0-2 0,3-3 0,1-2-2,2-1-1,2-4 0,13 2-2,-17-3-1,17 3-3,0 0-6,0 0-11,-13-14-6,13 14-1,10-22 0,3 8 2</inkml:trace>
  <inkml:trace contextRef="#ctx0" brushRef="#br0" timeOffset="87651">3539 1516 0,'0'0'9,"0"0"0,0 0-1,0 0-1,0 0-1,-11 3 1,11-3 0,0 0 1,0 0 0,0 0 0,0 0 0,0 0-2,0 0-1,0 0-1,0 0-2,0 0 0,0 0-2,0 0 1,0 0-1,0 0 0,0 0 0,0 0 0,0 0 0,0 0 0,0 0 0,1 12 0,-1-12 0,6 11 0,-6-11 1,10 18 0,-3-4 0,1 2-1,0 2 1,-1 2 0,2 4 0,-1 2-1,1 2 0,0 1 1,-3 0-1,3 0 0,-3 2 0,3-1 0,-2-3 1,4 1-1,-3 0 0,1 0 1,1-2-1,0 1 0,3 0 1,-1 0-1,2 1 0,-3 0 0,2-1 0,-1-2 0,-3 2 1,-1-3-1,-1 2 0,-2-3 1,-1 1-1,-2-2 0,-1 0 1,0-1-1,-1 0 0,-1-1 1,1-1-1,-1 1 0,0-1 0,-2 0 1,1-3-1,0-1 0,-1-1 1,0-2-1,-2-2 1,5-10 1,-9 18-1,9-18 2,-13 12-1,13-12 0,-16 12 0,5-6 1,1 1-1,-2-1-1,-1 1 1,0 0-2,-2 1 1,-1-2 0,2-1 0,-4 0-1,3 1 1,0-3 1,0-1-1,2-1 0,1 0 0,12-1 1,-17 0-2,17 0 1,-12-1 0,12 1-1,-11-6 0,11 6 0,0 0 0,-14-13 0,14 13 0,-9-14 0,3 3 0,0 0 1,-1 1-1,-1-2 0,1-1 0,0-1 0,-1 1 0,2 0-1,0 0 1,2-3-1,1 1 1,2-2-1,1-1 1,0 0-1,1-1 1,1 0 0,0 0 0,0 0 1,-1 0-1,1 2 1,-1-1 0,2 1-1,0-1 1,0 0 0,2 0-1,-1 0 1,2-2-1,1-1 0,3-1 0,-1 0 0,1-2 0,1-1 0,2-2-1,1-2 1,2 1 0,4-3 0,-1 0 0,2-2 0,1 0-1,1 0 2,2 0-1,-1 1 0,0-1 0,1 1 0,2 1 0,1 0-1,-1 2 1,0 3 0,0 2 0,-4 1 1,-1 4 0,-4 4 0,-5 1 0,-3 6 1,-10 8 0,14-11 0,-14 11 0,0 0 2,0 0-2,0 0 0,0 0-1,0 0 1,0 0-1,0 0 0,0 0-1,0 0 0,0 0-2,0 0 0,0 0-3,0 0-6,0 0-10,0 0-6,0 0-3,0 0 3,-27-3 0</inkml:trace>
  <inkml:trace contextRef="#ctx0" brushRef="#br0" timeOffset="108192">11941 599 9,'1'-10'8,"-1"10"-1,0 0 0,0 0-1,0 0-1,0 0-2,0 0 0,0 0-1,0 0 0,0 0-1,0 0 0,2 10 0,-2-10 0,3 11 1,-3-11 0,2 15 1,-2-15-1,3 17 0,-1-6 0,-1 3 0,0 2-1,2 3 0,-1 0 1,0 4-1,1 1 0,1 3 0,0 2 0,1 2 0,0 3 0,1 2 0,0 4 0,1 4 1,0 2-1,-1 1 0,0 2 0,-2 4 0,-2-1 0,-1 1-1,-2 0 1,-2 0 0,0-1 0,0-2 1,1-2 0,2-3 0,2-1 1,4-4-1,2-4 0,3-3 1,1-5-2,-1-1 0,0-4 0,-2-4 0,-1-2 0,-2-2 0,-1 1 1,-3-2-1,-1-2 0,-1 0 0,0 0 1,0 0 0,0-1-1,0-11 1,-1 17-1,1-17 1,1 13 0,-1-13 0,0 11-1,0-11 1,0 10 0,0-10-1,0 13 0,0-13-1,-1 15 1,1-15 0,-2 15 0,2-15-1,-1 13 0,1-13 0,-1 13 0,1-13 0,-2 13 0,2-13 0,2 14 0,-2-14 0,0 14 0,0-14 0,1 14 0,-1-14 0,0 10 0,0-10 0,0 0 0,1 11 0,-1-11 1,0 0-1,0 0 0,0 0 0,0 0 1,0 0 0,0 0 0,0 0 0,0 0 0,0 0 0,3-14 0,-3 14 0,4-18 0,-1 7 0,3-3 0,-2-2 1,3-2-2,-3-3 1,6-1 1,-2-2-1,2-1 0,0-4 0,-1-2 1,3-1-2,-1-3 4,1-1-3,1-3 0,1 0 1,-1-2-1,1 0 0,1-1 0,0 0-1,3 3 1,-1-4 0,2 2 0,2-3 0,2 1 0,1 0 0,0-1-1,0 0 1,1-1 0,1 2-2,0-1 1,-1 1 0,0 1 0,2 0 0,-3 2 0,2 2 0,0 0 0,-3 0 0,0 4 1,-3 1-1,0 1 0,-4 2 0,2 1 0,-3 0 0,0 3 1,-1 0-1,0 1 0,-1 2 0,-1-1 0,-3 2 1,-1 2-1,-2 5 0,-2 1 1,-4 14-2,3-15-1,-3 15-7,0 0-11,0 0-9,-10 9-1,0-19 0,10-3 0</inkml:trace>
  <inkml:trace contextRef="#ctx0" brushRef="#br0" timeOffset="113344">13213 127 7,'0'0'10,"-4"11"0,4-11-1,0 0-1,0 11 1,0-11 0,0 0 0,0 0-1,-1 11 2,1-11-1,0 0-2,0 0 0,0 0-2,0 0 0,0 0-1,0 0-1,0 0-1,0 0 0,0 0 0,0 0 0,0 0 0,0 0-1,0 0 1,0 0 0,0 0-1,0 0 1,8-12-1,-8 12 1,5-14-1,-5 14 0,3-16-1,-3 16 0,2-13 1,-2 13-1,-1-10 0,1 10 0,0 0 0,0-12-1,0 12 1,0 0 1,0 0-1,0 0 0,0 0 0,0 0 0,0 0 0,0 0 0,0 0-1,0 0 1,0 0 0,0 0-1,0 0 1,0 0 0,0 0 0,0 17 0,-1-5 0,-1 4 1,0 3-1,1 4 1,-3 4-1,1 1 0,0 4 0,2 1 0,0 1 0,0-1 0,1-2 0,-1-2-1,2-3 1,-2-3 0,0-2-1,-1-6 0,1-1 0,-1-3-2,2-11-1,-2 13-1,2-13-4,0 0-8,0 0-7,0 0-1,7-28 1,0 11 1</inkml:trace>
  <inkml:trace contextRef="#ctx0" brushRef="#br0" timeOffset="114184">13403 50 11,'13'6'19,"-13"-6"0,0 0-2,0 0-4,0 0-3,0 0-2,0 0-1,0 0-2,0 0-2,0 0 0,-1 18 0,2-8 0,0 3-1,2 3 1,-2 5-1,1 6 1,-1 3-1,-1 6 0,0 4-1,0 1 0,0 2 0,-2 0-1,2-2 1,-1-4-1,1-4 1,-1-8-2,1-4 0,0-4-2,0-17-5,2 17-8,-2-17-8,0 0 0,-1-29 1,7 9-1</inkml:trace>
  <inkml:trace contextRef="#ctx0" brushRef="#br0" timeOffset="114672">12887 61 19,'0'0'16,"0"0"0,0 0-2,8-11-5,-8 11-1,0 0 2,16-10-2,-16 10 0,17-8-2,-5 4 0,5 2-2,7 0-1,5 0-1,9 1-1,10 1 0,7 0-1,9 0 0,8-1 0,0-1-1,2-1-2,-4-1-1,-6 0-1,-7 0-4,-8 1-2,-13 0-5,-4 7-5,-17-6-1,0 8 0</inkml:trace>
  <inkml:trace contextRef="#ctx0" brushRef="#br0" timeOffset="117609">13580 883 8,'0'0'9,"0"0"0,0 0-3,8-10-1,-8 10 1,0 0 0,0 0 2,0 0 1,0 0 0,0 0 1,3-11-2,-3 11-1,0 0 0,0 0-2,-14-3-2,14 3 0,-17 1-2,6 1 1,0 2 0,-3 2 1,-3 1 0,0 2 0,-3 2 0,-1 2 0,-2 6 0,-1 2 1,0 2-1,-2 3 0,1 3 1,2 1-1,0 2 0,2 1 0,0-2-1,3 3 0,1-2 1,0 2-1,2 2-2,0 3 0,3-2-1,2 3 1,0 2-1,2-1 1,1 2-1,1 0 1,3 0 0,1-1 1,-1 0-1,4 0 1,3-3 0,4 1-1,3-3 1,5 0-1,3-2 1,3-1-1,2-4 0,3-3 0,0-3 0,1-5 0,4-1 0,-2-4 0,0-5 0,1-3 0,-2-1 0,1-2 0,-1-1 1,1 0-1,-5-4 1,0 1-1,1 0 1,-2 0-1,1-1 1,-2-1-1,0 2 1,1-1-1,-1 1 1,-3-1 0,-4 0 0,-2 2 0,-2-1 1,-12 1-1,15-2 2,-15 2-1,0 0 0,0 0 0,0 0 0,0 0-2,0 0-1,0 0-7,-9-12-16,9 12-8,-14-19 1,8 6-3,-8-12 2</inkml:trace>
  <inkml:trace contextRef="#ctx0" brushRef="#br0" timeOffset="118812">14091 1232 16,'0'0'15,"-11"4"1,-2-5 0,2 6-1,-8-4-1,1 5-1,-6-2-1,-1 3-2,-6 2-2,-1 0-3,-2 0-2,0 1 0,1 0-1,3 1-1,2-1 0,3 1-1,4-3 1,5 1-2,16-9 1,-15 14-2,15-14 1,-1 12 1,1-12-2,21 9 2,-6-3-1,7-2 1,1 3-1,4-1 0,2 4 1,4-2-2,-3 2 0,4 2-2,-1 1-1,4 2-1,0 1 0,1 2 0,1-1 0,-3 3 1,-3-1 1,-3-2 1,-3 1 2,-7-2 1,-7-2 0,-6-1 2,-5 0 1,-7-2 1,-3 1 1,-5-2 0,-4 1 2,-3-3 0,-5 0 0,-4-2 1,0 0-2,-5-4 0,1 2 0,-3-4-1,1 1-1,-3-2 0,1-1-1,2-1-1,4-1 0,-2 0 0,5 1-1,2-4 0,3 4-1,4-4 0,3 4-1,4-2-4,-1 0-8,13 5-12,-10-11-4,4-1-2,11 1 2</inkml:trace>
  <inkml:trace contextRef="#ctx0" brushRef="#br0" timeOffset="119767">14292 1081 25,'0'0'17,"0"0"0,0 0 1,0 0-4,0 0-1,0 0-1,0 0-1,0 0-2,0 0-1,0 0-2,0 0-1,0 0-1,0 0-1,0 0-1,0 0-1,12 7 1,-12-7-1,4 11 1,-4-11-1,6 16 0,-2-3 0,-1 2 0,0 1 0,1 3-1,0 1 0,-1 1 0,2-1 0,0-3 1,-3-1-2,0-2 1,1-2-1,-3-12-3,0 14-6,0-14-10,0 0-8,0 0-1,-7-12 2,10 1-1</inkml:trace>
  <inkml:trace contextRef="#ctx0" brushRef="#br0" timeOffset="121122">14394 848 1,'0'0'9,"0"0"-1,0 0-1,10 7 0,-10-7 0,11 9 0,-11-9-1,15 12 0,-3-1 0,-1-2 0,4 6 0,2 0-1,1 4 1,3 4-2,3 3 0,-1 2-1,5 3-1,1 2 0,-1 2-1,2 1 0,-5 3-1,0-2 1,-3 2-1,-3 5-1,-5-2 1,-4 2 0,-3 0 0,-2 3 0,-4-1 0,-1 0 1,-3-3 0,-3-2 2,-2-3-1,-2-2 1,-1-2 1,-5-4 0,1-4 2,0-2-1,-4-3 2,3-2-1,-3-3 0,2 0 1,-3-5-1,2 1 1,-1-3-3,0 0 0,0-2 0,-1 2-2,2-1 1,-2-1-3,3-1 2,1-2-3,2 2 2,1-4-1,13-2 0,-16 6-1,16-6-1,0 0 0,-12 3-2,12-3-3,0 0-7,0 0-8,0 0-8,0 0-1,-6-18 1,6 18 2</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3.752"/>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3196 582 5,'-3'-13'10,"3"13"-1,-7-15-2,1 5 0,6 10-2,-16-16-1,5 7-1,-1 0 0,-3 0-1,1 2-1,-3-1 0,3 1 1,-5 0-1,0-1 0,2 0 1,-4-2 1,0 2 0,0-3 1,-1 2-1,-3-2 1,3 2-1,-2-2 1,1 1-1,0-2 0,1 1-1,-2-2-1,2 1 1,-2-3-1,-2 2 1,-2-2-2,-2 0 1,0 3 0,-3-3-1,0 1 1,-2 1 0,0 1 0,-1 1 0,2-2 1,0 4 0,-1-3 0,3 1-1,-2 2 1,3-1-1,-2-1 0,1 2-1,0 0 1,0 0-1,-1 2 0,-2 0 0,0 0 0,-2 2 0,0-2 0,-2 3 0,0-1 1,-2 0-1,-2 0 0,2 0 0,-2-2 1,0 1-1,-3 0 0,1 1 0,-1 1 0,3 0 0,-2 2 0,2 2 0,0 0 0,2 2 0,1 1 0,0-1 0,-2 1 0,1-1 0,-2 0 0,2 1 0,0 0 0,0 0 0,2 0 0,1 2 0,3 0 0,2 0 0,2 1 0,-3 0 0,7-1 0,1 2 0,0 0 0,1-1 0,1 1 0,1 0 0,0 2 0,6-2 0,-5 1 0,4 0 0,-2 1-1,1 0 1,0-1 0,-1 4 0,0 1 0,-3 3 0,1-1 0,-1 0 0,1 2 0,0-1-1,-1 3 2,1-2-2,0-4 1,5 0 0,-2 0 0,3-1 0,-3 2 0,2-2 0,2 1 0,-1 0 0,2 0 0,-1 0 0,2-1 0,0-2 0,2 0 0,2-3 0,9-7 0,-13 12 0,13-12 0,0 0 0,-12 7 0,12-7 0,0 0 0,0 0 0,0 0 0,0 0 0,0 0 0,0 0 0,0 0 0,0 0 0,0 0 0,0 0 0,0 0 0,0 0-1,0 0 1,0 0 0,0 0 0,0 0 0,0 0 0,0 0-1,0 0 1,0 0 0,0 0 0,0 0 0,0 0 0,0 0 0,0 0 0,0 0 0,0 0 0,0 0 0,0 0 0,0 0-1,0 0 1,0 0 0,0 0 0,0 0 0,0 0 0,0 0-1,0 0 1,0 0 0,0 0 0,0 0 0,7 10-1,-7-10 1,17 3 0,-5-1 0,6 0 0,2 0 0,3 0 0,4-1 0,2 0 0,2-1 0,2 0 0,0-1 0,3 0 0,-3 0 0,0 0 0,-2 1 0,-1 0 0,-1-1 0,-3 1 0,-4 0 0,-2 1-1,-3 0 1,-4 0 0,-2-1 0,-11 0 0,13 1 0,-13-1 0,0 0 0,0 0 0,0 0 0,0 0 1,0 0-1,0 0 0,0 0 1,0 0-1,0 0 1,0 0-1,0 0 1,0 0-1,0 0 0,0 0 0,0 0 0,0 0 0,0 0 0,0 0 0,0 0 0,0 0 0,0 0 0,0 0 0,0 0 0,0 0-1,-14-5 1,14 5-1,-15 1 1,6 0-1,-4-1 0,-1-1 1,-3 1-1,-2-1 1,-5-1 0,0-1 0,-5 0-1,0 0 1,-4-1-1,-1 1 0,-2 0 1,0 1-1,1 1 0,0 0 1,2 0 0,3 1 0,3-1 0,4 1 0,5 0 0,2 0 0,5 0 0,11 0 0,-14 0 1,14 0-1,-9 0 0,9 0 0,0 0 0,0 0 0,0 0 0,0 0 0,0 0 0,0 0 0,0 0 0,0 0 0,0 0 0,0 0 0,0 0 0,0 0 0,0 0 1,0 0-1,0 0 0,0 0 0,0 0 0,0 0 0,-1-9 1,1 9-1,0-12 0,0 12 0,3-18 0,-1 3 0,3 0 0,-1-4 0,1 1 1,0-3-1,2 1 0,-1-2 1,1-1 0,2 0-1,-1 4 0,-1 1 0,1 3 1,-2 0-1,-1 4 0,-2 2 0,-3 9 1,4-11-1,-4 11 1,0 0-1,0 0 0,0 0 0,0 0 0,0 0 0,0 0 0,0 0-1,0 0 1,0 0-1,0 0 0,0 0-1,0 0-3,11 3-6,-11-3-11,11 14-6,-1-2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04-10T21:51:58.118"/>
    </inkml:context>
    <inkml:brush xml:id="br0">
      <inkml:brushProperty name="width" value="0.05292" units="cm"/>
      <inkml:brushProperty name="height" value="0.05292" units="cm"/>
      <inkml:brushProperty name="color" value="#FF0000"/>
      <inkml:brushProperty name="fitToCurve" value="1"/>
      <inkml:brushProperty name="ignorePressure" value="1"/>
    </inkml:brush>
  </inkml:definitions>
  <inkml:trace contextRef="#ctx0" brushRef="#br0">0 129 0,'0'0'2,"12"-2"-1,-12 2 1,0 0 0,11 13 0,-11-13-1,12 11 0,-12-11 0,13 15 1,-5-6-1,-8-9 0,15 16 0,-15-16 0,16 16 1,-6-7-1,-1-1 1,3 2 0,0-1 0,2 2 0,2 1 1,2 1 0,3 1 1,2 1 0,3 1-1,2 1 1,2 2 0,1 0-1,3 1 0,1 3-1,1-3 0,2 3 0,0 1 0,2 1 0,3 2 0,0 0 0,3 3 0,1-1-1,1 1 1,1 1 0,2-5 0,0 2 2,3-2-2,2-5 1,1 1 0,3-3 0,5-1 0,0 0-1,5-1 0,2 1-1,-2-4 0,2 5-1,-1-5 0,1 2 1,-4 2-1,0-4 0,-4 3 0,2-3 1,0-1 0,1-3 0,-1-1-1,0-2 1,-1-4 0,1-1 0,-1-3 0,-1 0-1,-2-1 1,-1-3-1,-1-1 1,0 1-1,-2-2 1,-1 0 0,-2-3-1,-2 0 1,0-1 0,-1 2-1,-3-1 1,0-1-1,-1 1 0,0 1 0,0-3 1,0 2-1,-1-3 1,0 2-1,-2-1 0,0-4 1,-1-1-1,-1 0 1,-1-2-1,2 1 1,-5-2 0,2-1 0,-2 0-1,1 1 1,1-1-1,-1-1 0,-2 0 1,0-1-1,-1 0 1,0-2-1,-1 0 0,-2-1 1,-3-2-1,-1 1 1,-2 0-1,-1-1 0,-3 0 1,-1 0-1,-1 0 0,-1 3 0,-1 2 0,-3 3 0,0 2 1,-4 5-2,-1 2 1,-12 11 0,13-11 0,-13 11 0,0 0 0,0 0 0,0 0-1,0 0 2,0 0-1,0 0 0,0 0 0,0 0 0,0 0 0,0 0 0,0 0 0,0 0 0,0 0-1,0 0 1,0 0-1,0 0 1,-6-9 0,6 9 0,-12-6-1,12 6 1,-15-5-1,15 5 2,-17-5-2,7 1 1,1 1 0,-4-2 0,2 0-1,-4-1 1,-1-1 0,-2 1-1,-2 0 1,0 0 0,-3 1-1,-1 2 1,-1 0 0,1 2-1,3 1 1,-1 1 0,2-1 0,2 2 0,3 1 0,4-2 0,1-1 0,10 0 0,-12 3 0,12-3 1,0 0-1,0 0 0,0 0-1,12-9 1,2 4 0,1-5 0,7-1 0,5 0-1,2-3 1,3 2 0,-1 0 0,-1 1 0,-2 2 0,-1-1 0,-4 3 0,-3 0 0,-4 2 0,-2-1 0,-3 2 0,-1 1 0,1 1 0,-2 1 0,-9 1-1,18-1 1,-18 1 0,16 2 0,-16-2 0,14 3-1,-14-3 1,9 3 0,-9-3 0,0 0 0,0 0 0,0 0 0,10 9 0,-10-9 0,0 0 0,10 9 0,-10-9 0,9 8 0,-9-8 0,13 16 0,-5-6 0,1 4 0,1 3 0,3 3 1,0 3-1,2 3 0,0 1 1,0-1-1,0 1 0,-1 0 0,-1-5 0,-1-1 1,-2-2-1,0-4 1,-1-2 0,-3-2 0,0-2 0,-6-9 0,10 16-1,-10-16 1,6 9 0,-6-9-1,0 0 1,0 0-1,0 0 1,0 0 0,0 0-1,0 0 1,0 0-1,0 0 1,0 0-1,0 0-1,0 0-1,0 0-7,0 0-23,-12 5 0,-6-10 0</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8T19:21:15.985"/>
    </inkml:context>
    <inkml:brush xml:id="br0">
      <inkml:brushProperty name="width" value="0.05292" units="cm"/>
      <inkml:brushProperty name="height" value="0.05292" units="cm"/>
      <inkml:brushProperty name="color" value="#00B0F0"/>
    </inkml:brush>
  </inkml:definitions>
  <inkml:trace contextRef="#ctx0" brushRef="#br0">11955 12402 774,'0'0'1548,"0"0"-516,0 0 0,0 0 387,0 0 129,0 0-258,0 0 129,0 0-258,0 0-129,0 0-129,0 0-516,0 0 258,0 0-387,0 0 0,0 0 129,0 0-258,0 0 129,0 0-129,0 0 129,0 0-258,0 0 0,0 0 129,0 0-129,0 0 0,0 0 129,0 0-129,-6 10 0,6 0 129,0-10 129,-2 26-258,2-11 129,0 5-129,0 1 129,0 4-129,0-1 129,0 4-129,0 0 129,0 2 0,0-1 0,4-3-129,0 1 129,1-2-129,0-1 0,1-7 0,-1 0 0,1-5 0,-2 0 0,-4-12 0,9 13 0,-9-13 129,0 0 0,0 0 129,0 0-129,12 0 258,-12 0-258,10-16 0,-2 2 0,2-5-129,1-5 0,4-3-129,3-2 0,2-3 0,4-1-129,-1-3 129,3 3 129,0-3 0,1 5 0,0 2 0,-4 5-129,0 2 258,-4 6-258,1 4 258,-6 4-258,2 5 129,-3 3 129,-1 3-129,-12-3 129,19 22-258,-8-8 516,-5 5-387,1-2 0,-4 5 0,1-2 129,-3 6-129,0-2 129,-1 2 0,0 1 0,0-2 0,-3-1 0,0 2 0,0-4 0,1-1-129,1-3 129,1-5-129,0-13 0,0 13 129,0-13-129,17-3-129,-4-10 129,4-7 0,2-2-129,2-6 129,0-1-129,3-3 0,-2 2 129,-1 1-129,-2 1 129,1 1 129,-1 5-129,-1 1 129,2 1-129,3 6 129,-3 4-129,2 5 0,-1 3 129,-2 2-258,2 5 129,-4 9 0,-3 1 258,-1 4-258,-3 0 258,-2 6-129,-3-1 129,-2 1 0,-3 1 0,1 5 0,-1-3-129,0 4 129,-4-3-129,1-2 258,-1 0-258,0-5-129,0-1 129,2-5-129,1-3-129,1-13 0,-1 12-387,1-12-387,0 0-2451,6-9-1419,-3-10 0,3-3-387</inkml:trace>
  <inkml:trace contextRef="#ctx0" brushRef="#br0" timeOffset="915.05">13181 12495 129,'0'0'2838,"0"0"-129,0 0-2451,6 0-387,-6 0 258,20-8 645,-5 4 258,0-3 258,6 3-129,-4-5 129,7 4 129,-6-3-129,7 4-258,-4-1-387,2 5-258,-2-3 0,2 3-258,-1 0 0,-3 5-129,0 3 129,-4 3-129,1-1 129,0 5-129,-2-1 129,-2 6-129,-2 0 129,0 1 0,-4 3-129,1 1 129,-2 3-129,-3-1 0,-2 0 129,0-1 0,-7 1-129,-2-3 129,-5-3 258,-3 0-258,-2-5 129,0 1-129,-6-5 129,3-2-129,-4-1 0,2-4 0,0-4 0,-2-1-129,1 0 129,1-8 0,5-2-129,-2 0 129,7-6-129,1-1-129,7 0 129,6-3 0,2 1-129,9-3 0,8 0 0,3 1 0,6 1 0,1 3 0,4 2 129,0 4-129,1 5 129,-1 5 0,-1 1-129,-2 4-129,0 11-258,-7-3-129,3 14-774,-11-6-1935,-2-1-1161,1 3-258</inkml:trace>
  <inkml:trace contextRef="#ctx0" brushRef="#br0" timeOffset="1355.077">13736 12441 3999,'0'0'4128,"20"12"-258,-20-12-387,13-2-3870,-1 1-258,6 1 387,1 0 258,-1 0 258,2 8 387,-6-3 129,7 9 129,-7-6 0,11 11 0,-5-2-387,5 7-258,1 1-129,3 5 0,0 2-129,-3 4 0,3 2 0,-3 2 0,-2 1-129,-3-4 129,-1 1-129,-3-7-258,1 1-516,-8-11-1161,-2-6-2193,4 1-516,-12-16 129</inkml:trace>
  <inkml:trace contextRef="#ctx0" brushRef="#br0" timeOffset="1748.1">13831 13050 5934,'21'0'4386,"-11"-15"-387,15 4-387,-7-15-4128,14 5-129,-2-9 387,3-2 0,2-4 258,0-5 516,5 3 0,-5-8 0,9 6 258,-9-6-129,6 7-258,-5 0-129,1 3-129,-4 5 0,-3 3 0,-5 8-129,-6 0 0,-1 11-258,-7-7-258,5 16-774,-16 0-1548,0 0-1677,0 0-387,0 0 0</inkml:trace>
  <inkml:trace contextRef="#ctx0" brushRef="#br0" timeOffset="2875.163">12819 13240 903,'6'-8'3225,"-6"-7"129,13 6-1806,-1 1-1290,2-1 258,3 2-129,0-1 129,3 3 0,1-1 0,0 5 0,0-1 129,2 2-258,-1 3-129,-1 7 0,3 1-129,-3 4 0,3 4-129,-2 2-129,2 4 0,-2 3-129,-2 1 258,0 0 0,-2 3-129,0-2 129,-4 2 0,-3-3 129,-4 1 129,0-3-129,-5-3 0,-2 0 129,-3-4 0,-8 0 0,-4-4 0,-3 1 0,-6-3-129,-3 0 0,-3-3 0,-2 1 0,-4-5 129,2 3 129,0-5 0,2-3 0,0-2-129,8-2 129,-2-8-129,8-2 0,1-3-129,6-2-129,2-2 0,4-3 0,4 2 0,1-4-129,6 3 129,7-3 0,3 4 0,4-2-258,7 2 258,0 4-129,8 2 129,0 2 0,5 3-129,1 2-129,4 6-258,-4-2-774,2 3-2580,4 4-387,-13-1-258</inkml:trace>
  <inkml:trace contextRef="#ctx0" brushRef="#br0" timeOffset="4076.233">15253 11808 774,'0'-11'3612,"0"11"258,0 0-2322,0 0-516,0 0-129,0 0-258,-7 8 0,6 7-129,-6 2 258,6 6 0,-4 4-129,5 7-129,-2 2 129,2 10-129,0 2-129,0 9 0,0 2 129,2 9-129,-1-2-129,2 4 0,-3-3 0,1-4-129,-1-4 0,0-8-129,1-7-258,-1-12 0,0-3-645,-2-16-903,2-13-2709,0 0-129,-12-5-129</inkml:trace>
  <inkml:trace contextRef="#ctx0" brushRef="#br0" timeOffset="4318.246">15007 11862 774,'0'0'1548,"-6"-9"-258,6-1-2580,7-7-387</inkml:trace>
  <inkml:trace contextRef="#ctx0" brushRef="#br0" timeOffset="4691.268">15065 11754 1,'42'-44'1934,"-18"24"-644,2 3 129,3 0-258,2 4-258,2 0-387,3 6-516,0 2 0,2 5-387,1 0 258,-2 5-129,-4 9 258,-1 1 258,-2 5-129,-5 1 258,-2 4 0,-6 0 129,-2 3-129,-7-2 258,-2-1 0,-6 1 0,0-1 0,-9-2 129,-6 0-129,-5-3 129,0 2 0,-10-4-129,3 0 129,-8-5-258,3 4 129,-5-3-129,5 0-129,-6-3-129,7-2 129,-4-4 0,7 2-258,-2-4 0,6-1 0,1-2-129,5 0-129,7 0-774,-3-9-516,14 9-1935,3-11-1161,6-3-258</inkml:trace>
  <inkml:trace contextRef="#ctx0" brushRef="#br0" timeOffset="5435.31">16414 11635 2322,'11'-2'3483,"-11"2"516,-8-11-2838,8 11-387,-16 0-129,3 5 258,-8-2 0,1 9-258,-10-4 258,3 9-387,-9-1 258,4 9-516,-4-3 0,2 6-129,-5 6 0,4 3 0,-1 3-129,2 7 258,1 5 0,1 5 0,2 3-129,4 4 129,1 2 0,5 3-129,4 1 129,4 1-129,3-4 129,6 0-129,3-6 129,4-1-129,9-6 0,4-4 129,4-4-258,5 0 129,2-11 0,4 0-129,3-6 129,3-4-129,-1-6 0,4-3 129,-2-4 0,0-4 129,-3-1-129,2-2 0,-5-4 0,-4 1-129,-8-1 129,-1 0 0,-5-1-129,-3 0 0,-12 0 0,0 0 0,11 4-129,-11-4-129,0 0-516,-18 3-903,6-2-2838,1-1-516,-5-4-129,3-8 130</inkml:trace>
  <inkml:trace contextRef="#ctx0" brushRef="#br0" timeOffset="6221.355">16864 12185 3870,'0'0'4386,"7"-22"-129,-7 22-2451,0 0-903,-7-16-129,7 16 0,-21 0-258,8 0 129,-11 3-129,-1 7 0,-7-2-258,3 7 129,-6-3-129,2 4 0,0 0-129,2-1 0,5-1-129,3-1 129,8-1-129,1-2 0,6 1-129,8-11 129,-2 17 0,2-17 0,12 16-129,5-9 129,4-1-129,1 2 129,7 2 129,4 0-258,2 2 258,1 1-258,1 3 129,1 0-129,-2 2 129,2 1-129,-6 1 0,-2-2 0,-3-2 0,-7 0 129,-3-1 0,-4 0 129,-7-2-129,-4 0 129,-2-13 0,-14 19 0,-4-11 0,-6 3 129,-8-6-129,-5 3 129,-6-4 0,-3 3 0,-5-5-129,0 4 129,0-4 0,2 2-258,3 0 129,4-2 0,7 3-129,3-3-129,7 3 129,3-5-387,12 4-129,-3-6-387,13 2-1161,0 0-2580,14-20-258,2 3-258</inkml:trace>
  <inkml:trace contextRef="#ctx0" brushRef="#br0" timeOffset="6699.383">17186 11715 3483,'17'12'4644,"-17"-12"-516,9 19 129,-9-19-3999,8 25-387,-8-11 0,0 3 258,-2 2 0,-6 3 129,3 0 129,-6-1-129,1 4 129,-2-1 0,2 2-258,3 1-516,-3-7-387,10 2-2451,0 2-1419,-1-12 0,1 0-129</inkml:trace>
  <inkml:trace contextRef="#ctx0" brushRef="#br0" timeOffset="8095.463">17683 11722 1548,'0'0'1161,"0"0"-774,0 0 0,0 0 387,0 0 129,0 0 258,0 0 0,0 7-129,0-7-129,-4 18 129,4-4-258,-4-2 0,4 5-258,-5 0 129,5 6 0,-1-2-129,1 12 258,-6 1-258,5 9-129,-5 6 129,3 13-258,-7 5 129,0 12-258,-4 6 0,3 4-129,-4 4 129,3 1 0,-2-7 129,5-2-129,-1-11 258,5-8-129,1-10-129,4-10 258,0-10-258,0-6 0,0-5-129,4-5 129,1-3 0,-1-4-129,-1-1 129,-3-12 0,9 16 0,-9-16-129,0 0 129,0 0-258,0 0-129,0 0-258,11 5-1290,-11-5-2709,-4-10-129,2-2-387</inkml:trace>
  <inkml:trace contextRef="#ctx0" brushRef="#br0" timeOffset="8995.514">18378 12146 2967,'13'-5'4386,"-13"5"-387,0 0-1290,0 0-2193,-9-3 258,-1 1-129,10 2 129,-25 0-129,10 3-129,-6-1 129,-1 4-129,-6 0-129,1 3-258,-2 1 0,2 1 0,-1 1-129,2 2 0,2 1 0,4-2 0,5 4-129,1-2 0,6 1 0,4-1-129,4 0 129,2-1 0,8 1 0,5 0 0,5 2 129,2 0-129,4 2 258,2 0-387,4 5 258,-4 0-387,2 2 258,0-1-129,-1 2 0,-5-3 0,-3 4 129,-6-5 129,-2 1 0,-5-2 0,-2 0 0,-5 0 0,-1-3 129,-7 2 129,-5-4 0,0 3 0,-9-8 0,0 2 387,-6-6-258,-1 0 0,-6-6 0,2 2-129,-4-4 0,3-2-129,-2-6 0,5 1-129,2-2 129,5-3-258,3 2 0,5-2-129,15 12-258,-19-24-516,19 24-1806,9-8-1806,-9 8-258,25-17 0</inkml:trace>
  <inkml:trace contextRef="#ctx0" brushRef="#br0" timeOffset="9552.546">18677 12754 903,'0'28'4128,"0"-28"0,0 34-129,-3-13-2838,3 4-1032,0 6 129,-3-2 258,3 3 0,-4 1-129,4 3 258,-4-6-258,3 1 0,-1-3-129,-3-10-774,5 2-1677,3-8-2193,-3-12-387,0 0 258</inkml:trace>
  <inkml:trace contextRef="#ctx0" brushRef="#br0" timeOffset="9781.559">18861 12286 129,'0'-10'-128</inkml:trace>
  <inkml:trace contextRef="#ctx0" brushRef="#br0" timeOffset="10528.602">18861 12286 1,'17'-39'1418,"-17"39"517,22-11 774,-4 8-129,3 0-516,-1-3-903,7 6-258,-2-3-387,5 3 129,-3 0-387,2 0 0,-2 5 0,3 2-258,-1 3 129,-1 2-129,0 2-129,-2 2 129,0 4-129,-3 0 258,-3 3-129,-1 1 0,-3 0 129,-3 2-258,-4 1 258,-4 0-129,-2-3 387,-3 1-387,-5 0 258,-3-2-258,-5-3 258,-4 1 129,-2-4 0,-2 1-129,-2-3 0,-1-2-129,-3-3 0,0 0 0,-3-3-129,7-5 0,-4-1 0,3-1-129,1-3 0,3-5 0,2-3-258,3-3-129,6-1-129,-2-2-129,11 0 0,0-4-258,8 5 0,4-5 129,6 7 0,0-3 387,5 5 258,3 2 258,1 3 129,1 4 387,0 3 0,0 2 258,-3 3 0,5 8 0,-4-1 0,2 5-129,-4-1-129,4 6 129,-4-3-258,5 3 0,-5-2 129,3 3-129,-7-2 0,6 0 0,-6-1-129,1 0 129,-5-3-129,2-1-129,-3-2 129,2-1-129,-7-3 0,1 0 0,-11-10 0,17 14 129,-17-14 0,0 0 0,10 9-129,-10-9 129,0 0-129,0 0 0,0 0 0,13 5-129,-13-5 129,0 0-129,0 0-129,0 0-387,0 0-1419,0 0-2709,0 0-258,0 0-129</inkml:trace>
  <inkml:trace contextRef="#ctx0" brushRef="#br0" timeOffset="13123.75">19497 11553 258,'5'-13'1290,"-5"13"-387,0 0 0,0 0-129,0 0 0,0 0-387,11-9 258,-11 9 129,0 0-129,14 0 0,-14 0 0,15 7 0,0 1 0,-3 1-387,5 5 258,1 3-258,4 5-129,3 3 0,2 6-129,1 2 129,-1 5-129,4 6 0,-4 5 0,2 4 0,0 3 0,-2 3 0,0 0 387,-2 2-387,2 1 258,-4 3 0,-1-1-129,-4-3 258,-4 4-258,-2-2 0,-4 2 0,-6-3 258,-2 4 0,-3-7 0,-3 1 0,-11-6 258,7-1 0,-10-7 129,5 2-129,-7-7-129,4 1 129,-5-8-258,0 2 0,0-7 0,0 0-129,-2-7 129,3 1-258,-1-11 129,6-3-129,0-1-129,5-5-129,12-3-387,-16 0-645,16 0-1935,8 1-1419,-8-1-258,18-15-258</inkml:trace>
  <inkml:trace contextRef="#ctx0" brushRef="#br0" timeOffset="13642.78">20566 12354 1806,'1'-12'4257,"-1"12"-129,0 0-129,16-5-2580,-16 5-1548,14 0-129,-14 0-129,21 5 258,-9 1 258,-2 6 258,5 3-129,-2 5 129,5 5-258,1 3 129,1 4 0,3 4 0,1 1-258,3 0-129,-5 4 0,6-1-129,-6-2 0,2 1 0,-10-4-258,2 3-387,-10-9-387,1 3-774,-7-3-1548,-10-15-645</inkml:trace>
  <inkml:trace contextRef="#ctx0" brushRef="#br0" timeOffset="13995.8">20457 12910 3999,'0'0'4386,"0"0"-387,1-16-129,15-4-3483,5-4-903,3-5 258,7-8 0,6-1 258,1-3-129,3-3 258,5 2 0,-5 2 129,0 2-129,0 4 258,-2 5-258,-4 1-129,-3 4 129,-5 6-258,-3 2 129,-5 4-129,-6 3-129,-1 1 0,-12 8-516,13-5-903,-13 5-1935,0 0-645,0 0-258</inkml:trace>
  <inkml:trace contextRef="#ctx0" brushRef="#br0" timeOffset="15039.858">21446 11986 903,'10'40'3741,"-10"-20"0,15 14-258,-9 0-3354,6 6-645,-1 4 387,3 9 129,-1 6 0,0 2 129,0 5 258,-1 2 129,1 5 129,-2-2-129,1 4 129,-2-10-387,1 1 129,-4-10-129,3-4 0,-2-11-258,0-5 129,-2-6 0,1-8-129,-2-5 129,1-4 129,-6-13 0,8 18 258,-8-18 0,0 0 0,0 0 129,2-10-129,-2-4 0,0 2 0,0-8-129,0 0-129,0-5-129,5-3 129,-2-5-129,2-5 0,3-4 0,3-6 0,2-5 0,2-3-129,4-5 0,-2-4 258,7-3-516,1 0 258,0-1-129,1-2 129,4 3-129,-1 1 129,0 2-129,1 5 129,-1 6 129,0 5-129,-4 5 129,-4 8-129,-3 2 129,-2 8 129,-5 4-129,-1 2 0,-6 6-129,-4 14 0,4-18 0,-4 18-129,0 0-258,0 0 129,0 0-129,0 0-129,0 0-516,0 0-1806,0 0-1935,-4 13 129,4-13-387</inkml:trace>
  <inkml:trace contextRef="#ctx0" brushRef="#br0" timeOffset="16594.949">21512 12143 1,'0'0'257,"-6"-9"-257,6 9-129,0 0 1,0 0 128,0 0 0,0 0 0,0 0 0,0 0 0,0 0 128,0 0-128,0 0 129,0 0-129,0 0 387,-11-9-129,11 9 387,0 0 0,0 0 129,0 0-129,0 0 387,0 0-129,0 0 258,0 0-258,-11-13-258,11 13 129,-5-12 0,5 12 129,-9-20-129,4 11 129,-7-8-129,5 0-129,-6-7-129,3 7 0,-4-11 0,-1 4-258,0-2 0,0 2 0,2-1-129,-2 4 129,3-1-129,-3 3 0,2-1-129,3 5 129,-3 0-129,2 2 0,2 1 0,9 12-129,-16-16-129,16 16-258,0 0-387,-10-11-129,10 11-645,0 0-903,0 0-1935,8 5 258</inkml:trace>
  <inkml:trace contextRef="#ctx0" brushRef="#br0" timeOffset="18240.043">22378 11475 1161,'0'0'2838,"13"4"-1677,-13-4-1161,0 0 0,5 12 387,-5-12 129,1 20 645,-1-8-129,1 8 129,-1 0-129,0 6 0,0 0-258,4 6-129,-4-3-258,4 5-129,-2-5 129,0 0-387,1 0-516,-3-8-774,0-8-2451,8 4-387,-8-17 0</inkml:trace>
  <inkml:trace contextRef="#ctx0" brushRef="#br0" timeOffset="18549.061">22662 11505 3870,'7'34'3870,"-7"-34"-516,9 28-129,-5-15-3999,2 8 0,-5 0 387,4 4 516,-4 3 258,-1-3 129,0 7 387,-6-5 0,6 6-129,-4-5-516,1-5-516,3 3-1290,-1-2-2193,1-24-645,0 12-129</inkml:trace>
  <inkml:trace contextRef="#ctx0" brushRef="#br0" timeOffset="19023.088">22125 11563 1677,'-34'6'3483,"34"-6"-258,-15-2-129,15 2-3225,0 0 0,-8-12 258,8 12 258,0 0 0,0 0 516,9-15 129,-9 15 0,17-2-387,-1 2-387,3-2-129,7 1-129,6-2-129,6-3 0,6-1 0,5-5 0,9-1 0,-2-3 0,6-1 129,0-1 0,-3 2 0,-1 0 129,-6 4 0,-5 6-129,-9 0 129,-5 5 0,-9 1-129,-7 0 129,-4 4-129,-13-4 0,8 15-129,-8-15-129,0 16-645,0-16-1290,-20 5-1806,20-5-387,-17 4 259</inkml:trace>
  <inkml:trace contextRef="#ctx0" brushRef="#br0" timeOffset="19512.113">22913 11639 129,'0'-21'3741,"6"8"129,9 11-258,-15 2-2580,24-17-903,-8 6-129,5-3 258,3 3 0,0-6 0,1 3 0,2-4 258,-1 2-129,-3-1-129,1 0 129,-5 1-129,-1 2-129,-5 1-129,-1 3-129,-12 10-387,10-15-387,-10 15-774,0 0-1161,0 0-1290,-9 2 0</inkml:trace>
  <inkml:trace contextRef="#ctx0" brushRef="#br0" timeOffset="19891.137">23047 11376 2451,'-14'0'3354,"14"0"-903,0 0-1161,0 0 0,0 0-387,7 0-129,-7 0 129,0 0 0,0 0 0,14-8-387,-14 8-258,0 0 0,10 13 0,-4 2-129,1 1-129,-1 6 129,1 1-129,0 3 129,0 1-129,0-2 0,-2 1 129,0-2-129,-2-3 129,2-2-258,-4-2 129,3-4-129,-4-13-129,1 17-258,-1-17-129,0 0-516,0 0-387,0 0-516,0 0-645,-7 0-1290,-5-12 1</inkml:trace>
  <inkml:trace contextRef="#ctx0" brushRef="#br0" timeOffset="20309.161">22919 11543 1548,'0'0'1677,"0"0"-129,0 0-516,0 0 129,0 0 0,0 0-258,-4-12-129,4 12 129,0 0-387,15-5 0,-15 5-129,24-3-129,-9 0-258,5 1 129,1-1-129,3 2 258,2-2-258,1 3 0,1-1 0,-2 1 129,-2 0-129,-1 0 129,-1 0-129,-1 0 0,-4 1 0,-1 2 129,-4-2-129,-1 1 129,-11-2-129,13 3 129,-13-3-129,0 0 129,0 0-258,0 11-387,0-11-903,-4 19-1806,-9-19-774,10 10 0</inkml:trace>
  <inkml:trace contextRef="#ctx0" brushRef="#br0" timeOffset="21419.225">22721 12083 1806,'-2'-9'3096,"8"7"-2193,-6 2 0,0 0 129,0 0 129,0 0-129,2-13 129,-2 13-129,0 0 0,-8 0-258,-2 3-516,-3 3-129,-1 6 0,-5 4-129,-4 2 129,-2 6 129,-5 1 0,-2 6 0,-3 1-129,1 4 258,-3 3 0,4 4 129,-3-2-129,6 4 0,0 0 129,9-1-129,-1 1 129,8 0-258,0-3-129,8-1 129,2 0-129,4-2 0,6-3-129,7-1 129,3-2-129,7-2 129,2-4-129,6-2 129,2-4-129,3 0 0,2-3 0,4-2 129,-2-1-129,0-2 0,1 0 0,-3-2 0,-1-4 0,-2 3-129,-1-5 0,-4 2 0,-3-2-129,-5-4-129,-1 5-129,-8-6-774,4 1-1161,-4 0-2193,-13-1 0,11-8 0</inkml:trace>
  <inkml:trace contextRef="#ctx0" brushRef="#br0" timeOffset="22191.269">23310 12303 2322,'0'-14'3741,"0"14"129,0 0-2451,-12-9-774,-1 9 129,-9 0 0,-2 3 129,-9-1 0,1 10 0,-12-4 0,8 7-129,-6-3-258,4 4-129,-3 0-129,8-1-129,3-2 0,7-3-129,6 2 129,5-6-129,12-6 129,2 11-258,10-6 129,9-4-129,5 3 129,6 1-129,4-1 0,2 1 129,3 2-258,-4 3 129,1 0 0,-5 3 0,-1 1-129,-5 2 129,-1 4 0,-7-1 0,-3 3 129,-6-1-129,-3 2 129,-5 0 129,-2-1-129,-7 0 258,-6-2 129,-3 4-129,-8-10 129,2 3 129,-8-5-129,0 4 129,-5-8 0,3 2 0,-8-7 0,9 1-129,-6-4-129,5 4-129,-2-4 129,4 1-258,6-1 129,1 0-258,8 3 129,0-3-129,15 0-258,-13 0-129,13 0-645,0 0-1548,12-12-2064,9 2-129,1-10-387</inkml:trace>
  <inkml:trace contextRef="#ctx0" brushRef="#br0" timeOffset="22720.299">23542 12165 1677,'10'13'3870,"-10"-13"-387,15 7-258,-15-7-2193,0 0-1548,13 2-129,-13-2 516,11 5 258,-11-5 258,6 12 516,-6-12 0,0 17 129,0-17-516,-8 24-129,3-12-387,3 3 258,0-3-258,-1 1 129,0-2-129,3-11 129,-4 17-129,4-17 0,-3 14-129,3-14 0,-4 12-516,4-12-516,0 0-1548,0 0-1677,0 0 0</inkml:trace>
  <inkml:trace contextRef="#ctx0" brushRef="#br0" timeOffset="24423.396">23548 12221 1419,'-6'-12'1806,"6"12"-258,0 0-387,0 0 129,0 0-516,0 0-258,0 0 129,0 0 0,0 0-258,0 0 129,0 0 0,0 0-258,0 0 258,0 0-129,0 0 0,0 0-258,0 0 129,0 9-129,0-9 387,4 19-258,-1-5 129,-3-1 258,1 3-129,-1 0-129,1 1 129,-1 0-129,3 1-258,-2 0 129,4-1-129,-2-3 0,1-1-129,-1-1 129,-3-12-129,6 17 129,-6-17 0,0 0-129,0 0 129,0 0 0,0 0 129,0 0-129,0 0 0,0 0 0,0 0 0,2-17-129,-2 5 0,0-5 0,-1-1 0,-1-2-129,-1 2 129,1-1 0,1 2 129,0 2-129,1 1-129,0 3 129,0 0 0,0 11-129,0-15 129,0 15-129,1-12 129,-1 12-129,0 0-129,7-14 258,-7 14-129,0 0 129,0 0 0,0 0 0,6-11 0,-6 11-129,0 0 129,0 0 0,0 0 0,0 0 0,0 0 0,0 0 0,0 11 129,0-11-129,0 19 0,0-19 0,0 22 0,2-8 0,0-2 0,0 5 0,-2-2 0,0 3 0,0-1 0,0 3 129,0-3-129,0-1 258,0-3-516,0 0 516,0-13-258,0 16 129,0-16-129,0 0 0,1 13 0,-1-13 0,0 0 0,0 0 0,0 0 0,0 0-387,0-5-258,0 5-1548,0 0-2193,1-25-258,-1 25 0</inkml:trace>
  <inkml:trace contextRef="#ctx0" brushRef="#br0" timeOffset="25503.458">23753 12026 258,'0'-13'1677,"0"13"258,0 0 258,0 0 0,0 0-387,0 0-645,0 0-129,0 0-387,0 0-129,20 0 129,-20 0-129,19 6 0,-7 0-258,3 4 0,2-1-258,0 5 129,2 0-129,-2 4 129,3-1 0,0 2 0,-1 1-129,1 2 129,0-1 129,-1 4-258,-2-3 129,3 3-129,-6-1 0,-1 1 0,0 2 129,-6 2-129,-1 2 129,-4 1-129,-2 0 129,0 1-129,0 1 258,-5 2-129,-3-7 129,1 3 0,-8-6 0,3 3 258,-6-3-129,0-1 0,-4-1 0,0 4 0,-4-7 0,2 5 0,-4-4 0,3 0-129,-3-2 258,5 3-258,-4-8 0,5 2 0,-1-3-129,2 0 0,1-4-129,2 0 0,2-2 129,3-1-129,2-1-129,11-6 129,-17 8-129,17-8 0,0 0 0,-9 13-129,9-13-258,0 0-1161,0 0-2838,0 12-387,0-12-258,0-8 0</inkml:trace>
  <inkml:trace contextRef="#ctx0" brushRef="#br0" timeOffset="34119.951">4701 4055 1,'-20'11'2579,"20"-11"-128,0 0-1935,-19 0-258,8 0-129,-3 0-129,-2 4 129,-7 0 129,-3 4 129,-6 1-258,-1 0 0,-6 8-129,-4 3 0,-5 6 0,-5 3 0,-7 9 0,-4 6 0,-10 3-129,-6 8 129,-8 8 0,-8 5-129,-6 5 258,-5 6-129,-6 5 387,-4 6-129,0 5 0,2 4 129,-3 2-129,6 3 0,0 5 129,7 0-258,1 3 0,3 5-129,4 3 258,2 1 0,2 6 0,3 2 129,3 2 129,5 3 0,1-1 129,9 3 0,4 0-258,4 5 258,3 1-387,1 1 129,0 2 0,3 5 0,-1 3-258,2 5 258,-4-4 0,6 2 0,2-5 0,5 5 0,4-4-129,8-2 129,2-6-129,6 0 129,6 0-258,4 0 0,5-2 0,2-3-129,2 0 129,3-1-129,1 0 0,1-1 129,0-3 0,3-1-129,0-7 129,0-2 0,0-4-129,0-3 0,4-5 0,2-4 129,4-7-129,3-3 129,3-4-129,3-6 129,3-6-129,7-8 0,1-11 129,2-3-129,4-11 0,0-6 129,4-4-129,0-7 129,0-1-129,2-2 129,-1-2 0,0-3 0,0-5 0,-1 1 0,-6-5 0,-1-1 0,-5-5-129,-2 1 129,-6-5-129,-2 0 129,-6-1-129,-12-4 129,16 3-129,-16-3 258,0 0-258,0 0 129,0 0-129,0 0 129,0 0-129,0 0 0,0 0 129,0 0-129,0 0 0,0 0 0,0 0 129,0 0-129,0 0 0,0 0 0,0 0 129,0 0-129,0 0 129,0 0-129,0 0 0,0 0 0,0 0 0,0 0 0,-14 10 0,0-8 0,-3 3 0,-5 0 0,-4 0 0,-4 2 0,-6 2 0,-1-2 0,-5 1 0,-3 0 0,-1-1 0,-1 0 0,-2 0-129,1-2 129,-1-2 0,0 2 129,2-3-129,0 0 0,4 1 129,2-3-129,5 1 129,4-1-129,6 1 0,4-1 0,8 0 0,3 0 0,11 0-129,0 0 129,0 0 0,0 0-129,13-10 129,5 3 0,2 2-129,7 1 129,4 0 0,8 0-129,1 4 129,4 0-129,5 0 129,2 0-129,2 0 0,5 0 129,0 0 0,1 0-129,2 0 129,-2-8 0,-2-1 0,-1-3 0,-4-4 0,-5 0 0,-2-1 0,-7-2-258,-5 2 258,-5-2 0,-5-3 0,-6-2-129,-4-5 129,-3-1 0,-6-6 0,-4-4 0,0-4 0,-7-5 0,-2-6 0,-6-1 0,-4-2 0,-1-3 129,-5 2-129,-2 1 258,-3 2-258,0 2 129,-1 8 0,-1 7-129,3 4 0,1 8 0,4 5 129,4 5-258,5 8 0,4 1 0,11 8-387,0 0 258,0 0-258,6 5-387,15 12-903,0-1-2322,6-4-387,10 4-129,-7-10 1</inkml:trace>
  <inkml:trace contextRef="#ctx0" brushRef="#br0" timeOffset="35163.011">1977 13434 1032,'34'0'1419,"-15"0"0,9 0 258,2-1-258,11-3 0,5-2-258,5-1 129,11 0-387,5-5-258,12 2 129,3-5-387,12 5 129,7-6-129,6 1 0,7-2 0,6 0 0,6-4 0,5-1-129,6 1 129,4-4 0,-1 0-258,3 1 129,1-2 0,7 4-129,-2-5 129,1 2 129,-3-1-129,5 0 0,3-1 129,3 0-258,-3-3 129,2 1-129,0-1 129,2-4-258,1-4 129,-8 1-129,-3 1 0,-3 0 0,-5-4 0,-4 4 129,-9-1-129,-9 5 0,-8 5 129,-6 3-129,-12 2-129,-6 3 129,-13 4-129,-8 4 129,-9 3-129,-9 3 129,-10 0-129,-10 4 258,-7 0 0,-8 1-129,-13 0 0,10 1-387,-5 12-1548,-5 2-2451,-7-5 0,-8 2-645</inkml:trace>
  <inkml:trace contextRef="#ctx0" brushRef="#br0" timeOffset="37507.145">4108 11414 2193,'0'0'2709,"0"0"-1677,0 0-516,0 0-129,0 0 0,0 0 129,0 0 129,0 0 129,0 8 0,0-8 0,1 15-129,-1-15 129,6 24 0,-2-10-258,3 5 0,-3 4 0,7 3-129,-6 0 129,8 9-387,-3-1 258,4 7-258,-2 1 129,2 4 0,-1-1-258,-1 4 129,-3-1 0,2-2 129,-4-3 0,1-2 0,-3-5-129,3-3 129,-5-8-129,3-3 258,-2-9-258,1-2 0,-5-11 129,4 11 0,-4-11 0,0 0 0,0 0 0,10-5 0,-10 5 0,7-19-129,-4 3 0,3-3-129,0-7 0,2-4 0,0-6 0,2-7 0,4-6 129,1-5-129,5-6-129,0-2 258,5-1-258,-1-1 129,3 4 0,1-1 0,-3 7-129,1 3 129,-5 8 129,-1 5-129,-4 6 0,0 7 0,-5 5 0,-2 7 0,-9 13-129,10-8 129,-10 8-129,0 0-129,9 16-129,-9-16-258,2 34-1161,-2-12-2451,-5-3-387,4 1-258</inkml:trace>
  <inkml:trace contextRef="#ctx0" brushRef="#br0" timeOffset="38115.18">4962 11313 516,'0'0'2580,"0"0"-1032,0 0-1290,0 0 129,0 0 387,0 0 516,12 0 0,-12 0 0,0 0 0,0 10 0,0 6 0,0-4-387,0 13-129,-2-3-258,1 12 129,-5-1-258,3 6 0,-5 0 0,2 2-129,2-4 258,-1-2-516,4-5 129,-3-4-645,4-4-258,0-22-1032,0 12-2451,0-12-129,9-7-258</inkml:trace>
  <inkml:trace contextRef="#ctx0" brushRef="#br0" timeOffset="38467.2">5171 11311 4257,'0'0'4644,"0"0"-645,0 0-258,0 10-3612,0-10-387,4 17-258,-3-5 258,3 2 129,-4 5 129,2 1 129,-1 4 129,-1-1 258,0 5-258,0 1 129,1 3 0,-1-2-258,0 4-129,4-4 129,-3-3-258,4-3 0,-5-3-258,3-1 0,-3-10-516,4 2-1032,-4-12-2064,0 0-387,0 0 258</inkml:trace>
  <inkml:trace contextRef="#ctx0" brushRef="#br0" timeOffset="39046.232">4873 11263 1548,'-14'14'3225,"14"-6"-258,-11-11-258,11 3-3096,0 0-129,0 0 774,0 0-129,0 0 387,0 0 516,0 0 258,0 0-129,-4-14-258,4 14-129,0 0-516,7-8 0,-7 8-129,14-5 129,-3 3-129,3 0-129,2-2 129,5 3-129,0-5 0,5 4 129,0-2-129,2 1 0,0 0 0,2 1 0,-2-1 0,-1 3 0,1 0 0,0 0 129,-1 0-129,-2 3 0,1-1 129,-2 1 0,-2 0-129,-3-1 129,-1 0-129,-5-1 129,-13-1-129,17 1 0,-17-1 129,0 0-258,0 0 129,0 0-258,6 12-258,-6-12-903,0 0-2580,0 0-129,-8 0-516</inkml:trace>
  <inkml:trace contextRef="#ctx0" brushRef="#br0" timeOffset="39803.276">5501 11156 1,'0'0'1934,"0"-12"130,0 12-129,0 0 129,0 0-516,0 0 0,0 0-387,0 0-258,0 0-129,15 7-387,-15-7 0,24 17 129,-10-7-129,6 6-129,-2 0 0,4 2-129,0 0 129,1 3-258,-1 1 0,-4-1 0,0-1-258,-5 0 129,0-2-258,-7-3-258,-2 2-1032,-4-1-1935,0-16-645,-10 14-129</inkml:trace>
  <inkml:trace contextRef="#ctx0" brushRef="#br0" timeOffset="40092.29">5480 11429 3225,'9'-8'4386,"9"2"-516,-7-19 0,5 2-3741,4-4-258,6-2 129,1-1 0,0-1 0,-2-1 129,-1 0 0,-5 7-129,-1 3 0,-6 1-387,1 8-903,-7 1-903,-5 0-1806,-1 12-258</inkml:trace>
  <inkml:trace contextRef="#ctx0" brushRef="#br0" timeOffset="40375.309">5632 11086 903,'0'0'1419,"0"0"-258,0 0 258,-1 10 0,1-10 0,0 19-129,1-1-129,-1 2 0,2 9-129,-2 0-258,0 7-129,0-1-387,-2 4 0,-1-5-129,-2-1-129,1-6-129,-5-6-258,5-2-516,4-19-1161,-18 8-1419,18-8-645</inkml:trace>
  <inkml:trace contextRef="#ctx0" brushRef="#br0" timeOffset="40580.32">5476 11255 3354,'23'0'4128,"-23"0"-516,28-2-2451,-3 2-258,2 0-516,4 0-129,1 0-774,-2 0-516,2 0-2193,3 4-903,-14-4 129</inkml:trace>
  <inkml:trace contextRef="#ctx0" brushRef="#br0" timeOffset="42051.405">6190 11355 3096,'0'-11'3354,"0"11"-1548,0 0-645,-8-9-258,8 9 0,-18 0-129,6 0 129,-10 0-258,4 11 129,-10-5 0,5 10-129,-10 1-258,1 8 129,-4 0-387,0 9 0,0 6 0,0 4 0,-3 4-129,3 5 129,1 1 129,4 3 0,2-3 129,8 2 129,2-8-258,11-2 258,3-7-258,5-1 129,7-9-258,9 1 129,3-9-129,6-1 0,2-8-129,6-2 129,1-3-129,3-4 129,2-2-129,-2-1 0,1 0 129,-1-1-129,-2-1 0,-7-1 0,0 2 0,-5-3-129,-5 3 129,-5-3-129,-1 4-258,-12 0-258,14 0-645,-14 0-2064,0 0-1161,0 0-516,-5-22 129</inkml:trace>
  <inkml:trace contextRef="#ctx0" brushRef="#br0" timeOffset="42755.445">6482 11626 1161,'-17'0'2838,"6"2"-2193,-1 3 258,-5-3 258,2 6 129,-4-4 129,2 8 129,-3-7-258,4 7-387,-2-4-258,5 4-516,1-3 0,1 2-258,11-11 129,-11 17 0,11-17 129,-1 15 0,1-15 0,6 13 129,-6-13 0,23 7 0,-6-3 0,2-2-129,-1 0 0,7 1 0,-2-2-129,2 4 0,0 0-129,-3 1 129,1 2 0,-1 2-129,-2-1 0,-4 2 129,-3 5-129,-3-1 129,-4 4 0,0-5 0,-6 3 0,-1 0 129,-7-2-129,-3 2 129,-1-2 129,-4-1 0,-4-5 0,0 2 129,-3-5 0,0 2 0,-4-6-129,5 0 0,-6-2-129,3-2 0,-1-5 129,4 0-516,5 2 129,-3-5-387,8 8-387,-5-8-1290,17 10-2064,-8-12-258,7 0 0</inkml:trace>
  <inkml:trace contextRef="#ctx0" brushRef="#br0" timeOffset="43498.488">6717 11310 2580,'0'0'3354,"0"0"129,0 0-2709,0 0-645,4 7 387,-4-7 129,10 13 258,-10-13 129,15 16 0,-15-16 129,20 18-129,-20-18-387,27 25 0,-11-10-387,3 3 0,3 3-129,1 0-129,0 2 0,1 4 129,-1 2-129,-1 0 0,-3 3 129,-2 2-258,-3 1 258,-1 0-258,-5 1 129,-1 0 0,-2-2 0,-2-2 0,-3-1 129,0 2 129,-3-3 0,-7 1 0,-4-5 129,-3 4 0,-10-6 0,2 5 129,-10-5-258,0 1 258,-5-4-387,1 1 0,-3-2-129,3-1-129,4 0-387,-2-6-258,14 8-1032,-2-5-2967,3-6-129,5 1-258</inkml:trace>
  <inkml:trace contextRef="#ctx0" brushRef="#br0" timeOffset="49670.841">3604 13842 2580,'0'0'3741,"0"0"129,0 0-2064,0 0-1419,4 16-258,-1-6 387,-2 5-129,4 4 258,-4 1 129,5 11 0,-4 0 129,5 11-129,-3 0 0,6 15-129,-5 1-258,3 12 0,-1 1-258,1 6 129,-1 1-258,-1 1 129,-1-11 0,-2-3-129,1-8 129,-2-11-129,1-10 0,-3-11-387,5-5-258,-5-20-903,0 0-2193,19-17-903,-9-15-258,5-2 517</inkml:trace>
  <inkml:trace contextRef="#ctx0" brushRef="#br0" timeOffset="49987.859">4040 13955 4257,'12'-17'4773,"-12"17"-258,0 0-258,0 0-2322,0 0-1806,0 12-129,0 7 129,0 6-387,0 9 387,0 10 0,0 6 129,-1 11 0,-4 6-129,4 6 258,-4-1-258,1 1 129,0-3-129,2-6 0,0-7-258,0-14-387,6-4-2064,2-12-1935,-6-11-258,0-3-387</inkml:trace>
  <inkml:trace contextRef="#ctx0" brushRef="#br0" timeOffset="50490.887">3309 14638 3225,'-4'14'4257,"4"-14"-387,0 0 0,4 21-3870,10-9-129,7 6 129,3 6 0,3 6 129,3 3 129,0 6 129,3 2 0,-5 2 258,6 9-258,-4-6 129,5 2 129,-3-6-258,6 2 0,-2-10-129,5-1 0,1-11-129,-1-6 0,-2-4 0,1-9 129,-4-6-129,2-16 0,-3-13 129,3-11 0,-4-12 0,3-6 0,1-9 129,4-4-129,-1-2-129,-1 4-129,0 7-129,-5 7-129,1 16-903,-7 5-3096,-4 1-516,-2 11-387,-13-2 0</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09T21:39:44.426"/>
    </inkml:context>
    <inkml:brush xml:id="br0">
      <inkml:brushProperty name="width" value="0.05292" units="cm"/>
      <inkml:brushProperty name="height" value="0.05292" units="cm"/>
      <inkml:brushProperty name="color" value="#00B0F0"/>
    </inkml:brush>
  </inkml:definitions>
  <inkml:trace contextRef="#ctx0" brushRef="#br0">15126 11260 1161,'0'0'1935,"0"0"-258,0 0 0,0 0 0,0 0-516,0 0-387,0 0-129,0 0-258,0 0 0,0 0 129,0 0-129,0 0 258,-6 3-258,6-3 0,-12 1-258,12-1-129,-18 4 129,4 0-129,1-4 0,-3 3 0,-2 1 129,-2-1-129,0 2 129,-1 0 129,-1 0-129,-3 2 0,-1 0 129,-2 3 0,-1 1 0,-4-3 0,-1 4 0,-1 0-129,-3 0 258,-1 0-129,4 1 0,-2-3-129,4 1 129,-1-3-129,3 2 0,2-3-129,4 1 129,0-3 0,1 3-129,5-4 129,0 2-129,4-2 0,0-1 0,3-1 258,1 2-129,11-4 0,-12 3 0,12-3 0,0 0 0,0 0 0,0 0-129,0 0 0,0 0 0,0 0 0,0 0 0,0 0 0,0 0 0,0 0 0,0 0 0,0 0 129,-7 11-129,7-11 0,0 0 0,0 12 129,0-12-129,0 0 0,8 12 129,-8-12 0,0 0 0,11 11 0,-11-11 0,14 12-129,-14-12 129,15 17 0,-15-17 0,19 20 0,-8-6 0,0 1-129,-1 2 0,1-1 129,3 4-129,-1-2 129,1 3-129,0-1 129,4 1-129,-2 0 129,3-1 0,1 2 129,2 0 0,2 0-129,3 2-129,1-2 129,2 2-129,2-1 0,1 2 129,-1-1-129,-2 1 0,1-2 0,-3 0 129,-5 0-129,-1-2 0,-5 0 0,-2-2 0,-4-1 0,-2-1 129,-3-3-129,1-2 0,-7-12 0,7 17 0,-7-17 0,5 11 0,-5-11 129,0 0-129,0 0 129,0 0-129,0 0 0,0 0 129,0 0-129,0 0 129,0 0-129,0 0 129,0 0-129,0 0 0,0 0 129,0 0-129,0 0 0,0 0 0,0 0 0,0 0 0,0 0-129,0 0 129,0 0 0,0 0 0,0 0 0,0 0 0,0 0 0,0 0-129,0 0 129,0 0 0,0 0 0,0 0 0,0 0 0,0 0 0,0 0 0,0 0 0,0 0 0,0 0 0,0 0 0,0 0 0,0 0 0,0 0 129,0 0-129,0 0 0,0 0 0,0 0 0,0 0 0,0 0 0,0 0 129,0 0-129,0 0 0,0 0 0,0 0 0,-7 7 0,7-7 0,0 0 0,0 0 0,0 0 0,0 0 0,0 0 0,0 0 0,-9 11 0,9-11-129,0 0 129,-9 14 129,9-14-129,-9 14 0,9-14 0,-18 17 0,9-6 0,-4 0 0,0 3 0,-4 2 129,-1 4-129,-3 1 129,-1 4-129,-2 1 129,-2 5-129,3 3 129,-5 2-129,2 3-129,-1 4 258,-3 1-129,3 4 0,1-2-129,-1 3 258,4-5-258,1-2 258,4-3-258,2-5 258,3-5-258,0-4 258,4-4-129,0-1 0,2-6 0,-2 1 0,3-5 0,6-10 0,-12 16 0,12-16 0,-6 11 0,6-11 0,0 0 0,0 0 0,0 0 0,0 0 0,0 0 0,0 0 0,0 0 0,0 0 0,0 0 0,0 0 0,-9 11 0,9-11 0,0 0 0,0 0 0,0 0 0,0 0 0,0 0 0,0 0 0,-6 10 129,6-10 0,0 0 0,-9 14-129,9-14 129,-12 15-129,12-15 258,-15 17-258,15-17 0,-19 19 0,10-7 0,-2-2 129,-2 0-129,3 0 0,10-10 0,-18 17 0,18-17 0,-14 16 0,14-16 129,0 0-129,0 0 0,-5 10 129,5-10 0,0 0-129,10 10 129,0-8 0,4 0-129,3 0 129,4-1 0,5-1 0,3 0-129,7 0 129,6-1 0,9-1 0,2-3 0,8-1 0,3 2-129,4 0 129,4 1-129,1-3 0,1 1 0,1-2 0,-1 3 0,0-1-129,-2 2 0,0 0 0,2 1-129,-8 1-258,4 1-645,-15 0-2193,5 3-1419,-8 3-258,-12-3-387,-10 0 0</inkml:trace>
  <inkml:trace contextRef="#ctx0" brushRef="#br0" timeOffset="1056.06">14919 13737 2967,'22'-15'3741,"-9"14"-258,-12-15-129,-1 16-3096,8-14-129,-8 14 129,6-11 0,-6 11 387,0 0-129,-10-13 129,10 13 129,-22-2-129,10 2-129,-9 2 0,0 3-258,-2 3-129,-5 1-129,0 3 129,0-2-129,-1 4 0,1-1 129,6 0-129,1 0 0,2-1 0,10 0 129,2-2-129,7 1 129,0-11 0,13 18-129,4-8 129,7-3-129,2 0 0,3 1 0,4 1 0,-2-1 0,1 3-129,-5 0 129,-2 3 0,-1 0 0,-5 1 129,-4 2 0,-2 0 0,-3-1-129,-6-3 387,0 4-258,-4-5 0,-1 6 0,-9-7 0,1 1 129,-10-5 0,2 3 129,-6-5-129,0 0 0,-4-4-129,3-1 129,-2 0-129,4-1-129,1-4-129,2 0-129,6 3-129,-1-6-516,14 8-645,-14-2-1290,14 2-1806,0 0 0,0 0-258</inkml:trace>
  <inkml:trace contextRef="#ctx0" brushRef="#br0" timeOffset="1799.101">15197 13597 1935,'23'-18'4128,"-9"14"129,-9-8-258,3 1-2322,-8 11-903,12-11-258,-12 11-129,0 0-129,14-4 258,-14 4-129,0 0 0,0 0 0,0 0 0,0 0 0,0 0-129,0 0 0,0 0-129,0 0 0,0 0 0,0 0 0,0 0 0,0 0-129,0 0 129,0 0 129,0 0-129,0 0-129,0 0 129,0 0-129,0 0 0,0 0 0,0 0 0,0 0 0,0 0 0,0 8 0,0-8 0,1 18 129,-1-3 0,0 2-129,0 2 129,0 5 0,0 1-129,0 3 129,-1 2 0,-4-1-129,3-3 129,-1-4-129,-1-2 0,3-4-258,1-16-903,-1 13-2967,1-13-387,0 0-258,0-6-516</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0,'34'70</inkml:trace>
</inkml:ink>
</file>

<file path=ppt/ink/ink3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 2 1,'0'0'6,"0"0"2,0 0 2,0 0 1,0 0-1,-15 4 1,15-4-1,0 0-2,0 0-3,0 0-2,10-3-1,1 1-1,-11 2-1,20-1 0,-20 1 0,23 2 0,-23-2-1,15 4 1,-15-4 1,10 7 2,-10-7 2,0 0 1,0 0 0,-11 10 2,11-10-1,-11 1 1,11-1-2,-12-1-2,12 1-1,0 0-1,-11-2-2,11 2 0,0 0-1,0 0 0,0 0-2,0 0-3,0 0-9,0 0-5,20 8 0,-9-16 0,8-2 0</inkml:trace>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3:36.585"/>
    </inkml:context>
    <inkml:brush xml:id="br0">
      <inkml:brushProperty name="width" value="0.05292" units="cm"/>
      <inkml:brushProperty name="height" value="0.05292" units="cm"/>
      <inkml:brushProperty name="color" value="#00B0F0"/>
    </inkml:brush>
  </inkml:definitions>
  <inkml:trace contextRef="#ctx0" brushRef="#br0">14099 8374 516,'5'14'3612,"-2"1"-129,-3-15-3354,0 23-516,0-23-258,2 18-129,-2-18-258,4 12-1161</inkml:trace>
  <inkml:trace contextRef="#ctx0" brushRef="#br0" timeOffset="277.015">14501 8269 1032,'19'14'4515,"-7"-8"-129,-12-6-387,0 0-4128,12-7-516,3 7-516,-15 0-1032,18-8-1935,-5 8-387</inkml:trace>
  <inkml:trace contextRef="#ctx0" brushRef="#br0" timeOffset="524.03">14969 8340 774,'20'16'4386,"10"-15"0,-20-7-387,0 2-4128,0-4-1032,10 5-1161,5 3-2064,-14-7 258</inkml:trace>
  <inkml:trace contextRef="#ctx0" brushRef="#br0" timeOffset="720.04">15372 8318 903,'13'24'3870,"-13"-24"0,16 7-2580,3 2-903,5-3-1161,2 0-1935,-3-8-1032</inkml:trace>
  <inkml:trace contextRef="#ctx0" brushRef="#br0" timeOffset="953.054">16065 8374 3999,'33'32'4386,"-13"-18"-516,-20-14-3096,21 13-1419,-8-13-903,2 0-1290,5-3-1677</inkml:trace>
  <inkml:trace contextRef="#ctx0" brushRef="#br0" timeOffset="1157.066">16390 8165 3096,'18'46'3870,"-8"-22"-1548,4-1-903,6 5-774,3-4-258,2 1-258,5-11-258,-2-3-516,5-10-1290,6 2-2064,-14-20 258</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19-09-11T23:35:35.982"/>
    </inkml:context>
    <inkml:brush xml:id="br0">
      <inkml:brushProperty name="width" value="0.05292" units="cm"/>
      <inkml:brushProperty name="height" value="0.05292" units="cm"/>
      <inkml:brushProperty name="color" value="#00B0F0"/>
    </inkml:brush>
  </inkml:definitions>
  <inkml:trace contextRef="#ctx0" brushRef="#br0">6193 4985 260 0,'-12'2'96'0,"4"-2"-76"0,-4-2-4 0,6-1 132 16,-3 0-84-16,0 1 132 16,0-1-112-16,-3 1 56 15,3-1-80-15,0 0 36 0,3 1-56 16,0 2-4-16,6 0-20 0,0 0-12 16,0 0 0-16,0 0 28 15,3 0-16-15,3 0 84 16,3 0-56-16,6-3 24 15,9 0-40-15,6-2 16 16,5 0-24-16,10-3 16 16,11 0-20-16,7 0 52 15,2-3-36-15,4-2 56 16,5 3-52-16,4-1 20 16,-7 0-36-16,-2-2 8 15,-10 5-16-15,-5 0 28 16,-10 3-24-16,-5 0 4 15,-9 2-12-15,-9 0 4 16,-6 3-8-16,-4 0 32 16,-5 3-20-16,-6-3 4 15,-6 0-12-15,-2 3 4 16,-4-3-8-16,0-3-12 0,-3 3 4 16,3 0-104-16,-6 0 60 15,0 0-184-15,0-3 132 16,1-2-124-16,-1 0 132 15,0-1-176-15,3-1 156 16</inkml:trace>
  <inkml:trace contextRef="#ctx0" brushRef="#br0" timeOffset="636.428">6976 4572 956 0,'-3'-5'352'16,"3"2"-272"-16,-3 6-24 0,3-3-40 0,-3 2-20 15,3 1 4-15,0 0 0 16,3 2 0-16,3-2 0 15,0-1 32-15,6 1-16 0,0-3 64 16,6 0-44-16,6 0 44 16,2 0-44-16,7 3 8 0,3 2-28 15,-3 3-36 1,2 2 12-16,-5 1 20 16,0 2-8-16,-9 0-16 0,-3 1 4 15,-4-4 48-15,-8 3-20 16,-3 1 68-16,-6 2-48 15,-5 2 0-15,-7 1-24 16,-6 2 24-16,-6 3-24 16,-6-3 76-16,-2 3-56 15,2-3 12-15,0 3-28 16,6-1-4-16,3 4-8 16,7 2-16-16,2-3 4 15,3-2 4-15,0-5 0 16,3-3 24-16,0-9-12 15,3-1 84-15,0-4-52 0,0-2-12 16,3-2-20-16,3 2 0 16,-3-6-8-16,0 4-4 15,0-1 4-15,3 3-32 16,0 0 16-16,-3 3-76 16,3-1 52-16,0 6-188 15,0 3 124-15,-3 5-484 16,-3 0 328-16,-11-8-428 15</inkml:trace>
  <inkml:trace contextRef="#ctx0" brushRef="#br0" timeOffset="2936.302">8822 5382 320 0,'-3'2'120'0,"-3"-2"-96"0,0 3-4 0,3-3 124 0,-3 0-84 15,3 3 96 1,3-3-88-16,0 0 56 0,0 0-72 16,0 0 60-16,3 0-64 15,0 0 36-15,3 0-48 0,0 0 60 16,3 0-56-16,6 0 36 16,5 0-44-16,10 0 8 15,12 0-24-15,5 0 28 16,4 2-28-16,0-2 20 15,5 3-20-15,4-3 0 16,5 0-8-16,-2 0 28 16,-1-3-20-16,-5 1-4 15,-1-4-8-15,-2 1 48 16,-6 2-28-16,-10 3 8 16,-8 0-20-16,-9 3-16 0,-6 0 0 15,-9 2 28 1,-9 0-12-16,-9 3-4 15,-9-3-4-15,-6 3 20 16,-6-2-12-16,-5-1 32 0,-13 0-28 16,-5 1 20-16,-7-1-20 15,7 3 0-15,-4-3-8 16,6 0-8-16,-2 1 4 16,5-1 12-16,4 3-8 15,5 0-12-15,6-3 0 16,9 0-4-16,4-2 0 15,8 0 16-15,3-1-4 16,9-2 24-16,12 0-16 16,12-5 4-16,17-3-8 15,13 0 4-15,9-2-8 0,11-1-12 16,12 0 4 0,-5 3 4-16,-4 3 0 0,-2 3-12 15,-7 2 8-15,-8 2 28 16,-10 3-12-16,-11 1-4 15,-9-4-4-15,-6 1 4 16,-7 0-4-16,-5-1 8 16,-6-2-8-16,-3 0-4 15,-6-5 4-15,-3 0-68 16,-5-3 36-16,-4 3-280 16,-9 2 172-16</inkml:trace>
  <inkml:trace contextRef="#ctx0" brushRef="#br0" timeOffset="4523.687">12465 5395 488 0,'-12'-5'180'0,"6"2"-140"0,-3-2-12 0,3 2 128 0,0 0-92 15,-3 1 44-15,0-1-64 16,4 3-32-16,-1 0-12 15,3 0 0-15,3 0 0 0,0 0 112 16,6-3-60-16,2 1 68 16,7-1-68-16,6 3 24 15,9-3-44-15,6 1 0 16,8-1-20-16,10 1-8 16,2 2 0-16,-2 0 28 15,-3 0-16-15,-4 2 32 16,-5 1-32-16,-3-1 4 15,-7 4-12-15,-5-1 4 16,-3-2-8-16,-9-1 24 31,0 1-16-31,-9-3 32 0,-6 0-28 16,-9 0 20-16,-9 3-20 0,-6-1 0 16,-9 1-8-1,-5 2-8-15,-13 1 4 0,-8-1 4 0,-4 3-4 16,0 0 16-1,1 0-12-15,-3 0 24 0,2-3-20 16,6 0 12-16,7 0-12 16,11-2-16-16,9 0 0 15,10-3 20-15,8 0-8 16,12 0 4-16,15-6-4 0,11 1 4 16,16-3-8-1,6 3-12-15,2 0 4 0,7-1 4 16,2 1 0-16,-2 0 0 15,-4 2 0-15,-5 3 0 16,-6 0 0-16,-7 3 0 16,-5 2 0-16,-3 0-20 15,-6 1 12-15,-3-1 20 16,-3-2-4-16,-6 2 4 16,-4-3-4-16,-2 1 28 15,-6-3-20-15,-5 0-12 16,-10 0-8-16,-6 0 12 15,-3 0-4-15,-6 0-4 16,-2 0 4-16,-1 3-60 16,0-3 32-16,0 2-280 15,4 4 168-15</inkml:trace>
  <inkml:trace contextRef="#ctx0" brushRef="#br0" timeOffset="8044.673">9084 3424 228 0,'-6'-3'84'0,"6"3"-64"0,0 3-8 16,0-3-92-16,0 0 40 15,0 0-4-15,0 0 28 16,0 0 116-16,0 0-52 16,-3-3 112-16,-3 0-88 15,0 1 32-15,-3-1-60 16,0 0 20-16,3 3-36 0,-3 0 16 16,3 0-24-16,0 0 8 15,0 3-16-15,0 0-16 16,3-1 0-16,0 1 20 0,0 2-8 15,3 1 4-15,-3 2-4 16,0-6 36 0,3 6-20-16,-3 0 20 15,0-3-24-15,0 3 8 16,-3 3-16-16,1-6 28 16,-1 6-24-16,-3 2 20 0,0 6-20 15,0 2 8-15,0 3-12 16,0 7 28-16,-3-2-24 0,3 6 12 15,-3-1-16-15,0 3 28 16,0 3-24-16,0 2 32 16,1 6-32-16,2-3 20 15,3 0-20-15,3-3 0 16,3-5-8-16,0-5 4 16,3-3-8-1,-3-5 8-15,0-3-8 0,-3-5-4 16,0-3 4-16,-3-2 12 15,-3-3-8-15,0-3 16 16,0-2-16-16,0-6 4 16,3-2-4-16,0-3-16 15,3-3 4-15,0-5-32 16,0-5 20-16,0-3-20 0,-3 0 20 16,0 1-16-16,0-1 16 15,0 3 16 1,-2 2 4-16,-1 6-28 15,0 2 12-15,-3 3-4 0,3 0 8 16,0 1 0-16,3-1 0 16,0 0-12-16,0 2 12 15,0-4 40-15,3 4-20 16,0 1 44-16,0 0-32 16,-3 2-4-16,0 3-12 15,0 3-16-15,-3 5 4 16,0 2 4-16,0 4 0 15,1 4 8-15,-1 3-4 0,0 3-4 16,3 3 4 0,0 2 20-16,0-5-12 15,0 2 12-15,3 0-12 0,3 4-8 16,3 1 0 0,3 6 4-16,3 0-4 0,3 0-4 15,0-5 4-15,-1-5-4 16,1-4 0-16,3-7 32 15,6-2-16-15,0-12 32 16,6-2-32-16,3-10 12 16,2-9-16-16,4-10 20 15,6-8-20-15,5-5 12 16,4-1-12-16,-1-4 0 16,-2-1-4-16,-6 3 28 15,-7 3-20-15,-5 2 32 16,-9 3-32-16,-6 11 12 15,-3 7-16-15,-3 6-76 0,-3 5 32 16,0 3-120-16,0 5 88 16,0 5-212-16,0 5 156 15,0 4-620 1</inkml:trace>
  <inkml:trace contextRef="#ctx0" brushRef="#br0" timeOffset="13301.331">14352 5350 372 0,'-24'5'140'0,"15"-2"-112"0,-8-3-4 15,5 0 32-15,-6-3-36 16,-6-2 24-16,0-3-24 15,0-3 104-15,1-2-68 16,-1-3 92-16,3-5-88 16,3-5 60-16,0-6-68 15,6-8 16-15,3-7-40 0,3-4-16 16,3 4-8-16,3-1-4 0,3-2 0 16,3 0 0-16,9-6 0 15,6 0 16-15,9 3-8 16,6 8-28-16,5 3 8 15,4 5 4-15,2 0 8 16,7 5 8-16,3 6-4 16,2 7-4-16,-2 6 4 15,-7 8-16 1,-2 10 8-16,-9 3 12 0,-4 8-4 16,-8 5 24-16,-6 11-16 15,-6 10 24-15,-6 11-24 0,-3 5-4 16,-3 1-4-1,-3-4 4-15,-6 3-4 16,-3 6 24-16,-6-1-16 0,-3-5 32 16,-9-2-28-16,-8-6 48 15,-7-5-36-15,-9 3 48 16,1-3-44-16,-1-5 56 16,3-11-52-16,4-5 56 15,-1-9-56-15,6-4-8 16,1-8-16-16,5-9-20 15,3-7 4-15,3-5-48 16,7-6 24-16,2 0-80 16,3 0 56-16,6 0-212 15,3 1 148-15,9 1-688 16</inkml:trace>
  <inkml:trace contextRef="#ctx0" brushRef="#br0" timeOffset="22297.396">17754 5395 184 0,'-3'5'68'0,"3"-2"-52"0,0-1-4 0,0-2-4 0,0 3-8 16,0 0 120-16,3-3-64 15,0 0 68-15,3 0-72 16,3 0 48-16,0-3-56 15,3-2 68-15,3 0-64 16,3 2 36-16,0-2-48 16,0 2 8-16,-1-2-28 0,1 2 0 15,0 0-8-15,3 1 4 16,0 2-8-16,-3-3-4 16,2 0 4-16,-2 1 56 15,3-1-32-15,0 0 32 16,-3 1-32-16,0-1 16 15,3 3-24-15,-1 0 16 16,4 0-20-16,0 0 0 16,3 0-8-16,3 0 48 0,-1 3-32 15,4-1 16-15,-3 1-24 16,3 0 8-16,-4-1-12 16,1-2 20-16,0 0-20 15,0 0 12-15,2 0-12 16,1 0-8-16,3 0 0 15,3 0 28-15,-4 0-16 16,1 3 20-16,0-3-20 16,-1 0 36-16,1 0-28 0,3-3-4 15,0 1-12-15,2 2-8 16,1-3 4-16,0 3 12 16,-1 0-8-16,1 0-4 15,0 0 0 1,-4 0 4-16,4 0-4 0,3-3-4 15,2 1 4-15,1-1-4 16,-4 1 0-16,1 2 8 16,-3-3-4-16,-1 0 8 15,1 1-8-15,0 2 8 16,-1 0-8-16,1 0-4 16,0 0 4-16,-3 2 12 15,-1-2-8-15,1 3-4 16,0-3 0-16,-4-3 12 15,4 3-8-15,-3 0-12 16,2 0 0-16,-2 0 12 16,3 0-4-16,-3 0 8 15,-4 0-8-15,1 0-12 16,0-2 4-16,-3 2 12 0,-1-3-4 16,4 3 8-16,0 0-8 15,3 0 8-15,2 0-8 16,1 0 24-16,-6 3-16 15,2-1-12-15,-2 1-4 16,0 0-4-16,0-3 0 16,-1 0 8-16,1-3 0 15,6 0 0-15,-1 1 0 0,1-1 16 16,0 3-8-16,-3 0-4 16,-4 3 0-1,4-1-16-15,0-2 8 0,-1 0 12 16,4 0-4-16,-3 0-4 15,3 0 4 1,-4 0 20-16,1-2-12 0,-3 2 12 16,-3 0-12-1,-1 0 12-15,1 0-16 0,-3 2-4 16,0 1 0-16,-4 0-4 16,4-1 0-16,0-2 0 15,-3 0 0-15,0 0 32 16,-3 0-16-16,-4 0 32 15,1-2-32-15,-3-1-12 16,-3 0-8-16,0 3 12 16,-3-2-4-16,-3 2 8 15,0 0-8-15,-3 0-12 0,0 0 4 16,0 0 4-16,0 0 0 16,-3 0 8-16,0-3-4 15,0 3-4-15,0 0 4 16,0 0-4-16,0 0 0 15,0 0 0-15,-3-3 0 16,3 3-12-16,0 0 8 16,-6-2-40-16,0-1 24 15,0 0-136-15,0 3 88 16,-3 0-384-16,-9 0 252 16</inkml:trace>
  <inkml:trace contextRef="#ctx0" brushRef="#br0" timeOffset="40523.23">6018 7623 424 0,'-12'5'156'0,"6"-5"-120"0,-3 0-8 0,3 0 160 15,-3 0-108-15,0-3 36 16,3 3-68-16,0 0 16 15,0 0-36-15,0 0-16 0,3 3-8 16,3-3-16-16,0 0 8 16,0 0 40-16,6-3-24 15,3-2 80-15,6-3-56 16,9-3 84-16,9 1-68 16,8-1 36-16,4-2-52 15,3-3 16-15,2 0-32 0,-2 0 44 31,2 3-36-31,7-5 40 0,0-1-40 16,-7 1 48-16,-2-3-44 16,-1 2-24-16,4-2-8 15,3 0 16-15,-1-1-8 0,4 1 16 16,-7 0-16-16,-5 0 4 16,-6 2-4-16,-7 4-8 15,-5 1 4-15,-9 4 28 16,-6 2-16-16,-6 0 4 15,-6 8-12-15,-6-3-76 16,-3 6 36-16,-3-3-100 16,-3 3 72-16,0-1-260 0,-2-2 176 15</inkml:trace>
  <inkml:trace contextRef="#ctx0" brushRef="#br0" timeOffset="41149.164">6747 7104 800 0,'-6'-8'296'0,"3"5"-232"0,3 1-16 15,0 2-8-15,3 0-32 16,3 0-4-16,0 0 0 16,3 0-4-16,3-3 0 15,9-2 32-15,2 0-16 0,10-3 92 16,0-3-60-16,0 3 40 16,-1 0-52-16,1 0 44 15,0 3-48-15,-6 0 20 16,-6 5-32-16,-4 0 36 15,-5 2-32-15,-3 4 4 16,-3 2-16-16,0 0 0 16,0 2-4-16,3 1-8 15,0-1 4-15,3 1-4 16,0-1 0-16,0-2 0 16,-3 0 0-16,-3 0 32 0,-3 0-16 15,-6 3 48-15,-6-1-36 16,-3 4 40-16,-3 4-40 15,-3 6-16-15,-3 5-4 16,3 3-20 0,0 2 8-16,4-2 28 0,-1 0-12 15,3-1 12-15,0-1-12 16,3-7-16-16,3-4 0 16,0-3 84-16,-3-3-48 15,0-2 28-15,3-4-40 0,-3-1 36 16,3-1-32-16,0-2-4 15,3-1-12-15,0-2-16 16,3 0 4-16,0 0-348 16,0 8 192-16</inkml:trace>
  <inkml:trace contextRef="#ctx0" brushRef="#br0" timeOffset="47404.597">2559 14912 548 0,'-3'5'204'0,"-3"1"-156"0,0-1-16 0,3 0 72 15,-3 0-64 1,3-2-16-16,-3 2-16 15,0 1 8-15,-3-1-8 0,0 0 68 0,4-2-44 16,-4-1 68-16,3 1-60 16,3 0 28-16,0-1-40 15,3-2 36-15,-3 3-36 16,0 0 48-16,3-3-44 16,0-3 72-16,6-2-56 0,6-1 36 15,2-4-48-15,4-6 24 16,6-5-32-16,12-8 16 15,11-11-24-15,4-8 8 16,6 1-16 0,-1 2-8-16,-5-3 0 0,5 1-4 15,4-1 0-15,-10 0 24 16,1 3-12-16,-9 3 48 16,-4 5-32-16,-2 5-24 15,-12 6-4-15,-6 7 16 16,0 3-8-16,-6 3-48 15,-3 5 24-15,-4 3-140 16,-2 0 88-16,-3 5-312 16,0 0 212-16,0 0-596 15</inkml:trace>
  <inkml:trace contextRef="#ctx0" brushRef="#br0" timeOffset="47895.771">3047 14253 540 0,'-27'8'200'0,"15"-5"-156"0,-2 2-12 15,8-2 88-15,-3-1-72 0,-3 1 120 16,6-3-92-16,3 0 68 16,3-3-84-16,6-2 12 0,9-3-40 15,6-5 48-15,8 0-44 0,7-6 44 16,3 1-44-16,2-4-12 15,-2 1-12-15,0 3 8 16,2-1-12-16,1 1 32 16,0 4-24-16,-3 4 12 15,-7 2-16-15,-5 3 28 16,-3 2-24-16,-6 3 4 16,3 3-12-16,-10 2 28 15,1 3-20-15,-3 5 12 16,-3 3-16-16,-6 2 28 15,-3 4-24-15,-3 4 4 16,0 3-12-16,-3 3 28 16,0 8-20-16,4 5 32 15,-10 0-32-15,3-6 56 16,0-4-40-16,0-6-8 16,3-5-12-16,0-6 16 15,3-2-16-15,3-3-84 16,0-5 40-16,0-3-264 15,3-5 164-15,0-10-540 0,3-14 376 16,-6-10-280 0</inkml:trace>
  <inkml:trace contextRef="#ctx0" brushRef="#br0" timeOffset="49270.682">2761 13488 560 0,'-6'-2'208'0,"6"-1"-164"0,0 1-8 0,6-4 24 15,-6 4-40-15,3-1-20 16,3 3 0-16,-3 0-8 15,6 0 0-15,-6-5 32 0,3 5-12 16,0 0 180-16,0 0-104 0,0-6 68 16,0 4-92-1,0 2 52-15,0 0-64 0,0 5 16 16,0-5-40-16,6 0 16 16,-9 0-24-16,3-3 16 15,3 3-20-15,2 0 20 16,-2 0-24-16,3-2 32 15,0 2-28-15,3 0 20 16,0 0-20-16,3 2 28 16,3-2-28-16,0 3 20 15,5 0-20-15,4-1 72 16,3-2-52-16,0 0 24 16,2 0-40-16,1 0 36 0,6 0-32 15,5 0-4 1,4 0-12-16,2 0-16 0,1 0 4 15,-3 0 40-15,-1 3-24 16,1-3 8-16,2 3-12 16,4-3 36-16,-3 0-20 15,-1 0 32 1,1 2-32-16,-4-2 12 0,4 0-20 16,-1 0 8-16,1-2-12 15,-3 4-8-15,-4-2 0 16,-5 3 20-16,-3 0-12 15,-7-1-4-15,-2 1-4 16,-3-1-24-16,0 1 12 0,-3 0 20 16,-7-1-4-16,1 1-4 15,-3 0 0-15,-3-3 4 16,-3 0-4-16,-3 0 16 16,0 2-12-16,-3-2-4 15,0 0 0-15,0 0-16 16,-3 0 8-16,0 0-32 15,0 0 20-15,0 0-152 16,0 0 92-16,-6 0-356 16,0 8 244-16</inkml:trace>
  <inkml:trace contextRef="#ctx0" brushRef="#br0" timeOffset="50941.124">2708 13436 728 0,'-15'0'268'0,"15"-3"-208"0,-6 3-16 0,6 0 8 16,-3-5-36-16,3-1-32 15,0 1 8-15,-6-3-8 16,0-2 8-16,0-4 96 0,-3 1-48 16,0-5 160-16,-3-6-112 15,3-5 56-15,1-3-84 16,2-3 8-16,0 1-36 15,6-3-4-15,0-3-16 16,0-7-24-16,0-9 4 16,0 1 20-16,3 2-4 15,0 5 4-15,0 0-4 16,6 3 4-16,-4-2-8 16,7-3-28-16,3-3 12 15,0 5 4-15,6 6 8 0,-6 5 8 16,3 8-4-16,0 2-12 15,2 3 4-15,-2 6-4 16,6-1 0-16,0 6 0 16,6-3 0-16,-1 3 16 15,7 0-4 1,12 2-12-16,11-2 4 0,4 0 12 16,8-1-4-16,10-1-4 15,8-1 4-15,-3 0-24 16,6-3 12-16,7 3 20 15,-1 3-4-15,-6 3-4 16,0 4 0-16,1 6 12 16,-4 3-8-16,-6 2-12 15,-8 0 0-15,-7-2 12 16,1 0-4-16,-7-1 24 0,-2-2-16 16,-10 0 24-16,-8 0-24 15,-9 3 32-15,-6 0-28 16,-7-1 40-16,-5 4-32 15,-3 2-12-15,-6 2-8 16,-3 3-4-16,-3 6 0 16,-3 2 16-16,-3 0-8 15,3 0-20-15,0 1 4 0,0-1 12 16,3 3 0 0,3 5-12-16,0 5 4 15,3 6-4-15,-3 2 0 16,0 3 0-16,-3 3 0 0,-3-1 16 15,-3 9-4-15,0 7-4 16,0 1 4 0,3-3 4-16,0-3-4 0,0 0-12 15,0 3 4-15,3 5 20 16,-3-2-8-16,-3-9-20 16,1-2 4-16,-1-8 20 15,0-5-4-15,0-3 40 16,0 0-24-16,0-5-32 15,3-3 4-15,0-3 0 16,-3-5 4-16,0-2 8 16,0-6-4-16,0-2 16 15,0-3-12-15,0-3-108 16,-6-2 52-16</inkml:trace>
  <inkml:trace contextRef="#ctx0" brushRef="#br0" timeOffset="53846.895">6753 12412 340 0,'3'-6'128'0,"-3"4"-100"0,0-4-8 0,0 6 192 16,-3-5-120-16,0 0 124 15,-3-3-128-15,0 0 44 16,0 0-76-16,-3 0 28 0,-3 0-48 16,-3 0-20-16,-2 0-8 15,-1 0 8-15,-6 0-8 16,-3 0-4-16,-3 3 0 0,-5 0 56 15,-7 0-32 1,0 2 40-16,-2-2-36 0,-1 2 36 16,0-2-40-1,1 2 4-15,-7 3-20 0,-5 3 0 16,-7-1-4-16,4 6-16 16,-1 3 4-16,0 2 12 15,-5 0-4-15,-4 3-4 16,-2 3 4-16,3 5-4 15,2 5 0-15,4 2 0 16,-4 6 0-16,4 0 8 16,2 0-4-16,4 6 8 15,8-3-8-15,3-1-20 0,10 6 8 16,2 5 12 0,9 9 0-16,6-1-48 0,9 0 28 15,6-5-8 1,6 0 16-16,3 2 0 15,6 4 0-15,3-1 16 0,3-3-4 16,6-4 40 0,2-4-20-16,7-4 32 0,0 4-32 15,3 4 12-15,2 1-20 16,-2 1 0-16,0-2-8 16,-1-4 28-16,1-7-20 15,0-6 56-15,9-2-40 16,5-3 20-16,4-2-32 15,2-3 8-15,4-6-16 16,8-5-8-16,13-7 0 0,-1-6 4 16,0-6-4-1,7-2-12-15,5-2 4 16,-9-1 12-16,-5-2-4 16,-10-3 16-16,1-5-12 0,2-3 68 15,-2-2-44 1,-7-6 16-16,1-13-32 0,-1-5 20 15,6-3-24-15,1 2-20 16,-7-1 0-16,-8 4 4 16,-9-10 4-16,-7-3 16 15,-8-3-8-15,-3 3-4 16,-6 1 0-16,-3-9-4 16,-6-5 0-16,-4 2 0 15,-2 6 0-15,-3 3 0 16,0-3 0-16,-3-3 8 15,0-3-4-15,0 9-28 0,-3 5 12 16,-3 7-32-16,-5 4 28 16,-4-1-28-16,-6 3 24 15,-9-3-16-15,-9 1 20 16,-2 2 36-16,-4 5-12 16,0 8 36-16,1 6-28 15,-1 2-12-15,-6 6-8 16,-2 2-4-16,-7 5 0 15,1 6-20-15,-1 5 16 16,1 3-32-16,-4 2 28 0,1 5 4 16,-1 4 12-16,4 4-12 15,5 3 8 1,4 3-32-16,5 5 20 0,0 3-100 16,4 2 64-16,-1 1-284 15,3 2 188-15,6 2-728 16</inkml:trace>
  <inkml:trace contextRef="#ctx0" brushRef="#br0" timeOffset="54864.677">7911 13512 248 0,'15'-16'92'0,"-9"6"-72"0,6-1-4 15,-9 1 184-15,3-1-112 16,-3 0 248-16,0 4-192 16,-3-7 100-16,-6 9-144 15,0 0 52-15,-3 5-88 16,-3 2-8-16,0 4-36 0,0 4-20 16,0 6-4-16,3 3 4 15,0 7 0-15,3 11 8 16,-3 11-4-16,0 2 32 15,0 6-20-15,1-3 64 0,-1 7-44 16,-3 9 64 0,-3-3-60-16,3-7 72 0,0-12-64 15,0-5 44-15,3-4-52 16,0-9-36-16,0-6-8 16,0-4-52-16,6-6 28 15,-3-2-80-15,3-3 56 16,-3-3-96-16,1-2 84 15,2-3-436-15,3 0 276 16</inkml:trace>
  <inkml:trace contextRef="#ctx0" brushRef="#br0" timeOffset="55716.388">7369 14600 808 0,'0'-3'300'0,"-3"3"-232"0,3 0-20 0,0 0 8 0,0 0-40 15,0 0 12-15,0 0-16 16,0 0 80-16,-3 3-48 16,0 2 76-16,0 3-68 15,-3 0 60 1,6 2-60 0,0 6 4-16,0 3-32 0,3 7 24 15,3 6-32-15,9 5-4 0,6 5-8 16,6 6 12-16,5 8-8 0,1 12-28 15,0 4 8-15,-3-1-32 16,-3-5 28-16,-10-5 4 16,1 3 12-16,-12-1 24 15,0-2-12-15,-6-5 68 16,-9-6-48-16,-9-5 92 16,-5-5-68-16,-7-6-28 15,-6-5-16-15,0-2 4 16,-2-6-8-16,-1-5 24 15,-3-6-20-15,1-2-12 16,-4-5-4-16,3-3 48 16,4-3-24-16,5-2 44 15,3-3-36-15,6 0 12 16,9-5-24-16,9-6 0 0,12-10-8 16,15-16 20-16,15-21-16 15,9-5 4 1,8-6-8-16,7-8 4 0,5-2-8 15,-2 8-28-15,-7 10 12 16,-8 11 40-16,-6 5-16 16,-7 2 88-16,1-2-56 0,-6 3-20 15,2 3-16 1,-2 7-20-16,-3 8 8 16,-3 8-156-16,-6 6 88 0,-6 5-436 15,-3 13 280-15,-6 10-804 16</inkml:trace>
  <inkml:trace contextRef="#ctx0" brushRef="#br0" timeOffset="58335.109">8837 13512 748 0,'-9'0'276'0,"9"-5"-216"0,-6 8-16 0,6-3 32 15,-3-3-52-15,3 3 24 16,0 0-28-16,-6 0 132 16,3-5-84-16,-3 2 100 0,6 3-92 15,0 0 36-15,0 0-64 0,0 0-8 16,0 0-24-16,0 0-28 16,0 0 4-16,0 0 32 15,0 0-16-15,3 0 60 16,0 3-36-1,0-3 20-15,3-3-32 0,0 3 8 16,3 0-16-16,3-3-24 16,2 1 4-16,10-1 20 15,6-2-4-15,9 2 40 16,2 3-24-16,1-2-12 16,0-1-8-16,-1-2 20 15,1 5-12-15,-3 0 12 16,2 0-12-16,1 0-8 15,-3 0 0-15,-4 2 12 16,-5-2-8-16,-3 3 40 16,-6 0-24-16,-3-3 20 15,-3 0-24-15,-3 0 0 16,-4 0-12-16,1 0 4 16,-6 0-8-16,3 0 8 0,-3 0-8 15,0 0-4-15,-3 2 4 16,0-2 12-16,-3 3-8 15,3-3 24-15,0 0-20 16,0 0-4 0,-3 0-4-16,0 2-32 0,3-2 16 15,0 0-100-15,0 0 60 16,-3 0-284-16,3 0 188 16,3 6-960-1</inkml:trace>
  <inkml:trace contextRef="#ctx0" brushRef="#br0" timeOffset="59488.86">21579 11957 644 0,'-3'0'236'0,"3"0"-180"0,0 0-20 15,0 0 52-15,0 0-56 16,3 2 104-16,0 1-80 16,0-3 136-16,3 0-112 15,3 0 44-15,6 0-76 0,6 2 36 16,6 1-48-16,5-3 16 16,7 3-32-16,9-3 0 15,5 0-12-15,4 2 20 16,-4 1-16-16,-5-3 12 0,-6 3-12 15,-4-1 28-15,-5-2-24 16,-6 0 12-16,-3 0-16 16,0 0 28-16,-1 0-24 15,-2 0-24-15,0 0 4 16,0 0-80-16,-3 0 48 16,-3 0-216-16,-6 0 140 15,-7 3-652 1,-10 5 424-16,-10-3-20 15</inkml:trace>
  <inkml:trace contextRef="#ctx0" brushRef="#br0" timeOffset="59936.872">20648 12838 704 0,'-6'0'264'0,"6"0"-208"0,-3-3-12 16,3 3 140-16,0 0-108 0,0 0 68 15,3-3-84 1,9 1 52-16,8-4-60 0,13-2 40 0,12 0-52 16,8 1 52-16,4-1-56 15,2 0 12-15,10 0-32 16,8 0 20-16,4 3-24 15,-4 5 24-15,3-3-24 16,4 3-4-16,-1 3-4 0,-11-1 4 16,-13 1-4-16,-8-1-12 15,-10 1 4-15,-8 0-4 16,-6-1 0 0,-6 1-276-16,-6 2 156 0</inkml:trace>
  <inkml:trace contextRef="#ctx0" brushRef="#br0" timeOffset="60357.217">20469 13735 1404 0,'3'-3'516'0,"9"3"-400"0,15-3-32 0,-9 3-116 16,8-2 0-16,10-1-68 15,3-2 60-15,11-1 44 16,10-2 0-16,5 0 76 0,7-2-48 15,5-1 40 1,15-2-40-16,7 3-8 0,2-1-16 16,9 0 12-16,0 3-12 15,-12 0-4-15,-5 3 0 0,-7 3 4 16,-6-1-4-16,-11 3-72 16,-10 5 36-16,-5 3-244 15,-12 3 156-15,-7 2-636 16,-8 5 420-1,-9-2-52-15</inkml:trace>
  <inkml:trace contextRef="#ctx0" brushRef="#br0" timeOffset="60706.626">21204 14859 1320 0,'15'0'488'0,"9"-3"-380"0,21-7-28 0,-19 2-88 16,19-8-12-16,20-5-100 15,13 0 68-15,-1-1 24 16,10 1 20-16,5 3 76 0,0 5-36 15,-9 2 104-15,-8 6-80 16,-4 2 48-16,-2 6-64 0,-7 2-28 16,-2 3-12-1,-7 2-176-15,-8 1 96 16,-9-3-364-16,-9-3 248 0,-13-2-548 16</inkml:trace>
  <inkml:trace contextRef="#ctx0" brushRef="#br0" timeOffset="70578.201">11956 11964 1132 0,'-3'-2'420'0,"-3"-1"-328"0,0-2-24 0,0 5-72 0,0-3-12 15,-3 1-48-15,0-4 36 16,0 1 16-16,1 0 8 16,-4-3 92-16,0 0-48 0,0 0 52 15,0 0-52-15,0-3 76 16,0 1-64-16,0-3 0 16,-3-3-32-16,0 0 48 15,-2-3-36-15,2 1 20 16,-6-3-32-16,0-1 8 15,3 1-16-15,0 3 12 16,3-1-16-16,3 1-4 16,1-1 0-16,2 1-4 15,3-1 0-15,0-2-12 16,3 0 8-16,3 0 20 16,3-3-8-16,3-5-4 15,3-3 0-15,0-2-4 16,2-1 0-16,4 3-28 0,0 1 16 15,6-1-12-15,6 3 12 16,6 0 0-16,11 2 4 16,13 1 8-16,8-1 0 15,4 4-28-15,5-1 16 16,7 0 24-16,5 3-8 16,-3 2 0-16,-2 6 0 15,2 5 40-15,3 8-24 16,-5 3-20-16,-4 7 0 0,-3 4-44 15,7 1 24-15,-4 1-4 16,-5 3 16-16,-4-3-12 16,-8 2 12-16,-4 3 4 15,-2 1 4-15,-4 1 0 16,-5 6 0-16,-6 8 24 16,-7 3-12-16,-8 3 24 15,-3-1-24-15,-6 0-12 16,-6 1-4-16,-6-1 20 15,-9 3-8-15,-9 10 32 16,-9 6-24-16,-6-5-12 16,-8-1-8-16,2-2 20 15,-6-2-8-15,-2-1 32 16,-10 3-24-16,1-6-4 16,-4-4-8-16,3-6 48 15,1-11-28-15,-1-5 52 16,-2-10-44-16,-10-8 64 0,-2-14-56 15,-4-10 0 1,1-8-24-16,-7 0-36 0,-2-3 8 16,6 3-84-16,5 2 56 15,10 4-204-15,8 1 136 16,12 1-500-16,16-5 340 16</inkml:trace>
  <inkml:trace contextRef="#ctx0" brushRef="#br0" timeOffset="71923.769">15236 11954 592 0,'-21'5'220'0,"12"-5"-172"0,-5-2-12 16,2-1-32-16,0 3-8 15,0-3 116-15,-3 3-60 0,3-2 148 16,-3-1-116-16,0 0 120 0,-3-2-116 15,1-3 72-15,2 0-96 16,3-2 40 0,3-6-64-16,3-5 60 0,9-9-60 15,0-1-36-15,6-4-4 16,0 4-12-16,0-1 4 16,0 3 24-16,-1-3-8 15,4 0 16-15,3 0-16 16,-3-2 16-16,3-6-16 15,3 1 32-15,3-4-24 0,0 1 40 16,2 5-32-16,4 3-12 16,3 2-8-16,3 0-24 15,2 3 12-15,1 2-32 16,6 1 24-16,8 0-12 16,10-1 16-16,2 3 8 15,1 3 4-15,-4 3-12 16,4 2 8-16,2 2 4 15,7 7 0-15,-4 1-12 16,-5 6 8-16,-1 3 4 16,7 2 0-16,2 3 16 15,1 5-8-15,-7 3-4 16,-5 0 0-16,-4 5 20 16,-2 0-12-16,-1 6-4 15,1-3-4-15,0 2-16 16,-4 3 8-16,-5 0 12 15,-3 3-4-15,-7 3 32 0,-2-1-20 16,-6 0 12-16,-3 1-16 16,-1-1 0-16,-2 3-4 15,-3 0-24-15,0 3 8 16,-3 2-12-16,-3 6 8 16,-6-1-8-16,-9-2 8 15,-6-2-8-15,-9-1 8 16,-9-2 36-16,-6-1-16 15,-5-1 8-15,-13 1-8 16,-8 1 20-16,-4 0-16 16,1-3 24-16,-1-6-24 0,-8-2 32 15,-7-2-28 1,1-6 4-16,-1 0-12 0,-2-5-8 16,-6-5 4-16,-4-6 28 15,1-8-16-15,-6-2 20 16,-6-11-20-16,2-5-16 15,13-5-4-15,3-1-4 16,-1-2 0-16,10-3-36 16,12 6 24-16,14-1-136 15,9 4 88-15,12-1-452 16,16-11 288-16</inkml:trace>
  <inkml:trace contextRef="#ctx0" brushRef="#br0" timeOffset="73258.529">18650 12094 228 0,'-18'-8'84'0,"4"3"-64"16,-19-3-8-16,15 0-192 0,-6-3 1040 31,-15-23-484-16,10 0 16-15,-1-3-240 16,6-3-84-16,3-2-44 16,3-3-16-16,4 0-4 15,2 5 20-15,3 3-12 0,9 0 32 16,3-3-28-16,6-2-4 16,0-6-8-16,8-5-4 15,-2 0 0-15,9 3 0 16,0 2 0-16,9 1-44 15,2-1 24-15,7 1 32 16,6-4-4-16,-1 6-8 16,4 6-4-16,5 4 12 15,10 9-4-15,5 5-36 0,1 7 16 16,2 6-20-16,10 6 20 16,-1 2-8-16,-3 5 12 15,-8 0 16-15,-10 6 0 16,-2 2 52-16,-4 8-32 15,1 3 0-15,-1 5-16 16,1 0-8-16,-3 6 4 16,-4-3 12-16,1-3-8 15,-7-3-4-15,-2 3 0 16,-3 0 48-16,-1 8-28 16,-5 3 32-16,-6 2-28 15,-3 1-16-15,-3-1-8 0,-6-2-4 16,-4-3 0-1,-2 0 0-15,-9 5 0 0,-3 3 16 16,-6 3-8-16,-5-1-4 16,-4-4 0-16,-6-6 4 15,-3-5-4-15,-3-6 24 16,-2-2-16-16,-4-3 24 16,-3-3-24-16,-5-4 24 15,-13-1-24-15,-3 3 4 16,1 0-8-16,-1-3 4 15,4 0-8-15,-4-2 16 16,-5-3-12-16,-1-3 48 16,1-8-28-16,8-2-4 0,-2-6-16 15,-4-2-32-15,-5-3 12 16,-1 3 32-16,10-3-12 16,2 3-72-16,7-3 36 15,-1 0-80-15,6 0 64 16,4 0-280-1,-1 1 180-15</inkml:trace>
</inkml:ink>
</file>

<file path=ppt/ink/ink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9-09-12T00:14:19.98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4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9-09-12T00:14:19.9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4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9-09-12T00:14:19.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4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0,'34'70</inkml:trace>
</inkml:ink>
</file>

<file path=ppt/ink/ink4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02.6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30 19,'4'-11'7,"-4"11"-7,4-19-3,-4 19-5</inkml:trace>
</inkml:ink>
</file>

<file path=ppt/ink/ink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0:53.3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676-3 6,'1'-11'4,"-1"11"-1,0 0 0,0 0-1,0 0-1,0 0-1,0 0 1,0 0 1,0 0 0,0 0-1,0 0 1,0 0 0,-2 15 0,2-15 0,-3 24-1,-1-5 0,-3 6 2,-5 8-1,-6 6 1,-5 9 0,-11 4 0,-7 8 0,-5-2-1,-4 1 1,0-6-2,4-5 1,4-9-2,10-8-1,9-8-2,9-13-9,15 0-4,-1-10-1</inkml:trace>
  <inkml:trace contextRef="#ctx0" brushRef="#br0" timeOffset="402">190 443 9,'2'13'15,"6"6"0,-6-6 0,2 4-16,-3 3-1,-2 1 3,-3 3 0,-3 1 1,-3 3 1,-3-2 1,-2 0 0,2 1 0,2-4 1,3 2-1,4-2 0,9-3 1,7-3-2,8-4 1,7-4 0,2-5 1,3-3 0,3-5 1,-1-5-2,-1-6 1,-2-2 0,-3-4 0,2-2-1,-2-1-1,1-1 0,-2 2-2,-1 2 0,-5 3-1,-2 3 0,-3 4 0,-4 4-2,-4 3-3,-8 4-3,0 0-2,0 0-7,-17 12-10,0-2 1,-12-9 0,-1 5 1</inkml:trace>
  <inkml:trace contextRef="#ctx0" brushRef="#br0" timeOffset="997">110 431 3,'7'-20'14,"-7"20"1,6-11-3,-6 11-6,0 0 0,0 0 1,4-16 1,-4 16 1,-2-10 0,2 10-2,0-12 0,0 12-2,0 0-1,2-13-1,-2 13-2,0 0 0,0 0-1,0 0 0,-8 14-1,4-3 0,-1 0 0,-3 5 0,1 3 0,-2 3 1,-1 4 0,0 0 0,0 3 0,0 4 0,1-1 0,1 2 0,1-3 0,0-3 1,2-2-1,1 0 0,0-4 1,3-4-1,0 1 0,3-3 0,0-3 2,1-1 0,-3-12 2,11 13 0,0-13 0,2-6 0,6-5 0,4-3 0,4-4-1,3-4-1,6 0-2,0-1 0,0 0 0,2 3 1,-1 4-1,0 2 0,0 5 0,-3 1-1,-2 3 1,1 2-1,-4 1-2,-3 1-7,-7 2-13,-10-7-4,-9 6 0,-4-18 0</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3:36.585"/>
    </inkml:context>
    <inkml:brush xml:id="br0">
      <inkml:brushProperty name="width" value="0.05292" units="cm"/>
      <inkml:brushProperty name="height" value="0.05292" units="cm"/>
      <inkml:brushProperty name="color" value="#00B0F0"/>
    </inkml:brush>
  </inkml:definitions>
  <inkml:trace contextRef="#ctx0" brushRef="#br0">14099 8374 516,'5'14'3612,"-2"1"-129,-3-15-3354,0 23-516,0-23-258,2 18-129,-2-18-258,4 12-1161</inkml:trace>
  <inkml:trace contextRef="#ctx0" brushRef="#br0" timeOffset="277.015">14501 8269 1032,'19'14'4515,"-7"-8"-129,-12-6-387,0 0-4128,12-7-516,3 7-516,-15 0-1032,18-8-1935,-5 8-387</inkml:trace>
  <inkml:trace contextRef="#ctx0" brushRef="#br0" timeOffset="524.03">14969 8340 774,'20'16'4386,"10"-15"0,-20-7-387,0 2-4128,0-4-1032,10 5-1161,5 3-2064,-14-7 258</inkml:trace>
  <inkml:trace contextRef="#ctx0" brushRef="#br0" timeOffset="720.04">15372 8318 903,'13'24'3870,"-13"-24"0,16 7-2580,3 2-903,5-3-1161,2 0-1935,-3-8-1032</inkml:trace>
  <inkml:trace contextRef="#ctx0" brushRef="#br0" timeOffset="953.054">16065 8374 3999,'33'32'4386,"-13"-18"-516,-20-14-3096,21 13-1419,-8-13-903,2 0-1290,5-3-1677</inkml:trace>
  <inkml:trace contextRef="#ctx0" brushRef="#br0" timeOffset="1157.066">16390 8165 3096,'18'46'3870,"-8"-22"-1548,4-1-903,6 5-774,3-4-258,2 1-258,5-11-258,-2-3-516,5-10-1290,6 2-2064,-14-20 258</inkml:trace>
</inkml:ink>
</file>

<file path=ppt/ink/ink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03:01.8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11 488 7,'1'-10'14,"-1"10"-1,-2-13 0,2 13-2,-2-18-1,4 8-3,0-5-1,5-3 0,1-3-3,5-3 1,4-3-2,3-1 1,4-1-2,2-2 2,0 1-2,1 2 1,-1 3 0,0 3-1,-3 5 0,0 2 0,-3 3-1,-3 3 0,-1 4 0,-5 0 0,-2 3 0,-9 2 0,9 2 0,-9-2 0,-1 18 0,-2-1 1,-4 4-1,-1 7 1,-6 7 1,-4 11 0,-7 7-1,-7 8 0,-4 9 0,-6 6 0,1 0-1,-1-5 1,7-4-2,5-12 1,11-11 0,12-16 1,17-23-1,16-21 0,15-17-1,12-16 2,5-14 0,8-12-1,3-10 0,0-3 0,-6 4 1,-7 5 1,-9 9-1,-6 9 0,-2 12 0,-7 8 0,-3 13 0,-3 8 1,-4 8-1,-3 8 1,0 6 0,-5 6 0,-3 8 0,-4 6-1,-4 3 1,-3 6-2,-4 3 1,-2 3-1,-5 4 1,-3 5-1,-3 6 1,-2 3-1,-5 9 0,-6 9 1,-4 6-1,-2 2 1,0 0 0,2-4-1,2-2 2,5-11-1,8-12 1,10-14-1,10-14 1,10-16-2,10-12 1,11-20 0,8-14-2,10-15 2,8-14-1,4-9 1,5-6 0,1 3-1,-3 2 2,-5 8-2,-9 12 1,-10 11-1,-10 13 0,-7 12 0,-8 12-1,-6 9 2,-5 12-1,-2 10 0,-1 7-1,0 10 1,-2 7 0,-3 10 0,-3 7-1,-4 4 1,-7 2-1,-4 1 1,-3-5 1,-3-5-1,2-7 2,2-9-2,3-9 2,6-11-2,6-9 3,8-15-3,14-6 1,4-12-1,9-9-1,8-6 1,5-4-1,6-2 1,1 0-2,-2 4 2,-5 7-2,-6 8 2,-7 6 0,-7 10-1,-7 8 0,-4 6 0,-5 7 1,-2 4-1,-3 4 1,-2 8 0,-4 4 3,-5 2-2,-5 4 1,-5 0 0,-3 0 0,-1 1-1,1-2 0,2-5-1,6-4-2,5-6 2,5-6-2,6-6-6,1-15-21,0 0-2,0-21 0,-9-21 1</inkml:trace>
</inkml:ink>
</file>

<file path=ppt/ink/ink5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19.0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626">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368">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2930">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3585">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4070">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26.7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244">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1874">599 824 15,'1'-48'16,"-1"48"-5,9-43-1,-9 43-2,0 0 1,27-45-3,-27 45 1,0 0-2,40-27-2,-40 27-1,0 0 1,37 0-1,-37 0 2,20 15-4,-12-2 1,-1 1 1,0 5-1,-1-3 2,0 4-3,-3-4 2,2 2-4,-3-3 5,-1 1-1,-1-2 2,-1-2-1,-1 1 2,2-13 0,-18 19 1,2-9 0,0-2 1,-7-1-2,0-2-1,-4-3 0,3-2-1,-1-5 0,3 1-1,2-7-1,6-3-4,5-3-3,2-7-7,7 24-12,8-48-4,-8 48 2,25-50-1</inkml:trace>
  <inkml:trace contextRef="#ctx0" brushRef="#br0" timeOffset="2859">910 259 3,'0'0'9,"0"0"-1,0 0-1,0 0-1,0 0 2,0 0 3,0 0-3,0 0 1,0 0-2,0 0 2,0 0-4,0 0 1,0 0-3,0 0-3,0 0 1,0 0-3,13 36 3,-13-36 0,0 0 0,15 57 0,-15-57-1,9 52 3,-9-52-3,6 63 3,-6-63-3,1 65 0,-1-65-1,0 63 1,0-63 0,2 58 0,0-35 0,0-5 2,3-1-2,-2-3 2,2 0-1,-5-14 1,6 18-2,-6-18 2,0 0-7,5 11-6,-5-11-11,0 0 0,0 0 0,0 0-1</inkml:trace>
  <inkml:trace contextRef="#ctx0" brushRef="#br0" timeOffset="3418">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410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8213">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8875">3215 904 29,'0'0'21,"0"0"2,0 0 1,0 0-17,-2 18 0,-2 2 0,-2 6-1,-2 9 0,1 5-1,-1 4 0,1 1-3,-2 2 0,4-3-1,0-3-3,3-8-6,0-8-12,7-6-5,-5-19-2,11 7 1</inkml:trace>
  <inkml:trace contextRef="#ctx0" brushRef="#br0" timeOffset="9374">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10007">3912 810 3,'-16'-2'18,"16"2"2,-7-18 0,10 7-9,-3 11 2,0 0-2,24-42-6,-24 42 2,0 0-3,45-47 1,-45 47-3,36-16 2,-36 16-4,37-4 1,-19 8 0,-1 6 0,-2 1 1,0 7-2,-1 1 3,-2 4-4,0 0 4,-3 2-2,-4-3 3,-1 1-1,-1-4 0,-5-2 2,-4-2-1,-5-1 1,-5-2 1,-7-4-2,-4-1 1,-5-5-1,-3-1-1,-2-2-1,2-4-1,4-3 0,4-3-2,8-3-4,5-6-7,13-1-10,11-4-8,7-4-2,-17 29 1</inkml:trace>
  <inkml:trace contextRef="#ctx0" brushRef="#br0" timeOffset="10544">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63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6:16:42.2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459">10 209 10,'0'0'17,"-12"-11"-1,12 11-5,0 0-2,0 0-1,0 0-1,11-3 0,5 3-2,5-5-1,5 3 2,8-4-2,6 5 2,2-6-3,2 2 2,0-4-2,-2 3 1,-3 0-2,-3 0 0,-5-1-1,-7 1 0,-3 1 0,-5 0 0,-5 1-1,-11 4-3,13-3-6,-13 3-9,0 0-6,0 0 1,0 0 0,0 0-1</inkml:trace>
  <inkml:trace contextRef="#ctx0" brushRef="#br0" timeOffset="905">524 414 12,'-16'-15'16,"17"4"1,0-8-6,9-1-1,0-6-1,8 2-1,1-2-1,6 4-2,-1 1-1,2 8-1,-1 0-1,-3 11 0,-1 8-2,-6 2 1,0 8-1,-4 2 0,-3 4 0,-1-2 0,-2 3 0,-2-4 1,1-2 0,-3-3 2,0-1 1,-1-13 0,-1 19 2,1-19-1,-12 16 1,2-9 0,-4 1-1,-5 0 0,-2-3-2,-5 1-1,2-1 0,-1-4-1,1-2 0,3-5-1,2-2-3,8-4-4,6-1-11,2-5-10,11 1-1,2-5 1,8 3-1</inkml:trace>
  <inkml:trace contextRef="#ctx0" brushRef="#br0" timeOffset="1586">1155 335 8,'0'0'16,"7"-13"0,-7 13-2,10-14-1,-10 14 0,12-13-1,-12 13-2,9-10-1,-9 10-1,0 0-2,0 0-2,0 0-1,0 0-1,0 0 0,0 0-1,12 16 1,-9-4-1,3 3 0,0 5 1,0 3-1,1 8 1,0 0-1,0 7 0,-1-2 0,-2 0-1,-1-3 1,-1-4-1,0-5 1,0-6-1,-2-6-1,0-12-4,0 0-8,8-11-11,2-3-3,-3-12 1,9 2-2</inkml:trace>
  <inkml:trace contextRef="#ctx0" brushRef="#br0" timeOffset="1995">1483 307 14,'0'0'19,"0"0"0,0 0-6,0 0-1,0 0 0,0 0-4,0 0-1,0 20-1,3-7-1,1 3 0,-1 4 0,1 2-1,1 0 1,-3 1-1,1-4 0,0-1 0,0-5-1,-3-13 0,18 6 0,-4-16 0,3-1-1,3-7 0,1 2 0,-1-2 0,-1 3-2,-4 3 1,-4 5-1,-11 7 0,11 7 1,-10 4-2,0 3 1,-1 2 0,3 5 0,-1 4 0,1 0 0,2 3 0,1-1 0,1-1 0,2 0-1,5-5-6,2-6-11,2-12-9,8-3-2,-2-15-1,7-3 1</inkml:trace>
  <inkml:trace contextRef="#ctx0" brushRef="#br0" timeOffset="2482">2054 511 11,'-7'31'18,"6"7"0,-2-5-3,4-4-2,3-4 0,4-10-3,5-10-1,3-12-1,4-10-1,2-8-1,3-7-1,-2-4-2,-1-3 0,-4 1-1,-4 2-1,-6 3 1,-7 7-1,-8 5-1,-4 8 0,-5 5 0,-3 6 0,-4 8 0,0 4-1,-3 10 1,2 3-1,2 7 0,-1-4-2,6 5-3,2-7-4,5-4-4,8-4-13,2-16 2,13-9 0,0-15 0</inkml:trace>
  <inkml:trace contextRef="#ctx0" brushRef="#br0" timeOffset="2858">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3380">2785 129 40,'-12'9'24,"7"3"1,5-12-1,-11 11-16,11-11-3,4 11-8,-4-11-16,12 3-5,2-3 1,-14 0-2</inkml:trace>
  <inkml:trace contextRef="#ctx0" brushRef="#br0" timeOffset="3662">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4672">3917 339 11,'0'0'19,"32"5"0,-12-2-5,9 3-1,1-4-2,8 0-4,2-2 0,2-3-2,4-2 0,-2-5-1,1-1 0,-1-5-1,-2-4 0,-7 1-1,-5-1 1,-5-1-1,-5 4 3,-7 0-2,-3 5 2,-9-1-3,-1 13 2,-9-12-2,-1 11 2,-6 1-3,-1 2-1,-7 8 1,-1 1-3,-2 7 3,-1 3-2,-4 4 3,4 6-2,0 4 2,4 5-2,0-2 3,7-1-1,2 1 0,5-3 2,8-5-2,9-2 0,7-8 1,14-3-1,11-8 0,9-4 0,8-7-2,5-5-4,6-1-15,2-5-13,-6-11 0,-1-2-1,-15-9 0</inkml:trace>
  <inkml:trace contextRef="#ctx0" brushRef="#br0" timeOffset="5387">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5945">5446 112 29,'0'0'23,"0"0"0,12 5 2,-12-5-14,5 22 0,-5 1-4,-3 8-1,1 8-3,-1 11 2,3 10-2,-2 5 2,3 3-4,0-7 3,4 0-1,0-9 1,4-4 1,-1-8-2,-1-13-3,2-3-5,-2-11-7,-7-13-11,15 8-7,-12-19-1,1-5-2</inkml:trace>
  <inkml:trace contextRef="#ctx0" brushRef="#br0" timeOffset="6227">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6951">6381 150 21,'0'0'20,"0"0"1,0 0-1,0 0-10,0 0-1,0 0 0,0 0 0,2 15-4,1-3 2,-1 8-4,0 4 3,4 7-3,-2 10 2,1 10-4,1 3 3,4 10-1,-6-1 0,4 3 3,-2 0-4,0 0 2,-2-11-2,-1-10-1,-1-8-1,-3-11-1,2-8-9,-1-18-7,-5-19-8,3-6-6,-6-18 0,-1-3 1</inkml:trace>
  <inkml:trace contextRef="#ctx0" brushRef="#br0" timeOffset="7263">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2096">7592 34 11,'-17'-12'16,"17"12"0,0 0-2,-10-6 0,10 6 0,0 0-2,0 0 0,0 0-2,0 0-2,0 0-1,0 0-2,0 0-2,0 0-1,0 0 0,0 0-1,0 0 0,2 12-1,3-2 0,3 4 0,1 5 0,2 3 1,2 10-1,1 4-3,-2 8 4,0 5-4,0 16 4,-4 6-4,0 8 5,-2 8-1,-1 0 0,-4 5 0,-2 0 0,-2-3 1,-1-9-1,-3-7 1,-5-8 0,-2-8-3,-5-8 3,1-5 1,-6-9-2,1-6-4,2-5-11,5-1-14,-4-16 0,9-4-2,0-18 1</inkml:trace>
</inkml:ink>
</file>

<file path=ppt/ink/ink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3:52.2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368 617 7,'0'0'10,"-1"-13"-2,1 13-2,-5-17-1,2 6 1,3 11 0,-8-19 0,8 19-1,-5-20-1,5 20 0,0-16-5,1 4-6,-1 12-7,11-24-1,-2 10 0,-4-9 1</inkml:trace>
  <inkml:trace contextRef="#ctx0" brushRef="#br0" timeOffset="261">452 221 19,'0'0'15,"15"-2"0,-15 2 0,0 0-4,0 0 0,0 0 1,0 0-1,0 0 0,0 0 0,0 0-3,0 0-1,0 0-3,0 0-2,0 0-2,0 0-1,0 0 0,-1 12 1,1-12-1,-1 13 2,1-13-1,-5 21 0,-1-8 1,0 5-1,-3 4 0,0 3 0,-5 5 0,-1 2 1,-1 6-1,-3 1 0,1 0 0,-3 1 0,2-4 0,-1-1 1,0-5-1,2-2 1,-1-7-1,3-5 2,0-3 0,3-2 1,2-7-1,2-1 0,9-3 0,-14-8-1,12-3 1,1-5-4,3-4 1,2-6-2,2-3 1,1-2 1,1 0-1,-1 1 1,-1 4 1,-1 5 0,-1 4 0,-2 5 0,-2 12-1,0-11 0,0 11-2,0 0 1,0 0 0,0 0-1,0 0 1,0 0 0,0 0 2,0 0 1,0 0 1,0 0 0,0 0 0,0 0 1,0 0-1,0 0 0,0 0 0,0 0-1,0 0 0,0 0 0,0 0-1,0 0 1,0 0-1,0 0 1,0 0-1,0 0 0,0 0 0,0 0-1,0 0 0,0 0 0,0 0 0,0 0 0,0 0 0,0 0 0,0 0-1,0 0 1,0 0-1,-10 3-5,10-3-9,0 0-7,0 0-2,0 11 0,0-11 1</inkml:trace>
  <inkml:trace contextRef="#ctx0" brushRef="#br0" timeOffset="1682">411 454 0,'0'0'6,"0"0"1,0 0 1,0 0-1,0 0-1,-8 13 0,8-13 0,-11 5 0,11-5-2,-15 6-1,6-3-2,9-3-1,-16 6 1,16-6 0,-16 7 0,16-7 1,-14 8 0,14-8 0,-11 11-1,11-11 1,-10 11 0,10-11 2,-9 12-1,9-12 1,-9 14 0,3-2-1,-1-1 0,0 3 1,-1 2-2,0 0-1,-2 3 1,-3 0 1,0 4 1,-2-2-1,-1 0 1,-1 1-1,2 0 0,2 1 0,2-2 0,3 1-3,4-4 0,3-3 0,1-1-1,2-3 1,-2-11 0,5 13 0,-5-13 1,0 0-1,11 12 0,-11-12 1,13 12-1,-4-5 0,3 0 0,3 0 0,0-1 0,2-1 1,0-3-1,-1-1 1,0 0 0,-1-2 0,0-2 0,-4 0 0,0 1 1,-1-4 0,-1-1-1,0-2 1,0-3 0,0-3 0,-2-1-1,0-5 1,0-2-1,-2 1 0,-1-2-1,-3-3 0,-1 2 1,-2 0-1,-1-2 1,-2-2 0,-1-1 0,-2-1 0,0-1 0,-4 1 0,-2-3 0,-2 0 0,-5-2 1,-2 0 0,-3 0 0,-3-1 1,-2 2 0,0 2-1,3 0 0,0 2-1,4 2-1,3 5-1,4-1-3,3 3-9,5 3-9,0-3-6,8 8-1,-2-9 0,7 4 1</inkml:trace>
</inkml:ink>
</file>

<file path=ppt/ink/ink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30.6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1029 427 9,'0'0'7,"0"0"1,0 0 1,0 0-1,-14 2 1,3 0-1,-9-2 0,-3 2-1,-9-1 0,-6 1 1,-10 1-1,-6 0 0,-8 1-1,-3 2-1,-5 0 0,1 0-1,0 1-1,7-1-1,7 0-1,11-2 0,10 0 0,9-2 0,11 0 0,14-2-1,-12 0 0,12 0 1,0 0-1,12-2 0,-4 0-3,2 1-5,1 1-8,-11 0-11,23-7 1,-18-4 0,5 5 0</inkml:trace>
  <inkml:trace contextRef="#ctx0" brushRef="#br0" timeOffset="533">-3 458 16,'0'0'13,"11"-12"-2,8 0-1,1-10-1,10-6-2,3-6-3,8-5 0,2-6-1,4 1 0,0 0 2,-6 3-1,-2 4-1,-5 6 1,-7 7-1,-6 6 0,-4 5-1,-7 3-1,-10 10-1,9-4-3,-9 4-1,-12 15-1,-3-3 0,-4 3-1,-5 4 0,-5 4 2,-5 4 0,-4 0 2,-2 4 1,-1-1 1,2 1-2,4 1 1,2 0 0,3-2 0,5-4 0,3-3 0,4-4 1,4-4-1,5-2 0,9-13 1,-11 16 0,11-16 0,7 16 0,5-8 0,-2 3 1,7 3 0,-1 0 2,3 5 1,-3 1 0,2 5 2,0 2-1,0 7 1,3 1 0,-1 1-1,3-2 0,-2-3 0,2-2-1,-4-5 1,-2-4 0,-6-8 0,0-4 1,-11-8 0,9 9-1,-9-9 1,0 0 0,0 0-1,0 0 0,0 0 0,0 0-2,0 0-1,0 0 0,0 0-3,0 0-2,0 0-11,0 0-18,2-12 1,3-5-2,-7-17 1</inkml:trace>
  <inkml:trace contextRef="#ctx0" brushRef="#br0" timeOffset="18511">192 423 12,'-19'-2'15,"9"6"-3,-4-6-2,5 4-3,-2-2-4,11 0-2,-15-2 0,15 2 2,-11-1 0,11 1 1,0 0-1,-9-2 1,9 2-1,0 0-1,0 0 0,0 0-1,0 0-1,0 0-1,15-4 1,-1 4 0,8-1 0,3 0 0,10-1 0,7-3 0,10 0 1,5-1 0,6-1 0,4 1 1,3 0 0,-1 2 1,1-1-1,-2 2 1,1 2-1,-7 2 0,-1 1-1,-8 0 0,-5-1 0,-7 2 1,-6-2 1,-10 0 2,-8 0-1,-6-1 0,-11 0 0,0 0 0,0 0-1,0 0-1,0 0-2,-14 0-1,4-1-1,-3 0 0,-3 0-1,-2-2 1,-1 1-1,-3-1 0,-2 0 1,-1 2-1,-7 0 2,-1 1-1,-5 0 2,1 1-1,-5-1 1,-1 0 0,-2 0 0,0-3 0,2 1-1,2-2 1,1 1-1,2-1 1,5 2-1,6 0 0,2 2-1,6-2-3,7 2 1,12 0-1,0 0 0,0 0 0,21-4 0,3-1 0,10 1-2,6 0 2,9 1-2,1 0-1,6 4 0,-1-2-1,2 3 1,-9 0 1,-4 3 3,-9-2 0,-9 1 3,-7 3 1,-8-1 0,-11-6 0,-11 12 1,-8-5 2,-9-3 2,-8 2 2,-13-5 0,-8 2 1,-14-4-1,-5 2 2,-10-2-1,1 4-1,-7-3-2,7 1-2,7-1 0,12 1-1,12-1 0,15 1-2,14-2 1,25 1-2,0 0 1,31-8-1,2 3-2,8-3-1,5 3-1,2-6-8,9 9-7,-13-10 2</inkml:trace>
</inkml:ink>
</file>

<file path=ppt/ink/ink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0.5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99 790 3,'5'-64'10,"-5"-7"-1,3 0-4,-3-1 0,1 5 0,-4 4 1,1 9 1,-2 5 0,-1 13 0,2 6-2,-1 9-1,2 5-4,2 16-1,0 0-1,0 0-3,-6 22-1,7-3-1,2 8 1,-1 2 0,2 7 3,1 3 0,1 3 0,0 4 2,-1 3 0,0 0 1,-2 1 0,0 0 0,-1-3 1,-2-8-1,0-7 1,-1-10-2,-1-8-3,2-14-6,-10-5-1</inkml:trace>
  <inkml:trace contextRef="#ctx0" brushRef="#br0" timeOffset="386">0 320 10,'11'-7'8,"-3"-4"0,5-3 0,-1-9 0,1-4 2,0-8-1,-1 1 0,-2-3-2,0 4 1,-1 1-5,2 7 0,-3 6-3,5 7 0,0 7-1,1 2 0,-1 2 0,0 1 0,-3 1 1,-1 0 0,-9-1 0,11 7 0,-11-7 0,1 19 0,-2-2 0,0 9-1,0 6 1,3 6-1,2 7 1,4 5-6,5 10-8,5-4-4,10 5-1,-4-14 0</inkml:trace>
</inkml:ink>
</file>

<file path=ppt/ink/ink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0T17:38:51.5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220-7 10,'0'0'9,"1"-16"1,-1 16-1,0 0 1,0 0-1,0 0 0,2 12-1,0 8-1,-1 15-1,-2 12-1,-2 18-1,-2 15 0,-4 12 0,-3 8 0,0 1-3,-1-4 1,0-7-1,3-10-1,1-14-5,5-10-7,-2-24-9,10-3 0,-4-29 0,-2 13 0</inkml:trace>
  <inkml:trace contextRef="#ctx0" brushRef="#br0" timeOffset="358">0 826 22,'15'27'12,"-5"0"0,2 11-7,-1 8-7,-2 7 3,3 1 2,-1 3 3,-2-4 1,4 0 3,-1-7 1,4-3 0,1-9-2,4-2-4,1-3-7,-1-8-2,1-1-1,-1-6 0,-2-3 2,-1-5 3,-4-7 2,-1-8 3,-1-11 4,0-7 0,1-10 0,1-8-1,2-6-3,1 1-5,0 3-7,-2-3-17,8 14 0,-9-3-1,8 12 0</inkml:trace>
</inkml:ink>
</file>

<file path=ppt/ink/ink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88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6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6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6:43.5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6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598 0 1,'0'0'10,"0"0"2,0 0-3,0 0 2,0 0-3,0 0 2,0 0-1,0 0 0,0 0-3,0 0 0,0 0-1,0 0-2,0 0 3,0 0-3,0 0 0,-46 8-1,46-8 1,0 0-1,-45 18 4,45-18-3,-41 15-3,41-15 3,-46 19 0,46-19 0,-50 22 2,50-22-3,-52 30 0,52-30 0,-49 33 3,49-33-4,-48 41 1,48-41 0,-45 47 0,45-47 0,-42 57 0,42-57 3,-39 66-2,21-30-2,4 2 4,-1 5-4,3 4 3,2 2-2,2 0 1,1 2-4,1-6 4,2 2-1,4-1-1,0-4 1,6-5-2,1-2 2,3-4-2,1-3 1,3 0 0,3-2-1,1-2 1,1-3-1,1-4 1,0-1-1,0-2 1,-1-2-1,0-2 0,-1-1 0,-1-5 0,-1 0 0,-1-2 1,-1-1-1,-1 1 0,-1-2 0,-12 0 1,18 3-1,-18-3 0,14 6 0,-14-6 0,11 7 0,-11-7 0,0 0 0,10 7 0,-10-7 0,0 0 0,0 0 0,0 0-1,0 0-2,9-12-2,-9 12-9,16-26-13,-2 5-5,7-6 0,1-6-1</inkml:trace>
  <inkml:trace contextRef="#ctx0" brushRef="#br0" timeOffset="1">846 301 13,'0'0'14,"0"0"1,0 0-4,0 0-1,0 0-2,0 0-1,0 0 1,0 0-2,0 0 1,-39-10-2,39 10 0,0 0 1,-52 24-1,52-24 0,-40 22-1,40-22-1,-39 21 0,39-21-1,0 0 0,-45 28 0,45-28-1,0 0-1,0 0 1,0 0 0,0 0-1,0 0 3,-10 38-3,10-38 0,38 10 0,-38-10 1,52 13 2,-52-13-3,56 18 0,-30-7 0,-3 3 0,-2 1 2,-6 4-3,-2 0 3,-2 3-6,-1 1 6,-1 0-3,-1 0 0,-1-2 0,-2-1 1,0-5-1,-3 2 2,-2-3-1,-3-1 0,-4-3 1,-4 2 1,-4-3 1,-5-1-1,-7-4 1,-2-1-1,-5-6 1,0-3-1,-1-2 1,1-1-2,2-2 0,5 0-2,7 2 0,4-3-4,10-1-5,6 3-13,5-3-5,10-1-1,0-4 1,11 0 0</inkml:trace>
  <inkml:trace contextRef="#ctx0" brushRef="#br0" timeOffset="2">1136 720 9,'-20'-25'19,"16"8"1,-7-5 0,10-2-9,1 24 1,1-48-2,-1 48-2,16-47-3,-16 47-4,33-38 2,-33 38-1,43-27-1,-43 27-3,46-16 3,-46 16-3,39-3 2,-39 3 0,0 0 1,37 23-3,-31-9 3,-3 2 2,0 7-2,-2-2 3,-1 5-3,0-3 3,-2 3-2,-2-2 4,-3 1-2,-1-4 0,-6-2 0,-1-2 1,-6-3-1,-5-2 0,-3-4 0,-3-5 0,-1-7-3,1-4 0,2-6-2,5-10-4,7-2-3,18 26-5,-17-64-4,17 64-10,9-58 1,-9 58-2,34-51 5</inkml:trace>
  <inkml:trace contextRef="#ctx0" brushRef="#br0" timeOffset="3">1515 404 20,'0'0'14,"0"0"3,0 0 2,0 0-15,0 0 2,0 0 1,0 0 0,0 0 0,0 0 0,0 0-1,-1 42 2,7-24-2,1 7-5,2 1 3,3 5-4,0 1 3,0 3-2,1-5 1,-1 1-4,-1-3 2,-2-6 0,-1-4 0,-3-6 1,-5-12 1,7 14 0,-7-14 2,0 0-1,0 0 0,-6-13 1,1-1-1,-1-3 0,2-5-1,-2-3 0,2-2-1,3 0 0,1 27-1,7-47 2,-7 47-5,20-38 4,-20 38-1,36-29 0,-36 29-3,51-20 3,-51 20-3,64-18 3,-64 18 0,68-8-1,-68 8-4,57-3 0,-57 3-3,41 0-10,-41 0-7,0 0-1,0 0 1,0 0 0</inkml:trace>
  <inkml:trace contextRef="#ctx0" brushRef="#br0" timeOffset="4">2080 390 20,'0'0'16,"0"0"-3,0 0-1,0 0 1,0 43-4,0-43 1,5 39-4,1-14 2,-2 3-3,6 0 2,-3 5-3,3-1 0,-2 1-3,3-3 1,-3-1-1,-1-8-1,0-2 1,-2-5 1,-5-14 1,7 17 2,-7-17 0,0 0 0,0 0 0,-6-21 1,-1 1-1,0-5 0,-4-7-2,11 32-2,-26-70 0,26 70-2,-26-63 2,26 63-3,-14-48 2,14 48-2,0 0 2,13-40-2,-13 40 2,43-20 0,-43 20 0,66-16 0,-27 9 0,2 2-2,3 3-1,-4-1-3,1 0-5,-41 3-6,61-5-9,-61 5-2,46-8 2,-46 8 0</inkml:trace>
  <inkml:trace contextRef="#ctx0" brushRef="#br0" timeOffset="5">2594 350 2,'0'0'15,"0"0"0,0 0 1,0 0-3,0 0 2,-33 40-1,33-40-4,-9 36 3,9-36-4,-5 43 2,5-20-2,-1 2-4,4-4 2,3 0-4,6-4 3,4-3-7,6-7 5,5-1-4,5-5 1,0-7 2,3-3-2,-35 9 1,63-29-3,-63 29 3,48-38-3,-48 38 3,27-45-3,-27 45 2,15-46-2,-15 46 2,10-44 0,-10 44-1,0 0 1,10-47-1,-10 47 1,0 0-1,0 0-1,0 0 1,0 0-1,0 0 0,0 0 1,0 0-1,-19 53 1,14-17 2,1 9 0,-2 14-3,3 4 4,1 5-2,1 3 2,2 2-2,1-2 3,2-4-5,2-11 3,0-6 0,2-9 0,-2-3-1,1-8-1,0-5-1,-3-8 0,1-3-5,-5-14-14,0 0-11,0 0 1,-7-19-3,4-6 1</inkml:trace>
</inkml:ink>
</file>

<file path=ppt/ink/ink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5-01-12T19:07:04.3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3-1,-4 3 5,-5 4 0,-5 9 4,-2 1 1,-4 6 4,-9 12-2,8-11 1,-8 11-1,0 0-1,0 0-1,0 0 0,0 0-1,0 0 1,-2 16-1,1-4 0,-3 9 0,4 7-3,0 9 3,1 5-3,-1 9 1,3 5-3,0 4 2,2-2-2,1-4 1,-1-6 1,1-7 0,-1-9-2,2-8-1,-4-11-4,-3-13-8,0 0-10,2-17-6,-6-6-2,-5-12 2</inkml:trace>
  <inkml:trace contextRef="#ctx0" brushRef="#br0" timeOffset="9">3917 339 11,'0'0'19,"32"5"0,-12-2-5,9 3-1,1-4-2,8 0-4,2-2 0,2-3-2,4-2 0,-2-5-1,1-1 0,-1-5-1,-2-4 0,-7 1-1,-5-1 1,-5-1-1,-5 4 3,-7 0-2,-3 5 2,-9-1-3,-1 13 2,-9-12-2,-1 11 2,-6 1-3,-1 2-1,-7 8 1,-1 1-3,-2 7 3,-1 3-2,-4 4 3,4 6-2,0 4 2,4 5-2,0-2 3,7-1-1,2 1 0,5-3 2,8-5-2,9-2 0,7-8 1,14-3-1,11-8 0,9-4 0,8-7-2,5-5-4,6-1-15,2-5-13,-6-11 0,-1-2-1,-15-9 0</inkml:trace>
  <inkml:trace contextRef="#ctx0" brushRef="#br0" timeOffset="10">5289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5446 112 29,'0'0'23,"0"0"0,12 5 2,-12-5-14,5 22 0,-5 1-4,-3 8-1,1 8-3,-1 11 2,3 10-2,-2 5 2,3 3-4,0-7 3,4 0-1,0-9 1,4-4 1,-1-8-2,-1-13-3,2-3-5,-2-11-7,-7-13-11,15 8-7,-12-19-1,1-5-2</inkml:trace>
  <inkml:trace contextRef="#ctx0" brushRef="#br0" timeOffset="12">5386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6381 150 21,'0'0'20,"0"0"1,0 0-1,0 0-10,0 0-1,0 0 0,0 0 0,2 15-4,1-3 2,-1 8-4,0 4 3,4 7-3,-2 10 2,1 10-4,1 3 3,4 10-1,-6-1 0,4 3 3,-2 0-4,0 0 2,-2-11-2,-1-10-1,-1-8-1,-3-11-1,2-8-9,-1-18-7,-5-19-8,3-6-6,-6-18 0,-1-3 1</inkml:trace>
  <inkml:trace contextRef="#ctx0" brushRef="#br0" timeOffset="14">6250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7592 34 11,'-17'-12'16,"17"12"0,0 0-2,-10-6 0,10 6 0,0 0-2,0 0 0,0 0-2,0 0-2,0 0-1,0 0-2,0 0-2,0 0-1,0 0 0,0 0-1,0 0 0,2 12-1,3-2 0,3 4 0,1 5 0,2 3 1,2 10-1,1 4-3,-2 8 4,0 5-4,0 16 4,-4 6-4,0 8 5,-2 8-1,-1 0 0,-4 5 0,-2 0 0,-2-3 1,-1-9-1,-3-7 1,-5-8 0,-2-8-3,-5-8 3,1-5 1,-6-9-2,1-6-4,2-5-11,5-1-14,-4-16 0,9-4-2,0-18 1</inkml:trace>
</inkml:ink>
</file>

<file path=ppt/ink/ink6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325 200 5,'0'0'5,"0"0"1,0 0-1,0 0-1,0 0 0,0 0 4,0 0-3,0 0-2,0 0 2,0 0-3,0 0 2,0 0-1,0 0 1,0 0-4,0 0 2,0 0 2,0 0-2,0 0 0,0 0-1,0 0 0,0 0 0,0 0 2,0 0-2,0 0-1,0 0 1,0 0 4,0 0-4,-37 0 3,37 0-2,0 0-1,-35 28 1,35-28 0,0 0 0,-45 43 0,45-43 1,-33 35-1,33-35 1,-30 38 0,30-38-1,-32 46 1,32-46-2,-29 55 1,29-55-1,-28 68-1,15-31 0,0 4 3,3 3-3,2 1 2,1 1-2,3-3 3,3 2-2,3-4 2,2-1-1,2-3-1,2-4 2,2-1-2,1 0 1,0-4-1,5 0 1,0-2 0,1 0-1,2-3 0,-1 1-1,0-6 1,0-1 0,-1-4 0,-4-3-1,-1-2 1,-12-8-1,16 11 1,-16-11 0,11 7-1,-11-7 1,0 0-1,0 0 1,10 7-1,-10-7 1,0 0 0,0 0 0,0 0 1,0 0-1,0 0 0,0 0-3,0 0-6,0 0-19,-3-12-1,3 12-1,-9-19 0</inkml:trace>
  <inkml:trace contextRef="#ctx0" brushRef="#br0" timeOffset="1">548 576 14,'0'0'15,"0"0"-2,0 0-1,0 0-1,0 0-1,0 0 0,0 0-1,-36-26-1,36 26 0,0 0-1,0 0-1,-38 5-1,38-5-1,0 0 0,-45 10-1,45-10-1,-35 12 0,35-12 0,-35 14 0,35-14-1,-35 15 0,35-15 0,0 0 0,-44 29 0,44-29-1,0 0 0,-32 40 2,25-26-2,3 0 2,1 3-2,2 0 2,2 1-2,4-1 2,0 3-2,2-4 0,1 3 0,1-3 1,3-1-1,0-1 1,0-1 0,2-4-1,2-2 1,-2-3-2,3 0-6,-3-5-9,0 0-11,5-1-1,-5-4-1,3 0 0</inkml:trace>
  <inkml:trace contextRef="#ctx0" brushRef="#br0" timeOffset="2">599 824 15,'1'-48'16,"-1"48"-5,9-43-1,-9 43-2,0 0 1,27-45-3,-27 45 1,0 0-2,40-27-2,-40 27-1,0 0 1,37 0-1,-37 0 2,20 15-4,-12-2 1,-1 1 1,0 5-1,-1-3 2,0 4-3,-3-4 2,2 2-4,-3-3 5,-1 1-1,-1-2 2,-1-2-1,-1 1 2,2-13 0,-18 19 1,2-9 0,0-2 1,-7-1-2,0-2-1,-4-3 0,3-2-1,-1-5 0,3 1-1,2-7-1,6-3-4,5-3-3,2-7-7,7 24-12,8-48-4,-8 48 2,25-50-1</inkml:trace>
  <inkml:trace contextRef="#ctx0" brushRef="#br0" timeOffset="3">910 259 3,'0'0'9,"0"0"-1,0 0-1,0 0-1,0 0 2,0 0 3,0 0-3,0 0 1,0 0-2,0 0 2,0 0-4,0 0 1,0 0-3,0 0-3,0 0 1,0 0-3,13 36 3,-13-36 0,0 0 0,15 57 0,-15-57-1,9 52 3,-9-52-3,6 63 3,-6-63-3,1 65 0,-1-65-1,0 63 1,0-63 0,2 58 0,0-35 0,0-5 2,3-1-2,-2-3 2,2 0-1,-5-14 1,6 18-2,-6-18 2,0 0-7,5 11-6,-5-11-11,0 0 0,0 0 0,0 0-1</inkml:trace>
  <inkml:trace contextRef="#ctx0" brushRef="#br0" timeOffset="4">1119 527 10,'0'0'16,"0"0"-3,0 0 1,0 0-1,24 46-1,-24-46-1,3 36-1,-3-36-3,6 44 2,-2-21-5,1 3-1,3-5 2,1 2-3,3-5 2,2-1-2,2-4 2,2-3-4,1-6 4,0-4-1,0-5 0,-3-3-1,-16 8 1,0 0-1,42-41-2,-42 41 2,14-39-2,-14 39 1,7-45-1,-7 45 1,4-40-2,-4 40 2,0 0 0,1-40 0,-1 40 0,0 0-1,0 0 1,0 0-1,0 0 0,0 0 0,0 0-3,0 0-3,0 0-8,0 0-12,0 0 0,0 0-2,0 0 1</inkml:trace>
  <inkml:trace contextRef="#ctx0" brushRef="#br0" timeOffset="5">1565 607 16,'0'0'14,"0"0"2,3-36-1,-3 36-2,0 0-2,0 0 0,0 0-2,0 0-2,0 0-1,0 0-2,0 0-1,0 0-1,0 0 0,0 0 0,0 0-1,0 0 0,8 35 1,-8-35-1,0 0 1,5 42 0,-2-24-1,1 3 1,1-2 1,-1 1-2,2-1 1,0 2-1,2-6 2,0-1-2,0-3 2,-8-11-1,19 10 0,-19-10 0,19-6 0,-9-2 0,0-4 1,-1-3-1,-9 15-1,0 0 0,29-51-2,-29 51 2,25-41-3,-25 41 2,24-39-1,-24 39 1,0 0-3,41-47 3,-41 47 0,0 0 0,0 0 0,36-32-1,-36 32 1,0 0-1,0 0 1,0 0-1,0 0 0,0 0 1,31 43-1,-31-43 1,10 41 0,-4-17-1,-1 1 4,0 1-4,0-5 4,0-1-3,-1-4 3,1-2-2,-5-14 2,14 18-2,-3-17 0,-1-5 0,5-2 0,0-4 1,-15 10-1,41-28 0,-41 28-2,48-39 2,-48 39-3,51-40 3,-51 40-3,51-41 3,-51 41-3,44-37 2,-44 37 1,0 0-1,43-31 0,-43 31-1,0 0 1,0 0-1,0 0 1,0 0-1,0 0 0,30 47 1,-23-30-1,3 4 1,-1 0 2,0 3-3,3-2 3,-3 1-2,2-2 2,-3-1-2,-1-3 3,-3-1-3,-1-5 0,-3-11 1,4 14 0,-4-14 0,0 0-1,0 0-8,0 0-23,0 0 1,1-13-1,-5-3-2</inkml:trace>
  <inkml:trace contextRef="#ctx0" brushRef="#br0" timeOffset="6">2633 570 10,'0'0'19,"0"0"0,0 0-2,0 0-2,0 0 0,0 0-4,0 0-2,0 0-2,0 0-3,0 0-1,0 0-2,0 0-1,0 0 0,0 0 0,0 0-1,0 0 0,-1 42 1,0-21 0,2 4 2,-1 2-2,1-1 2,-1 0-2,3-9 2,-1 1-1,4-8 3,-6-10-2,16 4 0,-1-14 0,-15 10 1,44-36 0,-44 36-3,52-52 2,-52 52-3,55-61 3,-55 61-3,43-48 2,-43 48-2,0 0 2,32-41-1,-32 41 0,0 0 0,0 0 0,0 0-1,0 0 1,0 0-1,0 0 0,23 46 1,-23-46-1,13 45 1,-6-17-1,0 0 3,-1 2-2,-1-4 3,-1 1-4,1-5 4,-3-1-4,-1-4-2,3-4-12,-1-1-12,-3-12-2,0 0 1,0 0 0</inkml:trace>
  <inkml:trace contextRef="#ctx0" brushRef="#br0" timeOffset="7">3215 904 29,'0'0'21,"0"0"2,0 0 1,0 0-17,-2 18 0,-2 2 0,-2 6-1,-2 9 0,1 5-1,-1 4 0,1 1-3,-2 2 0,4-3-1,0-3-3,3-8-6,0-8-12,7-6-5,-5-19-2,11 7 1</inkml:trace>
  <inkml:trace contextRef="#ctx0" brushRef="#br0" timeOffset="8">3527 553 15,'0'0'13,"0"0"0,0 0-2,0 0-2,0 0-2,-24 49-1,24-49-1,7 44 3,-3-19-3,3 2 1,0 2-2,2-1 2,-2 4-3,1-5 2,-1 2-3,-3-6 0,1-1 0,0-5 0,-2-3 0,0-4 0,-3-10 2,2 13 0,-2-13 0,0 0 1,0 0 0,-11-9 0,6-2-1,-1-3 0,-2-3-2,-1-2 0,1-3 1,1 0-2,1-2 0,4 3-1,1 0 1,1 21-1,0 0 0,24-49-3,-24 49 3,46-33-4,-46 33 4,59-33-2,-59 33 2,63-31-2,-63 31 2,53-23 0,-53 23-1,37-12 1,-37 12 0,0 0-2,36 5-1,-36-5-5,0 0-5,0 0-13,0 0 0,39 40 0,-39-40-1</inkml:trace>
  <inkml:trace contextRef="#ctx0" brushRef="#br0" timeOffset="9">3912 810 3,'-16'-2'18,"16"2"2,-7-18 0,10 7-9,-3 11 2,0 0-2,24-42-6,-24 42 2,0 0-3,45-47 1,-45 47-3,36-16 2,-36 16-4,37-4 1,-19 8 0,-1 6 0,-2 1 1,0 7-2,-1 1 3,-2 4-4,0 0 4,-3 2-2,-4-3 3,-1 1-1,-1-4 0,-5-2 2,-4-2-1,-5-1 1,-5-2 1,-7-4-2,-4-1 1,-5-5-1,-3-1-1,-2-2-1,2-4-1,4-3 0,4-3-2,8-3-4,5-6-7,13-1-10,11-4-8,7-4-2,-17 29 1</inkml:trace>
  <inkml:trace contextRef="#ctx0" brushRef="#br0" timeOffset="10">4239 572 10,'0'0'17,"0"0"1,0 0 0,0 0-7,0 0-3,0 0 1,0 0-3,0 0-1,0 0-1,0 0 1,14 43-1,-11-17 0,2 1 3,0 4-3,1 0 3,0-2-4,-2-3 3,0-4-3,2-2 4,1-6-4,4-10 1,2-6-1,3-10-1,2-3 2,-18 15-1,37-42-1,-37 42-2,36-48 1,-36 48-2,21-39 5,-21 39-6,0 0 3,0 0-4,0 0 2,0 0 0,0 0 0,0 0 0,23-11-4,-18 23 8,2 4-3,2 2 3,2 5-3,2-1 4,1 3-4,1-4 4,-2 1-4,2-6 1,-2-3 0,2-4 0,-2-6 0,-1-7 1,-2-6 0,2-7 0,-3-4 0,-9 21 0,15-45 0,-15 45-1,11-48 0,-11 48-2,0 0 1,7-41-2,-7 41 2,0 0-5,0 0 0,0 0-11,0 0-7,0 0-7,0 0 0,5-36-1,-5 36 1</inkml:trace>
  <inkml:trace contextRef="#ctx0" brushRef="#br0" timeOffset="11">4642 0 35,'0'0'21,"0"0"-1,0 0-1,0 0-5,0 0-4,0 0-2,0 0-2,0 0-2,0 0-2,0 0 0,0 0 0,0 0-1,0 0 0,0 0 0,0 0 0,0 0 0,50 42 0,-50-42 0,42 39-1,-42-39 1,58 51-1,-58-51 1,63 65-1,-30-26-1,-3 4 1,-2 3-1,-1 3 1,-5 1-1,-2 5 0,-3-3-1,-3 2 4,-3 1-3,-3 1 3,-3-1-3,-3-6 3,-2 1-3,-1-7 5,-6 1-1,-4-3 0,-3-4 1,-3-5 0,-5-1 2,-3-3-1,-2-3-1,2-1 0,-1-5-3,3-1 1,-1-5-1,7-3-1,1-2-1,2-2-3,14-6-10,-20 17-17,7-13 0,13-4-1,-20 3 0</inkml:trace>
</inkml:ink>
</file>

<file path=ppt/ink/ink7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49.2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94 0 4,'0'0'17,"0"0"-5,0 0-1,0 0 0,0 0-1,0 0-2,0 0-2,0 0 0,0 0-3,0 0-1,0 0 1,0 0-1,0 0 1,-4 12 0,4-12 0,-1 12 0,1-12 0,0 20-1,0-6 1,0 1-1,0 5 0,0 2 0,-1 4-1,-1 3 0,-1 3 1,0 3-1,-2 0-1,1 2 0,-1-2 0,1 2 0,0-3 1,1-1-1,2-4 0,1-2 0,3-2 1,0-3-1,2-2 1,1-4 0,1-1 0,1-3 0,2-1 0,4-3 0,4-2 0,1-3 1,3 0-1,2-3 0,2 0 1,1-3-1,1 1 0,-2-2 0,-2 2 0,1-1 1,-2 0-1,-2 2 0,1-1-1,-3 1 1,-3-1-2,-1 1-1,-3-1-3,-1-1-10,2 5-11,-13-2-1,0 0 0,0-23 1</inkml:trace>
  <inkml:trace contextRef="#ctx0" brushRef="#br0" timeOffset="701">96 417 12,'0'0'18,"0"0"1,0 0 0,0 0-9,0 0-2,13-1-1,-13 1 0,14 5 0,-3-2 0,0 1-1,6 0-1,-1-3-1,4 0-1,-1-1-1,2-1-1,0-3-3,-1-1-3,-1 0-7,2 0-10,-8-9-4,6 6 2,-12-10-1</inkml:trace>
  <inkml:trace contextRef="#ctx0" brushRef="#br0" timeOffset="1023">0 98 2,'0'0'18,"0"0"3,0 0-3,0 0-6,0 0-1,0 0 1,0 0-3,12-8 0,-12 8-2,15-3 0,-4 3-1,2 2-1,0 0-1,2 1 0,5 2-2,1 1-1,1 0 0,1 1 0,3-1 0,0 0-2,2-1-1,0-1-4,-1-1-4,-1 1-10,-2-6-6,5 5-2,-9-6 1</inkml:trace>
  <inkml:trace contextRef="#ctx0" brushRef="#br0" timeOffset="1535">726 355 3,'0'0'18,"0"0"0,0 0 2,0 0-6,0 0-2,-15-1-2,15 1 0,-21 4-3,7-1-1,-3 2-1,2 0-1,-2 2-1,0-1-1,1 1-1,3 0-1,1 0 0,12-7 0,-15 10 0,15-10 0,0 0-1,3 12 1,-3-12 0,22 6 0,-7-4 0,3 3 0,1-2 0,0 4 1,1 0-1,-1 4 0,-2-1 0,-2 6 0,-3-1 0,-3 1 0,-2 1 0,-2-1 0,-3 0 1,0 0 0,-5-2 0,0-3 0,-2 2 0,-2-2 1,0-1-1,7-10 0,-19 19 0,8-12-1,-1-2 0,-1-3-2,-1-2-4,0-6-10,14 6-9,-21-23-1,16 4 0,-4-13 1</inkml:trace>
  <inkml:trace contextRef="#ctx0" brushRef="#br0" timeOffset="2105">862 83 9,'0'0'16,"0"0"3,2 14-9,-2-14 1,1 20 0,-2-4 1,4 6 0,0 5-2,1 7-1,1 6-1,2 1-2,0 3-1,1 2-1,2-1-1,-2-3-1,0-5-1,0-5-1,-1-8 1,-1-4-1,-2-5-2,-4-15-4,7 14-5,-7-14-13,0 0-3,0-16 1,0 16 0</inkml:trace>
  <inkml:trace contextRef="#ctx0" brushRef="#br0" timeOffset="2424">741 283 37,'-10'2'20,"10"-2"0,0 0-3,0 0-12,0 0 1,11-2-1,-11 2 0,20-4 0,-5 4 1,2 0-1,3 2-1,0 0-1,2 1-2,0 2-3,1 1-4,-1 0-7,5 5-11,-4-7-1,6 5 0,-6-7 0</inkml:trace>
  <inkml:trace contextRef="#ctx0" brushRef="#br0" timeOffset="2785">1207 420 12,'5'-12'17,"-5"12"1,0 0-2,0 0-7,0 0-1,0 0 0,0 0-2,-1 13-1,1-13 1,-1 21-1,1-6 0,0 4 0,1 2-2,0 2 0,1 2-2,2 2 0,-1-1 0,1-4 0,1-1-3,0-6-2,1-2-7,-6-13-12,17 2-1,-13-12 1,10-1 0</inkml:trace>
  <inkml:trace contextRef="#ctx0" brushRef="#br0" timeOffset="3106">1230 147 56,'-19'-6'25,"19"6"0,0 0-1,-11 0-19,11 0-5,0 0 0,0 0-1,0 0-2,0 0-9,0 0-11,0 0-2,7 11 2,4-2-1</inkml:trace>
  <inkml:trace contextRef="#ctx0" brushRef="#br0" timeOffset="3442">1397 406 12,'0'0'15,"0"0"1,0 0-5,-2 13-5,2-13 1,0 14 0,0-14 1,-1 22 1,2-12-2,2 5 0,-1-1 0,4 1-2,-2 2 0,1 0-1,0-1 0,0-1-2,-1-1 1,2-2-1,-6-12 1,12 12-1,-2-11 0,1-6 1,3-3-2,-1-2 1,3-4 0,-2-2-1,1 1 0,-3 1 0,-4 2 0,-8 12-1,12-16 1,-12 16-1,0 0 0,0 0 0,0 0 0,10 5 0,-10-5 1,7 12 0,-7-12 1,11 16 0,-11-16 0,16 13 0,-4-12 1,3-6-1,3-2-1,0-5 1,3-2-2,2-2 1,-2 2 0,-3-1-1,-1 3 0,-6 3 0,-11 9 0,14-6 0,-14 6 0,0 0-1,16 16 1,-9-5 0,2-1 0,1 3 0,2 2 0,2 0 0,0 1-2,0-2-5,-2-4-4,0 0-8,2 0-9,-14-10-1,21 1 1,-17-14-1</inkml:trace>
  <inkml:trace contextRef="#ctx0" brushRef="#br0" timeOffset="4230">2009 442 30,'0'0'18,"0"0"0,0 0-1,0 0-12,0 0-2,0 0 0,10 2 1,-10-2 0,17 2 0,-4 1 0,2-2 0,1 4 0,2 0-2,0-1 0,1 3-1,0 0 0,-1 3 0,-1 0 0,-3 2-1,0 0 1,-2 1 0,-2-1-1,-2 2-1,0 1 0,-2-1-1,-3-2 2,-3 2-1,-3-1 1,-3 1 1,-5 0-1,-3-1 3,-4-2-1,-4-1 1,1-1-1,-4-4 0,2-2 0,2-4-1,3-3 0,3-2-1,15 6 0,-14-21 0,12 9 0,4-2-1,6 2 1,1-1-2,3 1-2,4 0-8,-3-4-9,8 8-4,-7-10 2,7 8-1</inkml:trace>
  <inkml:trace contextRef="#ctx0" brushRef="#br0" timeOffset="6902">2431 137 12,'0'0'16,"0"0"-3,0 0-2,0 0 0,0 0 0,0 0 0,0 0-3,0 0 0,0 0-1,0 0-1,0 0-1,0 0-1,0 0 0,0 0-1,0 0-1,0 0 1,0 0-1,0 0 0,0 0 0,9 16-1,-9-16 0,8 22 1,-2-5-1,0 2 0,-1 5 0,-1 5-1,0 5 1,-1 2-1,0 5 1,-3 1-1,0 1 0,0-1 1,-2-2-1,4-4 0,-2-3 0,1-5 0,-1-5 0,2-4-1,-1-5 1,0-4-1,-1-10-1,4 11-4,-4-11-10,0 0-8,8-12-3,-10-3 2,8 3 1</inkml:trace>
  <inkml:trace contextRef="#ctx0" brushRef="#br0" timeOffset="7421">2301 381 8,'0'0'17,"-6"11"1,6-11 0,0 0-4,0 0 0,0 0-2,0 0-1,0 0-1,0 0-1,15 1-1,-15-1-1,22 2-2,-5-1-1,2-1-1,3 0-1,5 0 0,2-1-2,4 1-1,-1-1-5,3-1-8,2 6-12,-7-8 0,6 7-2,-10-7 2</inkml:trace>
  <inkml:trace contextRef="#ctx0" brushRef="#br0" timeOffset="7846">2771 687 8,'0'0'17,"11"11"1,-11-11 1,13 4-6,-13-4-1,18-2-1,-8-2-3,-10 4 0,20-13-1,-11 3-1,-9 10-1,13-21-1,-8 9-1,-4 0 0,-2 0-1,-3 1-1,-1 0 1,5 11-1,-21-18 0,9 12-1,-2 1 0,-3 3 0,2 2 0,-1 3 0,1 2-1,1 2 0,3 2 1,-2 1 0,4 1 0,2 1 0,1 1 0,2 1 0,0 0 0,3 4 1,2-3-1,3 2 1,0 2 0,4 0-1,2-2 0,3 1 1,3-1-1,1-3 0,2 1 0,1-4 1,3-1-2,1-2 1,1-2-1,2-2-4,0 1-11,-1-9-9,7 6-2,-8-13 1,6 4 1</inkml:trace>
  <inkml:trace contextRef="#ctx0" brushRef="#br0" timeOffset="8448">3264 712 29,'0'0'23,"0"0"0,0 0 2,0 0-11,0 0-4,0 0-1,-18 3-1,5 3-3,0 3 0,-3 2-1,0 1-1,-1 1 0,1 3-2,2-2 0,1 0-1,4-4 0,9-10-1,-13 15 1,13-15 0,0 0 0,12 11 0,-1-9-1,4-2 1,2 3-1,3-1-1,1 1-2,-1 2 0,-3 2 0,-1 0 0,-3 4-1,-2-1 2,-2 2-1,-4 0 2,-2 1 2,-1-2 1,-5 2 0,1-1 0,-4 0 1,-1-1 0,-3 2-1,-2-1-1,-3 0-7,-2 4-17,-10-10-1,5 5 1,-11-13 0</inkml:trace>
</inkml:ink>
</file>

<file path=ppt/ink/ink7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7:16:58.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309 16 38,'0'0'24,"0"0"3,-14-12-5,14 12-9,-15-4-2,3 3-1,12 1-2,-21 4 0,9 0-2,-2 1 0,4 4-2,-5 3-1,4 2-1,-1 6-1,3 6-1,2 3 1,2 7-2,0 7 1,3 7 0,4 7 0,2 7 0,0 2 0,1 0 0,0 0 0,0-2 0,0-2 0,-2-6 0,-1-6 0,-2-8 0,-1-4 0,0-8-2,-2-3-1,1-7-4,0-8-12,2-12-11,0 0 0,-13-8-1,2-16 1</inkml:trace>
  <inkml:trace contextRef="#ctx0" brushRef="#br0" timeOffset="422">0 624 14,'0'0'19,"0"0"1,0 0-2,17-8-6,-17 8 1,25-7-2,-7 4 0,4-2-2,6 2 0,2-1-1,5 4-1,3 0-2,-1 3-3,0 0-4,-1 3-6,-3-4-15,2 10-5,-11-7 0,7 5 0</inkml:trace>
  <inkml:trace contextRef="#ctx0" brushRef="#br0" timeOffset="721">530 763 11,'-22'-17'17,"18"7"1,-5-12 2,9 0-11,1 0 1,3 1-2,4 0 1,5 5-1,1 1-2,0 4-1,5 5 0,-1 5-2,3 7-1,0 3-1,0 5 0,2 3 0,-3 3 1,-3 1 0,-3 1 2,-4 0 0,-5 0 0,-6-4 2,-3 2 0,-9-4 2,0 0-1,-8-4-1,0 1-1,-3-5 0,2 0-2,0-3-1,0-4-3,3 0-6,0-4-13,3-9-13,8 2 1,-2-9-2,11 3 2</inkml:trace>
  <inkml:trace contextRef="#ctx0" brushRef="#br0" timeOffset="1221">914 738 41,'0'0'23,"6"-14"2,-6 14-2,0 0-17,0 0-1,0 0 0,0 0 0,5 14 0,-5-14-1,7 13 0,-3-1 0,4 0-1,1 4 1,1 1-2,1 0 0,-1 0 0,0-3 0,-2-1 0,-8-13 1,13 16-1,-13-16 0,0 0 1,0 0-1,9 11 1,-9-11-1,0 0 1,0 0-1,0 0-1,-14-15 1,14 15-1,-8-20-1,3 7-1,3-2 0,2-2 0,3 0 0,3-2 0,2 0 0,4 1 0,3-1 0,3 0-1,6 3-2,1-2-8,2 1-13,6 8-5,-4-4-1,6 7 1</inkml:trace>
  <inkml:trace contextRef="#ctx0" brushRef="#br0" timeOffset="2151">1633 380 24,'0'0'20,"0"0"1,0 0-3,0 0-6,0 0-1,0 0 1,0 0-2,0 11 1,0-11-1,0 0-1,-3 12-1,3-12 0,-3 12-3,3-12-1,-6 17-1,6-17 0,-6 21-1,3-9 0,0 2-1,1 3 0,1 4 1,1 4-1,2 5 0,2 6-1,1 5 1,4 8 0,0 7-1,0 4 1,2 3 0,-1-2-1,1 1 1,0-4-1,-2-3 1,-1-9 0,0-6-1,-1-10 0,-1-4 0,-1-6 1,-2-5-1,0-5 0,-3-10 0,3 13 0,-3-13 0,0 0 0,0 0 0,0 0 0,0 0 0,0 0 0,0 0 0,0 0 0,5-14 0,-3 0 1,2-5-1,0-4 0,3-10 0,5-8 1,1-6-1,3-7 0,3-6 1,2-4-2,4 0 1,1-3 0,0 4 0,-1 2-1,1 6 1,-2 7 0,-1 7-1,-2 6 1,-5 8 0,-2 6 0,-2 7 0,-12 14 0,13-15 1,-13 15-1,0 0 0,0 0 0,0 0 0,0 0 0,0 0-1,0 0 1,0 0 0,0 0 0,0 0-1,0 0 1,0 0 0,0 0 0,0 0 0,0 0 0,0 0 0,0 0 0,0 0 0,0 0 0,0 0 0,0 0 0,0 0 0,0 0 0,0 0 0,0 0 0,0 0 0,0 0 0,0 0 0,0 0 0,0 0 0,0 0 0,0 0 0,0 0-1,0 0 1,0 0 0,0 0 0,0 0 0,13-6 0,-13 6 0,0 0 0,12-3 0,-12 3 0,11-3 0,-11 3 0,0 0 0,11-1 0,-11 1 0,0 0 0,0 0 0,0 0 0,0 0 1,0 0 0,0 0 0,0 0 0,0 0 0,0 0 0,0 0 0,-17 2 0,3 1-1,-1-1 0,-4 2 0,0 0 1,1 0-1,0 0 0,3-1 0,4-1 0,11-2 0,-12 2 0,12-2-1,0 0 1,0 0 0,0 0-1,11-2 0,-11 2 1,18 0 0,-6 0 0,3 0-1,0 1 1,0 0 0,0 1 0,2 0 0,-2-1 0,-1 0 0,-3 0 0,-11-1 0,12 3 0,-12-3-1,0 0-1,0 0-2,0 0-6,0 0-15,0 0-8,3-12 1,-3 12-2,-10-19 2</inkml:trace>
  <inkml:trace contextRef="#ctx0" brushRef="#br0" timeOffset="3758">1623 417 30,'0'0'21,"0"0"1,4 10 1,-4-10-11,-14 2-1,14-2-1,-18 3-1,18-3 0,-21 2-1,9 0 0,2-3 0,-1 2-3,11-1-2,-16-1 1,16 1-2,-13-1 1,13 1-1,0 0 1,0 0-2,0 0 1,0 0-1,0 0-1,0 0 1,0 0-1,0 0-1,0 0 1,0 0 0,0 0 0,20 0 0,-6 2-1,4-2 1,2 3 0,1-2 0,0 0 1,-3 0-1,-1-1 0,-5 1 0,-2 1 1,-10-2-1,0 0 1,0 0 0,0 0 1,0 0-1,-10 0 1,-3-4-1,-4 1 1,-1-2-1,-4-1 0,0 0 0,1 0-1,1 2 1,3 0-1,3 1 0,2 2 0,12 1-1,-14-2 1,14 2-1,0 0 0,0 0 0,0 0 0,0 0 0,0 0-2,8 12-4,-8-12-13,12 11-14,1-2 2,-13-9-1,21 3 0</inkml:trace>
</inkml:ink>
</file>

<file path=ppt/ink/ink7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4:35.543"/>
    </inkml:context>
    <inkml:brush xml:id="br0">
      <inkml:brushProperty name="width" value="0.05292" units="cm"/>
      <inkml:brushProperty name="height" value="0.05292" units="cm"/>
      <inkml:brushProperty name="color" value="#00B0F0"/>
    </inkml:brush>
  </inkml:definitions>
  <inkml:trace contextRef="#ctx0" brushRef="#br0">5489 1884 1677,'12'-17'1677,"-4"5"-387,-8 12-129,0 0 258,13-15-387,-13 15 0,0 0 0,0 0 0,0 0-258,0 0 0,0 0-387,-10-5 129,10 5-258,-24 15-129,8-6 129,-7 6 0,-2 6 129,-5 7-258,-3 1-129,-3 4 129,-2 1-129,-4 10 258,1-1-258,-6 3 258,5 3-129,0 3 0,3 0-258,3 7 258,8 0-258,4 9 129,12-8-129,10 6 258,9-3-258,9-5 387,13-7 129,2-6-129,9-1 129,2-15-129,5 1 0,-3-10 0,-1-3-129,-1-6 258,-1 3-387,-4-6 258,-5-1-258,-7-3 129,-3-1-129,-5 2 0,-4-1-129,-13-4 129,16 5-129,-16-5 0,0 0-258,11 13-258,-11-13-1290,0 0-2193,0 0 0,0 0-387</inkml:trace>
  <inkml:trace contextRef="#ctx0" brushRef="#br0" timeOffset="744.04">5702 2739 903,'-6'-48'2064,"6"26"-1806,2-2-129,2 1-129,6 1 258,-2 7 258,1-6 129,5 8 129,-4-3 129,7 6 0,-4-5-129,7 9-258,-4-2-129,5 3-129,-2 2 0,0 2-258,1 1 258,-5 0-129,5 9-129,-6-1 0,2 4 129,-4-1-129,1 1 129,-4 3 387,-1-2-258,-3-1 129,-1-1 258,-2 0-258,-2 0 129,0 3-129,-8-4 129,2 0-129,-6 2 0,1 2 129,-6-4-258,1 2 129,-4-3-129,1-1 258,-3-4-258,4 2-129,-1-4 0,4-2-129,2-2 129,5-10-387,4 1-129,2-5-516,2 16-774,2-27-1161,3 6-1032,5 9-387</inkml:trace>
  <inkml:trace contextRef="#ctx0" brushRef="#br0" timeOffset="1517.086">6327 2544 1419,'10'20'1290,"-10"-20"129,5 24-258,-1-11 0,-4-13-129,8 18-258,-8-18-129,18 7-258,-3-7 258,6-9-129,1-10 0,9 0 258,-3-8-129,3 8 129,-6-6-129,1 8-129,-8-5 0,-3 12 0,-15 10-129,16-9-129,-16 9-258,0 0 129,0 0-129,11 7 0,-11-7 0,7 17 0,-7-17 129,8 15-129,-8-15 258,8 15-258,-8-15 129,10 17 0,-5-6-129,-1-1 0,1 4 0,0-3-129,-1 3-387,-4-14-1419,0 19-1935,6-5-387,-6-14 129</inkml:trace>
  <inkml:trace contextRef="#ctx0" brushRef="#br0" timeOffset="2133.122">7077 2051 516,'1'6'1419,"-1"7"129,0-13 129,0 22-387,0-8 0,0 3-129,2 5-516,2 5 129,-3 7 0,2 4-645,-3 8 516,2 0-645,-2 7 387,0-7-645,0 8 129,-3-13-1290,1 0-774,2-9-1290,0-18 129</inkml:trace>
  <inkml:trace contextRef="#ctx0" brushRef="#br0" timeOffset="2668.152">7274 2501 2451,'10'17'3612,"0"-2"258,-10-15-387,0 0-3096,15 9-387,-3-5 129,2-4-129,2-2 0,2-7 0,2-6 129,1-1 0,-2-7 0,2 1 0,-4-4 129,-2 4-129,-5 3 129,0 2-258,-6 2 129,-1 3-258,-3 12 129,0-13-258,0 13 258,0 0-129,-13 0 129,13 0 0,-12 11-129,7 0 258,1 2-258,1 6 258,1 5-129,2 5 0,0 8 0,0-1 129,5 12 129,0 3-258,1 9 129,2 1 0,0 2-129,0-2 129,1 2 0,0 3 0,1-10-129,-2-2 0,2-8-129,-2-6-645,2-3-1290,3 0-1677,-7-18-387,8-1 129</inkml:trace>
  <inkml:trace contextRef="#ctx0" brushRef="#br0" timeOffset="3329.19">8357 2715 1032,'1'-52'2451,"4"28"-1290,15-3-774,0 7 258,6-9 387,2 13-258,-1-3 129,2 9 129,-4-2-129,1 12 0,-8-1-129,7 2-516,-5 10-129,-1 2 0,-4 9 129,-2 2-129,-8 11 129,-2-2 0,-4 7 129,-6-1 0,-10-3-129,-2 1 387,-7-8-258,-2-2-129,-5-10-129,0-2 0,1-8-258,1-7-258,5-3-387,-1-16-516,13 6-774,-2-10-1677,9-12-258,9 9 388</inkml:trace>
  <inkml:trace contextRef="#ctx0" brushRef="#br0" timeOffset="4185.237">8241 2017 129,'-12'14'2322,"12"7"129,-11 0-1677,5 11-774,6 3-129,-2 11 516,2 0-258,0 9 1032,8 3-645,0 18 645,5 1-645,0 13 516,3 3-516,-3 2-129,1 0 129,-6-6-387,-2-2 0,-5-18 0,-1-6-129,-5-12 0,-4-13-129,-5-4-516,1-15-903,-4-10-1677,17-9-387</inkml:trace>
  <inkml:trace contextRef="#ctx0" brushRef="#br0" timeOffset="4450.254">8051 2759 1,'5'-19'3611,"5"19"130,-9-14-129,13 8-2580,-1 4-645,1-1-258,4 1 129,2-1-258,0 2-387,5 1-258,0-3-1032,3-4-1548,10 13-387,-9-8 388</inkml:trace>
  <inkml:trace contextRef="#ctx0" brushRef="#br0" timeOffset="5064.289">8943 2439 1935,'-12'12'3096,"12"-12"-129,-12 18-2967,12 1 0,0 3 258,6 6 0,0 5 387,4-3 0,-2 3-129,3 3 258,-4 0 0,3-2-258,-4-2-129,2-3-129,-3-9-129,-1 1 0,0-7-129,-4-14 129,1 15 258,-1-15 0,0 0 0,0 0 258,0 0-258,0 0 129,-7-19 258,5-2-387,-2-12-129,4-1 0,0-7-129,7 0-129,5 0 129,6 2-129,7 0 0,4 10 0,4 8 0,2 1 0,5 7-129,1 2-258,4 9-516,-6-6-1548,2 4-1677,2 4-387,-9-8 0</inkml:trace>
  <inkml:trace contextRef="#ctx0" brushRef="#br0" timeOffset="6796.388">10537 2169 516,'0'0'2451,"0"0"129,0 0-2193,0 0 0,0 0 258,-17-5-129,4 5 0,-5-2 0,-2 2 0,-3 0-258,-3 0-129,-1-2-129,0 1-129,0-1 0,1-3 129,2 3 0,2-3 0,5-2 258,3 0 129,2 2-258,12 5 129,-14-8-129,14 8-129,0 0 0,0 0 0,-12 0-129,12 0 0,-4 11 0,4-11 129,-11 23 129,3-5 0,-4 1 0,-1 4 258,-1 0-258,-2-1-516,-1 3 645,3-5-774,0 0 645,3-3-516,3-1 387,2-6-516,6-10 516,0 12 0,0-12 0,19 4 0,-1-3 0,1-1 0,3 2 129,0 0-129,4 1 0,1 4 258,-4 2-516,1 0 258,4 3 0,-2 1 0,1 4-129,0 2 129,0 2-129,-5-4 129,2 8 0,-2-2-129,-6 4 129,-1-3-129,-4 3 129,0-3 0,-6 2 0,0-4 0,-4-3 258,-1-1 258,-3-6 0,-8 2 0,-4-7 0,-3 4 129,-4-7-129,-5 3-129,-3-1-129,-2-2-258,0 1 0,-1-3-258,3 1-129,-4-3-129,9 0-774,-4 2-1677,1-4-645,9 2-258</inkml:trace>
  <inkml:trace contextRef="#ctx0" brushRef="#br0" timeOffset="7916.452">11483 2281 2193,'-44'7'2838,"17"-5"-387,2 9-1935,-1 2-774,-1-1 645,0 0-774,2 2 774,2-3-516,5-2 258,1-1 0,7-2-258,10-6 129,-9 11 0,9-11 0,0 0 0,16 13 0,0-5 129,4 1 0,2 2 129,5 3 0,-1 3-129,2-1 0,-5 5-129,1 1 129,-4-1 0,-4-3-129,-4 3 129,-4-4 258,-7-1-129,-1 0 258,-9 0-258,-6-1 129,-11-1 0,1 3 0,-7-1-387,0 0 0,-2 1-387,2-10-903,8 0-1032,6 2-1419,-1-11 258</inkml:trace>
  <inkml:trace contextRef="#ctx0" brushRef="#br0" timeOffset="8308.474">11746 2023 3612,'-5'16'3741,"-1"-3"-258,6 11-129,0 6-2967,1 6-516,2 8 129,-1 12 129,2 1-387,-4 6 387,1-2-387,-1 9 387,-2-8-387,-6 0 387,1-6-387,-1-6 258,0-12 0,1-5-129,2-10-129,4-7-258,1-16-1161,0 0-516,0-13-1677,-1-18 387</inkml:trace>
  <inkml:trace contextRef="#ctx0" brushRef="#br0" timeOffset="8557.489">11558 2276 5934,'70'-15'4386,"-32"5"-387,4 1-129,3 6-3354,-5-4-387,1 5-129,-1 2-258,-13-3-903,0 3-2193,-8 0-516,-19 0-387,19 3 129</inkml:trace>
  <inkml:trace contextRef="#ctx0" brushRef="#br0" timeOffset="9132.522">12046 2459 1032,'19'-7'3225,"8"2"0,-27 5-516,31-5-2709,-15 5-387,7 6-129,0 2 387,-1 0 129,2 3 258,-2-2 258,2 3-129,-2 5 258,1 0-258,-2 5 129,-2 2-258,-1 9-129,-3-2 0,-3 4 0,-5-1-129,0-1 0,-6-3 258,-1-4 0,-1-1-129,-11-10 129,0-2 129,-8-9-129,0-3 0,-8-2-129,2-12 0,-3-4 0,2-7-258,1-5 129,5 1 129,6 0-129,5 1-129,6 0 129,4 8-129,10 4 129,3 1-129,9 9-129,1 1 0,6 4-387,-3-3-387,9 3-1032,-2 3-1548,-6-3 129</inkml:trace>
  <inkml:trace contextRef="#ctx0" brushRef="#br0" timeOffset="9480.542">12840 2056 6321,'-4'38'3999,"2"-9"0,-3 6-516,1 5-2838,4 9-516,0 5 387,4 2-516,1 2 258,1 3-387,2 5 129,-5-7-258,2-2 258,-4-9 0,-1-4-129,-2-13-516,-3 1-774,-11-22-2064,-2-11-516,2-11-387,-5-12 258</inkml:trace>
  <inkml:trace contextRef="#ctx0" brushRef="#br0" timeOffset="10036.574">12622 2402 1935,'38'16'3612,"-9"-11"774,3-1-258,-2-4-1677,13 8-1161,-8-8-258,9 0-645,-2 0-129,1 0 0,-3 0-129,-4-4-129,1-1 129,-1-2-129,-3-2 0,-2 1-129,-2-2 129,-3-1 258,-3 0-258,0-1 387,-5 2-516,0 3 516,-5 0-387,-2 1 516,-11 6-516,13-11 0,-13 11 0,0 0 0,0 0 0,-16-10 0,-3 10-129,-7 0 0,-2 0-129,-4 5 129,-2 2 129,0 3-516,0 2 387,3-1-258,0 5 258,6 2-258,3 2 516,6 2-516,2 5 387,8-2 0,6 5 129,1 2 0,12 0-129,9-1 129,5-2 0,7-3 129,5 0-258,4-11 0,3-3-129,-1-12-387,6 1-1290,-8-9-2193,-2-12 0,2-3-516,-7-10 129</inkml:trace>
  <inkml:trace contextRef="#ctx0" brushRef="#br0" timeOffset="10548.603">13856 2351 7482,'0'-12'3999,"-11"0"258,11 12-645,-21-8-3096,7 8-645,0 0-129,-3 0 129,-1 5 0,-6 2 129,1 6-258,-5 0 258,-1 4-258,-3 1 129,0 0-387,4 2 516,1 1-387,7-3 387,3-3 129,8-3 129,9 2 129,7-1-129,14 2 129,4-1-129,8 4 0,1-3 0,2 5 0,2 5-258,-3-4 129,-6 5-258,-7-2 129,-6 0 0,-10-1 0,-6 0 0,-3 0 129,-14-4 0,-6-1-129,-4-3 129,-5 1-129,-4-3-129,2-7-129,5 5-1032,-4-10-2967,6-4 129,10-12-516,4-9 258</inkml:trace>
  <inkml:trace contextRef="#ctx0" brushRef="#br0" timeOffset="11012.629">14104 1829 10191,'19'0'4128,"-19"0"0,21 24-516,-13-1-3741,8 13 129,-1 4-387,1 6 258,1 0 0,3 4 258,-1 2-258,-1 3 258,4-2-645,-1 2 516,2 0-387,-4 8 387,2 1-258,-5 8 258,-3 2-258,-5-2 387,-3-4 0,-5-1 0,-9-2 387,-9-2-387,-5-5-258,-3-1-1806,-7-6-2193,-9-8-258,-4-4-387,-3-13-129</inkml:trace>
</inkml:ink>
</file>

<file path=ppt/ink/ink7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02.631"/>
    </inkml:context>
    <inkml:brush xml:id="br0">
      <inkml:brushProperty name="width" value="0.05292" units="cm"/>
      <inkml:brushProperty name="height" value="0.05292" units="cm"/>
      <inkml:brushProperty name="color" value="#00B0F0"/>
    </inkml:brush>
  </inkml:definitions>
  <inkml:trace contextRef="#ctx0" brushRef="#br0">12218 10308 516,'0'0'1161,"0"-11"129,0 11 0,0 0 129,0-12 129,0 12-387,0 0 0,0 0 0,0 0-129,0 0-516,-10-9 0,10 9-387,-16-1-129,4 1 129,-6 0-129,-3 0 0,-2 0-129,-7 0 258,-4 0-129,-3 0 0,-3 1 0,-2-1 0,-4 0 129,-7 0-129,0 0 0,-6 0 0,-4 0 0,-3 0 129,-4 5-129,0 2 0,-5 4 0,3-1 129,1 5-258,-2-1 129,0 3 0,-3 0 0,-2-4 129,2 1-129,-2-1 129,-3 0 129,-3-1-129,1 7 0,-5-2 0,1 4 0,-2 4 0,0 7 0,-3-1-129,8 1 258,0-1 0,6 1 0,2 1-258,6 0 258,9 0 0,6-2-129,8 1 0,4 2 0,8 3 129,5 0-258,7 0 129,4 3-129,3 0 129,3 3 0,0 7 0,3 4 0,2 0 0,5 2 129,-1-1-129,5 3 129,7-1 0,7 2 0,2-6 0,9 0-129,1 1 258,6 0-129,3-4 129,9 4-129,3-9-129,9 1 129,7-5 0,9-2 0,10-6-258,5 3 258,3-6-258,4-2 129,4-2-129,3 0 129,0-4 0,6-1-129,-2-2 258,5-2-258,2-4 129,3 2 0,3-1 0,3-2-129,-1 1 129,3-2 129,0 1 0,4 3-258,-1-1 258,3 0-129,2-1 129,-2-1-258,-1-4 258,-2 1-387,-1-4 129,2-4 0,1-1 129,-2 0-129,0 0 0,-2-1 129,0-5-129,4 0 0,-3-1 129,1 3-129,-6-7-129,2 1 258,-6-1-258,1-2 258,-3 1-258,-2 0 258,-7 0-258,-2-5 129,-3 3 0,-4-2 0,-1-2 0,-3 0 0,-3-1 0,-1-4-129,-2-1 129,-1-3 0,-3 0 0,-2-5 0,-1-1 0,-5-4 0,-7-4 0,-7 2 0,-7-5 0,-6 1-129,-8-5 129,-5 2 0,-8-5 0,-6-2 0,-5-4 0,-7-4 0,-4-5 0,-5-2 0,-14-3 0,-7-5-129,-9 0 258,-5-5-129,-9 3-129,-6-2 129,-9 2-129,-9 1 129,-7-3 0,-10 9-129,-9-2 0,-10 2 0,-10 4 129,-12 1-129,-9 5 0,-7 1 129,-9 5-129,-9-1 0,-12 7 129,-11 9-129,-10 4 129,-13 6 0,-12 2-129,-10 7 129,-12 7-129,-8 8 0,-1 5 129,-9 1-129,-5 5 129,9 13-258,0 7 258,5 4-387,18 11-129,1-5-903,24 18-2064,13-2-1419,10-3-516,15-4 0</inkml:trace>
  <inkml:trace contextRef="#ctx0" brushRef="#br0" timeOffset="14392.823">13873 16334 2451,'2'-19'4515,"-2"19"-387,0 0-2322,0-11-1419,0 11 387,-11-12-129,11 12 0,-14-12-129,14 12 129,-24-6-129,13 6 129,-6-2-129,3 2 129,-6 0-516,3 0 129,-2 7-129,0-2-129,-1 4 0,2 3 0,0-2 0,1 2-129,2 2 129,0 0 0,4-3 0,-1 0 0,12-11 0,-4 15-258,4-15 258,6 14-129,7-6 129,8-3-258,3 4 129,6 0-387,4 4 258,-2-1 0,7 7 0,-5-3-129,6 7-129,-7-3 258,-1 4 0,-8-7 129,-3 2 129,-4-4-129,-5-1 258,-3-2 258,-9-12 129,2 12-258,-2-12 129,-10 10-129,-7-5 129,0 1-129,-8-3-258,-1 0 0,-3-3 0,-2 2-129,2-1-129,0 0 129,4-1-258,2-2-258,6 2-387,-3-4-1032,6 1-2064,14 3-258,-17-8 0</inkml:trace>
  <inkml:trace contextRef="#ctx0" brushRef="#br0" timeOffset="15504.884">14074 16274 1,'15'10'4127,"-15"-10"259,0 0-516,0 0-1806,0 0-2064,0 0-129,0 0 0,0 0 129,11 11 0,-11-11 129,0 0 0,4 12 0,-4-12 129,1 18 129,-1-6 129,0 5-387,0-4 258,0 7-129,0-1 129,0 6-387,2-7 387,-2 0-516,1 0 129,0-4 0,2 1 129,-3-15-258,3 14 258,-3-14-129,13 2 129,-13-2-129,15-12 0,-4 0 258,-2-3-129,1 3 129,-1-2-129,-9 14 258,14-25-258,-7 14 387,-1 1-645,-6 10 129,12-20-258,-12 20 258,16-14-258,-4 2 258,-2 4-516,2 4 387,1 4 129,-1 0 129,2 0-129,-2 0 0,-12 0 387,19 14-258,-19-14 258,15 21-258,-11-9 258,1 3-516,-3 0 516,2 3-387,-2-2 0,0-1-129,2-3 258,-4-12-258,15 9 258,-4-9-129,5-6 129,4-9 0,5-7-258,2 2 387,2 2-516,-1-1 387,-3 1-387,-5 5 516,-3 6-516,-6 0 258,-11 7 129,13 0-129,-13 0 0,0 0 0,8 14 0,-8-14 129,11 19 129,-5-6-387,1 4 387,1-5-387,-2-1 516,1 5-645,1 3 387,-3-5-516,3 2-258,-8-16-903,9 16-3225,-9-16 129,14 5-645</inkml:trace>
  <inkml:trace contextRef="#ctx0" brushRef="#br0" timeOffset="16208.927">14954 16206 1677,'0'0'2322,"0"0"-3225,21 17 129,-21-17 903,19 10 645,-5-3 645,-3 2 0,5-3 516,-3-5-516,4 7 258,-5-4-645,9 3-258,-5-1-387,6 3-129,-5-2 0,5 8-129,-5 2 129,4 2-129,-4-5 129,-2 4-258,-2 1 258,0 1-258,-5-2 387,-1-3-516,-3 1-129,-2-5 129,-2 6 129,0-4-129,-8-2 258,-2 0-129,-7-2 129,-1-5 129,-4-3 0,-5 2-129,0-4 129,-4-8-129,1-2-129,0-1 258,3-4-258,5 4 129,6-2-258,4-3 258,6 1-258,6 16 258,7-21-516,6 11 258,7 1-129,-1 3 129,5 6-516,-2 0-1032,0 0-2451,7 8-387,-14-6 387</inkml:trace>
  <inkml:trace contextRef="#ctx0" brushRef="#br0" timeOffset="16636.951">15527 15836 2193,'19'27'4644,"-15"-13"-387,9 13-129,1 3-3999,-5 7-387,1 8 387,-3 4-129,-1 5 387,-5-1 129,1 6 129,-2-10 0,0 4-258,-3-8 0,-1-7-387,2-10-129,-3-10-1161,5 4-1548,0-22-1806,0 0-258,0 0 517</inkml:trace>
  <inkml:trace contextRef="#ctx0" brushRef="#br0" timeOffset="17028.974">15822 15843 3225,'23'7'4902,"-9"2"-129,-14-9-387,3 13-2838,1 6-1548,-3 7 0,-1 3 0,0 3 0,0 7 258,0 2-129,0 3 129,0 2-129,0 2 387,0-3-258,1 4 129,3-2 0,2-4-387,-1-2 258,-1-4-387,-1-4 129,-2-5-774,9 4-1677,-1-14-2193,-6-6-387,-3-12 0</inkml:trace>
  <inkml:trace contextRef="#ctx0" brushRef="#br0" timeOffset="19049.089">16766 16199 774,'0'0'1935,"0"0"-387,0 0-645,6-12-258,-6 12 0,0 0 129,0 0-258,0 0 387,10-12 258,-10 12-258,0 0 258,3-12-129,-3 12-129,0 0-258,0 0 129,0 0-387,0 0 0,0 0 129,0 0-258,-5-3-129,5 3 129,-18 1-129,3 1-129,1 2 129,-5 1-129,-1 0 0,1-3 0,1 3 0,1-2 0,2 1 0,15-4 0,-15 7-258,15-7 387,0 13-129,0-13 0,21 12 0,0-7 129,3 7-129,6-3 0,4 3 0,2-2 0,-1 2 0,0 5-129,-5 0 258,0 3-129,-4 1 129,-7 0-129,-5-4 129,-6 3-129,-4-5 258,-4 2-129,-9-4 0,-4 3 129,-8-8 0,-2 1-129,-6-1 129,-1-1-129,-5-3 0,3-3-129,2 1-129,0-2-129,11-1-516,-3-6-774,22 7-2580,-8-18-387,8 0-258</inkml:trace>
  <inkml:trace contextRef="#ctx0" brushRef="#br0" timeOffset="19560.118">17107 16380 774,'25'18'3612,"6"-18"129,-18-8-516,4 0-3354,6-6 129,-2 2-129,5-3 387,-7-2-129,4 2 516,-10-4 0,4 4 0,-7-5 129,0 7-387,-7-1-258,2 2-129,-5-2 0,-1 3-387,1 11 129,-20-12 129,3 8-258,-1 1 258,-4-1 129,-3 4 0,0 5 129,0 3 129,3 2-129,3 1 129,1 3-129,7 3 0,2-3 258,6 5 129,1-1-129,4 8 0,6-5 258,7 6-387,1-5 387,4 7-387,-1-5 258,3-1-516,3-2-258,-4-16-903,7-1-3096,6 0 0,-8-10-645</inkml:trace>
  <inkml:trace contextRef="#ctx0" brushRef="#br0" timeOffset="20021.145">17640 15811 3612,'0'0'4515,"0"0"-258,0 0-129,-6 5-3741,6 10-258,0 4-129,0 5 0,-1 6 129,1 10 258,0-1 0,1 10 129,0-6-129,4 11 129,-2-4 0,6 5-129,-2-9-129,4 1-129,1-6 0,2-7-129,4 0 0,4-14-129,2-2-387,-2-13-645,12 2-2064,1-8-1290,-7-16-258,7-1 0</inkml:trace>
  <inkml:trace contextRef="#ctx0" brushRef="#br0" timeOffset="20448.168">17451 15926 2580,'8'12'4644,"-8"-12"-516,25 4 0,-6 3-2967,4-7-1032,8 5 129,3-5 258,9 0 0,0-2 129,4 2 0,-1-3 0,3 3 0,-5-3-129,0 1-129,-5-2 0,-4 4-258,-3 0-129,-6 0-387,-3 4-645,-9-4-2709,-1 0-1032,1 0-129,-14 0-387</inkml:trace>
  <inkml:trace contextRef="#ctx0" brushRef="#br0" timeOffset="22080.262">18354 16122 129,'0'0'2838,"0"0"-1548,0 0-387,0 0 0,0 0 387,0 0-258,0 0 129,-9-3 0,9 3 0,-20-3-516,7 3-129,-4 0-258,0 4 0,-3 3-258,0 2 258,1-4-258,1 4 129,5-2-129,-1-1 0,14-6-129,-13 14 129,13-14-258,0 10 258,0-10 0,9 11-129,2-3 0,5 0 129,1 1-129,3-1 129,1 4-129,0-1 0,-1 1 0,0 0-258,-3 3 387,-1-3-129,-3 0 258,-4 0 0,-9-12 129,9 16 0,-9-16 129,0 16 0,0-16 0,-12 12-129,-4-10 0,4 5 258,-8-2-258,-1 3 129,-2-7-387,-2 5 0,2-1-645,-4 0-2193,0-5-1161,11 7-129,-7-10-128</inkml:trace>
  <inkml:trace contextRef="#ctx0" brushRef="#br0" timeOffset="24160.381">18674 16010 3096,'-11'-30'4515,"5"8"0,6 6-387,-6 0-2838,2-7-1032,0-3-129,-1-6 0,0 3-129,-2-4 0,-2 1 129,-5-7 129,1 3-129,-4-7 0,1 4 258,-5-5-129,0-1 129,-1-6 0,2-1 0,-6-8 0,8 2 0,-6-10-129,3 0-129,-3-5 129,3-4-129,-2-3 0,-4 0 0,-1-4-129,-3-5 0,-2-4 129,-1-1 0,-3-5-129,-6-1 0,0-5-258,-2-5 129,1 1 0,-5-2-258,0 0 258,-2-3 0,-1-1-258,2-2 258,-2-1 129,-1 2 129,-2-6-129,3 6 129,-2-3-258,1 0 258,-4 3-129,0-4 0,-3-1 0,0 4-129,0 2 129,-1-2 0,1 1 0,-2-4-129,4-2 129,1-2-129,3-1 129,3-1 0,1-2 0,1-1-129,3-1 0,2 0 0,0 3 0,1 2 129,3 4-258,-2 3 0,3 2 129,-1 2 0,3 11 0,-1 4-129,-1 7 129,3 5 0,-1 8-129,-2 6-129,5 5 129,0 5 129,7 5-129,-2 1 129,4 4 0,3-1 0,4 8 129,3 2 0,0 5 0,5 3-129,2 6 129,3 2-129,1 9 129,3 4 0,-1 1 0,2 14-129,0-15 129,0 15 0,0 0 0,0 0 0,0 0 0,0 0 0,0 0-129,0 0 129,0 0 0,0 0 0,0 0 129,0 12 0,0-12 0,-3 22 0,0-9-129,-2 3 129,-4 2 0,-3 3 0,-1 1-129,-4-1 0,-4-6 129,-2 1-129,-3-4 129,-2-6 129,-3-2-129,1-1 129,-2-3-129,0-3 129,-5-6-129,4-1-129,-4-4 129,3-1-258,-4-10 258,-3-4-258,-2-3 129,2-2-129,-3-2 129,3-1 0,1-5 0,-1 4 0,3 1-129,2-1 129,2 2-129,-1-1 129,5 1-129,0 0-129,7 2 129,-1 1 0,8 0 129,3-1-258,7-2 258,5 0-129,2-3 129,11-2-129,5-5 129,8-1 0,3-3 0,7 1 0,1 6 0,2 2 129,2 4 0,4 9-129,-2 6 0,4 6 0,0 8 0,3 6 129,6 2-129,2 4-129,1 7 129,6 4 0,1 3-129,0 3 258,-2-1-129,-1 5-129,-1 1 129,-1 6 129,-4 6-129,-3 0 0,-4 4 0,-4 4 0,-3 4 0,-5 2 129,-8 3-129,-7-1 129,-9-1 129,-5 2 0,-8-4 0,-8 4 0,-14-8 129,-3 5-258,-14-3 258,-6 0-129,-10-1 0,-6 3-129,-8-3-129,-2-4 0,-1-1-129,1-12-387,10 4-774,-1-17-2838,10-12-903,12-11-258</inkml:trace>
</inkml:ink>
</file>

<file path=ppt/ink/ink7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6-09-16T02:14:17.92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190 20 14,'4'-11'13,"-4"11"-1,0 0-1,0 0 1,0 0-2,0 0-1,-3-10 1,3 10-3,0 0-1,0 0-1,0 0-2,0 0-2,0 0 0,0 0-1,0 0-1,0 12 1,2-1-1,0 5 0,0 5 2,3 12-1,-2 6-1,1 9 1,-1 3-1,0 7 2,-2 3-3,0 0 3,0-6-4,-1-9 4,0-8-1,0-7 1,0-6-1,1-11-2,-1-14-5,0 0-14,0 0 0,0 0 0,0-16-1</inkml:trace>
  <inkml:trace contextRef="#ctx0" brushRef="#br0" timeOffset="1">10 209 10,'0'0'17,"-12"-11"-1,12 11-5,0 0-2,0 0-1,0 0-1,11-3 0,5 3-2,5-5-1,5 3 2,8-4-2,6 5 2,2-6-3,2 2 2,0-4-2,-2 3 1,-3 0-2,-3 0 0,-5-1-1,-7 1 0,-3 1 0,-5 0 0,-5 1-1,-11 4-3,13-3-6,-13 3-9,0 0-6,0 0 1,0 0 0,0 0-1</inkml:trace>
  <inkml:trace contextRef="#ctx0" brushRef="#br0" timeOffset="2">524 414 12,'-16'-15'16,"17"4"1,0-8-6,9-1-1,0-6-1,8 2-1,1-2-1,6 4-2,-1 1-1,2 8-1,-1 0-1,-3 11 0,-1 8-2,-6 2 1,0 8-1,-4 2 0,-3 4 0,-1-2 0,-2 3 0,-2-4 1,1-2 0,-3-3 2,0-1 1,-1-13 0,-1 19 2,1-19-1,-12 16 1,2-9 0,-4 1-1,-5 0 0,-2-3-2,-5 1-1,2-1 0,-1-4-1,1-2 0,3-5-1,2-2-3,8-4-4,6-1-11,2-5-10,11 1-1,2-5 1,8 3-1</inkml:trace>
  <inkml:trace contextRef="#ctx0" brushRef="#br0" timeOffset="3">1155 335 8,'0'0'16,"7"-13"0,-7 13-2,10-14-1,-10 14 0,12-13-1,-12 13-2,9-10-1,-9 10-1,0 0-2,0 0-2,0 0-1,0 0-1,0 0 0,0 0-1,12 16 1,-9-4-1,3 3 0,0 5 1,0 3-1,1 8 1,0 0-1,0 7 0,-1-2 0,-2 0-1,-1-3 1,-1-4-1,0-5 1,0-6-1,-2-6-1,0-12-4,0 0-8,8-11-11,2-3-3,-3-12 1,9 2-2</inkml:trace>
  <inkml:trace contextRef="#ctx0" brushRef="#br0" timeOffset="4">1483 307 14,'0'0'19,"0"0"0,0 0-6,0 0-1,0 0 0,0 0-4,0 0-1,0 20-1,3-7-1,1 3 0,-1 4 0,1 2-1,1 0 1,-3 1-1,1-4 0,0-1 0,0-5-1,-3-13 0,18 6 0,-4-16 0,3-1-1,3-7 0,1 2 0,-1-2 0,-1 3-2,-4 3 1,-4 5-1,-11 7 0,11 7 1,-10 4-2,0 3 1,-1 2 0,3 5 0,-1 4 0,1 0 0,2 3 0,1-1 0,1-1 0,2 0-1,5-5-6,2-6-11,2-12-9,8-3-2,-2-15-1,7-3 1</inkml:trace>
  <inkml:trace contextRef="#ctx0" brushRef="#br0" timeOffset="5">2054 511 11,'-7'31'18,"6"7"0,-2-5-3,4-4-2,3-4 0,4-10-3,5-10-1,3-12-1,4-10-1,2-8-1,3-7-1,-2-4-2,-1-3 0,-4 1-1,-4 2-1,-6 3 1,-7 7-1,-8 5-1,-4 8 0,-5 5 0,-3 6 0,-4 8 0,0 4-1,-3 10 1,2 3-1,2 7 0,-1-4-2,6 5-3,2-7-4,5-4-4,8-4-13,2-16 2,13-9 0,0-15 0</inkml:trace>
  <inkml:trace contextRef="#ctx0" brushRef="#br0" timeOffset="6">2270 107 23,'-7'-18'20,"7"18"1,-4-14 0,4 14-6,0 0-1,0-13-2,0 13-3,0 0-3,0 0-2,0 0-1,0 0 0,0 0-1,0 22 0,-1 0 1,1 8-3,-2 8 3,2 9-2,-4 6 2,3 8-2,-1 0 1,3-2-2,1-7 3,4-8-1,8-10-1,7-14 1,9-14-1,7-14 1,4-11-1,2-7 1,-1-5-1,-4-2 0,-5 1 0,-7 6 0,-10 2 0,-5 10-1,-7 2 0,-4 12-1,0 0 1,0 0-1,0 0 0,0 0-1,-2 24 1,4-6 0,4 8 0,1 2 1,2 5 0,2 1 0,2 0 0,0-3 0,-1-4-1,2-6-2,4-7-9,-2-9-15,2-18-3,4-9-2,-4-17 2</inkml:trace>
  <inkml:trace contextRef="#ctx0" brushRef="#br0" timeOffset="7">2785 129 40,'-12'9'24,"7"3"1,5-12-1,-11 11-16,11-11-3,4 11-8,-4-11-16,12 3-5,2-3 1,-14 0-2</inkml:trace>
  <inkml:trace contextRef="#ctx0" brushRef="#br0" timeOffset="8">3226 270 34,'0'0'26,"-16"-6"2,16 6-2,-14 0-15,2 1 0,0 6-3,-5 2-3,-1 8-1,-3 5-1,0 6 0,-1 7-1,2 3 1,2 3-1,2 0-1,5-1 2,6-4-2,9-8 1,7-6-1,11-11-1,11-10 0,7-10-2,6-12-2,7-5-3,-2-11-4,3-1-4,-6-4-3,-1 1 2,-12 4-2,-6 4 5,-9 8 3,-5 4 4,-7 7 5,-3 3 4,-5 11 1,-3-11 2,3 11 1,-10 0-1,10 0 1,-11 7-1,11-7 0,-7 13 0,7-13 1,-1 20-1,4-7-1,1 0-1,4 0-1,2 2-1,3-1 1,-2 3-1,3-3 0,-1 5-1,1 1 1,0 2-1,0 2 0,0-3 0,-2 1-1,-2-1 1,1-1-1,-3-3 1,-3 0 0,-3-3 0,-4 0 1,-5-2-1,-4 1 1,-4-1 0,-3 0 0,-1-4 0,-4-1-1,-1-6 1,3-3-1,1-4 0,5-5-1,3 0 0,3-5 0,4 1-1,5-2-1,8-1 0,5-4-1,6-2-1,4-6 0,8-1-2,1-5 0,7-3-1,-1-5-1,1 0 0,-3 2 0,0-1 0,-3 5 4,-4 3-1,-5 3 5,-4 4 0,-5 9 4,-2 1 1,-4 6 4,-9 12-2,8-11 1,-8 11-1,0 0-1,0 0-1,0 0 0,0 0-1,0 0 1,-2 16-1,1-4 0,-3 9 0,4 7-3,0 9 3,1 5-3,-1 9 1,3 5-3,0 4 2,2-2-2,1-4 1,-1-6 1,1-7 0,-1-9-2,2-8-1,-4-11-4,-3-13-8,0 0-10,2-17-6,-6-6-2,-5-12 2</inkml:trace>
  <inkml:trace contextRef="#ctx0" brushRef="#br0" timeOffset="9">3916 339 11,'0'0'19,"32"5"0,-12-2-5,9 3-1,1-4-2,8 0-4,2-2 0,2-3-2,4-2 0,-2-5-1,1-1 0,-1-5-1,-2-4 0,-7 1-1,-5-1 1,-5-1-1,-5 4 3,-7 0-2,-3 5 2,-9-1-3,-1 13 2,-9-12-2,-1 11 2,-6 1-3,-1 2-1,-7 8 1,-1 1-3,-2 7 3,-1 3-2,-4 4 3,4 6-2,0 4 2,4 5-2,0-2 3,7-1-1,2 1 0,5-3 2,8-5-2,9-2 0,7-8 1,14-3-1,11-8 0,9-4 0,8-7-2,5-5-4,6-1-15,2-5-13,-6-11 0,-1-2-1,-15-9 0</inkml:trace>
  <inkml:trace contextRef="#ctx0" brushRef="#br0" timeOffset="10">5288 272 28,'13'-4'23,"-13"4"2,0 0 2,-16-2-18,3 1-1,-1 2 1,-5-2-1,0 4-1,-3 0-1,0 4-2,-1 0-1,-1 5-1,0-1 0,3 2 0,-1 2-1,3-2-1,3 0 1,4 0-1,5 0 0,6-2 1,7 2-1,5-2 0,8 2 0,5-1 0,7 4 1,4-1-1,1 2 0,0 1 0,-3 0 0,-4 2 0,-3-1-1,-6 2 1,-9-3 1,-4-1-1,-5-2 1,-7-1-1,-3-1 2,-6-1 0,-4-2-1,-4 1 0,-4-2 0,-1 1-1,-2-3 1,0 0-2,3 0 0,2-5-8,7-2-10,17 0-12,-11-19 1,19-3-2,4-15 1</inkml:trace>
  <inkml:trace contextRef="#ctx0" brushRef="#br0" timeOffset="11">5445 112 29,'0'0'23,"0"0"0,12 5 2,-12-5-14,5 22 0,-5 1-4,-3 8-1,1 8-3,-1 11 2,3 10-2,-2 5 2,3 3-4,0-7 3,4 0-1,0-9 1,4-4 1,-1-8-2,-1-13-3,2-3-5,-2-11-7,-7-13-11,15 8-7,-12-19-1,1-5-2</inkml:trace>
  <inkml:trace contextRef="#ctx0" brushRef="#br0" timeOffset="12">5385 406 1,'-17'-2'22,"17"2"0,0 0 1,0 0-9,0 0 1,0 0-3,0 0-4,19-6-2,1 3 0,6-4-2,8 1 0,5-2-1,7-1-3,5 1-4,0-1-5,2 3-3,-1 1-3,-4 3 1,-5-1-1,-8 1 1,-6 2 3,-7 0 3,-4 2 4,-8-1 4,-10-1 2,0 0 1,0 0 1,11 2 1,-11-2 1,0 0 1,0 0 1,0 0 1,0 0 1,0 0-2,0 12-1,0-12-1,0 0-1,8 15-1,-8-15 0,14 16 0,-4-5-1,1 4 1,4 1-1,1 5 0,3 4 0,0 1-1,3 5-1,-2 2 0,0 1-1,-2-4 1,-1-1-1,-6-2 3,0-2-1,-8-4 1,-3-4 3,-5 1-2,-8-4-1,-5 0 2,-5-4-1,-5-2-2,-6-4 0,-3-6 0,-5-3-4,-4-8 2,6-1 0,1-5 0,4 2-1,5-4 0,8 2 0,9-1 0,11 0 0,13 2 0,6-1 0,11 0 0,6-2-1,7 1-1,2-3-2,7 4-1,-1-3-5,-1 4-5,-5-3-7,-3-5-7,0 7 1,-10-8 1</inkml:trace>
  <inkml:trace contextRef="#ctx0" brushRef="#br0" timeOffset="13">6380 150 21,'0'0'20,"0"0"1,0 0-1,0 0-10,0 0-1,0 0 0,0 0 0,2 15-4,1-3 2,-1 8-4,0 4 3,4 7-3,-2 10 2,1 10-4,1 3 3,4 10-1,-6-1 0,4 3 3,-2 0-4,0 0 2,-2-11-2,-1-10-1,-1-8-1,-3-11-1,2-8-9,-1-18-7,-5-19-8,3-6-6,-6-18 0,-1-3 1</inkml:trace>
  <inkml:trace contextRef="#ctx0" brushRef="#br0" timeOffset="14">6249 400 19,'-19'-4'21,"19"4"-4,0 0-1,0 0 2,4 14-4,9-10-2,5 6-3,8-3-1,9 3-1,7-1-2,8 0-1,4-2-2,3-1 0,3-2-1,-1-1 0,-3-1-1,-5-2 1,-9 0-1,-3-2 1,-6-2 0,-5 1 0,-8-2 0,-5 0 0,-4-3 0,-11 8 1,8-15-1,-8 15 0,-10-19 0,10 19 1,-19-17-2,3 9 0,0 2 0,-4 3-2,-1 3 2,-1 4 0,1 4-1,-2 1 1,0 7 0,0 2 1,1 5-1,2 1 3,1 4-2,4 1 1,0 2-1,6 3 1,3-2 1,8 3 2,6 0-2,6 2 0,9-6-1,5 1 1,8-7 0,5-1-1,5-6-1,5-6-5,3-6 0,0-14-15,2-7-15,6-6 0,-4-15-2,5-4 1</inkml:trace>
  <inkml:trace contextRef="#ctx0" brushRef="#br0" timeOffset="15">7591 34 11,'-17'-12'16,"17"12"0,0 0-2,-10-6 0,10 6 0,0 0-2,0 0 0,0 0-2,0 0-2,0 0-1,0 0-2,0 0-2,0 0-1,0 0 0,0 0-1,0 0 0,2 12-1,3-2 0,3 4 0,1 5 0,2 3 1,2 10-1,1 4-3,-2 8 4,0 5-4,0 16 4,-4 6-4,0 8 5,-2 8-1,-1 0 0,-4 5 0,-2 0 0,-2-3 1,-1-9-1,-3-7 1,-5-8 0,-2-8-3,-5-8 3,1-5 1,-6-9-2,1-6-4,2-5-11,5-1-14,-4-16 0,9-4-2,0-18 1</inkml:trace>
</inkml:ink>
</file>

<file path=ppt/ink/ink8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8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9230 11304 516,'-17'-15'1677,"17"15"0,0 0 0,0 0 0,11 0-516,6 0 258,-3 0 0,12 3 129,-7-3-258,12 0-516,-6 0 0,5 0-387,-2 0-129,3 0 0,-3 0-516,-2 0-387,4 6-1161,-4 2-2451,-6-8-129,3 2 0</inkml:trace>
  <inkml:trace contextRef="#ctx0" brushRef="#br0" timeOffset="1500.085">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5">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8902 13072 1548,'0'0'387,"0"0"-129,5-7 0,-5 7 387,12-3-258,-12 3 258,14-4 0,-14 4-258,14 0 129,-14 0-258,13 0 129,-13 0 0,0 0 129,0 0 0,6 12 387,-6-12 0,-7 9 258,-5-7-129,12-2 0,-19 10-387,19-10-129,-17 10-258,17-10-258,-11 10-645,11-10-516,0 0-1419,0 0-1548,0 0 258</inkml:trace>
  <inkml:trace contextRef="#ctx0" brushRef="#br0" timeOffset="31479.8">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8">14063 13118 1161,'0'16'3870,"10"-5"0,-10-11-258,17-4-3225,1 1-387,0 2 258,7 1 129,-5-4 129,7 4 129,-4-3-129,5 3 0,-6 0-129,2 5-258,-1 3-129,-2-1-516,-2 5-129,-4-5-1032,3 3-1677,-4 4-903,-14-14 0</inkml:trace>
  <inkml:trace contextRef="#ctx0" brushRef="#br0" timeOffset="53248.045">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9704 14604 2193,'-13'-7'2451,"13"7"-774,6-3-387,-6 3 0,11-4-387,3 4 0,-2-6-129,6 6 129,1-2-129,8 0 0,0 0-387,5 1-129,0-1 0,4-1 0,2 3-258,-5 0 129,0 0-129,-5 0 0,-1 0 0,-5 0 0,-3 3-387,-7 1-129,1 4-903,-3 5-2322,-10-13-258,5 16 258</inkml:trace>
  <inkml:trace contextRef="#ctx0" brushRef="#br0" timeOffset="66143.78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11687 15995 5805,'94'9'4386,"-59"-9"-516,8 11-1290,-7-10-4902,6 4-1548,5 7-774,-1-7 0</inkml:trace>
  <inkml:trace contextRef="#ctx0" brushRef="#br0" timeOffset="81124.64">12925 16078 5934,'60'32'4773,"-24"-13"-1290,-12-17-645,6 8-4386,2-10-1419,13 0-1161,3 2-903</inkml:trace>
  <inkml:trace contextRef="#ctx0" brushRef="#br0" timeOffset="81321.651">14085 16044 1419,'124'0'4515,"-69"10"0,-8-8-258,-2-2-2838,5 7-903,-2-2-387,0-3-645,7 3-1032,-4-2-2838,3-3-258,9-1 0</inkml:trace>
  <inkml:trace contextRef="#ctx0" brushRef="#br0" timeOffset="81483.66">15923 16053 3999,'110'17'2451,"-58"-14"-2193,2-3-258,8 0-4773</inkml:trace>
  <inkml:trace contextRef="#ctx0" brushRef="#br0" timeOffset="81644.669">16585 16010 3225,'121'-15'4257,"-55"15"0,-8 0-2193,-10-2-1032,5 4-129,-8-2-387,1 10 129,-6-5-387,3 4-129,-7-1-387,-2-6-1032,-2 0-2967,9 5 129,-13-11-516</inkml:trace>
</inkml:ink>
</file>

<file path=ppt/ink/ink8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09-16T16:07:34.729"/>
    </inkml:context>
    <inkml:brush xml:id="br0">
      <inkml:brushProperty name="width" value="0.05292" units="cm"/>
      <inkml:brushProperty name="height" value="0.05292" units="cm"/>
      <inkml:brushProperty name="color" value="#FF0000"/>
    </inkml:brush>
  </inkml:definitions>
  <inkml:trace contextRef="#ctx0" brushRef="#br0">13628 2992 108 0,'-21'7'41'0,"13"1"-22"0,-9-8 2 15,13 3 19-15,0 1-1 16,-5-4-1-16,5 4-10 16,0-4-3-16,0 0-14 15,-1 4-4-15,1-1-3 0,4 1-2 16,0-4 1-16,0 0 2 15,9 4 4-15,7 3 7 16,5-7 4-16,5 0-1 16,7 4-2-16,5-4-3 15,8 0-1-15,4 0-3 16,9-4 1-16,8 1-2 16,0-1 0-16,0 0-8 15,0 0 0-15,9 4 1 0,4-3 1 16,-1-1-4-16,1 0 1 15,-4 0 0-15,-5 1 0 16,-8-1 0-16,-9 0 0 16,-8 1 2-16,-8-1 1 15,-4 4-4-15,-9 0 1 16,-4 0-9-16,-9 0-2 16,-3 0-36-16,-9 0-16 15,-4 4-70 1</inkml:trace>
  <inkml:trace contextRef="#ctx0" brushRef="#br0" timeOffset="614.707">14505 2518 236 0,'-4'11'90'0,"8"-11"-48"0,0 8-40 0,-4-8 19 16,8 0-13-16,1 4-2 16,-1-1-6-16,0 5-1 15,5-1 1-15,0 1-3 0,3-1 2 16,5-3 10-16,13 0 3 15,4-1 1-15,4 5 0 16,0-1-7-16,-5 1-2 16,1 3-2-16,-4 4 1 0,-9 7 0 15,-4 4 1-15,-9 12 2 16,-3 6 1-16,-13-3-1 16,-5 0-1-16,-3-3-3 15,-5 3 1-15,-4 0 0 16,-4 0 1-16,-5 0 4 15,-3 0 3-15,3 0-4 16,1 7 1-16,4-7-5 16,4-3-2-16,0-5-7 15,0-3-4-15,-4-8-12 16,0 8-6-16,-5-4-16 16,-3 4-5-16,-5-7-69 15</inkml:trace>
  <inkml:trace contextRef="#ctx0" brushRef="#br0" timeOffset="18060.108">2203 7124 188 0,'-25'-7'71'0,"38"7"-38"0,-30 0-21 15,17 0 19-15,-12 3-18 0,-1 1-7 16,0 4-15-1,-3 3-5-15,-1 4 7 0,-13 3 1 0,-12 12 2 16,1 0 0-16,-6 4 3 16,-7 3 6-16,-1 0 7 15,9 12 16-15,-12-1 7 16,3 12-7-16,-4 3-2 16,5 4-6-16,-13 8-3 15,4-12-5-15,4-3-2 16,17-12-9-16,0-6 0 15,13-9-10-15,8-7-4 16,12-7-15-16,-3-4-5 0,12-4-60 16</inkml:trace>
  <inkml:trace contextRef="#ctx0" brushRef="#br0" timeOffset="24920.949">2220 6990 188 0,'-12'4'71'0,"7"-1"-38"0,-11-3-34 0,7 4 12 16,5 0-14-16,-13-4-5 16,5-4-5-16,-18-3-2 0,1-8 8 15,-13 0 14-15,-12-11 9 0,-5-4 9 16,0-4 7-16,5-18-6 16,-5-8-3-16,4-18-13 15,-3-4-4-15,3-8-4 16,-4-6-2-16,-12-20 1 15,0-7-1-15,-9 0 0 16,5-12 0-16,3-25-20 16,5-15-9-16,4-8-18 15,9-30-6-15,12 1 8 16,8-8 31 0,9-4 35-16,8 4 29 15,5-11 14-15,8-4-11 0,8 11-5 16,0-15-27-16,4 8-6 15,17 7-3-15,-4 4-5 0,5 8 1 16,7 29-7-16,5 4-3 16,8 11 1-16,13 12 0 15,-5 18 1-15,5 18 0 16,0 20-5-16,-9 6-1 16,0 23 0-16,-8 4 4 15,9-11-4-15,-30 37 2 16,0 7-14-16,-13 27-5 15,-8 7-83 1,-4 11-53-16,-9 0 67 16</inkml:trace>
  <inkml:trace contextRef="#ctx0" brushRef="#br0" timeOffset="25566.595">1981 743 192 0,'-17'-11'74'0,"26"7"-40"0,-9 0-18 15,0-3 24-15,4 3-10 16,0 0 0-16,5 1-11 16,3 3-4-16,1 3-8 15,-5 5-1-15,0 7 1 0,5 15-3 16,-13-1-3-16,4 24 0 16,-4 6-1-16,0 5 2 15,-4-1 1-15,4-3 5 16,-13 7 5-16,13-7-9 15,-8-1-2-15,8-14-20 0,8-4-8 16,5-15-96 0,4-18-56-16,0-8 81 15</inkml:trace>
  <inkml:trace contextRef="#ctx0" brushRef="#br0" timeOffset="25867.201">2573 653 296 0,'-42'8'112'0,"33"3"-60"0,5 8-41 16,4-4 26-16,0 3-20 16,0 20-7-16,4 6-9 15,5 12-3-15,7-7 1 16,1 3-7-16,-4 4-2 0,-1-11-30 16,5 3-13-16,0 1-77 15</inkml:trace>
  <inkml:trace contextRef="#ctx0" brushRef="#br0" timeOffset="27082.358">3579 7311 196 0,'-17'-8'74'0,"17"8"-40"0,9-19-22 0,-9 16 19 16,8-1-21-16,0-7-6 16,5 7-4-16,0 4-1 0,3 0 1 15,1 0 0-15,0 15 2 0,0 4 3 16,4 3 4-16,-9 4 7 15,9 4 4-15,4 11 3 16,5 11 3-16,3 19-5 16,1 19-1-16,4 10-11 15,4 5-3-15,0-1-6 16,8 4-1-16,-12 8 1 16,-1-15 2-16,-3-8-1 15,-1-15 2-15,-12-14 2 16,0-12 2-16,-4-11 1 15,-4-11 2-15,-5-8-3 16,-8-15-17 0,4-7-10-16,1-7-39 0,7-8-17 15,-8 0-53 1</inkml:trace>
  <inkml:trace contextRef="#ctx0" brushRef="#br0" timeOffset="29290.694">5882 8553 244 0,'16'-8'93'0,"-11"4"-50"0,-1 1-50 16,0-5 29 0,0 4-15-16</inkml:trace>
  <inkml:trace contextRef="#ctx0" brushRef="#br0" timeOffset="29469.509">5915 8530 406 0,'0'8'8'0,"0"7"4"0,0 3 9 16,0 8 5-16,0 0-3 0,4 8-2 15,-4 7 0-15,5 4 1 16,-1 3-6-16,0 4-1 15,0 1-9-15,-4 3-4 16,0-8-1-16,0-7-1 16,0-11-16-16,0-8-6 15,0-3-49-15,0-23-111 32</inkml:trace>
  <inkml:trace contextRef="#ctx0" brushRef="#br0" timeOffset="50127.755">11825 8366 156 0,'-5'4'57'0,"5"0"-30"0,0-4-14 16,0 0 17-16,0 0-15 16,0 0-6-16,-4 0-5 15,0 0-4-15,4-4 1 16,4-4-8-16,9-7-3 0,4-7 6 16,8-12 1-16,13-10 20 15,12-9 9-15,17-17 9 16,4-16 3-16,9-7-14 15,4-1-4-15,0 1-3 0,4 4 1 16,-8 14-8 0,-9 12-3-16,-17 3-4 0,-8 15-3 15,-12 12 1-15,-17 21-19 16,-9 9-8 0,-8 3-44-16,0 11-17 15,-8 0-19 1</inkml:trace>
  <inkml:trace contextRef="#ctx0" brushRef="#br0" timeOffset="50669.395">12370 7482 252 0,'-17'8'96'0,"5"-5"-52"0,3 9-45 0,9-12 20 16,0 0-7-16,9-4 1 16,3-7 4-16,17-12 3 15,9-3-10-15,21-11-1 0,16-12 1 16,9 1-6-16,0-1 0 15,-8 5-2-15,-9 10-2 16,-13 8 3-16,-12 15 0 16,-12 11 7-16,-18 18 4 15,-8 16-5-15,-8 7-3 16,-8 11-1-16,-5 0 1 16,-4-3 1-16,0 3 3 0,0 0-7 15,-4 1-4-15,4-1-9 16,4-7-4-16,0 7-65 15,0-15-28-15,13-15-24 16</inkml:trace>
  <inkml:trace contextRef="#ctx0" brushRef="#br0" timeOffset="51224.872">15499 8616 240 0,'-9'-4'90'0,"14"-7"-48"0,3-11-29 15,0 3 24-15,9-22-15 16,8-15-2-16,13-11-10 15,4-11-4-15,12 3-3 16,5-3-3-16,-4-1 3 0,-5 12-4 16,-8 8 0-16,-8 14-10 15,-9 7-5-15,-21 16-109 16,-13 3 4 0</inkml:trace>
  <inkml:trace contextRef="#ctx0" brushRef="#br0" timeOffset="51590.455">15402 7810 312 0,'-42'15'118'0,"59"-11"-64"0,21-8-61 0,-17-7 21 0,12-11-13 15,18-19-1-15,7-8-2 16,18-10 0-16,12-1 2 15,-4 0-3-15,-4-3 2 0,-13 3 7 16,-9 8 4-16,-12 11 8 16,-8 7 6-16,-8 12-2 15,-9 11-1-15,-5 11-9 16,-3 15-5-16,0 3-2 16,-5 8-1-16,-4 8-5 15,0 3-1-15,-4 8 3 16,-4 11 1-16,-4 11 0 15,-5 15 1-15,-4 4-2 16,-4-8-1-16,-4 1-50 31,4-1-21-31,-17-4-86 0</inkml:trace>
  <inkml:trace contextRef="#ctx0" brushRef="#br0" timeOffset="52561.98">20775 8180 84 0,'-21'3'33'0,"21"5"-18"0,-13 10-24 16,9-3 4-16,-4 8-30 16,-1 3-9-16,-3 4 167 31,-22 26-46-31,1-12-8 16,3-3-24-16,5-11-12 15,4-7-6-15,4-9-2 16,5-2-13-16,8-16-5 0,16-18-3 15,9-23 4-15,13-19 3 16,12-18-4-16,8 0-2 16,18-15 2-16,3-7 2 15,9 3 7-15,-8 8 2 16,-5 11-5-16,-12 11 0 16,-9 8-6-16,-8 14-2 15,-13 12-7-15,-4 11-1 16,-8 7-39-16,-8 8-14 15,-9 7-91 1</inkml:trace>
  <inkml:trace contextRef="#ctx0" brushRef="#br0" timeOffset="52919.53">20766 7486 264 0,'-8'-4'99'0,"25"4"-54"0,0-11-50 15,-1 4 17-15,14-5-9 16,16-10-2-16,17-15-3 16,8-8 1-16,5-7 1 0,-9-1 4 0,4 1 5 15,-12 7 10-15,-9 8 8 16,-8 11-1-16,-21 22 2 15,-8 16-14 1,-5 10-8-16,-4 15-1 16,0 4-6-16,1 0 0 15,-1 4 1-15,-4-4 0 16,0-4 0-16,0 4 2 16,0-3 8-16,-4-5 3 15,-5 1-4-15,1-1-3 16,-1-3-10-16,1-4-5 15,0-3-53-15,-1-5-21 0,-3-6-59 16</inkml:trace>
  <inkml:trace contextRef="#ctx0" brushRef="#br0" timeOffset="89626.491">845 15840 140 0,'-13'-7'52'0,"13"-1"-28"0,0 4-4 0,0 4 19 16,0 0-15-16,0 0-5 16,0 0-15-16,0 0-4 15,0 8-1-15,13 3-2 0,-9 4-1 16,13 0-4-16,3 0 0 16,-3 0 4-16,4 0 2 15,13-4 4-15,-1 0 1 16,13-7 21-16,22 3 8 15,3-7-7-15,0 0-2 16,0 0-11-16,13 0-3 0,4 4-5 16,26 3-1-16,-1-3-1 15,0 0 1-15,0-4-4 16,9-4 0-16,29-3 3 16,-21-5 1-16,4-2 14 15,9-5 6-15,12 4-5 16,-4 0-3-16,-8 4 0 15,16 3 3-15,13 5-10 16,-13-1-2-16,-3 4-4 16,11 0 1-16,5 0 0 15,-8-4 1-15,-1-3 0 16,22-1 2-16,-13 1-1 16,-9-4 0-16,-3-4 1 0,8 0 3 15,-9 0-4-15,-12-4-1 16,-17 4 4-16,-13 0 3 15,-29 4-2-15,34 7 0 16,-26 4-5-16,-12 0-3 16,-21 4 0-16,-17 4 1 15,-12-1-1-15,-17 4 2 16,-9 0-9-16,-4-3-1 16,-4-1-49-16,0-10-20 15,-8-31-88 1</inkml:trace>
  <inkml:trace contextRef="#ctx0" brushRef="#br0" timeOffset="93950.768">10466 14908 132 0,'8'-15'49'0,"-8"11"-26"0,0-7 4 0,0 7 23 15,0 0 0-15,-4-3 0 16,0 3-19-16,-5 0-6 15,1 1-15-15,0-1-4 0,-1 4-2 16,1 0-7-16,4 0 0 16,-1 4-1-16,1-1-1 15,0 5 1-15,0-1 0 16,4 5 3-16,0 2 2 16,-4 9 4-16,0 14 4 15,-9 19 11-15,-8 19 7 0,-13 14 1 16,-3 1 1-16,-5-5-14 15,0-6-4-15,8-12-16 16,9-19-6-16,17-33-121 16,8-15-16-1</inkml:trace>
  <inkml:trace contextRef="#ctx0" brushRef="#br0" timeOffset="94430.038">10264 15396 208 0,'0'-7'77'0,"5"-8"-42"0,-1 7-32 0,-4 8 17 16,0 0-17 0,0 8-5-16,-9 3-5 15,1 8-1-15,-4 3 5 0,-5 8 1 0,-4-4 4 16,-4 0 8-16,4 8 3 15,0 3 2-15,0 0 1 16,4 8 3-16,0 3 2 16,5 5 2-16,3-5 1 15,5 1-7-15,0-1 0 16,4-3-10-16,4-4-2 16,4-4-3-16,1-7-2 15,3-4 1-15,9-11-1 16,4-7 2-16,9-12 1 0,4-11-1 15,0-7 1-15,3-1 0 16,1-3 3-16,0 0-3 16,4-4-2-16,-4 0 0 15,0 0 1-15,0 1-8 16,4-1-1-16,1 0-5 16,-5 0 0-16,-5 0 1 15,-3 0 5-15,-5 4-2 16,-4 4 1-16,-4 7-1 15,-8 0 2-15,-5 4-31 16,-8 3-16-16,-8 1-63 16</inkml:trace>
  <inkml:trace contextRef="#ctx0" brushRef="#br0" timeOffset="95286.314">14572 15075 216 0,'-30'-11'82'0,"26"-4"-44"0,-4 4-36 15,8 4 17-15,0-1-10 16,0 1-3-16,-4-1-6 16,-1 5 0-16,1-1 0 15,-4 4 11-15,0 7 7 0,-1 8-5 16,-3 0 0-16,-5 0-1 15,0 7 0-15,0 12 2 16,-4 7 2-16,0 11-9 16,-8 12-2-16,0 3 3 15,-5 7 5-15,-4 12 8 16,-4 4 5-16,-4-5-3 16,0-10-2-16,4-15-9 15,9-8-5-15,7-19-37 16,14-10-15-16,12-19-75 0,4-16-30 15,-4-3 34 1</inkml:trace>
  <inkml:trace contextRef="#ctx0" brushRef="#br0" timeOffset="95630.332">13867 15881 220 0,'-12'-15'82'0,"7"8"-44"0,1-5-27 0,4 9 21 16,0-1-22-16,0 0-6 16,0 1-18-16,0-1-3 0,0 0 8 15,4-3-2-15,1 3 3 0,3 8 4 16,5 3 4-16,3 8 18 16,5 4 9-16,9-1 1 15,3 1 3-15,9 0-11 16,0-1-2-16,4 1-4 15,5-4-1-15,3 0-3 16,5-8 1-16,0-3 3 16,8-4 1-16,-4-4-2 15,-5-3 2-15,-7-1-4 16,-1 1-1-16,-8-4-11 16,-4-8-1-16,-9-11-31 15,0-3-11-15,-3-5-111 16</inkml:trace>
  <inkml:trace contextRef="#ctx0" brushRef="#br0" timeOffset="99068.945">7303 5793 80 0,'-25'-12'33'0,"17"9"-18"0,-9-1-11 0,13 4 8 16,-4 0-5-16,-5-4 1 16,-4 1-5-16,-4-1 0 15,4 0-3-15,-12 0-1 16,-4 1-1-16,-1-1 0 16,-8-4 13-16,0-3 7 0,0 4 2 15,4-1 3-15,5-7-9 16,-1-3-3-16,-3-5-6 15,3-3-2-15,5 0 1 0,3 0-5 16,6 4-1-16,3-1 1 16,0 1 2-16,4 3-2 15,1 1 0-15,-1-8 3 16,-4 3 1-16,9-7-1 16,0 1-2-16,-1-1 1 15,1 0-1-15,4 0-3 16,-1 0 2-16,1 4 1 15,0 4 0-15,0 3-5 16,4 4-1-16,0 4-33 16,0 3-46-1,0 5 11-15</inkml:trace>
  <inkml:trace contextRef="#ctx0" brushRef="#br0" timeOffset="101305.366">7593 3939 156 0,'-13'4'60'0,"9"0"-32"0,-9 10-35 15,5-2 10-15,-4-1-3 16,-9 4 0-16,-5 7 0 16,-3 8 2-16,-9-4-1 15,-8 4 13-15,-4-8 5 0,-9 4-5 16,-8-3-1-16,-4-1-7 15,-5-3-2-15,1-8 4 16,-1-7 3-16,5-4-4 16,0-4 1-16,-5-3-3 15,-4-16 2-15,9-3-2 16,4-4 0-16,13-7-1 16,7-8 0-16,14-3-5 0,12-5 1 15,17-6 0-15,16 3 0 16,22-11 0-16,8-4 0 15,12-11 0-15,13 0 0 16,9 3 0-16,16 5 0 16,9 7-3-16,4 7 0 15,4 12 2-15,-4 7 2 16,4 14-2-16,8 5 0 16,-8 11 1-16,-8 7 0 15,-5 8 0-15,1 3 0 16,-9 5 2-16,-4 6 1 15,-5 1 7-15,-12 7 4 0,-4 11-3 16,-12 4 1-16,-14 19-5 16,-16-4-2-16,-12 4 0 15,-18 3-1-15,-20 0-2 16,-17 1 1-16,-13 7 0 16,-12-1 3-16,-21 9 3 15,-17-8 2-15,-5-12-1 16,5-10-1-16,9-16-5 15,12-14-3-15,12-23-42 16,17-7-20-16,22-15-64 16</inkml:trace>
  <inkml:trace contextRef="#ctx0" brushRef="#br0" timeOffset="102192.028">7815 5554 116 0,'-25'34'46'0,"12"-23"-24"0,-20 26-28 0,12-22 6 16,-4 7-1-16,-13 4 2 16,-8 12 2-16,-5-5 1 15,-7 1 13-15,-1 3 6 16,-4 4 8-16,-8-15 4 16,-13-3 0-16,-8-8 4 15,4-15-22-15,0-12-3 0,8-10-2 16,9-12-7-16,8-7-1 15,8-3-4-15,13-5-1 16,4-14-4-16,17-8-1 16,13-15-8-16,12-7-2 0,13-8 7 15,21 12 2-15,0 3 5 16,12-15 1-16,13 12 1 16,16 3 2-16,1 11 1 15,4 8 1-15,4 15-2 16,9 18 1-16,7 16-4 15,1 14 0-15,-4 12 1 16,-9 18 0-16,0 15 0 16,-3 3 2-16,-10 5-1 15,-7 11-1-15,-10 7 3 16,-11 11 0-16,-18 15 10 16,-12-7 6-16,-17 0 3 15,-16-4 2-15,-13 19-5 16,-21-16 1-16,-5-3-11 0,-7-7-3 15,-26-4-4-15,-13-8 1 16,-8 1-64-16,1-23-28 16,-1-38-35-1</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9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y.cs.ubc.ca/ta-office-hour/grigorii"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my.cs.ubc.ca/ta-office-hour/daniele-reda" TargetMode="External"/><Relationship Id="rId4" Type="http://schemas.openxmlformats.org/officeDocument/2006/relationships/hyperlink" Target="https://my.cs.ubc.ca/ta-office-hour/matthew-wilso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s.cmu.edu/afs/cs/project/jair/pub/volume4/kaelbling96a-html/node62.html#Condon92"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cs.cmu.edu/afs/cs/project/jair/pub/volume4/kaelbling96a-html/node62.html#Rust96" TargetMode="External"/><Relationship Id="rId5" Type="http://schemas.openxmlformats.org/officeDocument/2006/relationships/hyperlink" Target="http://www.cs.cmu.edu/afs/cs/project/jair/pub/volume4/kaelbling96a-html/node62.html#Puterman78" TargetMode="External"/><Relationship Id="rId4" Type="http://schemas.openxmlformats.org/officeDocument/2006/relationships/hyperlink" Target="http://www.cs.cmu.edu/afs/cs/project/jair/pub/volume4/kaelbling96a-html/node62.html#Littman95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10</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11</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12</a:t>
            </a:fld>
            <a:endParaRPr lang="en-GB">
              <a:solidFill>
                <a:prstClr val="white"/>
              </a:solidFill>
            </a:endParaRPr>
          </a:p>
        </p:txBody>
      </p:sp>
      <p:sp>
        <p:nvSpPr>
          <p:cNvPr id="12697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8"/>
          <p:cNvSpPr>
            <a:spLocks noGrp="1" noChangeArrowheads="1"/>
          </p:cNvSpPr>
          <p:nvPr>
            <p:ph type="sldNum" sz="quarter"/>
          </p:nvPr>
        </p:nvSpPr>
        <p:spPr>
          <a:noFill/>
        </p:spPr>
        <p:txBody>
          <a:bodyPr/>
          <a:lstStyle/>
          <a:p>
            <a:fld id="{70332ABE-3E5E-49E1-8BE6-DBA6496EC672}" type="slidenum">
              <a:rPr lang="en-GB" smtClean="0">
                <a:solidFill>
                  <a:prstClr val="white"/>
                </a:solidFill>
              </a:rPr>
              <a:pPr/>
              <a:t>13</a:t>
            </a:fld>
            <a:endParaRPr lang="en-GB">
              <a:solidFill>
                <a:prstClr val="white"/>
              </a:solidFill>
            </a:endParaRPr>
          </a:p>
        </p:txBody>
      </p:sp>
      <p:sp>
        <p:nvSpPr>
          <p:cNvPr id="12697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698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p:spPr>
        <p:txBody>
          <a:bodyPr/>
          <a:lstStyle/>
          <a:p>
            <a:fld id="{65FB20B4-0B9B-4588-B1A3-EFADC048BE5E}" type="slidenum">
              <a:rPr lang="en-GB" smtClean="0">
                <a:solidFill>
                  <a:prstClr val="white"/>
                </a:solidFill>
              </a:rPr>
              <a:pPr/>
              <a:t>14</a:t>
            </a:fld>
            <a:endParaRPr lang="en-GB">
              <a:solidFill>
                <a:prstClr val="white"/>
              </a:solidFill>
            </a:endParaRPr>
          </a:p>
        </p:txBody>
      </p:sp>
      <p:sp>
        <p:nvSpPr>
          <p:cNvPr id="128003"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8004"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16</a:t>
            </a:fld>
            <a:endParaRPr lang="en-GB">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17</a:t>
            </a:fld>
            <a:endParaRPr lang="en-GB">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18</a:t>
            </a:fld>
            <a:endParaRPr lang="en-GB">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19</a:t>
            </a:fld>
            <a:endParaRPr lang="en-GB">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a:solidFill>
                  <a:srgbClr val="000000"/>
                </a:solidFill>
                <a:latin typeface="Arial" pitchFamily="34" charset="0"/>
                <a:cs typeface="Arial" pitchFamily="34" charset="0"/>
              </a:rPr>
              <a:t>?because </a:t>
            </a:r>
            <a:r>
              <a:rPr lang="en-US" sz="1200" dirty="0">
                <a:solidFill>
                  <a:srgbClr val="000000"/>
                </a:solidFill>
                <a:latin typeface="Arial" pitchFamily="34" charset="0"/>
                <a:cs typeface="Arial" pitchFamily="34" charset="0"/>
              </a:rPr>
              <a:t>of the cost of moving</a:t>
            </a:r>
            <a:r>
              <a:rPr lang="en-US" sz="1200" dirty="0">
                <a:solidFill>
                  <a:schemeClr val="tx1"/>
                </a:solidFill>
                <a:latin typeface="Arial" charset="0"/>
                <a:ea typeface="Arial Unicode MS" pitchFamily="34" charset="-128"/>
                <a:cs typeface="Arial Unicode MS" pitchFamily="34" charset="-128"/>
              </a:rPr>
              <a:t>?</a:t>
            </a:r>
          </a:p>
          <a:p>
            <a:pPr marL="0" marR="0" indent="0" algn="l" defTabSz="914400" rtl="0" eaLnBrk="1" fontAlgn="base" latinLnBrk="0" hangingPunct="1">
              <a:lnSpc>
                <a:spcPct val="100000"/>
              </a:lnSpc>
              <a:spcBef>
                <a:spcPts val="435"/>
              </a:spcBef>
              <a:spcAft>
                <a:spcPct val="0"/>
              </a:spcAft>
              <a:buClrTx/>
              <a:buSzTx/>
              <a:buFontTx/>
              <a:buNone/>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defRPr/>
            </a:pPr>
            <a:r>
              <a:rPr lang="en-US" sz="1200" dirty="0">
                <a:solidFill>
                  <a:schemeClr val="tx1"/>
                </a:solidFill>
                <a:latin typeface="Arial" charset="0"/>
                <a:ea typeface="Arial Unicode MS" pitchFamily="34" charset="-128"/>
                <a:cs typeface="Arial Unicode MS" pitchFamily="34" charset="-128"/>
              </a:rPr>
              <a:t>Because</a:t>
            </a:r>
            <a:r>
              <a:rPr lang="en-US" sz="1200" baseline="0" dirty="0">
                <a:solidFill>
                  <a:schemeClr val="tx1"/>
                </a:solidFill>
                <a:latin typeface="Arial" charset="0"/>
                <a:ea typeface="Arial Unicode MS" pitchFamily="34" charset="-128"/>
                <a:cs typeface="Arial Unicode MS" pitchFamily="34" charset="-128"/>
              </a:rPr>
              <a:t> at best they are all one step  from states with 0 value</a:t>
            </a:r>
            <a:endParaRPr lang="en-US" sz="1200" dirty="0">
              <a:solidFill>
                <a:srgbClr val="000000"/>
              </a:solidFill>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p:spPr>
        <p:txBody>
          <a:bodyPr/>
          <a:lstStyle/>
          <a:p>
            <a:fld id="{CEB138A3-FFC5-41C2-80F3-BBF27D23F86C}" type="slidenum">
              <a:rPr lang="en-GB" smtClean="0">
                <a:solidFill>
                  <a:prstClr val="white"/>
                </a:solidFill>
              </a:rPr>
              <a:pPr/>
              <a:t>20</a:t>
            </a:fld>
            <a:endParaRPr lang="en-GB">
              <a:solidFill>
                <a:prstClr val="white"/>
              </a:solidFill>
            </a:endParaRPr>
          </a:p>
        </p:txBody>
      </p:sp>
      <p:sp>
        <p:nvSpPr>
          <p:cNvPr id="131075"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1076"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Arial" charset="0"/>
                <a:ea typeface="+mn-ea"/>
                <a:cs typeface="+mn-cs"/>
              </a:rPr>
              <a:t>Thursday, 2:00pm to 3:00pm | </a:t>
            </a:r>
            <a:r>
              <a:rPr lang="en-CA" sz="1200" b="0" i="0" kern="1200" dirty="0" err="1">
                <a:solidFill>
                  <a:schemeClr val="tx1"/>
                </a:solidFill>
                <a:effectLst/>
                <a:latin typeface="Arial" charset="0"/>
                <a:ea typeface="+mn-ea"/>
                <a:cs typeface="+mn-cs"/>
                <a:hlinkClick r:id="rId3"/>
              </a:rPr>
              <a:t>Grigorii</a:t>
            </a:r>
            <a:r>
              <a:rPr lang="en-CA" sz="1200" b="0" i="0" kern="1200" dirty="0">
                <a:solidFill>
                  <a:schemeClr val="tx1"/>
                </a:solidFill>
                <a:effectLst/>
                <a:latin typeface="Arial" charset="0"/>
                <a:ea typeface="+mn-ea"/>
                <a:cs typeface="+mn-cs"/>
              </a:rPr>
              <a:t> | Room ICCSX237</a:t>
            </a:r>
          </a:p>
          <a:p>
            <a:r>
              <a:rPr lang="en-CA" sz="1200" b="0" i="0" kern="1200" dirty="0">
                <a:solidFill>
                  <a:schemeClr val="tx1"/>
                </a:solidFill>
                <a:effectLst/>
                <a:latin typeface="Arial" charset="0"/>
                <a:ea typeface="+mn-ea"/>
                <a:cs typeface="+mn-cs"/>
              </a:rPr>
              <a:t>Monday, 5:00pm to 6:00pm | </a:t>
            </a:r>
            <a:r>
              <a:rPr lang="en-CA" sz="1200" b="0" i="0" kern="1200" dirty="0">
                <a:solidFill>
                  <a:schemeClr val="tx1"/>
                </a:solidFill>
                <a:effectLst/>
                <a:latin typeface="Arial" charset="0"/>
                <a:ea typeface="+mn-ea"/>
                <a:cs typeface="+mn-cs"/>
                <a:hlinkClick r:id="rId4"/>
              </a:rPr>
              <a:t>Matthew Wilson</a:t>
            </a:r>
            <a:r>
              <a:rPr lang="en-CA" sz="1200" b="0" i="0" kern="1200" dirty="0">
                <a:solidFill>
                  <a:schemeClr val="tx1"/>
                </a:solidFill>
                <a:effectLst/>
                <a:latin typeface="Arial" charset="0"/>
                <a:ea typeface="+mn-ea"/>
                <a:cs typeface="+mn-cs"/>
              </a:rPr>
              <a:t> | Room ICCSX237</a:t>
            </a:r>
          </a:p>
          <a:p>
            <a:r>
              <a:rPr lang="en-CA" sz="1200" b="0" i="0" kern="1200" dirty="0">
                <a:solidFill>
                  <a:schemeClr val="tx1"/>
                </a:solidFill>
                <a:effectLst/>
                <a:latin typeface="Arial" charset="0"/>
                <a:ea typeface="+mn-ea"/>
                <a:cs typeface="+mn-cs"/>
              </a:rPr>
              <a:t>Tuesday, 4:00pm to 5:00pm | </a:t>
            </a:r>
            <a:r>
              <a:rPr lang="en-CA" sz="1200" b="0" i="0" kern="1200" dirty="0">
                <a:solidFill>
                  <a:schemeClr val="tx1"/>
                </a:solidFill>
                <a:effectLst/>
                <a:latin typeface="Arial" charset="0"/>
                <a:ea typeface="+mn-ea"/>
                <a:cs typeface="+mn-cs"/>
                <a:hlinkClick r:id="rId5"/>
              </a:rPr>
              <a:t>Daniele Reda</a:t>
            </a:r>
            <a:r>
              <a:rPr lang="en-CA" sz="1200" b="0" i="0" kern="1200" dirty="0">
                <a:solidFill>
                  <a:schemeClr val="tx1"/>
                </a:solidFill>
                <a:effectLst/>
                <a:latin typeface="Arial" charset="0"/>
                <a:ea typeface="+mn-ea"/>
                <a:cs typeface="+mn-cs"/>
              </a:rPr>
              <a:t> | Room ICCSX237</a:t>
            </a:r>
          </a:p>
          <a:p>
            <a:endParaRPr lang="en-CA" dirty="0"/>
          </a:p>
          <a:p>
            <a:r>
              <a:rPr lang="en-CA" dirty="0"/>
              <a:t>I am especially interested in applications of artificial intelligence that support human-driven decision making, either by automatically generating and evaluating potential solutions, or providing betters tools for humans to evaluate solutions themselves. I am also curious about the potential for machine learning to contribute to human decision making instead of its traditional application to computer decision making, such as in game playing.</a:t>
            </a:r>
          </a:p>
          <a:p>
            <a:r>
              <a:rPr lang="en-CA" dirty="0"/>
              <a:t>Driver-less cars</a:t>
            </a:r>
          </a:p>
          <a:p>
            <a:r>
              <a:rPr lang="en-CA" dirty="0"/>
              <a:t>Finding ways to solve NP-Complete problems</a:t>
            </a:r>
          </a:p>
          <a:p>
            <a:r>
              <a:rPr lang="en-CA" dirty="0"/>
              <a:t>none</a:t>
            </a:r>
          </a:p>
          <a:p>
            <a:r>
              <a:rPr lang="en-CA" dirty="0"/>
              <a:t>Game theory.</a:t>
            </a:r>
          </a:p>
          <a:p>
            <a:r>
              <a:rPr lang="en-CA" dirty="0"/>
              <a:t>Not sure about what things can be applied from this course.</a:t>
            </a:r>
          </a:p>
          <a:p>
            <a:r>
              <a:rPr lang="en-CA" dirty="0"/>
              <a:t>- </a:t>
            </a:r>
          </a:p>
          <a:p>
            <a:r>
              <a:rPr lang="en-CA" dirty="0"/>
              <a:t>Video games development is my area of specialty, so I'm very interested in applications in that field!</a:t>
            </a:r>
          </a:p>
          <a:p>
            <a:r>
              <a:rPr lang="en-CA" dirty="0"/>
              <a:t>Computer Graphics, Computer Vision</a:t>
            </a:r>
          </a:p>
          <a:p>
            <a:r>
              <a:rPr lang="en-CA" dirty="0"/>
              <a:t>Object identification in images</a:t>
            </a:r>
          </a:p>
          <a:p>
            <a:r>
              <a:rPr lang="en-CA" dirty="0"/>
              <a:t>To be honest I am interested in ANY application examples. It doesn't matter what the topic is, as long as it's kind of cool/interesting (such as humorous situations or perhaps software failure examples that caused issues for the creators.) Also, pictures or videos will make it feel more engaging. Pure text isn't quite as effective.</a:t>
            </a:r>
          </a:p>
          <a:p>
            <a:r>
              <a:rPr lang="en-CA" dirty="0"/>
              <a:t>A.I. and Quantum Computing.</a:t>
            </a:r>
          </a:p>
          <a:p>
            <a:r>
              <a:rPr lang="en-CA" dirty="0"/>
              <a:t>I would be very interested in doing a </a:t>
            </a:r>
            <a:r>
              <a:rPr lang="en-CA" dirty="0" err="1"/>
              <a:t>fintech</a:t>
            </a:r>
            <a:r>
              <a:rPr lang="en-CA" dirty="0"/>
              <a:t> applicable </a:t>
            </a:r>
            <a:r>
              <a:rPr lang="en-CA" dirty="0" err="1"/>
              <a:t>ai</a:t>
            </a:r>
            <a:r>
              <a:rPr lang="en-CA" dirty="0"/>
              <a:t> such as your last example of online commerce and trading, or the natural language processing. </a:t>
            </a:r>
          </a:p>
          <a:p>
            <a:r>
              <a:rPr lang="en-CA" dirty="0"/>
              <a:t>AI in computer vision for pattern recognition in self-driving cars.</a:t>
            </a:r>
          </a:p>
          <a:p>
            <a:r>
              <a:rPr lang="en-CA" dirty="0"/>
              <a:t>scenarios where there's multiple agents - </a:t>
            </a:r>
            <a:r>
              <a:rPr lang="en-CA" dirty="0" err="1"/>
              <a:t>ie</a:t>
            </a:r>
            <a:r>
              <a:rPr lang="en-CA" dirty="0"/>
              <a:t>: security (computer or physical) intelligent agents for moderating online communities/discussions </a:t>
            </a:r>
          </a:p>
          <a:p>
            <a:r>
              <a:rPr lang="en-CA" dirty="0"/>
              <a:t>Psychiatric Support, learning/socializing systems targeted for those with Autism Spectrum Disorder or other behavioral/developmental problems.</a:t>
            </a:r>
          </a:p>
          <a:p>
            <a:r>
              <a:rPr lang="en-CA" dirty="0"/>
              <a:t>Music performance</a:t>
            </a:r>
          </a:p>
          <a:p>
            <a:r>
              <a:rPr lang="en-CA" dirty="0"/>
              <a:t>Voice/image recognition, applications to human kinetics</a:t>
            </a:r>
          </a:p>
          <a:p>
            <a:r>
              <a:rPr lang="en-CA" dirty="0"/>
              <a:t>None</a:t>
            </a:r>
          </a:p>
          <a:p>
            <a:r>
              <a:rPr lang="en-CA" dirty="0"/>
              <a:t>N/A</a:t>
            </a:r>
          </a:p>
          <a:p>
            <a:r>
              <a:rPr lang="en-CA" dirty="0"/>
              <a:t>Motion Tracking</a:t>
            </a:r>
          </a:p>
          <a:p>
            <a:r>
              <a:rPr lang="en-CA" dirty="0"/>
              <a:t>-</a:t>
            </a:r>
          </a:p>
          <a:p>
            <a:r>
              <a:rPr lang="en-CA" dirty="0"/>
              <a:t>Neural networks and deep learning</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a:t>
            </a:fld>
            <a:endParaRPr lang="en-US"/>
          </a:p>
        </p:txBody>
      </p:sp>
    </p:spTree>
    <p:extLst>
      <p:ext uri="{BB962C8B-B14F-4D97-AF65-F5344CB8AC3E}">
        <p14:creationId xmlns:p14="http://schemas.microsoft.com/office/powerpoint/2010/main" val="2721585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p:spPr>
        <p:txBody>
          <a:bodyPr/>
          <a:lstStyle/>
          <a:p>
            <a:fld id="{5BB97028-0484-44C6-850B-60F7ABD5623C}" type="slidenum">
              <a:rPr lang="en-GB" smtClean="0">
                <a:solidFill>
                  <a:prstClr val="white"/>
                </a:solidFill>
              </a:rPr>
              <a:pPr/>
              <a:t>21</a:t>
            </a:fld>
            <a:endParaRPr lang="en-GB">
              <a:solidFill>
                <a:prstClr val="white"/>
              </a:solidFill>
            </a:endParaRPr>
          </a:p>
        </p:txBody>
      </p:sp>
      <p:sp>
        <p:nvSpPr>
          <p:cNvPr id="129027"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29028"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p:spPr>
        <p:txBody>
          <a:bodyPr/>
          <a:lstStyle/>
          <a:p>
            <a:fld id="{211958F5-7B5B-4FA0-8A58-F15B8760FAD0}" type="slidenum">
              <a:rPr lang="en-GB" smtClean="0">
                <a:solidFill>
                  <a:prstClr val="white"/>
                </a:solidFill>
              </a:rPr>
              <a:pPr/>
              <a:t>22</a:t>
            </a:fld>
            <a:endParaRPr lang="en-GB">
              <a:solidFill>
                <a:prstClr val="white"/>
              </a:solidFill>
            </a:endParaRPr>
          </a:p>
        </p:txBody>
      </p:sp>
      <p:sp>
        <p:nvSpPr>
          <p:cNvPr id="132099" name="Text Box 2"/>
          <p:cNvSpPr txBox="1">
            <a:spLocks noChangeArrowheads="1"/>
          </p:cNvSpPr>
          <p:nvPr/>
        </p:nvSpPr>
        <p:spPr bwMode="auto">
          <a:xfrm>
            <a:off x="1184235" y="698798"/>
            <a:ext cx="4659204" cy="3490913"/>
          </a:xfrm>
          <a:prstGeom prst="rect">
            <a:avLst/>
          </a:prstGeom>
          <a:solidFill>
            <a:srgbClr val="FFFFFF"/>
          </a:solidFill>
          <a:ln w="9360">
            <a:solidFill>
              <a:srgbClr val="000000"/>
            </a:solidFill>
            <a:miter lim="800000"/>
            <a:headEnd/>
            <a:tailEnd/>
          </a:ln>
        </p:spPr>
        <p:txBody>
          <a:bodyPr wrap="none" lIns="88272" tIns="44136" rIns="88272" bIns="44136" anchor="ctr"/>
          <a:lstStyle/>
          <a:p>
            <a:pPr defTabSz="441359">
              <a:lnSpc>
                <a:spcPct val="90000"/>
              </a:lnSpc>
              <a:buClr>
                <a:srgbClr val="000000"/>
              </a:buClr>
              <a:buSzPct val="100000"/>
            </a:pPr>
            <a:endParaRPr lang="en-CA" sz="2600" dirty="0">
              <a:solidFill>
                <a:prstClr val="white"/>
              </a:solidFill>
              <a:ea typeface="Arial Unicode MS" pitchFamily="34" charset="-128"/>
              <a:cs typeface="Arial Unicode MS" pitchFamily="34" charset="-128"/>
            </a:endParaRPr>
          </a:p>
        </p:txBody>
      </p:sp>
      <p:sp>
        <p:nvSpPr>
          <p:cNvPr id="132100" name="Rectangle 3"/>
          <p:cNvSpPr>
            <a:spLocks noGrp="1" noChangeArrowheads="1"/>
          </p:cNvSpPr>
          <p:nvPr>
            <p:ph type="body"/>
          </p:nvPr>
        </p:nvSpPr>
        <p:spPr>
          <a:xfrm>
            <a:off x="934281" y="4422133"/>
            <a:ext cx="5154541" cy="4188170"/>
          </a:xfrm>
          <a:noFill/>
          <a:ln/>
        </p:spPr>
        <p:txBody>
          <a:bodyPr/>
          <a:lstStyle/>
          <a:p>
            <a:pPr eaLnBrk="1" hangingPunct="1">
              <a:spcBef>
                <a:spcPts val="435"/>
              </a:spcBef>
              <a:tabLst>
                <a:tab pos="0" algn="l"/>
                <a:tab pos="441359" algn="l"/>
                <a:tab pos="882718" algn="l"/>
                <a:tab pos="1324077" algn="l"/>
                <a:tab pos="1765436" algn="l"/>
                <a:tab pos="2206795" algn="l"/>
                <a:tab pos="2648155" algn="l"/>
                <a:tab pos="3089512" algn="l"/>
                <a:tab pos="3530872" algn="l"/>
                <a:tab pos="3972231" algn="l"/>
                <a:tab pos="4413590" algn="l"/>
                <a:tab pos="4854949" algn="l"/>
                <a:tab pos="5296308" algn="l"/>
                <a:tab pos="5737667" algn="l"/>
                <a:tab pos="6179027" algn="l"/>
                <a:tab pos="6620385" algn="l"/>
                <a:tab pos="7061745" algn="l"/>
                <a:tab pos="7503103" algn="l"/>
                <a:tab pos="7944463" algn="l"/>
                <a:tab pos="8385822" algn="l"/>
                <a:tab pos="8827181"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Computational Complexity</a:t>
            </a:r>
          </a:p>
          <a:p>
            <a:r>
              <a:rPr lang="en-CA" dirty="0"/>
              <a:t>Value iteration works by producing successive approximations of the optimal value function. Each iteration can be performed in O(|A||S|</a:t>
            </a:r>
            <a:r>
              <a:rPr lang="en-CA" baseline="30000" dirty="0"/>
              <a:t>2</a:t>
            </a:r>
            <a:r>
              <a:rPr lang="en-CA" dirty="0"/>
              <a:t>) steps, or faster if there is </a:t>
            </a:r>
            <a:r>
              <a:rPr lang="en-CA" dirty="0" err="1"/>
              <a:t>sparsity</a:t>
            </a:r>
            <a:r>
              <a:rPr lang="en-CA" dirty="0"/>
              <a:t> in the transition function. However, the number of iterations required can grow exponentially in the discount factor [</a:t>
            </a:r>
            <a:r>
              <a:rPr lang="en-CA" dirty="0">
                <a:hlinkClick r:id="rId3"/>
              </a:rPr>
              <a:t>27</a:t>
            </a:r>
            <a:r>
              <a:rPr lang="en-CA" dirty="0"/>
              <a:t>]; as the discount factor approaches 1, the decisions must be based on results that happen farther and farther into the future. In practice, policy iteration converges in fewer iterations than value iteration, although the per-iteration costs of O(|A||S|</a:t>
            </a:r>
            <a:r>
              <a:rPr lang="en-CA" baseline="30000" dirty="0"/>
              <a:t>2 + </a:t>
            </a:r>
            <a:r>
              <a:rPr lang="en-CA" dirty="0"/>
              <a:t>|S|</a:t>
            </a:r>
            <a:r>
              <a:rPr lang="en-CA" baseline="30000" dirty="0"/>
              <a:t>3 </a:t>
            </a:r>
            <a:r>
              <a:rPr lang="en-CA" dirty="0"/>
              <a:t>) can be prohibitive. There is no known tight worst-case bound available for policy iteration [</a:t>
            </a:r>
            <a:r>
              <a:rPr lang="en-CA" dirty="0">
                <a:hlinkClick r:id="rId4"/>
              </a:rPr>
              <a:t>66</a:t>
            </a:r>
            <a:r>
              <a:rPr lang="en-CA" dirty="0"/>
              <a:t>]. Modified policy iteration [</a:t>
            </a:r>
            <a:r>
              <a:rPr lang="en-CA" dirty="0">
                <a:hlinkClick r:id="rId5"/>
              </a:rPr>
              <a:t>91</a:t>
            </a:r>
            <a:r>
              <a:rPr lang="en-CA" dirty="0"/>
              <a:t>] seeks a trade-off between cheap and effective iterations and is preferred by some </a:t>
            </a:r>
            <a:r>
              <a:rPr lang="en-CA" dirty="0" err="1"/>
              <a:t>practictioners</a:t>
            </a:r>
            <a:r>
              <a:rPr lang="en-CA" dirty="0"/>
              <a:t> [</a:t>
            </a:r>
            <a:r>
              <a:rPr lang="en-CA" dirty="0">
                <a:hlinkClick r:id="rId6"/>
              </a:rPr>
              <a:t>96</a:t>
            </a:r>
            <a:r>
              <a:rPr lang="en-CA" dirty="0"/>
              <a:t>]. </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p:spPr>
        <p:txBody>
          <a:bodyPr/>
          <a:lstStyle/>
          <a:p>
            <a:fld id="{A75018C7-1052-4B76-86F3-4B4968BBA208}" type="slidenum">
              <a:rPr lang="en-GB" smtClean="0"/>
              <a:pPr/>
              <a:t>24</a:t>
            </a:fld>
            <a:endParaRPr lang="en-GB"/>
          </a:p>
        </p:txBody>
      </p:sp>
      <p:sp>
        <p:nvSpPr>
          <p:cNvPr id="124931"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4932"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27</a:t>
            </a:fld>
            <a:endParaRPr lang="en-GB"/>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28</a:t>
            </a:fld>
            <a:endParaRPr lang="en-GB"/>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29</a:t>
            </a:fld>
            <a:endParaRPr lang="en-GB"/>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31</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32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a:t>
            </a:fld>
            <a:endParaRPr lang="en-US"/>
          </a:p>
        </p:txBody>
      </p:sp>
    </p:spTree>
    <p:extLst>
      <p:ext uri="{BB962C8B-B14F-4D97-AF65-F5344CB8AC3E}">
        <p14:creationId xmlns:p14="http://schemas.microsoft.com/office/powerpoint/2010/main" val="264139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5</a:t>
            </a:fld>
            <a:endParaRPr lang="en-US">
              <a:solidFill>
                <a:prstClr val="black"/>
              </a:solidFill>
            </a:endParaRPr>
          </a:p>
        </p:txBody>
      </p:sp>
      <p:sp>
        <p:nvSpPr>
          <p:cNvPr id="37891"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b="1" dirty="0">
              <a:solidFill>
                <a:prstClr val="black"/>
              </a:solidFill>
            </a:endParaRPr>
          </a:p>
        </p:txBody>
      </p:sp>
      <p:sp>
        <p:nvSpPr>
          <p:cNvPr id="37892" name="Rectangle 3"/>
          <p:cNvSpPr>
            <a:spLocks noGrp="1" noChangeArrowheads="1"/>
          </p:cNvSpPr>
          <p:nvPr>
            <p:ph type="body"/>
          </p:nvPr>
        </p:nvSpPr>
        <p:spPr>
          <a:xfrm>
            <a:off x="930173" y="4410076"/>
            <a:ext cx="5124658" cy="4176713"/>
          </a:xfrm>
          <a:noFill/>
          <a:ln/>
        </p:spPr>
        <p:txBody>
          <a:bodyPr lIns="96408" tIns="48204" rIns="96408" bIns="48204"/>
          <a:lstStyle/>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10079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A0D65D-2443-4ADD-AF81-AE6D47209314}" type="slidenum">
              <a:rPr lang="en-US">
                <a:solidFill>
                  <a:prstClr val="black"/>
                </a:solidFill>
              </a:rPr>
              <a:pPr/>
              <a:t>6</a:t>
            </a:fld>
            <a:endParaRPr lang="en-US">
              <a:solidFill>
                <a:prstClr val="black"/>
              </a:solidFill>
            </a:endParaRPr>
          </a:p>
        </p:txBody>
      </p:sp>
      <p:sp>
        <p:nvSpPr>
          <p:cNvPr id="38915"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b="1" dirty="0">
              <a:solidFill>
                <a:prstClr val="black"/>
              </a:solidFill>
            </a:endParaRPr>
          </a:p>
        </p:txBody>
      </p:sp>
      <p:sp>
        <p:nvSpPr>
          <p:cNvPr id="38916" name="Rectangle 3"/>
          <p:cNvSpPr>
            <a:spLocks noGrp="1" noChangeArrowheads="1"/>
          </p:cNvSpPr>
          <p:nvPr>
            <p:ph type="body"/>
          </p:nvPr>
        </p:nvSpPr>
        <p:spPr>
          <a:xfrm>
            <a:off x="930173" y="4410076"/>
            <a:ext cx="5124658" cy="4176713"/>
          </a:xfrm>
          <a:noFill/>
          <a:ln/>
        </p:spPr>
        <p:txBody>
          <a:bodyPr lIns="96408" tIns="48204" rIns="96408" bIns="48204"/>
          <a:lstStyle/>
          <a:p>
            <a:pPr marL="0" marR="0" indent="0" algn="l" defTabSz="456795" rtl="0" eaLnBrk="1" fontAlgn="base" latinLnBrk="0" hangingPunct="1">
              <a:lnSpc>
                <a:spcPct val="100000"/>
              </a:lnSpc>
              <a:spcBef>
                <a:spcPts val="449"/>
              </a:spcBef>
              <a:spcAft>
                <a:spcPct val="0"/>
              </a:spcAft>
              <a:buClrTx/>
              <a:buSzTx/>
              <a:buFontTx/>
              <a:buNone/>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defRPr/>
            </a:pPr>
            <a:r>
              <a:rPr lang="en-US" dirty="0">
                <a:ea typeface="Arial Unicode MS" pitchFamily="34" charset="-128"/>
                <a:cs typeface="Arial Unicode MS" pitchFamily="34" charset="-128"/>
              </a:rPr>
              <a:t>Example of </a:t>
            </a:r>
            <a:r>
              <a:rPr lang="en-CA" sz="1200" b="1" i="0" u="none" strike="noStrike" kern="1200" baseline="0" dirty="0">
                <a:solidFill>
                  <a:schemeClr val="tx1"/>
                </a:solidFill>
                <a:latin typeface="Times New Roman" pitchFamily="18" charset="0"/>
                <a:ea typeface="+mn-ea"/>
                <a:cs typeface="+mn-cs"/>
              </a:rPr>
              <a:t>Stochastic Shortest-</a:t>
            </a:r>
            <a:r>
              <a:rPr lang="en-CA" sz="1200" b="1" i="0" u="none" strike="noStrike" kern="1200" baseline="0" dirty="0" err="1">
                <a:solidFill>
                  <a:schemeClr val="tx1"/>
                </a:solidFill>
                <a:latin typeface="Times New Roman" pitchFamily="18" charset="0"/>
                <a:ea typeface="+mn-ea"/>
                <a:cs typeface="+mn-cs"/>
              </a:rPr>
              <a:t>PathMDP</a:t>
            </a:r>
            <a:endParaRPr lang="en-CA" sz="1200" b="0" i="0" u="none" strike="noStrike" kern="1200" baseline="0" dirty="0">
              <a:solidFill>
                <a:schemeClr val="tx1"/>
              </a:solidFill>
              <a:latin typeface="Times New Roman" pitchFamily="18" charset="0"/>
              <a:ea typeface="+mn-ea"/>
              <a:cs typeface="+mn-cs"/>
            </a:endParaRP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dirty="0">
                <a:ea typeface="Arial Unicode MS" pitchFamily="34" charset="-128"/>
                <a:cs typeface="Arial Unicode MS" pitchFamily="34" charset="-128"/>
              </a:rPr>
              <a:t>Where (3,4) is the goal state? (see MDP </a:t>
            </a:r>
            <a:r>
              <a:rPr lang="en-US">
                <a:ea typeface="Arial Unicode MS" pitchFamily="34" charset="-128"/>
                <a:cs typeface="Arial Unicode MS" pitchFamily="34" charset="-128"/>
              </a:rPr>
              <a:t>book Chp2)</a:t>
            </a:r>
            <a:endParaRPr lang="en-US" dirty="0">
              <a:ea typeface="Arial Unicode MS" pitchFamily="34" charset="-128"/>
              <a:cs typeface="Arial Unicode MS" pitchFamily="34" charset="-128"/>
            </a:endParaRPr>
          </a:p>
        </p:txBody>
      </p:sp>
    </p:spTree>
    <p:extLst>
      <p:ext uri="{BB962C8B-B14F-4D97-AF65-F5344CB8AC3E}">
        <p14:creationId xmlns:p14="http://schemas.microsoft.com/office/powerpoint/2010/main" val="384388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0E7DBD8-0BBA-4D43-A8F3-C3EBF835FB97}" type="slidenum">
              <a:rPr lang="en-US" smtClean="0"/>
              <a:pPr/>
              <a:t>7</a:t>
            </a:fld>
            <a:endParaRPr lang="en-US"/>
          </a:p>
        </p:txBody>
      </p:sp>
      <p:sp>
        <p:nvSpPr>
          <p:cNvPr id="37891" name="Text Box 2"/>
          <p:cNvSpPr txBox="1">
            <a:spLocks noChangeArrowheads="1"/>
          </p:cNvSpPr>
          <p:nvPr/>
        </p:nvSpPr>
        <p:spPr bwMode="auto">
          <a:xfrm>
            <a:off x="1177374" y="696913"/>
            <a:ext cx="4635010" cy="3481388"/>
          </a:xfrm>
          <a:prstGeom prst="rect">
            <a:avLst/>
          </a:prstGeom>
          <a:solidFill>
            <a:srgbClr val="FFFFFF"/>
          </a:solidFill>
          <a:ln w="9360">
            <a:solidFill>
              <a:srgbClr val="000000"/>
            </a:solidFill>
            <a:miter lim="800000"/>
            <a:headEnd/>
            <a:tailEnd/>
          </a:ln>
        </p:spPr>
        <p:txBody>
          <a:bodyPr wrap="none" lIns="91359" tIns="45680" rIns="91359" bIns="45680" anchor="ctr"/>
          <a:lstStyle/>
          <a:p>
            <a:endParaRPr lang="en-US"/>
          </a:p>
        </p:txBody>
      </p:sp>
      <p:sp>
        <p:nvSpPr>
          <p:cNvPr id="37892" name="Text Box 3"/>
          <p:cNvSpPr>
            <a:spLocks noGrp="1" noChangeArrowheads="1"/>
          </p:cNvSpPr>
          <p:nvPr>
            <p:ph type="body"/>
          </p:nvPr>
        </p:nvSpPr>
        <p:spPr>
          <a:xfrm>
            <a:off x="930173" y="4410076"/>
            <a:ext cx="5124658" cy="4176713"/>
          </a:xfrm>
          <a:noFill/>
          <a:ln/>
        </p:spPr>
        <p:txBody>
          <a:bodyPr lIns="96408" tIns="48204" rIns="96408" bIns="48204"/>
          <a:lstStyle/>
          <a:p>
            <a:pPr marL="348592" indent="-348592">
              <a:spcBef>
                <a:spcPct val="20000"/>
              </a:spcBef>
              <a:buFontTx/>
              <a:buChar char="•"/>
            </a:pPr>
            <a:r>
              <a:rPr lang="en-US" dirty="0">
                <a:solidFill>
                  <a:srgbClr val="000000"/>
                </a:solidFill>
                <a:latin typeface="Arial Unicode MS" pitchFamily="34" charset="-128"/>
              </a:rPr>
              <a:t>So what is the best sequence of actions for our Robot?</a:t>
            </a:r>
          </a:p>
          <a:p>
            <a:pPr marL="348592" indent="-348592">
              <a:spcBef>
                <a:spcPct val="20000"/>
              </a:spcBef>
              <a:buFontTx/>
              <a:buChar char="•"/>
            </a:pPr>
            <a:r>
              <a:rPr lang="en-US" dirty="0">
                <a:solidFill>
                  <a:srgbClr val="000000"/>
                </a:solidFill>
                <a:latin typeface="Arial Unicode MS" pitchFamily="34" charset="-128"/>
              </a:rPr>
              <a:t>There is no best sequence of actions!</a:t>
            </a: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endParaRPr lang="en-US" dirty="0">
              <a:ea typeface="Arial Unicode MS" pitchFamily="34" charset="-128"/>
              <a:cs typeface="Arial Unicode MS" pitchFamily="34" charset="-128"/>
            </a:endParaRPr>
          </a:p>
          <a:p>
            <a:pPr defTabSz="456795" eaLnBrk="1" hangingPunct="1">
              <a:spcBef>
                <a:spcPts val="449"/>
              </a:spcBef>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dirty="0">
                <a:ea typeface="Arial Unicode MS" pitchFamily="34" charset="-128"/>
                <a:cs typeface="Arial Unicode MS" pitchFamily="34" charset="-128"/>
              </a:rPr>
              <a:t>Minimizes cost</a:t>
            </a:r>
          </a:p>
          <a:p>
            <a:pPr defTabSz="456795" eaLnBrk="1" hangingPunct="1">
              <a:buFontTx/>
              <a:buChar char="•"/>
              <a:tabLst>
                <a:tab pos="0" algn="l"/>
                <a:tab pos="456795" algn="l"/>
                <a:tab pos="913590" algn="l"/>
                <a:tab pos="1370385" algn="l"/>
                <a:tab pos="1827181" algn="l"/>
                <a:tab pos="2283976" algn="l"/>
                <a:tab pos="2740771" algn="l"/>
                <a:tab pos="3197566" algn="l"/>
                <a:tab pos="3654361" algn="l"/>
                <a:tab pos="4111156" algn="l"/>
                <a:tab pos="4567952" algn="l"/>
                <a:tab pos="5024747" algn="l"/>
                <a:tab pos="5481542" algn="l"/>
                <a:tab pos="5938337" algn="l"/>
                <a:tab pos="6395132" algn="l"/>
                <a:tab pos="6851927" algn="l"/>
                <a:tab pos="7308723" algn="l"/>
                <a:tab pos="7765518" algn="l"/>
                <a:tab pos="8222313" algn="l"/>
                <a:tab pos="8679108" algn="l"/>
                <a:tab pos="9135903" algn="l"/>
              </a:tabLst>
            </a:pPr>
            <a:r>
              <a:rPr lang="en-US" sz="1000" dirty="0"/>
              <a:t>(you do not know how the world will be when you’ll need to make the decision)</a:t>
            </a:r>
          </a:p>
        </p:txBody>
      </p:sp>
    </p:spTree>
    <p:extLst>
      <p:ext uri="{BB962C8B-B14F-4D97-AF65-F5344CB8AC3E}">
        <p14:creationId xmlns:p14="http://schemas.microsoft.com/office/powerpoint/2010/main" val="256953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22C1634-161E-4E2C-8494-C71C2BE76FF9}" type="slidenum">
              <a:rPr lang="en-US">
                <a:solidFill>
                  <a:prstClr val="black"/>
                </a:solidFill>
              </a:rPr>
              <a:pPr/>
              <a:t>8</a:t>
            </a:fld>
            <a:endParaRPr lang="en-US">
              <a:solidFill>
                <a:prstClr val="black"/>
              </a:solidFill>
            </a:endParaRPr>
          </a:p>
        </p:txBody>
      </p:sp>
      <p:sp>
        <p:nvSpPr>
          <p:cNvPr id="3174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174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8DA9722-690E-4088-BB78-8FEA6E33273C}" type="slidenum">
              <a:rPr lang="en-US">
                <a:solidFill>
                  <a:prstClr val="black"/>
                </a:solidFill>
              </a:rPr>
              <a:pPr/>
              <a:t>9</a:t>
            </a:fld>
            <a:endParaRPr lang="en-US">
              <a:solidFill>
                <a:prstClr val="black"/>
              </a:solidFill>
            </a:endParaRPr>
          </a:p>
        </p:txBody>
      </p:sp>
      <p:sp>
        <p:nvSpPr>
          <p:cNvPr id="3277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CA" b="1" dirty="0">
              <a:solidFill>
                <a:prstClr val="black"/>
              </a:solidFill>
            </a:endParaRPr>
          </a:p>
        </p:txBody>
      </p:sp>
      <p:sp>
        <p:nvSpPr>
          <p:cNvPr id="32772"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ea typeface="Arial Unicode MS" pitchFamily="34" charset="-128"/>
                <a:cs typeface="Arial Unicode MS" pitchFamily="34" charset="-128"/>
              </a:rPr>
              <a:t>This is true for any policy,</a:t>
            </a:r>
            <a:r>
              <a:rPr lang="en-US" baseline="0" dirty="0">
                <a:ea typeface="Arial Unicode MS" pitchFamily="34" charset="-128"/>
                <a:cs typeface="Arial Unicode MS" pitchFamily="34" charset="-128"/>
              </a:rPr>
              <a:t> so it is also true for the optimal one</a:t>
            </a:r>
            <a:endParaRPr lang="en-US" dirty="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13782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4</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700"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54.emf"/><Relationship Id="rId3" Type="http://schemas.openxmlformats.org/officeDocument/2006/relationships/notesSlide" Target="../notesSlides/notesSlide10.xml"/><Relationship Id="rId7" Type="http://schemas.openxmlformats.org/officeDocument/2006/relationships/image" Target="../media/image18.wmf"/><Relationship Id="rId12" Type="http://schemas.openxmlformats.org/officeDocument/2006/relationships/customXml" Target="../ink/ink3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146.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9.wmf"/><Relationship Id="rId14" Type="http://schemas.openxmlformats.org/officeDocument/2006/relationships/customXml" Target="../ink/ink3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1.xml"/><Relationship Id="rId7" Type="http://schemas.openxmlformats.org/officeDocument/2006/relationships/image" Target="../media/image18.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0.wmf"/><Relationship Id="rId5" Type="http://schemas.openxmlformats.org/officeDocument/2006/relationships/image" Target="../media/image21.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customXml" Target="../ink/ink37.xml"/><Relationship Id="rId26" Type="http://schemas.openxmlformats.org/officeDocument/2006/relationships/image" Target="../media/image26.png"/><Relationship Id="rId3" Type="http://schemas.openxmlformats.org/officeDocument/2006/relationships/notesSlide" Target="../notesSlides/notesSlide12.xml"/><Relationship Id="rId21" Type="http://schemas.openxmlformats.org/officeDocument/2006/relationships/image" Target="../media/image8.emf"/><Relationship Id="rId7" Type="http://schemas.openxmlformats.org/officeDocument/2006/relationships/image" Target="../media/image23.wmf"/><Relationship Id="rId12" Type="http://schemas.openxmlformats.org/officeDocument/2006/relationships/customXml" Target="../ink/ink39.xml"/><Relationship Id="rId25" Type="http://schemas.openxmlformats.org/officeDocument/2006/relationships/customXml" Target="../ink/ink42.xml"/><Relationship Id="rId2" Type="http://schemas.openxmlformats.org/officeDocument/2006/relationships/slideLayout" Target="../slideLayouts/slideLayout4.xml"/><Relationship Id="rId16" Type="http://schemas.openxmlformats.org/officeDocument/2006/relationships/customXml" Target="../ink/ink40.xml"/><Relationship Id="rId29" Type="http://schemas.openxmlformats.org/officeDocument/2006/relationships/customXml" Target="../ink/ink44.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140.emf"/><Relationship Id="rId24" Type="http://schemas.openxmlformats.org/officeDocument/2006/relationships/image" Target="../media/image25.png"/><Relationship Id="rId5" Type="http://schemas.openxmlformats.org/officeDocument/2006/relationships/image" Target="../media/image22.wmf"/><Relationship Id="rId15" Type="http://schemas.openxmlformats.org/officeDocument/2006/relationships/image" Target="../media/image170.emf"/><Relationship Id="rId23" Type="http://schemas.openxmlformats.org/officeDocument/2006/relationships/customXml" Target="../ink/ink41.xml"/><Relationship Id="rId28" Type="http://schemas.openxmlformats.org/officeDocument/2006/relationships/image" Target="../media/image27.png"/><Relationship Id="rId10" Type="http://schemas.openxmlformats.org/officeDocument/2006/relationships/customXml" Target="../ink/ink38.xml"/><Relationship Id="rId4" Type="http://schemas.openxmlformats.org/officeDocument/2006/relationships/oleObject" Target="../embeddings/oleObject11.bin"/><Relationship Id="rId9" Type="http://schemas.openxmlformats.org/officeDocument/2006/relationships/image" Target="../media/image25.emf"/><Relationship Id="rId22" Type="http://schemas.openxmlformats.org/officeDocument/2006/relationships/image" Target="../media/image24.png"/><Relationship Id="rId27" Type="http://schemas.openxmlformats.org/officeDocument/2006/relationships/customXml" Target="../ink/ink43.xml"/><Relationship Id="rId30"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customXml" Target="../ink/ink45.xml"/><Relationship Id="rId3" Type="http://schemas.openxmlformats.org/officeDocument/2006/relationships/notesSlide" Target="../notesSlides/notesSlide13.xml"/><Relationship Id="rId21" Type="http://schemas.openxmlformats.org/officeDocument/2006/relationships/image" Target="../media/image80.emf"/><Relationship Id="rId7" Type="http://schemas.openxmlformats.org/officeDocument/2006/relationships/image" Target="../media/image23.wmf"/><Relationship Id="rId12" Type="http://schemas.openxmlformats.org/officeDocument/2006/relationships/customXml" Target="../ink/ink47.xml"/><Relationship Id="rId2" Type="http://schemas.openxmlformats.org/officeDocument/2006/relationships/slideLayout" Target="../slideLayouts/slideLayout4.xml"/><Relationship Id="rId16" Type="http://schemas.openxmlformats.org/officeDocument/2006/relationships/customXml" Target="../ink/ink48.xml"/><Relationship Id="rId20" Type="http://schemas.openxmlformats.org/officeDocument/2006/relationships/customXml" Target="../ink/ink49.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1400.emf"/><Relationship Id="rId5" Type="http://schemas.openxmlformats.org/officeDocument/2006/relationships/image" Target="../media/image22.wmf"/><Relationship Id="rId15" Type="http://schemas.openxmlformats.org/officeDocument/2006/relationships/image" Target="../media/image1700.emf"/><Relationship Id="rId10" Type="http://schemas.openxmlformats.org/officeDocument/2006/relationships/customXml" Target="../ink/ink46.xml"/><Relationship Id="rId19" Type="http://schemas.openxmlformats.org/officeDocument/2006/relationships/image" Target="../media/image1720.emf"/><Relationship Id="rId4" Type="http://schemas.openxmlformats.org/officeDocument/2006/relationships/oleObject" Target="../embeddings/oleObject13.bin"/><Relationship Id="rId9" Type="http://schemas.openxmlformats.org/officeDocument/2006/relationships/image" Target="../media/image250.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0.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ustomXml" Target="../ink/ink50.xml"/><Relationship Id="rId5" Type="http://schemas.openxmlformats.org/officeDocument/2006/relationships/image" Target="../media/image29.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customXml" Target="../ink/ink53.xml"/><Relationship Id="rId18" Type="http://schemas.openxmlformats.org/officeDocument/2006/relationships/image" Target="../media/image180.emf"/><Relationship Id="rId26" Type="http://schemas.openxmlformats.org/officeDocument/2006/relationships/image" Target="../media/image184.emf"/><Relationship Id="rId3" Type="http://schemas.openxmlformats.org/officeDocument/2006/relationships/notesSlide" Target="../notesSlides/notesSlide15.xml"/><Relationship Id="rId21" Type="http://schemas.openxmlformats.org/officeDocument/2006/relationships/customXml" Target="../ink/ink57.xml"/><Relationship Id="rId7" Type="http://schemas.openxmlformats.org/officeDocument/2006/relationships/oleObject" Target="../embeddings/oleObject17.bin"/><Relationship Id="rId12" Type="http://schemas.openxmlformats.org/officeDocument/2006/relationships/image" Target="../media/image1400.emf"/><Relationship Id="rId17" Type="http://schemas.openxmlformats.org/officeDocument/2006/relationships/customXml" Target="../ink/ink55.xml"/><Relationship Id="rId25" Type="http://schemas.openxmlformats.org/officeDocument/2006/relationships/customXml" Target="../ink/ink59.xml"/><Relationship Id="rId2" Type="http://schemas.openxmlformats.org/officeDocument/2006/relationships/slideLayout" Target="../slideLayouts/slideLayout4.xml"/><Relationship Id="rId16" Type="http://schemas.openxmlformats.org/officeDocument/2006/relationships/image" Target="../media/image179.emf"/><Relationship Id="rId20" Type="http://schemas.openxmlformats.org/officeDocument/2006/relationships/image" Target="../media/image181.emf"/><Relationship Id="rId1" Type="http://schemas.openxmlformats.org/officeDocument/2006/relationships/vmlDrawing" Target="../drawings/vmlDrawing7.vml"/><Relationship Id="rId6" Type="http://schemas.openxmlformats.org/officeDocument/2006/relationships/image" Target="../media/image31.wmf"/><Relationship Id="rId11" Type="http://schemas.openxmlformats.org/officeDocument/2006/relationships/customXml" Target="../ink/ink52.xml"/><Relationship Id="rId24" Type="http://schemas.openxmlformats.org/officeDocument/2006/relationships/image" Target="../media/image183.emf"/><Relationship Id="rId5" Type="http://schemas.openxmlformats.org/officeDocument/2006/relationships/oleObject" Target="../embeddings/oleObject16.bin"/><Relationship Id="rId15" Type="http://schemas.openxmlformats.org/officeDocument/2006/relationships/customXml" Target="../ink/ink54.xml"/><Relationship Id="rId23" Type="http://schemas.openxmlformats.org/officeDocument/2006/relationships/customXml" Target="../ink/ink58.xml"/><Relationship Id="rId10" Type="http://schemas.openxmlformats.org/officeDocument/2006/relationships/image" Target="../media/image250.emf"/><Relationship Id="rId19" Type="http://schemas.openxmlformats.org/officeDocument/2006/relationships/customXml" Target="../ink/ink56.xml"/><Relationship Id="rId4" Type="http://schemas.openxmlformats.org/officeDocument/2006/relationships/image" Target="../media/image33.png"/><Relationship Id="rId9" Type="http://schemas.openxmlformats.org/officeDocument/2006/relationships/customXml" Target="../ink/ink51.xml"/><Relationship Id="rId14" Type="http://schemas.openxmlformats.org/officeDocument/2006/relationships/image" Target="../media/image178.emf"/><Relationship Id="rId22" Type="http://schemas.openxmlformats.org/officeDocument/2006/relationships/image" Target="../media/image182.emf"/></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customXml" Target="../ink/ink62.xml"/><Relationship Id="rId3" Type="http://schemas.openxmlformats.org/officeDocument/2006/relationships/notesSlide" Target="../notesSlides/notesSlide16.xml"/><Relationship Id="rId7" Type="http://schemas.openxmlformats.org/officeDocument/2006/relationships/image" Target="../media/image35.wmf"/><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8.vml"/><Relationship Id="rId6" Type="http://schemas.openxmlformats.org/officeDocument/2006/relationships/oleObject" Target="../embeddings/oleObject19.bin"/><Relationship Id="rId11" Type="http://schemas.openxmlformats.org/officeDocument/2006/relationships/customXml" Target="../ink/ink61.xml"/><Relationship Id="rId5" Type="http://schemas.openxmlformats.org/officeDocument/2006/relationships/image" Target="../media/image34.wmf"/><Relationship Id="rId15" Type="http://schemas.openxmlformats.org/officeDocument/2006/relationships/customXml" Target="../ink/ink63.xml"/><Relationship Id="rId10" Type="http://schemas.openxmlformats.org/officeDocument/2006/relationships/image" Target="../media/image250.emf"/><Relationship Id="rId4" Type="http://schemas.openxmlformats.org/officeDocument/2006/relationships/oleObject" Target="../embeddings/oleObject18.bin"/><Relationship Id="rId9" Type="http://schemas.openxmlformats.org/officeDocument/2006/relationships/customXml" Target="../ink/ink60.xml"/><Relationship Id="rId14" Type="http://schemas.openxmlformats.org/officeDocument/2006/relationships/image" Target="../media/image17.emf"/></Relationships>
</file>

<file path=ppt/slides/_rels/slide18.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customXml" Target="../ink/ink66.xml"/><Relationship Id="rId3" Type="http://schemas.openxmlformats.org/officeDocument/2006/relationships/notesSlide" Target="../notesSlides/notesSlide17.xml"/><Relationship Id="rId7" Type="http://schemas.openxmlformats.org/officeDocument/2006/relationships/oleObject" Target="../embeddings/oleObject21.bin"/><Relationship Id="rId12" Type="http://schemas.openxmlformats.org/officeDocument/2006/relationships/image" Target="../media/image16.emf"/><Relationship Id="rId2" Type="http://schemas.openxmlformats.org/officeDocument/2006/relationships/slideLayout" Target="../slideLayouts/slideLayout4.xml"/><Relationship Id="rId16" Type="http://schemas.openxmlformats.org/officeDocument/2006/relationships/image" Target="../media/image18.emf"/><Relationship Id="rId1" Type="http://schemas.openxmlformats.org/officeDocument/2006/relationships/vmlDrawing" Target="../drawings/vmlDrawing9.vml"/><Relationship Id="rId6" Type="http://schemas.openxmlformats.org/officeDocument/2006/relationships/image" Target="../media/image33.png"/><Relationship Id="rId11" Type="http://schemas.openxmlformats.org/officeDocument/2006/relationships/customXml" Target="../ink/ink65.xml"/><Relationship Id="rId5" Type="http://schemas.openxmlformats.org/officeDocument/2006/relationships/image" Target="../media/image36.wmf"/><Relationship Id="rId15" Type="http://schemas.openxmlformats.org/officeDocument/2006/relationships/customXml" Target="../ink/ink67.xml"/><Relationship Id="rId10" Type="http://schemas.openxmlformats.org/officeDocument/2006/relationships/image" Target="../media/image250.emf"/><Relationship Id="rId4" Type="http://schemas.openxmlformats.org/officeDocument/2006/relationships/oleObject" Target="../embeddings/oleObject20.bin"/><Relationship Id="rId9" Type="http://schemas.openxmlformats.org/officeDocument/2006/relationships/customXml" Target="../ink/ink64.xml"/><Relationship Id="rId1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00.emf"/><Relationship Id="rId5" Type="http://schemas.openxmlformats.org/officeDocument/2006/relationships/customXml" Target="../ink/ink69.xml"/><Relationship Id="rId4" Type="http://schemas.openxmlformats.org/officeDocument/2006/relationships/image" Target="../media/image250.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customXml" Target="../ink/ink70.xml"/><Relationship Id="rId3" Type="http://schemas.openxmlformats.org/officeDocument/2006/relationships/notesSlide" Target="../notesSlides/notesSlide19.xml"/><Relationship Id="rId7" Type="http://schemas.openxmlformats.org/officeDocument/2006/relationships/image" Target="../media/image39.w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1400.emf"/><Relationship Id="rId5" Type="http://schemas.openxmlformats.org/officeDocument/2006/relationships/image" Target="../media/image38.wmf"/><Relationship Id="rId10" Type="http://schemas.openxmlformats.org/officeDocument/2006/relationships/customXml" Target="../ink/ink71.xml"/><Relationship Id="rId4" Type="http://schemas.openxmlformats.org/officeDocument/2006/relationships/oleObject" Target="../embeddings/oleObject22.bin"/><Relationship Id="rId9" Type="http://schemas.openxmlformats.org/officeDocument/2006/relationships/image" Target="../media/image250.emf"/></Relationships>
</file>

<file path=ppt/slides/_rels/slide21.xml.rels><?xml version="1.0" encoding="UTF-8" standalone="yes"?>
<Relationships xmlns="http://schemas.openxmlformats.org/package/2006/relationships"><Relationship Id="rId8" Type="http://schemas.openxmlformats.org/officeDocument/2006/relationships/customXml" Target="../ink/ink72.xml"/><Relationship Id="rId3" Type="http://schemas.openxmlformats.org/officeDocument/2006/relationships/notesSlide" Target="../notesSlides/notesSlide20.xml"/><Relationship Id="rId7" Type="http://schemas.openxmlformats.org/officeDocument/2006/relationships/image" Target="../media/image41.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5.bin"/><Relationship Id="rId11" Type="http://schemas.openxmlformats.org/officeDocument/2006/relationships/image" Target="../media/image1400.emf"/><Relationship Id="rId5" Type="http://schemas.openxmlformats.org/officeDocument/2006/relationships/image" Target="../media/image40.wmf"/><Relationship Id="rId10" Type="http://schemas.openxmlformats.org/officeDocument/2006/relationships/customXml" Target="../ink/ink73.xml"/><Relationship Id="rId4" Type="http://schemas.openxmlformats.org/officeDocument/2006/relationships/oleObject" Target="../embeddings/oleObject24.bin"/><Relationship Id="rId9" Type="http://schemas.openxmlformats.org/officeDocument/2006/relationships/image" Target="../media/image250.emf"/></Relationships>
</file>

<file path=ppt/slides/_rels/slide22.xml.rels><?xml version="1.0" encoding="UTF-8" standalone="yes"?>
<Relationships xmlns="http://schemas.openxmlformats.org/package/2006/relationships"><Relationship Id="rId8" Type="http://schemas.openxmlformats.org/officeDocument/2006/relationships/customXml" Target="../ink/ink76.xml"/><Relationship Id="rId3" Type="http://schemas.openxmlformats.org/officeDocument/2006/relationships/image" Target="../media/image42.jpeg"/><Relationship Id="rId7"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customXml" Target="../ink/ink75.xml"/><Relationship Id="rId11" Type="http://schemas.openxmlformats.org/officeDocument/2006/relationships/image" Target="../media/image24.emf"/><Relationship Id="rId5" Type="http://schemas.openxmlformats.org/officeDocument/2006/relationships/image" Target="../media/image250.emf"/><Relationship Id="rId10" Type="http://schemas.openxmlformats.org/officeDocument/2006/relationships/customXml" Target="../ink/ink77.xml"/><Relationship Id="rId4" Type="http://schemas.openxmlformats.org/officeDocument/2006/relationships/customXml" Target="../ink/ink74.xml"/><Relationship Id="rId9" Type="http://schemas.openxmlformats.org/officeDocument/2006/relationships/image" Target="../media/image23.emf"/></Relationships>
</file>

<file path=ppt/slides/_rels/slide2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22.xml"/><Relationship Id="rId7" Type="http://schemas.openxmlformats.org/officeDocument/2006/relationships/customXml" Target="../ink/ink78.xml"/><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image" Target="../media/image43.wmf"/><Relationship Id="rId5" Type="http://schemas.openxmlformats.org/officeDocument/2006/relationships/oleObject" Target="../embeddings/oleObject26.bin"/><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1710.emf"/><Relationship Id="rId3" Type="http://schemas.openxmlformats.org/officeDocument/2006/relationships/image" Target="../media/image45.png"/><Relationship Id="rId7" Type="http://schemas.openxmlformats.org/officeDocument/2006/relationships/customXml" Target="../ink/ink8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60.emf"/><Relationship Id="rId5" Type="http://schemas.openxmlformats.org/officeDocument/2006/relationships/customXml" Target="../ink/ink79.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Kolobov,+A)" TargetMode="External"/><Relationship Id="rId2" Type="http://schemas.openxmlformats.org/officeDocument/2006/relationships/hyperlink" Target="http://www.morganclaypool.com/action/doSearch?action=runSearch&amp;type=advanced&amp;result=true&amp;prevSearch=%2Bauthorsfield:(Mausam)"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www.morganclaypool.com/loi/ai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82.xml"/><Relationship Id="rId3" Type="http://schemas.openxmlformats.org/officeDocument/2006/relationships/customXml" Target="../ink/ink81.xml"/><Relationship Id="rId7" Type="http://schemas.openxmlformats.org/officeDocument/2006/relationships/image" Target="../media/image160.emf"/><Relationship Id="rId2" Type="http://schemas.openxmlformats.org/officeDocument/2006/relationships/notesSlide" Target="../notesSlides/notesSlide25.xml"/><Relationship Id="rId1" Type="http://schemas.openxmlformats.org/officeDocument/2006/relationships/slideLayout" Target="../slideLayouts/slideLayout4.xml"/><Relationship Id="rId10" Type="http://schemas.openxmlformats.org/officeDocument/2006/relationships/image" Target="../media/image46.png"/><Relationship Id="rId9" Type="http://schemas.openxmlformats.org/officeDocument/2006/relationships/image" Target="../media/image1710.emf"/></Relationships>
</file>

<file path=ppt/slides/_rels/slide28.xml.rels><?xml version="1.0" encoding="UTF-8" standalone="yes"?>
<Relationships xmlns="http://schemas.openxmlformats.org/package/2006/relationships"><Relationship Id="rId8" Type="http://schemas.openxmlformats.org/officeDocument/2006/relationships/customXml" Target="../ink/ink84.xml"/><Relationship Id="rId3" Type="http://schemas.openxmlformats.org/officeDocument/2006/relationships/notesSlide" Target="../notesSlides/notesSlide26.xml"/><Relationship Id="rId7" Type="http://schemas.openxmlformats.org/officeDocument/2006/relationships/image" Target="../media/image160.emf"/><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customXml" Target="../ink/ink83.xml"/><Relationship Id="rId5" Type="http://schemas.openxmlformats.org/officeDocument/2006/relationships/image" Target="../media/image48.wmf"/><Relationship Id="rId4" Type="http://schemas.openxmlformats.org/officeDocument/2006/relationships/oleObject" Target="../embeddings/oleObject27.bin"/><Relationship Id="rId9" Type="http://schemas.openxmlformats.org/officeDocument/2006/relationships/image" Target="../media/image1710.emf"/></Relationships>
</file>

<file path=ppt/slides/_rels/slide29.xml.rels><?xml version="1.0" encoding="UTF-8" standalone="yes"?>
<Relationships xmlns="http://schemas.openxmlformats.org/package/2006/relationships"><Relationship Id="rId13" Type="http://schemas.openxmlformats.org/officeDocument/2006/relationships/customXml" Target="../ink/ink87.xml"/><Relationship Id="rId18" Type="http://schemas.openxmlformats.org/officeDocument/2006/relationships/image" Target="../media/image33.emf"/><Relationship Id="rId3" Type="http://schemas.openxmlformats.org/officeDocument/2006/relationships/notesSlide" Target="../notesSlides/notesSlide27.xml"/><Relationship Id="rId7" Type="http://schemas.openxmlformats.org/officeDocument/2006/relationships/customXml" Target="../ink/ink85.xml"/><Relationship Id="rId12" Type="http://schemas.openxmlformats.org/officeDocument/2006/relationships/image" Target="../media/image1710.emf"/><Relationship Id="rId17" Type="http://schemas.openxmlformats.org/officeDocument/2006/relationships/customXml" Target="../ink/ink88.xml"/><Relationship Id="rId2" Type="http://schemas.openxmlformats.org/officeDocument/2006/relationships/slideLayout" Target="../slideLayouts/slideLayout4.xml"/><Relationship Id="rId16" Type="http://schemas.openxmlformats.org/officeDocument/2006/relationships/image" Target="../media/image50.wmf"/><Relationship Id="rId1" Type="http://schemas.openxmlformats.org/officeDocument/2006/relationships/vmlDrawing" Target="../drawings/vmlDrawing14.vml"/><Relationship Id="rId6" Type="http://schemas.openxmlformats.org/officeDocument/2006/relationships/image" Target="../media/image49.wmf"/><Relationship Id="rId11" Type="http://schemas.openxmlformats.org/officeDocument/2006/relationships/customXml" Target="../ink/ink86.xml"/><Relationship Id="rId5" Type="http://schemas.openxmlformats.org/officeDocument/2006/relationships/oleObject" Target="../embeddings/oleObject28.bin"/><Relationship Id="rId15" Type="http://schemas.openxmlformats.org/officeDocument/2006/relationships/oleObject" Target="../embeddings/oleObject29.bin"/><Relationship Id="rId10" Type="http://schemas.openxmlformats.org/officeDocument/2006/relationships/image" Target="../media/image160.emf"/><Relationship Id="rId4" Type="http://schemas.openxmlformats.org/officeDocument/2006/relationships/image" Target="../media/image46.png"/><Relationship Id="rId1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ustomXml" Target="../ink/ink8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5.emf"/><Relationship Id="rId5" Type="http://schemas.openxmlformats.org/officeDocument/2006/relationships/customXml" Target="../ink/ink90.xml"/><Relationship Id="rId4" Type="http://schemas.openxmlformats.org/officeDocument/2006/relationships/image" Target="../media/image2940.emf"/></Relationships>
</file>

<file path=ppt/slides/_rels/slide32.xml.rels><?xml version="1.0" encoding="UTF-8" standalone="yes"?>
<Relationships xmlns="http://schemas.openxmlformats.org/package/2006/relationships"><Relationship Id="rId3" Type="http://schemas.openxmlformats.org/officeDocument/2006/relationships/customXml" Target="../ink/ink91.xml"/><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4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image" Target="../media/image9.png"/><Relationship Id="rId21" Type="http://schemas.openxmlformats.org/officeDocument/2006/relationships/customXml" Target="../ink/ink5.xml"/><Relationship Id="rId34" Type="http://schemas.openxmlformats.org/officeDocument/2006/relationships/image" Target="../media/image13.emf"/><Relationship Id="rId7" Type="http://schemas.openxmlformats.org/officeDocument/2006/relationships/customXml" Target="../ink/ink2.xml"/><Relationship Id="rId33" Type="http://schemas.openxmlformats.org/officeDocument/2006/relationships/customXml" Target="../ink/ink8.xml"/><Relationship Id="rId2" Type="http://schemas.openxmlformats.org/officeDocument/2006/relationships/notesSlide" Target="../notesSlides/notesSlide5.xml"/><Relationship Id="rId20" Type="http://schemas.openxmlformats.org/officeDocument/2006/relationships/image" Target="../media/image272.emf"/><Relationship Id="rId29" Type="http://schemas.openxmlformats.org/officeDocument/2006/relationships/customXml" Target="../ink/ink6.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customXml" Target="../ink/ink4.xml"/><Relationship Id="rId32" Type="http://schemas.openxmlformats.org/officeDocument/2006/relationships/image" Target="../media/image12.emf"/><Relationship Id="rId5" Type="http://schemas.openxmlformats.org/officeDocument/2006/relationships/image" Target="../media/image11.png"/><Relationship Id="rId28" Type="http://schemas.openxmlformats.org/officeDocument/2006/relationships/image" Target="../media/image276.emf"/><Relationship Id="rId36" Type="http://schemas.openxmlformats.org/officeDocument/2006/relationships/image" Target="../media/image14.emf"/><Relationship Id="rId10" Type="http://schemas.openxmlformats.org/officeDocument/2006/relationships/image" Target="../media/image172.emf"/><Relationship Id="rId31" Type="http://schemas.openxmlformats.org/officeDocument/2006/relationships/customXml" Target="../ink/ink7.xml"/><Relationship Id="rId4" Type="http://schemas.openxmlformats.org/officeDocument/2006/relationships/image" Target="../media/image10.png"/><Relationship Id="rId9" Type="http://schemas.openxmlformats.org/officeDocument/2006/relationships/customXml" Target="../ink/ink3.xml"/><Relationship Id="rId30" Type="http://schemas.openxmlformats.org/officeDocument/2006/relationships/image" Target="../media/image11.emf"/><Relationship Id="rId35" Type="http://schemas.openxmlformats.org/officeDocument/2006/relationships/customXml" Target="../ink/ink9.xml"/></Relationships>
</file>

<file path=ppt/slides/_rels/slide6.xml.rels><?xml version="1.0" encoding="UTF-8" standalone="yes"?>
<Relationships xmlns="http://schemas.openxmlformats.org/package/2006/relationships"><Relationship Id="rId8" Type="http://schemas.openxmlformats.org/officeDocument/2006/relationships/image" Target="../media/image1721.emf"/><Relationship Id="rId13" Type="http://schemas.openxmlformats.org/officeDocument/2006/relationships/customXml" Target="../ink/ink14.xml"/><Relationship Id="rId18" Type="http://schemas.openxmlformats.org/officeDocument/2006/relationships/image" Target="../media/image289.emf"/><Relationship Id="rId26" Type="http://schemas.openxmlformats.org/officeDocument/2006/relationships/image" Target="../media/image293.emf"/><Relationship Id="rId3" Type="http://schemas.openxmlformats.org/officeDocument/2006/relationships/image" Target="../media/image9.png"/><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286.emf"/><Relationship Id="rId17" Type="http://schemas.openxmlformats.org/officeDocument/2006/relationships/customXml" Target="../ink/ink16.xml"/><Relationship Id="rId25" Type="http://schemas.openxmlformats.org/officeDocument/2006/relationships/customXml" Target="../ink/ink20.xml"/><Relationship Id="rId2" Type="http://schemas.openxmlformats.org/officeDocument/2006/relationships/notesSlide" Target="../notesSlides/notesSlide6.xml"/><Relationship Id="rId16" Type="http://schemas.openxmlformats.org/officeDocument/2006/relationships/image" Target="../media/image288.emf"/><Relationship Id="rId20" Type="http://schemas.openxmlformats.org/officeDocument/2006/relationships/image" Target="../media/image290.emf"/><Relationship Id="rId1" Type="http://schemas.openxmlformats.org/officeDocument/2006/relationships/slideLayout" Target="../slideLayouts/slideLayout4.xml"/><Relationship Id="rId6" Type="http://schemas.openxmlformats.org/officeDocument/2006/relationships/image" Target="../media/image1711.emf"/><Relationship Id="rId11" Type="http://schemas.openxmlformats.org/officeDocument/2006/relationships/customXml" Target="../ink/ink13.xml"/><Relationship Id="rId24" Type="http://schemas.openxmlformats.org/officeDocument/2006/relationships/image" Target="../media/image292.emf"/><Relationship Id="rId5" Type="http://schemas.openxmlformats.org/officeDocument/2006/relationships/customXml" Target="../ink/ink10.xml"/><Relationship Id="rId15" Type="http://schemas.openxmlformats.org/officeDocument/2006/relationships/customXml" Target="../ink/ink15.xml"/><Relationship Id="rId23" Type="http://schemas.openxmlformats.org/officeDocument/2006/relationships/customXml" Target="../ink/ink19.xml"/><Relationship Id="rId28" Type="http://schemas.openxmlformats.org/officeDocument/2006/relationships/image" Target="../media/image294.emf"/><Relationship Id="rId10" Type="http://schemas.openxmlformats.org/officeDocument/2006/relationships/image" Target="../media/image285.emf"/><Relationship Id="rId19" Type="http://schemas.openxmlformats.org/officeDocument/2006/relationships/customXml" Target="../ink/ink17.xml"/><Relationship Id="rId4" Type="http://schemas.openxmlformats.org/officeDocument/2006/relationships/image" Target="../media/image13.png"/><Relationship Id="rId9" Type="http://schemas.openxmlformats.org/officeDocument/2006/relationships/customXml" Target="../ink/ink12.xml"/><Relationship Id="rId14" Type="http://schemas.openxmlformats.org/officeDocument/2006/relationships/image" Target="../media/image287.emf"/><Relationship Id="rId22" Type="http://schemas.openxmlformats.org/officeDocument/2006/relationships/image" Target="../media/image291.emf"/><Relationship Id="rId27" Type="http://schemas.openxmlformats.org/officeDocument/2006/relationships/customXml" Target="../ink/ink21.xml"/></Relationships>
</file>

<file path=ppt/slides/_rels/slide7.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393.emf"/><Relationship Id="rId18" Type="http://schemas.openxmlformats.org/officeDocument/2006/relationships/customXml" Target="../ink/ink28.xml"/><Relationship Id="rId3" Type="http://schemas.openxmlformats.org/officeDocument/2006/relationships/image" Target="../media/image14.png"/><Relationship Id="rId21" Type="http://schemas.openxmlformats.org/officeDocument/2006/relationships/image" Target="../media/image397.emf"/><Relationship Id="rId7" Type="http://schemas.openxmlformats.org/officeDocument/2006/relationships/image" Target="../media/image390.emf"/><Relationship Id="rId12" Type="http://schemas.openxmlformats.org/officeDocument/2006/relationships/customXml" Target="../ink/ink25.xml"/><Relationship Id="rId17" Type="http://schemas.openxmlformats.org/officeDocument/2006/relationships/image" Target="../media/image395.emf"/><Relationship Id="rId25" Type="http://schemas.openxmlformats.org/officeDocument/2006/relationships/image" Target="../media/image399.emf"/><Relationship Id="rId2" Type="http://schemas.openxmlformats.org/officeDocument/2006/relationships/notesSlide" Target="../notesSlides/notesSlide7.xml"/><Relationship Id="rId16" Type="http://schemas.openxmlformats.org/officeDocument/2006/relationships/customXml" Target="../ink/ink27.xml"/><Relationship Id="rId20" Type="http://schemas.openxmlformats.org/officeDocument/2006/relationships/customXml" Target="../ink/ink29.xml"/><Relationship Id="rId1" Type="http://schemas.openxmlformats.org/officeDocument/2006/relationships/slideLayout" Target="../slideLayouts/slideLayout4.xml"/><Relationship Id="rId11" Type="http://schemas.openxmlformats.org/officeDocument/2006/relationships/image" Target="../media/image392.emf"/><Relationship Id="rId24" Type="http://schemas.openxmlformats.org/officeDocument/2006/relationships/customXml" Target="../ink/ink31.xml"/><Relationship Id="rId15" Type="http://schemas.openxmlformats.org/officeDocument/2006/relationships/image" Target="../media/image394.emf"/><Relationship Id="rId23" Type="http://schemas.openxmlformats.org/officeDocument/2006/relationships/image" Target="../media/image398.emf"/><Relationship Id="rId10" Type="http://schemas.openxmlformats.org/officeDocument/2006/relationships/customXml" Target="../ink/ink24.xml"/><Relationship Id="rId19" Type="http://schemas.openxmlformats.org/officeDocument/2006/relationships/image" Target="../media/image396.emf"/><Relationship Id="rId4" Type="http://schemas.openxmlformats.org/officeDocument/2006/relationships/customXml" Target="../ink/ink22.xml"/><Relationship Id="rId9" Type="http://schemas.openxmlformats.org/officeDocument/2006/relationships/image" Target="../media/image391.emf"/><Relationship Id="rId14" Type="http://schemas.openxmlformats.org/officeDocument/2006/relationships/customXml" Target="../ink/ink26.xml"/><Relationship Id="rId22" Type="http://schemas.openxmlformats.org/officeDocument/2006/relationships/customXml" Target="../ink/ink30.xml"/></Relationships>
</file>

<file path=ppt/slides/_rels/slide8.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1.emf"/></Relationships>
</file>

<file path=ppt/slides/_rels/slide9.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5.emf"/><Relationship Id="rId5" Type="http://schemas.openxmlformats.org/officeDocument/2006/relationships/image" Target="../media/image15.wmf"/><Relationship Id="rId10" Type="http://schemas.openxmlformats.org/officeDocument/2006/relationships/customXml" Target="../ink/ink34.xml"/><Relationship Id="rId4" Type="http://schemas.openxmlformats.org/officeDocument/2006/relationships/oleObject" Target="../embeddings/oleObject1.bin"/><Relationship Id="rId9" Type="http://schemas.openxmlformats.org/officeDocument/2006/relationships/image" Target="../media/image16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 422, Lecture 4</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4</a:t>
            </a:r>
          </a:p>
          <a:p>
            <a:pPr algn="ctr">
              <a:spcBef>
                <a:spcPct val="50000"/>
              </a:spcBef>
            </a:pPr>
            <a:endParaRPr lang="en-US" sz="2400" b="1" dirty="0">
              <a:latin typeface="Arial Unicode MS" pitchFamily="34" charset="-128"/>
            </a:endParaRPr>
          </a:p>
          <a:p>
            <a:pPr algn="ctr">
              <a:spcBef>
                <a:spcPct val="50000"/>
              </a:spcBef>
            </a:pPr>
            <a:r>
              <a:rPr lang="en-US" sz="2400" b="1" dirty="0">
                <a:latin typeface="Arial Unicode MS" pitchFamily="34" charset="-128"/>
              </a:rPr>
              <a:t>Sep</a:t>
            </a:r>
            <a:r>
              <a:rPr lang="en-US" sz="2400" b="1">
                <a:latin typeface="Arial Unicode MS" pitchFamily="34" charset="-128"/>
              </a:rPr>
              <a:t>, 11, </a:t>
            </a:r>
            <a:r>
              <a:rPr lang="en-US" sz="2400" b="1" dirty="0">
                <a:latin typeface="Arial Unicode MS" pitchFamily="34" charset="-128"/>
              </a:rPr>
              <a:t>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16793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a:solidFill>
                  <a:srgbClr val="000000"/>
                </a:solidFill>
              </a:rPr>
              <a:t>CPSC 422, Lecture 3</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10</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But the Optimal  policy </a:t>
            </a:r>
            <a:r>
              <a:rPr lang="en-US" sz="2400" i="1" dirty="0">
                <a:solidFill>
                  <a:srgbClr val="000000"/>
                </a:solidFill>
                <a:latin typeface="Arial Unicode MS" pitchFamily="34" charset="-128"/>
              </a:rPr>
              <a:t>π</a:t>
            </a:r>
            <a:r>
              <a:rPr lang="en-US" sz="2800" i="1" dirty="0">
                <a:solidFill>
                  <a:srgbClr val="000000"/>
                </a:solidFill>
                <a:latin typeface="Arial Unicode MS" pitchFamily="34" charset="-128"/>
                <a:cs typeface="Times New Roman" pitchFamily="18" charset="0"/>
              </a:rPr>
              <a:t>*</a:t>
            </a:r>
            <a:r>
              <a:rPr lang="en-US" sz="2800" dirty="0">
                <a:solidFill>
                  <a:srgbClr val="000000"/>
                </a:solidFill>
                <a:latin typeface="Arial Unicode MS" pitchFamily="34" charset="-128"/>
              </a:rPr>
              <a:t>  is the one that gives the action that maximizes </a:t>
            </a:r>
            <a:r>
              <a:rPr lang="en-US" sz="2800" i="1" dirty="0">
                <a:solidFill>
                  <a:srgbClr val="000000"/>
                </a:solidFill>
                <a:latin typeface="Arial Unicode MS" pitchFamily="34" charset="-128"/>
              </a:rPr>
              <a:t>the future reward </a:t>
            </a:r>
            <a:r>
              <a:rPr lang="en-US" sz="2800" dirty="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941798208"/>
              </p:ext>
            </p:extLst>
          </p:nvPr>
        </p:nvGraphicFramePr>
        <p:xfrm>
          <a:off x="611561" y="4293096"/>
          <a:ext cx="3888432" cy="1052408"/>
        </p:xfrm>
        <a:graphic>
          <a:graphicData uri="http://schemas.openxmlformats.org/presentationml/2006/ole">
            <mc:AlternateContent xmlns:mc="http://schemas.openxmlformats.org/markup-compatibility/2006">
              <mc:Choice xmlns:v="urn:schemas-microsoft-com:vml" Requires="v">
                <p:oleObj spid="_x0000_s275610" name="Equation" r:id="rId4" imgW="1688760" imgH="457200" progId="Equation.3">
                  <p:embed/>
                </p:oleObj>
              </mc:Choice>
              <mc:Fallback>
                <p:oleObj name="Equation" r:id="rId4" imgW="1688760" imgH="457200" progId="Equation.3">
                  <p:embed/>
                  <p:pic>
                    <p:nvPicPr>
                      <p:cNvPr id="0" name=""/>
                      <p:cNvPicPr>
                        <a:picLocks noChangeAspect="1" noChangeArrowheads="1"/>
                      </p:cNvPicPr>
                      <p:nvPr/>
                    </p:nvPicPr>
                    <p:blipFill>
                      <a:blip r:embed="rId5"/>
                      <a:srcRect/>
                      <a:stretch>
                        <a:fillRect/>
                      </a:stretch>
                    </p:blipFill>
                    <p:spPr bwMode="auto">
                      <a:xfrm>
                        <a:off x="611561" y="4293096"/>
                        <a:ext cx="3888432" cy="1052408"/>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2567018914"/>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75611"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Remember for any  policy </a:t>
            </a:r>
            <a:r>
              <a:rPr lang="en-US" sz="2400" i="1" dirty="0">
                <a:solidFill>
                  <a:srgbClr val="000000"/>
                </a:solidFill>
                <a:latin typeface="Arial Unicode MS" pitchFamily="34" charset="-128"/>
              </a:rPr>
              <a:t>π</a:t>
            </a:r>
            <a:endParaRPr lang="en-US" sz="2800" dirty="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846452897"/>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75612"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3143830003"/>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75613"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287640" y="1459800"/>
              <a:ext cx="8388360" cy="4035960"/>
            </p14:xfrm>
          </p:contentPart>
        </mc:Choice>
        <mc:Fallback xmlns="">
          <p:pic>
            <p:nvPicPr>
              <p:cNvPr id="3" name="Ink 2"/>
              <p:cNvPicPr/>
              <p:nvPr/>
            </p:nvPicPr>
            <p:blipFill>
              <a:blip r:embed="rId13"/>
              <a:stretch>
                <a:fillRect/>
              </a:stretch>
            </p:blipFill>
            <p:spPr>
              <a:xfrm>
                <a:off x="275400" y="1457280"/>
                <a:ext cx="8410680" cy="404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5115960" y="4053600"/>
              <a:ext cx="552960" cy="1023480"/>
            </p14:xfrm>
          </p:contentPart>
        </mc:Choice>
        <mc:Fallback xmlns="">
          <p:pic>
            <p:nvPicPr>
              <p:cNvPr id="4" name="Ink 3"/>
              <p:cNvPicPr/>
              <p:nvPr/>
            </p:nvPicPr>
            <p:blipFill>
              <a:blip r:embed="rId15"/>
              <a:stretch>
                <a:fillRect/>
              </a:stretch>
            </p:blipFill>
            <p:spPr>
              <a:xfrm>
                <a:off x="5102640" y="4045680"/>
                <a:ext cx="568800" cy="1043640"/>
              </a:xfrm>
              <a:prstGeom prst="rect">
                <a:avLst/>
              </a:prstGeom>
            </p:spPr>
          </p:pic>
        </mc:Fallback>
      </mc:AlternateContent>
    </p:spTree>
    <p:extLst>
      <p:ext uri="{BB962C8B-B14F-4D97-AF65-F5344CB8AC3E}">
        <p14:creationId xmlns:p14="http://schemas.microsoft.com/office/powerpoint/2010/main" val="1848466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a:xfrm>
            <a:off x="3059832" y="6525344"/>
            <a:ext cx="2895600" cy="457200"/>
          </a:xfrm>
        </p:spPr>
        <p:txBody>
          <a:bodyPr/>
          <a:lstStyle/>
          <a:p>
            <a:pPr>
              <a:defRPr/>
            </a:pPr>
            <a:r>
              <a:rPr lang="en-US">
                <a:solidFill>
                  <a:srgbClr val="000000"/>
                </a:solidFill>
              </a:rPr>
              <a:t>CPSC 422, Lecture 4</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11</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of Optimal policy</a:t>
            </a:r>
          </a:p>
        </p:txBody>
      </p:sp>
      <p:sp>
        <p:nvSpPr>
          <p:cNvPr id="973834" name="Rectangle 10"/>
          <p:cNvSpPr>
            <a:spLocks noChangeArrowheads="1"/>
          </p:cNvSpPr>
          <p:nvPr/>
        </p:nvSpPr>
        <p:spPr bwMode="auto">
          <a:xfrm>
            <a:off x="30960" y="3055917"/>
            <a:ext cx="9221560"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But the Optimal  policy </a:t>
            </a:r>
            <a:r>
              <a:rPr lang="en-US" sz="2400" i="1" dirty="0">
                <a:solidFill>
                  <a:srgbClr val="000000"/>
                </a:solidFill>
                <a:latin typeface="Arial Unicode MS" pitchFamily="34" charset="-128"/>
              </a:rPr>
              <a:t>π</a:t>
            </a:r>
            <a:r>
              <a:rPr lang="en-US" sz="2800" dirty="0">
                <a:solidFill>
                  <a:srgbClr val="000000"/>
                </a:solidFill>
                <a:latin typeface="Arial Unicode MS" pitchFamily="34" charset="-128"/>
              </a:rPr>
              <a:t> </a:t>
            </a:r>
            <a:r>
              <a:rPr lang="en-US" sz="2800" i="1" dirty="0">
                <a:solidFill>
                  <a:srgbClr val="000000"/>
                </a:solidFill>
                <a:latin typeface="Arial Unicode MS" pitchFamily="34" charset="-128"/>
                <a:cs typeface="Times New Roman" pitchFamily="18" charset="0"/>
              </a:rPr>
              <a:t>*</a:t>
            </a:r>
            <a:r>
              <a:rPr lang="en-US" sz="2800" dirty="0">
                <a:solidFill>
                  <a:srgbClr val="000000"/>
                </a:solidFill>
                <a:latin typeface="Arial Unicode MS" pitchFamily="34" charset="-128"/>
              </a:rPr>
              <a:t>  is the one that gives the action that maximizes </a:t>
            </a:r>
            <a:r>
              <a:rPr lang="en-US" sz="2800" i="1" dirty="0">
                <a:solidFill>
                  <a:srgbClr val="000000"/>
                </a:solidFill>
                <a:latin typeface="Arial Unicode MS" pitchFamily="34" charset="-128"/>
              </a:rPr>
              <a:t>the future reward </a:t>
            </a:r>
            <a:r>
              <a:rPr lang="en-US" sz="2800" dirty="0">
                <a:solidFill>
                  <a:srgbClr val="000000"/>
                </a:solidFill>
                <a:latin typeface="Arial Unicode MS" pitchFamily="34" charset="-128"/>
              </a:rPr>
              <a:t>for each state</a:t>
            </a:r>
          </a:p>
        </p:txBody>
      </p:sp>
      <p:graphicFrame>
        <p:nvGraphicFramePr>
          <p:cNvPr id="973836" name="Object 12"/>
          <p:cNvGraphicFramePr>
            <a:graphicFrameLocks noGrp="1" noChangeAspect="1"/>
          </p:cNvGraphicFramePr>
          <p:nvPr>
            <p:ph idx="1"/>
            <p:extLst>
              <p:ext uri="{D42A27DB-BD31-4B8C-83A1-F6EECF244321}">
                <p14:modId xmlns:p14="http://schemas.microsoft.com/office/powerpoint/2010/main" val="159329813"/>
              </p:ext>
            </p:extLst>
          </p:nvPr>
        </p:nvGraphicFramePr>
        <p:xfrm>
          <a:off x="611187" y="4114800"/>
          <a:ext cx="7765615" cy="938213"/>
        </p:xfrm>
        <a:graphic>
          <a:graphicData uri="http://schemas.openxmlformats.org/presentationml/2006/ole">
            <mc:AlternateContent xmlns:mc="http://schemas.openxmlformats.org/markup-compatibility/2006">
              <mc:Choice xmlns:v="urn:schemas-microsoft-com:vml" Requires="v">
                <p:oleObj spid="_x0000_s265506" name="Equation" r:id="rId4" imgW="3263760" imgH="393480" progId="Equation.3">
                  <p:embed/>
                </p:oleObj>
              </mc:Choice>
              <mc:Fallback>
                <p:oleObj name="Equation" r:id="rId4" imgW="3263760" imgH="393480" progId="Equation.3">
                  <p:embed/>
                  <p:pic>
                    <p:nvPicPr>
                      <p:cNvPr id="0" name=""/>
                      <p:cNvPicPr>
                        <a:picLocks noChangeAspect="1" noChangeArrowheads="1"/>
                      </p:cNvPicPr>
                      <p:nvPr/>
                    </p:nvPicPr>
                    <p:blipFill>
                      <a:blip r:embed="rId5"/>
                      <a:srcRect/>
                      <a:stretch>
                        <a:fillRect/>
                      </a:stretch>
                    </p:blipFill>
                    <p:spPr bwMode="auto">
                      <a:xfrm>
                        <a:off x="611187" y="4114800"/>
                        <a:ext cx="7765615" cy="938213"/>
                      </a:xfrm>
                      <a:prstGeom prst="rect">
                        <a:avLst/>
                      </a:prstGeom>
                      <a:noFill/>
                      <a:ln>
                        <a:noFill/>
                      </a:ln>
                      <a:extLst/>
                    </p:spPr>
                  </p:pic>
                </p:oleObj>
              </mc:Fallback>
            </mc:AlternateContent>
          </a:graphicData>
        </a:graphic>
      </p:graphicFrame>
      <p:graphicFrame>
        <p:nvGraphicFramePr>
          <p:cNvPr id="2" name="Object 17"/>
          <p:cNvGraphicFramePr>
            <a:graphicFrameLocks noChangeAspect="1"/>
          </p:cNvGraphicFramePr>
          <p:nvPr>
            <p:extLst>
              <p:ext uri="{D42A27DB-BD31-4B8C-83A1-F6EECF244321}">
                <p14:modId xmlns:p14="http://schemas.microsoft.com/office/powerpoint/2010/main" val="1816481170"/>
              </p:ext>
            </p:extLst>
          </p:nvPr>
        </p:nvGraphicFramePr>
        <p:xfrm>
          <a:off x="1905000" y="1066800"/>
          <a:ext cx="4876800" cy="731838"/>
        </p:xfrm>
        <a:graphic>
          <a:graphicData uri="http://schemas.openxmlformats.org/presentationml/2006/ole">
            <mc:AlternateContent xmlns:mc="http://schemas.openxmlformats.org/markup-compatibility/2006">
              <mc:Choice xmlns:v="urn:schemas-microsoft-com:vml" Requires="v">
                <p:oleObj spid="_x0000_s265507"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srcRect/>
                      <a:stretch>
                        <a:fillRect/>
                      </a:stretch>
                    </p:blipFill>
                    <p:spPr bwMode="auto">
                      <a:xfrm>
                        <a:off x="1905000" y="1066800"/>
                        <a:ext cx="4876800" cy="7318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10"/>
          <p:cNvSpPr>
            <a:spLocks noChangeArrowheads="1"/>
          </p:cNvSpPr>
          <p:nvPr/>
        </p:nvSpPr>
        <p:spPr bwMode="auto">
          <a:xfrm>
            <a:off x="1825" y="1814402"/>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Remember for any  policy </a:t>
            </a:r>
            <a:r>
              <a:rPr lang="en-US" sz="2400" i="1" dirty="0">
                <a:solidFill>
                  <a:srgbClr val="000000"/>
                </a:solidFill>
                <a:latin typeface="Arial Unicode MS" pitchFamily="34" charset="-128"/>
              </a:rPr>
              <a:t>π</a:t>
            </a:r>
            <a:endParaRPr lang="en-US" sz="2800" dirty="0">
              <a:solidFill>
                <a:srgbClr val="000000"/>
              </a:solidFill>
              <a:latin typeface="Arial Unicode MS" pitchFamily="34" charset="-128"/>
            </a:endParaRPr>
          </a:p>
        </p:txBody>
      </p:sp>
      <p:graphicFrame>
        <p:nvGraphicFramePr>
          <p:cNvPr id="11" name="Object 12"/>
          <p:cNvGraphicFramePr>
            <a:graphicFrameLocks noGrp="1" noChangeAspect="1"/>
          </p:cNvGraphicFramePr>
          <p:nvPr>
            <p:ph idx="4294967295"/>
            <p:extLst>
              <p:ext uri="{D42A27DB-BD31-4B8C-83A1-F6EECF244321}">
                <p14:modId xmlns:p14="http://schemas.microsoft.com/office/powerpoint/2010/main" val="3943328981"/>
              </p:ext>
            </p:extLst>
          </p:nvPr>
        </p:nvGraphicFramePr>
        <p:xfrm>
          <a:off x="1308784" y="5553496"/>
          <a:ext cx="6665912" cy="914400"/>
        </p:xfrm>
        <a:graphic>
          <a:graphicData uri="http://schemas.openxmlformats.org/presentationml/2006/ole">
            <mc:AlternateContent xmlns:mc="http://schemas.openxmlformats.org/markup-compatibility/2006">
              <mc:Choice xmlns:v="urn:schemas-microsoft-com:vml" Requires="v">
                <p:oleObj spid="_x0000_s265508" name="Equation" r:id="rId8" imgW="2869920" imgH="393480" progId="Equation.3">
                  <p:embed/>
                </p:oleObj>
              </mc:Choice>
              <mc:Fallback>
                <p:oleObj name="Equation" r:id="rId8" imgW="28699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784" y="5553496"/>
                        <a:ext cx="6665912" cy="91440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 name="Rectangle 10"/>
          <p:cNvSpPr>
            <a:spLocks noChangeArrowheads="1"/>
          </p:cNvSpPr>
          <p:nvPr/>
        </p:nvSpPr>
        <p:spPr bwMode="auto">
          <a:xfrm>
            <a:off x="35366" y="5085184"/>
            <a:ext cx="4752528" cy="936625"/>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So…</a:t>
            </a:r>
          </a:p>
        </p:txBody>
      </p:sp>
      <p:graphicFrame>
        <p:nvGraphicFramePr>
          <p:cNvPr id="16" name="Object 12"/>
          <p:cNvGraphicFramePr>
            <a:graphicFrameLocks noGrp="1" noChangeAspect="1"/>
          </p:cNvGraphicFramePr>
          <p:nvPr>
            <p:ph idx="4294967295"/>
            <p:extLst>
              <p:ext uri="{D42A27DB-BD31-4B8C-83A1-F6EECF244321}">
                <p14:modId xmlns:p14="http://schemas.microsoft.com/office/powerpoint/2010/main" val="2216384862"/>
              </p:ext>
            </p:extLst>
          </p:nvPr>
        </p:nvGraphicFramePr>
        <p:xfrm>
          <a:off x="683567" y="2315400"/>
          <a:ext cx="7282689" cy="825568"/>
        </p:xfrm>
        <a:graphic>
          <a:graphicData uri="http://schemas.openxmlformats.org/presentationml/2006/ole">
            <mc:AlternateContent xmlns:mc="http://schemas.openxmlformats.org/markup-compatibility/2006">
              <mc:Choice xmlns:v="urn:schemas-microsoft-com:vml" Requires="v">
                <p:oleObj spid="_x0000_s265509" name="Equation" r:id="rId10" imgW="3022560" imgH="342720" progId="Equation.3">
                  <p:embed/>
                </p:oleObj>
              </mc:Choice>
              <mc:Fallback>
                <p:oleObj name="Equation" r:id="rId10" imgW="3022560" imgH="342720" progId="Equation.3">
                  <p:embed/>
                  <p:pic>
                    <p:nvPicPr>
                      <p:cNvPr id="0" name=""/>
                      <p:cNvPicPr>
                        <a:picLocks noChangeAspect="1" noChangeArrowheads="1"/>
                      </p:cNvPicPr>
                      <p:nvPr/>
                    </p:nvPicPr>
                    <p:blipFill>
                      <a:blip r:embed="rId11"/>
                      <a:srcRect/>
                      <a:stretch>
                        <a:fillRect/>
                      </a:stretch>
                    </p:blipFill>
                    <p:spPr bwMode="auto">
                      <a:xfrm>
                        <a:off x="683567" y="2315400"/>
                        <a:ext cx="7282689" cy="82556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730986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738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738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Given </a:t>
            </a:r>
            <a:r>
              <a:rPr lang="en-US" sz="2400" i="1" dirty="0">
                <a:solidFill>
                  <a:srgbClr val="000000"/>
                </a:solidFill>
                <a:latin typeface="Arial" pitchFamily="34" charset="0"/>
                <a:cs typeface="Arial" pitchFamily="34" charset="0"/>
              </a:rPr>
              <a:t>N</a:t>
            </a:r>
            <a:r>
              <a:rPr lang="en-US" sz="2400" dirty="0">
                <a:solidFill>
                  <a:srgbClr val="000000"/>
                </a:solidFill>
                <a:latin typeface="Arial" pitchFamily="34" charset="0"/>
                <a:cs typeface="Arial" pitchFamily="34" charset="0"/>
              </a:rPr>
              <a:t> states, we can 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000" dirty="0">
              <a:solidFill>
                <a:srgbClr val="000000"/>
              </a:solidFill>
              <a:latin typeface="Arial" pitchFamily="34" charset="0"/>
              <a:cs typeface="Arial" pitchFamily="34" charset="0"/>
            </a:endParaRP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mc:AlternateContent xmlns:mc="http://schemas.openxmlformats.org/markup-compatibility/2006">
              <mc:Choice xmlns:v="urn:schemas-microsoft-com:vml" Requires="v">
                <p:oleObj spid="_x0000_s276482" name="Equation" r:id="rId4" imgW="2616120" imgH="444240" progId="Equation.3">
                  <p:embed/>
                </p:oleObj>
              </mc:Choice>
              <mc:Fallback>
                <p:oleObj name="Equation" r:id="rId4" imgW="2616120" imgH="444240" progId="Equation.3">
                  <p:embed/>
                  <p:pic>
                    <p:nvPicPr>
                      <p:cNvPr id="37991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71600"/>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mc:AlternateContent xmlns:mc="http://schemas.openxmlformats.org/markup-compatibility/2006">
              <mc:Choice xmlns:v="urn:schemas-microsoft-com:vml" Requires="v">
                <p:oleObj spid="_x0000_s276483" name="Equation" r:id="rId6" imgW="2666880" imgH="444240" progId="Equation.3">
                  <p:embed/>
                </p:oleObj>
              </mc:Choice>
              <mc:Fallback>
                <p:oleObj name="Equation" r:id="rId6" imgW="2666880" imgH="444240" progId="Equation.3">
                  <p:embed/>
                  <p:pic>
                    <p:nvPicPr>
                      <p:cNvPr id="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438" y="2057400"/>
                        <a:ext cx="5957887"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16">
            <p14:nvContentPartPr>
              <p14:cNvPr id="4" name="Ink 3"/>
              <p14:cNvContentPartPr/>
              <p14:nvPr/>
            </p14:nvContentPartPr>
            <p14:xfrm>
              <a:off x="5075640" y="2939400"/>
              <a:ext cx="920520" cy="105120"/>
            </p14:xfrm>
          </p:contentPart>
        </mc:Choice>
        <mc:Fallback xmlns="">
          <p:pic>
            <p:nvPicPr>
              <p:cNvPr id="4" name="Ink 3"/>
              <p:cNvPicPr/>
              <p:nvPr/>
            </p:nvPicPr>
            <p:blipFill>
              <a:blip r:embed="rId21"/>
              <a:stretch>
                <a:fillRect/>
              </a:stretch>
            </p:blipFill>
            <p:spPr>
              <a:xfrm>
                <a:off x="5072760" y="2935800"/>
                <a:ext cx="926280" cy="112320"/>
              </a:xfrm>
              <a:prstGeom prst="rect">
                <a:avLst/>
              </a:prstGeom>
            </p:spPr>
          </p:pic>
        </mc:Fallback>
      </mc:AlternateContent>
      <mc:AlternateContent xmlns:mc="http://schemas.openxmlformats.org/markup-compatibility/2006">
        <mc:Choice xmlns:a14="http://schemas.microsoft.com/office/drawing/2010/main" Requires="a14">
          <p:sp>
            <p:nvSpPr>
              <p:cNvPr id="14" name="Object 10">
                <a:extLst>
                  <a:ext uri="{FF2B5EF4-FFF2-40B4-BE49-F238E27FC236}">
                    <a16:creationId xmlns:a16="http://schemas.microsoft.com/office/drawing/2014/main" id="{9C86CA93-5E61-4511-85A2-7B6AC0095C60}"/>
                  </a:ext>
                </a:extLst>
              </p:cNvPr>
              <p:cNvSpPr txBox="1"/>
              <p:nvPr/>
            </p:nvSpPr>
            <p:spPr bwMode="auto">
              <a:xfrm>
                <a:off x="228600" y="4029460"/>
                <a:ext cx="8839200" cy="2179637"/>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(1,1)=−0.04+1∗</m:t>
                      </m:r>
                      <m:func>
                        <m:funcPr>
                          <m:ctrlPr>
                            <a:rPr lang="en-CA" i="1">
                              <a:solidFill>
                                <a:srgbClr val="000000"/>
                              </a:solidFill>
                              <a:latin typeface="Cambria Math" panose="02040503050406030204" pitchFamily="18" charset="0"/>
                            </a:rPr>
                          </m:ctrlPr>
                        </m:funcPr>
                        <m:fName>
                          <m:r>
                            <m:rPr>
                              <m:sty m:val="p"/>
                            </m:rPr>
                            <a:rPr lang="en-CA" i="0">
                              <a:solidFill>
                                <a:srgbClr val="000000"/>
                              </a:solidFill>
                              <a:latin typeface="Cambria Math" panose="02040503050406030204" pitchFamily="18" charset="0"/>
                            </a:rPr>
                            <m:t>max</m:t>
                          </m:r>
                        </m:fName>
                        <m:e>
                          <m:d>
                            <m:dPr>
                              <m:begChr m:val="["/>
                              <m:endChr m:val="]"/>
                              <m:ctrlPr>
                                <a:rPr lang="en-CA" i="1">
                                  <a:solidFill>
                                    <a:srgbClr val="000000"/>
                                  </a:solidFill>
                                  <a:latin typeface="Cambria Math" panose="02040503050406030204" pitchFamily="18" charset="0"/>
                                </a:rPr>
                              </m:ctrlPr>
                            </m:dPr>
                            <m:e>
                              <m:eqArr>
                                <m:eqArrPr>
                                  <m:ctrlPr>
                                    <a:rPr lang="en-CA" i="1">
                                      <a:solidFill>
                                        <a:srgbClr val="000000"/>
                                      </a:solidFill>
                                      <a:latin typeface="Cambria Math" panose="02040503050406030204" pitchFamily="18" charset="0"/>
                                    </a:rPr>
                                  </m:ctrlPr>
                                </m:eqArrPr>
                                <m:e>
                                  <m:r>
                                    <a:rPr lang="en-CA" i="1">
                                      <a:solidFill>
                                        <a:srgbClr val="000000"/>
                                      </a:solidFill>
                                      <a:latin typeface="Cambria Math" panose="02040503050406030204" pitchFamily="18" charset="0"/>
                                    </a:rPr>
                                    <m:t>0.8</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1,2</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2,1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(1,1)</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𝑈𝑃</m:t>
                                  </m:r>
                                </m:e>
                                <m:e>
                                  <m:r>
                                    <a:rPr lang="en-CA" i="1">
                                      <a:solidFill>
                                        <a:srgbClr val="000000"/>
                                      </a:solidFill>
                                      <a:latin typeface="Cambria Math" panose="02040503050406030204" pitchFamily="18" charset="0"/>
                                    </a:rPr>
                                    <m:t>0.9</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(1,2)</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𝐿𝐸𝐹𝑇</m:t>
                                  </m:r>
                                </m:e>
                                <m:e>
                                  <m:r>
                                    <a:rPr lang="en-CA" i="1">
                                      <a:solidFill>
                                        <a:srgbClr val="000000"/>
                                      </a:solidFill>
                                      <a:latin typeface="Cambria Math" panose="02040503050406030204" pitchFamily="18" charset="0"/>
                                    </a:rPr>
                                    <m:t>0.9</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(2,1)</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𝐷𝑂𝑊𝑁</m:t>
                                  </m:r>
                                </m:e>
                                <m:e>
                                  <m:r>
                                    <a:rPr lang="en-CA" i="1">
                                      <a:solidFill>
                                        <a:srgbClr val="000000"/>
                                      </a:solidFill>
                                      <a:latin typeface="Cambria Math" panose="02040503050406030204" pitchFamily="18" charset="0"/>
                                    </a:rPr>
                                    <m:t>0.8</m:t>
                                  </m:r>
                                  <m:r>
                                    <a:rPr lang="en-CA" b="0" i="1" smtClean="0">
                                      <a:solidFill>
                                        <a:srgbClr val="000000"/>
                                      </a:solidFill>
                                      <a:latin typeface="Cambria Math" panose="02040503050406030204" pitchFamily="18" charset="0"/>
                                    </a:rPr>
                                    <m:t> </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2,1</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d>
                                    <m:dPr>
                                      <m:ctrlPr>
                                        <a:rPr lang="en-CA" b="0" i="1">
                                          <a:solidFill>
                                            <a:srgbClr val="000000"/>
                                          </a:solidFill>
                                          <a:latin typeface="Cambria Math" panose="02040503050406030204" pitchFamily="18" charset="0"/>
                                        </a:rPr>
                                      </m:ctrlPr>
                                    </m:dPr>
                                    <m:e>
                                      <m:r>
                                        <a:rPr lang="en-CA" i="1">
                                          <a:solidFill>
                                            <a:srgbClr val="000000"/>
                                          </a:solidFill>
                                          <a:latin typeface="Cambria Math" panose="02040503050406030204" pitchFamily="18" charset="0"/>
                                        </a:rPr>
                                        <m:t>1,2</m:t>
                                      </m:r>
                                    </m:e>
                                  </m:d>
                                  <m:r>
                                    <a:rPr lang="en-CA" i="1">
                                      <a:solidFill>
                                        <a:srgbClr val="000000"/>
                                      </a:solidFill>
                                      <a:latin typeface="Cambria Math" panose="02040503050406030204" pitchFamily="18" charset="0"/>
                                    </a:rPr>
                                    <m:t>+0.1</m:t>
                                  </m:r>
                                  <m:r>
                                    <a:rPr lang="en-CA" b="0" i="1" smtClean="0">
                                      <a:solidFill>
                                        <a:srgbClr val="000000"/>
                                      </a:solidFill>
                                      <a:latin typeface="Cambria Math" panose="02040503050406030204" pitchFamily="18" charset="0"/>
                                    </a:rPr>
                                    <m:t>𝑉</m:t>
                                  </m:r>
                                  <m:r>
                                    <a:rPr lang="en-CA" i="1">
                                      <a:solidFill>
                                        <a:srgbClr val="000000"/>
                                      </a:solidFill>
                                      <a:latin typeface="Cambria Math" panose="02040503050406030204" pitchFamily="18" charset="0"/>
                                    </a:rPr>
                                    <m:t>(1,1)</m:t>
                                  </m:r>
                                  <m:r>
                                    <m:rPr>
                                      <m:nor/>
                                    </m:rPr>
                                    <a:rPr lang="en-CA" i="0">
                                      <a:solidFill>
                                        <a:srgbClr val="000000"/>
                                      </a:solidFill>
                                      <a:latin typeface="Cambria Math" panose="02040503050406030204" pitchFamily="18" charset="0"/>
                                    </a:rPr>
                                    <m:t>       </m:t>
                                  </m:r>
                                  <m:r>
                                    <a:rPr lang="en-CA" i="1">
                                      <a:solidFill>
                                        <a:srgbClr val="000000"/>
                                      </a:solidFill>
                                      <a:latin typeface="Cambria Math" panose="02040503050406030204" pitchFamily="18" charset="0"/>
                                    </a:rPr>
                                    <m:t>𝑅𝐼𝐺𝐻𝑇</m:t>
                                  </m:r>
                                </m:e>
                              </m:eqArr>
                            </m:e>
                          </m:d>
                        </m:e>
                      </m:func>
                    </m:oMath>
                  </m:oMathPara>
                </a14:m>
                <a:endParaRPr lang="en-CA" dirty="0"/>
              </a:p>
            </p:txBody>
          </p:sp>
        </mc:Choice>
        <mc:Fallback>
          <p:sp>
            <p:nvSpPr>
              <p:cNvPr id="14" name="Object 10">
                <a:extLst>
                  <a:ext uri="{FF2B5EF4-FFF2-40B4-BE49-F238E27FC236}">
                    <a16:creationId xmlns:a16="http://schemas.microsoft.com/office/drawing/2014/main" id="{9C86CA93-5E61-4511-85A2-7B6AC0095C60}"/>
                  </a:ext>
                </a:extLst>
              </p:cNvPr>
              <p:cNvSpPr txBox="1">
                <a:spLocks noRot="1" noChangeAspect="1" noMove="1" noResize="1" noEditPoints="1" noAdjustHandles="1" noChangeArrowheads="1" noChangeShapeType="1" noTextEdit="1"/>
              </p:cNvSpPr>
              <p:nvPr/>
            </p:nvSpPr>
            <p:spPr bwMode="auto">
              <a:xfrm>
                <a:off x="228600" y="4029460"/>
                <a:ext cx="8839200" cy="2179637"/>
              </a:xfrm>
              <a:prstGeom prst="rect">
                <a:avLst/>
              </a:prstGeom>
              <a:blipFill>
                <a:blip r:embed="rId22"/>
                <a:stretch>
                  <a:fillRect/>
                </a:stretch>
              </a:blipFill>
              <a:ln>
                <a:noFill/>
              </a:ln>
              <a:extLst/>
            </p:spPr>
            <p:txBody>
              <a:bodyPr/>
              <a:lstStyle/>
              <a:p>
                <a:r>
                  <a:rPr lang="en-CA">
                    <a:noFill/>
                  </a:rPr>
                  <a:t> </a:t>
                </a:r>
              </a:p>
            </p:txBody>
          </p:sp>
        </mc:Fallback>
      </mc:AlternateContent>
      <p:sp>
        <p:nvSpPr>
          <p:cNvPr id="17" name="Rectangle 8">
            <a:extLst>
              <a:ext uri="{FF2B5EF4-FFF2-40B4-BE49-F238E27FC236}">
                <a16:creationId xmlns:a16="http://schemas.microsoft.com/office/drawing/2014/main" id="{8FDD4315-B64A-4B05-BCBC-52E143E15DC8}"/>
              </a:ext>
            </a:extLst>
          </p:cNvPr>
          <p:cNvSpPr>
            <a:spLocks noChangeArrowheads="1"/>
          </p:cNvSpPr>
          <p:nvPr/>
        </p:nvSpPr>
        <p:spPr bwMode="auto">
          <a:xfrm>
            <a:off x="3544" y="3287034"/>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Example for state (1,1)</a:t>
            </a: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000" dirty="0">
              <a:solidFill>
                <a:srgbClr val="000000"/>
              </a:solidFill>
              <a:latin typeface="Arial" pitchFamily="34" charset="0"/>
              <a:cs typeface="Arial" pitchFamily="34" charset="0"/>
            </a:endParaRPr>
          </a:p>
        </p:txBody>
      </p:sp>
      <mc:AlternateContent xmlns:mc="http://schemas.openxmlformats.org/markup-compatibility/2006">
        <mc:Choice xmlns:p14="http://schemas.microsoft.com/office/powerpoint/2010/main" Requires="p14">
          <p:contentPart p14:bwMode="auto" r:id="rId23">
            <p14:nvContentPartPr>
              <p14:cNvPr id="8" name="Ink 7">
                <a:extLst>
                  <a:ext uri="{FF2B5EF4-FFF2-40B4-BE49-F238E27FC236}">
                    <a16:creationId xmlns:a16="http://schemas.microsoft.com/office/drawing/2014/main" id="{29D4F0B4-BCD1-4CC5-8306-C2D1A00571F4}"/>
                  </a:ext>
                </a:extLst>
              </p14:cNvPr>
              <p14:cNvContentPartPr/>
              <p14:nvPr/>
            </p14:nvContentPartPr>
            <p14:xfrm>
              <a:off x="889200" y="1227600"/>
              <a:ext cx="7191360" cy="4450680"/>
            </p14:xfrm>
          </p:contentPart>
        </mc:Choice>
        <mc:Fallback>
          <p:pic>
            <p:nvPicPr>
              <p:cNvPr id="8" name="Ink 7">
                <a:extLst>
                  <a:ext uri="{FF2B5EF4-FFF2-40B4-BE49-F238E27FC236}">
                    <a16:creationId xmlns:a16="http://schemas.microsoft.com/office/drawing/2014/main" id="{29D4F0B4-BCD1-4CC5-8306-C2D1A00571F4}"/>
                  </a:ext>
                </a:extLst>
              </p:cNvPr>
              <p:cNvPicPr/>
              <p:nvPr/>
            </p:nvPicPr>
            <p:blipFill>
              <a:blip r:embed="rId24"/>
              <a:stretch>
                <a:fillRect/>
              </a:stretch>
            </p:blipFill>
            <p:spPr>
              <a:xfrm>
                <a:off x="879840" y="1218240"/>
                <a:ext cx="7210080" cy="4469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6">
                <a:extLst>
                  <a:ext uri="{FF2B5EF4-FFF2-40B4-BE49-F238E27FC236}">
                    <a16:creationId xmlns:a16="http://schemas.microsoft.com/office/drawing/2014/main" id="{841A2F90-0DFE-4C0F-AA6A-67601C1D8253}"/>
                  </a:ext>
                </a:extLst>
              </p14:cNvPr>
              <p14:cNvContentPartPr>
                <a14:cpLocks xmlns:a14="http://schemas.microsoft.com/office/drawing/2010/main" noRot="1" noChangeAspect="1" noEditPoints="1" noChangeArrowheads="1" noChangeShapeType="1"/>
              </p14:cNvContentPartPr>
              <p14:nvPr/>
            </p14:nvContentPartPr>
            <p14:xfrm>
              <a:off x="4344193" y="5632429"/>
              <a:ext cx="1050925" cy="434975"/>
            </p14:xfrm>
          </p:contentPart>
        </mc:Choice>
        <mc:Fallback>
          <p:pic>
            <p:nvPicPr>
              <p:cNvPr id="16" name="Ink 6">
                <a:extLst>
                  <a:ext uri="{FF2B5EF4-FFF2-40B4-BE49-F238E27FC236}">
                    <a16:creationId xmlns:a16="http://schemas.microsoft.com/office/drawing/2014/main" id="{841A2F90-0DFE-4C0F-AA6A-67601C1D8253}"/>
                  </a:ext>
                </a:extLst>
              </p:cNvPr>
              <p:cNvPicPr>
                <a:picLocks noRot="1" noChangeAspect="1" noEditPoints="1" noChangeArrowheads="1" noChangeShapeType="1"/>
              </p:cNvPicPr>
              <p:nvPr/>
            </p:nvPicPr>
            <p:blipFill>
              <a:blip r:embed="rId26"/>
              <a:stretch>
                <a:fillRect/>
              </a:stretch>
            </p:blipFill>
            <p:spPr>
              <a:xfrm>
                <a:off x="4334835" y="5623098"/>
                <a:ext cx="1069640" cy="453637"/>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7">
                <a:extLst>
                  <a:ext uri="{FF2B5EF4-FFF2-40B4-BE49-F238E27FC236}">
                    <a16:creationId xmlns:a16="http://schemas.microsoft.com/office/drawing/2014/main" id="{31054061-1754-44DE-B11A-34933D4F3393}"/>
                  </a:ext>
                </a:extLst>
              </p14:cNvPr>
              <p14:cNvContentPartPr>
                <a14:cpLocks xmlns:a14="http://schemas.microsoft.com/office/drawing/2010/main" noRot="1" noChangeAspect="1" noEditPoints="1" noChangeArrowheads="1" noChangeShapeType="1"/>
              </p14:cNvContentPartPr>
              <p14:nvPr/>
            </p14:nvContentPartPr>
            <p14:xfrm>
              <a:off x="5639593" y="5565754"/>
              <a:ext cx="1827213" cy="485775"/>
            </p14:xfrm>
          </p:contentPart>
        </mc:Choice>
        <mc:Fallback>
          <p:pic>
            <p:nvPicPr>
              <p:cNvPr id="18" name="Ink 7">
                <a:extLst>
                  <a:ext uri="{FF2B5EF4-FFF2-40B4-BE49-F238E27FC236}">
                    <a16:creationId xmlns:a16="http://schemas.microsoft.com/office/drawing/2014/main" id="{31054061-1754-44DE-B11A-34933D4F3393}"/>
                  </a:ext>
                </a:extLst>
              </p:cNvPr>
              <p:cNvPicPr>
                <a:picLocks noRot="1" noChangeAspect="1" noEditPoints="1" noChangeArrowheads="1" noChangeShapeType="1"/>
              </p:cNvPicPr>
              <p:nvPr/>
            </p:nvPicPr>
            <p:blipFill>
              <a:blip r:embed="rId28"/>
              <a:stretch>
                <a:fillRect/>
              </a:stretch>
            </p:blipFill>
            <p:spPr>
              <a:xfrm>
                <a:off x="5630234" y="5556391"/>
                <a:ext cx="1845931" cy="5045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8">
                <a:extLst>
                  <a:ext uri="{FF2B5EF4-FFF2-40B4-BE49-F238E27FC236}">
                    <a16:creationId xmlns:a16="http://schemas.microsoft.com/office/drawing/2014/main" id="{6932F274-A0C4-4623-99D3-ED6787A9ADBD}"/>
                  </a:ext>
                </a:extLst>
              </p14:cNvPr>
              <p14:cNvContentPartPr>
                <a14:cpLocks xmlns:a14="http://schemas.microsoft.com/office/drawing/2010/main" noRot="1" noChangeAspect="1" noEditPoints="1" noChangeArrowheads="1" noChangeShapeType="1"/>
              </p14:cNvContentPartPr>
              <p14:nvPr/>
            </p14:nvContentPartPr>
            <p14:xfrm>
              <a:off x="4756943" y="6011841"/>
              <a:ext cx="2770188" cy="506413"/>
            </p14:xfrm>
          </p:contentPart>
        </mc:Choice>
        <mc:Fallback>
          <p:pic>
            <p:nvPicPr>
              <p:cNvPr id="19" name="Ink 8">
                <a:extLst>
                  <a:ext uri="{FF2B5EF4-FFF2-40B4-BE49-F238E27FC236}">
                    <a16:creationId xmlns:a16="http://schemas.microsoft.com/office/drawing/2014/main" id="{6932F274-A0C4-4623-99D3-ED6787A9ADBD}"/>
                  </a:ext>
                </a:extLst>
              </p:cNvPr>
              <p:cNvPicPr>
                <a:picLocks noRot="1" noChangeAspect="1" noEditPoints="1" noChangeArrowheads="1" noChangeShapeType="1"/>
              </p:cNvPicPr>
              <p:nvPr/>
            </p:nvPicPr>
            <p:blipFill>
              <a:blip r:embed="rId30"/>
              <a:stretch>
                <a:fillRect/>
              </a:stretch>
            </p:blipFill>
            <p:spPr>
              <a:xfrm>
                <a:off x="4747584" y="6002476"/>
                <a:ext cx="2788905" cy="525142"/>
              </a:xfrm>
              <a:prstGeom prst="rect">
                <a:avLst/>
              </a:prstGeom>
            </p:spPr>
          </p:pic>
        </mc:Fallback>
      </mc:AlternateContent>
    </p:spTree>
    <p:extLst>
      <p:ext uri="{BB962C8B-B14F-4D97-AF65-F5344CB8AC3E}">
        <p14:creationId xmlns:p14="http://schemas.microsoft.com/office/powerpoint/2010/main" val="36545118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Value Iteration Rationale</a:t>
            </a:r>
          </a:p>
        </p:txBody>
      </p:sp>
      <p:sp>
        <p:nvSpPr>
          <p:cNvPr id="3994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29064" name="Rectangle 8"/>
          <p:cNvSpPr>
            <a:spLocks noChangeArrowheads="1"/>
          </p:cNvSpPr>
          <p:nvPr/>
        </p:nvSpPr>
        <p:spPr bwMode="auto">
          <a:xfrm>
            <a:off x="0" y="83820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Given </a:t>
            </a:r>
            <a:r>
              <a:rPr lang="en-US" sz="2400" i="1" dirty="0">
                <a:solidFill>
                  <a:srgbClr val="000000"/>
                </a:solidFill>
                <a:latin typeface="Arial" pitchFamily="34" charset="0"/>
                <a:cs typeface="Arial" pitchFamily="34" charset="0"/>
              </a:rPr>
              <a:t>N</a:t>
            </a:r>
            <a:r>
              <a:rPr lang="en-US" sz="2400" dirty="0">
                <a:solidFill>
                  <a:srgbClr val="000000"/>
                </a:solidFill>
                <a:latin typeface="Arial" pitchFamily="34" charset="0"/>
                <a:cs typeface="Arial" pitchFamily="34" charset="0"/>
              </a:rPr>
              <a:t> states, we can write an equation like the one below for each of them</a:t>
            </a: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lnSpc>
                <a:spcPct val="50000"/>
              </a:lnSpc>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Each equation contains </a:t>
            </a:r>
            <a:r>
              <a:rPr lang="en-US" sz="2000" i="1" dirty="0">
                <a:solidFill>
                  <a:srgbClr val="000000"/>
                </a:solidFill>
                <a:latin typeface="Arial" pitchFamily="34" charset="0"/>
                <a:cs typeface="Arial" pitchFamily="34" charset="0"/>
              </a:rPr>
              <a:t>N</a:t>
            </a:r>
            <a:r>
              <a:rPr lang="en-US" sz="2000" dirty="0">
                <a:solidFill>
                  <a:srgbClr val="000000"/>
                </a:solidFill>
                <a:latin typeface="Arial" pitchFamily="34" charset="0"/>
                <a:cs typeface="Arial" pitchFamily="34" charset="0"/>
              </a:rPr>
              <a:t> unknowns – the V values for the </a:t>
            </a:r>
            <a:r>
              <a:rPr lang="en-US" sz="2000" i="1" dirty="0">
                <a:solidFill>
                  <a:srgbClr val="000000"/>
                </a:solidFill>
                <a:latin typeface="Arial" pitchFamily="34" charset="0"/>
                <a:cs typeface="Arial" pitchFamily="34" charset="0"/>
              </a:rPr>
              <a:t>N</a:t>
            </a:r>
            <a:r>
              <a:rPr lang="en-US" sz="2000" dirty="0">
                <a:solidFill>
                  <a:srgbClr val="000000"/>
                </a:solidFill>
                <a:latin typeface="Arial" pitchFamily="34" charset="0"/>
                <a:cs typeface="Arial" pitchFamily="34" charset="0"/>
              </a:rPr>
              <a:t> states</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N equations in N variables (Bellman equations): It can be shown that they have a unique solution: the values for the optimal policy</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Unfortunately the N equations are non-linear, because of the max operator: Cannot be easily solved by using techniques from linear algebra</a:t>
            </a:r>
          </a:p>
          <a:p>
            <a:pPr marL="339725" indent="-339725" defTabSz="457200">
              <a:spcBef>
                <a:spcPts val="1800"/>
              </a:spcBef>
              <a:buClr>
                <a:srgbClr val="000000"/>
              </a:buClr>
              <a:buSzPct val="100000"/>
              <a:buFont typeface="Wingdings" pitchFamily="2" charset="2"/>
              <a:buChar char=""/>
            </a:pPr>
            <a:r>
              <a:rPr lang="en-US" sz="2000" b="1" dirty="0">
                <a:solidFill>
                  <a:srgbClr val="000000"/>
                </a:solidFill>
                <a:latin typeface="Arial" pitchFamily="34" charset="0"/>
                <a:cs typeface="Arial" pitchFamily="34" charset="0"/>
              </a:rPr>
              <a:t>Value Iteration Algorithm</a:t>
            </a:r>
            <a:r>
              <a:rPr lang="en-US" sz="2000" dirty="0">
                <a:solidFill>
                  <a:srgbClr val="000000"/>
                </a:solidFill>
                <a:latin typeface="Arial" pitchFamily="34" charset="0"/>
                <a:cs typeface="Arial" pitchFamily="34" charset="0"/>
              </a:rPr>
              <a:t>: Iterative approach to find the V values and the corresponding</a:t>
            </a:r>
          </a:p>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optimal policy</a:t>
            </a:r>
          </a:p>
        </p:txBody>
      </p:sp>
      <p:graphicFrame>
        <p:nvGraphicFramePr>
          <p:cNvPr id="379910" name="Object 5"/>
          <p:cNvGraphicFramePr>
            <a:graphicFrameLocks noChangeAspect="1"/>
          </p:cNvGraphicFramePr>
          <p:nvPr/>
        </p:nvGraphicFramePr>
        <p:xfrm>
          <a:off x="2678113" y="1371600"/>
          <a:ext cx="5845175" cy="790575"/>
        </p:xfrm>
        <a:graphic>
          <a:graphicData uri="http://schemas.openxmlformats.org/presentationml/2006/ole">
            <mc:AlternateContent xmlns:mc="http://schemas.openxmlformats.org/markup-compatibility/2006">
              <mc:Choice xmlns:v="urn:schemas-microsoft-com:vml" Requires="v">
                <p:oleObj spid="_x0000_s266384" name="Equation" r:id="rId4" imgW="2616120" imgH="444240" progId="Equation.3">
                  <p:embed/>
                </p:oleObj>
              </mc:Choice>
              <mc:Fallback>
                <p:oleObj name="Equation" r:id="rId4" imgW="26161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113" y="1371600"/>
                        <a:ext cx="58451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611438" y="2057400"/>
          <a:ext cx="5957887" cy="790575"/>
        </p:xfrm>
        <a:graphic>
          <a:graphicData uri="http://schemas.openxmlformats.org/presentationml/2006/ole">
            <mc:AlternateContent xmlns:mc="http://schemas.openxmlformats.org/markup-compatibility/2006">
              <mc:Choice xmlns:v="urn:schemas-microsoft-com:vml" Requires="v">
                <p:oleObj spid="_x0000_s266385" name="Equation" r:id="rId6" imgW="2666880" imgH="444240" progId="Equation.3">
                  <p:embed/>
                </p:oleObj>
              </mc:Choice>
              <mc:Fallback>
                <p:oleObj name="Equation" r:id="rId6" imgW="26668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438" y="2057400"/>
                        <a:ext cx="5957887"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45762"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5762"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5763"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5763"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5768" name="Ink 8"/>
              <p14:cNvContentPartPr>
                <a14:cpLocks xmlns:a14="http://schemas.microsoft.com/office/drawing/2010/main" noRot="1" noChangeAspect="1" noEditPoints="1" noChangeArrowheads="1" noChangeShapeType="1"/>
              </p14:cNvContentPartPr>
              <p14:nvPr/>
            </p14:nvContentPartPr>
            <p14:xfrm>
              <a:off x="5740400" y="2984500"/>
              <a:ext cx="3175" cy="11113"/>
            </p14:xfrm>
          </p:contentPart>
        </mc:Choice>
        <mc:Fallback xmlns="">
          <p:pic>
            <p:nvPicPr>
              <p:cNvPr id="245768" name="Ink 8"/>
              <p:cNvPicPr>
                <a:picLocks noRot="1" noChangeAspect="1" noEditPoints="1" noChangeArrowheads="1" noChangeShapeType="1"/>
              </p:cNvPicPr>
              <p:nvPr/>
            </p:nvPicPr>
            <p:blipFill>
              <a:blip r:embed="rId15"/>
              <a:stretch>
                <a:fillRect/>
              </a:stretch>
            </p:blipFill>
            <p:spPr>
              <a:xfrm>
                <a:off x="5736872" y="2980915"/>
                <a:ext cx="10231" cy="182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5770" name="Ink 10"/>
              <p14:cNvContentPartPr>
                <a14:cpLocks xmlns:a14="http://schemas.microsoft.com/office/drawing/2010/main" noRot="1" noChangeAspect="1" noEditPoints="1" noChangeArrowheads="1" noChangeShapeType="1"/>
              </p14:cNvContentPartPr>
              <p14:nvPr/>
            </p14:nvContentPartPr>
            <p14:xfrm>
              <a:off x="8050213" y="1311275"/>
              <a:ext cx="242887" cy="304800"/>
            </p14:xfrm>
          </p:contentPart>
        </mc:Choice>
        <mc:Fallback xmlns="">
          <p:pic>
            <p:nvPicPr>
              <p:cNvPr id="245770" name="Ink 10"/>
              <p:cNvPicPr>
                <a:picLocks noRot="1" noChangeAspect="1" noEditPoints="1" noChangeArrowheads="1" noChangeShapeType="1"/>
              </p:cNvPicPr>
              <p:nvPr/>
            </p:nvPicPr>
            <p:blipFill>
              <a:blip r:embed="rId19"/>
              <a:stretch>
                <a:fillRect/>
              </a:stretch>
            </p:blipFill>
            <p:spPr>
              <a:xfrm>
                <a:off x="8041577" y="1307317"/>
                <a:ext cx="255481" cy="318475"/>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13</a:t>
            </a:fld>
            <a:endParaRPr lang="en-US"/>
          </a:p>
        </p:txBody>
      </p:sp>
      <mc:AlternateContent xmlns:mc="http://schemas.openxmlformats.org/markup-compatibility/2006" xmlns:p14="http://schemas.microsoft.com/office/powerpoint/2010/main">
        <mc:Choice Requires="p14">
          <p:contentPart p14:bwMode="auto" r:id="rId20">
            <p14:nvContentPartPr>
              <p14:cNvPr id="4" name="Ink 3"/>
              <p14:cNvContentPartPr/>
              <p14:nvPr/>
            </p14:nvContentPartPr>
            <p14:xfrm>
              <a:off x="5075640" y="2939400"/>
              <a:ext cx="920520" cy="105120"/>
            </p14:xfrm>
          </p:contentPart>
        </mc:Choice>
        <mc:Fallback xmlns="">
          <p:pic>
            <p:nvPicPr>
              <p:cNvPr id="4" name="Ink 3"/>
              <p:cNvPicPr/>
              <p:nvPr/>
            </p:nvPicPr>
            <p:blipFill>
              <a:blip r:embed="rId21"/>
              <a:stretch>
                <a:fillRect/>
              </a:stretch>
            </p:blipFill>
            <p:spPr>
              <a:xfrm>
                <a:off x="5072760" y="2935800"/>
                <a:ext cx="926280" cy="112320"/>
              </a:xfrm>
              <a:prstGeom prst="rect">
                <a:avLst/>
              </a:prstGeom>
            </p:spPr>
          </p:pic>
        </mc:Fallback>
      </mc:AlternateContent>
    </p:spTree>
    <p:extLst>
      <p:ext uri="{BB962C8B-B14F-4D97-AF65-F5344CB8AC3E}">
        <p14:creationId xmlns:p14="http://schemas.microsoft.com/office/powerpoint/2010/main" val="23586693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6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06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906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90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Value Iteration in Practice</a:t>
            </a:r>
          </a:p>
        </p:txBody>
      </p:sp>
      <p:sp>
        <p:nvSpPr>
          <p:cNvPr id="40965"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31110" name="Rectangle 6"/>
          <p:cNvSpPr>
            <a:spLocks noChangeArrowheads="1"/>
          </p:cNvSpPr>
          <p:nvPr/>
        </p:nvSpPr>
        <p:spPr bwMode="auto">
          <a:xfrm>
            <a:off x="10795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 </a:t>
            </a:r>
            <a:r>
              <a:rPr lang="en-US" sz="2400" i="1" dirty="0">
                <a:solidFill>
                  <a:srgbClr val="000000"/>
                </a:solidFill>
                <a:latin typeface="Arial" pitchFamily="34" charset="0"/>
                <a:cs typeface="Arial" pitchFamily="34" charset="0"/>
              </a:rPr>
              <a:t>V</a:t>
            </a:r>
            <a:r>
              <a:rPr lang="en-US" sz="2400" i="1" baseline="30000" dirty="0">
                <a:solidFill>
                  <a:srgbClr val="000000"/>
                </a:solidFill>
                <a:latin typeface="Arial" pitchFamily="34" charset="0"/>
                <a:cs typeface="Arial" pitchFamily="34" charset="0"/>
              </a:rPr>
              <a:t>(</a:t>
            </a:r>
            <a:r>
              <a:rPr lang="en-US" sz="2400" i="1" baseline="30000" dirty="0" err="1">
                <a:solidFill>
                  <a:srgbClr val="000000"/>
                </a:solidFill>
                <a:latin typeface="Arial" pitchFamily="34" charset="0"/>
                <a:cs typeface="Arial" pitchFamily="34" charset="0"/>
              </a:rPr>
              <a:t>i</a:t>
            </a:r>
            <a:r>
              <a:rPr lang="en-US" sz="2400" i="1" baseline="30000" dirty="0">
                <a:solidFill>
                  <a:srgbClr val="000000"/>
                </a:solidFill>
                <a:latin typeface="Arial" pitchFamily="34" charset="0"/>
                <a:cs typeface="Arial" pitchFamily="34" charset="0"/>
              </a:rPr>
              <a:t>)</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be the utility of state </a:t>
            </a:r>
            <a:r>
              <a:rPr lang="en-US" sz="2400" i="1" dirty="0">
                <a:solidFill>
                  <a:srgbClr val="000000"/>
                </a:solidFill>
                <a:latin typeface="Arial" pitchFamily="34" charset="0"/>
                <a:cs typeface="Arial" pitchFamily="34" charset="0"/>
              </a:rPr>
              <a:t>s</a:t>
            </a:r>
            <a:r>
              <a:rPr lang="en-US" sz="2400" dirty="0">
                <a:solidFill>
                  <a:srgbClr val="000000"/>
                </a:solidFill>
                <a:latin typeface="Arial" pitchFamily="34" charset="0"/>
                <a:cs typeface="Arial" pitchFamily="34" charset="0"/>
              </a:rPr>
              <a:t> at the i</a:t>
            </a:r>
            <a:r>
              <a:rPr lang="en-US" sz="2400" baseline="30000" dirty="0">
                <a:solidFill>
                  <a:srgbClr val="000000"/>
                </a:solidFill>
                <a:latin typeface="Arial" pitchFamily="34" charset="0"/>
                <a:cs typeface="Arial" pitchFamily="34" charset="0"/>
              </a:rPr>
              <a:t>th</a:t>
            </a:r>
            <a:r>
              <a:rPr lang="en-US" sz="2400" dirty="0">
                <a:solidFill>
                  <a:srgbClr val="000000"/>
                </a:solidFill>
                <a:latin typeface="Arial" pitchFamily="34" charset="0"/>
                <a:cs typeface="Arial" pitchFamily="34" charset="0"/>
              </a:rPr>
              <a:t>  iteration of the algorithm</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Start with arbitrary utilities on each state </a:t>
            </a:r>
            <a:r>
              <a:rPr lang="en-US" sz="2400" i="1" dirty="0">
                <a:solidFill>
                  <a:srgbClr val="000000"/>
                </a:solidFill>
                <a:latin typeface="Arial" pitchFamily="34" charset="0"/>
                <a:cs typeface="Arial" pitchFamily="34" charset="0"/>
              </a:rPr>
              <a:t>s</a:t>
            </a:r>
            <a:r>
              <a:rPr lang="en-US" sz="2400" dirty="0">
                <a:solidFill>
                  <a:srgbClr val="000000"/>
                </a:solidFill>
                <a:latin typeface="Arial" pitchFamily="34" charset="0"/>
                <a:cs typeface="Arial" pitchFamily="34" charset="0"/>
              </a:rPr>
              <a:t>:  </a:t>
            </a:r>
            <a:r>
              <a:rPr lang="en-US" sz="2400" i="1" dirty="0">
                <a:solidFill>
                  <a:srgbClr val="000000"/>
                </a:solidFill>
                <a:latin typeface="Arial" pitchFamily="34" charset="0"/>
                <a:cs typeface="Arial" pitchFamily="34" charset="0"/>
              </a:rPr>
              <a:t>V</a:t>
            </a:r>
            <a:r>
              <a:rPr lang="en-US" sz="2400" i="1" baseline="30000" dirty="0">
                <a:solidFill>
                  <a:srgbClr val="000000"/>
                </a:solidFill>
                <a:latin typeface="Arial" pitchFamily="34" charset="0"/>
                <a:cs typeface="Arial" pitchFamily="34" charset="0"/>
              </a:rPr>
              <a:t>(0)</a:t>
            </a:r>
            <a:r>
              <a:rPr lang="en-US" sz="2400" i="1" dirty="0">
                <a:solidFill>
                  <a:srgbClr val="000000"/>
                </a:solidFill>
                <a:latin typeface="Arial" pitchFamily="34" charset="0"/>
                <a:cs typeface="Arial" pitchFamily="34" charset="0"/>
              </a:rPr>
              <a:t>(s)</a:t>
            </a: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Repeat simultaneously for every </a:t>
            </a:r>
            <a:r>
              <a:rPr lang="en-US" sz="2400" i="1" dirty="0">
                <a:solidFill>
                  <a:srgbClr val="000000"/>
                </a:solidFill>
                <a:latin typeface="Arial" pitchFamily="34" charset="0"/>
                <a:cs typeface="Arial" pitchFamily="34" charset="0"/>
              </a:rPr>
              <a:t>s </a:t>
            </a:r>
            <a:r>
              <a:rPr lang="en-US" sz="2400" dirty="0">
                <a:solidFill>
                  <a:srgbClr val="000000"/>
                </a:solidFill>
                <a:latin typeface="Arial" pitchFamily="34" charset="0"/>
                <a:cs typeface="Arial" pitchFamily="34" charset="0"/>
              </a:rPr>
              <a:t>until there is “no change”</a:t>
            </a:r>
            <a:endParaRPr lang="en-US" sz="2000" i="1" dirty="0">
              <a:solidFill>
                <a:srgbClr val="000000"/>
              </a:solidFill>
              <a:latin typeface="Arial" pitchFamily="34" charset="0"/>
              <a:cs typeface="Arial"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endParaRPr lang="en-US" sz="2000" dirty="0">
              <a:solidFill>
                <a:srgbClr val="CC3399"/>
              </a:solidFill>
              <a:latin typeface="Times New Roman" pitchFamily="18" charset="0"/>
            </a:endParaRPr>
          </a:p>
          <a:p>
            <a:pPr marL="739775" lvl="1" indent="-282575" defTabSz="457200">
              <a:lnSpc>
                <a:spcPct val="20000"/>
              </a:lnSpc>
              <a:spcBef>
                <a:spcPts val="1500"/>
              </a:spcBef>
              <a:buClr>
                <a:srgbClr val="000000"/>
              </a:buClr>
              <a:buSzPct val="100000"/>
              <a:buFont typeface="Times New Roman" pitchFamily="18" charset="0"/>
              <a:buChar char="•"/>
            </a:pPr>
            <a:endParaRPr lang="en-US" sz="2000" dirty="0">
              <a:solidFill>
                <a:srgbClr val="000000"/>
              </a:solidFill>
              <a:latin typeface="Times New Roman" pitchFamily="18" charset="0"/>
            </a:endParaRPr>
          </a:p>
          <a:p>
            <a:pPr marL="739775" lvl="1" indent="-282575" defTabSz="457200">
              <a:lnSpc>
                <a:spcPct val="90000"/>
              </a:lnSpc>
              <a:spcBef>
                <a:spcPts val="1500"/>
              </a:spcBef>
              <a:buClr>
                <a:srgbClr val="000000"/>
              </a:buClr>
              <a:buSzPct val="100000"/>
              <a:buFont typeface="Times New Roman" pitchFamily="18" charset="0"/>
              <a:buNone/>
            </a:pPr>
            <a:endParaRPr lang="en-US" sz="2000" i="1" baseline="30000" dirty="0">
              <a:solidFill>
                <a:srgbClr val="000000"/>
              </a:solidFill>
              <a:latin typeface="Times New Roman" pitchFamily="18"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True “no change” in the values of V(s) from one iteration to the next are guaranteed only if run for infinitely long.</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 In the limit, this process converges to a unique set of solutions for the Bellman equations</a:t>
            </a:r>
          </a:p>
          <a:p>
            <a:pPr marL="739775" lvl="1" indent="-282575" defTabSz="457200">
              <a:lnSpc>
                <a:spcPct val="90000"/>
              </a:lnSpc>
              <a:spcBef>
                <a:spcPts val="1500"/>
              </a:spcBef>
              <a:buClr>
                <a:srgbClr val="000000"/>
              </a:buClr>
              <a:buSzPct val="100000"/>
              <a:buFont typeface="Times New Roman" pitchFamily="18" charset="0"/>
              <a:buChar char="•"/>
            </a:pPr>
            <a:r>
              <a:rPr lang="en-US" sz="2000" dirty="0">
                <a:solidFill>
                  <a:srgbClr val="000000"/>
                </a:solidFill>
                <a:latin typeface="Arial" pitchFamily="34" charset="0"/>
                <a:cs typeface="Arial" pitchFamily="34" charset="0"/>
              </a:rPr>
              <a:t>They are the total  expected rewards (utilities) for the optimal policy</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Times New Roman" pitchFamily="18" charset="0"/>
            </a:endParaRPr>
          </a:p>
        </p:txBody>
      </p:sp>
      <p:graphicFrame>
        <p:nvGraphicFramePr>
          <p:cNvPr id="379910" name="Object 4"/>
          <p:cNvGraphicFramePr>
            <a:graphicFrameLocks noChangeAspect="1"/>
          </p:cNvGraphicFramePr>
          <p:nvPr/>
        </p:nvGraphicFramePr>
        <p:xfrm>
          <a:off x="1851025" y="3200400"/>
          <a:ext cx="5097463" cy="730250"/>
        </p:xfrm>
        <a:graphic>
          <a:graphicData uri="http://schemas.openxmlformats.org/presentationml/2006/ole">
            <mc:AlternateContent xmlns:mc="http://schemas.openxmlformats.org/markup-compatibility/2006">
              <mc:Choice xmlns:v="urn:schemas-microsoft-com:vml" Requires="v">
                <p:oleObj spid="_x0000_s267337" name="Equation" r:id="rId4" imgW="2844720" imgH="444240" progId="Equation.3">
                  <p:embed/>
                </p:oleObj>
              </mc:Choice>
              <mc:Fallback>
                <p:oleObj name="Equation" r:id="rId4" imgW="28447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1025" y="3200400"/>
                        <a:ext cx="5097463" cy="730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CC99"/>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4678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6786" name="Ink 3"/>
              <p:cNvPicPr>
                <a:picLocks noRot="1" noChangeAspect="1" noEditPoints="1" noChangeArrowheads="1" noChangeShapeType="1"/>
              </p:cNvPicPr>
              <p:nvPr/>
            </p:nvPicPr>
            <p:blipFill>
              <a:blip r:embed="rId7"/>
              <a:stretch>
                <a:fillRect/>
              </a:stretch>
            </p:blipFill>
            <p:spPr>
              <a:xfrm>
                <a:off x="388423150" y="43649900"/>
                <a:ext cx="0" cy="0"/>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14</a:t>
            </a:fld>
            <a:endParaRPr lang="en-US"/>
          </a:p>
        </p:txBody>
      </p:sp>
    </p:spTree>
    <p:extLst>
      <p:ext uri="{BB962C8B-B14F-4D97-AF65-F5344CB8AC3E}">
        <p14:creationId xmlns:p14="http://schemas.microsoft.com/office/powerpoint/2010/main" val="31985419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9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1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11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1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 algorithm</a:t>
            </a:r>
          </a:p>
        </p:txBody>
      </p:sp>
      <p:pic>
        <p:nvPicPr>
          <p:cNvPr id="4" name="Picture 3" descr="VI-code.jpg"/>
          <p:cNvPicPr>
            <a:picLocks noChangeAspect="1"/>
          </p:cNvPicPr>
          <p:nvPr/>
        </p:nvPicPr>
        <p:blipFill>
          <a:blip r:embed="rId2" cstate="print"/>
          <a:stretch>
            <a:fillRect/>
          </a:stretch>
        </p:blipFill>
        <p:spPr>
          <a:xfrm>
            <a:off x="214282" y="1428736"/>
            <a:ext cx="8760604" cy="4572032"/>
          </a:xfrm>
          <a:prstGeom prst="rect">
            <a:avLst/>
          </a:prstGeom>
        </p:spPr>
      </p:pic>
      <p:sp>
        <p:nvSpPr>
          <p:cNvPr id="3" name="Footer Placeholder 2"/>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15</a:t>
            </a:fld>
            <a:endParaRPr lang="en-US"/>
          </a:p>
        </p:txBody>
      </p:sp>
    </p:spTree>
    <p:extLst>
      <p:ext uri="{BB962C8B-B14F-4D97-AF65-F5344CB8AC3E}">
        <p14:creationId xmlns:p14="http://schemas.microsoft.com/office/powerpoint/2010/main" val="22853686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ExampleForValueIteration.png"/>
          <p:cNvPicPr>
            <a:picLocks noChangeAspect="1"/>
          </p:cNvPicPr>
          <p:nvPr/>
        </p:nvPicPr>
        <p:blipFill>
          <a:blip r:embed="rId4" cstate="print"/>
          <a:stretch>
            <a:fillRect/>
          </a:stretch>
        </p:blipFill>
        <p:spPr>
          <a:xfrm>
            <a:off x="5000628" y="1714488"/>
            <a:ext cx="3291568" cy="2048087"/>
          </a:xfrm>
          <a:prstGeom prst="rect">
            <a:avLst/>
          </a:prstGeom>
        </p:spPr>
      </p:pic>
      <p:sp>
        <p:nvSpPr>
          <p:cNvPr id="41990"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8200"/>
            <a:ext cx="9144000"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Arial" pitchFamily="34" charset="0"/>
              <a:buChar char="•"/>
            </a:pPr>
            <a:r>
              <a:rPr lang="en-US" sz="2400" dirty="0">
                <a:solidFill>
                  <a:srgbClr val="000000"/>
                </a:solidFill>
                <a:latin typeface="Arial" pitchFamily="34" charset="0"/>
                <a:cs typeface="Arial" pitchFamily="34" charset="0"/>
              </a:rPr>
              <a:t>Suppose, for instance, that we start with values V</a:t>
            </a:r>
            <a:r>
              <a:rPr lang="en-US" sz="2400" baseline="30000" dirty="0">
                <a:solidFill>
                  <a:srgbClr val="000000"/>
                </a:solidFill>
                <a:latin typeface="Arial" pitchFamily="34" charset="0"/>
                <a:cs typeface="Arial" pitchFamily="34" charset="0"/>
              </a:rPr>
              <a:t>(0)</a:t>
            </a:r>
            <a:r>
              <a:rPr lang="en-US" sz="2400" dirty="0">
                <a:solidFill>
                  <a:srgbClr val="000000"/>
                </a:solidFill>
                <a:latin typeface="Arial" pitchFamily="34" charset="0"/>
                <a:cs typeface="Arial" pitchFamily="34" charset="0"/>
              </a:rPr>
              <a:t>(s) that are all 0</a:t>
            </a:r>
          </a:p>
        </p:txBody>
      </p:sp>
      <p:graphicFrame>
        <p:nvGraphicFramePr>
          <p:cNvPr id="433167" name="Object 15"/>
          <p:cNvGraphicFramePr>
            <a:graphicFrameLocks noChangeAspect="1"/>
          </p:cNvGraphicFramePr>
          <p:nvPr/>
        </p:nvGraphicFramePr>
        <p:xfrm>
          <a:off x="2084388" y="5429250"/>
          <a:ext cx="3943350" cy="1173163"/>
        </p:xfrm>
        <a:graphic>
          <a:graphicData uri="http://schemas.openxmlformats.org/presentationml/2006/ole">
            <mc:AlternateContent xmlns:mc="http://schemas.openxmlformats.org/markup-compatibility/2006">
              <mc:Choice xmlns:v="urn:schemas-microsoft-com:vml" Requires="v">
                <p:oleObj spid="_x0000_s255126" name="Equation" r:id="rId5" imgW="3073320" imgH="914400" progId="Equation.3">
                  <p:embed/>
                </p:oleObj>
              </mc:Choice>
              <mc:Fallback>
                <p:oleObj name="Equation" r:id="rId5" imgW="307332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4388" y="5429250"/>
                        <a:ext cx="3943350"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 name="Group 20"/>
          <p:cNvGrpSpPr/>
          <p:nvPr/>
        </p:nvGrpSpPr>
        <p:grpSpPr>
          <a:xfrm>
            <a:off x="5500693" y="2928934"/>
            <a:ext cx="703159" cy="576263"/>
            <a:chOff x="5502078" y="2724135"/>
            <a:chExt cx="793947" cy="576263"/>
          </a:xfrm>
        </p:grpSpPr>
        <p:sp>
          <p:nvSpPr>
            <p:cNvPr id="43316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600" b="1" dirty="0">
                  <a:solidFill>
                    <a:srgbClr val="3333CC"/>
                  </a:solidFill>
                  <a:latin typeface="Times New Roman" pitchFamily="18" charset="0"/>
                </a:rPr>
                <a:t>0.04</a:t>
              </a:r>
            </a:p>
          </p:txBody>
        </p:sp>
        <p:sp>
          <p:nvSpPr>
            <p:cNvPr id="43316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0" name="Table 9"/>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4" name="TextBox 13"/>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15" name="TextBox 14"/>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16" name="TextBox 15"/>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17" name="TextBox 16"/>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graphicFrame>
        <p:nvGraphicFramePr>
          <p:cNvPr id="2" name="Object 10"/>
          <p:cNvGraphicFramePr>
            <a:graphicFrameLocks noChangeAspect="1"/>
          </p:cNvGraphicFramePr>
          <p:nvPr/>
        </p:nvGraphicFramePr>
        <p:xfrm>
          <a:off x="1200150" y="4006850"/>
          <a:ext cx="6096000" cy="1303338"/>
        </p:xfrm>
        <a:graphic>
          <a:graphicData uri="http://schemas.openxmlformats.org/presentationml/2006/ole">
            <mc:AlternateContent xmlns:mc="http://schemas.openxmlformats.org/markup-compatibility/2006">
              <mc:Choice xmlns:v="urn:schemas-microsoft-com:vml" Requires="v">
                <p:oleObj spid="_x0000_s255127" name="Equation" r:id="rId7" imgW="4749480" imgH="1015920" progId="Equation.3">
                  <p:embed/>
                </p:oleObj>
              </mc:Choice>
              <mc:Fallback>
                <p:oleObj name="Equation" r:id="rId7" imgW="4749480" imgH="1015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150" y="4006850"/>
                        <a:ext cx="6096000"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0</a:t>
            </a:r>
          </a:p>
        </p:txBody>
      </p:sp>
      <p:sp>
        <p:nvSpPr>
          <p:cNvPr id="23" name="TextBox 22"/>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mc:AlternateContent xmlns:mc="http://schemas.openxmlformats.org/markup-compatibility/2006" xmlns:p14="http://schemas.microsoft.com/office/powerpoint/2010/main">
        <mc:Choice Requires="p14">
          <p:contentPart p14:bwMode="auto" r:id="rId9">
            <p14:nvContentPartPr>
              <p14:cNvPr id="247811"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7811"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7812"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47812" name="Ink 5"/>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7814"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247814" name="Ink 6"/>
              <p:cNvPicPr>
                <a:picLocks noRot="1" noChangeAspect="1" noEditPoints="1" noChangeArrowheads="1" noChangeShapeType="1"/>
              </p:cNvPicPr>
              <p:nvPr/>
            </p:nvPicPr>
            <p:blipFill>
              <a:blip r:embed="rId14"/>
              <a:stretch>
                <a:fillRect/>
              </a:stretch>
            </p:blipFill>
            <p:spPr>
              <a:xfrm>
                <a:off x="5828688" y="161221"/>
                <a:ext cx="1077189"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7815"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247815" name="Ink 7"/>
              <p:cNvPicPr>
                <a:picLocks noRot="1" noChangeAspect="1" noEditPoints="1" noChangeArrowheads="1" noChangeShapeType="1"/>
              </p:cNvPicPr>
              <p:nvPr/>
            </p:nvPicPr>
            <p:blipFill>
              <a:blip r:embed="rId16"/>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7816"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247816" name="Ink 8"/>
              <p:cNvPicPr>
                <a:picLocks noRot="1" noChangeAspect="1" noEditPoints="1" noChangeArrowheads="1" noChangeShapeType="1"/>
              </p:cNvPicPr>
              <p:nvPr/>
            </p:nvPicPr>
            <p:blipFill>
              <a:blip r:embed="rId18"/>
              <a:stretch>
                <a:fillRect/>
              </a:stretch>
            </p:blipFill>
            <p:spPr>
              <a:xfrm>
                <a:off x="6247910" y="540637"/>
                <a:ext cx="2787468"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7817" name="Ink 9"/>
              <p14:cNvContentPartPr>
                <a14:cpLocks xmlns:a14="http://schemas.microsoft.com/office/drawing/2010/main" noRot="1" noChangeAspect="1" noEditPoints="1" noChangeArrowheads="1" noChangeShapeType="1"/>
              </p14:cNvContentPartPr>
              <p14:nvPr/>
            </p14:nvContentPartPr>
            <p14:xfrm>
              <a:off x="2547938" y="4149725"/>
              <a:ext cx="168275" cy="347663"/>
            </p14:xfrm>
          </p:contentPart>
        </mc:Choice>
        <mc:Fallback xmlns="">
          <p:pic>
            <p:nvPicPr>
              <p:cNvPr id="247817" name="Ink 9"/>
              <p:cNvPicPr>
                <a:picLocks noRot="1" noChangeAspect="1" noEditPoints="1" noChangeArrowheads="1" noChangeShapeType="1"/>
              </p:cNvPicPr>
              <p:nvPr/>
            </p:nvPicPr>
            <p:blipFill>
              <a:blip r:embed="rId20"/>
              <a:stretch>
                <a:fillRect/>
              </a:stretch>
            </p:blipFill>
            <p:spPr>
              <a:xfrm>
                <a:off x="2540747" y="4145762"/>
                <a:ext cx="186253" cy="36171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7818" name="Ink 10"/>
              <p14:cNvContentPartPr>
                <a14:cpLocks xmlns:a14="http://schemas.microsoft.com/office/drawing/2010/main" noRot="1" noChangeAspect="1" noEditPoints="1" noChangeArrowheads="1" noChangeShapeType="1"/>
              </p14:cNvContentPartPr>
              <p14:nvPr/>
            </p14:nvContentPartPr>
            <p14:xfrm>
              <a:off x="619125" y="3060700"/>
              <a:ext cx="422275" cy="306388"/>
            </p14:xfrm>
          </p:contentPart>
        </mc:Choice>
        <mc:Fallback xmlns="">
          <p:pic>
            <p:nvPicPr>
              <p:cNvPr id="247818" name="Ink 10"/>
              <p:cNvPicPr>
                <a:picLocks noRot="1" noChangeAspect="1" noEditPoints="1" noChangeArrowheads="1" noChangeShapeType="1"/>
              </p:cNvPicPr>
              <p:nvPr/>
            </p:nvPicPr>
            <p:blipFill>
              <a:blip r:embed="rId22"/>
              <a:stretch>
                <a:fillRect/>
              </a:stretch>
            </p:blipFill>
            <p:spPr>
              <a:xfrm>
                <a:off x="614085" y="3052779"/>
                <a:ext cx="437395" cy="32655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7819" name="Ink 11"/>
              <p14:cNvContentPartPr>
                <a14:cpLocks xmlns:a14="http://schemas.microsoft.com/office/drawing/2010/main" noRot="1" noChangeAspect="1" noEditPoints="1" noChangeArrowheads="1" noChangeShapeType="1"/>
              </p14:cNvContentPartPr>
              <p14:nvPr/>
            </p14:nvContentPartPr>
            <p14:xfrm>
              <a:off x="1135063" y="2673350"/>
              <a:ext cx="115887" cy="284163"/>
            </p14:xfrm>
          </p:contentPart>
        </mc:Choice>
        <mc:Fallback xmlns="">
          <p:pic>
            <p:nvPicPr>
              <p:cNvPr id="247819" name="Ink 11"/>
              <p:cNvPicPr>
                <a:picLocks noRot="1" noChangeAspect="1" noEditPoints="1" noChangeArrowheads="1" noChangeShapeType="1"/>
              </p:cNvPicPr>
              <p:nvPr/>
            </p:nvPicPr>
            <p:blipFill>
              <a:blip r:embed="rId24"/>
              <a:stretch>
                <a:fillRect/>
              </a:stretch>
            </p:blipFill>
            <p:spPr>
              <a:xfrm>
                <a:off x="1132184" y="2666147"/>
                <a:ext cx="121645" cy="294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7820" name="Ink 12"/>
              <p14:cNvContentPartPr>
                <a14:cpLocks xmlns:a14="http://schemas.microsoft.com/office/drawing/2010/main" noRot="1" noChangeAspect="1" noEditPoints="1" noChangeArrowheads="1" noChangeShapeType="1"/>
              </p14:cNvContentPartPr>
              <p14:nvPr/>
            </p14:nvContentPartPr>
            <p14:xfrm>
              <a:off x="1144588" y="3413125"/>
              <a:ext cx="177800" cy="536575"/>
            </p14:xfrm>
          </p:contentPart>
        </mc:Choice>
        <mc:Fallback xmlns="">
          <p:pic>
            <p:nvPicPr>
              <p:cNvPr id="247820" name="Ink 12"/>
              <p:cNvPicPr>
                <a:picLocks noRot="1" noChangeAspect="1" noEditPoints="1" noChangeArrowheads="1" noChangeShapeType="1"/>
              </p:cNvPicPr>
              <p:nvPr/>
            </p:nvPicPr>
            <p:blipFill>
              <a:blip r:embed="rId26"/>
              <a:stretch>
                <a:fillRect/>
              </a:stretch>
            </p:blipFill>
            <p:spPr>
              <a:xfrm>
                <a:off x="1140989" y="3407003"/>
                <a:ext cx="185718" cy="550259"/>
              </a:xfrm>
              <a:prstGeom prst="rect">
                <a:avLst/>
              </a:prstGeom>
            </p:spPr>
          </p:pic>
        </mc:Fallback>
      </mc:AlternateContent>
      <p:sp>
        <p:nvSpPr>
          <p:cNvPr id="4" name="Footer Placeholder 3"/>
          <p:cNvSpPr>
            <a:spLocks noGrp="1"/>
          </p:cNvSpPr>
          <p:nvPr>
            <p:ph type="ftr" sz="quarter" idx="11"/>
          </p:nvPr>
        </p:nvSpPr>
        <p:spPr>
          <a:xfrm>
            <a:off x="57386" y="6400800"/>
            <a:ext cx="2895600" cy="457200"/>
          </a:xfrm>
        </p:spPr>
        <p:txBody>
          <a:bodyPr/>
          <a:lstStyle/>
          <a:p>
            <a:pPr>
              <a:defRPr/>
            </a:pPr>
            <a:r>
              <a:rPr lang="en-US" dirty="0"/>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16</a:t>
            </a:fld>
            <a:endParaRPr lang="en-US"/>
          </a:p>
        </p:txBody>
      </p:sp>
    </p:spTree>
    <p:extLst>
      <p:ext uri="{BB962C8B-B14F-4D97-AF65-F5344CB8AC3E}">
        <p14:creationId xmlns:p14="http://schemas.microsoft.com/office/powerpoint/2010/main" val="1050394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786314" y="6215082"/>
            <a:ext cx="2449511"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455685" y="16986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Let’s compute V</a:t>
            </a:r>
            <a:r>
              <a:rPr lang="en-US" sz="2400" baseline="30000" dirty="0">
                <a:solidFill>
                  <a:srgbClr val="000000"/>
                </a:solidFill>
                <a:latin typeface="Arial" pitchFamily="34" charset="0"/>
                <a:cs typeface="Arial" pitchFamily="34" charset="0"/>
              </a:rPr>
              <a:t>(1)</a:t>
            </a:r>
            <a:r>
              <a:rPr lang="en-US" sz="2400" dirty="0">
                <a:solidFill>
                  <a:srgbClr val="000000"/>
                </a:solidFill>
                <a:latin typeface="Arial" pitchFamily="34" charset="0"/>
                <a:cs typeface="Arial" pitchFamily="34" charset="0"/>
              </a:rPr>
              <a:t>(3,3)</a:t>
            </a:r>
          </a:p>
        </p:txBody>
      </p:sp>
      <p:graphicFrame>
        <p:nvGraphicFramePr>
          <p:cNvPr id="2" name="Object 10"/>
          <p:cNvGraphicFramePr>
            <a:graphicFrameLocks noChangeAspect="1"/>
          </p:cNvGraphicFramePr>
          <p:nvPr/>
        </p:nvGraphicFramePr>
        <p:xfrm>
          <a:off x="1270000" y="4006850"/>
          <a:ext cx="6257925" cy="1303338"/>
        </p:xfrm>
        <a:graphic>
          <a:graphicData uri="http://schemas.openxmlformats.org/presentationml/2006/ole">
            <mc:AlternateContent xmlns:mc="http://schemas.openxmlformats.org/markup-compatibility/2006">
              <mc:Choice xmlns:v="urn:schemas-microsoft-com:vml" Requires="v">
                <p:oleObj spid="_x0000_s256148" name="Equation" r:id="rId4" imgW="4876560" imgH="1015920" progId="Equation.3">
                  <p:embed/>
                </p:oleObj>
              </mc:Choice>
              <mc:Fallback>
                <p:oleObj name="Equation" r:id="rId4" imgW="487656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4006850"/>
                        <a:ext cx="625792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900363" y="5429250"/>
          <a:ext cx="3209925" cy="1173163"/>
        </p:xfrm>
        <a:graphic>
          <a:graphicData uri="http://schemas.openxmlformats.org/presentationml/2006/ole">
            <mc:AlternateContent xmlns:mc="http://schemas.openxmlformats.org/markup-compatibility/2006">
              <mc:Choice xmlns:v="urn:schemas-microsoft-com:vml" Requires="v">
                <p:oleObj spid="_x0000_s256149" name="Equation" r:id="rId6" imgW="2501640" imgH="914400" progId="Equation.3">
                  <p:embed/>
                </p:oleObj>
              </mc:Choice>
              <mc:Fallback>
                <p:oleObj name="Equation" r:id="rId6" imgW="2501640" imgH="914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0363" y="5429250"/>
                        <a:ext cx="320992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8" cstate="print"/>
          <a:stretch>
            <a:fillRect/>
          </a:stretch>
        </p:blipFill>
        <p:spPr>
          <a:xfrm>
            <a:off x="5000628" y="1714488"/>
            <a:ext cx="3291568" cy="2048087"/>
          </a:xfrm>
          <a:prstGeom prst="rect">
            <a:avLst/>
          </a:prstGeom>
        </p:spPr>
      </p:pic>
      <p:grpSp>
        <p:nvGrpSpPr>
          <p:cNvPr id="3" name="Group 22"/>
          <p:cNvGrpSpPr/>
          <p:nvPr/>
        </p:nvGrpSpPr>
        <p:grpSpPr>
          <a:xfrm>
            <a:off x="5500694" y="2928934"/>
            <a:ext cx="703158" cy="576263"/>
            <a:chOff x="5575304" y="2724135"/>
            <a:chExt cx="720725" cy="576263"/>
          </a:xfrm>
        </p:grpSpPr>
        <p:sp>
          <p:nvSpPr>
            <p:cNvPr id="2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-0.4</a:t>
              </a:r>
            </a:p>
          </p:txBody>
        </p:sp>
        <p:sp>
          <p:nvSpPr>
            <p:cNvPr id="2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0</a:t>
            </a: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sp>
        <p:nvSpPr>
          <p:cNvPr id="35" name="Rectangle 17"/>
          <p:cNvSpPr>
            <a:spLocks noChangeArrowheads="1"/>
          </p:cNvSpPr>
          <p:nvPr/>
        </p:nvSpPr>
        <p:spPr bwMode="auto">
          <a:xfrm>
            <a:off x="6858839" y="1775012"/>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a:solidFill>
                  <a:srgbClr val="3333CC"/>
                </a:solidFill>
                <a:latin typeface="Times New Roman" pitchFamily="18" charset="0"/>
              </a:rPr>
              <a:t>0.76</a:t>
            </a:r>
          </a:p>
        </p:txBody>
      </p:sp>
      <p:grpSp>
        <p:nvGrpSpPr>
          <p:cNvPr id="4" name="Group 36"/>
          <p:cNvGrpSpPr/>
          <p:nvPr/>
        </p:nvGrpSpPr>
        <p:grpSpPr>
          <a:xfrm>
            <a:off x="5500693" y="2928934"/>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0.04</a:t>
              </a: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883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8834"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5" name="Footer Placeholder 4"/>
          <p:cNvSpPr>
            <a:spLocks noGrp="1"/>
          </p:cNvSpPr>
          <p:nvPr>
            <p:ph type="ftr" sz="quarter" idx="11"/>
          </p:nvPr>
        </p:nvSpPr>
        <p:spPr>
          <a:xfrm>
            <a:off x="-152400" y="6400800"/>
            <a:ext cx="2895600" cy="457200"/>
          </a:xfrm>
        </p:spPr>
        <p:txBody>
          <a:bodyPr/>
          <a:lstStyle/>
          <a:p>
            <a:pPr>
              <a:defRPr/>
            </a:pPr>
            <a:r>
              <a:rPr lang="en-US" dirty="0"/>
              <a:t>CPSC 422, Lecture 4</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17</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4"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7"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3161712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6"/>
          <p:cNvSpPr>
            <a:spLocks noChangeArrowheads="1"/>
          </p:cNvSpPr>
          <p:nvPr/>
        </p:nvSpPr>
        <p:spPr bwMode="auto">
          <a:xfrm>
            <a:off x="4429124" y="6000768"/>
            <a:ext cx="2449511" cy="214314"/>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779512" y="150813"/>
            <a:ext cx="8534400"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 (cont’d)</a:t>
            </a:r>
          </a:p>
        </p:txBody>
      </p:sp>
      <p:sp>
        <p:nvSpPr>
          <p:cNvPr id="41991"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836613"/>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Let’s compute V</a:t>
            </a:r>
            <a:r>
              <a:rPr lang="en-US" sz="2400" baseline="30000" dirty="0">
                <a:solidFill>
                  <a:srgbClr val="000000"/>
                </a:solidFill>
                <a:latin typeface="Arial" pitchFamily="34" charset="0"/>
                <a:cs typeface="Arial" pitchFamily="34" charset="0"/>
              </a:rPr>
              <a:t>(1)</a:t>
            </a:r>
            <a:r>
              <a:rPr lang="en-US" sz="2400" dirty="0">
                <a:solidFill>
                  <a:srgbClr val="000000"/>
                </a:solidFill>
                <a:latin typeface="Arial" pitchFamily="34" charset="0"/>
                <a:cs typeface="Arial" pitchFamily="34" charset="0"/>
              </a:rPr>
              <a:t>(4,1</a:t>
            </a:r>
            <a:r>
              <a:rPr lang="en-US" sz="2400" dirty="0">
                <a:solidFill>
                  <a:srgbClr val="000000"/>
                </a:solidFill>
                <a:latin typeface="Times New Roman" pitchFamily="18" charset="0"/>
              </a:rPr>
              <a:t>)</a:t>
            </a:r>
          </a:p>
        </p:txBody>
      </p:sp>
      <p:graphicFrame>
        <p:nvGraphicFramePr>
          <p:cNvPr id="2" name="Object 10"/>
          <p:cNvGraphicFramePr>
            <a:graphicFrameLocks noChangeAspect="1"/>
          </p:cNvGraphicFramePr>
          <p:nvPr>
            <p:extLst>
              <p:ext uri="{D42A27DB-BD31-4B8C-83A1-F6EECF244321}">
                <p14:modId xmlns:p14="http://schemas.microsoft.com/office/powerpoint/2010/main" val="1366833514"/>
              </p:ext>
            </p:extLst>
          </p:nvPr>
        </p:nvGraphicFramePr>
        <p:xfrm>
          <a:off x="1457325" y="4006850"/>
          <a:ext cx="5881688" cy="1303338"/>
        </p:xfrm>
        <a:graphic>
          <a:graphicData uri="http://schemas.openxmlformats.org/presentationml/2006/ole">
            <mc:AlternateContent xmlns:mc="http://schemas.openxmlformats.org/markup-compatibility/2006">
              <mc:Choice xmlns:v="urn:schemas-microsoft-com:vml" Requires="v">
                <p:oleObj spid="_x0000_s257172" name="Equation" r:id="rId4" imgW="4584600" imgH="1015920" progId="Equation.3">
                  <p:embed/>
                </p:oleObj>
              </mc:Choice>
              <mc:Fallback>
                <p:oleObj name="Equation" r:id="rId4" imgW="4584600" imgH="1015920" progId="Equation.3">
                  <p:embed/>
                  <p:pic>
                    <p:nvPicPr>
                      <p:cNvPr id="0" name=""/>
                      <p:cNvPicPr>
                        <a:picLocks noChangeAspect="1" noChangeArrowheads="1"/>
                      </p:cNvPicPr>
                      <p:nvPr/>
                    </p:nvPicPr>
                    <p:blipFill>
                      <a:blip r:embed="rId5"/>
                      <a:srcRect/>
                      <a:stretch>
                        <a:fillRect/>
                      </a:stretch>
                    </p:blipFill>
                    <p:spPr bwMode="auto">
                      <a:xfrm>
                        <a:off x="1457325" y="4006850"/>
                        <a:ext cx="5881688"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2" name="Picture 21" descr="ExampleForValueIteration.png"/>
          <p:cNvPicPr>
            <a:picLocks noChangeAspect="1"/>
          </p:cNvPicPr>
          <p:nvPr/>
        </p:nvPicPr>
        <p:blipFill>
          <a:blip r:embed="rId6" cstate="print"/>
          <a:stretch>
            <a:fillRect/>
          </a:stretch>
        </p:blipFill>
        <p:spPr>
          <a:xfrm>
            <a:off x="5000628" y="1714488"/>
            <a:ext cx="3291568" cy="2048087"/>
          </a:xfrm>
          <a:prstGeom prst="rect">
            <a:avLst/>
          </a:prstGeom>
        </p:spPr>
      </p:pic>
      <p:graphicFrame>
        <p:nvGraphicFramePr>
          <p:cNvPr id="26" name="Table 25"/>
          <p:cNvGraphicFramePr>
            <a:graphicFrameLocks noGrp="1"/>
          </p:cNvGraphicFramePr>
          <p:nvPr/>
        </p:nvGraphicFramePr>
        <p:xfrm>
          <a:off x="857224" y="1785926"/>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0" dirty="0">
                          <a:solidFill>
                            <a:schemeClr val="tx1"/>
                          </a:solidFill>
                          <a:latin typeface="Arial" pitchFamily="34" charset="0"/>
                          <a:cs typeface="Arial"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TextBox 26"/>
          <p:cNvSpPr txBox="1"/>
          <p:nvPr/>
        </p:nvSpPr>
        <p:spPr>
          <a:xfrm>
            <a:off x="357158" y="1785926"/>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28" name="TextBox 27"/>
          <p:cNvSpPr txBox="1"/>
          <p:nvPr/>
        </p:nvSpPr>
        <p:spPr>
          <a:xfrm>
            <a:off x="857224" y="3500438"/>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29" name="TextBox 28"/>
          <p:cNvSpPr txBox="1"/>
          <p:nvPr/>
        </p:nvSpPr>
        <p:spPr>
          <a:xfrm>
            <a:off x="2987622" y="191210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0" name="TextBox 29"/>
          <p:cNvSpPr txBox="1"/>
          <p:nvPr/>
        </p:nvSpPr>
        <p:spPr>
          <a:xfrm>
            <a:off x="3000364" y="2500306"/>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1" name="TextBox 30"/>
          <p:cNvSpPr txBox="1"/>
          <p:nvPr/>
        </p:nvSpPr>
        <p:spPr>
          <a:xfrm>
            <a:off x="1000100"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0</a:t>
            </a:r>
          </a:p>
        </p:txBody>
      </p:sp>
      <p:sp>
        <p:nvSpPr>
          <p:cNvPr id="32" name="TextBox 31"/>
          <p:cNvSpPr txBox="1"/>
          <p:nvPr/>
        </p:nvSpPr>
        <p:spPr>
          <a:xfrm>
            <a:off x="5500694" y="1428736"/>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grpSp>
        <p:nvGrpSpPr>
          <p:cNvPr id="3" name="Group 32"/>
          <p:cNvGrpSpPr/>
          <p:nvPr/>
        </p:nvGrpSpPr>
        <p:grpSpPr>
          <a:xfrm>
            <a:off x="6831255" y="1767986"/>
            <a:ext cx="703158" cy="576263"/>
            <a:chOff x="5575304" y="2724135"/>
            <a:chExt cx="720725" cy="576263"/>
          </a:xfrm>
        </p:grpSpPr>
        <p:sp>
          <p:nvSpPr>
            <p:cNvPr id="34" name="Text Box 16"/>
            <p:cNvSpPr txBox="1">
              <a:spLocks noChangeArrowheads="1"/>
            </p:cNvSpPr>
            <p:nvPr/>
          </p:nvSpPr>
          <p:spPr bwMode="auto">
            <a:xfrm>
              <a:off x="5648329" y="2797160"/>
              <a:ext cx="504825" cy="384175"/>
            </a:xfrm>
            <a:prstGeom prst="rect">
              <a:avLst/>
            </a:prstGeom>
            <a:solidFill>
              <a:schemeClr val="bg1"/>
            </a:solidFill>
            <a:ln w="9525">
              <a:noFill/>
              <a:miter lim="800000"/>
              <a:headEnd/>
              <a:tailEnd/>
            </a:ln>
          </p:spPr>
          <p:txBody>
            <a:bodyPr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1800" b="1" dirty="0">
                  <a:solidFill>
                    <a:srgbClr val="3333CC"/>
                  </a:solidFill>
                  <a:latin typeface="Times New Roman" pitchFamily="18" charset="0"/>
                </a:rPr>
                <a:t>.76</a:t>
              </a:r>
            </a:p>
          </p:txBody>
        </p:sp>
        <p:sp>
          <p:nvSpPr>
            <p:cNvPr id="35" name="Rectangle 17"/>
            <p:cNvSpPr>
              <a:spLocks noChangeArrowheads="1"/>
            </p:cNvSpPr>
            <p:nvPr/>
          </p:nvSpPr>
          <p:spPr bwMode="auto">
            <a:xfrm>
              <a:off x="5575304" y="2724135"/>
              <a:ext cx="720725"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aphicFrame>
        <p:nvGraphicFramePr>
          <p:cNvPr id="185350" name="Object 10"/>
          <p:cNvGraphicFramePr>
            <a:graphicFrameLocks noChangeAspect="1"/>
          </p:cNvGraphicFramePr>
          <p:nvPr/>
        </p:nvGraphicFramePr>
        <p:xfrm>
          <a:off x="2627313" y="5422900"/>
          <a:ext cx="3324225" cy="1171575"/>
        </p:xfrm>
        <a:graphic>
          <a:graphicData uri="http://schemas.openxmlformats.org/presentationml/2006/ole">
            <mc:AlternateContent xmlns:mc="http://schemas.openxmlformats.org/markup-compatibility/2006">
              <mc:Choice xmlns:v="urn:schemas-microsoft-com:vml" Requires="v">
                <p:oleObj spid="_x0000_s257173" name="Equation" r:id="rId7" imgW="2590560" imgH="914400" progId="Equation.3">
                  <p:embed/>
                </p:oleObj>
              </mc:Choice>
              <mc:Fallback>
                <p:oleObj name="Equation" r:id="rId7" imgW="2590560" imgH="914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313" y="5422900"/>
                        <a:ext cx="3324225" cy="117157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 name="Group 37"/>
          <p:cNvGrpSpPr/>
          <p:nvPr/>
        </p:nvGrpSpPr>
        <p:grpSpPr>
          <a:xfrm>
            <a:off x="5500693" y="2928934"/>
            <a:ext cx="703159" cy="576263"/>
            <a:chOff x="5502078" y="2724135"/>
            <a:chExt cx="793947" cy="576263"/>
          </a:xfrm>
        </p:grpSpPr>
        <p:sp>
          <p:nvSpPr>
            <p:cNvPr id="39"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0.04</a:t>
              </a:r>
            </a:p>
          </p:txBody>
        </p:sp>
        <p:sp>
          <p:nvSpPr>
            <p:cNvPr id="40"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grpSp>
        <p:nvGrpSpPr>
          <p:cNvPr id="5" name="Group 40"/>
          <p:cNvGrpSpPr/>
          <p:nvPr/>
        </p:nvGrpSpPr>
        <p:grpSpPr>
          <a:xfrm>
            <a:off x="7535673" y="2931738"/>
            <a:ext cx="703159" cy="576263"/>
            <a:chOff x="5502078" y="2724135"/>
            <a:chExt cx="793947" cy="576263"/>
          </a:xfrm>
        </p:grpSpPr>
        <p:sp>
          <p:nvSpPr>
            <p:cNvPr id="42"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0.04</a:t>
              </a:r>
            </a:p>
          </p:txBody>
        </p:sp>
        <p:sp>
          <p:nvSpPr>
            <p:cNvPr id="43"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9">
            <p14:nvContentPartPr>
              <p14:cNvPr id="249858"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49858" name="Ink 4"/>
              <p:cNvPicPr>
                <a:picLocks noRot="1" noChangeAspect="1" noEditPoints="1" noChangeArrowheads="1" noChangeShapeType="1"/>
              </p:cNvPicPr>
              <p:nvPr/>
            </p:nvPicPr>
            <p:blipFill>
              <a:blip r:embed="rId10"/>
              <a:stretch>
                <a:fillRect/>
              </a:stretch>
            </p:blipFill>
            <p:spPr>
              <a:xfrm>
                <a:off x="388423150" y="43649900"/>
                <a:ext cx="0" cy="0"/>
              </a:xfrm>
              <a:prstGeom prst="rect">
                <a:avLst/>
              </a:prstGeom>
            </p:spPr>
          </p:pic>
        </mc:Fallback>
      </mc:AlternateContent>
      <p:sp>
        <p:nvSpPr>
          <p:cNvPr id="6" name="Footer Placeholder 5"/>
          <p:cNvSpPr>
            <a:spLocks noGrp="1"/>
          </p:cNvSpPr>
          <p:nvPr>
            <p:ph type="ftr" sz="quarter" idx="11"/>
          </p:nvPr>
        </p:nvSpPr>
        <p:spPr>
          <a:xfrm>
            <a:off x="0" y="6400800"/>
            <a:ext cx="2895600" cy="457200"/>
          </a:xfrm>
        </p:spPr>
        <p:txBody>
          <a:bodyPr/>
          <a:lstStyle/>
          <a:p>
            <a:pPr>
              <a:defRPr/>
            </a:pPr>
            <a:r>
              <a:rPr lang="en-US" dirty="0"/>
              <a:t>CPSC 422, Lecture 4</a:t>
            </a:r>
          </a:p>
        </p:txBody>
      </p:sp>
      <p:sp>
        <p:nvSpPr>
          <p:cNvPr id="7" name="Slide Number Placeholder 6"/>
          <p:cNvSpPr>
            <a:spLocks noGrp="1"/>
          </p:cNvSpPr>
          <p:nvPr>
            <p:ph type="sldNum" sz="quarter" idx="12"/>
          </p:nvPr>
        </p:nvSpPr>
        <p:spPr/>
        <p:txBody>
          <a:bodyPr/>
          <a:lstStyle/>
          <a:p>
            <a:pPr>
              <a:defRPr/>
            </a:pPr>
            <a:r>
              <a:rPr lang="en-US"/>
              <a:t>Slide </a:t>
            </a:r>
            <a:fld id="{923DC875-25F3-4B98-B29A-145DD351EDEF}" type="slidenum">
              <a:rPr lang="en-US" smtClean="0"/>
              <a:pPr>
                <a:defRPr/>
              </a:pPr>
              <a:t>18</a:t>
            </a:fld>
            <a:endParaRPr lang="en-US"/>
          </a:p>
        </p:txBody>
      </p:sp>
      <mc:AlternateContent xmlns:mc="http://schemas.openxmlformats.org/markup-compatibility/2006" xmlns:p14="http://schemas.microsoft.com/office/powerpoint/2010/main">
        <mc:Choice Requires="p14">
          <p:contentPart p14:bwMode="auto" r:id="rId11">
            <p14:nvContentPartPr>
              <p14:cNvPr id="33" name="Ink 6"/>
              <p14:cNvContentPartPr>
                <a14:cpLocks xmlns:a14="http://schemas.microsoft.com/office/drawing/2010/main" noRot="1" noChangeAspect="1" noEditPoints="1" noChangeArrowheads="1" noChangeShapeType="1"/>
              </p14:cNvContentPartPr>
              <p14:nvPr/>
            </p14:nvContentPartPr>
            <p14:xfrm>
              <a:off x="5842000" y="169863"/>
              <a:ext cx="1050925" cy="434975"/>
            </p14:xfrm>
          </p:contentPart>
        </mc:Choice>
        <mc:Fallback xmlns="">
          <p:pic>
            <p:nvPicPr>
              <p:cNvPr id="33" name="Ink 6"/>
              <p:cNvPicPr>
                <a:picLocks noRot="1" noChangeAspect="1" noEditPoints="1" noChangeArrowheads="1" noChangeShapeType="1"/>
              </p:cNvPicPr>
              <p:nvPr/>
            </p:nvPicPr>
            <p:blipFill>
              <a:blip r:embed="rId12"/>
              <a:stretch>
                <a:fillRect/>
              </a:stretch>
            </p:blipFill>
            <p:spPr>
              <a:xfrm>
                <a:off x="5828679" y="161221"/>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7"/>
              <p14:cNvContentPartPr>
                <a14:cpLocks xmlns:a14="http://schemas.microsoft.com/office/drawing/2010/main" noRot="1" noChangeAspect="1" noEditPoints="1" noChangeArrowheads="1" noChangeShapeType="1"/>
              </p14:cNvContentPartPr>
              <p14:nvPr/>
            </p14:nvContentPartPr>
            <p14:xfrm>
              <a:off x="7137400" y="103188"/>
              <a:ext cx="1827213" cy="485775"/>
            </p14:xfrm>
          </p:contentPart>
        </mc:Choice>
        <mc:Fallback xmlns="">
          <p:pic>
            <p:nvPicPr>
              <p:cNvPr id="37" name="Ink 7"/>
              <p:cNvPicPr>
                <a:picLocks noRot="1" noChangeAspect="1" noEditPoints="1" noChangeArrowheads="1" noChangeShapeType="1"/>
              </p:cNvPicPr>
              <p:nvPr/>
            </p:nvPicPr>
            <p:blipFill>
              <a:blip r:embed="rId14"/>
              <a:stretch>
                <a:fillRect/>
              </a:stretch>
            </p:blipFill>
            <p:spPr>
              <a:xfrm>
                <a:off x="7127681" y="92385"/>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8"/>
              <p14:cNvContentPartPr>
                <a14:cpLocks xmlns:a14="http://schemas.microsoft.com/office/drawing/2010/main" noRot="1" noChangeAspect="1" noEditPoints="1" noChangeArrowheads="1" noChangeShapeType="1"/>
              </p14:cNvContentPartPr>
              <p14:nvPr/>
            </p14:nvContentPartPr>
            <p14:xfrm>
              <a:off x="6254750" y="549275"/>
              <a:ext cx="2770188" cy="506413"/>
            </p14:xfrm>
          </p:contentPart>
        </mc:Choice>
        <mc:Fallback xmlns="">
          <p:pic>
            <p:nvPicPr>
              <p:cNvPr id="38" name="Ink 8"/>
              <p:cNvPicPr>
                <a:picLocks noRot="1" noChangeAspect="1" noEditPoints="1" noChangeArrowheads="1" noChangeShapeType="1"/>
              </p:cNvPicPr>
              <p:nvPr/>
            </p:nvPicPr>
            <p:blipFill>
              <a:blip r:embed="rId16"/>
              <a:stretch>
                <a:fillRect/>
              </a:stretch>
            </p:blipFill>
            <p:spPr>
              <a:xfrm>
                <a:off x="6247910" y="540637"/>
                <a:ext cx="2787468" cy="521170"/>
              </a:xfrm>
              <a:prstGeom prst="rect">
                <a:avLst/>
              </a:prstGeom>
            </p:spPr>
          </p:pic>
        </mc:Fallback>
      </mc:AlternateContent>
    </p:spTree>
    <p:extLst>
      <p:ext uri="{BB962C8B-B14F-4D97-AF65-F5344CB8AC3E}">
        <p14:creationId xmlns:p14="http://schemas.microsoft.com/office/powerpoint/2010/main" val="10257736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After a Full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2928926"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2428860"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18" name="TextBox 17"/>
          <p:cNvSpPr txBox="1"/>
          <p:nvPr/>
        </p:nvSpPr>
        <p:spPr>
          <a:xfrm>
            <a:off x="2928926"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19" name="TextBox 18"/>
          <p:cNvSpPr txBox="1"/>
          <p:nvPr/>
        </p:nvSpPr>
        <p:spPr>
          <a:xfrm>
            <a:off x="5059324"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0" name="TextBox 19"/>
          <p:cNvSpPr txBox="1"/>
          <p:nvPr/>
        </p:nvSpPr>
        <p:spPr>
          <a:xfrm>
            <a:off x="5072066"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1" name="TextBox 20"/>
          <p:cNvSpPr txBox="1"/>
          <p:nvPr/>
        </p:nvSpPr>
        <p:spPr>
          <a:xfrm>
            <a:off x="3071802"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sp>
        <p:nvSpPr>
          <p:cNvPr id="10" name="Rectangle 8"/>
          <p:cNvSpPr>
            <a:spLocks noChangeArrowheads="1"/>
          </p:cNvSpPr>
          <p:nvPr/>
        </p:nvSpPr>
        <p:spPr bwMode="auto">
          <a:xfrm>
            <a:off x="214282" y="3214686"/>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000" dirty="0">
                <a:solidFill>
                  <a:srgbClr val="000000"/>
                </a:solidFill>
                <a:latin typeface="Arial" pitchFamily="34" charset="0"/>
                <a:cs typeface="Arial" pitchFamily="34" charset="0"/>
              </a:rPr>
              <a:t>Only the state  one step away from a positive reward (3,3) has gained value, all the others are losing value</a:t>
            </a:r>
            <a:endParaRPr lang="en-US" sz="2400" dirty="0">
              <a:solidFill>
                <a:srgbClr val="000000"/>
              </a:solidFill>
              <a:latin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50882"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0882" name="Ink 3"/>
              <p:cNvPicPr>
                <a:picLocks noRot="1" noChangeAspect="1" noEditPoints="1" noChangeArrowheads="1" noChangeShapeType="1"/>
              </p:cNvPicPr>
              <p:nvPr/>
            </p:nvPicPr>
            <p:blipFill>
              <a:blip r:embed="rId4"/>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08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0883" name="Ink 4"/>
              <p:cNvPicPr>
                <a:picLocks noRot="1" noChangeAspect="1" noEditPoints="1" noChangeArrowheads="1" noChangeShapeType="1"/>
              </p:cNvPicPr>
              <p:nvPr/>
            </p:nvPicPr>
            <p:blipFill>
              <a:blip r:embed="rId6"/>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a:t>CPSC 422, Lecture 4</a:t>
            </a:r>
          </a:p>
        </p:txBody>
      </p:sp>
      <p:sp>
        <p:nvSpPr>
          <p:cNvPr id="3" name="Slide Number Placeholder 2"/>
          <p:cNvSpPr>
            <a:spLocks noGrp="1"/>
          </p:cNvSpPr>
          <p:nvPr>
            <p:ph type="sldNum" sz="quarter" idx="12"/>
          </p:nvPr>
        </p:nvSpPr>
        <p:spPr/>
        <p:txBody>
          <a:bodyPr/>
          <a:lstStyle/>
          <a:p>
            <a:pPr>
              <a:defRPr/>
            </a:pPr>
            <a:r>
              <a:rPr lang="en-US"/>
              <a:t>Slide </a:t>
            </a:r>
            <a:fld id="{923DC875-25F3-4B98-B29A-145DD351EDEF}" type="slidenum">
              <a:rPr lang="en-US" smtClean="0"/>
              <a:pPr>
                <a:defRPr/>
              </a:pPr>
              <a:t>19</a:t>
            </a:fld>
            <a:endParaRPr lang="en-US"/>
          </a:p>
        </p:txBody>
      </p:sp>
    </p:spTree>
    <p:extLst>
      <p:ext uri="{BB962C8B-B14F-4D97-AF65-F5344CB8AC3E}">
        <p14:creationId xmlns:p14="http://schemas.microsoft.com/office/powerpoint/2010/main" val="18883036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146"/>
            <a:ext cx="8534400" cy="685800"/>
          </a:xfrm>
        </p:spPr>
        <p:txBody>
          <a:bodyPr/>
          <a:lstStyle/>
          <a:p>
            <a:r>
              <a:rPr lang="en-CA" dirty="0"/>
              <a:t>Announcements</a:t>
            </a:r>
          </a:p>
        </p:txBody>
      </p:sp>
      <p:sp>
        <p:nvSpPr>
          <p:cNvPr id="4" name="Content Placeholder 3"/>
          <p:cNvSpPr>
            <a:spLocks noGrp="1"/>
          </p:cNvSpPr>
          <p:nvPr>
            <p:ph sz="half" idx="2"/>
          </p:nvPr>
        </p:nvSpPr>
        <p:spPr>
          <a:xfrm>
            <a:off x="62345" y="5767903"/>
            <a:ext cx="9019310" cy="742473"/>
          </a:xfrm>
          <a:solidFill>
            <a:schemeClr val="accent5">
              <a:lumMod val="20000"/>
              <a:lumOff val="80000"/>
            </a:schemeClr>
          </a:solidFill>
        </p:spPr>
        <p:txBody>
          <a:bodyPr/>
          <a:lstStyle/>
          <a:p>
            <a:pPr marL="0" indent="0">
              <a:spcBef>
                <a:spcPts val="0"/>
              </a:spcBef>
            </a:pPr>
            <a:r>
              <a:rPr lang="en-CA" sz="2000" b="1" dirty="0"/>
              <a:t>What to do with readings? </a:t>
            </a:r>
            <a:r>
              <a:rPr lang="en-CA" sz="2000" dirty="0"/>
              <a:t>In a few lectures we will discuss the first research paper. Instructions on what to do are available on the course webpage.</a:t>
            </a:r>
            <a:endParaRPr lang="en-CA" sz="2000" b="1" dirty="0"/>
          </a:p>
          <a:p>
            <a:pPr marL="0" indent="0"/>
            <a:endParaRPr lang="en-CA" sz="2000" dirty="0"/>
          </a:p>
        </p:txBody>
      </p:sp>
      <p:sp>
        <p:nvSpPr>
          <p:cNvPr id="5" name="Footer Placeholder 4"/>
          <p:cNvSpPr>
            <a:spLocks noGrp="1"/>
          </p:cNvSpPr>
          <p:nvPr>
            <p:ph type="ftr" sz="quarter" idx="11"/>
          </p:nvPr>
        </p:nvSpPr>
        <p:spPr>
          <a:xfrm>
            <a:off x="3134591" y="6477000"/>
            <a:ext cx="2895600" cy="457200"/>
          </a:xfrm>
        </p:spPr>
        <p:txBody>
          <a:bodyPr/>
          <a:lstStyle/>
          <a:p>
            <a:pPr>
              <a:defRPr/>
            </a:pPr>
            <a:r>
              <a:rPr lang="en-US" dirty="0"/>
              <a:t>CPSC 422, Lecture 4</a:t>
            </a:r>
          </a:p>
        </p:txBody>
      </p:sp>
      <p:sp>
        <p:nvSpPr>
          <p:cNvPr id="6" name="Slide Number Placeholder 5"/>
          <p:cNvSpPr>
            <a:spLocks noGrp="1"/>
          </p:cNvSpPr>
          <p:nvPr>
            <p:ph type="sldNum" sz="quarter" idx="12"/>
          </p:nvPr>
        </p:nvSpPr>
        <p:spPr>
          <a:xfrm>
            <a:off x="6967740" y="6477000"/>
            <a:ext cx="1905000" cy="457200"/>
          </a:xfrm>
        </p:spPr>
        <p:txBody>
          <a:bodyPr/>
          <a:lstStyle/>
          <a:p>
            <a:pPr>
              <a:defRPr/>
            </a:pPr>
            <a:r>
              <a:rPr lang="en-US" dirty="0"/>
              <a:t>Slide </a:t>
            </a:r>
            <a:fld id="{923DC875-25F3-4B98-B29A-145DD351EDEF}" type="slidenum">
              <a:rPr lang="en-US" smtClean="0"/>
              <a:pPr>
                <a:defRPr/>
              </a:pPr>
              <a:t>2</a:t>
            </a:fld>
            <a:endParaRPr lang="en-US" dirty="0"/>
          </a:p>
        </p:txBody>
      </p:sp>
      <p:sp>
        <p:nvSpPr>
          <p:cNvPr id="7" name="Content Placeholder 3"/>
          <p:cNvSpPr txBox="1">
            <a:spLocks/>
          </p:cNvSpPr>
          <p:nvPr/>
        </p:nvSpPr>
        <p:spPr bwMode="auto">
          <a:xfrm>
            <a:off x="-7910" y="3850261"/>
            <a:ext cx="9123218" cy="522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r>
              <a:rPr lang="en-CA" sz="2000" b="1" kern="0" dirty="0"/>
              <a:t>Office Hours have been posted </a:t>
            </a:r>
          </a:p>
        </p:txBody>
      </p:sp>
      <p:sp>
        <p:nvSpPr>
          <p:cNvPr id="10" name="TextBox 9"/>
          <p:cNvSpPr txBox="1"/>
          <p:nvPr/>
        </p:nvSpPr>
        <p:spPr>
          <a:xfrm>
            <a:off x="8839201" y="7083381"/>
            <a:ext cx="2355320" cy="1819680"/>
          </a:xfrm>
          <a:prstGeom prst="rect">
            <a:avLst/>
          </a:prstGeom>
          <a:noFill/>
        </p:spPr>
        <p:txBody>
          <a:bodyPr wrap="square" rtlCol="0">
            <a:spAutoFit/>
          </a:bodyPr>
          <a:lstStyle/>
          <a:p>
            <a:endParaRPr lang="en-CA" dirty="0"/>
          </a:p>
        </p:txBody>
      </p:sp>
      <p:sp>
        <p:nvSpPr>
          <p:cNvPr id="11" name="Rectangle 2"/>
          <p:cNvSpPr>
            <a:spLocks noChangeArrowheads="1"/>
          </p:cNvSpPr>
          <p:nvPr/>
        </p:nvSpPr>
        <p:spPr bwMode="auto">
          <a:xfrm>
            <a:off x="152400" y="4246565"/>
            <a:ext cx="7041649"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Giuseppe Carenini</a:t>
            </a:r>
            <a:r>
              <a:rPr kumimoji="0" lang="en-US" altLang="en-US" sz="1800" b="1" i="0" u="none" strike="noStrike" cap="none" normalizeH="0" dirty="0">
                <a:ln>
                  <a:noFill/>
                </a:ln>
                <a:solidFill>
                  <a:schemeClr val="tx1"/>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ICICS (CICSR) 105</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Wed 1-2</a:t>
            </a:r>
            <a:r>
              <a:rPr kumimoji="0" lang="en-US" altLang="en-US" sz="1800" b="0" i="0" u="none" strike="noStrike" cap="none" normalizeH="0" baseline="0" dirty="0">
                <a:ln>
                  <a:noFill/>
                </a:ln>
                <a:solidFill>
                  <a:srgbClr val="FF0000"/>
                </a:solidFill>
                <a:effectLst/>
              </a:rPr>
              <a:t> </a:t>
            </a:r>
          </a:p>
          <a:p>
            <a:pPr lvl="0">
              <a:spcAft>
                <a:spcPts val="600"/>
              </a:spcAft>
              <a:buFontTx/>
              <a:buChar char="•"/>
            </a:pPr>
            <a:r>
              <a:rPr lang="en-US" altLang="en-US" b="1" dirty="0" err="1">
                <a:cs typeface="Arial" panose="020B0604020202020204" pitchFamily="34" charset="0"/>
              </a:rPr>
              <a:t>Grigorii</a:t>
            </a:r>
            <a:r>
              <a:rPr lang="en-US" altLang="en-US" b="1" dirty="0">
                <a:cs typeface="Arial" panose="020B0604020202020204" pitchFamily="34" charset="0"/>
              </a:rPr>
              <a:t> </a:t>
            </a:r>
            <a:r>
              <a:rPr lang="en-US" altLang="en-US" b="1" dirty="0" err="1">
                <a:cs typeface="Arial" panose="020B0604020202020204" pitchFamily="34" charset="0"/>
              </a:rPr>
              <a:t>Guz</a:t>
            </a:r>
            <a:r>
              <a:rPr lang="en-US" altLang="en-US" b="1" dirty="0">
                <a:cs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en-CA" dirty="0"/>
              <a:t>ICCS X 237</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Th 2-3 (already starting this week!)</a:t>
            </a:r>
            <a:endParaRPr kumimoji="0" lang="en-US" altLang="en-US" sz="1800" b="0" i="0" u="none" strike="noStrike" cap="none" normalizeH="0" baseline="0" dirty="0">
              <a:ln>
                <a:noFill/>
              </a:ln>
              <a:solidFill>
                <a:srgbClr val="FF0000"/>
              </a:solidFill>
              <a:effectLst/>
            </a:endParaRPr>
          </a:p>
          <a:p>
            <a:pPr>
              <a:spcAft>
                <a:spcPts val="600"/>
              </a:spcAft>
              <a:buFontTx/>
              <a:buChar char="•"/>
            </a:pPr>
            <a:r>
              <a:rPr lang="en-CA" b="1" dirty="0"/>
              <a:t>Daniele Reda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ICCS </a:t>
            </a:r>
            <a:r>
              <a:rPr lang="en-CA" dirty="0"/>
              <a:t> X 237</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Tu </a:t>
            </a:r>
            <a:r>
              <a:rPr kumimoji="0" lang="en-US" altLang="en-US" sz="1800" b="0" i="0" u="none" strike="noStrike" cap="none" normalizeH="0" baseline="0" dirty="0">
                <a:ln>
                  <a:noFill/>
                </a:ln>
                <a:solidFill>
                  <a:srgbClr val="FF0000"/>
                </a:solidFill>
                <a:effectLst/>
              </a:rPr>
              <a:t> 4-5</a:t>
            </a:r>
          </a:p>
          <a:p>
            <a:pPr>
              <a:spcAft>
                <a:spcPts val="600"/>
              </a:spcAft>
              <a:buFontTx/>
              <a:buChar char="•"/>
            </a:pPr>
            <a:r>
              <a:rPr lang="en-CA" b="1" dirty="0"/>
              <a:t>Matthew Wilson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ICCS X 237,</a:t>
            </a: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lang="en-US" altLang="en-US" dirty="0">
                <a:solidFill>
                  <a:srgbClr val="FF0000"/>
                </a:solidFill>
                <a:cs typeface="Arial" panose="020B0604020202020204" pitchFamily="34" charset="0"/>
              </a:rPr>
              <a:t>Mon</a:t>
            </a:r>
            <a:r>
              <a:rPr kumimoji="0" lang="en-US" altLang="en-US"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5</a:t>
            </a:r>
            <a:r>
              <a:rPr lang="en-US" altLang="en-US" dirty="0">
                <a:solidFill>
                  <a:srgbClr val="FF0000"/>
                </a:solidFill>
                <a:cs typeface="Arial" panose="020B0604020202020204" pitchFamily="34" charset="0"/>
              </a:rPr>
              <a:t>-6 (right after class)</a:t>
            </a:r>
            <a:endParaRPr kumimoji="0" lang="en-US" altLang="en-US" sz="1800" b="0"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8B1E7823-6615-4BDC-9191-C195C913AD3F}"/>
              </a:ext>
            </a:extLst>
          </p:cNvPr>
          <p:cNvPicPr>
            <a:picLocks noChangeAspect="1"/>
          </p:cNvPicPr>
          <p:nvPr/>
        </p:nvPicPr>
        <p:blipFill>
          <a:blip r:embed="rId3"/>
          <a:stretch>
            <a:fillRect/>
          </a:stretch>
        </p:blipFill>
        <p:spPr>
          <a:xfrm>
            <a:off x="6714729" y="4979550"/>
            <a:ext cx="636912" cy="755213"/>
          </a:xfrm>
          <a:prstGeom prst="rect">
            <a:avLst/>
          </a:prstGeom>
        </p:spPr>
      </p:pic>
      <p:pic>
        <p:nvPicPr>
          <p:cNvPr id="13" name="Picture 12">
            <a:extLst>
              <a:ext uri="{FF2B5EF4-FFF2-40B4-BE49-F238E27FC236}">
                <a16:creationId xmlns:a16="http://schemas.microsoft.com/office/drawing/2014/main" id="{00DA1CEE-CE4D-4430-BA89-2CF49CF65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9232" y="4419204"/>
            <a:ext cx="582546" cy="775694"/>
          </a:xfrm>
          <a:prstGeom prst="rect">
            <a:avLst/>
          </a:prstGeom>
        </p:spPr>
      </p:pic>
      <p:pic>
        <p:nvPicPr>
          <p:cNvPr id="14" name="Picture 13">
            <a:extLst>
              <a:ext uri="{FF2B5EF4-FFF2-40B4-BE49-F238E27FC236}">
                <a16:creationId xmlns:a16="http://schemas.microsoft.com/office/drawing/2014/main" id="{B24E0B52-1063-45AC-B151-6AB0426E6F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3758344"/>
            <a:ext cx="675031" cy="867897"/>
          </a:xfrm>
          <a:prstGeom prst="rect">
            <a:avLst/>
          </a:prstGeom>
        </p:spPr>
      </p:pic>
      <p:pic>
        <p:nvPicPr>
          <p:cNvPr id="3" name="Picture 2">
            <a:extLst>
              <a:ext uri="{FF2B5EF4-FFF2-40B4-BE49-F238E27FC236}">
                <a16:creationId xmlns:a16="http://schemas.microsoft.com/office/drawing/2014/main" id="{9580684D-1BBB-4186-BB86-C5B1E3E2E4D8}"/>
              </a:ext>
            </a:extLst>
          </p:cNvPr>
          <p:cNvPicPr>
            <a:picLocks noChangeAspect="1"/>
          </p:cNvPicPr>
          <p:nvPr/>
        </p:nvPicPr>
        <p:blipFill>
          <a:blip r:embed="rId6"/>
          <a:stretch>
            <a:fillRect/>
          </a:stretch>
        </p:blipFill>
        <p:spPr>
          <a:xfrm>
            <a:off x="391390" y="708928"/>
            <a:ext cx="5857009" cy="2523515"/>
          </a:xfrm>
          <a:prstGeom prst="rect">
            <a:avLst/>
          </a:prstGeom>
        </p:spPr>
      </p:pic>
      <p:sp>
        <p:nvSpPr>
          <p:cNvPr id="15" name="Content Placeholder 3">
            <a:extLst>
              <a:ext uri="{FF2B5EF4-FFF2-40B4-BE49-F238E27FC236}">
                <a16:creationId xmlns:a16="http://schemas.microsoft.com/office/drawing/2014/main" id="{8D12F35B-ECA1-433D-B68D-B1E29580ABFB}"/>
              </a:ext>
            </a:extLst>
          </p:cNvPr>
          <p:cNvSpPr txBox="1">
            <a:spLocks/>
          </p:cNvSpPr>
          <p:nvPr/>
        </p:nvSpPr>
        <p:spPr bwMode="auto">
          <a:xfrm>
            <a:off x="271895" y="3170960"/>
            <a:ext cx="5758295" cy="696696"/>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en-CA" sz="2000" b="1" dirty="0"/>
              <a:t>Discussions on Piazza (84%) - Signup Link:</a:t>
            </a:r>
          </a:p>
          <a:p>
            <a:r>
              <a:rPr lang="en-CA" sz="1600" dirty="0"/>
              <a:t>piazza.com/ubc.ca/winterterm12019/cpsc422101</a:t>
            </a:r>
          </a:p>
        </p:txBody>
      </p:sp>
      <p:sp>
        <p:nvSpPr>
          <p:cNvPr id="16" name="Content Placeholder 3">
            <a:extLst>
              <a:ext uri="{FF2B5EF4-FFF2-40B4-BE49-F238E27FC236}">
                <a16:creationId xmlns:a16="http://schemas.microsoft.com/office/drawing/2014/main" id="{C344FA31-6728-47F8-8181-69FB2084099E}"/>
              </a:ext>
            </a:extLst>
          </p:cNvPr>
          <p:cNvSpPr txBox="1">
            <a:spLocks/>
          </p:cNvSpPr>
          <p:nvPr/>
        </p:nvSpPr>
        <p:spPr bwMode="auto">
          <a:xfrm>
            <a:off x="4433455" y="1332950"/>
            <a:ext cx="4648200" cy="579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r>
              <a:rPr lang="en-CA" sz="2000" b="1" kern="0" dirty="0"/>
              <a:t>322 Review Exam </a:t>
            </a:r>
            <a:r>
              <a:rPr lang="en-CA" sz="2000" kern="0" dirty="0"/>
              <a:t>(54 submissions)</a:t>
            </a:r>
          </a:p>
        </p:txBody>
      </p:sp>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C46633DA-19D7-4ED3-9A09-90ACFAA08F36}"/>
                  </a:ext>
                </a:extLst>
              </p14:cNvPr>
              <p14:cNvContentPartPr/>
              <p14:nvPr/>
            </p14:nvContentPartPr>
            <p14:xfrm>
              <a:off x="2018520" y="1720080"/>
              <a:ext cx="5981760" cy="1484640"/>
            </p14:xfrm>
          </p:contentPart>
        </mc:Choice>
        <mc:Fallback>
          <p:pic>
            <p:nvPicPr>
              <p:cNvPr id="9" name="Ink 8">
                <a:extLst>
                  <a:ext uri="{FF2B5EF4-FFF2-40B4-BE49-F238E27FC236}">
                    <a16:creationId xmlns:a16="http://schemas.microsoft.com/office/drawing/2014/main" id="{C46633DA-19D7-4ED3-9A09-90ACFAA08F36}"/>
                  </a:ext>
                </a:extLst>
              </p:cNvPr>
              <p:cNvPicPr/>
              <p:nvPr/>
            </p:nvPicPr>
            <p:blipFill>
              <a:blip r:embed="rId8"/>
              <a:stretch>
                <a:fillRect/>
              </a:stretch>
            </p:blipFill>
            <p:spPr>
              <a:xfrm>
                <a:off x="2009160" y="1710720"/>
                <a:ext cx="6000480" cy="1503360"/>
              </a:xfrm>
              <a:prstGeom prst="rect">
                <a:avLst/>
              </a:prstGeom>
            </p:spPr>
          </p:pic>
        </mc:Fallback>
      </mc:AlternateContent>
    </p:spTree>
    <p:extLst>
      <p:ext uri="{BB962C8B-B14F-4D97-AF65-F5344CB8AC3E}">
        <p14:creationId xmlns:p14="http://schemas.microsoft.com/office/powerpoint/2010/main" val="385748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Some steps in the second iteration</a:t>
            </a:r>
          </a:p>
        </p:txBody>
      </p:sp>
      <p:sp>
        <p:nvSpPr>
          <p:cNvPr id="44038"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graphicFrame>
        <p:nvGraphicFramePr>
          <p:cNvPr id="16" name="Table 15"/>
          <p:cNvGraphicFramePr>
            <a:graphicFrameLocks noGrp="1"/>
          </p:cNvGraphicFramePr>
          <p:nvPr/>
        </p:nvGraphicFramePr>
        <p:xfrm>
          <a:off x="1214414" y="1285860"/>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TextBox 16"/>
          <p:cNvSpPr txBox="1"/>
          <p:nvPr/>
        </p:nvSpPr>
        <p:spPr>
          <a:xfrm>
            <a:off x="714348" y="1285860"/>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18" name="TextBox 17"/>
          <p:cNvSpPr txBox="1"/>
          <p:nvPr/>
        </p:nvSpPr>
        <p:spPr>
          <a:xfrm>
            <a:off x="1214414" y="3000372"/>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19" name="TextBox 18"/>
          <p:cNvSpPr txBox="1"/>
          <p:nvPr/>
        </p:nvSpPr>
        <p:spPr>
          <a:xfrm>
            <a:off x="3344812" y="1412041"/>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0" name="TextBox 19"/>
          <p:cNvSpPr txBox="1"/>
          <p:nvPr/>
        </p:nvSpPr>
        <p:spPr>
          <a:xfrm>
            <a:off x="3357554" y="200024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21" name="TextBox 20"/>
          <p:cNvSpPr txBox="1"/>
          <p:nvPr/>
        </p:nvSpPr>
        <p:spPr>
          <a:xfrm>
            <a:off x="1357290" y="928670"/>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graphicFrame>
        <p:nvGraphicFramePr>
          <p:cNvPr id="433167" name="Object 15"/>
          <p:cNvGraphicFramePr>
            <a:graphicFrameLocks noChangeAspect="1"/>
          </p:cNvGraphicFramePr>
          <p:nvPr/>
        </p:nvGraphicFramePr>
        <p:xfrm>
          <a:off x="1636713" y="5429250"/>
          <a:ext cx="4841875" cy="1173163"/>
        </p:xfrm>
        <a:graphic>
          <a:graphicData uri="http://schemas.openxmlformats.org/presentationml/2006/ole">
            <mc:AlternateContent xmlns:mc="http://schemas.openxmlformats.org/markup-compatibility/2006">
              <mc:Choice xmlns:v="urn:schemas-microsoft-com:vml" Requires="v">
                <p:oleObj spid="_x0000_s258196" name="Equation" r:id="rId4" imgW="3771720" imgH="914400" progId="Equation.3">
                  <p:embed/>
                </p:oleObj>
              </mc:Choice>
              <mc:Fallback>
                <p:oleObj name="Equation" r:id="rId4" imgW="3771720" imgH="91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6713" y="5429250"/>
                        <a:ext cx="4841875" cy="1173163"/>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 name="Object 10"/>
          <p:cNvGraphicFramePr>
            <a:graphicFrameLocks noChangeAspect="1"/>
          </p:cNvGraphicFramePr>
          <p:nvPr/>
        </p:nvGraphicFramePr>
        <p:xfrm>
          <a:off x="1223963" y="4006850"/>
          <a:ext cx="6048375" cy="1303338"/>
        </p:xfrm>
        <a:graphic>
          <a:graphicData uri="http://schemas.openxmlformats.org/presentationml/2006/ole">
            <mc:AlternateContent xmlns:mc="http://schemas.openxmlformats.org/markup-compatibility/2006">
              <mc:Choice xmlns:v="urn:schemas-microsoft-com:vml" Requires="v">
                <p:oleObj spid="_x0000_s258197" name="Equation" r:id="rId6" imgW="4711680" imgH="1015920" progId="Equation.3">
                  <p:embed/>
                </p:oleObj>
              </mc:Choice>
              <mc:Fallback>
                <p:oleObj name="Equation" r:id="rId6" imgW="4711680" imgH="1015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963" y="4006850"/>
                        <a:ext cx="6048375" cy="13033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 name="Table 30"/>
          <p:cNvGraphicFramePr>
            <a:graphicFrameLocks noGrp="1"/>
          </p:cNvGraphicFramePr>
          <p:nvPr/>
        </p:nvGraphicFramePr>
        <p:xfrm>
          <a:off x="4726637" y="1231249"/>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2" name="TextBox 31"/>
          <p:cNvSpPr txBox="1"/>
          <p:nvPr/>
        </p:nvSpPr>
        <p:spPr>
          <a:xfrm>
            <a:off x="4226571" y="1231249"/>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33" name="TextBox 32"/>
          <p:cNvSpPr txBox="1"/>
          <p:nvPr/>
        </p:nvSpPr>
        <p:spPr>
          <a:xfrm>
            <a:off x="4726637" y="2945761"/>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34" name="TextBox 33"/>
          <p:cNvSpPr txBox="1"/>
          <p:nvPr/>
        </p:nvSpPr>
        <p:spPr>
          <a:xfrm>
            <a:off x="6857035" y="1357430"/>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5" name="TextBox 34"/>
          <p:cNvSpPr txBox="1"/>
          <p:nvPr/>
        </p:nvSpPr>
        <p:spPr>
          <a:xfrm>
            <a:off x="6869777" y="1945629"/>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6" name="TextBox 35"/>
          <p:cNvSpPr txBox="1"/>
          <p:nvPr/>
        </p:nvSpPr>
        <p:spPr>
          <a:xfrm>
            <a:off x="4869513" y="874059"/>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2</a:t>
            </a:r>
          </a:p>
        </p:txBody>
      </p:sp>
      <p:grpSp>
        <p:nvGrpSpPr>
          <p:cNvPr id="3" name="Group 36"/>
          <p:cNvGrpSpPr/>
          <p:nvPr/>
        </p:nvGrpSpPr>
        <p:grpSpPr>
          <a:xfrm>
            <a:off x="4711519" y="2360818"/>
            <a:ext cx="703159" cy="576263"/>
            <a:chOff x="5502078" y="2724135"/>
            <a:chExt cx="793947" cy="576263"/>
          </a:xfrm>
        </p:grpSpPr>
        <p:sp>
          <p:nvSpPr>
            <p:cNvPr id="38"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0.08</a:t>
              </a:r>
            </a:p>
          </p:txBody>
        </p:sp>
        <p:sp>
          <p:nvSpPr>
            <p:cNvPr id="39"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1906" name="Ink 3"/>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1906" name="Ink 3"/>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19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1907" name="Ink 4"/>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90510" y="6366164"/>
            <a:ext cx="2895600" cy="457200"/>
          </a:xfrm>
        </p:spPr>
        <p:txBody>
          <a:bodyPr/>
          <a:lstStyle/>
          <a:p>
            <a:pPr>
              <a:defRPr/>
            </a:pPr>
            <a:r>
              <a:rPr lang="en-US" dirty="0"/>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20</a:t>
            </a:fld>
            <a:endParaRPr lang="en-US"/>
          </a:p>
        </p:txBody>
      </p:sp>
    </p:spTree>
    <p:extLst>
      <p:ext uri="{BB962C8B-B14F-4D97-AF65-F5344CB8AC3E}">
        <p14:creationId xmlns:p14="http://schemas.microsoft.com/office/powerpoint/2010/main" val="11241373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1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7"/>
          <p:cNvGraphicFramePr>
            <a:graphicFrameLocks noGrp="1"/>
          </p:cNvGraphicFramePr>
          <p:nvPr/>
        </p:nvGraphicFramePr>
        <p:xfrm>
          <a:off x="4714876" y="1377917"/>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6" name="Rectangle 16"/>
          <p:cNvSpPr>
            <a:spLocks noChangeArrowheads="1"/>
          </p:cNvSpPr>
          <p:nvPr/>
        </p:nvSpPr>
        <p:spPr bwMode="auto">
          <a:xfrm>
            <a:off x="3214678" y="4664065"/>
            <a:ext cx="4500594" cy="382568"/>
          </a:xfrm>
          <a:prstGeom prst="rect">
            <a:avLst/>
          </a:prstGeom>
          <a:solidFill>
            <a:srgbClr val="FFFF99"/>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1990" name="Rectangle 2"/>
          <p:cNvSpPr>
            <a:spLocks noGrp="1" noChangeArrowheads="1"/>
          </p:cNvSpPr>
          <p:nvPr>
            <p:ph type="title"/>
          </p:nvPr>
        </p:nvSpPr>
        <p:spPr>
          <a:xfrm>
            <a:off x="357158"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Example (cont’d)</a:t>
            </a:r>
          </a:p>
        </p:txBody>
      </p:sp>
      <p:sp>
        <p:nvSpPr>
          <p:cNvPr id="41991" name="Rectangle 6"/>
          <p:cNvSpPr>
            <a:spLocks noChangeArrowheads="1"/>
          </p:cNvSpPr>
          <p:nvPr/>
        </p:nvSpPr>
        <p:spPr bwMode="auto">
          <a:xfrm>
            <a:off x="0" y="715942"/>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1992" name="Rectangle 12"/>
          <p:cNvSpPr>
            <a:spLocks noChangeArrowheads="1"/>
          </p:cNvSpPr>
          <p:nvPr/>
        </p:nvSpPr>
        <p:spPr bwMode="auto">
          <a:xfrm>
            <a:off x="0" y="57148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Let’s compute V</a:t>
            </a:r>
            <a:r>
              <a:rPr lang="en-US" sz="2400" baseline="30000" dirty="0">
                <a:solidFill>
                  <a:srgbClr val="000000"/>
                </a:solidFill>
                <a:latin typeface="Arial" pitchFamily="34" charset="0"/>
                <a:cs typeface="Arial" pitchFamily="34" charset="0"/>
              </a:rPr>
              <a:t>(2)</a:t>
            </a:r>
            <a:r>
              <a:rPr lang="en-US" sz="2400" dirty="0">
                <a:solidFill>
                  <a:srgbClr val="000000"/>
                </a:solidFill>
                <a:latin typeface="Arial" pitchFamily="34" charset="0"/>
                <a:cs typeface="Arial" pitchFamily="34" charset="0"/>
              </a:rPr>
              <a:t>(2,3)</a:t>
            </a: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endParaRPr lang="en-US" sz="2400" dirty="0">
              <a:solidFill>
                <a:srgbClr val="000000"/>
              </a:solidFill>
              <a:latin typeface="Arial" pitchFamily="34" charset="0"/>
              <a:cs typeface="Arial" pitchFamily="34" charset="0"/>
            </a:endParaRPr>
          </a:p>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Steps two moves away from positive rewards start increasing their value</a:t>
            </a:r>
          </a:p>
        </p:txBody>
      </p:sp>
      <p:graphicFrame>
        <p:nvGraphicFramePr>
          <p:cNvPr id="2" name="Object 10"/>
          <p:cNvGraphicFramePr>
            <a:graphicFrameLocks noChangeAspect="1"/>
          </p:cNvGraphicFramePr>
          <p:nvPr>
            <p:extLst>
              <p:ext uri="{D42A27DB-BD31-4B8C-83A1-F6EECF244321}">
                <p14:modId xmlns:p14="http://schemas.microsoft.com/office/powerpoint/2010/main" val="3776672560"/>
              </p:ext>
            </p:extLst>
          </p:nvPr>
        </p:nvGraphicFramePr>
        <p:xfrm>
          <a:off x="1293813" y="3741738"/>
          <a:ext cx="6208712" cy="1303337"/>
        </p:xfrm>
        <a:graphic>
          <a:graphicData uri="http://schemas.openxmlformats.org/presentationml/2006/ole">
            <mc:AlternateContent xmlns:mc="http://schemas.openxmlformats.org/markup-compatibility/2006">
              <mc:Choice xmlns:v="urn:schemas-microsoft-com:vml" Requires="v">
                <p:oleObj spid="_x0000_s259222" name="Equation" r:id="rId4" imgW="4838400" imgH="1015920" progId="Equation.3">
                  <p:embed/>
                </p:oleObj>
              </mc:Choice>
              <mc:Fallback>
                <p:oleObj name="Equation" r:id="rId4" imgW="4838400" imgH="1015920" progId="Equation.3">
                  <p:embed/>
                  <p:pic>
                    <p:nvPicPr>
                      <p:cNvPr id="0" name=""/>
                      <p:cNvPicPr>
                        <a:picLocks noChangeAspect="1" noChangeArrowheads="1"/>
                      </p:cNvPicPr>
                      <p:nvPr/>
                    </p:nvPicPr>
                    <p:blipFill>
                      <a:blip r:embed="rId5"/>
                      <a:srcRect/>
                      <a:stretch>
                        <a:fillRect/>
                      </a:stretch>
                    </p:blipFill>
                    <p:spPr bwMode="auto">
                      <a:xfrm>
                        <a:off x="1293813" y="3741738"/>
                        <a:ext cx="6208712" cy="1303337"/>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84326" name="Object 10"/>
          <p:cNvGraphicFramePr>
            <a:graphicFrameLocks noChangeAspect="1"/>
          </p:cNvGraphicFramePr>
          <p:nvPr/>
        </p:nvGraphicFramePr>
        <p:xfrm>
          <a:off x="2579688" y="5429250"/>
          <a:ext cx="3925887" cy="293688"/>
        </p:xfrm>
        <a:graphic>
          <a:graphicData uri="http://schemas.openxmlformats.org/presentationml/2006/ole">
            <mc:AlternateContent xmlns:mc="http://schemas.openxmlformats.org/markup-compatibility/2006">
              <mc:Choice xmlns:v="urn:schemas-microsoft-com:vml" Requires="v">
                <p:oleObj spid="_x0000_s259223" name="Equation" r:id="rId6" imgW="3060360" imgH="228600" progId="Equation.3">
                  <p:embed/>
                </p:oleObj>
              </mc:Choice>
              <mc:Fallback>
                <p:oleObj name="Equation" r:id="rId6" imgW="30603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8" y="5429250"/>
                        <a:ext cx="3925887" cy="29368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5" name="Rectangle 17"/>
          <p:cNvSpPr>
            <a:spLocks noChangeArrowheads="1"/>
          </p:cNvSpPr>
          <p:nvPr/>
        </p:nvSpPr>
        <p:spPr bwMode="auto">
          <a:xfrm>
            <a:off x="5357818" y="1377917"/>
            <a:ext cx="703158" cy="576263"/>
          </a:xfrm>
          <a:prstGeom prst="rect">
            <a:avLst/>
          </a:prstGeom>
          <a:solidFill>
            <a:schemeClr val="accent3"/>
          </a:solid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r>
              <a:rPr lang="en-CA" sz="1800" b="1" dirty="0">
                <a:solidFill>
                  <a:srgbClr val="3333CC"/>
                </a:solidFill>
                <a:latin typeface="Times New Roman" pitchFamily="18" charset="0"/>
              </a:rPr>
              <a:t>0.56</a:t>
            </a:r>
          </a:p>
        </p:txBody>
      </p:sp>
      <p:graphicFrame>
        <p:nvGraphicFramePr>
          <p:cNvPr id="27" name="Table 26"/>
          <p:cNvGraphicFramePr>
            <a:graphicFrameLocks noGrp="1"/>
          </p:cNvGraphicFramePr>
          <p:nvPr/>
        </p:nvGraphicFramePr>
        <p:xfrm>
          <a:off x="928662" y="152079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TextBox 27"/>
          <p:cNvSpPr txBox="1"/>
          <p:nvPr/>
        </p:nvSpPr>
        <p:spPr>
          <a:xfrm>
            <a:off x="428596" y="1520793"/>
            <a:ext cx="500066" cy="1665071"/>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3</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spcBef>
                <a:spcPts val="600"/>
              </a:spcBef>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2</a:t>
            </a: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endParaRPr lang="en-CA" sz="1200" b="1" dirty="0">
              <a:solidFill>
                <a:srgbClr val="000000"/>
              </a:solidFill>
              <a:latin typeface="Arial" pitchFamily="34" charset="0"/>
              <a:cs typeface="Arial" pitchFamily="34" charset="0"/>
            </a:endParaRPr>
          </a:p>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a:t>
            </a:r>
          </a:p>
        </p:txBody>
      </p:sp>
      <p:sp>
        <p:nvSpPr>
          <p:cNvPr id="29" name="TextBox 28"/>
          <p:cNvSpPr txBox="1"/>
          <p:nvPr/>
        </p:nvSpPr>
        <p:spPr>
          <a:xfrm>
            <a:off x="928662" y="3235305"/>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30" name="TextBox 29"/>
          <p:cNvSpPr txBox="1"/>
          <p:nvPr/>
        </p:nvSpPr>
        <p:spPr>
          <a:xfrm>
            <a:off x="3059060" y="1646974"/>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1" name="TextBox 30"/>
          <p:cNvSpPr txBox="1"/>
          <p:nvPr/>
        </p:nvSpPr>
        <p:spPr>
          <a:xfrm>
            <a:off x="3071802" y="2235173"/>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33" name="TextBox 32"/>
          <p:cNvSpPr txBox="1"/>
          <p:nvPr/>
        </p:nvSpPr>
        <p:spPr>
          <a:xfrm>
            <a:off x="1071538" y="1163603"/>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1</a:t>
            </a:r>
          </a:p>
        </p:txBody>
      </p:sp>
      <p:sp>
        <p:nvSpPr>
          <p:cNvPr id="49" name="TextBox 48"/>
          <p:cNvSpPr txBox="1"/>
          <p:nvPr/>
        </p:nvSpPr>
        <p:spPr>
          <a:xfrm>
            <a:off x="4714876" y="3092429"/>
            <a:ext cx="2714644" cy="2585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     1              2             3              4</a:t>
            </a:r>
          </a:p>
        </p:txBody>
      </p:sp>
      <p:sp>
        <p:nvSpPr>
          <p:cNvPr id="50" name="TextBox 49"/>
          <p:cNvSpPr txBox="1"/>
          <p:nvPr/>
        </p:nvSpPr>
        <p:spPr>
          <a:xfrm>
            <a:off x="6845274" y="1504098"/>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51" name="TextBox 50"/>
          <p:cNvSpPr txBox="1"/>
          <p:nvPr/>
        </p:nvSpPr>
        <p:spPr>
          <a:xfrm>
            <a:off x="6858016" y="2092297"/>
            <a:ext cx="500066" cy="258532"/>
          </a:xfrm>
          <a:prstGeom prst="rect">
            <a:avLst/>
          </a:prstGeom>
          <a:solidFill>
            <a:schemeClr val="accent3">
              <a:tint val="40000"/>
            </a:schemeClr>
          </a:solidFill>
          <a:ln w="0">
            <a:solidFill>
              <a:schemeClr val="tx1"/>
            </a:solidFill>
          </a:ln>
        </p:spPr>
        <p:txBody>
          <a:bodyPr wrap="square" rtlCol="0">
            <a:spAutoFit/>
          </a:bodyPr>
          <a:lstStyle/>
          <a:p>
            <a:pPr algn="ctr" defTabSz="457200">
              <a:lnSpc>
                <a:spcPct val="90000"/>
              </a:lnSpc>
              <a:buClr>
                <a:srgbClr val="000000"/>
              </a:buClr>
              <a:buSzPct val="100000"/>
              <a:buFont typeface="Times New Roman" pitchFamily="18" charset="0"/>
              <a:buNone/>
            </a:pPr>
            <a:r>
              <a:rPr lang="en-CA" sz="1200" b="1" dirty="0">
                <a:solidFill>
                  <a:srgbClr val="000000"/>
                </a:solidFill>
                <a:latin typeface="Arial" pitchFamily="34" charset="0"/>
                <a:cs typeface="Arial" pitchFamily="34" charset="0"/>
              </a:rPr>
              <a:t>-1 </a:t>
            </a:r>
          </a:p>
        </p:txBody>
      </p:sp>
      <p:sp>
        <p:nvSpPr>
          <p:cNvPr id="52" name="TextBox 51"/>
          <p:cNvSpPr txBox="1"/>
          <p:nvPr/>
        </p:nvSpPr>
        <p:spPr>
          <a:xfrm>
            <a:off x="4857752" y="1020727"/>
            <a:ext cx="2714644" cy="286232"/>
          </a:xfrm>
          <a:prstGeom prst="rect">
            <a:avLst/>
          </a:prstGeom>
          <a:noFill/>
        </p:spPr>
        <p:txBody>
          <a:bodyPr wrap="square" rtlCol="0">
            <a:spAutoFit/>
          </a:bodyPr>
          <a:lstStyle/>
          <a:p>
            <a:pPr defTabSz="457200">
              <a:lnSpc>
                <a:spcPct val="90000"/>
              </a:lnSpc>
              <a:buClr>
                <a:srgbClr val="000000"/>
              </a:buClr>
              <a:buSzPct val="100000"/>
              <a:buFont typeface="Times New Roman" pitchFamily="18" charset="0"/>
              <a:buNone/>
            </a:pPr>
            <a:r>
              <a:rPr lang="en-CA" sz="1400" b="1" dirty="0">
                <a:solidFill>
                  <a:srgbClr val="CC3399"/>
                </a:solidFill>
                <a:latin typeface="Arial" pitchFamily="34" charset="0"/>
                <a:cs typeface="Arial" pitchFamily="34" charset="0"/>
              </a:rPr>
              <a:t>     </a:t>
            </a:r>
            <a:r>
              <a:rPr lang="en-CA" sz="1400" b="1" dirty="0">
                <a:solidFill>
                  <a:srgbClr val="7030A0"/>
                </a:solidFill>
                <a:latin typeface="Arial" pitchFamily="34" charset="0"/>
                <a:cs typeface="Arial" pitchFamily="34" charset="0"/>
              </a:rPr>
              <a:t>Iteration 2</a:t>
            </a:r>
          </a:p>
        </p:txBody>
      </p:sp>
      <p:grpSp>
        <p:nvGrpSpPr>
          <p:cNvPr id="3" name="Group 52"/>
          <p:cNvGrpSpPr/>
          <p:nvPr/>
        </p:nvGrpSpPr>
        <p:grpSpPr>
          <a:xfrm>
            <a:off x="4699758" y="2507486"/>
            <a:ext cx="703159" cy="576263"/>
            <a:chOff x="5502078" y="2724135"/>
            <a:chExt cx="793947" cy="576263"/>
          </a:xfrm>
        </p:grpSpPr>
        <p:sp>
          <p:nvSpPr>
            <p:cNvPr id="54" name="Text Box 16"/>
            <p:cNvSpPr txBox="1">
              <a:spLocks noChangeArrowheads="1"/>
            </p:cNvSpPr>
            <p:nvPr/>
          </p:nvSpPr>
          <p:spPr bwMode="auto">
            <a:xfrm>
              <a:off x="5575300" y="2797160"/>
              <a:ext cx="659004" cy="387798"/>
            </a:xfrm>
            <a:prstGeom prst="rect">
              <a:avLst/>
            </a:prstGeom>
            <a:solidFill>
              <a:schemeClr val="bg1"/>
            </a:solidFill>
            <a:ln w="9525">
              <a:noFill/>
              <a:miter lim="800000"/>
              <a:headEnd/>
              <a:tailEnd/>
            </a:ln>
          </p:spPr>
          <p:txBody>
            <a:bodyPr wrap="square" lIns="0" tIns="0" rIns="0" bIns="0">
              <a:spAutoFit/>
            </a:bodyPr>
            <a:lstStyle/>
            <a:p>
              <a:pPr defTabSz="457200">
                <a:lnSpc>
                  <a:spcPct val="90000"/>
                </a:lnSpc>
                <a:buClr>
                  <a:srgbClr val="000000"/>
                </a:buClr>
                <a:buSzPct val="100000"/>
                <a:buFont typeface="Times New Roman" pitchFamily="18" charset="0"/>
                <a:buNone/>
              </a:pPr>
              <a:r>
                <a:rPr lang="en-US" sz="2800" dirty="0">
                  <a:solidFill>
                    <a:srgbClr val="FFFFFF"/>
                  </a:solidFill>
                  <a:latin typeface="Times New Roman" pitchFamily="18" charset="0"/>
                </a:rPr>
                <a:t> </a:t>
              </a:r>
              <a:r>
                <a:rPr lang="en-US" sz="2000" b="1" dirty="0">
                  <a:solidFill>
                    <a:srgbClr val="3333CC"/>
                  </a:solidFill>
                  <a:latin typeface="Times New Roman" pitchFamily="18" charset="0"/>
                </a:rPr>
                <a:t>-</a:t>
              </a:r>
              <a:r>
                <a:rPr lang="en-US" sz="1800" b="1" dirty="0">
                  <a:solidFill>
                    <a:srgbClr val="3333CC"/>
                  </a:solidFill>
                  <a:latin typeface="Times New Roman" pitchFamily="18" charset="0"/>
                </a:rPr>
                <a:t>0.08</a:t>
              </a:r>
            </a:p>
          </p:txBody>
        </p:sp>
        <p:sp>
          <p:nvSpPr>
            <p:cNvPr id="55" name="Rectangle 17"/>
            <p:cNvSpPr>
              <a:spLocks noChangeArrowheads="1"/>
            </p:cNvSpPr>
            <p:nvPr/>
          </p:nvSpPr>
          <p:spPr bwMode="auto">
            <a:xfrm>
              <a:off x="5502078" y="2724135"/>
              <a:ext cx="793947" cy="576263"/>
            </a:xfrm>
            <a:prstGeom prst="rect">
              <a:avLst/>
            </a:prstGeom>
            <a:noFill/>
            <a:ln w="38100">
              <a:solidFill>
                <a:schemeClr val="accent1"/>
              </a:solid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mc:AlternateContent xmlns:mc="http://schemas.openxmlformats.org/markup-compatibility/2006" xmlns:p14="http://schemas.microsoft.com/office/powerpoint/2010/main">
        <mc:Choice Requires="p14">
          <p:contentPart p14:bwMode="auto" r:id="rId8">
            <p14:nvContentPartPr>
              <p14:cNvPr id="252930"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2930" name="Ink 4"/>
              <p:cNvPicPr>
                <a:picLocks noRot="1" noChangeAspect="1" noEditPoints="1" noChangeArrowheads="1" noChangeShapeType="1"/>
              </p:cNvPicPr>
              <p:nvPr/>
            </p:nvPicPr>
            <p:blipFill>
              <a:blip r:embed="rId9"/>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293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2931" name="Ink 5"/>
              <p:cNvPicPr>
                <a:picLocks noRot="1" noChangeAspect="1" noEditPoints="1" noChangeArrowheads="1" noChangeShapeType="1"/>
              </p:cNvPicPr>
              <p:nvPr/>
            </p:nvPicPr>
            <p:blipFill>
              <a:blip r:embed="rId11"/>
              <a:stretch>
                <a:fillRect/>
              </a:stretch>
            </p:blipFill>
            <p:spPr>
              <a:xfrm>
                <a:off x="-977991" y="520007"/>
                <a:ext cx="70394" cy="252211"/>
              </a:xfrm>
              <a:prstGeom prst="rect">
                <a:avLst/>
              </a:prstGeom>
            </p:spPr>
          </p:pic>
        </mc:Fallback>
      </mc:AlternateContent>
      <p:sp>
        <p:nvSpPr>
          <p:cNvPr id="4" name="Footer Placeholder 3"/>
          <p:cNvSpPr>
            <a:spLocks noGrp="1"/>
          </p:cNvSpPr>
          <p:nvPr>
            <p:ph type="ftr" sz="quarter" idx="11"/>
          </p:nvPr>
        </p:nvSpPr>
        <p:spPr>
          <a:xfrm>
            <a:off x="3309093" y="6629400"/>
            <a:ext cx="2895600" cy="457200"/>
          </a:xfrm>
        </p:spPr>
        <p:txBody>
          <a:bodyPr/>
          <a:lstStyle/>
          <a:p>
            <a:pPr>
              <a:defRPr/>
            </a:pPr>
            <a:r>
              <a:rPr lang="en-US" dirty="0"/>
              <a:t>CPSC 422, Lecture 4</a:t>
            </a:r>
          </a:p>
        </p:txBody>
      </p:sp>
      <p:sp>
        <p:nvSpPr>
          <p:cNvPr id="5" name="Slide Number Placeholder 4"/>
          <p:cNvSpPr>
            <a:spLocks noGrp="1"/>
          </p:cNvSpPr>
          <p:nvPr>
            <p:ph type="sldNum" sz="quarter" idx="12"/>
          </p:nvPr>
        </p:nvSpPr>
        <p:spPr>
          <a:xfrm>
            <a:off x="6880225" y="6629400"/>
            <a:ext cx="1905000" cy="457200"/>
          </a:xfrm>
        </p:spPr>
        <p:txBody>
          <a:bodyPr/>
          <a:lstStyle/>
          <a:p>
            <a:pPr>
              <a:defRPr/>
            </a:pPr>
            <a:r>
              <a:rPr lang="en-US" dirty="0"/>
              <a:t>Slide </a:t>
            </a:r>
            <a:fld id="{923DC875-25F3-4B98-B29A-145DD351EDEF}" type="slidenum">
              <a:rPr lang="en-US" smtClean="0"/>
              <a:pPr>
                <a:defRPr/>
              </a:pPr>
              <a:t>21</a:t>
            </a:fld>
            <a:endParaRPr lang="en-US" dirty="0"/>
          </a:p>
        </p:txBody>
      </p:sp>
    </p:spTree>
    <p:extLst>
      <p:ext uri="{BB962C8B-B14F-4D97-AF65-F5344CB8AC3E}">
        <p14:creationId xmlns:p14="http://schemas.microsoft.com/office/powerpoint/2010/main" val="8630561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type="title"/>
          </p:nvPr>
        </p:nvSpPr>
        <p:spPr>
          <a:xfrm>
            <a:off x="9699" y="116632"/>
            <a:ext cx="8775526" cy="685800"/>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itchFamily="34" charset="0"/>
                <a:cs typeface="Arial" pitchFamily="34" charset="0"/>
              </a:rPr>
              <a:t>State Utilities as Function of  Iteration #</a:t>
            </a:r>
          </a:p>
        </p:txBody>
      </p:sp>
      <p:sp>
        <p:nvSpPr>
          <p:cNvPr id="45062" name="Rectangle 6"/>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endParaRPr lang="el-GR" sz="2400">
              <a:solidFill>
                <a:srgbClr val="000000"/>
              </a:solidFill>
              <a:latin typeface="Times New Roman" pitchFamily="18" charset="0"/>
              <a:cs typeface="Times New Roman" pitchFamily="18" charset="0"/>
            </a:endParaRPr>
          </a:p>
        </p:txBody>
      </p:sp>
      <p:sp>
        <p:nvSpPr>
          <p:cNvPr id="45063" name="Rectangle 8"/>
          <p:cNvSpPr>
            <a:spLocks noChangeArrowheads="1"/>
          </p:cNvSpPr>
          <p:nvPr/>
        </p:nvSpPr>
        <p:spPr bwMode="auto">
          <a:xfrm>
            <a:off x="358775" y="5734050"/>
            <a:ext cx="8785225" cy="6477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US" sz="2400" dirty="0">
                <a:solidFill>
                  <a:srgbClr val="000000"/>
                </a:solidFill>
                <a:latin typeface="Arial" pitchFamily="34" charset="0"/>
                <a:cs typeface="Arial" pitchFamily="34" charset="0"/>
              </a:rPr>
              <a:t>Note that values of states at different distances from (4,3) accumulate negative rewards until a path to (4,3) is found</a:t>
            </a:r>
          </a:p>
        </p:txBody>
      </p:sp>
      <p:pic>
        <p:nvPicPr>
          <p:cNvPr id="3" name="Picture 6" descr="C:\Users\Cristina\Desktop\422\VI-U-estimates.jpg"/>
          <p:cNvPicPr>
            <a:picLocks noChangeAspect="1" noChangeArrowheads="1"/>
          </p:cNvPicPr>
          <p:nvPr/>
        </p:nvPicPr>
        <p:blipFill>
          <a:blip r:embed="rId3" cstate="print"/>
          <a:srcRect/>
          <a:stretch>
            <a:fillRect/>
          </a:stretch>
        </p:blipFill>
        <p:spPr bwMode="auto">
          <a:xfrm>
            <a:off x="719836" y="1266970"/>
            <a:ext cx="5643602" cy="4283698"/>
          </a:xfrm>
          <a:prstGeom prst="rect">
            <a:avLst/>
          </a:prstGeom>
          <a:noFill/>
        </p:spPr>
      </p:pic>
      <p:sp>
        <p:nvSpPr>
          <p:cNvPr id="6" name="Rectangle 5"/>
          <p:cNvSpPr/>
          <p:nvPr/>
        </p:nvSpPr>
        <p:spPr bwMode="auto">
          <a:xfrm>
            <a:off x="551272" y="2136197"/>
            <a:ext cx="505691" cy="19950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4">
            <p14:nvContentPartPr>
              <p14:cNvPr id="253954" name="Ink 4"/>
              <p14:cNvContentPartPr>
                <a14:cpLocks xmlns:a14="http://schemas.microsoft.com/office/drawing/2010/main" noRot="1" noChangeAspect="1" noEditPoints="1" noChangeArrowheads="1" noChangeShapeType="1"/>
              </p14:cNvContentPartPr>
              <p14:nvPr/>
            </p14:nvContentPartPr>
            <p14:xfrm>
              <a:off x="388423150" y="43649900"/>
              <a:ext cx="0" cy="0"/>
            </p14:xfrm>
          </p:contentPart>
        </mc:Choice>
        <mc:Fallback xmlns="">
          <p:pic>
            <p:nvPicPr>
              <p:cNvPr id="253954" name="Ink 4"/>
              <p:cNvPicPr>
                <a:picLocks noRot="1" noChangeAspect="1" noEditPoints="1" noChangeArrowheads="1" noChangeShapeType="1"/>
              </p:cNvPicPr>
              <p:nvPr/>
            </p:nvPicPr>
            <p:blipFill>
              <a:blip r:embed="rId5"/>
              <a:stretch>
                <a:fillRect/>
              </a:stretch>
            </p:blipFill>
            <p:spPr>
              <a:xfrm>
                <a:off x="388423150" y="4364990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3956" name="Ink 4"/>
              <p14:cNvContentPartPr>
                <a14:cpLocks xmlns:a14="http://schemas.microsoft.com/office/drawing/2010/main" noRot="1" noChangeAspect="1" noEditPoints="1" noChangeArrowheads="1" noChangeShapeType="1"/>
              </p14:cNvContentPartPr>
              <p14:nvPr/>
            </p14:nvContentPartPr>
            <p14:xfrm>
              <a:off x="98402" y="2451100"/>
              <a:ext cx="1187450" cy="381000"/>
            </p14:xfrm>
          </p:contentPart>
        </mc:Choice>
        <mc:Fallback xmlns="">
          <p:pic>
            <p:nvPicPr>
              <p:cNvPr id="253956" name="Ink 4"/>
              <p:cNvPicPr>
                <a:picLocks noRot="1" noChangeAspect="1" noEditPoints="1" noChangeArrowheads="1" noChangeShapeType="1"/>
              </p:cNvPicPr>
              <p:nvPr/>
            </p:nvPicPr>
            <p:blipFill>
              <a:blip r:embed="rId7"/>
              <a:stretch>
                <a:fillRect/>
              </a:stretch>
            </p:blipFill>
            <p:spPr>
              <a:xfrm>
                <a:off x="90121" y="2443185"/>
                <a:ext cx="1205453" cy="3943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3957" name="Ink 5"/>
              <p14:cNvContentPartPr>
                <a14:cpLocks xmlns:a14="http://schemas.microsoft.com/office/drawing/2010/main" noRot="1" noChangeAspect="1" noEditPoints="1" noChangeArrowheads="1" noChangeShapeType="1"/>
              </p14:cNvContentPartPr>
              <p14:nvPr/>
            </p14:nvContentPartPr>
            <p14:xfrm>
              <a:off x="163922" y="2897188"/>
              <a:ext cx="774700" cy="473075"/>
            </p14:xfrm>
          </p:contentPart>
        </mc:Choice>
        <mc:Fallback xmlns="">
          <p:pic>
            <p:nvPicPr>
              <p:cNvPr id="253957" name="Ink 5"/>
              <p:cNvPicPr>
                <a:picLocks noRot="1" noChangeAspect="1" noEditPoints="1" noChangeArrowheads="1" noChangeShapeType="1"/>
              </p:cNvPicPr>
              <p:nvPr/>
            </p:nvPicPr>
            <p:blipFill>
              <a:blip r:embed="rId9"/>
              <a:stretch>
                <a:fillRect/>
              </a:stretch>
            </p:blipFill>
            <p:spPr>
              <a:xfrm>
                <a:off x="157442" y="2886387"/>
                <a:ext cx="794139" cy="497917"/>
              </a:xfrm>
              <a:prstGeom prst="rect">
                <a:avLst/>
              </a:prstGeom>
            </p:spPr>
          </p:pic>
        </mc:Fallback>
      </mc:AlternateContent>
      <p:sp>
        <p:nvSpPr>
          <p:cNvPr id="2" name="Footer Placeholder 1"/>
          <p:cNvSpPr>
            <a:spLocks noGrp="1"/>
          </p:cNvSpPr>
          <p:nvPr>
            <p:ph type="ftr" sz="quarter" idx="11"/>
          </p:nvPr>
        </p:nvSpPr>
        <p:spPr>
          <a:xfrm>
            <a:off x="2944812" y="6629400"/>
            <a:ext cx="2895600" cy="457200"/>
          </a:xfrm>
        </p:spPr>
        <p:txBody>
          <a:bodyPr/>
          <a:lstStyle/>
          <a:p>
            <a:pPr>
              <a:defRPr/>
            </a:pPr>
            <a:r>
              <a:rPr lang="en-US" dirty="0"/>
              <a:t>CPSC 422, Lecture 4</a:t>
            </a:r>
          </a:p>
        </p:txBody>
      </p:sp>
      <p:sp>
        <p:nvSpPr>
          <p:cNvPr id="4" name="Slide Number Placeholder 3"/>
          <p:cNvSpPr>
            <a:spLocks noGrp="1"/>
          </p:cNvSpPr>
          <p:nvPr>
            <p:ph type="sldNum" sz="quarter" idx="12"/>
          </p:nvPr>
        </p:nvSpPr>
        <p:spPr>
          <a:xfrm>
            <a:off x="6629400" y="6629400"/>
            <a:ext cx="1905000" cy="457200"/>
          </a:xfrm>
        </p:spPr>
        <p:txBody>
          <a:bodyPr/>
          <a:lstStyle/>
          <a:p>
            <a:pPr>
              <a:defRPr/>
            </a:pPr>
            <a:r>
              <a:rPr lang="en-US" dirty="0"/>
              <a:t>Slide </a:t>
            </a:r>
            <a:fld id="{923DC875-25F3-4B98-B29A-145DD351EDEF}" type="slidenum">
              <a:rPr lang="en-US" smtClean="0"/>
              <a:pPr>
                <a:defRPr/>
              </a:pPr>
              <a:t>22</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509726489"/>
              </p:ext>
            </p:extLst>
          </p:nvPr>
        </p:nvGraphicFramePr>
        <p:xfrm>
          <a:off x="6422429" y="2551563"/>
          <a:ext cx="2714644" cy="1714512"/>
        </p:xfrm>
        <a:graphic>
          <a:graphicData uri="http://schemas.openxmlformats.org/drawingml/2006/table">
            <a:tbl>
              <a:tblPr firstCol="1">
                <a:tableStyleId>{F5AB1C69-6EDB-4FF4-983F-18BD219EF322}</a:tableStyleId>
              </a:tblPr>
              <a:tblGrid>
                <a:gridCol w="678661">
                  <a:extLst>
                    <a:ext uri="{9D8B030D-6E8A-4147-A177-3AD203B41FA5}">
                      <a16:colId xmlns:a16="http://schemas.microsoft.com/office/drawing/2014/main" val="20000"/>
                    </a:ext>
                  </a:extLst>
                </a:gridCol>
                <a:gridCol w="678661">
                  <a:extLst>
                    <a:ext uri="{9D8B030D-6E8A-4147-A177-3AD203B41FA5}">
                      <a16:colId xmlns:a16="http://schemas.microsoft.com/office/drawing/2014/main" val="20001"/>
                    </a:ext>
                  </a:extLst>
                </a:gridCol>
                <a:gridCol w="678661">
                  <a:extLst>
                    <a:ext uri="{9D8B030D-6E8A-4147-A177-3AD203B41FA5}">
                      <a16:colId xmlns:a16="http://schemas.microsoft.com/office/drawing/2014/main" val="20002"/>
                    </a:ext>
                  </a:extLst>
                </a:gridCol>
                <a:gridCol w="678661">
                  <a:extLst>
                    <a:ext uri="{9D8B030D-6E8A-4147-A177-3AD203B41FA5}">
                      <a16:colId xmlns:a16="http://schemas.microsoft.com/office/drawing/2014/main" val="20003"/>
                    </a:ext>
                  </a:extLst>
                </a:gridCol>
              </a:tblGrid>
              <a:tr h="571504">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rgbClr val="00B050"/>
                          </a:solidFill>
                          <a:latin typeface="Arial" pitchFamily="34" charset="0"/>
                          <a:cs typeface="Arial"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15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rgbClr val="FF0000"/>
                          </a:solidFill>
                          <a:latin typeface="Arial" pitchFamily="34" charset="0"/>
                          <a:cs typeface="Arial"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1504">
                <a:tc>
                  <a:txBody>
                    <a:bodyPr/>
                    <a:lstStyle/>
                    <a:p>
                      <a:pPr algn="ctr"/>
                      <a:r>
                        <a:rPr lang="en-CA" sz="1400" b="1" dirty="0">
                          <a:solidFill>
                            <a:schemeClr val="accent2"/>
                          </a:solidFill>
                          <a:latin typeface="Arial" pitchFamily="34" charset="0"/>
                          <a:cs typeface="Arial"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a:solidFill>
                            <a:schemeClr val="accent2"/>
                          </a:solidFill>
                          <a:latin typeface="Arial" pitchFamily="34" charset="0"/>
                          <a:cs typeface="Arial" pitchFamily="34" charset="0"/>
                        </a:rPr>
                        <a:t>(3,1)</a:t>
                      </a:r>
                      <a:endParaRPr lang="en-CA" sz="1400" b="1" dirty="0">
                        <a:solidFill>
                          <a:schemeClr val="accent2"/>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b="1" dirty="0">
                          <a:solidFill>
                            <a:schemeClr val="accent2"/>
                          </a:solidFill>
                          <a:latin typeface="Arial" pitchFamily="34" charset="0"/>
                          <a:cs typeface="Arial"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775520" y="658440"/>
              <a:ext cx="3416400" cy="540720"/>
            </p14:xfrm>
          </p:contentPart>
        </mc:Choice>
        <mc:Fallback xmlns="">
          <p:pic>
            <p:nvPicPr>
              <p:cNvPr id="5" name="Ink 4"/>
              <p:cNvPicPr/>
              <p:nvPr/>
            </p:nvPicPr>
            <p:blipFill>
              <a:blip r:embed="rId11"/>
              <a:stretch>
                <a:fillRect/>
              </a:stretch>
            </p:blipFill>
            <p:spPr>
              <a:xfrm>
                <a:off x="1766160" y="648000"/>
                <a:ext cx="3436920" cy="556560"/>
              </a:xfrm>
              <a:prstGeom prst="rect">
                <a:avLst/>
              </a:prstGeom>
            </p:spPr>
          </p:pic>
        </mc:Fallback>
      </mc:AlternateContent>
    </p:spTree>
    <p:extLst>
      <p:ext uri="{BB962C8B-B14F-4D97-AF65-F5344CB8AC3E}">
        <p14:creationId xmlns:p14="http://schemas.microsoft.com/office/powerpoint/2010/main" val="375039459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itchFamily="34" charset="0"/>
                <a:cs typeface="Arial" pitchFamily="34" charset="0"/>
              </a:rPr>
              <a:t>Value Iteration: Computational Complexity</a:t>
            </a:r>
          </a:p>
        </p:txBody>
      </p:sp>
      <p:sp>
        <p:nvSpPr>
          <p:cNvPr id="3" name="Content Placeholder 2"/>
          <p:cNvSpPr>
            <a:spLocks noGrp="1"/>
          </p:cNvSpPr>
          <p:nvPr>
            <p:ph sz="half" idx="1"/>
          </p:nvPr>
        </p:nvSpPr>
        <p:spPr>
          <a:xfrm>
            <a:off x="304800" y="1219200"/>
            <a:ext cx="8991600" cy="5029200"/>
          </a:xfrm>
        </p:spPr>
        <p:txBody>
          <a:bodyPr/>
          <a:lstStyle/>
          <a:p>
            <a:pPr>
              <a:buNone/>
            </a:pPr>
            <a:r>
              <a:rPr lang="en-CA" dirty="0">
                <a:latin typeface="Arial" pitchFamily="34" charset="0"/>
                <a:cs typeface="Arial" pitchFamily="34" charset="0"/>
              </a:rPr>
              <a:t>Value iteration works by producing successive approximations of the optimal value function. </a:t>
            </a:r>
          </a:p>
          <a:p>
            <a:pPr>
              <a:buNone/>
            </a:pPr>
            <a:endParaRPr lang="en-CA" dirty="0">
              <a:latin typeface="Arial" pitchFamily="34" charset="0"/>
              <a:cs typeface="Arial" pitchFamily="34" charset="0"/>
            </a:endParaRPr>
          </a:p>
          <a:p>
            <a:pPr>
              <a:buNone/>
            </a:pPr>
            <a:endParaRPr lang="en-CA" dirty="0">
              <a:latin typeface="Arial" pitchFamily="34" charset="0"/>
              <a:cs typeface="Arial" pitchFamily="34" charset="0"/>
            </a:endParaRPr>
          </a:p>
          <a:p>
            <a:pPr>
              <a:buNone/>
            </a:pPr>
            <a:r>
              <a:rPr lang="en-CA" dirty="0">
                <a:latin typeface="Arial" pitchFamily="34" charset="0"/>
                <a:cs typeface="Arial" pitchFamily="34" charset="0"/>
              </a:rPr>
              <a:t>What is the complexity of each iteration?</a:t>
            </a:r>
          </a:p>
          <a:p>
            <a:pPr>
              <a:buNone/>
            </a:pPr>
            <a:endParaRPr lang="en-CA" dirty="0">
              <a:latin typeface="Arial" pitchFamily="34" charset="0"/>
              <a:cs typeface="Arial" pitchFamily="34" charset="0"/>
            </a:endParaRPr>
          </a:p>
          <a:p>
            <a:pPr>
              <a:buNone/>
            </a:pPr>
            <a:endParaRPr lang="en-CA" dirty="0">
              <a:latin typeface="Arial" pitchFamily="34" charset="0"/>
              <a:cs typeface="Arial" pitchFamily="34" charset="0"/>
            </a:endParaRPr>
          </a:p>
          <a:p>
            <a:pPr>
              <a:buNone/>
            </a:pPr>
            <a:endParaRPr lang="en-CA" dirty="0">
              <a:latin typeface="Arial" pitchFamily="34" charset="0"/>
              <a:cs typeface="Arial" pitchFamily="34" charset="0"/>
            </a:endParaRPr>
          </a:p>
          <a:p>
            <a:r>
              <a:rPr lang="en-CA" dirty="0">
                <a:latin typeface="Arial" pitchFamily="34" charset="0"/>
                <a:cs typeface="Arial" pitchFamily="34" charset="0"/>
              </a:rPr>
              <a:t>…or faster if there is </a:t>
            </a:r>
            <a:r>
              <a:rPr lang="en-CA" dirty="0" err="1">
                <a:latin typeface="Arial" pitchFamily="34" charset="0"/>
                <a:cs typeface="Arial" pitchFamily="34" charset="0"/>
              </a:rPr>
              <a:t>sparsity</a:t>
            </a:r>
            <a:r>
              <a:rPr lang="en-CA" dirty="0">
                <a:latin typeface="Arial" pitchFamily="34" charset="0"/>
                <a:cs typeface="Arial" pitchFamily="34" charset="0"/>
              </a:rPr>
              <a:t> in the transition function. </a:t>
            </a:r>
          </a:p>
        </p:txBody>
      </p:sp>
      <p:sp>
        <p:nvSpPr>
          <p:cNvPr id="4" name="Footer Placeholder 3"/>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923DC875-25F3-4B98-B29A-145DD351EDEF}" type="slidenum">
              <a:rPr lang="en-US" smtClean="0"/>
              <a:pPr>
                <a:defRPr/>
              </a:pPr>
              <a:t>23</a:t>
            </a:fld>
            <a:endParaRPr lang="en-US"/>
          </a:p>
        </p:txBody>
      </p:sp>
      <p:sp>
        <p:nvSpPr>
          <p:cNvPr id="6" name="Rectangle 5"/>
          <p:cNvSpPr>
            <a:spLocks noChangeArrowheads="1"/>
          </p:cNvSpPr>
          <p:nvPr/>
        </p:nvSpPr>
        <p:spPr bwMode="auto">
          <a:xfrm>
            <a:off x="3613549" y="3810281"/>
            <a:ext cx="215052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CA" sz="2800" dirty="0">
                <a:latin typeface="Arial" pitchFamily="34" charset="0"/>
                <a:cs typeface="Arial" pitchFamily="34" charset="0"/>
              </a:rPr>
              <a:t>O(|A||S|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sp>
        <p:nvSpPr>
          <p:cNvPr id="7" name="Rectangle 6"/>
          <p:cNvSpPr>
            <a:spLocks noChangeArrowheads="1"/>
          </p:cNvSpPr>
          <p:nvPr/>
        </p:nvSpPr>
        <p:spPr bwMode="auto">
          <a:xfrm>
            <a:off x="611187" y="3835941"/>
            <a:ext cx="2360612"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CA" sz="2800" dirty="0">
                <a:latin typeface="Arial" pitchFamily="34" charset="0"/>
                <a:cs typeface="Arial" pitchFamily="34" charset="0"/>
              </a:rPr>
              <a:t>O(|A|</a:t>
            </a:r>
            <a:r>
              <a:rPr lang="en-CA" sz="2800" baseline="30000" dirty="0">
                <a:latin typeface="Arial" pitchFamily="34" charset="0"/>
                <a:cs typeface="Arial" pitchFamily="34" charset="0"/>
              </a:rPr>
              <a:t>2</a:t>
            </a:r>
            <a:r>
              <a:rPr lang="en-CA" sz="2800" dirty="0">
                <a:latin typeface="Arial" pitchFamily="34" charset="0"/>
                <a:cs typeface="Arial" pitchFamily="34" charset="0"/>
              </a:rPr>
              <a:t>|S|) </a:t>
            </a:r>
            <a:endParaRPr lang="en-US" sz="2800" baseline="30000" dirty="0">
              <a:latin typeface="+mj-lt"/>
            </a:endParaRPr>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0576" y="663437"/>
            <a:ext cx="1259383" cy="470124"/>
          </a:xfrm>
          <a:prstGeom prst="rect">
            <a:avLst/>
          </a:prstGeom>
          <a:solidFill>
            <a:schemeClr val="accent5">
              <a:lumMod val="20000"/>
              <a:lumOff val="80000"/>
            </a:schemeClr>
          </a:solidFill>
          <a:ln w="57150">
            <a:solidFill>
              <a:srgbClr val="00B0F0"/>
            </a:solidFill>
          </a:ln>
          <a:extLst/>
        </p:spPr>
      </p:pic>
      <p:sp>
        <p:nvSpPr>
          <p:cNvPr id="9" name="Rectangle 8"/>
          <p:cNvSpPr>
            <a:spLocks noChangeArrowheads="1"/>
          </p:cNvSpPr>
          <p:nvPr/>
        </p:nvSpPr>
        <p:spPr bwMode="auto">
          <a:xfrm>
            <a:off x="5996635" y="3815230"/>
            <a:ext cx="2373632"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r>
              <a:rPr lang="en-CA" sz="2800" dirty="0">
                <a:latin typeface="Arial" pitchFamily="34" charset="0"/>
                <a:cs typeface="Arial" pitchFamily="34" charset="0"/>
              </a:rPr>
              <a:t>O(|A|</a:t>
            </a:r>
            <a:r>
              <a:rPr lang="en-CA" sz="2800" baseline="30000" dirty="0">
                <a:latin typeface="Arial" pitchFamily="34" charset="0"/>
                <a:cs typeface="Arial" pitchFamily="34" charset="0"/>
              </a:rPr>
              <a:t>2</a:t>
            </a:r>
            <a:r>
              <a:rPr lang="en-CA" sz="2800" dirty="0">
                <a:latin typeface="Arial" pitchFamily="34" charset="0"/>
                <a:cs typeface="Arial" pitchFamily="34" charset="0"/>
              </a:rPr>
              <a:t>|S|</a:t>
            </a:r>
            <a:r>
              <a:rPr lang="en-CA" sz="2800" baseline="30000" dirty="0">
                <a:latin typeface="Arial" pitchFamily="34" charset="0"/>
                <a:cs typeface="Arial" pitchFamily="34" charset="0"/>
              </a:rPr>
              <a:t>2</a:t>
            </a:r>
            <a:r>
              <a:rPr lang="en-CA" sz="2800" dirty="0">
                <a:latin typeface="Arial" pitchFamily="34" charset="0"/>
                <a:cs typeface="Arial" pitchFamily="34" charset="0"/>
              </a:rPr>
              <a:t>) </a:t>
            </a:r>
            <a:endParaRPr lang="en-US" sz="2800" b="1" i="1"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07079455"/>
              </p:ext>
            </p:extLst>
          </p:nvPr>
        </p:nvGraphicFramePr>
        <p:xfrm>
          <a:off x="839554" y="2133600"/>
          <a:ext cx="7530713" cy="990600"/>
        </p:xfrm>
        <a:graphic>
          <a:graphicData uri="http://schemas.openxmlformats.org/presentationml/2006/ole">
            <mc:AlternateContent xmlns:mc="http://schemas.openxmlformats.org/markup-compatibility/2006">
              <mc:Choice xmlns:v="urn:schemas-microsoft-com:vml" Requires="v">
                <p:oleObj spid="_x0000_s271427" name="Equation" r:id="rId5" imgW="3098520" imgH="444240" progId="Equation.3">
                  <p:embed/>
                </p:oleObj>
              </mc:Choice>
              <mc:Fallback>
                <p:oleObj name="Equation" r:id="rId5" imgW="3098520" imgH="444240" progId="Equation.3">
                  <p:embed/>
                  <p:pic>
                    <p:nvPicPr>
                      <p:cNvPr id="0" name="Object 4"/>
                      <p:cNvPicPr>
                        <a:picLocks noChangeAspect="1" noChangeArrowheads="1"/>
                      </p:cNvPicPr>
                      <p:nvPr/>
                    </p:nvPicPr>
                    <p:blipFill>
                      <a:blip r:embed="rId6"/>
                      <a:srcRect/>
                      <a:stretch>
                        <a:fillRect/>
                      </a:stretch>
                    </p:blipFill>
                    <p:spPr bwMode="auto">
                      <a:xfrm>
                        <a:off x="839554" y="2133600"/>
                        <a:ext cx="7530713" cy="990600"/>
                      </a:xfrm>
                      <a:prstGeom prst="rect">
                        <a:avLst/>
                      </a:prstGeom>
                      <a:noFill/>
                      <a:ln w="9525">
                        <a:solidFill>
                          <a:schemeClr val="accent2"/>
                        </a:solidFill>
                        <a:miter lim="800000"/>
                        <a:headEnd/>
                        <a:tailEnd/>
                      </a:ln>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354480" y="2811600"/>
              <a:ext cx="3368520" cy="3195000"/>
            </p14:xfrm>
          </p:contentPart>
        </mc:Choice>
        <mc:Fallback xmlns="">
          <p:pic>
            <p:nvPicPr>
              <p:cNvPr id="11" name="Ink 10"/>
              <p:cNvPicPr/>
              <p:nvPr/>
            </p:nvPicPr>
            <p:blipFill>
              <a:blip r:embed="rId8"/>
              <a:stretch>
                <a:fillRect/>
              </a:stretch>
            </p:blipFill>
            <p:spPr>
              <a:xfrm>
                <a:off x="3344400" y="2801160"/>
                <a:ext cx="3382200" cy="3215520"/>
              </a:xfrm>
              <a:prstGeom prst="rect">
                <a:avLst/>
              </a:prstGeom>
            </p:spPr>
          </p:pic>
        </mc:Fallback>
      </mc:AlternateContent>
    </p:spTree>
    <p:extLst>
      <p:ext uri="{BB962C8B-B14F-4D97-AF65-F5344CB8AC3E}">
        <p14:creationId xmlns:p14="http://schemas.microsoft.com/office/powerpoint/2010/main" val="1080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U(s) and R(s)</a:t>
            </a:r>
          </a:p>
        </p:txBody>
      </p:sp>
      <p:sp>
        <p:nvSpPr>
          <p:cNvPr id="37893" name="Rectangle 5"/>
          <p:cNvSpPr>
            <a:spLocks noChangeArrowheads="1"/>
          </p:cNvSpPr>
          <p:nvPr/>
        </p:nvSpPr>
        <p:spPr bwMode="auto">
          <a:xfrm>
            <a:off x="358775" y="1214422"/>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Note that U(s) and R(s) are quite different quantities</a:t>
            </a:r>
          </a:p>
          <a:p>
            <a:pPr marL="739775" lvl="1" indent="-282575">
              <a:spcBef>
                <a:spcPts val="1500"/>
              </a:spcBef>
              <a:buFont typeface="Times New Roman" pitchFamily="18" charset="0"/>
              <a:buChar char="•"/>
            </a:pPr>
            <a:r>
              <a:rPr lang="en-US" sz="2000" dirty="0">
                <a:solidFill>
                  <a:srgbClr val="000000"/>
                </a:solidFill>
              </a:rPr>
              <a:t>R(s) is the short term reward related to s</a:t>
            </a:r>
          </a:p>
          <a:p>
            <a:pPr marL="739775" lvl="1" indent="-282575">
              <a:spcBef>
                <a:spcPts val="1500"/>
              </a:spcBef>
              <a:buFont typeface="Times New Roman" pitchFamily="18" charset="0"/>
              <a:buChar char="•"/>
            </a:pPr>
            <a:r>
              <a:rPr lang="en-US" sz="2000" dirty="0">
                <a:solidFill>
                  <a:srgbClr val="000000"/>
                </a:solidFill>
              </a:rPr>
              <a:t>U(s) is the expected long term total reward from s onward if following </a:t>
            </a:r>
            <a:r>
              <a:rPr lang="ru-RU" sz="2000" i="1" dirty="0">
                <a:solidFill>
                  <a:srgbClr val="000000"/>
                </a:solidFill>
                <a:cs typeface="Times New Roman" pitchFamily="18" charset="0"/>
              </a:rPr>
              <a:t>л</a:t>
            </a:r>
            <a:r>
              <a:rPr lang="en-US" sz="2000" i="1" dirty="0">
                <a:solidFill>
                  <a:srgbClr val="000000"/>
                </a:solidFill>
                <a:cs typeface="Times New Roman" pitchFamily="18" charset="0"/>
              </a:rPr>
              <a:t>*</a:t>
            </a:r>
          </a:p>
          <a:p>
            <a:pPr marL="339725" indent="-339725">
              <a:lnSpc>
                <a:spcPct val="100000"/>
              </a:lnSpc>
              <a:spcBef>
                <a:spcPts val="1800"/>
              </a:spcBef>
              <a:buFont typeface="Wingdings" pitchFamily="2" charset="2"/>
              <a:buChar char=""/>
            </a:pPr>
            <a:r>
              <a:rPr lang="en-US" sz="2400" dirty="0">
                <a:solidFill>
                  <a:srgbClr val="000000"/>
                </a:solidFill>
              </a:rPr>
              <a:t>Example: U(s) for the optimal policy we found for the grid problem with </a:t>
            </a:r>
            <a:r>
              <a:rPr lang="en-US" sz="2400" i="1" dirty="0">
                <a:solidFill>
                  <a:srgbClr val="000000"/>
                </a:solidFill>
              </a:rPr>
              <a:t>R(s non-terminal)</a:t>
            </a:r>
            <a:r>
              <a:rPr lang="en-US" sz="2400" dirty="0">
                <a:solidFill>
                  <a:srgbClr val="000000"/>
                </a:solidFill>
              </a:rPr>
              <a:t> = -0.04 and </a:t>
            </a:r>
            <a:r>
              <a:rPr lang="el-GR" sz="2400" dirty="0">
                <a:solidFill>
                  <a:schemeClr val="tx1"/>
                </a:solidFill>
                <a:cs typeface="Times New Roman" pitchFamily="18" charset="0"/>
              </a:rPr>
              <a:t>γ</a:t>
            </a:r>
            <a:r>
              <a:rPr lang="en-US" sz="2400" dirty="0">
                <a:solidFill>
                  <a:schemeClr val="tx1"/>
                </a:solidFill>
                <a:cs typeface="Times New Roman" pitchFamily="18" charset="0"/>
              </a:rPr>
              <a:t> =1</a:t>
            </a:r>
            <a:endParaRPr lang="el-GR" sz="2400" dirty="0">
              <a:solidFill>
                <a:schemeClr val="tx1"/>
              </a:solidFill>
              <a:cs typeface="Times New Roman" pitchFamily="18" charset="0"/>
            </a:endParaRPr>
          </a:p>
        </p:txBody>
      </p:sp>
      <p:pic>
        <p:nvPicPr>
          <p:cNvPr id="37894" name="Picture 12"/>
          <p:cNvPicPr>
            <a:picLocks noChangeAspect="1" noChangeArrowheads="1"/>
          </p:cNvPicPr>
          <p:nvPr/>
        </p:nvPicPr>
        <p:blipFill>
          <a:blip r:embed="rId3" cstate="print"/>
          <a:srcRect/>
          <a:stretch>
            <a:fillRect/>
          </a:stretch>
        </p:blipFill>
        <p:spPr bwMode="auto">
          <a:xfrm>
            <a:off x="1066800" y="4129524"/>
            <a:ext cx="2971800" cy="2302099"/>
          </a:xfrm>
          <a:prstGeom prst="rect">
            <a:avLst/>
          </a:prstGeom>
          <a:noFill/>
          <a:ln w="9525">
            <a:noFill/>
            <a:miter lim="800000"/>
            <a:headEnd/>
            <a:tailEnd/>
          </a:ln>
        </p:spPr>
      </p:pic>
      <p:pic>
        <p:nvPicPr>
          <p:cNvPr id="37895" name="Picture 13"/>
          <p:cNvPicPr>
            <a:picLocks noChangeAspect="1" noChangeArrowheads="1"/>
          </p:cNvPicPr>
          <p:nvPr/>
        </p:nvPicPr>
        <p:blipFill>
          <a:blip r:embed="rId4" cstate="print"/>
          <a:srcRect/>
          <a:stretch>
            <a:fillRect/>
          </a:stretch>
        </p:blipFill>
        <p:spPr bwMode="auto">
          <a:xfrm>
            <a:off x="5168881" y="4143380"/>
            <a:ext cx="2971610" cy="228824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37890"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37890" name="Ink 3"/>
              <p:cNvPicPr>
                <a:picLocks noRot="1" noChangeAspect="1" noEditPoints="1" noChangeArrowheads="1" noChangeShapeType="1"/>
              </p:cNvPicPr>
              <p:nvPr/>
            </p:nvPicPr>
            <p:blipFill>
              <a:blip r:embed="rId6"/>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89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3789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sp>
        <p:nvSpPr>
          <p:cNvPr id="2" name="Footer Placeholder 1"/>
          <p:cNvSpPr>
            <a:spLocks noGrp="1"/>
          </p:cNvSpPr>
          <p:nvPr>
            <p:ph type="ftr" sz="quarter" idx="11"/>
          </p:nvPr>
        </p:nvSpPr>
        <p:spPr>
          <a:xfrm>
            <a:off x="3124200" y="6400800"/>
            <a:ext cx="2895600" cy="457200"/>
          </a:xfrm>
        </p:spPr>
        <p:txBody>
          <a:bodyPr/>
          <a:lstStyle/>
          <a:p>
            <a:pPr>
              <a:defRPr/>
            </a:pPr>
            <a:r>
              <a:rPr lang="en-US" dirty="0"/>
              <a:t>CPSC 422, Lecture 4</a:t>
            </a:r>
          </a:p>
        </p:txBody>
      </p:sp>
      <p:sp>
        <p:nvSpPr>
          <p:cNvPr id="3" name="Slide Number Placeholder 2"/>
          <p:cNvSpPr>
            <a:spLocks noGrp="1"/>
          </p:cNvSpPr>
          <p:nvPr>
            <p:ph type="sldNum" sz="quarter" idx="12"/>
          </p:nvPr>
        </p:nvSpPr>
        <p:spPr>
          <a:xfrm>
            <a:off x="6934200" y="6400800"/>
            <a:ext cx="1905000" cy="457200"/>
          </a:xfrm>
        </p:spPr>
        <p:txBody>
          <a:bodyPr/>
          <a:lstStyle/>
          <a:p>
            <a:pPr>
              <a:defRPr/>
            </a:pPr>
            <a:r>
              <a:rPr lang="en-US" dirty="0"/>
              <a:t>Slide </a:t>
            </a:r>
            <a:fld id="{923DC875-25F3-4B98-B29A-145DD351EDEF}" type="slidenum">
              <a:rPr lang="en-US" smtClean="0"/>
              <a:pPr>
                <a:defRPr/>
              </a:pPr>
              <a:t>24</a:t>
            </a:fld>
            <a:endParaRPr lang="en-US" dirty="0"/>
          </a:p>
        </p:txBody>
      </p:sp>
    </p:spTree>
    <p:extLst>
      <p:ext uri="{BB962C8B-B14F-4D97-AF65-F5344CB8AC3E}">
        <p14:creationId xmlns:p14="http://schemas.microsoft.com/office/powerpoint/2010/main" val="390153419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Relevance to state of the art MDPs</a:t>
            </a:r>
          </a:p>
        </p:txBody>
      </p:sp>
      <p:sp>
        <p:nvSpPr>
          <p:cNvPr id="3" name="Content Placeholder 2"/>
          <p:cNvSpPr>
            <a:spLocks noGrp="1"/>
          </p:cNvSpPr>
          <p:nvPr>
            <p:ph idx="1"/>
          </p:nvPr>
        </p:nvSpPr>
        <p:spPr>
          <a:xfrm>
            <a:off x="266700" y="4343400"/>
            <a:ext cx="8458200" cy="1905000"/>
          </a:xfrm>
        </p:spPr>
        <p:txBody>
          <a:bodyPr/>
          <a:lstStyle/>
          <a:p>
            <a:r>
              <a:rPr lang="en-CA" dirty="0"/>
              <a:t>“ </a:t>
            </a:r>
            <a:r>
              <a:rPr lang="en-CA" dirty="0">
                <a:solidFill>
                  <a:srgbClr val="00B0F0"/>
                </a:solidFill>
              </a:rPr>
              <a:t>Value Iteration (VI) </a:t>
            </a:r>
            <a:r>
              <a:rPr lang="en-CA" dirty="0"/>
              <a:t>forms the basis of most of the advanced MDP algorithms that we discuss in the rest of the book. ……..”</a:t>
            </a:r>
          </a:p>
          <a:p>
            <a:endParaRPr lang="en-CA" dirty="0"/>
          </a:p>
        </p:txBody>
      </p:sp>
      <p:sp>
        <p:nvSpPr>
          <p:cNvPr id="4" name="Footer Placeholder 3"/>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38B5A9E0-7EB5-4FF0-AEB5-1FBEA79D2A5B}" type="slidenum">
              <a:rPr lang="en-US" smtClean="0"/>
              <a:pPr>
                <a:defRPr/>
              </a:pPr>
              <a:t>25</a:t>
            </a:fld>
            <a:endParaRPr lang="en-US"/>
          </a:p>
        </p:txBody>
      </p:sp>
      <p:sp>
        <p:nvSpPr>
          <p:cNvPr id="6" name="Content Placeholder 2"/>
          <p:cNvSpPr txBox="1">
            <a:spLocks/>
          </p:cNvSpPr>
          <p:nvPr/>
        </p:nvSpPr>
        <p:spPr bwMode="auto">
          <a:xfrm>
            <a:off x="76200" y="838200"/>
            <a:ext cx="7924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dirty="0"/>
              <a:t>FROM :  Planning with Markov Decision Processes: An AI Perspective  </a:t>
            </a:r>
            <a:r>
              <a:rPr lang="en-CA" dirty="0" err="1">
                <a:hlinkClick r:id="rId2"/>
              </a:rPr>
              <a:t>Mausam</a:t>
            </a:r>
            <a:r>
              <a:rPr lang="en-CA" dirty="0"/>
              <a:t> (UW), </a:t>
            </a:r>
            <a:r>
              <a:rPr lang="en-CA" dirty="0">
                <a:hlinkClick r:id="rId3"/>
              </a:rPr>
              <a:t>Andrey </a:t>
            </a:r>
            <a:r>
              <a:rPr lang="en-CA" dirty="0" err="1">
                <a:hlinkClick r:id="rId3"/>
              </a:rPr>
              <a:t>Kolobov</a:t>
            </a:r>
            <a:r>
              <a:rPr lang="en-CA" dirty="0"/>
              <a:t> (</a:t>
            </a:r>
            <a:r>
              <a:rPr lang="en-CA" dirty="0" err="1"/>
              <a:t>MSResearch</a:t>
            </a:r>
            <a:r>
              <a:rPr lang="en-CA" dirty="0"/>
              <a:t>) </a:t>
            </a:r>
            <a:r>
              <a:rPr lang="en-CA" dirty="0">
                <a:hlinkClick r:id="rId4"/>
              </a:rPr>
              <a:t>Synthesis Lectures on Artificial Intelligence and Machine Learning</a:t>
            </a:r>
            <a:r>
              <a:rPr lang="en-CA" dirty="0"/>
              <a:t> Jun 2012</a:t>
            </a:r>
          </a:p>
          <a:p>
            <a:endParaRPr lang="en-CA" kern="0" dirty="0"/>
          </a:p>
        </p:txBody>
      </p:sp>
      <p:sp>
        <p:nvSpPr>
          <p:cNvPr id="7" name="Content Placeholder 2"/>
          <p:cNvSpPr txBox="1">
            <a:spLocks/>
          </p:cNvSpPr>
          <p:nvPr/>
        </p:nvSpPr>
        <p:spPr bwMode="auto">
          <a:xfrm>
            <a:off x="1371600" y="32766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b="1" i="1" dirty="0"/>
              <a:t>Free online through UBC</a:t>
            </a:r>
            <a:endParaRPr lang="en-CA" i="1" kern="0" dirty="0"/>
          </a:p>
        </p:txBody>
      </p:sp>
      <p:pic>
        <p:nvPicPr>
          <p:cNvPr id="268290" name="Picture 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773" y="2801030"/>
            <a:ext cx="1143000" cy="140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0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26</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mn-lt"/>
                <a:ea typeface="+mn-ea"/>
                <a:cs typeface="+mn-cs"/>
              </a:rPr>
              <a:t>Markov Decision</a:t>
            </a:r>
            <a:r>
              <a:rPr kumimoji="0" lang="en-US" sz="3200" b="1" i="0" u="sng" strike="noStrike" kern="0" cap="none" spc="0" normalizeH="0" noProof="0" dirty="0">
                <a:ln>
                  <a:noFill/>
                </a:ln>
                <a:solidFill>
                  <a:schemeClr val="tx1"/>
                </a:solidFill>
                <a:effectLst/>
                <a:uLnTx/>
                <a:uFillTx/>
                <a:latin typeface="+mn-lt"/>
                <a:ea typeface="+mn-ea"/>
                <a:cs typeface="+mn-cs"/>
              </a:rPr>
              <a:t> Processes</a:t>
            </a:r>
            <a:endParaRPr lang="en-US" sz="3200" kern="0" dirty="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Finding the Optimal Policy</a:t>
            </a:r>
            <a:endParaRPr kumimoji="0" lang="en-US" sz="3200" i="0" u="none" strike="noStrike" kern="0" cap="none" spc="0" normalizeH="0" baseline="0" noProof="0" dirty="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b="1" kern="0" dirty="0">
                <a:latin typeface="+mn-lt"/>
              </a:rPr>
              <a:t>From Values to the Policy</a:t>
            </a:r>
            <a:endParaRPr kumimoji="0" lang="en-US" sz="3200" b="1"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Rewards and Optimal Policy</a:t>
            </a: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r>
              <a:rPr lang="ru-RU" i="1" dirty="0">
                <a:solidFill>
                  <a:schemeClr val="accent2"/>
                </a:solidFill>
                <a:cs typeface="Times New Roman" pitchFamily="18" charset="0"/>
              </a:rPr>
              <a:t>л</a:t>
            </a:r>
            <a:r>
              <a:rPr lang="en-CA" i="1" dirty="0">
                <a:solidFill>
                  <a:schemeClr val="accent2"/>
                </a:solidFill>
                <a:cs typeface="Times New Roman" pitchFamily="18" charset="0"/>
              </a:rPr>
              <a:t>*</a:t>
            </a:r>
            <a:r>
              <a:rPr lang="en-GB" dirty="0"/>
              <a:t> </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a:t>
            </a:r>
            <a:r>
              <a:rPr lang="en-US" sz="2400" b="1" dirty="0">
                <a:solidFill>
                  <a:srgbClr val="000000"/>
                </a:solidFill>
              </a:rPr>
              <a:t>MEU principle</a:t>
            </a:r>
            <a:r>
              <a:rPr lang="en-US" sz="2400" dirty="0">
                <a:solidFill>
                  <a:srgbClr val="000000"/>
                </a:solidFill>
              </a:rPr>
              <a:t>: maximize 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27</a:t>
            </a:fld>
            <a:endParaRPr lang="en-US"/>
          </a:p>
        </p:txBody>
      </p:sp>
      <p:pic>
        <p:nvPicPr>
          <p:cNvPr id="12" name="Picture 13"/>
          <p:cNvPicPr>
            <a:picLocks noChangeAspect="1" noChangeArrowheads="1"/>
          </p:cNvPicPr>
          <p:nvPr/>
        </p:nvPicPr>
        <p:blipFill>
          <a:blip r:embed="rId10" cstate="print"/>
          <a:srcRect/>
          <a:stretch>
            <a:fillRect/>
          </a:stretch>
        </p:blipFill>
        <p:spPr bwMode="auto">
          <a:xfrm>
            <a:off x="2438400" y="1371600"/>
            <a:ext cx="3733800" cy="2875156"/>
          </a:xfrm>
          <a:prstGeom prst="rect">
            <a:avLst/>
          </a:prstGeom>
          <a:noFill/>
          <a:ln w="9525">
            <a:noFill/>
            <a:miter lim="800000"/>
            <a:headEnd/>
            <a:tailEnd/>
          </a:ln>
        </p:spPr>
      </p:pic>
    </p:spTree>
    <p:extLst>
      <p:ext uri="{BB962C8B-B14F-4D97-AF65-F5344CB8AC3E}">
        <p14:creationId xmlns:p14="http://schemas.microsoft.com/office/powerpoint/2010/main" val="212885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r>
              <a:rPr lang="ru-RU" i="1" dirty="0">
                <a:solidFill>
                  <a:schemeClr val="accent2"/>
                </a:solidFill>
                <a:cs typeface="Times New Roman" pitchFamily="18" charset="0"/>
              </a:rPr>
              <a:t>л</a:t>
            </a:r>
            <a:r>
              <a:rPr lang="en-CA" i="1" dirty="0">
                <a:solidFill>
                  <a:schemeClr val="accent2"/>
                </a:solidFill>
                <a:cs typeface="Times New Roman" pitchFamily="18" charset="0"/>
              </a:rPr>
              <a:t>*</a:t>
            </a:r>
            <a:r>
              <a:rPr lang="en-GB" dirty="0"/>
              <a:t> </a:t>
            </a:r>
          </a:p>
        </p:txBody>
      </p:sp>
      <p:sp>
        <p:nvSpPr>
          <p:cNvPr id="34823" name="Rectangle 5"/>
          <p:cNvSpPr>
            <a:spLocks noChangeArrowheads="1"/>
          </p:cNvSpPr>
          <p:nvPr/>
        </p:nvSpPr>
        <p:spPr bwMode="auto">
          <a:xfrm>
            <a:off x="714348" y="1214422"/>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MEU principle: maximize 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ext uri="{D42A27DB-BD31-4B8C-83A1-F6EECF244321}">
                <p14:modId xmlns:p14="http://schemas.microsoft.com/office/powerpoint/2010/main" val="397825486"/>
              </p:ext>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70403" name="Equation" r:id="rId4" imgW="2438280" imgH="444240" progId="Equation.3">
                  <p:embed/>
                </p:oleObj>
              </mc:Choice>
              <mc:Fallback>
                <p:oleObj name="Equation" r:id="rId4" imgW="2438280" imgH="444240" progId="Equation.3">
                  <p:embed/>
                  <p:pic>
                    <p:nvPicPr>
                      <p:cNvPr id="0" name=""/>
                      <p:cNvPicPr>
                        <a:picLocks noChangeAspect="1" noChangeArrowheads="1"/>
                      </p:cNvPicPr>
                      <p:nvPr/>
                    </p:nvPicPr>
                    <p:blipFill>
                      <a:blip r:embed="rId5"/>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28</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r>
              <a:rPr lang="ru-RU" i="1" dirty="0">
                <a:cs typeface="Times New Roman" pitchFamily="18" charset="0"/>
              </a:rPr>
              <a:t>л</a:t>
            </a:r>
            <a:r>
              <a:rPr lang="en-CA" i="1" dirty="0">
                <a:cs typeface="Times New Roman" pitchFamily="18" charset="0"/>
              </a:rPr>
              <a:t>*</a:t>
            </a:r>
            <a:r>
              <a:rPr lang="en-GB" dirty="0"/>
              <a:t> </a:t>
            </a:r>
          </a:p>
        </p:txBody>
      </p:sp>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8" y="3208179"/>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To find the best action in (1,1)</a:t>
            </a:r>
          </a:p>
        </p:txBody>
      </p:sp>
      <p:graphicFrame>
        <p:nvGraphicFramePr>
          <p:cNvPr id="38915" name="Object 10"/>
          <p:cNvGraphicFramePr>
            <a:graphicFrameLocks noGrp="1" noChangeAspect="1"/>
          </p:cNvGraphicFramePr>
          <p:nvPr>
            <p:ph sz="half" idx="2"/>
            <p:extLst>
              <p:ext uri="{D42A27DB-BD31-4B8C-83A1-F6EECF244321}">
                <p14:modId xmlns:p14="http://schemas.microsoft.com/office/powerpoint/2010/main" val="3359931776"/>
              </p:ext>
            </p:extLst>
          </p:nvPr>
        </p:nvGraphicFramePr>
        <p:xfrm>
          <a:off x="0" y="4167721"/>
          <a:ext cx="8964613" cy="2081977"/>
        </p:xfrm>
        <a:graphic>
          <a:graphicData uri="http://schemas.openxmlformats.org/presentationml/2006/ole">
            <mc:AlternateContent xmlns:mc="http://schemas.openxmlformats.org/markup-compatibility/2006">
              <mc:Choice xmlns:v="urn:schemas-microsoft-com:vml" Requires="v">
                <p:oleObj spid="_x0000_s261269" name="Equation" r:id="rId5" imgW="3936960" imgH="914400" progId="Equation.3">
                  <p:embed/>
                </p:oleObj>
              </mc:Choice>
              <mc:Fallback>
                <p:oleObj name="Equation" r:id="rId5" imgW="3936960" imgH="914400" progId="Equation.3">
                  <p:embed/>
                  <p:pic>
                    <p:nvPicPr>
                      <p:cNvPr id="0" name=""/>
                      <p:cNvPicPr>
                        <a:picLocks noChangeAspect="1" noChangeArrowheads="1"/>
                      </p:cNvPicPr>
                      <p:nvPr/>
                    </p:nvPicPr>
                    <p:blipFill>
                      <a:blip r:embed="rId6"/>
                      <a:srcRect/>
                      <a:stretch>
                        <a:fillRect/>
                      </a:stretch>
                    </p:blipFill>
                    <p:spPr bwMode="auto">
                      <a:xfrm>
                        <a:off x="0" y="4167721"/>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29</a:t>
            </a:fld>
            <a:endParaRPr lang="en-US"/>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879360"/>
              <a:ext cx="4028760" cy="1932480"/>
            </p14:xfrm>
          </p:contentPart>
        </mc:Choice>
        <mc:Fallback xmlns="">
          <p:pic>
            <p:nvPicPr>
              <p:cNvPr id="5" name="Ink 4"/>
              <p:cNvPicPr/>
              <p:nvPr/>
            </p:nvPicPr>
            <p:blipFill>
              <a:blip r:embed="rId14"/>
              <a:stretch>
                <a:fillRect/>
              </a:stretch>
            </p:blipFill>
            <p:spPr>
              <a:xfrm>
                <a:off x="3056040" y="3870720"/>
                <a:ext cx="4045320" cy="1949400"/>
              </a:xfrm>
              <a:prstGeom prst="rect">
                <a:avLst/>
              </a:prstGeom>
            </p:spPr>
          </p:pic>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945293881"/>
              </p:ext>
            </p:extLst>
          </p:nvPr>
        </p:nvGraphicFramePr>
        <p:xfrm>
          <a:off x="242887" y="1538282"/>
          <a:ext cx="5167313" cy="863600"/>
        </p:xfrm>
        <a:graphic>
          <a:graphicData uri="http://schemas.openxmlformats.org/presentationml/2006/ole">
            <mc:AlternateContent xmlns:mc="http://schemas.openxmlformats.org/markup-compatibility/2006">
              <mc:Choice xmlns:v="urn:schemas-microsoft-com:vml" Requires="v">
                <p:oleObj spid="_x0000_s261270" name="Equation" r:id="rId15" imgW="2438280" imgH="444240" progId="Equation.3">
                  <p:embed/>
                </p:oleObj>
              </mc:Choice>
              <mc:Fallback>
                <p:oleObj name="Equation" r:id="rId15" imgW="2438280" imgH="444240" progId="Equation.3">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7" y="1538282"/>
                        <a:ext cx="51673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4091040"/>
              <a:ext cx="330120" cy="364680"/>
            </p14:xfrm>
          </p:contentPart>
        </mc:Choice>
        <mc:Fallback xmlns="">
          <p:pic>
            <p:nvPicPr>
              <p:cNvPr id="2" name="Ink 1"/>
              <p:cNvPicPr/>
              <p:nvPr/>
            </p:nvPicPr>
            <p:blipFill>
              <a:blip r:embed="rId18"/>
              <a:stretch>
                <a:fillRect/>
              </a:stretch>
            </p:blipFill>
            <p:spPr>
              <a:xfrm>
                <a:off x="8293320" y="4078800"/>
                <a:ext cx="353520" cy="382680"/>
              </a:xfrm>
              <a:prstGeom prst="rect">
                <a:avLst/>
              </a:prstGeom>
            </p:spPr>
          </p:pic>
        </mc:Fallback>
      </mc:AlternateContent>
    </p:spTree>
    <p:extLst>
      <p:ext uri="{BB962C8B-B14F-4D97-AF65-F5344CB8AC3E}">
        <p14:creationId xmlns:p14="http://schemas.microsoft.com/office/powerpoint/2010/main" val="66865569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29291"/>
            <a:ext cx="8534400" cy="685800"/>
          </a:xfrm>
        </p:spPr>
        <p:txBody>
          <a:bodyPr/>
          <a:lstStyle/>
          <a:p>
            <a:r>
              <a:rPr lang="en-CA" sz="2800" dirty="0"/>
              <a:t>Just and example of popularity of these R&amp;R methods: In 2016 I was program co-chair of the </a:t>
            </a:r>
            <a:r>
              <a:rPr lang="en-CA" sz="2800" dirty="0" err="1"/>
              <a:t>SigDial</a:t>
            </a:r>
            <a:r>
              <a:rPr lang="en-CA" sz="2800" dirty="0"/>
              <a:t> Conference</a:t>
            </a:r>
          </a:p>
        </p:txBody>
      </p:sp>
      <p:sp>
        <p:nvSpPr>
          <p:cNvPr id="4" name="Footer Placeholder 3"/>
          <p:cNvSpPr>
            <a:spLocks noGrp="1"/>
          </p:cNvSpPr>
          <p:nvPr>
            <p:ph type="ftr" sz="quarter" idx="11"/>
          </p:nvPr>
        </p:nvSpPr>
        <p:spPr/>
        <p:txBody>
          <a:bodyPr/>
          <a:lstStyle/>
          <a:p>
            <a:pPr>
              <a:defRPr/>
            </a:pPr>
            <a:r>
              <a:rPr lang="en-US"/>
              <a:t>CPSC 422, Lecture 4</a:t>
            </a:r>
          </a:p>
        </p:txBody>
      </p:sp>
      <p:sp>
        <p:nvSpPr>
          <p:cNvPr id="5" name="Slide Number Placeholder 4"/>
          <p:cNvSpPr>
            <a:spLocks noGrp="1"/>
          </p:cNvSpPr>
          <p:nvPr>
            <p:ph type="sldNum" sz="quarter" idx="12"/>
          </p:nvPr>
        </p:nvSpPr>
        <p:spPr/>
        <p:txBody>
          <a:bodyPr/>
          <a:lstStyle/>
          <a:p>
            <a:pPr>
              <a:defRPr/>
            </a:pPr>
            <a:r>
              <a:rPr lang="en-US"/>
              <a:t>Slide </a:t>
            </a:r>
            <a:fld id="{38B5A9E0-7EB5-4FF0-AEB5-1FBEA79D2A5B}" type="slidenum">
              <a:rPr lang="en-US" smtClean="0"/>
              <a:pPr>
                <a:defRPr/>
              </a:pPr>
              <a:t>3</a:t>
            </a:fld>
            <a:endParaRPr lang="en-US"/>
          </a:p>
        </p:txBody>
      </p:sp>
      <p:pic>
        <p:nvPicPr>
          <p:cNvPr id="6" name="Picture 2" descr="http://www.sigdial.org/workshops/conference17/SIGDIAL2016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804766"/>
            <a:ext cx="4819891" cy="992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268822" y="1310334"/>
            <a:ext cx="3861000" cy="1672334"/>
          </a:xfrm>
          <a:prstGeom prst="rect">
            <a:avLst/>
          </a:prstGeom>
        </p:spPr>
      </p:pic>
      <p:sp>
        <p:nvSpPr>
          <p:cNvPr id="8" name="Rectangle 3"/>
          <p:cNvSpPr txBox="1">
            <a:spLocks noChangeArrowheads="1"/>
          </p:cNvSpPr>
          <p:nvPr/>
        </p:nvSpPr>
        <p:spPr bwMode="auto">
          <a:xfrm>
            <a:off x="533400" y="2903453"/>
            <a:ext cx="7756003" cy="1262797"/>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800" b="1" u="sng" kern="0" dirty="0">
                <a:latin typeface="+mn-lt"/>
              </a:rPr>
              <a:t>Four papers using </a:t>
            </a:r>
          </a:p>
          <a:p>
            <a:pPr marL="342900" marR="0" lvl="0" indent="-342900" algn="l" defTabSz="914400" rtl="0" eaLnBrk="1" fontAlgn="base" latinLnBrk="0" hangingPunct="1">
              <a:lnSpc>
                <a:spcPct val="100000"/>
              </a:lnSpc>
              <a:spcBef>
                <a:spcPct val="20000"/>
              </a:spcBef>
              <a:spcAft>
                <a:spcPct val="0"/>
              </a:spcAft>
              <a:buClrTx/>
              <a:buSzTx/>
              <a:tabLst/>
              <a:defRPr/>
            </a:pPr>
            <a:r>
              <a:rPr lang="en-US" sz="2800" b="1" u="sng" kern="0" dirty="0">
                <a:latin typeface="+mn-lt"/>
              </a:rPr>
              <a:t>(PO)MDP &amp; Reinforcement Learning!</a:t>
            </a:r>
            <a:endParaRPr kumimoji="0" lang="en-US" sz="28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bg2"/>
              </a:solidFill>
              <a:effectLst/>
              <a:uLnTx/>
              <a:uFillTx/>
              <a:latin typeface="+mn-lt"/>
              <a:ea typeface="+mn-ea"/>
              <a:cs typeface="+mn-cs"/>
            </a:endParaRPr>
          </a:p>
        </p:txBody>
      </p:sp>
      <p:sp>
        <p:nvSpPr>
          <p:cNvPr id="9" name="Rectangle 3"/>
          <p:cNvSpPr txBox="1">
            <a:spLocks noChangeArrowheads="1"/>
          </p:cNvSpPr>
          <p:nvPr/>
        </p:nvSpPr>
        <p:spPr bwMode="auto">
          <a:xfrm>
            <a:off x="617829" y="5545601"/>
            <a:ext cx="7810500" cy="6858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sz="2800" b="1" u="sng" kern="0" dirty="0">
                <a:latin typeface="+mn-lt"/>
              </a:rPr>
              <a:t>Four papers in 2017 as well……</a:t>
            </a:r>
            <a:endParaRPr kumimoji="0" lang="en-US" sz="28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bg2"/>
              </a:solidFill>
              <a:effectLst/>
              <a:uLnTx/>
              <a:uFillTx/>
              <a:latin typeface="+mn-lt"/>
              <a:ea typeface="+mn-ea"/>
              <a:cs typeface="+mn-cs"/>
            </a:endParaRPr>
          </a:p>
        </p:txBody>
      </p:sp>
      <p:pic>
        <p:nvPicPr>
          <p:cNvPr id="3" name="Picture 2"/>
          <p:cNvPicPr>
            <a:picLocks noChangeAspect="1"/>
          </p:cNvPicPr>
          <p:nvPr/>
        </p:nvPicPr>
        <p:blipFill>
          <a:blip r:embed="rId5"/>
          <a:stretch>
            <a:fillRect/>
          </a:stretch>
        </p:blipFill>
        <p:spPr>
          <a:xfrm>
            <a:off x="617829" y="4379622"/>
            <a:ext cx="4650993" cy="962025"/>
          </a:xfrm>
          <a:prstGeom prst="rect">
            <a:avLst/>
          </a:prstGeom>
        </p:spPr>
      </p:pic>
    </p:spTree>
    <p:extLst>
      <p:ext uri="{BB962C8B-B14F-4D97-AF65-F5344CB8AC3E}">
        <p14:creationId xmlns:p14="http://schemas.microsoft.com/office/powerpoint/2010/main" val="2166701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Optimal policy</a:t>
            </a:r>
          </a:p>
        </p:txBody>
      </p:sp>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30</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This is the policy that we obtain….</a:t>
            </a:r>
          </a:p>
        </p:txBody>
      </p:sp>
    </p:spTree>
    <p:extLst>
      <p:ext uri="{BB962C8B-B14F-4D97-AF65-F5344CB8AC3E}">
        <p14:creationId xmlns:p14="http://schemas.microsoft.com/office/powerpoint/2010/main" val="3137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31</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eaLnBrk="1" hangingPunct="1">
              <a:spcAft>
                <a:spcPts val="600"/>
              </a:spcAft>
            </a:pPr>
            <a:r>
              <a:rPr lang="en-US" altLang="en-US" sz="3200" b="1" dirty="0"/>
              <a:t>You can:</a:t>
            </a:r>
            <a:endParaRPr lang="en-US" altLang="en-US" dirty="0"/>
          </a:p>
          <a:p>
            <a:endParaRPr lang="en-CA" dirty="0"/>
          </a:p>
          <a:p>
            <a:r>
              <a:rPr lang="en-CA" dirty="0"/>
              <a:t>Define/read/write/trace/debug the </a:t>
            </a:r>
            <a:r>
              <a:rPr lang="en-US" altLang="en-US" dirty="0"/>
              <a:t>Value Iteration (VI)</a:t>
            </a:r>
            <a:r>
              <a:rPr lang="en-CA" dirty="0"/>
              <a:t> algorithm. Compute its complexity. </a:t>
            </a:r>
            <a:r>
              <a:rPr lang="en-US" altLang="en-US" dirty="0"/>
              <a:t> </a:t>
            </a:r>
          </a:p>
          <a:p>
            <a:pPr eaLnBrk="1" hangingPunct="1">
              <a:spcAft>
                <a:spcPts val="600"/>
              </a:spcAft>
              <a:buFontTx/>
              <a:buChar char="•"/>
            </a:pPr>
            <a:r>
              <a:rPr lang="en-US" altLang="en-US" dirty="0"/>
              <a:t>Compute the Optimal Policy given the output of VI</a:t>
            </a:r>
          </a:p>
          <a:p>
            <a:pPr eaLnBrk="1" hangingPunct="1">
              <a:spcAft>
                <a:spcPts val="600"/>
              </a:spcAft>
              <a:buFontTx/>
              <a:buChar char="•"/>
            </a:pPr>
            <a:r>
              <a:rPr lang="en-CA" dirty="0">
                <a:solidFill>
                  <a:schemeClr val="accent3">
                    <a:lumMod val="65000"/>
                  </a:schemeClr>
                </a:solidFill>
              </a:rPr>
              <a:t>Explain influence of rewards on optimal policy </a:t>
            </a:r>
            <a:r>
              <a:rPr lang="en-CA" dirty="0"/>
              <a:t>	</a:t>
            </a:r>
          </a:p>
          <a:p>
            <a:endParaRPr lang="en-CA" dirty="0"/>
          </a:p>
          <a:p>
            <a:pPr eaLnBrk="1" hangingPunct="1">
              <a:spcAft>
                <a:spcPts val="600"/>
              </a:spcAft>
              <a:buFontTx/>
              <a:buChar char="•"/>
            </a:pPr>
            <a:endParaRPr lang="en-US" altLang="en-US" b="1" dirty="0"/>
          </a:p>
          <a:p>
            <a:pPr eaLnBrk="1" hangingPunct="1">
              <a:spcAft>
                <a:spcPts val="600"/>
              </a:spcAft>
            </a:pPr>
            <a:endParaRPr lang="en-US" altLang="en-US" sz="3200" b="1" dirty="0"/>
          </a:p>
          <a:p>
            <a:pPr eaLnBrk="1" hangingPunct="1">
              <a:spcAft>
                <a:spcPts val="600"/>
              </a:spcAft>
            </a:pPr>
            <a:endParaRPr lang="en-US" altLang="en-US" sz="3200" b="1" dirty="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121172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32</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Mon</a:t>
            </a:r>
          </a:p>
        </p:txBody>
      </p:sp>
      <p:sp>
        <p:nvSpPr>
          <p:cNvPr id="10" name="Rectangle 2"/>
          <p:cNvSpPr txBox="1">
            <a:spLocks noChangeArrowheads="1"/>
          </p:cNvSpPr>
          <p:nvPr/>
        </p:nvSpPr>
        <p:spPr bwMode="auto">
          <a:xfrm>
            <a:off x="228600" y="1676400"/>
            <a:ext cx="8686800" cy="2286000"/>
          </a:xfrm>
          <a:prstGeom prst="rect">
            <a:avLst/>
          </a:prstGeom>
          <a:noFill/>
          <a:ln w="9525">
            <a:noFill/>
            <a:miter lim="800000"/>
            <a:headEnd/>
            <a:tailEnd/>
          </a:ln>
          <a:effectLst/>
        </p:spPr>
        <p:txBody>
          <a:bodyPr anchor="ctr"/>
          <a:lstStyle/>
          <a:p>
            <a:pPr>
              <a:buFont typeface="Arial" pitchFamily="34" charset="0"/>
              <a:buChar char="•"/>
              <a:defRPr/>
            </a:pPr>
            <a:endParaRPr lang="en-CA" sz="3200" b="1"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 Read Textbook </a:t>
            </a:r>
            <a:r>
              <a:rPr lang="en-CA" sz="3200" kern="0" dirty="0">
                <a:solidFill>
                  <a:srgbClr val="000000"/>
                </a:solidFill>
                <a:latin typeface="Arial Unicode MS"/>
              </a:rPr>
              <a:t>9.5.6 Partially Observable MDPs</a:t>
            </a:r>
          </a:p>
          <a:p>
            <a:pPr>
              <a:buFont typeface="Arial" pitchFamily="34" charset="0"/>
              <a:buChar char="•"/>
              <a:defRPr/>
            </a:pPr>
            <a:endParaRPr lang="en-CA" sz="3200" kern="0" dirty="0">
              <a:solidFill>
                <a:srgbClr val="000000"/>
              </a:solidFill>
              <a:latin typeface="Arial Unicode MS"/>
            </a:endParaRPr>
          </a:p>
          <a:p>
            <a:pPr>
              <a:buFont typeface="Arial" pitchFamily="34" charset="0"/>
              <a:buChar char="•"/>
              <a:defRPr/>
            </a:pPr>
            <a:r>
              <a:rPr lang="en-CA" sz="3200" b="1" kern="0" dirty="0">
                <a:solidFill>
                  <a:srgbClr val="000000"/>
                </a:solidFill>
                <a:latin typeface="Arial Unicode MS"/>
              </a:rPr>
              <a:t>Also Do Practice Ex. 9.C</a:t>
            </a:r>
            <a:br>
              <a:rPr lang="en-CA" sz="3200" b="1" kern="0" dirty="0">
                <a:solidFill>
                  <a:srgbClr val="000000"/>
                </a:solidFill>
                <a:latin typeface="Arial Unicode MS"/>
              </a:rPr>
            </a:br>
            <a:r>
              <a:rPr lang="en-CA" sz="3200" kern="0" dirty="0">
                <a:solidFill>
                  <a:srgbClr val="000000"/>
                </a:solidFill>
                <a:latin typeface="Arial Unicode MS"/>
              </a:rPr>
              <a:t>http://www.aispace.org/exercises.shtml</a:t>
            </a:r>
          </a:p>
          <a:p>
            <a:pPr>
              <a:defRPr/>
            </a:pPr>
            <a:br>
              <a:rPr lang="en-US" sz="3600" dirty="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420719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304800" y="1371600"/>
            <a:ext cx="8229600" cy="39624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mn-lt"/>
                <a:ea typeface="+mn-ea"/>
                <a:cs typeface="+mn-cs"/>
              </a:rPr>
              <a:t>Markov Decision</a:t>
            </a:r>
            <a:r>
              <a:rPr kumimoji="0" lang="en-US" sz="3200" b="1" i="0" u="sng" strike="noStrike" kern="0" cap="none" spc="0" normalizeH="0" noProof="0" dirty="0">
                <a:ln>
                  <a:noFill/>
                </a:ln>
                <a:solidFill>
                  <a:schemeClr val="tx1"/>
                </a:solidFill>
                <a:effectLst/>
                <a:uLnTx/>
                <a:uFillTx/>
                <a:latin typeface="+mn-lt"/>
                <a:ea typeface="+mn-ea"/>
                <a:cs typeface="+mn-cs"/>
              </a:rPr>
              <a:t> Processes</a:t>
            </a:r>
            <a:endParaRPr lang="en-US" sz="3200" kern="0" dirty="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Some ideas and notation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latin typeface="+mn-lt"/>
              </a:rPr>
              <a:t>Finding the Optimal Policy</a:t>
            </a:r>
            <a:endParaRPr kumimoji="0" lang="en-US" sz="3200" i="0" u="none" strike="noStrike" kern="0" cap="none" spc="0" normalizeH="0" baseline="0" noProof="0" dirty="0">
              <a:ln>
                <a:noFill/>
              </a:ln>
              <a:effectLst/>
              <a:uLnTx/>
              <a:uFillTx/>
              <a:latin typeface="+mn-lt"/>
            </a:endParaRPr>
          </a:p>
          <a:p>
            <a:pPr marL="800100" lvl="1" indent="-342900">
              <a:spcBef>
                <a:spcPct val="20000"/>
              </a:spcBef>
              <a:buFont typeface="Arial" pitchFamily="34" charset="0"/>
              <a:buChar char="•"/>
              <a:defRPr/>
            </a:pPr>
            <a:r>
              <a:rPr kumimoji="0" lang="en-US" sz="3200" i="0" u="none" strike="noStrike" kern="0" cap="none" spc="0" normalizeH="0" baseline="0" noProof="0" dirty="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3200" kern="0" dirty="0">
                <a:latin typeface="+mn-lt"/>
              </a:rPr>
              <a:t>From Values to the Policy</a:t>
            </a: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kern="0" dirty="0">
                <a:solidFill>
                  <a:schemeClr val="accent3">
                    <a:lumMod val="65000"/>
                  </a:schemeClr>
                </a:solidFill>
                <a:latin typeface="+mn-lt"/>
              </a:rPr>
              <a:t>Rewards and Optimal Policy</a:t>
            </a:r>
            <a:endParaRPr kumimoji="0" lang="en-US" sz="3200" i="0" u="none" strike="noStrike" kern="0" cap="none" spc="0" normalizeH="0" baseline="0" noProof="0" dirty="0">
              <a:ln>
                <a:noFill/>
              </a:ln>
              <a:solidFill>
                <a:schemeClr val="accent3">
                  <a:lumMod val="65000"/>
                </a:schemeClr>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3771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5</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Example MDP: Scenario and Actions</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a:solidFill>
                  <a:srgbClr val="000000"/>
                </a:solidFill>
                <a:latin typeface="Arial Unicode MS" pitchFamily="34" charset="-128"/>
              </a:rPr>
              <a:t>Agent moves in the above grid via </a:t>
            </a:r>
            <a:r>
              <a:rPr lang="en-GB" sz="2400" dirty="0">
                <a:solidFill>
                  <a:srgbClr val="3333CC"/>
                </a:solidFill>
                <a:latin typeface="Arial Unicode MS" pitchFamily="34" charset="-128"/>
              </a:rPr>
              <a:t>actions</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Up,</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Down,</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Left,</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Right</a:t>
            </a:r>
          </a:p>
          <a:p>
            <a:pPr marL="342900" indent="-342900">
              <a:spcBef>
                <a:spcPct val="20000"/>
              </a:spcBef>
            </a:pPr>
            <a:r>
              <a:rPr lang="en-GB" sz="2400" dirty="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000" dirty="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000" dirty="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000" dirty="0">
                <a:solidFill>
                  <a:srgbClr val="000000"/>
                </a:solidFill>
                <a:latin typeface="Arial Unicode MS" pitchFamily="34" charset="-128"/>
              </a:rPr>
              <a:t>If the agents bumps into a wall, it says there</a:t>
            </a:r>
          </a:p>
          <a:p>
            <a:pPr marL="342900" indent="-342900">
              <a:spcBef>
                <a:spcPct val="20000"/>
              </a:spcBef>
            </a:pPr>
            <a:r>
              <a:rPr lang="en-GB" sz="2800" dirty="0">
                <a:solidFill>
                  <a:srgbClr val="000000"/>
                </a:solidFill>
                <a:latin typeface="Arial Unicode MS" pitchFamily="34" charset="-128"/>
              </a:rPr>
              <a:t>Eleven states</a:t>
            </a:r>
          </a:p>
          <a:p>
            <a:pPr marL="342900" indent="-342900">
              <a:spcBef>
                <a:spcPct val="20000"/>
              </a:spcBef>
            </a:pPr>
            <a:r>
              <a:rPr lang="en-GB" sz="2800" kern="0" dirty="0">
                <a:solidFill>
                  <a:srgbClr val="000000"/>
                </a:solidFill>
                <a:latin typeface="Arial Unicode MS" pitchFamily="34" charset="-128"/>
              </a:rPr>
              <a:t>Two terminal stat</a:t>
            </a:r>
            <a:r>
              <a:rPr lang="en-GB" sz="2800" dirty="0">
                <a:solidFill>
                  <a:srgbClr val="000000"/>
                </a:solidFill>
                <a:latin typeface="Arial Unicode MS" pitchFamily="34" charset="-128"/>
              </a:rPr>
              <a:t>es (4,3) and (4,2)</a:t>
            </a:r>
          </a:p>
        </p:txBody>
      </p:sp>
      <p:sp>
        <p:nvSpPr>
          <p:cNvPr id="6" name="Footer Placeholder 5"/>
          <p:cNvSpPr>
            <a:spLocks noGrp="1"/>
          </p:cNvSpPr>
          <p:nvPr>
            <p:ph type="ftr" sz="quarter" idx="11"/>
          </p:nvPr>
        </p:nvSpPr>
        <p:spPr/>
        <p:txBody>
          <a:bodyPr/>
          <a:lstStyle/>
          <a:p>
            <a:pPr>
              <a:defRPr/>
            </a:pPr>
            <a:r>
              <a:rPr lang="en-US">
                <a:solidFill>
                  <a:srgbClr val="000000"/>
                </a:solidFill>
              </a:rPr>
              <a:t>CPSC 422, Lecture 3</a:t>
            </a: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210946"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0946"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0947"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0947" name="Ink 5"/>
              <p:cNvPicPr>
                <a:picLocks noRot="1" noChangeAspect="1" noEditPoints="1" noChangeArrowheads="1" noChangeShapeType="1"/>
              </p:cNvPicPr>
              <p:nvPr/>
            </p:nvPicPr>
            <p:blipFill>
              <a:blip r:embed="rId10"/>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0961"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210961" name="Ink 26"/>
              <p:cNvPicPr>
                <a:picLocks noRot="1" noChangeAspect="1" noEditPoints="1" noChangeArrowheads="1" noChangeShapeType="1"/>
              </p:cNvPicPr>
              <p:nvPr/>
            </p:nvPicPr>
            <p:blipFill>
              <a:blip r:embed="rId20"/>
              <a:stretch>
                <a:fillRect/>
              </a:stretch>
            </p:blipFill>
            <p:spPr>
              <a:xfrm>
                <a:off x="3493269" y="1580091"/>
                <a:ext cx="46959" cy="270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0972" name="Ink 28"/>
              <p14:cNvContentPartPr>
                <a14:cpLocks xmlns:a14="http://schemas.microsoft.com/office/drawing/2010/main" noRot="1" noChangeAspect="1" noEditPoints="1" noChangeArrowheads="1" noChangeShapeType="1"/>
              </p14:cNvContentPartPr>
              <p14:nvPr/>
            </p14:nvContentPartPr>
            <p14:xfrm>
              <a:off x="1176338" y="1631950"/>
              <a:ext cx="508000" cy="487363"/>
            </p14:xfrm>
          </p:contentPart>
        </mc:Choice>
        <mc:Fallback xmlns="">
          <p:pic>
            <p:nvPicPr>
              <p:cNvPr id="210972" name="Ink 28"/>
              <p:cNvPicPr>
                <a:picLocks noRot="1" noChangeAspect="1" noEditPoints="1" noChangeArrowheads="1" noChangeShapeType="1"/>
              </p:cNvPicPr>
              <p:nvPr/>
            </p:nvPicPr>
            <p:blipFill>
              <a:blip r:embed="rId28"/>
              <a:stretch>
                <a:fillRect/>
              </a:stretch>
            </p:blipFill>
            <p:spPr>
              <a:xfrm>
                <a:off x="1166977" y="1621872"/>
                <a:ext cx="528882" cy="50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6"/>
              <p14:cNvContentPartPr>
                <a14:cpLocks xmlns:a14="http://schemas.microsoft.com/office/drawing/2010/main" noRot="1" noChangeAspect="1" noEditPoints="1" noChangeArrowheads="1" noChangeShapeType="1"/>
              </p14:cNvContentPartPr>
              <p14:nvPr/>
            </p14:nvContentPartPr>
            <p14:xfrm>
              <a:off x="5548312" y="653685"/>
              <a:ext cx="1050925" cy="434975"/>
            </p14:xfrm>
          </p:contentPart>
        </mc:Choice>
        <mc:Fallback xmlns="">
          <p:pic>
            <p:nvPicPr>
              <p:cNvPr id="30" name="Ink 6"/>
              <p:cNvPicPr>
                <a:picLocks noRot="1" noChangeAspect="1" noEditPoints="1" noChangeArrowheads="1" noChangeShapeType="1"/>
              </p:cNvPicPr>
              <p:nvPr/>
            </p:nvPicPr>
            <p:blipFill>
              <a:blip r:embed="rId30"/>
              <a:stretch>
                <a:fillRect/>
              </a:stretch>
            </p:blipFill>
            <p:spPr>
              <a:xfrm>
                <a:off x="5534991" y="645043"/>
                <a:ext cx="1077207" cy="4565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7"/>
              <p14:cNvContentPartPr>
                <a14:cpLocks xmlns:a14="http://schemas.microsoft.com/office/drawing/2010/main" noRot="1" noChangeAspect="1" noEditPoints="1" noChangeArrowheads="1" noChangeShapeType="1"/>
              </p14:cNvContentPartPr>
              <p14:nvPr/>
            </p14:nvContentPartPr>
            <p14:xfrm>
              <a:off x="6843712" y="587010"/>
              <a:ext cx="1827213" cy="485775"/>
            </p14:xfrm>
          </p:contentPart>
        </mc:Choice>
        <mc:Fallback xmlns="">
          <p:pic>
            <p:nvPicPr>
              <p:cNvPr id="31" name="Ink 7"/>
              <p:cNvPicPr>
                <a:picLocks noRot="1" noChangeAspect="1" noEditPoints="1" noChangeArrowheads="1" noChangeShapeType="1"/>
              </p:cNvPicPr>
              <p:nvPr/>
            </p:nvPicPr>
            <p:blipFill>
              <a:blip r:embed="rId32"/>
              <a:stretch>
                <a:fillRect/>
              </a:stretch>
            </p:blipFill>
            <p:spPr>
              <a:xfrm>
                <a:off x="6833993" y="576207"/>
                <a:ext cx="1847731" cy="501619"/>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8"/>
              <p14:cNvContentPartPr>
                <a14:cpLocks xmlns:a14="http://schemas.microsoft.com/office/drawing/2010/main" noRot="1" noChangeAspect="1" noEditPoints="1" noChangeArrowheads="1" noChangeShapeType="1"/>
              </p14:cNvContentPartPr>
              <p14:nvPr/>
            </p14:nvContentPartPr>
            <p14:xfrm>
              <a:off x="5961062" y="1033097"/>
              <a:ext cx="2770188" cy="506413"/>
            </p14:xfrm>
          </p:contentPart>
        </mc:Choice>
        <mc:Fallback xmlns="">
          <p:pic>
            <p:nvPicPr>
              <p:cNvPr id="32" name="Ink 8"/>
              <p:cNvPicPr>
                <a:picLocks noRot="1" noChangeAspect="1" noEditPoints="1" noChangeArrowheads="1" noChangeShapeType="1"/>
              </p:cNvPicPr>
              <p:nvPr/>
            </p:nvPicPr>
            <p:blipFill>
              <a:blip r:embed="rId34"/>
              <a:stretch>
                <a:fillRect/>
              </a:stretch>
            </p:blipFill>
            <p:spPr>
              <a:xfrm>
                <a:off x="5954221" y="1024459"/>
                <a:ext cx="2787470" cy="52117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 name="Ink 1"/>
              <p14:cNvContentPartPr/>
              <p14:nvPr/>
            </p14:nvContentPartPr>
            <p14:xfrm>
              <a:off x="299520" y="235080"/>
              <a:ext cx="7419960" cy="5564520"/>
            </p14:xfrm>
          </p:contentPart>
        </mc:Choice>
        <mc:Fallback xmlns="">
          <p:pic>
            <p:nvPicPr>
              <p:cNvPr id="2" name="Ink 1"/>
              <p:cNvPicPr/>
              <p:nvPr/>
            </p:nvPicPr>
            <p:blipFill>
              <a:blip r:embed="rId36"/>
              <a:stretch>
                <a:fillRect/>
              </a:stretch>
            </p:blipFill>
            <p:spPr>
              <a:xfrm>
                <a:off x="292680" y="228600"/>
                <a:ext cx="7436880" cy="5580720"/>
              </a:xfrm>
              <a:prstGeom prst="rect">
                <a:avLst/>
              </a:prstGeom>
            </p:spPr>
          </p:pic>
        </mc:Fallback>
      </mc:AlternateContent>
    </p:spTree>
    <p:extLst>
      <p:ext uri="{BB962C8B-B14F-4D97-AF65-F5344CB8AC3E}">
        <p14:creationId xmlns:p14="http://schemas.microsoft.com/office/powerpoint/2010/main" val="35932944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CB4C9BCC-B8E4-4F40-B93B-4FAFB70ECAD2}" type="slidenum">
              <a:rPr lang="en-US">
                <a:solidFill>
                  <a:srgbClr val="000000"/>
                </a:solidFill>
              </a:rPr>
              <a:pPr>
                <a:defRPr/>
              </a:pPr>
              <a:t>6</a:t>
            </a:fld>
            <a:endParaRPr lang="en-US">
              <a:solidFill>
                <a:srgbClr val="000000"/>
              </a:solidFill>
            </a:endParaRPr>
          </a:p>
        </p:txBody>
      </p:sp>
      <p:pic>
        <p:nvPicPr>
          <p:cNvPr id="10257" name="Picture 2"/>
          <p:cNvPicPr>
            <a:picLocks noChangeAspect="1" noChangeArrowheads="1"/>
          </p:cNvPicPr>
          <p:nvPr/>
        </p:nvPicPr>
        <p:blipFill>
          <a:blip r:embed="rId3" cstate="print"/>
          <a:srcRect/>
          <a:stretch>
            <a:fillRect/>
          </a:stretch>
        </p:blipFill>
        <p:spPr bwMode="auto">
          <a:xfrm>
            <a:off x="468313" y="1341438"/>
            <a:ext cx="7485062" cy="2930525"/>
          </a:xfrm>
          <a:prstGeom prst="rect">
            <a:avLst/>
          </a:prstGeom>
          <a:noFill/>
          <a:ln w="9525">
            <a:noFill/>
            <a:miter lim="800000"/>
            <a:headEnd/>
            <a:tailEnd/>
          </a:ln>
        </p:spPr>
      </p:pic>
      <p:sp>
        <p:nvSpPr>
          <p:cNvPr id="10258" name="Rectangle 3"/>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Example MDP: Rewards</a:t>
            </a:r>
          </a:p>
        </p:txBody>
      </p:sp>
      <p:pic>
        <p:nvPicPr>
          <p:cNvPr id="10259" name="Picture 6"/>
          <p:cNvPicPr>
            <a:picLocks noChangeAspect="1" noChangeArrowheads="1"/>
          </p:cNvPicPr>
          <p:nvPr/>
        </p:nvPicPr>
        <p:blipFill>
          <a:blip r:embed="rId4" cstate="print"/>
          <a:srcRect/>
          <a:stretch>
            <a:fillRect/>
          </a:stretch>
        </p:blipFill>
        <p:spPr bwMode="auto">
          <a:xfrm>
            <a:off x="684213" y="4149725"/>
            <a:ext cx="7920037" cy="16843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a:solidFill>
                  <a:srgbClr val="000000"/>
                </a:solidFill>
              </a:rPr>
              <a:t>CPSC 422, Lecture 3</a:t>
            </a:r>
          </a:p>
        </p:txBody>
      </p:sp>
      <mc:AlternateContent xmlns:mc="http://schemas.openxmlformats.org/markup-compatibility/2006" xmlns:p14="http://schemas.microsoft.com/office/powerpoint/2010/main">
        <mc:Choice Requires="p14">
          <p:contentPart p14:bwMode="auto" r:id="rId5">
            <p14:nvContentPartPr>
              <p14:cNvPr id="211970"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11970" name="Ink 4"/>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1971" name="Ink 5"/>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11971" name="Ink 5"/>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973" name="Ink 21"/>
              <p14:cNvContentPartPr>
                <a14:cpLocks xmlns:a14="http://schemas.microsoft.com/office/drawing/2010/main" noRot="1" noChangeAspect="1" noEditPoints="1" noChangeArrowheads="1" noChangeShapeType="1"/>
              </p14:cNvContentPartPr>
              <p14:nvPr/>
            </p14:nvContentPartPr>
            <p14:xfrm>
              <a:off x="3151188" y="3311525"/>
              <a:ext cx="122237" cy="171450"/>
            </p14:xfrm>
          </p:contentPart>
        </mc:Choice>
        <mc:Fallback xmlns="">
          <p:pic>
            <p:nvPicPr>
              <p:cNvPr id="211973" name="Ink 21"/>
              <p:cNvPicPr>
                <a:picLocks noRot="1" noChangeAspect="1" noEditPoints="1" noChangeArrowheads="1" noChangeShapeType="1"/>
              </p:cNvPicPr>
              <p:nvPr/>
            </p:nvPicPr>
            <p:blipFill>
              <a:blip r:embed="rId10"/>
              <a:stretch>
                <a:fillRect/>
              </a:stretch>
            </p:blipFill>
            <p:spPr>
              <a:xfrm>
                <a:off x="3143279" y="3302880"/>
                <a:ext cx="136618" cy="190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1974" name="Ink 22"/>
              <p14:cNvContentPartPr>
                <a14:cpLocks xmlns:a14="http://schemas.microsoft.com/office/drawing/2010/main" noRot="1" noChangeAspect="1" noEditPoints="1" noChangeArrowheads="1" noChangeShapeType="1"/>
              </p14:cNvContentPartPr>
              <p14:nvPr/>
            </p14:nvContentPartPr>
            <p14:xfrm>
              <a:off x="2690813" y="3273425"/>
              <a:ext cx="179387" cy="142875"/>
            </p14:xfrm>
          </p:contentPart>
        </mc:Choice>
        <mc:Fallback xmlns="">
          <p:pic>
            <p:nvPicPr>
              <p:cNvPr id="211974" name="Ink 22"/>
              <p:cNvPicPr>
                <a:picLocks noRot="1" noChangeAspect="1" noEditPoints="1" noChangeArrowheads="1" noChangeShapeType="1"/>
              </p:cNvPicPr>
              <p:nvPr/>
            </p:nvPicPr>
            <p:blipFill>
              <a:blip r:embed="rId12"/>
              <a:stretch>
                <a:fillRect/>
              </a:stretch>
            </p:blipFill>
            <p:spPr>
              <a:xfrm>
                <a:off x="2680367" y="3265148"/>
                <a:ext cx="198839" cy="1612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975" name="Ink 23"/>
              <p14:cNvContentPartPr>
                <a14:cpLocks xmlns:a14="http://schemas.microsoft.com/office/drawing/2010/main" noRot="1" noChangeAspect="1" noEditPoints="1" noChangeArrowheads="1" noChangeShapeType="1"/>
              </p14:cNvContentPartPr>
              <p14:nvPr/>
            </p14:nvContentPartPr>
            <p14:xfrm>
              <a:off x="2520950" y="2576513"/>
              <a:ext cx="168275" cy="158750"/>
            </p14:xfrm>
          </p:contentPart>
        </mc:Choice>
        <mc:Fallback xmlns="">
          <p:pic>
            <p:nvPicPr>
              <p:cNvPr id="211975" name="Ink 23"/>
              <p:cNvPicPr>
                <a:picLocks noRot="1" noChangeAspect="1" noEditPoints="1" noChangeArrowheads="1" noChangeShapeType="1"/>
              </p:cNvPicPr>
              <p:nvPr/>
            </p:nvPicPr>
            <p:blipFill>
              <a:blip r:embed="rId14"/>
              <a:stretch>
                <a:fillRect/>
              </a:stretch>
            </p:blipFill>
            <p:spPr>
              <a:xfrm>
                <a:off x="2511221" y="2568215"/>
                <a:ext cx="188093" cy="17534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1976" name="Ink 24"/>
              <p14:cNvContentPartPr>
                <a14:cpLocks xmlns:a14="http://schemas.microsoft.com/office/drawing/2010/main" noRot="1" noChangeAspect="1" noEditPoints="1" noChangeArrowheads="1" noChangeShapeType="1"/>
              </p14:cNvContentPartPr>
              <p14:nvPr/>
            </p14:nvContentPartPr>
            <p14:xfrm>
              <a:off x="2533650" y="2046288"/>
              <a:ext cx="185738" cy="173037"/>
            </p14:xfrm>
          </p:contentPart>
        </mc:Choice>
        <mc:Fallback xmlns="">
          <p:pic>
            <p:nvPicPr>
              <p:cNvPr id="211976" name="Ink 24"/>
              <p:cNvPicPr>
                <a:picLocks noRot="1" noChangeAspect="1" noEditPoints="1" noChangeArrowheads="1" noChangeShapeType="1"/>
              </p:cNvPicPr>
              <p:nvPr/>
            </p:nvPicPr>
            <p:blipFill>
              <a:blip r:embed="rId16"/>
              <a:stretch>
                <a:fillRect/>
              </a:stretch>
            </p:blipFill>
            <p:spPr>
              <a:xfrm>
                <a:off x="2524291" y="2036215"/>
                <a:ext cx="203736" cy="18598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1977" name="Ink 25"/>
              <p14:cNvContentPartPr>
                <a14:cpLocks xmlns:a14="http://schemas.microsoft.com/office/drawing/2010/main" noRot="1" noChangeAspect="1" noEditPoints="1" noChangeArrowheads="1" noChangeShapeType="1"/>
              </p14:cNvContentPartPr>
              <p14:nvPr/>
            </p14:nvContentPartPr>
            <p14:xfrm>
              <a:off x="1928813" y="1971675"/>
              <a:ext cx="206375" cy="192088"/>
            </p14:xfrm>
          </p:contentPart>
        </mc:Choice>
        <mc:Fallback xmlns="">
          <p:pic>
            <p:nvPicPr>
              <p:cNvPr id="211977" name="Ink 25"/>
              <p:cNvPicPr>
                <a:picLocks noRot="1" noChangeAspect="1" noEditPoints="1" noChangeArrowheads="1" noChangeShapeType="1"/>
              </p:cNvPicPr>
              <p:nvPr/>
            </p:nvPicPr>
            <p:blipFill>
              <a:blip r:embed="rId18"/>
              <a:stretch>
                <a:fillRect/>
              </a:stretch>
            </p:blipFill>
            <p:spPr>
              <a:xfrm>
                <a:off x="1921250" y="1964481"/>
                <a:ext cx="221502" cy="20611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1978" name="Ink 26"/>
              <p14:cNvContentPartPr>
                <a14:cpLocks xmlns:a14="http://schemas.microsoft.com/office/drawing/2010/main" noRot="1" noChangeAspect="1" noEditPoints="1" noChangeArrowheads="1" noChangeShapeType="1"/>
              </p14:cNvContentPartPr>
              <p14:nvPr/>
            </p14:nvContentPartPr>
            <p14:xfrm>
              <a:off x="1201738" y="1990725"/>
              <a:ext cx="261937" cy="320675"/>
            </p14:xfrm>
          </p:contentPart>
        </mc:Choice>
        <mc:Fallback xmlns="">
          <p:pic>
            <p:nvPicPr>
              <p:cNvPr id="211978" name="Ink 26"/>
              <p:cNvPicPr>
                <a:picLocks noRot="1" noChangeAspect="1" noEditPoints="1" noChangeArrowheads="1" noChangeShapeType="1"/>
              </p:cNvPicPr>
              <p:nvPr/>
            </p:nvPicPr>
            <p:blipFill>
              <a:blip r:embed="rId20"/>
              <a:stretch>
                <a:fillRect/>
              </a:stretch>
            </p:blipFill>
            <p:spPr>
              <a:xfrm>
                <a:off x="1195613" y="1985326"/>
                <a:ext cx="275268" cy="32931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1979" name="Ink 27"/>
              <p14:cNvContentPartPr>
                <a14:cpLocks xmlns:a14="http://schemas.microsoft.com/office/drawing/2010/main" noRot="1" noChangeAspect="1" noEditPoints="1" noChangeArrowheads="1" noChangeShapeType="1"/>
              </p14:cNvContentPartPr>
              <p14:nvPr/>
            </p14:nvContentPartPr>
            <p14:xfrm>
              <a:off x="1201738" y="2582863"/>
              <a:ext cx="290512" cy="268287"/>
            </p14:xfrm>
          </p:contentPart>
        </mc:Choice>
        <mc:Fallback xmlns="">
          <p:pic>
            <p:nvPicPr>
              <p:cNvPr id="211979" name="Ink 27"/>
              <p:cNvPicPr>
                <a:picLocks noRot="1" noChangeAspect="1" noEditPoints="1" noChangeArrowheads="1" noChangeShapeType="1"/>
              </p:cNvPicPr>
              <p:nvPr/>
            </p:nvPicPr>
            <p:blipFill>
              <a:blip r:embed="rId22"/>
              <a:stretch>
                <a:fillRect/>
              </a:stretch>
            </p:blipFill>
            <p:spPr>
              <a:xfrm>
                <a:off x="1196698" y="2577101"/>
                <a:ext cx="300232" cy="27873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1980" name="Ink 28"/>
              <p14:cNvContentPartPr>
                <a14:cpLocks xmlns:a14="http://schemas.microsoft.com/office/drawing/2010/main" noRot="1" noChangeAspect="1" noEditPoints="1" noChangeArrowheads="1" noChangeShapeType="1"/>
              </p14:cNvContentPartPr>
              <p14:nvPr/>
            </p14:nvContentPartPr>
            <p14:xfrm>
              <a:off x="1239838" y="3206750"/>
              <a:ext cx="869950" cy="238125"/>
            </p14:xfrm>
          </p:contentPart>
        </mc:Choice>
        <mc:Fallback xmlns="">
          <p:pic>
            <p:nvPicPr>
              <p:cNvPr id="211980" name="Ink 28"/>
              <p:cNvPicPr>
                <a:picLocks noRot="1" noChangeAspect="1" noEditPoints="1" noChangeArrowheads="1" noChangeShapeType="1"/>
              </p:cNvPicPr>
              <p:nvPr/>
            </p:nvPicPr>
            <p:blipFill>
              <a:blip r:embed="rId24"/>
              <a:stretch>
                <a:fillRect/>
              </a:stretch>
            </p:blipFill>
            <p:spPr>
              <a:xfrm>
                <a:off x="1230840" y="3199545"/>
                <a:ext cx="889026" cy="2532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1981" name="Ink 29"/>
              <p14:cNvContentPartPr>
                <a14:cpLocks xmlns:a14="http://schemas.microsoft.com/office/drawing/2010/main" noRot="1" noChangeAspect="1" noEditPoints="1" noChangeArrowheads="1" noChangeShapeType="1"/>
              </p14:cNvContentPartPr>
              <p14:nvPr/>
            </p14:nvContentPartPr>
            <p14:xfrm>
              <a:off x="2886075" y="1798638"/>
              <a:ext cx="936625" cy="1246187"/>
            </p14:xfrm>
          </p:contentPart>
        </mc:Choice>
        <mc:Fallback xmlns="">
          <p:pic>
            <p:nvPicPr>
              <p:cNvPr id="211981" name="Ink 29"/>
              <p:cNvPicPr>
                <a:picLocks noRot="1" noChangeAspect="1" noEditPoints="1" noChangeArrowheads="1" noChangeShapeType="1"/>
              </p:cNvPicPr>
              <p:nvPr/>
            </p:nvPicPr>
            <p:blipFill>
              <a:blip r:embed="rId26"/>
              <a:stretch>
                <a:fillRect/>
              </a:stretch>
            </p:blipFill>
            <p:spPr>
              <a:xfrm>
                <a:off x="2878513" y="1789279"/>
                <a:ext cx="952469" cy="126562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1982" name="Ink 19"/>
              <p14:cNvContentPartPr>
                <a14:cpLocks xmlns:a14="http://schemas.microsoft.com/office/drawing/2010/main" noRot="1" noChangeAspect="1" noEditPoints="1" noChangeArrowheads="1" noChangeShapeType="1"/>
              </p14:cNvContentPartPr>
              <p14:nvPr/>
            </p14:nvContentPartPr>
            <p14:xfrm>
              <a:off x="8216900" y="4524375"/>
              <a:ext cx="214313" cy="209550"/>
            </p14:xfrm>
          </p:contentPart>
        </mc:Choice>
        <mc:Fallback xmlns="">
          <p:pic>
            <p:nvPicPr>
              <p:cNvPr id="211982" name="Ink 19"/>
              <p:cNvPicPr>
                <a:picLocks noRot="1" noChangeAspect="1" noEditPoints="1" noChangeArrowheads="1" noChangeShapeType="1"/>
              </p:cNvPicPr>
              <p:nvPr/>
            </p:nvPicPr>
            <p:blipFill>
              <a:blip r:embed="rId28"/>
              <a:stretch>
                <a:fillRect/>
              </a:stretch>
            </p:blipFill>
            <p:spPr>
              <a:xfrm>
                <a:off x="8212218" y="4516454"/>
                <a:ext cx="226559" cy="225392"/>
              </a:xfrm>
              <a:prstGeom prst="rect">
                <a:avLst/>
              </a:prstGeom>
            </p:spPr>
          </p:pic>
        </mc:Fallback>
      </mc:AlternateContent>
      <p:sp>
        <p:nvSpPr>
          <p:cNvPr id="2" name="Rectangle 1"/>
          <p:cNvSpPr/>
          <p:nvPr/>
        </p:nvSpPr>
        <p:spPr>
          <a:xfrm>
            <a:off x="4067944" y="980728"/>
            <a:ext cx="3384376" cy="3291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6042259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r>
              <a:rPr lang="en-US"/>
              <a:t>Slide </a:t>
            </a:r>
            <a:fld id="{59A0C7A2-F070-4C2A-AC65-AAE03BD61EC9}" type="slidenum">
              <a:rPr lang="en-US"/>
              <a:pPr>
                <a:defRPr/>
              </a:pPr>
              <a:t>7</a:t>
            </a:fld>
            <a:endParaRPr lang="en-US"/>
          </a:p>
        </p:txBody>
      </p:sp>
      <p:sp>
        <p:nvSpPr>
          <p:cNvPr id="6161" name="Rectangle 2"/>
          <p:cNvSpPr>
            <a:spLocks noGrp="1" noChangeArrowheads="1"/>
          </p:cNvSpPr>
          <p:nvPr>
            <p:ph type="title"/>
          </p:nvPr>
        </p:nvSpPr>
        <p:spPr>
          <a:xfrm>
            <a:off x="250825"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 MDPs: Policy</a:t>
            </a:r>
          </a:p>
        </p:txBody>
      </p:sp>
      <p:sp>
        <p:nvSpPr>
          <p:cNvPr id="12306" name="Rectangle 5"/>
          <p:cNvSpPr>
            <a:spLocks noChangeArrowheads="1"/>
          </p:cNvSpPr>
          <p:nvPr/>
        </p:nvSpPr>
        <p:spPr bwMode="auto">
          <a:xfrm>
            <a:off x="0" y="642938"/>
            <a:ext cx="9217025" cy="1808162"/>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a:latin typeface="Arial Unicode MS" pitchFamily="34" charset="-128"/>
              </a:rPr>
              <a:t>The robot needs to know what to do as the decision process unfolds…</a:t>
            </a:r>
          </a:p>
          <a:p>
            <a:pPr marL="342900" indent="-342900">
              <a:spcBef>
                <a:spcPct val="20000"/>
              </a:spcBef>
              <a:buFontTx/>
              <a:buChar char="•"/>
            </a:pPr>
            <a:r>
              <a:rPr lang="en-US" sz="2400" b="0">
                <a:latin typeface="Arial Unicode MS" pitchFamily="34" charset="-128"/>
              </a:rPr>
              <a:t>It starts in a state, selects an action, ends up in another state selects another action….</a:t>
            </a:r>
            <a:endParaRPr lang="en-US" sz="2000" b="0">
              <a:latin typeface="Arial Unicode MS" pitchFamily="34" charset="-128"/>
            </a:endParaRPr>
          </a:p>
          <a:p>
            <a:pPr marL="742950" lvl="1" indent="-285750">
              <a:spcBef>
                <a:spcPct val="20000"/>
              </a:spcBef>
              <a:buClr>
                <a:schemeClr val="tx1"/>
              </a:buClr>
              <a:buSzPct val="120000"/>
            </a:pPr>
            <a:r>
              <a:rPr lang="en-US" sz="2000" b="0">
                <a:latin typeface="Arial Unicode MS" pitchFamily="34" charset="-128"/>
              </a:rPr>
              <a:t> 				</a:t>
            </a:r>
            <a:endParaRPr lang="en-US" sz="2000" b="0">
              <a:latin typeface="Arial Unicode MS" pitchFamily="34" charset="-128"/>
              <a:ea typeface="Arial Unicode MS" pitchFamily="34" charset="-128"/>
              <a:cs typeface="Arial Unicode MS" pitchFamily="34" charset="-128"/>
            </a:endParaRPr>
          </a:p>
        </p:txBody>
      </p:sp>
      <p:pic>
        <p:nvPicPr>
          <p:cNvPr id="6163" name="Picture 6"/>
          <p:cNvPicPr>
            <a:picLocks noChangeAspect="1" noChangeArrowheads="1"/>
          </p:cNvPicPr>
          <p:nvPr/>
        </p:nvPicPr>
        <p:blipFill>
          <a:blip r:embed="rId3" cstate="print"/>
          <a:srcRect t="4875" r="52873" b="9100"/>
          <a:stretch>
            <a:fillRect/>
          </a:stretch>
        </p:blipFill>
        <p:spPr bwMode="auto">
          <a:xfrm>
            <a:off x="4857750" y="3429000"/>
            <a:ext cx="3527425" cy="2520950"/>
          </a:xfrm>
          <a:prstGeom prst="rect">
            <a:avLst/>
          </a:prstGeom>
          <a:noFill/>
          <a:ln w="9525">
            <a:noFill/>
            <a:miter lim="800000"/>
            <a:headEnd/>
            <a:tailEnd/>
          </a:ln>
        </p:spPr>
      </p:pic>
      <p:sp>
        <p:nvSpPr>
          <p:cNvPr id="946183" name="Rectangle 7"/>
          <p:cNvSpPr>
            <a:spLocks noChangeArrowheads="1"/>
          </p:cNvSpPr>
          <p:nvPr/>
        </p:nvSpPr>
        <p:spPr bwMode="auto">
          <a:xfrm>
            <a:off x="214313" y="3857625"/>
            <a:ext cx="4608512" cy="2232025"/>
          </a:xfrm>
          <a:prstGeom prst="rect">
            <a:avLst/>
          </a:prstGeom>
          <a:noFill/>
          <a:ln w="9525">
            <a:noFill/>
            <a:round/>
            <a:headEnd/>
            <a:tailEnd/>
          </a:ln>
        </p:spPr>
        <p:txBody>
          <a:bodyPr lIns="90000" tIns="46800" rIns="90000" bIns="46800"/>
          <a:lstStyle/>
          <a:p>
            <a:pPr marL="342900" indent="-342900">
              <a:spcBef>
                <a:spcPct val="20000"/>
              </a:spcBef>
              <a:buFontTx/>
              <a:buChar char="•"/>
              <a:defRPr/>
            </a:pPr>
            <a:r>
              <a:rPr lang="en-US" sz="2400" b="0" dirty="0">
                <a:latin typeface="Arial Unicode MS" pitchFamily="34" charset="-128"/>
              </a:rPr>
              <a:t>So </a:t>
            </a:r>
            <a:r>
              <a:rPr lang="en-US" sz="2400" b="0" dirty="0">
                <a:solidFill>
                  <a:schemeClr val="accent6">
                    <a:lumMod val="60000"/>
                    <a:lumOff val="40000"/>
                  </a:schemeClr>
                </a:solidFill>
                <a:latin typeface="Arial Unicode MS" pitchFamily="34" charset="-128"/>
              </a:rPr>
              <a:t>a policy for an MDP </a:t>
            </a:r>
            <a:r>
              <a:rPr lang="en-US" sz="2400" b="0" dirty="0">
                <a:latin typeface="Arial Unicode MS" pitchFamily="34" charset="-128"/>
              </a:rPr>
              <a:t>is a single decision function </a:t>
            </a:r>
            <a:r>
              <a:rPr lang="en-US" b="0" i="1" dirty="0">
                <a:solidFill>
                  <a:schemeClr val="accent2"/>
                </a:solidFill>
                <a:latin typeface="Arial Unicode MS" pitchFamily="34" charset="-128"/>
              </a:rPr>
              <a:t>π(s)</a:t>
            </a:r>
            <a:r>
              <a:rPr lang="en-US" sz="2400" b="0" dirty="0">
                <a:solidFill>
                  <a:schemeClr val="accent2"/>
                </a:solidFill>
                <a:latin typeface="Arial Unicode MS" pitchFamily="34" charset="-128"/>
              </a:rPr>
              <a:t> </a:t>
            </a:r>
            <a:r>
              <a:rPr lang="en-US" sz="2400" b="0" dirty="0">
                <a:latin typeface="Arial Unicode MS" pitchFamily="34" charset="-128"/>
              </a:rPr>
              <a:t>that specifies what the agent should do  for each state </a:t>
            </a:r>
            <a:r>
              <a:rPr lang="en-US" b="0" i="1" dirty="0">
                <a:latin typeface="Arial Unicode MS" pitchFamily="34" charset="-128"/>
              </a:rPr>
              <a:t>s</a:t>
            </a:r>
            <a:endParaRPr lang="en-US" sz="2400" b="0" i="1" dirty="0">
              <a:latin typeface="Arial Unicode MS" pitchFamily="34" charset="-128"/>
            </a:endParaRPr>
          </a:p>
        </p:txBody>
      </p:sp>
      <p:sp>
        <p:nvSpPr>
          <p:cNvPr id="7" name="Rectangle 5"/>
          <p:cNvSpPr>
            <a:spLocks noChangeArrowheads="1"/>
          </p:cNvSpPr>
          <p:nvPr/>
        </p:nvSpPr>
        <p:spPr bwMode="auto">
          <a:xfrm>
            <a:off x="0" y="2571750"/>
            <a:ext cx="9217025" cy="1428750"/>
          </a:xfrm>
          <a:prstGeom prst="rect">
            <a:avLst/>
          </a:prstGeom>
          <a:noFill/>
          <a:ln w="9525">
            <a:noFill/>
            <a:round/>
            <a:headEnd/>
            <a:tailEnd/>
          </a:ln>
        </p:spPr>
        <p:txBody>
          <a:bodyPr lIns="90000" tIns="46800" rIns="90000" bIns="46800"/>
          <a:lstStyle/>
          <a:p>
            <a:pPr marL="342900" indent="-342900">
              <a:spcBef>
                <a:spcPct val="20000"/>
              </a:spcBef>
              <a:buFontTx/>
              <a:buChar char="•"/>
            </a:pPr>
            <a:r>
              <a:rPr lang="en-US" sz="2400" b="0" dirty="0">
                <a:latin typeface="Arial Unicode MS" pitchFamily="34" charset="-128"/>
              </a:rPr>
              <a:t>Needs to make </a:t>
            </a:r>
            <a:r>
              <a:rPr lang="en-US" sz="2400" b="0" dirty="0">
                <a:solidFill>
                  <a:schemeClr val="accent2"/>
                </a:solidFill>
                <a:latin typeface="Arial Unicode MS" pitchFamily="34" charset="-128"/>
              </a:rPr>
              <a:t>the same decision over and over</a:t>
            </a:r>
            <a:r>
              <a:rPr lang="en-US" sz="2400" b="0" dirty="0">
                <a:latin typeface="Arial Unicode MS" pitchFamily="34" charset="-128"/>
              </a:rPr>
              <a:t>: Given the current state what should I do? </a:t>
            </a:r>
            <a:endParaRPr lang="en-US" sz="2000" b="0" dirty="0">
              <a:latin typeface="Arial Unicode MS" pitchFamily="34" charset="-128"/>
            </a:endParaRPr>
          </a:p>
          <a:p>
            <a:pPr marL="742950" lvl="1" indent="-285750">
              <a:spcBef>
                <a:spcPct val="20000"/>
              </a:spcBef>
              <a:buClr>
                <a:schemeClr val="tx1"/>
              </a:buClr>
              <a:buSzPct val="120000"/>
            </a:pPr>
            <a:r>
              <a:rPr lang="en-US" sz="2000" b="0" dirty="0">
                <a:latin typeface="Arial Unicode MS" pitchFamily="34" charset="-128"/>
              </a:rPr>
              <a:t> 				</a:t>
            </a:r>
            <a:endParaRPr lang="en-US" sz="2000" b="0" dirty="0">
              <a:latin typeface="Arial Unicode MS" pitchFamily="34" charset="-128"/>
              <a:ea typeface="Arial Unicode MS" pitchFamily="34" charset="-128"/>
              <a:cs typeface="Arial Unicode MS" pitchFamily="34" charset="-128"/>
            </a:endParaRPr>
          </a:p>
        </p:txBody>
      </p:sp>
      <p:sp>
        <p:nvSpPr>
          <p:cNvPr id="9" name="Footer Placeholder 8"/>
          <p:cNvSpPr>
            <a:spLocks noGrp="1"/>
          </p:cNvSpPr>
          <p:nvPr>
            <p:ph type="ftr" sz="quarter" idx="11"/>
          </p:nvPr>
        </p:nvSpPr>
        <p:spPr/>
        <p:txBody>
          <a:bodyPr/>
          <a:lstStyle/>
          <a:p>
            <a:pPr>
              <a:defRPr/>
            </a:pPr>
            <a:r>
              <a:rPr lang="en-US"/>
              <a:t>CPSC 422, Lecture 3</a:t>
            </a:r>
          </a:p>
        </p:txBody>
      </p:sp>
      <p:grpSp>
        <p:nvGrpSpPr>
          <p:cNvPr id="220176" name="Group 16"/>
          <p:cNvGrpSpPr>
            <a:grpSpLocks/>
          </p:cNvGrpSpPr>
          <p:nvPr/>
        </p:nvGrpSpPr>
        <p:grpSpPr bwMode="auto">
          <a:xfrm>
            <a:off x="5559425" y="3144838"/>
            <a:ext cx="2332038" cy="2360612"/>
            <a:chOff x="3502" y="1981"/>
            <a:chExt cx="1469" cy="1487"/>
          </a:xfrm>
        </p:grpSpPr>
        <mc:AlternateContent xmlns:mc="http://schemas.openxmlformats.org/markup-compatibility/2006" xmlns:p14="http://schemas.microsoft.com/office/powerpoint/2010/main">
          <mc:Choice Requires="p14">
            <p:contentPart p14:bwMode="auto" r:id="rId4">
              <p14:nvContentPartPr>
                <p14:cNvPr id="220165" name="Ink 6"/>
                <p14:cNvContentPartPr>
                  <a14:cpLocks xmlns:a14="http://schemas.microsoft.com/office/drawing/2010/main" noRot="1" noChangeAspect="1" noEditPoints="1" noChangeArrowheads="1" noChangeShapeType="1"/>
                </p14:cNvContentPartPr>
                <p14:nvPr/>
              </p14:nvContentPartPr>
              <p14:xfrm>
                <a:off x="3565" y="3230"/>
                <a:ext cx="125" cy="238"/>
              </p14:xfrm>
            </p:contentPart>
          </mc:Choice>
          <mc:Fallback xmlns="">
            <p:pic>
              <p:nvPicPr>
                <p:cNvPr id="220165" name="Ink 6"/>
                <p:cNvPicPr>
                  <a:picLocks noRot="1" noChangeAspect="1" noEditPoints="1" noChangeArrowheads="1" noChangeShapeType="1"/>
                </p:cNvPicPr>
                <p:nvPr/>
              </p:nvPicPr>
              <p:blipFill>
                <a:blip r:embed="rId7"/>
                <a:stretch>
                  <a:fillRect/>
                </a:stretch>
              </p:blipFill>
              <p:spPr>
                <a:xfrm>
                  <a:off x="3558" y="3222"/>
                  <a:ext cx="136" cy="25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0166" name="Ink 7"/>
                <p14:cNvContentPartPr>
                  <a14:cpLocks xmlns:a14="http://schemas.microsoft.com/office/drawing/2010/main" noRot="1" noChangeAspect="1" noEditPoints="1" noChangeArrowheads="1" noChangeShapeType="1"/>
                </p14:cNvContentPartPr>
                <p14:nvPr/>
              </p14:nvContentPartPr>
              <p14:xfrm>
                <a:off x="3936" y="3311"/>
                <a:ext cx="222" cy="113"/>
              </p14:xfrm>
            </p:contentPart>
          </mc:Choice>
          <mc:Fallback xmlns="">
            <p:pic>
              <p:nvPicPr>
                <p:cNvPr id="220166" name="Ink 7"/>
                <p:cNvPicPr>
                  <a:picLocks noRot="1" noChangeAspect="1" noEditPoints="1" noChangeArrowheads="1" noChangeShapeType="1"/>
                </p:cNvPicPr>
                <p:nvPr/>
              </p:nvPicPr>
              <p:blipFill>
                <a:blip r:embed="rId9"/>
                <a:stretch>
                  <a:fillRect/>
                </a:stretch>
              </p:blipFill>
              <p:spPr>
                <a:xfrm>
                  <a:off x="3929" y="3306"/>
                  <a:ext cx="236" cy="1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0167" name="Ink 8"/>
                <p14:cNvContentPartPr>
                  <a14:cpLocks xmlns:a14="http://schemas.microsoft.com/office/drawing/2010/main" noRot="1" noChangeAspect="1" noEditPoints="1" noChangeArrowheads="1" noChangeShapeType="1"/>
                </p14:cNvContentPartPr>
                <p14:nvPr/>
              </p14:nvContentPartPr>
              <p14:xfrm>
                <a:off x="4329" y="3316"/>
                <a:ext cx="203" cy="110"/>
              </p14:xfrm>
            </p:contentPart>
          </mc:Choice>
          <mc:Fallback xmlns="">
            <p:pic>
              <p:nvPicPr>
                <p:cNvPr id="220167" name="Ink 8"/>
                <p:cNvPicPr>
                  <a:picLocks noRot="1" noChangeAspect="1" noEditPoints="1" noChangeArrowheads="1" noChangeShapeType="1"/>
                </p:cNvPicPr>
                <p:nvPr/>
              </p:nvPicPr>
              <p:blipFill>
                <a:blip r:embed="rId11"/>
                <a:stretch>
                  <a:fillRect/>
                </a:stretch>
              </p:blipFill>
              <p:spPr>
                <a:xfrm>
                  <a:off x="4322" y="3311"/>
                  <a:ext cx="218" cy="12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0168" name="Ink 9"/>
                <p14:cNvContentPartPr>
                  <a14:cpLocks xmlns:a14="http://schemas.microsoft.com/office/drawing/2010/main" noRot="1" noChangeAspect="1" noEditPoints="1" noChangeArrowheads="1" noChangeShapeType="1"/>
                </p14:cNvContentPartPr>
                <p14:nvPr/>
              </p14:nvContentPartPr>
              <p14:xfrm>
                <a:off x="4751" y="3313"/>
                <a:ext cx="220" cy="128"/>
              </p14:xfrm>
            </p:contentPart>
          </mc:Choice>
          <mc:Fallback xmlns="">
            <p:pic>
              <p:nvPicPr>
                <p:cNvPr id="220168" name="Ink 9"/>
                <p:cNvPicPr>
                  <a:picLocks noRot="1" noChangeAspect="1" noEditPoints="1" noChangeArrowheads="1" noChangeShapeType="1"/>
                </p:cNvPicPr>
                <p:nvPr/>
              </p:nvPicPr>
              <p:blipFill>
                <a:blip r:embed="rId13"/>
                <a:stretch>
                  <a:fillRect/>
                </a:stretch>
              </p:blipFill>
              <p:spPr>
                <a:xfrm>
                  <a:off x="4745" y="3308"/>
                  <a:ext cx="234" cy="1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0169" name="Ink 10"/>
                <p14:cNvContentPartPr>
                  <a14:cpLocks xmlns:a14="http://schemas.microsoft.com/office/drawing/2010/main" noRot="1" noChangeAspect="1" noEditPoints="1" noChangeArrowheads="1" noChangeShapeType="1"/>
                </p14:cNvContentPartPr>
                <p14:nvPr/>
              </p14:nvContentPartPr>
              <p14:xfrm>
                <a:off x="4349" y="2834"/>
                <a:ext cx="146" cy="213"/>
              </p14:xfrm>
            </p:contentPart>
          </mc:Choice>
          <mc:Fallback xmlns="">
            <p:pic>
              <p:nvPicPr>
                <p:cNvPr id="220169" name="Ink 10"/>
                <p:cNvPicPr>
                  <a:picLocks noRot="1" noChangeAspect="1" noEditPoints="1" noChangeArrowheads="1" noChangeShapeType="1"/>
                </p:cNvPicPr>
                <p:nvPr/>
              </p:nvPicPr>
              <p:blipFill>
                <a:blip r:embed="rId15"/>
                <a:stretch>
                  <a:fillRect/>
                </a:stretch>
              </p:blipFill>
              <p:spPr>
                <a:xfrm>
                  <a:off x="4343" y="2827"/>
                  <a:ext cx="156" cy="22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0170" name="Ink 11"/>
                <p14:cNvContentPartPr>
                  <a14:cpLocks xmlns:a14="http://schemas.microsoft.com/office/drawing/2010/main" noRot="1" noChangeAspect="1" noEditPoints="1" noChangeArrowheads="1" noChangeShapeType="1"/>
                </p14:cNvContentPartPr>
                <p14:nvPr/>
              </p14:nvContentPartPr>
              <p14:xfrm>
                <a:off x="4379" y="2469"/>
                <a:ext cx="74" cy="185"/>
              </p14:xfrm>
            </p:contentPart>
          </mc:Choice>
          <mc:Fallback xmlns="">
            <p:pic>
              <p:nvPicPr>
                <p:cNvPr id="220170" name="Ink 11"/>
                <p:cNvPicPr>
                  <a:picLocks noRot="1" noChangeAspect="1" noEditPoints="1" noChangeArrowheads="1" noChangeShapeType="1"/>
                </p:cNvPicPr>
                <p:nvPr/>
              </p:nvPicPr>
              <p:blipFill>
                <a:blip r:embed="rId17"/>
                <a:stretch>
                  <a:fillRect/>
                </a:stretch>
              </p:blipFill>
              <p:spPr>
                <a:xfrm>
                  <a:off x="4375" y="2463"/>
                  <a:ext cx="83" cy="19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0171" name="Ink 12"/>
                <p14:cNvContentPartPr>
                  <a14:cpLocks xmlns:a14="http://schemas.microsoft.com/office/drawing/2010/main" noRot="1" noChangeAspect="1" noEditPoints="1" noChangeArrowheads="1" noChangeShapeType="1"/>
                </p14:cNvContentPartPr>
                <p14:nvPr/>
              </p14:nvContentPartPr>
              <p14:xfrm>
                <a:off x="3947" y="2503"/>
                <a:ext cx="194" cy="131"/>
              </p14:xfrm>
            </p:contentPart>
          </mc:Choice>
          <mc:Fallback xmlns="">
            <p:pic>
              <p:nvPicPr>
                <p:cNvPr id="220171" name="Ink 12"/>
                <p:cNvPicPr>
                  <a:picLocks noRot="1" noChangeAspect="1" noEditPoints="1" noChangeArrowheads="1" noChangeShapeType="1"/>
                </p:cNvPicPr>
                <p:nvPr/>
              </p:nvPicPr>
              <p:blipFill>
                <a:blip r:embed="rId19"/>
                <a:stretch>
                  <a:fillRect/>
                </a:stretch>
              </p:blipFill>
              <p:spPr>
                <a:xfrm>
                  <a:off x="3941" y="2499"/>
                  <a:ext cx="206" cy="1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0172" name="Ink 13"/>
                <p14:cNvContentPartPr>
                  <a14:cpLocks xmlns:a14="http://schemas.microsoft.com/office/drawing/2010/main" noRot="1" noChangeAspect="1" noEditPoints="1" noChangeArrowheads="1" noChangeShapeType="1"/>
                </p14:cNvContentPartPr>
                <p14:nvPr/>
              </p14:nvContentPartPr>
              <p14:xfrm>
                <a:off x="3502" y="2485"/>
                <a:ext cx="167" cy="140"/>
              </p14:xfrm>
            </p:contentPart>
          </mc:Choice>
          <mc:Fallback xmlns="">
            <p:pic>
              <p:nvPicPr>
                <p:cNvPr id="220172" name="Ink 13"/>
                <p:cNvPicPr>
                  <a:picLocks noRot="1" noChangeAspect="1" noEditPoints="1" noChangeArrowheads="1" noChangeShapeType="1"/>
                </p:cNvPicPr>
                <p:nvPr/>
              </p:nvPicPr>
              <p:blipFill>
                <a:blip r:embed="rId21"/>
                <a:stretch>
                  <a:fillRect/>
                </a:stretch>
              </p:blipFill>
              <p:spPr>
                <a:xfrm>
                  <a:off x="3499" y="2479"/>
                  <a:ext cx="174" cy="15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0173" name="Ink 14"/>
                <p14:cNvContentPartPr>
                  <a14:cpLocks xmlns:a14="http://schemas.microsoft.com/office/drawing/2010/main" noRot="1" noChangeAspect="1" noEditPoints="1" noChangeArrowheads="1" noChangeShapeType="1"/>
                </p14:cNvContentPartPr>
                <p14:nvPr/>
              </p14:nvContentPartPr>
              <p14:xfrm>
                <a:off x="3525" y="2902"/>
                <a:ext cx="192" cy="117"/>
              </p14:xfrm>
            </p:contentPart>
          </mc:Choice>
          <mc:Fallback xmlns="">
            <p:pic>
              <p:nvPicPr>
                <p:cNvPr id="220173" name="Ink 14"/>
                <p:cNvPicPr>
                  <a:picLocks noRot="1" noChangeAspect="1" noEditPoints="1" noChangeArrowheads="1" noChangeShapeType="1"/>
                </p:cNvPicPr>
                <p:nvPr/>
              </p:nvPicPr>
              <p:blipFill>
                <a:blip r:embed="rId23"/>
                <a:stretch>
                  <a:fillRect/>
                </a:stretch>
              </p:blipFill>
              <p:spPr>
                <a:xfrm>
                  <a:off x="3521" y="2899"/>
                  <a:ext cx="202" cy="12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0174" name="Ink 15"/>
                <p14:cNvContentPartPr>
                  <a14:cpLocks xmlns:a14="http://schemas.microsoft.com/office/drawing/2010/main" noRot="1" noChangeAspect="1" noEditPoints="1" noChangeArrowheads="1" noChangeShapeType="1"/>
                </p14:cNvContentPartPr>
                <p14:nvPr/>
              </p14:nvContentPartPr>
              <p14:xfrm>
                <a:off x="3916" y="1981"/>
                <a:ext cx="706" cy="242"/>
              </p14:xfrm>
            </p:contentPart>
          </mc:Choice>
          <mc:Fallback xmlns="">
            <p:pic>
              <p:nvPicPr>
                <p:cNvPr id="220174" name="Ink 15"/>
                <p:cNvPicPr>
                  <a:picLocks noRot="1" noChangeAspect="1" noEditPoints="1" noChangeArrowheads="1" noChangeShapeType="1"/>
                </p:cNvPicPr>
                <p:nvPr/>
              </p:nvPicPr>
              <p:blipFill>
                <a:blip r:embed="rId25"/>
                <a:stretch>
                  <a:fillRect/>
                </a:stretch>
              </p:blipFill>
              <p:spPr>
                <a:xfrm>
                  <a:off x="3914" y="1977"/>
                  <a:ext cx="716" cy="252"/>
                </a:xfrm>
                <a:prstGeom prst="rect">
                  <a:avLst/>
                </a:prstGeom>
              </p:spPr>
            </p:pic>
          </mc:Fallback>
        </mc:AlternateContent>
      </p:grpSp>
    </p:spTree>
    <p:extLst>
      <p:ext uri="{BB962C8B-B14F-4D97-AF65-F5344CB8AC3E}">
        <p14:creationId xmlns:p14="http://schemas.microsoft.com/office/powerpoint/2010/main" val="3734866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6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solidFill>
                  <a:srgbClr val="000000"/>
                </a:solidFill>
              </a:rPr>
              <a:t>CPSC 422, Lecture 3</a:t>
            </a:r>
          </a:p>
        </p:txBody>
      </p:sp>
      <p:sp>
        <p:nvSpPr>
          <p:cNvPr id="11" name="Slide Number Placeholder 6"/>
          <p:cNvSpPr>
            <a:spLocks noGrp="1"/>
          </p:cNvSpPr>
          <p:nvPr>
            <p:ph type="sldNum" sz="quarter" idx="12"/>
          </p:nvPr>
        </p:nvSpPr>
        <p:spPr/>
        <p:txBody>
          <a:bodyPr/>
          <a:lstStyle/>
          <a:p>
            <a:pPr>
              <a:defRPr/>
            </a:pPr>
            <a:r>
              <a:rPr lang="en-US">
                <a:solidFill>
                  <a:srgbClr val="000000"/>
                </a:solidFill>
              </a:rPr>
              <a:t>Slide </a:t>
            </a:r>
            <a:fld id="{CAD529BD-8AA5-4EF0-8184-B8D9152826B8}" type="slidenum">
              <a:rPr lang="en-US">
                <a:solidFill>
                  <a:srgbClr val="000000"/>
                </a:solidFill>
              </a:rPr>
              <a:pPr>
                <a:defRPr/>
              </a:pPr>
              <a:t>8</a:t>
            </a:fld>
            <a:endParaRPr lang="en-US">
              <a:solidFill>
                <a:srgbClr val="000000"/>
              </a:solidFill>
            </a:endParaRPr>
          </a:p>
        </p:txBody>
      </p:sp>
      <p:sp>
        <p:nvSpPr>
          <p:cNvPr id="5127" name="Rectangle 2"/>
          <p:cNvSpPr>
            <a:spLocks noGrp="1" noChangeArrowheads="1"/>
          </p:cNvSpPr>
          <p:nvPr>
            <p:ph type="title"/>
          </p:nvPr>
        </p:nvSpPr>
        <p:spPr>
          <a:xfrm>
            <a:off x="250825" y="47625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a:t>Sketch of ideas to find the optimal policy for a MDP</a:t>
            </a:r>
            <a:r>
              <a:rPr lang="en-GB"/>
              <a:t> </a:t>
            </a:r>
            <a:r>
              <a:rPr lang="en-GB" sz="3200" b="0"/>
              <a:t>(Value Iteration)</a:t>
            </a:r>
          </a:p>
        </p:txBody>
      </p:sp>
      <p:sp>
        <p:nvSpPr>
          <p:cNvPr id="971781" name="Rectangle 5"/>
          <p:cNvSpPr>
            <a:spLocks noChangeArrowheads="1"/>
          </p:cNvSpPr>
          <p:nvPr/>
        </p:nvSpPr>
        <p:spPr bwMode="auto">
          <a:xfrm>
            <a:off x="0" y="1412875"/>
            <a:ext cx="8892480" cy="2088133"/>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We first need a couple of definitions</a:t>
            </a: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V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the expected value of following policy </a:t>
            </a:r>
            <a:r>
              <a:rPr lang="en-US" sz="2000" i="1" dirty="0">
                <a:solidFill>
                  <a:schemeClr val="accent2"/>
                </a:solidFill>
                <a:latin typeface="Arial Unicode MS" pitchFamily="34" charset="-128"/>
              </a:rPr>
              <a:t>π</a:t>
            </a:r>
            <a:r>
              <a:rPr lang="en-US" sz="2400" dirty="0">
                <a:solidFill>
                  <a:srgbClr val="000000"/>
                </a:solidFill>
                <a:latin typeface="Arial Unicode MS" pitchFamily="34" charset="-128"/>
              </a:rPr>
              <a:t> in state </a:t>
            </a:r>
            <a:r>
              <a:rPr lang="en-US" sz="2400" dirty="0">
                <a:solidFill>
                  <a:schemeClr val="accent2"/>
                </a:solidFill>
                <a:latin typeface="Arial Unicode MS" pitchFamily="34" charset="-128"/>
              </a:rPr>
              <a:t>s</a:t>
            </a:r>
            <a:r>
              <a:rPr lang="en-US" sz="2400" dirty="0">
                <a:solidFill>
                  <a:srgbClr val="000000"/>
                </a:solidFill>
                <a:latin typeface="Arial Unicode MS" pitchFamily="34" charset="-128"/>
              </a:rPr>
              <a:t> </a:t>
            </a:r>
          </a:p>
          <a:p>
            <a:pPr marL="742950" lvl="1" indent="-285750">
              <a:spcBef>
                <a:spcPct val="20000"/>
              </a:spcBef>
              <a:buClr>
                <a:srgbClr val="000000"/>
              </a:buClr>
              <a:buSzPct val="120000"/>
              <a:buFontTx/>
              <a:buChar char="•"/>
            </a:pPr>
            <a:r>
              <a:rPr lang="en-US" sz="2400" dirty="0">
                <a:solidFill>
                  <a:srgbClr val="000000"/>
                </a:solidFill>
                <a:latin typeface="Arial Unicode MS" pitchFamily="34" charset="-128"/>
              </a:rPr>
              <a:t>Q </a:t>
            </a:r>
            <a:r>
              <a:rPr lang="ru-RU" sz="2400" baseline="30000" dirty="0">
                <a:solidFill>
                  <a:srgbClr val="000000"/>
                </a:solidFill>
                <a:latin typeface="Arial Unicode MS" pitchFamily="34" charset="-128"/>
                <a:cs typeface="Times New Roman" pitchFamily="18" charset="0"/>
              </a:rPr>
              <a:t>п</a:t>
            </a:r>
            <a:r>
              <a:rPr lang="en-US" sz="2400" dirty="0">
                <a:solidFill>
                  <a:srgbClr val="000000"/>
                </a:solidFill>
                <a:latin typeface="Arial Unicode MS" pitchFamily="34" charset="-128"/>
              </a:rPr>
              <a:t>(s, a), where </a:t>
            </a:r>
            <a:r>
              <a:rPr lang="en-US" sz="2400" i="1" dirty="0">
                <a:solidFill>
                  <a:schemeClr val="accent2"/>
                </a:solidFill>
                <a:latin typeface="Arial Unicode MS" pitchFamily="34" charset="-128"/>
              </a:rPr>
              <a:t>a</a:t>
            </a:r>
            <a:r>
              <a:rPr lang="en-US" sz="2400" dirty="0">
                <a:solidFill>
                  <a:srgbClr val="000000"/>
                </a:solidFill>
                <a:latin typeface="Arial Unicode MS" pitchFamily="34" charset="-128"/>
              </a:rPr>
              <a:t> is an action:  expected value of performing </a:t>
            </a:r>
            <a:r>
              <a:rPr lang="en-US" sz="2400" i="1" dirty="0">
                <a:solidFill>
                  <a:schemeClr val="accent2"/>
                </a:solidFill>
                <a:latin typeface="Arial Unicode MS" pitchFamily="34" charset="-128"/>
              </a:rPr>
              <a:t>a</a:t>
            </a:r>
            <a:r>
              <a:rPr lang="en-US" sz="2400" dirty="0">
                <a:solidFill>
                  <a:srgbClr val="000000"/>
                </a:solidFill>
                <a:latin typeface="Arial Unicode MS" pitchFamily="34" charset="-128"/>
              </a:rPr>
              <a:t> in </a:t>
            </a:r>
            <a:r>
              <a:rPr lang="en-US" sz="2400" i="1" dirty="0">
                <a:solidFill>
                  <a:schemeClr val="accent2"/>
                </a:solidFill>
                <a:latin typeface="Arial Unicode MS" pitchFamily="34" charset="-128"/>
              </a:rPr>
              <a:t>s</a:t>
            </a:r>
            <a:r>
              <a:rPr lang="en-US" sz="2400" dirty="0">
                <a:solidFill>
                  <a:srgbClr val="000000"/>
                </a:solidFill>
                <a:latin typeface="Arial Unicode MS" pitchFamily="34" charset="-128"/>
              </a:rPr>
              <a:t>, and then following  policy </a:t>
            </a:r>
            <a:r>
              <a:rPr lang="en-US" sz="2000" i="1" dirty="0">
                <a:solidFill>
                  <a:schemeClr val="accent2"/>
                </a:solidFill>
                <a:latin typeface="Arial Unicode MS" pitchFamily="34" charset="-128"/>
              </a:rPr>
              <a:t>π</a:t>
            </a:r>
            <a:r>
              <a:rPr lang="en-US" sz="2400" dirty="0">
                <a:solidFill>
                  <a:srgbClr val="000000"/>
                </a:solidFill>
                <a:latin typeface="Arial Unicode MS" pitchFamily="34" charset="-128"/>
              </a:rPr>
              <a:t>.</a:t>
            </a:r>
          </a:p>
          <a:p>
            <a:pPr marL="342900" indent="-342900">
              <a:spcBef>
                <a:spcPct val="20000"/>
              </a:spcBef>
            </a:pPr>
            <a:r>
              <a:rPr lang="en-US" sz="2800" dirty="0">
                <a:solidFill>
                  <a:srgbClr val="000000"/>
                </a:solidFill>
                <a:latin typeface="Arial Unicode MS" pitchFamily="34" charset="-128"/>
              </a:rPr>
              <a:t>We have, by definition</a:t>
            </a:r>
          </a:p>
        </p:txBody>
      </p:sp>
      <p:sp>
        <p:nvSpPr>
          <p:cNvPr id="971783" name="AutoShape 7"/>
          <p:cNvSpPr>
            <a:spLocks noChangeArrowheads="1"/>
          </p:cNvSpPr>
          <p:nvPr/>
        </p:nvSpPr>
        <p:spPr bwMode="auto">
          <a:xfrm>
            <a:off x="2743200" y="5181600"/>
            <a:ext cx="2016125" cy="792163"/>
          </a:xfrm>
          <a:prstGeom prst="wedgeRectCallout">
            <a:avLst>
              <a:gd name="adj1" fmla="val 66406"/>
              <a:gd name="adj2" fmla="val -13356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states reachable </a:t>
            </a:r>
          </a:p>
          <a:p>
            <a:pPr algn="ct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from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by doing </a:t>
            </a:r>
            <a:r>
              <a:rPr lang="en-US" sz="2000" i="1">
                <a:solidFill>
                  <a:srgbClr val="000000"/>
                </a:solidFill>
                <a:latin typeface="Times New Roman" pitchFamily="18" charset="0"/>
                <a:ea typeface="Arial Unicode MS" pitchFamily="34" charset="-128"/>
                <a:cs typeface="Arial Unicode MS" pitchFamily="34" charset="-128"/>
              </a:rPr>
              <a:t>a</a:t>
            </a:r>
          </a:p>
        </p:txBody>
      </p:sp>
      <p:sp>
        <p:nvSpPr>
          <p:cNvPr id="971784" name="AutoShape 8"/>
          <p:cNvSpPr>
            <a:spLocks noChangeArrowheads="1"/>
          </p:cNvSpPr>
          <p:nvPr/>
        </p:nvSpPr>
        <p:spPr bwMode="auto">
          <a:xfrm>
            <a:off x="0" y="4648200"/>
            <a:ext cx="1520825" cy="685800"/>
          </a:xfrm>
          <a:prstGeom prst="wedgeRectCallout">
            <a:avLst>
              <a:gd name="adj1" fmla="val 154263"/>
              <a:gd name="adj2" fmla="val -119984"/>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reward obtained in </a:t>
            </a:r>
            <a:r>
              <a:rPr lang="en-US" sz="2000" i="1" dirty="0">
                <a:solidFill>
                  <a:srgbClr val="000000"/>
                </a:solidFill>
                <a:latin typeface="Times New Roman" pitchFamily="18" charset="0"/>
                <a:ea typeface="Arial Unicode MS" pitchFamily="34" charset="-128"/>
                <a:cs typeface="Arial Unicode MS" pitchFamily="34" charset="-128"/>
              </a:rPr>
              <a:t>s</a:t>
            </a:r>
          </a:p>
        </p:txBody>
      </p:sp>
      <p:sp>
        <p:nvSpPr>
          <p:cNvPr id="971785" name="AutoShape 9"/>
          <p:cNvSpPr>
            <a:spLocks noChangeArrowheads="1"/>
          </p:cNvSpPr>
          <p:nvPr/>
        </p:nvSpPr>
        <p:spPr bwMode="auto">
          <a:xfrm>
            <a:off x="7345363" y="5229225"/>
            <a:ext cx="1798637" cy="1008063"/>
          </a:xfrm>
          <a:prstGeom prst="wedgeRectCallout">
            <a:avLst>
              <a:gd name="adj1" fmla="val -24491"/>
              <a:gd name="adj2" fmla="val -12968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expected value of following policy </a:t>
            </a:r>
            <a:r>
              <a:rPr lang="en-US" sz="2000" i="1">
                <a:solidFill>
                  <a:srgbClr val="000000"/>
                </a:solidFill>
                <a:latin typeface="Arial Unicode MS" pitchFamily="34" charset="-128"/>
              </a:rPr>
              <a:t>π</a:t>
            </a:r>
            <a:r>
              <a:rPr lang="en-US" sz="2000">
                <a:solidFill>
                  <a:srgbClr val="000000"/>
                </a:solidFill>
                <a:latin typeface="Times New Roman" pitchFamily="18" charset="0"/>
                <a:ea typeface="Arial Unicode MS" pitchFamily="34" charset="-128"/>
                <a:cs typeface="Arial Unicode MS" pitchFamily="34" charset="-128"/>
              </a:rPr>
              <a:t> in </a:t>
            </a:r>
            <a:r>
              <a:rPr lang="en-US" sz="2000" i="1">
                <a:solidFill>
                  <a:srgbClr val="000000"/>
                </a:solidFill>
                <a:latin typeface="Times New Roman" pitchFamily="18" charset="0"/>
                <a:ea typeface="Arial Unicode MS" pitchFamily="34" charset="-128"/>
                <a:cs typeface="Arial Unicode MS" pitchFamily="34" charset="-128"/>
              </a:rPr>
              <a:t>s’</a:t>
            </a:r>
          </a:p>
        </p:txBody>
      </p:sp>
      <p:sp>
        <p:nvSpPr>
          <p:cNvPr id="971786" name="AutoShape 10"/>
          <p:cNvSpPr>
            <a:spLocks noChangeArrowheads="1"/>
          </p:cNvSpPr>
          <p:nvPr/>
        </p:nvSpPr>
        <p:spPr bwMode="auto">
          <a:xfrm>
            <a:off x="4876800" y="5105400"/>
            <a:ext cx="2016125" cy="1008062"/>
          </a:xfrm>
          <a:prstGeom prst="wedgeRectCallout">
            <a:avLst>
              <a:gd name="adj1" fmla="val 29605"/>
              <a:gd name="adj2" fmla="val -133950"/>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Probability of getting to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from </a:t>
            </a:r>
            <a:r>
              <a:rPr lang="en-US" sz="2000" i="1">
                <a:solidFill>
                  <a:srgbClr val="000000"/>
                </a:solidFill>
                <a:latin typeface="Times New Roman" pitchFamily="18" charset="0"/>
                <a:ea typeface="Arial Unicode MS" pitchFamily="34" charset="-128"/>
                <a:cs typeface="Arial Unicode MS" pitchFamily="34" charset="-128"/>
              </a:rPr>
              <a:t>s</a:t>
            </a:r>
            <a:r>
              <a:rPr lang="en-US" sz="2000">
                <a:solidFill>
                  <a:srgbClr val="000000"/>
                </a:solidFill>
                <a:latin typeface="Times New Roman" pitchFamily="18" charset="0"/>
                <a:ea typeface="Arial Unicode MS" pitchFamily="34" charset="-128"/>
                <a:cs typeface="Arial Unicode MS" pitchFamily="34" charset="-128"/>
              </a:rPr>
              <a:t> via </a:t>
            </a:r>
            <a:r>
              <a:rPr lang="en-US" sz="2000" i="1">
                <a:solidFill>
                  <a:srgbClr val="000000"/>
                </a:solidFill>
                <a:latin typeface="Times New Roman" pitchFamily="18" charset="0"/>
                <a:ea typeface="Arial Unicode MS" pitchFamily="34" charset="-128"/>
                <a:cs typeface="Arial Unicode MS" pitchFamily="34" charset="-128"/>
              </a:rPr>
              <a:t>a</a:t>
            </a:r>
          </a:p>
        </p:txBody>
      </p:sp>
      <p:sp>
        <p:nvSpPr>
          <p:cNvPr id="12" name="Rectangle 5"/>
          <p:cNvSpPr>
            <a:spLocks noChangeArrowheads="1"/>
          </p:cNvSpPr>
          <p:nvPr/>
        </p:nvSpPr>
        <p:spPr bwMode="auto">
          <a:xfrm>
            <a:off x="609600" y="3810000"/>
            <a:ext cx="2514600" cy="685800"/>
          </a:xfrm>
          <a:prstGeom prst="rect">
            <a:avLst/>
          </a:prstGeom>
          <a:noFill/>
          <a:ln w="9525">
            <a:noFill/>
            <a:round/>
            <a:headEnd/>
            <a:tailEnd/>
          </a:ln>
        </p:spPr>
        <p:txBody>
          <a:bodyPr lIns="90000" tIns="46800" rIns="90000" bIns="46800"/>
          <a:lstStyle/>
          <a:p>
            <a:pPr marL="742950" lvl="1" indent="-285750">
              <a:spcBef>
                <a:spcPct val="20000"/>
              </a:spcBef>
              <a:buClr>
                <a:srgbClr val="000000"/>
              </a:buClr>
              <a:buSzPct val="120000"/>
            </a:pPr>
            <a:r>
              <a:rPr lang="en-US" sz="3200" i="1" dirty="0">
                <a:solidFill>
                  <a:srgbClr val="000000"/>
                </a:solidFill>
                <a:latin typeface="Arial Unicode MS" pitchFamily="34" charset="-128"/>
              </a:rPr>
              <a:t>Q </a:t>
            </a:r>
            <a:r>
              <a:rPr lang="ru-RU" sz="3200" i="1" baseline="30000" dirty="0">
                <a:solidFill>
                  <a:srgbClr val="000000"/>
                </a:solidFill>
                <a:latin typeface="Arial Unicode MS" pitchFamily="34" charset="-128"/>
                <a:cs typeface="Times New Roman" pitchFamily="18" charset="0"/>
              </a:rPr>
              <a:t>п</a:t>
            </a:r>
            <a:r>
              <a:rPr lang="en-US" sz="3200" i="1" dirty="0">
                <a:solidFill>
                  <a:srgbClr val="000000"/>
                </a:solidFill>
                <a:latin typeface="Arial Unicode MS" pitchFamily="34" charset="-128"/>
              </a:rPr>
              <a:t>(s, a)=</a:t>
            </a:r>
            <a:endParaRPr lang="en-US" sz="3600" i="1" dirty="0">
              <a:solidFill>
                <a:srgbClr val="000000"/>
              </a:solidFill>
              <a:latin typeface="Arial Unicode MS" pitchFamily="34" charset="-128"/>
            </a:endParaRPr>
          </a:p>
        </p:txBody>
      </p:sp>
      <p:sp>
        <p:nvSpPr>
          <p:cNvPr id="13" name="AutoShape 8"/>
          <p:cNvSpPr>
            <a:spLocks noChangeArrowheads="1"/>
          </p:cNvSpPr>
          <p:nvPr/>
        </p:nvSpPr>
        <p:spPr bwMode="auto">
          <a:xfrm>
            <a:off x="685800" y="5486400"/>
            <a:ext cx="1520825" cy="685800"/>
          </a:xfrm>
          <a:prstGeom prst="wedgeRectCallout">
            <a:avLst>
              <a:gd name="adj1" fmla="val 191614"/>
              <a:gd name="adj2" fmla="val -220995"/>
            </a:avLst>
          </a:prstGeom>
          <a:solidFill>
            <a:srgbClr val="FFFF99"/>
          </a:solidFill>
          <a:ln w="9525">
            <a:solidFill>
              <a:schemeClr val="tx1"/>
            </a:solidFill>
            <a:miter lim="800000"/>
            <a:headEnd/>
            <a:tailEnd/>
          </a:ln>
        </p:spPr>
        <p:txBody>
          <a:bodyPr/>
          <a:lstStyle/>
          <a:p>
            <a:pPr algn="ct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Discount factor</a:t>
            </a:r>
            <a:endParaRPr lang="en-US" sz="2000" i="1" dirty="0">
              <a:solidFill>
                <a:srgbClr val="000000"/>
              </a:solidFill>
              <a:latin typeface="Times New Roman" pitchFamily="18" charset="0"/>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254981" name="Ink 5"/>
              <p14:cNvContentPartPr>
                <a14:cpLocks xmlns:a14="http://schemas.microsoft.com/office/drawing/2010/main" noRot="1" noChangeAspect="1" noEditPoints="1" noChangeArrowheads="1" noChangeShapeType="1"/>
              </p14:cNvContentPartPr>
              <p14:nvPr/>
            </p14:nvContentPartPr>
            <p14:xfrm>
              <a:off x="3163888" y="3403600"/>
              <a:ext cx="5334000" cy="1098550"/>
            </p14:xfrm>
          </p:contentPart>
        </mc:Choice>
        <mc:Fallback xmlns="">
          <p:pic>
            <p:nvPicPr>
              <p:cNvPr id="254981" name="Ink 5"/>
              <p:cNvPicPr>
                <a:picLocks noRot="1" noChangeAspect="1" noEditPoints="1" noChangeArrowheads="1" noChangeShapeType="1"/>
              </p:cNvPicPr>
              <p:nvPr/>
            </p:nvPicPr>
            <p:blipFill>
              <a:blip r:embed="rId4"/>
              <a:stretch>
                <a:fillRect/>
              </a:stretch>
            </p:blipFill>
            <p:spPr>
              <a:xfrm>
                <a:off x="3155608" y="3396401"/>
                <a:ext cx="5350560" cy="1116907"/>
              </a:xfrm>
              <a:prstGeom prst="rect">
                <a:avLst/>
              </a:prstGeom>
            </p:spPr>
          </p:pic>
        </mc:Fallback>
      </mc:AlternateContent>
    </p:spTree>
    <p:extLst>
      <p:ext uri="{BB962C8B-B14F-4D97-AF65-F5344CB8AC3E}">
        <p14:creationId xmlns:p14="http://schemas.microsoft.com/office/powerpoint/2010/main" val="3391909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78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17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178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49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17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17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17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17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3" grpId="0" animBg="1"/>
      <p:bldP spid="971784" grpId="0" animBg="1"/>
      <p:bldP spid="971785" grpId="0" animBg="1"/>
      <p:bldP spid="97178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a:solidFill>
                  <a:srgbClr val="000000"/>
                </a:solidFill>
              </a:rPr>
              <a:t>CPSC 422, Lecture 3</a:t>
            </a:r>
          </a:p>
        </p:txBody>
      </p:sp>
      <p:sp>
        <p:nvSpPr>
          <p:cNvPr id="13" name="Slide Number Placeholder 6"/>
          <p:cNvSpPr>
            <a:spLocks noGrp="1"/>
          </p:cNvSpPr>
          <p:nvPr>
            <p:ph type="sldNum" sz="quarter" idx="12"/>
          </p:nvPr>
        </p:nvSpPr>
        <p:spPr/>
        <p:txBody>
          <a:bodyPr/>
          <a:lstStyle/>
          <a:p>
            <a:pPr>
              <a:defRPr/>
            </a:pPr>
            <a:r>
              <a:rPr lang="en-US">
                <a:solidFill>
                  <a:srgbClr val="000000"/>
                </a:solidFill>
              </a:rPr>
              <a:t>Slide </a:t>
            </a:r>
            <a:fld id="{9A82F6DD-215D-41DE-949A-004608BC7BFF}" type="slidenum">
              <a:rPr lang="en-US">
                <a:solidFill>
                  <a:srgbClr val="000000"/>
                </a:solidFill>
              </a:rPr>
              <a:pPr>
                <a:defRPr/>
              </a:pPr>
              <a:t>9</a:t>
            </a:fld>
            <a:endParaRPr lang="en-US">
              <a:solidFill>
                <a:srgbClr val="000000"/>
              </a:solidFill>
            </a:endParaRPr>
          </a:p>
        </p:txBody>
      </p:sp>
      <p:sp>
        <p:nvSpPr>
          <p:cNvPr id="6163" name="Rectangle 2"/>
          <p:cNvSpPr>
            <a:spLocks noGrp="1" noChangeArrowheads="1"/>
          </p:cNvSpPr>
          <p:nvPr>
            <p:ph type="title"/>
          </p:nvPr>
        </p:nvSpPr>
        <p:spPr>
          <a:xfrm>
            <a:off x="179388" y="188913"/>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Value of a policy and Optimal policy</a:t>
            </a:r>
          </a:p>
        </p:txBody>
      </p:sp>
      <p:sp>
        <p:nvSpPr>
          <p:cNvPr id="6164" name="Rectangle 5"/>
          <p:cNvSpPr>
            <a:spLocks noChangeArrowheads="1"/>
          </p:cNvSpPr>
          <p:nvPr/>
        </p:nvSpPr>
        <p:spPr bwMode="auto">
          <a:xfrm>
            <a:off x="0" y="90805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We can also compute  </a:t>
            </a:r>
            <a:r>
              <a:rPr lang="en-US" sz="2800" i="1" dirty="0">
                <a:solidFill>
                  <a:srgbClr val="000000"/>
                </a:solidFill>
                <a:latin typeface="Arial Unicode MS" pitchFamily="34" charset="-128"/>
              </a:rPr>
              <a:t>V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t>
            </a:r>
            <a:r>
              <a:rPr lang="en-US" sz="2800" dirty="0">
                <a:solidFill>
                  <a:srgbClr val="000000"/>
                </a:solidFill>
                <a:latin typeface="Arial Unicode MS" pitchFamily="34" charset="-128"/>
              </a:rPr>
              <a:t>in terms of  </a:t>
            </a:r>
            <a:r>
              <a:rPr lang="en-US" sz="2800" i="1" dirty="0">
                <a:solidFill>
                  <a:srgbClr val="000000"/>
                </a:solidFill>
                <a:latin typeface="Arial Unicode MS" pitchFamily="34" charset="-128"/>
              </a:rPr>
              <a:t>Q </a:t>
            </a:r>
            <a:r>
              <a:rPr lang="ru-RU" sz="2800" i="1" baseline="30000" dirty="0">
                <a:solidFill>
                  <a:srgbClr val="000000"/>
                </a:solidFill>
                <a:latin typeface="Arial Unicode MS" pitchFamily="34" charset="-128"/>
                <a:cs typeface="Times New Roman" pitchFamily="18" charset="0"/>
              </a:rPr>
              <a:t>п</a:t>
            </a:r>
            <a:r>
              <a:rPr lang="en-US" sz="2800" i="1" dirty="0">
                <a:solidFill>
                  <a:srgbClr val="000000"/>
                </a:solidFill>
                <a:latin typeface="Arial Unicode MS" pitchFamily="34" charset="-128"/>
              </a:rPr>
              <a:t>(s, a)</a:t>
            </a:r>
          </a:p>
        </p:txBody>
      </p:sp>
      <p:graphicFrame>
        <p:nvGraphicFramePr>
          <p:cNvPr id="973830" name="Object 6"/>
          <p:cNvGraphicFramePr>
            <a:graphicFrameLocks noChangeAspect="1"/>
          </p:cNvGraphicFramePr>
          <p:nvPr/>
        </p:nvGraphicFramePr>
        <p:xfrm>
          <a:off x="2411413" y="1484313"/>
          <a:ext cx="3832225" cy="657225"/>
        </p:xfrm>
        <a:graphic>
          <a:graphicData uri="http://schemas.openxmlformats.org/presentationml/2006/ole">
            <mc:AlternateContent xmlns:mc="http://schemas.openxmlformats.org/markup-compatibility/2006">
              <mc:Choice xmlns:v="urn:schemas-microsoft-com:vml" Requires="v">
                <p:oleObj spid="_x0000_s274510" name="Equation" r:id="rId4" imgW="1333440" imgH="228600" progId="Equation.3">
                  <p:embed/>
                </p:oleObj>
              </mc:Choice>
              <mc:Fallback>
                <p:oleObj name="Equation" r:id="rId4" imgW="13334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1484313"/>
                        <a:ext cx="3832225" cy="657225"/>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73831" name="AutoShape 7"/>
          <p:cNvSpPr>
            <a:spLocks noChangeArrowheads="1"/>
          </p:cNvSpPr>
          <p:nvPr/>
        </p:nvSpPr>
        <p:spPr bwMode="auto">
          <a:xfrm>
            <a:off x="2555875" y="2636838"/>
            <a:ext cx="3387725" cy="1173162"/>
          </a:xfrm>
          <a:prstGeom prst="wedgeRectCallout">
            <a:avLst>
              <a:gd name="adj1" fmla="val 8745"/>
              <a:gd name="adj2" fmla="val -90315"/>
            </a:avLst>
          </a:prstGeom>
          <a:solidFill>
            <a:srgbClr val="FFFF99"/>
          </a:solidFill>
          <a:ln w="9525">
            <a:solidFill>
              <a:schemeClr val="tx1"/>
            </a:solidFill>
            <a:miter lim="800000"/>
            <a:headEnd/>
            <a:tailEnd/>
          </a:ln>
        </p:spPr>
        <p:txBody>
          <a:bodyPr/>
          <a:lstStyle/>
          <a:p>
            <a:pPr algn="just">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Expected value of performing the action indicated  by </a:t>
            </a:r>
            <a:r>
              <a:rPr lang="en-US" sz="2000" i="1" dirty="0">
                <a:solidFill>
                  <a:srgbClr val="000000"/>
                </a:solidFill>
                <a:latin typeface="Arial Unicode MS" pitchFamily="34" charset="-128"/>
              </a:rPr>
              <a:t>π </a:t>
            </a:r>
            <a:r>
              <a:rPr lang="en-US" sz="2000" dirty="0">
                <a:solidFill>
                  <a:srgbClr val="000000"/>
                </a:solidFill>
                <a:latin typeface="Times New Roman" pitchFamily="18" charset="0"/>
                <a:ea typeface="Arial Unicode MS" pitchFamily="34" charset="-128"/>
                <a:cs typeface="Arial Unicode MS" pitchFamily="34" charset="-128"/>
              </a:rPr>
              <a:t> in </a:t>
            </a:r>
            <a:r>
              <a:rPr lang="en-US" sz="2000" i="1" dirty="0">
                <a:solidFill>
                  <a:srgbClr val="000000"/>
                </a:solidFill>
                <a:latin typeface="Times New Roman" pitchFamily="18" charset="0"/>
                <a:ea typeface="Arial Unicode MS" pitchFamily="34" charset="-128"/>
                <a:cs typeface="Arial Unicode MS" pitchFamily="34" charset="-128"/>
              </a:rPr>
              <a:t>s</a:t>
            </a:r>
            <a:r>
              <a:rPr lang="en-US" sz="2000" dirty="0">
                <a:solidFill>
                  <a:srgbClr val="000000"/>
                </a:solidFill>
                <a:latin typeface="Times New Roman" pitchFamily="18" charset="0"/>
                <a:ea typeface="Arial Unicode MS" pitchFamily="34" charset="-128"/>
                <a:cs typeface="Arial Unicode MS" pitchFamily="34" charset="-128"/>
              </a:rPr>
              <a:t> and following </a:t>
            </a:r>
            <a:r>
              <a:rPr lang="en-US" sz="2000" i="1" dirty="0">
                <a:solidFill>
                  <a:srgbClr val="000000"/>
                </a:solidFill>
                <a:latin typeface="Arial Unicode MS" pitchFamily="34" charset="-128"/>
              </a:rPr>
              <a:t>π</a:t>
            </a:r>
            <a:r>
              <a:rPr lang="en-US" sz="2000" i="1" dirty="0">
                <a:solidFill>
                  <a:srgbClr val="000000"/>
                </a:solidFill>
                <a:latin typeface="Times New Roman" pitchFamily="18" charset="0"/>
                <a:ea typeface="Arial Unicode MS" pitchFamily="34" charset="-128"/>
                <a:cs typeface="Arial Unicode MS" pitchFamily="34" charset="-128"/>
              </a:rPr>
              <a:t> </a:t>
            </a:r>
            <a:r>
              <a:rPr lang="en-US" sz="2000" dirty="0">
                <a:solidFill>
                  <a:srgbClr val="000000"/>
                </a:solidFill>
                <a:latin typeface="Times New Roman" pitchFamily="18" charset="0"/>
                <a:ea typeface="Arial Unicode MS" pitchFamily="34" charset="-128"/>
                <a:cs typeface="Arial Unicode MS" pitchFamily="34" charset="-128"/>
              </a:rPr>
              <a:t>after that</a:t>
            </a:r>
            <a:r>
              <a:rPr lang="en-US" sz="2800" dirty="0">
                <a:solidFill>
                  <a:srgbClr val="000000"/>
                </a:solidFill>
                <a:latin typeface="Times New Roman" pitchFamily="18" charset="0"/>
                <a:ea typeface="Arial Unicode MS" pitchFamily="34" charset="-128"/>
                <a:cs typeface="Arial Unicode MS" pitchFamily="34" charset="-128"/>
              </a:rPr>
              <a:t> </a:t>
            </a:r>
          </a:p>
        </p:txBody>
      </p:sp>
      <p:sp>
        <p:nvSpPr>
          <p:cNvPr id="973832" name="AutoShape 8"/>
          <p:cNvSpPr>
            <a:spLocks noChangeArrowheads="1"/>
          </p:cNvSpPr>
          <p:nvPr/>
        </p:nvSpPr>
        <p:spPr bwMode="auto">
          <a:xfrm>
            <a:off x="611188" y="2636838"/>
            <a:ext cx="1368425" cy="1223962"/>
          </a:xfrm>
          <a:prstGeom prst="wedgeRectCallout">
            <a:avLst>
              <a:gd name="adj1" fmla="val 121116"/>
              <a:gd name="adj2" fmla="val -96435"/>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dirty="0">
                <a:solidFill>
                  <a:srgbClr val="000000"/>
                </a:solidFill>
                <a:latin typeface="Times New Roman" pitchFamily="18" charset="0"/>
                <a:ea typeface="Arial Unicode MS" pitchFamily="34" charset="-128"/>
                <a:cs typeface="Arial Unicode MS" pitchFamily="34" charset="-128"/>
              </a:rPr>
              <a:t>Expected value of following </a:t>
            </a:r>
            <a:r>
              <a:rPr lang="en-US" sz="2000" i="1" dirty="0">
                <a:solidFill>
                  <a:srgbClr val="000000"/>
                </a:solidFill>
                <a:latin typeface="Arial Unicode MS" pitchFamily="34" charset="-128"/>
              </a:rPr>
              <a:t>π </a:t>
            </a:r>
            <a:r>
              <a:rPr lang="en-US" sz="2000" dirty="0">
                <a:solidFill>
                  <a:srgbClr val="000000"/>
                </a:solidFill>
                <a:latin typeface="Times New Roman" pitchFamily="18" charset="0"/>
                <a:ea typeface="Arial Unicode MS" pitchFamily="34" charset="-128"/>
                <a:cs typeface="Arial Unicode MS" pitchFamily="34" charset="-128"/>
              </a:rPr>
              <a:t> in </a:t>
            </a:r>
            <a:r>
              <a:rPr lang="en-US" sz="2000" i="1" dirty="0">
                <a:solidFill>
                  <a:srgbClr val="000000"/>
                </a:solidFill>
                <a:latin typeface="Times New Roman" pitchFamily="18" charset="0"/>
                <a:ea typeface="Arial Unicode MS" pitchFamily="34" charset="-128"/>
                <a:cs typeface="Arial Unicode MS" pitchFamily="34" charset="-128"/>
              </a:rPr>
              <a:t>s</a:t>
            </a:r>
          </a:p>
        </p:txBody>
      </p:sp>
      <p:sp>
        <p:nvSpPr>
          <p:cNvPr id="973833" name="AutoShape 9"/>
          <p:cNvSpPr>
            <a:spLocks noChangeArrowheads="1"/>
          </p:cNvSpPr>
          <p:nvPr/>
        </p:nvSpPr>
        <p:spPr bwMode="auto">
          <a:xfrm>
            <a:off x="6011863" y="2205038"/>
            <a:ext cx="2881312" cy="719137"/>
          </a:xfrm>
          <a:prstGeom prst="wedgeRectCallout">
            <a:avLst>
              <a:gd name="adj1" fmla="val -61019"/>
              <a:gd name="adj2" fmla="val -51986"/>
            </a:avLst>
          </a:prstGeom>
          <a:solidFill>
            <a:srgbClr val="FFFF99"/>
          </a:solidFill>
          <a:ln w="9525">
            <a:solidFill>
              <a:schemeClr val="tx1"/>
            </a:solidFill>
            <a:miter lim="800000"/>
            <a:headEnd/>
            <a:tailEnd/>
          </a:ln>
        </p:spPr>
        <p:txBody>
          <a:bodyPr/>
          <a:lstStyle/>
          <a:p>
            <a:pPr>
              <a:lnSpc>
                <a:spcPct val="90000"/>
              </a:lnSpc>
              <a:buClr>
                <a:srgbClr val="000000"/>
              </a:buClr>
              <a:buSzPct val="100000"/>
              <a:buFont typeface="Times New Roman" pitchFamily="18" charset="0"/>
              <a:buNone/>
            </a:pPr>
            <a:r>
              <a:rPr lang="en-US" sz="2000">
                <a:solidFill>
                  <a:srgbClr val="000000"/>
                </a:solidFill>
                <a:latin typeface="Times New Roman" pitchFamily="18" charset="0"/>
                <a:ea typeface="Arial Unicode MS" pitchFamily="34" charset="-128"/>
                <a:cs typeface="Arial Unicode MS" pitchFamily="34" charset="-128"/>
              </a:rPr>
              <a:t>action indicated by </a:t>
            </a:r>
            <a:r>
              <a:rPr lang="en-US" sz="2000" i="1">
                <a:solidFill>
                  <a:srgbClr val="000000"/>
                </a:solidFill>
                <a:latin typeface="Arial Unicode MS" pitchFamily="34" charset="-128"/>
              </a:rPr>
              <a:t>π </a:t>
            </a:r>
            <a:r>
              <a:rPr lang="en-US" sz="2000" i="1">
                <a:solidFill>
                  <a:srgbClr val="000000"/>
                </a:solidFill>
                <a:latin typeface="Times New Roman" pitchFamily="18" charset="0"/>
                <a:ea typeface="Arial Unicode MS" pitchFamily="34" charset="-128"/>
                <a:cs typeface="Times New Roman" pitchFamily="18" charset="0"/>
              </a:rPr>
              <a:t> </a:t>
            </a:r>
            <a:r>
              <a:rPr lang="en-US" sz="2000">
                <a:solidFill>
                  <a:srgbClr val="000000"/>
                </a:solidFill>
                <a:latin typeface="Times New Roman" pitchFamily="18" charset="0"/>
                <a:ea typeface="Arial Unicode MS" pitchFamily="34" charset="-128"/>
                <a:cs typeface="Times New Roman" pitchFamily="18" charset="0"/>
              </a:rPr>
              <a:t>in </a:t>
            </a:r>
            <a:r>
              <a:rPr lang="en-US" sz="2000" i="1">
                <a:solidFill>
                  <a:srgbClr val="000000"/>
                </a:solidFill>
                <a:latin typeface="Times New Roman" pitchFamily="18" charset="0"/>
                <a:ea typeface="Arial Unicode MS" pitchFamily="34" charset="-128"/>
                <a:cs typeface="Times New Roman" pitchFamily="18" charset="0"/>
              </a:rPr>
              <a:t>s</a:t>
            </a:r>
            <a:endParaRPr lang="ru-RU" sz="2000" i="1">
              <a:solidFill>
                <a:srgbClr val="000000"/>
              </a:solidFill>
              <a:latin typeface="Times New Roman" pitchFamily="18" charset="0"/>
              <a:ea typeface="Arial Unicode MS" pitchFamily="34" charset="-128"/>
              <a:cs typeface="Times New Roman" pitchFamily="18" charset="0"/>
            </a:endParaRPr>
          </a:p>
        </p:txBody>
      </p:sp>
      <p:sp>
        <p:nvSpPr>
          <p:cNvPr id="973834" name="Rectangle 10"/>
          <p:cNvSpPr>
            <a:spLocks noChangeArrowheads="1"/>
          </p:cNvSpPr>
          <p:nvPr/>
        </p:nvSpPr>
        <p:spPr bwMode="auto">
          <a:xfrm>
            <a:off x="304801" y="4191001"/>
            <a:ext cx="8382000" cy="685800"/>
          </a:xfrm>
          <a:prstGeom prst="rect">
            <a:avLst/>
          </a:prstGeom>
          <a:noFill/>
          <a:ln w="9525">
            <a:noFill/>
            <a:round/>
            <a:headEnd/>
            <a:tailEnd/>
          </a:ln>
        </p:spPr>
        <p:txBody>
          <a:bodyPr lIns="90000" tIns="46800" rIns="90000" bIns="46800"/>
          <a:lstStyle/>
          <a:p>
            <a:pPr marL="342900" indent="-342900">
              <a:spcBef>
                <a:spcPct val="20000"/>
              </a:spcBef>
            </a:pPr>
            <a:r>
              <a:rPr lang="en-US" sz="2800" dirty="0">
                <a:solidFill>
                  <a:srgbClr val="000000"/>
                </a:solidFill>
                <a:latin typeface="Arial Unicode MS" pitchFamily="34" charset="-128"/>
              </a:rPr>
              <a:t>For the optimal  policy </a:t>
            </a:r>
            <a:r>
              <a:rPr lang="en-US" sz="2400" i="1" dirty="0">
                <a:solidFill>
                  <a:srgbClr val="000000"/>
                </a:solidFill>
                <a:latin typeface="Arial Unicode MS" pitchFamily="34" charset="-128"/>
              </a:rPr>
              <a:t>π</a:t>
            </a:r>
            <a:r>
              <a:rPr lang="en-US" sz="2800" dirty="0">
                <a:solidFill>
                  <a:srgbClr val="000000"/>
                </a:solidFill>
                <a:latin typeface="Arial Unicode MS" pitchFamily="34" charset="-128"/>
              </a:rPr>
              <a:t> </a:t>
            </a:r>
            <a:r>
              <a:rPr lang="en-US" sz="2800" i="1" dirty="0">
                <a:solidFill>
                  <a:srgbClr val="000000"/>
                </a:solidFill>
                <a:latin typeface="Arial Unicode MS" pitchFamily="34" charset="-128"/>
                <a:cs typeface="Times New Roman" pitchFamily="18" charset="0"/>
              </a:rPr>
              <a:t>*</a:t>
            </a:r>
            <a:r>
              <a:rPr lang="en-US" sz="2800" dirty="0">
                <a:solidFill>
                  <a:srgbClr val="000000"/>
                </a:solidFill>
                <a:latin typeface="Arial Unicode MS" pitchFamily="34" charset="-128"/>
              </a:rPr>
              <a:t>  we also have</a:t>
            </a:r>
          </a:p>
        </p:txBody>
      </p:sp>
      <p:graphicFrame>
        <p:nvGraphicFramePr>
          <p:cNvPr id="15" name="Object 6"/>
          <p:cNvGraphicFramePr>
            <a:graphicFrameLocks noChangeAspect="1"/>
          </p:cNvGraphicFramePr>
          <p:nvPr/>
        </p:nvGraphicFramePr>
        <p:xfrm>
          <a:off x="1981200" y="4876800"/>
          <a:ext cx="4876799" cy="731710"/>
        </p:xfrm>
        <a:graphic>
          <a:graphicData uri="http://schemas.openxmlformats.org/presentationml/2006/ole">
            <mc:AlternateContent xmlns:mc="http://schemas.openxmlformats.org/markup-compatibility/2006">
              <mc:Choice xmlns:v="urn:schemas-microsoft-com:vml" Requires="v">
                <p:oleObj spid="_x0000_s274511" name="Equation" r:id="rId6" imgW="1523880" imgH="228600" progId="Equation.3">
                  <p:embed/>
                </p:oleObj>
              </mc:Choice>
              <mc:Fallback>
                <p:oleObj name="Equation" r:id="rId6" imgW="15238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876800"/>
                        <a:ext cx="4876799" cy="73171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235525" name="Ink 13"/>
              <p14:cNvContentPartPr>
                <a14:cpLocks xmlns:a14="http://schemas.microsoft.com/office/drawing/2010/main" noRot="1" noChangeAspect="1" noEditPoints="1" noChangeArrowheads="1" noChangeShapeType="1"/>
              </p14:cNvContentPartPr>
              <p14:nvPr/>
            </p14:nvContentPartPr>
            <p14:xfrm>
              <a:off x="3260725" y="1352550"/>
              <a:ext cx="1150938" cy="209550"/>
            </p14:xfrm>
          </p:contentPart>
        </mc:Choice>
        <mc:Fallback xmlns="">
          <p:pic>
            <p:nvPicPr>
              <p:cNvPr id="235525" name="Ink 13"/>
              <p:cNvPicPr>
                <a:picLocks noRot="1" noChangeAspect="1" noEditPoints="1" noChangeArrowheads="1" noChangeShapeType="1"/>
              </p:cNvPicPr>
              <p:nvPr/>
            </p:nvPicPr>
            <p:blipFill>
              <a:blip r:embed="rId9"/>
              <a:stretch>
                <a:fillRect/>
              </a:stretch>
            </p:blipFill>
            <p:spPr>
              <a:xfrm>
                <a:off x="3251365" y="1343189"/>
                <a:ext cx="1169658" cy="22827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526" name="Ink 14"/>
              <p14:cNvContentPartPr>
                <a14:cpLocks xmlns:a14="http://schemas.microsoft.com/office/drawing/2010/main" noRot="1" noChangeAspect="1" noEditPoints="1" noChangeArrowheads="1" noChangeShapeType="1"/>
              </p14:cNvContentPartPr>
              <p14:nvPr/>
            </p14:nvContentPartPr>
            <p14:xfrm>
              <a:off x="3065463" y="2082800"/>
              <a:ext cx="1712912" cy="384175"/>
            </p14:xfrm>
          </p:contentPart>
        </mc:Choice>
        <mc:Fallback xmlns="">
          <p:pic>
            <p:nvPicPr>
              <p:cNvPr id="235526" name="Ink 14"/>
              <p:cNvPicPr>
                <a:picLocks noRot="1" noChangeAspect="1" noEditPoints="1" noChangeArrowheads="1" noChangeShapeType="1"/>
              </p:cNvPicPr>
              <p:nvPr/>
            </p:nvPicPr>
            <p:blipFill>
              <a:blip r:embed="rId11"/>
              <a:stretch>
                <a:fillRect/>
              </a:stretch>
            </p:blipFill>
            <p:spPr>
              <a:xfrm>
                <a:off x="3056103" y="2073439"/>
                <a:ext cx="1731632" cy="402898"/>
              </a:xfrm>
              <a:prstGeom prst="rect">
                <a:avLst/>
              </a:prstGeom>
            </p:spPr>
          </p:pic>
        </mc:Fallback>
      </mc:AlternateContent>
    </p:spTree>
    <p:extLst>
      <p:ext uri="{BB962C8B-B14F-4D97-AF65-F5344CB8AC3E}">
        <p14:creationId xmlns:p14="http://schemas.microsoft.com/office/powerpoint/2010/main" val="34135417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38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38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1" grpId="0" animBg="1"/>
      <p:bldP spid="973832" grpId="0" animBg="1"/>
      <p:bldP spid="973833" grpId="0" animBg="1"/>
    </p:bld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86878</TotalTime>
  <Words>2006</Words>
  <Application>Microsoft Office PowerPoint</Application>
  <PresentationFormat>On-screen Show (4:3)</PresentationFormat>
  <Paragraphs>494</Paragraphs>
  <Slides>32</Slides>
  <Notes>29</Notes>
  <HiddenSlides>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 Unicode MS</vt:lpstr>
      <vt:lpstr>Cambria Math</vt:lpstr>
      <vt:lpstr>Times New Roman</vt:lpstr>
      <vt:lpstr>Wingdings</vt:lpstr>
      <vt:lpstr>1_Default Design</vt:lpstr>
      <vt:lpstr>Equation</vt:lpstr>
      <vt:lpstr>PowerPoint Presentation</vt:lpstr>
      <vt:lpstr>Announcements</vt:lpstr>
      <vt:lpstr>Just and example of popularity of these R&amp;R methods: In 2016 I was program co-chair of the SigDial Conference</vt:lpstr>
      <vt:lpstr>Lecture Overview</vt:lpstr>
      <vt:lpstr>Example MDP: Scenario and Actions</vt:lpstr>
      <vt:lpstr>Example MDP: Rewards</vt:lpstr>
      <vt:lpstr> MDPs: Policy</vt:lpstr>
      <vt:lpstr>Sketch of ideas to find the optimal policy for a MDP (Value Iteration)</vt:lpstr>
      <vt:lpstr>Value of a policy and Optimal policy</vt:lpstr>
      <vt:lpstr>Value of Optimal policy</vt:lpstr>
      <vt:lpstr>Value of Optimal policy</vt:lpstr>
      <vt:lpstr>Value Iteration Rationale</vt:lpstr>
      <vt:lpstr>Value Iteration Rationale</vt:lpstr>
      <vt:lpstr>Value Iteration in Practice</vt:lpstr>
      <vt:lpstr>VI algorithm</vt:lpstr>
      <vt:lpstr>Example</vt:lpstr>
      <vt:lpstr>Example (cont’d)</vt:lpstr>
      <vt:lpstr>Example (cont’d)</vt:lpstr>
      <vt:lpstr>After a Full Iteration</vt:lpstr>
      <vt:lpstr>Some steps in the second iteration</vt:lpstr>
      <vt:lpstr>Example (cont’d)</vt:lpstr>
      <vt:lpstr>State Utilities as Function of  Iteration #</vt:lpstr>
      <vt:lpstr>Value Iteration: Computational Complexity</vt:lpstr>
      <vt:lpstr>U(s) and R(s)</vt:lpstr>
      <vt:lpstr>Relevance to state of the art MDPs</vt:lpstr>
      <vt:lpstr>Lecture Overview</vt:lpstr>
      <vt:lpstr>Value Iteration: from state values V to л* </vt:lpstr>
      <vt:lpstr>Value Iteration: from state values V to л* </vt:lpstr>
      <vt:lpstr>Example: from state values V to л* </vt:lpstr>
      <vt:lpstr>Optimal policy</vt:lpstr>
      <vt:lpstr>Learning Goals for today’s class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 Carenini</cp:lastModifiedBy>
  <cp:revision>480</cp:revision>
  <dcterms:created xsi:type="dcterms:W3CDTF">2008-04-07T17:41:19Z</dcterms:created>
  <dcterms:modified xsi:type="dcterms:W3CDTF">2019-09-12T00:14:45Z</dcterms:modified>
</cp:coreProperties>
</file>