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17.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18.xml" ContentType="application/vnd.openxmlformats-officedocument.presentationml.notesSlide+xml"/>
  <Override PartName="/ppt/ink/ink83.xml" ContentType="application/inkml+xml"/>
  <Override PartName="/ppt/notesSlides/notesSlide19.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1" r:id="rId2"/>
    <p:sldMasterId id="2147483717" r:id="rId3"/>
    <p:sldMasterId id="2147483845" r:id="rId4"/>
    <p:sldMasterId id="2147483861" r:id="rId5"/>
  </p:sldMasterIdLst>
  <p:notesMasterIdLst>
    <p:notesMasterId r:id="rId35"/>
  </p:notesMasterIdLst>
  <p:handoutMasterIdLst>
    <p:handoutMasterId r:id="rId36"/>
  </p:handoutMasterIdLst>
  <p:sldIdLst>
    <p:sldId id="559" r:id="rId6"/>
    <p:sldId id="771" r:id="rId7"/>
    <p:sldId id="772" r:id="rId8"/>
    <p:sldId id="774" r:id="rId9"/>
    <p:sldId id="773" r:id="rId10"/>
    <p:sldId id="798" r:id="rId11"/>
    <p:sldId id="825" r:id="rId12"/>
    <p:sldId id="776" r:id="rId13"/>
    <p:sldId id="811" r:id="rId14"/>
    <p:sldId id="391" r:id="rId15"/>
    <p:sldId id="822" r:id="rId16"/>
    <p:sldId id="805" r:id="rId17"/>
    <p:sldId id="806" r:id="rId18"/>
    <p:sldId id="801" r:id="rId19"/>
    <p:sldId id="816" r:id="rId20"/>
    <p:sldId id="817" r:id="rId21"/>
    <p:sldId id="818" r:id="rId22"/>
    <p:sldId id="823" r:id="rId23"/>
    <p:sldId id="824" r:id="rId24"/>
    <p:sldId id="821" r:id="rId25"/>
    <p:sldId id="812" r:id="rId26"/>
    <p:sldId id="807" r:id="rId27"/>
    <p:sldId id="808" r:id="rId28"/>
    <p:sldId id="809" r:id="rId29"/>
    <p:sldId id="815" r:id="rId30"/>
    <p:sldId id="814" r:id="rId31"/>
    <p:sldId id="804" r:id="rId32"/>
    <p:sldId id="813" r:id="rId33"/>
    <p:sldId id="769" r:id="rId34"/>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E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31" autoAdjust="0"/>
  </p:normalViewPr>
  <p:slideViewPr>
    <p:cSldViewPr>
      <p:cViewPr varScale="1">
        <p:scale>
          <a:sx n="81" d="100"/>
          <a:sy n="81" d="100"/>
        </p:scale>
        <p:origin x="723"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38"/>
    </p:cViewPr>
  </p:sorterViewPr>
  <p:notesViewPr>
    <p:cSldViewPr>
      <p:cViewPr>
        <p:scale>
          <a:sx n="75" d="100"/>
          <a:sy n="75" d="100"/>
        </p:scale>
        <p:origin x="-2142" y="-25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242677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02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19 184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73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61 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88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 0 312 0,'-11'20'118'0,"6"-6"-64"0,5-4-105 0,0-10 1 16,0 10-72 0,0-10-24-16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27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263 3 244 0,'0'-5'90'0,"6"5"-48"0,-12 0-34 16,6 5 24-16,-5 0-18 15,-6 4-2-15,-6 1-8 16,-10 10-1-16,-6 4-1 16,0 15 7-16,0 5 4 0,6 5 5 15,-1-6 1-15,12 1-2 16,-1-5 0-16,6 5-9 16,6-5-3-16,5 0-1 15,11-10 0-15,0 1-7 16,5-11-2-16,1 1-9 15,5-11-2-15,5-9-13 16,1-5-4-16,-1-9-23 16,6-11-7-16,5-9-48 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64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-2-5 256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5.0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11-1 204 0,'0'5'77'0,"-11"5"-42"0,11-1-30 16,0 1 19-16,0 0-9 15,0 0 0-15,0-1-1 16,0 6 2-16,0 9-9 16,0 1 5-16,5-1 1 0,1 5-2 15,-1 6-1-15,1 8-2 16,-6 11 0-16,0 9 0 15,0 15 2-15,0 10-3 16,0 5 1-16,0-1-3 16,0-9 0-16,0-5-6 15,0-10-1-15,0-19-21 16,0-5-8-16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13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45 842 160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61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16 186 288 0,'-16'-5'107'0,"16"5"-58"0,0-10-55 0,0 5 17 0,11-9-12 16,11-6-1-16,0-4-2 15,5-1 0-15,1-4 3 16,-1 5 0-16,6 9 3 0,-6 5 8 16,1 5 5-16,-1 10 2 15,1 0-1-15,-6 10-6 16,-6-1-2-16,0 6-4 15,-5 4-1-15,0 6 3 16,-11 4 1-16,-5 0 3 16,-6 5 1-16,-11-5 8 15,-5 0 5-15,-6 0-9 16,0-9-1-16,0-6-13 16,0-9-5-16,6-10-12 15,5-15-4-15,16-14-17 16,17-10-6-16,6-5-21 0,15-5-10 15,1 5-46 1</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02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26 150 312 0,'-11'9'115'0,"0"-9"-62"0,5-9-66 15,6-1 17-15,11-5-26 16,0-4-6-16,6-10 10 16,5 4 8-16,-1 1 6 15,1 4 23-15,6 11 9 0,-6 9 2 16,0 9 2-16,0 6-14 15,-6 4-3-15,1 6-9 16,-6-1-4-16,0 5-1 16,-1 6-1-16,1-1-5 15,-5-5 1-15,-6-5 2 16,0 1 3-16,-6-6 9 16,-5-4 3-16,1-1 2 15,-7-4 4-15,1-5-11 16,-6-5-2-16,-6 0-13 15,1-10-3-15,-1-9-17 0,6-6-6 16,1-9-24-16,4 0-9 16,6-5-62-1</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2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80 0 272 0,'0'0'104'0,"0"0"-56"0,0 5-54 0,0-5 17 0,0 0-14 15,0 10-2-15,-5 4 6 16,-1 6 4-16,1-1-2 16,-1 6 11-16,1 14 8 0,-1 19 2 15,1 10 3-15,-1 15-2 16,1 5 0-16,-6 0-8 15,5 4 0-15,1-18-12 16,-1-6-3-16,6-15-22 16,11-14-9-16,11-19-47 15,22-30-21-15,0-24-35 16</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3 7,'0'0'5,"0"0"-1,0 0-1,0 0-1,0 0-3,0 0 0,0 0-2,0 0 0,0 0-1,6-2 0,-6 2 0</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69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76 202 356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8.34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0-2 244 0,'5'0'93'0,"-5"5"-50"0,6 0-46 0,-6-5 19 16,5 10-14-16,-5-1-3 15,0 6 6-15,0 9 4 16,0 15-4-16,6 10 12 0,-6 10 6 15,0 9 0-15,0 25 0 16,0 14-3-16,-6 5-1 16,1-10-1-16,-1-4 0 15,1-10-7-15,5-15-2 16,0-15-12-16,0-9-3 0,0-15-28 16,5-14-10-16,6-20-95 15,0-20-52 1,-5-29 85-16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0.15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223 119 208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1.55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211 220 184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8.3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170 138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0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138-4 192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6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 89 224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20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191 0 244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78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 0 236 0,'5'10'90'0,"1"0"-48"0,-6 4-51 15,5-4 14-15,1 5-5 16,-1 9 0-16,1 10 6 16,-1 10 6-16,6 5-6 15,0 9 8-15,-6 6 5 0,1 9-4 16,-1-5 2-16,-5 0-6 16,6 5-1-16,-1 5-4 15,6 5-1-15,6-5-3 16,-1-10 1-16,1-9-4 15,-1-15 0-15,-10-5-4 16,5-10-1-16,-6-5-19 16,-5-9-7-16,-5-5-36 0,-6-10-16 15,-6-15-11 1</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1.61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361 11 244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795-1 168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00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25 252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58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87 214 248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8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33 0 260 0,'5'15'96'0,"6"-6"-52"0,-5 1-60 0,-1 0 12 16,1 4 3-16,-1 6 5 15,-5 4 21-15,0 10 8 16,0 15-16-16,-5 5 8 0,-1 9 3 16,1 5-13-16,-6 1-3 15,0 14-8-15,0 4-1 16,0 1-3-16,5-10-3 16,1-10-1-16,5-4 0 15,0-11-4-15,0-9 0 16,0-15-14-16,5-14-3 0,-5-15-16 15,6-10-4-15,-1-14-11 16,1-15-3-16,-6-15-30 16</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10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32 110 216 0,'-22'-24'82'0,"16"9"-44"0,1 10-36 16,5 5 17-16,5-5-10 15,1 0-3-15,-1 1 5 16,6-1 3-16,6 0-7 16,10-5 2-16,12 10 4 0,10 0 2 15,0 0 3-15,6-5-8 16,0 0-3-16,11 5-9 0,-6-9-3 16,-5 4-25-16,0 0-10 15,0 0-81 1,5 10-33-16,-5 0 79 15</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84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472 29 236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4.58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 5 116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5.20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80-1 164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6.13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621-1 168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25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21 152 0,'0'0'57'0,"5"-10"-30"0,1 15-23 0,-6-5 13 0,0 0 3 16,0 0 18-1,16 0-6-15,6 0-16 16,6 0-4-16,-1 0-2 0,6 0 5 16,11 0 3-16,11 0-3 15,5 0 1-15,6 0-5 16,0-5 1-16,-6 0-5 15,0 5-2-15,1-5 0 16,-6 5-1-16,-1 0 2 16,-4 5 1-16,-1 0-1 15,0 0-1-15,-5-5-3 16,0 5-2-16,-11-5-2 16,-5 0 1-16,-7 5-4 15,1-5 1-15,-11 5-7 16,-11-5-3-16,0 0-10 15,0 9-5-15,-5 1-15 0,-1-5-5 16,1 5-56 0</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855"/>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81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22 254 236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8.92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631 0 156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12-01T20:45:04.206"/>
    </inkml:context>
    <inkml:brush xml:id="br0">
      <inkml:brushProperty name="width" value="0.05292" units="cm"/>
      <inkml:brushProperty name="height" value="0.05292" units="cm"/>
      <inkml:brushProperty name="color" value="#0070C0"/>
    </inkml:brush>
  </inkml:definitions>
  <inkml:trace contextRef="#ctx0" brushRef="#br0">2975 9369 68 0,'-3'-3'27'0,"3"-2"-14"0,0-6-2 0,3 9 10 15,-3-4-3-15,0-4 2 16,3-9 4-16,-3-7 2 16,0-6 4-16,-3-8 1 15,0-10-8-15,3-3-3 16,-8-5-12-16,2 2-1 0,0-4 0 15,-3-4 3-15,0-5 1 16,-3 3 1-16,0 5 0 16,-3-2 0-16,-3 5 0 15,-3-1-4-15,4 7-3 0,-1 4 4 16,0 0 4-16,3 6-1 16,0 2 1-1,0 3-7-15,3 5-4 0,0 3-4 16,3 8 1-16,3 3-12 15,-5 2-5-15,2 3-28 16,-6-1-12-16,3-2-54 16</inkml:trace>
  <inkml:trace contextRef="#ctx0" brushRef="#br0" timeOffset="1531.108">1758 6564 208 0,'0'0'79'0,"3"0"-42"0,-3 0-34 0,0 0 15 16,-3 3-14-16,3 2-4 15,-6 3-5-15,0 3 0 16,0 2 3-16,3 6 1 0,-6 2 1 16,3 8 2-16,0 13 3 0,-3 11 4 15,0 13 5-15,1 3-10 16,-1 2-2-16,3 1-2 15,0-6 0-15,3-10-3 16,3-11 2-16,0-11-8 16,0-8-2-16,9-15-7 15,6-22-2-15,5-15-7 16,7-11-3-16,-6-13 14 16,0-9 7-16,-3-12 21 15,-3 2 10-15,-3 0 6 16,-7 9 3-16,-5 1-5 15,-5 1-4-15,-1 11-6 16,-3 4-2-16,3 6-8 16,0 5-2-16,0 6-4 0,3 5-3 15,3 5-1-15,3 5 3 16,3 9 0-16,6 4 1 16,-3 14 4-16,2 8 5 15,4 5-5-15,3 5-2 16,0 6 1-16,0 13 0 15,-3 3-6-15,0 2 0 16,3-5 3-16,-1-6 4 16,1-4 1-16,3-9 2 15,3-7-4-15,3-12 0 16,5-9-1-16,7-9 1 16,0-13-2-16,-3-13-1 15,-1-16 3-15,-2-2 0 0,-6-4 1 16,-12-7 0-16,-3 0-2 15,-9 0-2-15,-3-1-6 16,-3 4-4-16,3 7-23 16,3 6-11-16,6 5-43 15,5 0-46 1,4 0 46-16</inkml:trace>
  <inkml:trace contextRef="#ctx0" brushRef="#br0" timeOffset="2057.008">2895 6326 188 0,'-6'5'71'0,"9"1"-38"0,0 7-32 16,0-5 14-16,0 8-10 15,0 5-3-15,0 5-1 16,-3 9-1-16,0 2 0 16,-3 5 6-16,0 3 6 0,-6 8 7 15,0 8 3-15,0-5 4 16,-3-1 3-16,3-7-11 16,6-3-3-16,3-6-9 15,6-4-2-15,9-6-2 16,-3-5-2-16,12-8 3 15,3-6 2-15,11-5-4 16,13-7-3-16,12-11-2 16,-4-6 3-16,1-7-11 15,-1-6-2-15,-2-5-17 16,2-3-6-16,1 3-18 0,-10 5-5 16,-8-2-30-1</inkml:trace>
  <inkml:trace contextRef="#ctx0" brushRef="#br0" timeOffset="2581.968">1770 7707 208 0,'18'-13'77'0,"3"3"-42"0,11-12-39 15,-5 12 13-15,-3-3-10 16,9-1-1-16,2 1-2 15,-5-3 0-15,6 0 3 16,9 0 0-16,5 1 1 0,10-1 17 16,2 0 9-16,-2 3 0 15,2-1 2-15,1 4-7 16,11-3-1-16,10-3-5 0,-1 5-1 16,0-2-6-1,12 2-3-15,13 1 0 0,-1-1 1 16,-3 3-5-16,9 0-3 15,3-2-2-15,-6-1 3 16,-12 0 0-16,-2 1 1 16,-4-1 0-16,-6 3 2 15,-11 0 1-15,-16 3 1 16,-8 3-5-16,-12 2 1 16,-10 0-7-16,-11 10-49 15,-9 1-14 1,-18-6-50-16</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795-1 168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81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22 254 236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5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271 293 176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96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325 0 244 0,'-5'0'93'0,"5"5"-50"0,-11-5-48 15,5 5 17-15,-5 0-11 16,0 5-1-16,-11 4 4 16,0 6 2-16,-5 4-2 15,-6 5 4-15,0 6 4 0,6 8 0 16,-6 6 3-16,5-5-4 15,6-5 1-15,6 0-5 16,5 0 1-16,6-10-3 16,5 5 2-16,0-4-6 15,5-1-3-15,6-5-2 0,5-4 3 16,12-10-18-16,5-10-4 16,5-10-53-16,6-10-23 15,0-9-3 1</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9.44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88 81 200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1.52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1001 31 116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2.4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 0 212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02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19 184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5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271 293 176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73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61 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88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 0 312 0,'-11'20'118'0,"6"-6"-64"0,5-4-105 0,0-10 1 16,0 10-72 0,0-10-24-16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27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263 3 244 0,'0'-5'90'0,"6"5"-48"0,-12 0-34 16,6 5 24-16,-5 0-18 15,-6 4-2-15,-6 1-8 16,-10 10-1-16,-6 4-1 16,0 15 7-16,0 5 4 0,6 5 5 15,-1-6 1-15,12 1-2 16,-1-5 0-16,6 5-9 16,6-5-3-16,5 0-1 15,11-10 0-15,0 1-7 16,5-11-2-16,1 1-9 15,5-11-2-15,5-9-13 16,1-5-4-16,-1-9-23 16,6-11-7-16,5-9-48 15</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64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-2-5 256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5.0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11-1 204 0,'0'5'77'0,"-11"5"-42"0,11-1-30 16,0 1 19-16,0 0-9 15,0 0 0-15,0-1-1 16,0 6 2-16,0 9-9 16,0 1 5-16,5-1 1 0,1 5-2 15,-1 6-1-15,1 8-2 16,-6 11 0-16,0 9 0 15,0 15 2-15,0 10-3 16,0 5 1-16,0-1-3 16,0-9 0-16,0-5-6 15,0-10-1-15,0-19-21 16,0-5-8-16</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13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45 842 160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61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16 186 288 0,'-16'-5'107'0,"16"5"-58"0,0-10-55 0,0 5 17 0,11-9-12 16,11-6-1-16,0-4-2 15,5-1 0-15,1-4 3 16,-1 5 0-16,6 9 3 0,-6 5 8 16,1 5 5-16,-1 10 2 15,1 0-1-15,-6 10-6 16,-6-1-2-16,0 6-4 15,-5 4-1-15,0 6 3 16,-11 4 1-16,-5 0 3 16,-6 5 1-16,-11-5 8 15,-5 0 5-15,-6 0-9 16,0-9-1-16,0-6-13 16,0-9-5-16,6-10-12 15,5-15-4-15,16-14-17 16,17-10-6-16,6-5-21 0,15-5-10 15,1 5-46 1</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02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26 150 312 0,'-11'9'115'0,"0"-9"-62"0,5-9-66 15,6-1 17-15,11-5-26 16,0-4-6-16,6-10 10 16,5 4 8-16,-1 1 6 15,1 4 23-15,6 11 9 0,-6 9 2 16,0 9 2-16,0 6-14 15,-6 4-3-15,1 6-9 16,-6-1-4-16,0 5-1 16,-1 6-1-16,1-1-5 15,-5-5 1-15,-6-5 2 16,0 1 3-16,-6-6 9 16,-5-4 3-16,1-1 2 15,-7-4 4-15,1-5-11 16,-6-5-2-16,-6 0-13 15,1-10-3-15,-1-9-17 0,6-6-6 16,1-9-24-16,4 0-9 16,6-5-62-1</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2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80 0 272 0,'0'0'104'0,"0"0"-56"0,0 5-54 0,0-5 17 0,0 0-14 15,0 10-2-15,-5 4 6 16,-1 6 4-16,1-1-2 16,-1 6 11-16,1 14 8 0,-1 19 2 15,1 10 3-15,-1 15-2 16,1 5 0-16,-6 0-8 15,5 4 0-15,1-18-12 16,-1-6-3-16,6-15-22 16,11-14-9-16,11-19-47 15,22-30-21-15,0-24-35 16</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69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76 202 356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96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325 0 244 0,'-5'0'93'0,"5"5"-50"0,-11-5-48 15,5 5 17-15,-5 0-11 16,0 5-1-16,-11 4 4 16,0 6 2-16,-5 4-2 15,-6 5 4-15,0 6 4 0,6 8 0 16,-6 6 3-16,5-5-4 15,6-5 1-15,6 0-5 16,5 0 1-16,6-10-3 16,5 5 2-16,0-4-6 15,5-1-3-15,6-5-2 0,5-4 3 16,12-10-18-16,5-10-4 16,5-10-53-16,6-10-23 15,0-9-3 1</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8.34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0-2 244 0,'5'0'93'0,"-5"5"-50"0,6 0-46 0,-6-5 19 16,5 10-14-16,-5-1-3 15,0 6 6-15,0 9 4 16,0 15-4-16,6 10 12 0,-6 10 6 15,0 9 0-15,0 25 0 16,0 14-3-16,-6 5-1 16,1-10-1-16,-1-4 0 15,1-10-7-15,5-15-2 16,0-15-12-16,0-9-3 0,0-15-28 16,5-14-10-16,6-20-95 15,0-20-52 1,-5-29 85-16</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0.15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223 119 208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1.55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211 220 184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8.3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170 138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0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138-4 192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6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 89 224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20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191 0 244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78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 0 236 0,'5'10'90'0,"1"0"-48"0,-6 4-51 15,5-4 14-15,1 5-5 16,-1 9 0-16,1 10 6 16,-1 10 6-16,6 5-6 15,0 9 8-15,-6 6 5 0,1 9-4 16,-1-5 2-16,-5 0-6 16,6 5-1-16,-1 5-4 15,6 5-1-15,6-5-3 16,-1-10 1-16,1-9-4 15,-1-15 0-15,-10-5-4 16,5-10-1-16,-6-5-19 16,-5-9-7-16,-5-5-36 0,-6-10-16 15,-6-15-11 1</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1.61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361 11 244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00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25 252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9.44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88 81 200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58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87 214 248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8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33 0 260 0,'5'15'96'0,"6"-6"-52"0,-5 1-60 0,-1 0 12 16,1 4 3-16,-1 6 5 15,-5 4 21-15,0 10 8 16,0 15-16-16,-5 5 8 0,-1 9 3 16,1 5-13-16,-6 1-3 15,0 14-8-15,0 4-1 16,0 1-3-16,5-10-3 16,1-10-1-16,5-4 0 15,0-11-4-15,0-9 0 16,0-15-14-16,5-14-3 0,-5-15-16 15,6-10-4-15,-1-14-11 16,1-15-3-16,-6-15-30 16</inkml:trace>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10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32 110 216 0,'-22'-24'82'0,"16"9"-44"0,1 10-36 16,5 5 17-16,5-5-10 15,1 0-3-15,-1 1 5 16,6-1 3-16,6 0-7 16,10-5 2-16,12 10 4 0,10 0 2 15,0 0 3-15,6-5-8 16,0 0-3-16,11 5-9 0,-6-9-3 16,-5 4-25-16,0 0-10 15,0 0-81 1,5 10-33-16,-5 0 79 15</inkml:trace>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84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472 29 236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4.58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 5 116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5.20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80-1 164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6.13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621-1 168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25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21 152 0,'0'0'57'0,"5"-10"-30"0,1 15-23 0,-6-5 13 0,0 0 3 16,0 0 18-1,16 0-6-15,6 0-16 16,6 0-4-16,-1 0-2 0,6 0 5 16,11 0 3-16,11 0-3 15,5 0 1-15,6 0-5 16,0-5 1-16,-6 0-5 15,0 5-2-15,1-5 0 16,-6 5-1-16,-1 0 2 16,-4 5 1-16,-1 0-1 15,0 0-1-15,-5-5-3 16,0 5-2-16,-11-5-2 16,-5 0 1-16,-7 5-4 15,1-5 1-15,-11 5-7 16,-11-5-3-16,0 0-10 15,0 9-5-15,-5 1-15 0,-1-5-5 16,1 5-56 0</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855"/>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8.92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631 0 156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1.52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1001 31 116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12-01T20:45:05.737"/>
    </inkml:context>
    <inkml:brush xml:id="br0">
      <inkml:brushProperty name="width" value="0.05292" units="cm"/>
      <inkml:brushProperty name="height" value="0.05292" units="cm"/>
      <inkml:brushProperty name="color" value="#0070C0"/>
    </inkml:brush>
  </inkml:definitions>
  <inkml:traceGroup>
    <inkml:annotationXML>
      <emma:emma xmlns:emma="http://www.w3.org/2003/04/emma" version="1.0">
        <emma:interpretation id="{D4D5D5FE-DF1D-4A00-8180-A5B133A4E12E}" emma:medium="tactile" emma:mode="ink">
          <msink:context xmlns:msink="http://schemas.microsoft.com/ink/2010/main" type="writingRegion" rotatedBoundingBox="1666,3574 4157,3574 4157,6617 1666,6617"/>
        </emma:interpretation>
      </emma:emma>
    </inkml:annotationXML>
    <inkml:traceGroup>
      <inkml:annotationXML>
        <emma:emma xmlns:emma="http://www.w3.org/2003/04/emma" version="1.0">
          <emma:interpretation id="{70D15EB0-A374-4F2D-9024-46092A1761A2}" emma:medium="tactile" emma:mode="ink">
            <msink:context xmlns:msink="http://schemas.microsoft.com/ink/2010/main" type="paragraph" rotatedBoundingBox="1666,3574 4157,3574 4157,6617 1666,6617" alignmentLevel="1"/>
          </emma:interpretation>
        </emma:emma>
      </inkml:annotationXML>
      <inkml:traceGroup>
        <inkml:annotationXML>
          <emma:emma xmlns:emma="http://www.w3.org/2003/04/emma" version="1.0">
            <emma:interpretation id="{AB636B2D-62F5-44DD-9143-8C163D53A247}" emma:medium="tactile" emma:mode="ink">
              <msink:context xmlns:msink="http://schemas.microsoft.com/ink/2010/main" type="line" rotatedBoundingBox="1666,3574 4157,3574 4157,6617 1666,6617"/>
            </emma:interpretation>
          </emma:emma>
        </inkml:annotationXML>
        <inkml:traceGroup>
          <inkml:annotationXML>
            <emma:emma xmlns:emma="http://www.w3.org/2003/04/emma" version="1.0">
              <emma:interpretation id="{CDA4FAC4-A9BD-4EE9-9B73-CC75141F5631}" emma:medium="tactile" emma:mode="ink">
                <msink:context xmlns:msink="http://schemas.microsoft.com/ink/2010/main" type="inkWord" rotatedBoundingBox="1666,3574 4157,3574 4157,6617 1666,6617"/>
              </emma:interpretation>
              <emma:one-of disjunction-type="recognition" id="oneOf0">
                <emma:interpretation id="interp0" emma:lang="" emma:confidence="0">
                  <emma:literal>wit</emma:literal>
                </emma:interpretation>
                <emma:interpretation id="interp1" emma:lang="" emma:confidence="0">
                  <emma:literal>Nit</emma:literal>
                </emma:interpretation>
                <emma:interpretation id="interp2" emma:lang="" emma:confidence="0">
                  <emma:literal>Not</emma:literal>
                </emma:interpretation>
                <emma:interpretation id="interp3" emma:lang="" emma:confidence="0">
                  <emma:literal>one</emma:literal>
                </emma:interpretation>
                <emma:interpretation id="interp4" emma:lang="" emma:confidence="0">
                  <emma:literal>wet</emma:literal>
                </emma:interpretation>
              </emma:one-of>
            </emma:emma>
          </inkml:annotationXML>
          <inkml:trace contextRef="#ctx0" brushRef="#br0">1758 6564 208 0,'0'0'79'0,"3"0"-42"0,-3 0-34 0,0 0 15 16,-3 3-14-16,3 2-4 15,-6 3-5-15,0 3 0 16,0 2 3-16,3 6 1 0,-6 2 1 16,3 8 2-16,0 13 3 0,-3 11 4 15,0 13 5-15,1 3-10 16,-1 2-2-16,3 1-2 15,0-6 0-15,3-10-3 16,3-11 2-16,0-11-8 16,0-8-2-16,9-15-7 15,6-22-2-15,5-15-7 16,7-11-3-16,-6-13 14 16,0-9 7-16,-3-12 21 15,-3 2 10-15,-3 0 6 16,-7 9 3-16,-5 1-5 15,-5 1-4-15,-1 11-6 16,-3 4-2-16,3 6-8 16,0 5-2-16,0 6-4 0,3 5-3 15,3 5-1-15,3 5 3 16,3 9 0-16,6 4 1 16,-3 14 4-16,2 8 5 15,4 5-5-15,3 5-2 16,0 6 1-16,0 13 0 15,-3 3-6-15,0 2 0 16,3-5 3-16,-1-6 4 16,1-4 1-16,3-9 2 15,3-7-4-15,3-12 0 16,5-9-1-16,7-9 1 16,0-13-2-16,-3-13-1 15,-1-16 3-15,-2-2 0 0,-6-4 1 16,-12-7 0-16,-3 0-2 15,-9 0-2-15,-3-1-6 16,-3 4-4-16,3 7-23 16,3 6-11-16,6 5-43 15,5 0-46 1,4 0 46-16</inkml:trace>
          <inkml:trace contextRef="#ctx0" brushRef="#br0" timeOffset="525.9">2895 6326 188 0,'-6'5'71'0,"9"1"-38"0,0 7-32 16,0-5 14-16,0 8-10 15,0 5-3-15,0 5-1 16,-3 9-1-16,0 2 0 16,-3 5 6-16,0 3 6 0,-6 8 7 15,0 8 3-15,0-5 4 16,-3-1 3-16,3-7-11 16,6-3-3-16,3-6-9 15,6-4-2-15,9-6-2 16,-3-5-2-16,12-8 3 15,3-6 2-15,11-5-4 16,13-7-3-16,12-11-2 16,-4-6 3-16,1-7-11 15,-1-6-2-15,-2-5-17 16,2-3-6-16,1 3-18 0,-10 5-5 16,-8-2-30-1</inkml:trace>
          <inkml:trace contextRef="#ctx0" brushRef="#br0" timeOffset="1050.86">1770 7707 208 0,'18'-13'77'0,"3"3"-42"0,11-12-39 15,-5 12 13-15,-3-3-10 16,9-1-1-16,2 1-2 15,-5-3 0-15,6 0 3 16,9 0 0-16,5 1 1 0,10-1 17 16,2 0 9-16,-2 3 0 15,2-1 2-15,1 4-7 16,11-3-1-16,10-3-5 0,-1 5-1 16,0-2-6-1,12 2-3-15,13 1 0 0,-1-1 1 16,-3 3-5-16,9 0-3 15,3-2-2-15,-6-1 3 16,-12 0 0-16,-2 1 1 16,-4-1 0-16,-6 3 2 15,-11 0 1-15,-16 3 1 16,-8 3-5-16,-12 2 1 16,-10 0-7-16,-11 10-49 15,-9 1-14 1,-18-6-50-16</inkml:trace>
          <inkml:trace contextRef="#ctx0" brushRef="#br0" timeOffset="-1531.109">2975 9369 68 0,'-3'-3'27'0,"3"-2"-14"0,0-6-2 0,3 9 10 15,-3-4-3-15,0-4 2 16,3-9 4-16,-3-7 2 16,0-6 4-16,-3-8 1 15,0-10-8-15,3-3-3 16,-8-5-12-16,2 2-1 0,0-4 0 15,-3-4 3-15,0-5 1 16,-3 3 1-16,0 5 0 16,-3-2 0-16,-3 5 0 15,-3-1-4-15,4 7-3 0,-1 4 4 16,0 0 4-16,3 6-1 16,0 2 1-1,0 3-7-15,3 5-4 0,0 3-4 16,3 8 1-16,3 3-12 15,-5 2-5-15,2 3-28 16,-6-1-12-16,3-2-54 16</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2-04T16:12:46.642"/>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8BB76E8D-0BB7-4DC8-B788-A8DCBE5D0887}" emma:medium="tactile" emma:mode="ink">
          <msink:context xmlns:msink="http://schemas.microsoft.com/ink/2010/main" type="inkDrawing" rotatedBoundingBox="1955,8488 23119,8412 23126,10532 1963,10607" shapeName="Other"/>
        </emma:interpretation>
      </emma:emma>
    </inkml:annotationXML>
    <inkml:trace contextRef="#ctx0" brushRef="#br0">70 602 80 0,'0'9'30'0,"0"-4"-16"0,-5 13 1 15,5-8 13-15,-5-1-4 16,-1 5-2-16,1 5-4 15,0-5-1-15,0 0-3 16,-1 0-1-16,1 0-7 16,0 0-2-16,0 0 0 0,-1 0-2 0,1 0 1 15,0 0-2-15,0 0-1 16,-1 0 1-16,6 0-1 16,0-1 0-16,0 1 0 15,0 0 0-15,0 5 2 16,0 0 1-16,0-1 3 15,6 1-1-15,-6 0 2 16,5-1-6-16,0 1-1 16,0 0 0-16,1-1 2 15,-1 1-3-15,0 4 0 16,0 1 1-16,6-6 0 0,-1 6 4 16,6-1 2-16,-5-4 2 15,4-1 0-15,1 1-7 16,0-1 0-16,-1 6 1 15,1-6 3-15,0 6-4 16,0-1-1-16,5-4 0 16,-6 4 2-16,6 0-1 15,-5 1 2-15,0-1-4 16,5-4 0-16,0-1 5 16,0 1 2-16,0-5 0 15,0 0 1-15,0 0-4 16,5 0 0-16,0 0-1 15,6-5-2-15,4 1 7 16,1 4 3-16,0-5-12 0,5 5-5 16,-5-5 3-16,4 5 1 15,-4 0 3-15,5 0 0 16,-5 0 0-16,0 0 2 16,-1 0-3-16,1 0 0 15,0 0 1-15,-1-5 2 16,6 5-1-16,0 0-1 15,-5-4-2-15,5-1 1 16,11 0 1-16,-1 1 2 16,0-1-1-16,6 0-1 15,0 1 1-15,0-1-1 16,-1 0 0-16,1 1 0 0,0-1-3 16,-1-4 2-16,1-1 1 15,-5 1 0-15,-1 0 2 16,11-1 1-16,5 1-4 15,6 0 1-15,-1-1-2 16,0 1 0-16,1 0 2 16,-1-1 2-16,1 1-3 15,-6-5 0-15,5 0 1 16,-4 0 2-16,9 0-1 16,6 0-1-16,0 0 1 15,5 0-1-15,-5 0 0 16,0 0 2-16,0 0-3 15,0-5-2-15,0 1 2 16,10-1 0-16,6 0 1 0,0-4 0 16,-1 0 0-16,1 4 0 15,0-4 2-15,-11 4 1 16,0-4-4-16,6-1-1 16,4 1 1-16,1 4 0 15,0-4-2-15,-6 0 2 16,0-1 1-16,1 6 2 15,20-10-1-15,1 0-1 16,4 0 1-16,-4-5-1 16,-6 5 2-16,-11 0 1 15,-4 0-1-15,5 0-2 16,-6 0-2-16,6 5 1 0,10-1 1 16,-5 1 2-16,0 0-1 15,-6-1 2-15,-10 1-4 16,1 0 0-16,-1-5 7 15,5 5 4-15,6-1-5 16,0 1-1-16,4-5-4 16,-9 5-1-16,-6-1 1 15,0 1 2-15,0 0-1 16,-10 4-1-16,5 0-2 16,10 1-1-16,1-1-1 15,-1 0 3-15,-5-4 0 16,-5 9 1-16,-5 0-3 15,10 0 0-15,-5 0 2 16,5 0 2-16,6 0 0 16,-1 0 2-16,-5 5-2 0,1-1-1 15,-12 1-2-15,1 4 1 16,-6 1 1-16,-4-1 2 16,-1 0-3-16,0 1 0 15,0 4 1-15,6 0 2 16,-1 0-3-16,-5 0 0 15,0 0 1-15,-5 4 2 16,-10-4-1-16,-6 9-1 16,-5-4 1-16,0 0 1 15,-5 4-3-15,-6 0 0 16,-5 1 1-16,1 4 0 16,-1 0 0-16,-5 0 2 0,-5 0-3 15,5 0-2-15,-6 0 4 16,-4 0 1-16,-1-5 2 15,1 0 2-15,-1-4-5 16,1 4-1-16,-1-9-2 16,1 0 0-16,-6-5-3 15,0 1 1-15,0-1 2 16,-5-9 1-16,0 0 1 16,0 0 2-16,0 0-1 15,0 0 2-15,0 0-2 16,0 0 2-16,0 0-2 15,0 0 2-15,0 0-4 16,0-5-2-16,0 1-5 16,0-6 0-16,6 1 2 15,-6 0 3-15,0-1 2 0,0-4 1 16,0-4-3-16,0 4 2 16,0 0 3-16,5-5 1 15,0 1-6-15,0-1 0 16,1 0-1-16,4-4-1 15,1 0 4-15,4-1 0 16,1 6 1-16,5-1 0 16,0 0 0-16,5 1 0 15,1-1-3-15,4 5 2 16,1-9 3-16,-1-1 1 16,0 6-4-16,6-1-1 15,0 0 1-15,0 5 2 0,-1 0 0 16,1 1-1-16,0-1 1 15,0 4 1-15,-1 1-3 16,6 0 0-16,-5-1 5 16,0 1 2-16,-1-5 2 15,6 0 0-15,11 0 0 16,4 5 0-16,1-10-4 16,0 10-3-16,-6-5 0 15,1 0-1-15,-6 4 0 16,0 1 2-16,0 0-1 15,1 4-1-15,-1 0 1 16,5 1-1-16,6-6 0 16,0 6 2-16,10-1 1 15,5 0 1-15,6 1-2 16,-6 4 1-16,1 0-2 0,-6 4-1 16,6-4 1-16,-6 0 1 15,5 5-3-15,1 0 0 16,4-10 1-16,6 10 0 15,5-1 0-15,1 1 2 16,-6 0-1-16,-6 4-1 16,1-4 1-16,0 4-1 15,-1 5 0-15,1-5 0 16,5-4-3-16,10 4 2 16,1-4 1-16,-1 0 2 15,-10-1 1-15,5 6 3 0,-5-1-3 16,0 0 0-16,0 1-1 15,5-1 1-15,11-4-4 16,0 4 0-16,-1 0 3 16,-4 5 1-16,-1-9-1 15,-5 4-2-15,6 1 3 16,4-1 2-16,11-4-2 16,1 4 0-16,-1 0-1 15,-11 0-2-15,-4 1 1 16,-1-6-1-16,-5 1 0 15,6 0 2-15,10-1-1 16,-6 1-1-16,6 4 1 16,-10-4-1-16,-6 9 2 15,5-14 1-15,-4 0-4 16,4 9 1-16,11 1 2 0,-5-1 1 16,5-4-1-16,-11 4-2 15,0 0 1-15,-10-4-1 16,5 4 0-16,6-4 0 15,5 0 2-15,10-1 1 16,0-4-1-16,-10 5 1 16,-1 0 0-16,-4-5 1 15,10 4-5-15,5-4 1 16,5 0 0-16,1 0 0 16,-6 0 0-16,0 5 0 15,-5-5 0-15,0 5 2 16,10-5-1-16,11 0-1 0,-5 0 1 15,-6-5-1-15,0 0-3 16,-10-4 2-16,5 4 1 16,6 1 2-16,5-6-1 15,-1 1-1-15,-10-5-2 16,-5 0 1-16,-10-5 1 16,-1 1 0-16,-10-10 0 15,-11 4 2-15,1-3-1 16,-1-1 2-16,-4-14 0 15,-1 0 1-15,-5-5 2 16,-11-4 1-16,-5-10-3 16,1-9-3-16,-6 0 0 15,-6 10 1-15,-4-6-1 16,-1 1 2-16,1 0-2 16,-6-1 2-16,-5-8-2 0,0-1 2 15,0-4-2-15,-5-5-1 16,-6 5 1-16,1 4-1 15,-1 15-3-15,-5-1 2 16,-5 5-1-16,0 5-2 16,-5 9-2-16,0 0 1 15,0 9-13-15,-1 0-3 16,1 6-24-16,5 3-12 16,0 10-71-1</inkml:trace>
  </inkml:traceGroup>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2-04T16:12:53.116"/>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A4024041-F5A1-493B-B4EB-B27584DA06C6}" emma:medium="tactile" emma:mode="ink">
          <msink:context xmlns:msink="http://schemas.microsoft.com/ink/2010/main" type="writingRegion" rotatedBoundingBox="2332,10813 22868,11081 22794,16736 2258,16468"/>
        </emma:interpretation>
      </emma:emma>
    </inkml:annotationXML>
    <inkml:traceGroup>
      <inkml:annotationXML>
        <emma:emma xmlns:emma="http://www.w3.org/2003/04/emma" version="1.0">
          <emma:interpretation id="{211328D3-2995-44D6-94E8-44809C180841}" emma:medium="tactile" emma:mode="ink">
            <msink:context xmlns:msink="http://schemas.microsoft.com/ink/2010/main" type="paragraph" rotatedBoundingBox="6567,10935 22862,11068 22851,12386 6556,12253" alignmentLevel="3"/>
          </emma:interpretation>
        </emma:emma>
      </inkml:annotationXML>
      <inkml:traceGroup>
        <inkml:annotationXML>
          <emma:emma xmlns:emma="http://www.w3.org/2003/04/emma" version="1.0">
            <emma:interpretation id="{B731304A-3190-45C4-A971-7E73670AA047}" emma:medium="tactile" emma:mode="ink">
              <msink:context xmlns:msink="http://schemas.microsoft.com/ink/2010/main" type="line" rotatedBoundingBox="6567,10935 22862,11068 22851,12386 6556,12253"/>
            </emma:interpretation>
          </emma:emma>
        </inkml:annotationXML>
        <inkml:traceGroup>
          <inkml:annotationXML>
            <emma:emma xmlns:emma="http://www.w3.org/2003/04/emma" version="1.0">
              <emma:interpretation id="{68AB7C30-4A61-43D9-9C26-DBE47E6B3BB9}" emma:medium="tactile" emma:mode="ink">
                <msink:context xmlns:msink="http://schemas.microsoft.com/ink/2010/main" type="inkWord" rotatedBoundingBox="6566,10997 9406,11020 9396,12276 6556,12253"/>
              </emma:interpretation>
              <emma:one-of disjunction-type="recognition" id="oneOf0">
                <emma:interpretation id="interp0" emma:lang="" emma:confidence="1">
                  <emma:literal/>
                </emma:interpretation>
              </emma:one-of>
            </emma:emma>
          </inkml:annotationXML>
          <inkml:trace contextRef="#ctx0" brushRef="#br0">711 576 128 0,'-5'-4'49'0,"5"-1"-26"0,-5 5-25 0,5 0 11 15,0 0 3-15,0 0 2 16,0 0 6-16,0 0 2 16,0 0-11-16,10 5 7 0,1-1 2 15,-1-4-2-15,11 0 2 16,0 0-5-16,6 0 1 15,-1 0-11-15,0 0-3 0,0 0 0 16,1 0 1-16,-1 5-4 16,0 4 1-16,-5 1 0 15,5 4 0-15,-5 0-5 16,-5 0 1-16,-6 4 0 16,1 5-1-16,-11 1 4 15,-5-1 0-15,-1 0 1 16,-4 1 0-16,-6-1 0 15,-5 0 0-15,0 1 0 16,0-1 2-16,-5-4-1 16,0-1-1-16,0-4 1 15,-1-4-1-15,1-1 2 16,5-4 3-16,0-5 0 16,0 0 0-16,5-5-3 0,-5 0-2 15,11 1-2-15,5-6 1 16,-1 1-4-16,6-5-1 15,11 0 0-15,-1 0 2 16,11 0-1-16,0 5 4 16,6-1-5-16,4 1 0 15,1 0-6-15,-1 4 0 16,0 0-23-16,-4 1-9 16,-1-1-39-1</inkml:trace>
          <inkml:trace contextRef="#ctx0" brushRef="#br0" timeOffset="480.279">1362 632 212 0,'5'5'82'0,"-5"-5"-44"0,0 0-44 15,0 0 14-15,-5 0-12 16,0 0 1-16,-1 0-4 15,1 5 2-15,-5-1 3 16,-1-4 3-16,1 5 2 0,-1 4 5 16,1-4 3-16,-1 4-4 15,6 0-2-15,0 5-2 16,-1-4-3-16,1-1 1 16,5 0 1-16,0 1-1 0,0-10-1 15,5 9 1-15,6-4-1 16,-1-1 0-16,1 1 2 15,-1 0-3-15,1-1 0 16,-1 1-1-16,1 0 0 16,-1 4 2-16,-4-4 0 15,-1-1 0-15,0 1 2 16,0 0-1-16,-5-1-1 16,0 6 1-16,-5-1 1 15,-5 0 1-15,-1 1 1 16,1-1 0-16,-6 0 2 15,0 1-5-15,0-1-1 16,1-4-2-16,-1-1-2 0,0-4-11 16,6-4-5-16,-1-1-31 15,6-9-15-15,10 0-12 16</inkml:trace>
          <inkml:trace contextRef="#ctx0" brushRef="#br0" timeOffset="-940.529">9 241 204 0,'-11'-10'77'0,"11"6"-42"0,5-1-45 0,-5 5 11 16,6-5-10-16,4 1 1 16,0-1 2-16,1 0 1 15,-1 5 3-15,1-4 10 0,-1 4 6 16,6 0 3-16,0 0-1 16,0-5 0-16,5 0 3 15,5 1-7-15,11-1 1 16,5-4-6-16,0-1 1 0,5-4-5 15,10-4 0-15,1-1 1 16,0 0 2-16,10 1-3 16,0 4 0-16,0 0 1 15,1 4 0-15,-12 1-5 16,-9 4-1-16,-7-4 1 16,-4 4 0-16,-11 1-8 15,-5 4-2-15,-5 0-18 16,-5 4-7-16,-11-4-69 15,-6 10-29 1,-4 4 69-16</inkml:trace>
          <inkml:trace contextRef="#ctx0" brushRef="#br0" timeOffset="-1411.256">439 338 108 0,'0'0'44'0,"0"0"-24"0,0 5-17 15,0-5 12-15,0 0 6 0,0 0 7 16,0 0 0-16,0 0 3 16,0 9-8-1,0 1-4-15,0-1-11 0,0 0-5 0,-6 1 0 16,6-1-2-16,0 5-1 15,-5 0 1-15,0 0 1 16,0 0 1-16,5 9 1 16,-6 1-2-16,1 4 1 15,0 4-2-15,0 6 2 16,-1-6 2-16,1 1 2 16,-5-1-1-16,4 1-1 15,1 0-3-15,0-1-2 16,0-4 1-16,-6 0 1 0,11-4-8 15,0-6-1-15,-5-4-18 16,5-4-9-16,-5-6-26 16,-1-8-52-1,6-6 23-15</inkml:trace>
          <inkml:trace contextRef="#ctx0" brushRef="#br0" timeOffset="975.627">1776 143 208 0,'-21'18'77'0,"16"-8"-42"0,0 8-41 0,0-8 12 16,-1 4-11-16,1 4 1 15,0 6 0-15,0-1 2 16,-1 0 1-16,6 14 12 0,0-4 5 16,0 0-4-16,6 4-2 15,-1 0-1-15,0 1 1 16,-5-1-5-16,0 0-1 16,0 1-4-16,0-6-1 15,-5-4 1-15,0 0 2 16,-1-5-1-16,6-4-1 15,0-5 1-15,0 0-1 16,0-14 2-16,0 0 3 0,11-9 0 16,5-10 0-16,5-9 1 15,0-9 1-15,5-5-1 16,5-9-1-16,1-1-6 16,4 1-1-16,1-5 3 15,0 0 1-15,0 5-3 16,-6-1-1-16,6 15 1 15,-6 9 0-15,1 5-4 16,-11 9-1-16,-6 5-17 16,1 9-5-16,-11 4-48 15,-15 15-51 1,-1 0 38-16</inkml:trace>
          <inkml:trace contextRef="#ctx0" brushRef="#br0" timeOffset="1302.496">1787 590 216 0,'5'19'82'0,"6"-10"-44"0,-1 1-40 0,1-1 14 15,-1 0-8-15,6 5-3 16,-1 5-3-16,6-1 1 15,0 1 1-15,0 4 6 0,0 1 6 16,0 4 0-16,0 0 1 16,-5 0 1-16,0 0 4 0,0-5-10 15,-6-4-2-15,1-5-4 16,-1 0-2-16,-5-5-10 16,-5-9-6-16,0 0-45 15,-5 0-18-15,0-5-16 16</inkml:trace>
          <inkml:trace contextRef="#ctx0" brushRef="#br0" timeOffset="2281.647">2343 1015 176 0,'5'-5'66'0,"0"0"-36"0,6-9-22 15,-1 10 18-15,1-10-9 16,5-5-2-16,5-4-11 16,5-5-2-16,5 4-2 15,1 1 0-15,-1-10 2 0,-5 5 5 16,1 5 4-16,-6 0-2 15,0 4 2-15,-6 5-4 16,1 5 1-16,0-1-5 0,-6 6 0 16,1-1-1-16,-6 10 1 15,-5 4-2-15,0 0-1 16,0 5-2-16,0 5 1 16,0 0-1-16,0 9 0 15,-5 4 4-15,0 6 1 16,-1 4-4-16,1 0 1 15,0 0-2-15,0-5 0 16,-1 0 2-16,-4-4 2 16,-1 4-3-16,1-9 0 15,-1-5 3-15,1-4 1 0,-1 0-4 16,1-5 1-16,-6 0 2 16,0-5 1-16,1-4-4 15,-1-1-1-15,0 1 5 16,0-5 3-16,6 0-1 15,-1 0 2-15,1-9-4 16,-1 4-2-16,6-4 0 16,0 4 1-16,5 0-3 15,0-4-2-15,10 0-1 16,1-1 3-16,5 1 0 16,5 4 1-16,0 1 0 15,0-1 2-15,0 0-1 16,5 1-1-16,0-1 3 15,0 5 0-15,-5 0 1 16,-5-5 2-16,0 1-3 0,0-1-2 16,-1 0 0-16,-4 1-1 15,-1-1-3-15,1 0 2 16,-1 1-10-16,1-1-3 16,-1 0-11-16,1 1-2 15,-1-6-36-15,-5 10-14 16,1-9-6-1</inkml:trace>
        </inkml:traceGroup>
        <inkml:traceGroup>
          <inkml:annotationXML>
            <emma:emma xmlns:emma="http://www.w3.org/2003/04/emma" version="1.0">
              <emma:interpretation id="{6A43D17C-C212-472B-BDED-5396EE6F49BA}" emma:medium="tactile" emma:mode="ink">
                <msink:context xmlns:msink="http://schemas.microsoft.com/ink/2010/main" type="inkWord" rotatedBoundingBox="10334,11262 13002,11284 12994,12299 10325,12277"/>
              </emma:interpretation>
              <emma:one-of disjunction-type="recognition" id="oneOf1">
                <emma:interpretation id="interp1" emma:lang="" emma:confidence="1">
                  <emma:literal/>
                </emma:interpretation>
              </emma:one-of>
            </emma:emma>
          </inkml:annotationXML>
          <inkml:trace contextRef="#ctx0" brushRef="#br0" timeOffset="18090.452">4389 823 152 0,'-16'0'57'0,"16"0"-30"0,0-9-34 16,0 4 8-16,5-4-7 15,0 0-1-15,6-10 8 16,5-4 6-16,5-1-3 16,0-4 11-16,5 1 7 0,0-1 0 15,0 4-1-15,0 1-3 0,1 9 1 16,-6 0-6-16,0 5-3 15,0 9-5-15,-6 4-2 16,1 6-1-16,-5 4-2 16,-6 4-2-16,0 1-1 15,-5 9 2-15,-5 0 0 16,0 0 7-16,-6-5 4 16,-5-4 1-16,-5-1 1 15,0 1-2-15,0-5 1 16,-5-5-2-16,5 1 0 15,6-6-8-15,-1-4-2 16,5-4-16-16,6-1-6 0,0-4-24 16,10-5-7-16,6-5-45 15</inkml:trace>
          <inkml:trace contextRef="#ctx0" brushRef="#br0" timeOffset="18391.25">5034 600 268 0,'-16'14'101'0,"11"-5"-54"0,0-4-55 0,5-5 18 16,0 9-16-16,0 0-1 15,0 1 2-15,0-1 2 16,0 5 2-16,0 4 1 0,5 1 2 16,-5 0 1-16,0 4 3 15,0 0-5-15,0-4-1 16,5 0-7-16,-5-5 0 16,5-5-35-16,1-4-12 15,4-5-43 1</inkml:trace>
          <inkml:trace contextRef="#ctx0" brushRef="#br0" timeOffset="18765.804">5286 628 184 0,'0'4'71'0,"-6"-8"-38"0,12 4-39 16,-6 0 14-16,0 0-14 15,0 0-1-15,10 4 4 16,-5 6 3-16,1-1 1 16,-1 5 10-16,0 0 8 0,0 0 1 15,1-5 0-15,4 0 3 16,1-9 0-16,10 0-10 16,5-4-3-16,5-6-8 15,1 1-4-15,4 0-6 16,1 0 0-16,-5-1 6 0,-6 10 3 15,-5 5 5-15,-5 9 3 16,-6 0 7-16,-10 4 2 16,0 1-3-16,-5 0-1 15,5-1-11-15,-5-4-3 16,5 0-26-16,5-4-7 16,-5-10-33-16,10 0-10 15,11-5-20 1</inkml:trace>
          <inkml:trace contextRef="#ctx0" brushRef="#br0" timeOffset="19306.743">5947 567 208 0,'-11'-14'77'0,"1"14"-42"0,15-14-34 0,-5 14 16 16,0-5-11-16,5 5-3 16,0 0 2-16,1 0 1 15,4 0-2-15,1 0 2 0,4 0 0 0,6 0 4 16,6 0 1-16,-1 0 1 16,5 0 0-16,6 0-6 15,5 0-2-15,5-4-15 16,6-1-6-16,4 0-29 15,-4 5-12-15,4 0-39 16</inkml:trace>
          <inkml:trace contextRef="#ctx0" brushRef="#br0" timeOffset="19096.184">6052 278 204 0,'0'0'77'0,"0"4"-42"0,5-8-50 16,-5 4 10-16,0 0-13 16,10 0-4-16,-5 4 18 15,6 1 11-15,-6 4-2 16,0 1 13-16,1 8 8 0,-1 1-8 16,-5 9 0-16,0 0-10 15,0 9-3-15,0 1-3 16,-5 4-2-16,-1 0-8 15,1-5-5-15,0-4 2 0,0-5 2 16,-1-10-13-16,-4-4-5 16,0-5-15-1,-1-4-46-15,1-5 11 16</inkml:trace>
          <inkml:trace contextRef="#ctx0" brushRef="#br0" timeOffset="17640.752">3770 656 176 0,'-6'-10'68'0,"6"10"-36"0,21-4-31 0,-15 4 14 15,-1 0-8-15,0-5 1 16,6 0 1-16,4 1 5 15,1-1-8-15,5 0 6 0,11 1 3 16,10-1-1-16,5-4 2 16,5-1-7-16,1 1-3 15,-1 0-3-15,-5-1-3 16,1 1-15-16,-12 4-7 16,-4 1-44-1,-1 4-62-15,-5 0 26 16</inkml:trace>
          <inkml:trace contextRef="#ctx0" brushRef="#br0" timeOffset="17384.555">4048 670 120 0,'0'9'46'0,"0"-14"-24"0,5 5-17 0,-5 0 13 15,0 14-4-15,0-5 2 16,0 1 2-16,5 4 3 15,-5 0-11-15,0-5 10 0,0 5 3 16,0 0 2-16,0 5 2 16,0-1-11-16,0 6-4 15,0 4-7-15,0 4-4 16,0 6 0-16,0-1-1 16,0 0-3-16,-5-4 2 15,0-5 3-15,-1 4 1 16,-4 1 1-16,-1-5 0 15,-4 0 2-15,-1-9 1 0,0-1-3 16,0 1-3-16,1-5-3 16,-1-5 1-16,-5-4-6 15,5 0-3-15,1-10-16 16,-6-9-9-16,5-9-34 16,0-10-56-1,0-9 27-15</inkml:trace>
        </inkml:traceGroup>
        <inkml:traceGroup>
          <inkml:annotationXML>
            <emma:emma xmlns:emma="http://www.w3.org/2003/04/emma" version="1.0">
              <emma:interpretation id="{544A54F7-4C00-4E3E-96EA-489F6CCA88B0}" emma:medium="tactile" emma:mode="ink">
                <msink:context xmlns:msink="http://schemas.microsoft.com/ink/2010/main" type="inkWord" rotatedBoundingBox="13554,10992 16495,11016 16485,12302 13543,12278"/>
              </emma:interpretation>
              <emma:one-of disjunction-type="recognition" id="oneOf2">
                <emma:interpretation id="interp2" emma:lang="" emma:confidence="1">
                  <emma:literal/>
                </emma:interpretation>
              </emma:one-of>
            </emma:emma>
          </inkml:annotationXML>
          <inkml:trace contextRef="#ctx0" brushRef="#br0" timeOffset="20477.067">7704 497 256 0,'-11'0'96'0,"17"5"-52"0,-1-1-58 0,0-4 11 16,6 0-23-16,-1-4-9 15,6 4 14-15,5 0 7 16,5 4 9-16,0 6 10 0,1 4 6 16,-1 4 4-16,0 1 3 15,0 0-1-15,-5 4 1 16,-5 5-7-16,-6 0-2 15,-4-5-5-15,-12 0-1 16,-4-4-3-16,-6 0-1 16,-5-1 3-16,-5-4 3 15,0 0 0-15,0-4 0 16,-1-1-1-16,6-4 0 0,6-5-5 16,-1-5 1-16,11-4 0 15,5-10 0-15,5 5 0 16,11-5 0-16,10 1-3 15,5-1 2-15,6 0-8 16,5 5-4-16,5 1-22 16,0 3-8-16,1 1-48 15,-6 4-25 1,5 1 56-16</inkml:trace>
          <inkml:trace contextRef="#ctx0" brushRef="#br0" timeOffset="20823.003">8459 572 256 0,'6'0'96'0,"-1"-5"-52"0,-10 5-47 16,5 0 19-16,-6-5-14 0,-4 5-3 15,-1-4-3-15,-4 8 3 16,-6 1 0-16,0 0 3 0,0 4 3 16,0 0-2-16,5 1 0 15,0 4-3-15,6-5-1 16,4 5-1-16,12 0 0 15,-1-5 0-15,11 1 0 16,-1-1 0-16,1 5-2 16,5 0-4-16,0 4-2 15,-5 1-2-15,0-5 0 16,-11 5 13-16,-5-1 9 16,0 1 8-16,-11-5 4 0,1 0-5 15,-6-5-2-15,-5-4-20 16,5-5-7-16,1-5-18 15,4-4-9-15,11-19-37 16,11-5-49 0,15-13 36-16</inkml:trace>
          <inkml:trace contextRef="#ctx0" brushRef="#br0" timeOffset="21242.619">8879 101 208 0,'26'-19'79'0,"-15"19"-42"0,-6 0-39 15,-5 0 17-15,0 9-9 16,0 1-1-16,-5 8-2 16,-6 6 0-16,1 8-2 15,-1 1-1-15,1 4 3 0,4 5 4 0,6 9 4 16,6-4-2-16,-1 4 0 16,5 1-3-16,-4 4-1 15,-1-5-1-15,-5-4 0 16,-5-6-2-16,-1-3 1 15,-4-10-4-15,-6-5 0 16,-5-4-10-16,-5-10-3 16,5-4-6-16,0-1-1 15,0-8 10-15,0-6 3 16,11 1 6-16,4-14 3 16,1-1 11-16,10-4 4 0,11-4 1 15,10-5 0-15,11-5-9 16,10 0-3-16,0 0-3 15,1 0 1-15,-1 4 0 16,0 6 3-16,-5 4-3 16,-5 4 0-16,-6 6-8 15,-5 4-2-15,1-5-7 16,-6 10-2-16,-6-1-15 16,1 1-8-16,-5 0-32 15</inkml:trace>
          <inkml:trace contextRef="#ctx0" brushRef="#br0" timeOffset="20041.698">7127 404 196 0,'-37'-52'74'0,"27"38"-40"0,-17 0-22 0,22 10 19 16,-5-10-12-16,-1 4-1 15,1 1-1-15,-1 0-2 16,1 4-7-16,4 1-1 0,1-1 3 16,5 0-6-16,0 1 0 15,11-1 0-15,4-4 0 16,6-1 2-16,6-4 3 15,9 0 5-15,17-4 3 16,10-6-3-16,10 1 2 16,1 0-3-16,4-1 0 15,6 6-10-15,-5-6-3 16,5 6-8-16,-5 4-2 0,-1 4-13 16,-10 1-5-16,-10 9-16 15,-11 0-7-15,-10 5-31 16,-11 9-54-1,-10 9 33-15</inkml:trace>
          <inkml:trace contextRef="#ctx0" brushRef="#br0" timeOffset="19757.442">7331 82 192 0,'6'0'71'0,"-6"5"-38"0,0 4-30 0,0 0 15 0,0 5-5 16,-6 5 0-16,1 4-1 16,0 5 0-16,0 5-6 15,-1 9-2-15,6 9 0 0,0-4 0 16,0 4 0-16,-5 0 0 15,0 5 0-15,0 0 4 16,-1-9 5-16,1-5-7 16,0-10-3-16,0-8-13 15,-1-6-4-15,1-8-22 16,0-10-9-16,0-14-18 16,0-5-46-1,-1-9 24-15</inkml:trace>
          <inkml:trace contextRef="#ctx0" brushRef="#br0" timeOffset="21589.136">8821 576 264 0,'0'0'101'0,"16"0"-54"0,15 5-61 0,-10-5 14 16,6 0-6-16,-1 0 1 15,0 0 14-15,6 5 8 16,-1 4-8-16,6 5 6 0,-11 0 5 16,5 9-5-16,-4 1 0 15,-1-6-7-15,-5 1-3 0,0-1-2 16,0 1-3-16,-5-5-8 15,-6 0-5-15,1 0-18 16,-1-5-7-16,-5 1-46 16,1 4-59-1</inkml:trace>
          <inkml:trace contextRef="#ctx0" brushRef="#br0" timeOffset="22864.064">9619 660 188 0,'-11'0'71'0,"11"0"-38"0,-5-4-32 16,5 4 14-16,0 0-8 0,0 0 1 16,0 0-1-16,10 0 1 15,6 0-4-15,0 0 4 0,10 0 4 16,0 0-2-16,6 0 0 15,-1 0-2-15,-5 0 0 16,1 4 2-16,-6 6 1 16,-6 3-3-16,-4 1 0 15,-6 5-3-15,-5 0 2 16,-5-1-2-16,-6 6 0 16,-10 4-1-16,-5 0 0 15,-5 4-5-15,-6 1 1 16,0 0 2-16,1-5 1 15,4 0-1-15,1-5-2 0,4 0 1 16,1 1 1-16,5-6-1 16,5 1 2-16,6-5-4 15,-1 9 0-15,11-9 1 16,6 0 2-16,4-5 5 16,11 1 6-16,5-1-3 15,11 0 2-15,0 1-3 16,5 4 2-16,-6-5-4 15,1 0 1-15,-5 1-7 16,-1-1-1-16,-5 0-5 16,-5 1 1-16,-5-6-16 15,0 1-4-15,0 0-41 16,-1-1-15-16,-9 1-41 16</inkml:trace>
        </inkml:traceGroup>
        <inkml:traceGroup>
          <inkml:annotationXML>
            <emma:emma xmlns:emma="http://www.w3.org/2003/04/emma" version="1.0">
              <emma:interpretation id="{569851F3-D8BC-409F-9DA1-77C2BC154877}" emma:medium="tactile" emma:mode="ink">
                <msink:context xmlns:msink="http://schemas.microsoft.com/ink/2010/main" type="inkWord" rotatedBoundingBox="17114,11662 18530,11674 18530,11775 17113,11763"/>
              </emma:interpretation>
              <emma:one-of disjunction-type="recognition" id="oneOf3">
                <emma:interpretation id="interp3" emma:lang="" emma:confidence="1">
                  <emma:literal/>
                </emma:interpretation>
              </emma:one-of>
            </emma:emma>
          </inkml:annotationXML>
          <inkml:trace contextRef="#ctx0" brushRef="#br0" timeOffset="23705.806">10558 665 312 0,'-11'-5'115'0,"11"10"-62"0,0 0-51 16,0-5 23-16,0 0-17 15,0 0-2-15,0 0-4 0,11 0-2 16,-1 0 1-16,0 0-1 0,1 0 0 15,5 0-7-15,-1 0 0 16,6 0-30-16,0 0-11 16,11 0-81-1</inkml:trace>
          <inkml:trace contextRef="#ctx0" brushRef="#br0" timeOffset="23842.668">11124 753 88 0,'5'-14'33'0,"6"14"-18"0</inkml:trace>
          <inkml:trace contextRef="#ctx0" brushRef="#br0" timeOffset="23961.028">11586 753 156 0,'15'-4'57'0,"-4"-1"-30"0,10 0-76 16,-11 1-8-16,1-6 4 15,5 1 5-15</inkml:trace>
          <inkml:trace contextRef="#ctx0" brushRef="#br0" timeOffset="24035.223">11790 693 244 0,'5'0'90'0,"-5"18"-48"0,16-8-34 0,-16-10 24 15,5 4-20-15,1 1-6 16</inkml:trace>
          <inkml:trace contextRef="#ctx0" brushRef="#br0" timeOffset="24111.428">11848 739 418 0,'16'10'-32'0,"-1"-1"-8"15,6-4-12-15,6-1-3 16,9 1-25 0</inkml:trace>
        </inkml:traceGroup>
        <inkml:traceGroup>
          <inkml:annotationXML>
            <emma:emma xmlns:emma="http://www.w3.org/2003/04/emma" version="1.0">
              <emma:interpretation id="{6AC638F3-4780-43A9-8F59-1772B021B026}" emma:medium="tactile" emma:mode="ink">
                <msink:context xmlns:msink="http://schemas.microsoft.com/ink/2010/main" type="inkWord" rotatedBoundingBox="19161,11038 22862,11069 22852,12255 19152,12225"/>
              </emma:interpretation>
              <emma:one-of disjunction-type="recognition" id="oneOf4">
                <emma:interpretation id="interp4" emma:lang="" emma:confidence="0">
                  <emma:literal>skin</emma:literal>
                </emma:interpretation>
                <emma:interpretation id="interp5" emma:lang="" emma:confidence="0">
                  <emma:literal>skn</emma:literal>
                </emma:interpretation>
                <emma:interpretation id="interp6" emma:lang="" emma:confidence="0">
                  <emma:literal>skis</emma:literal>
                </emma:interpretation>
                <emma:interpretation id="interp7" emma:lang="" emma:confidence="0">
                  <emma:literal>sky</emma:literal>
                </emma:interpretation>
                <emma:interpretation id="interp8" emma:lang="" emma:confidence="0">
                  <emma:literal>sKn</emma:literal>
                </emma:interpretation>
              </emma:one-of>
            </emma:emma>
          </inkml:annotationXML>
          <inkml:trace contextRef="#ctx0" brushRef="#br0" timeOffset="25822.023">14565 819 248 0,'11'-10'93'0,"-11"10"-50"0,0 0-35 15,0 0 24-15,-6-4-22 0,-4-1-5 16,-6 5-11-16,-10-5-1 16,0 5 3-16,-6 0 0 0,1 0 0 15,5 5 9-15,-6 0 4 16,6-1-2-16,5 6 1 16,5-6-7-16,6 6-1 15,10-1-2-15,0 0-2 16,10 1 3-16,6-1 0 15,5 0-4-15,5 1-1 16,0 4-8-16,1 4-2 16,-1 6-4-16,-5 4-1 15,-5 0 12-15,-6 0 7 0,-5 0 13 16,-10-5 5-16,-5 5 8 16,-11 0 5-16,0-10-10 15,0-4-1-15,0-4-19 16,0-15-7-16,5 0-18 15,5-9-7-15,6-14-15 16,16-18-5-16,15-5-40 16</inkml:trace>
          <inkml:trace contextRef="#ctx0" brushRef="#br0" timeOffset="26272.221">14917 250 276 0,'0'-14'104'0,"5"14"-56"0,-10 0-43 0,5 0 22 16,0 0-22-16,0 0-6 16,0 5-6-16,-6 4-1 15,1 10 5-15,0 4 5 0,0 9 4 16,-1 1 2-16,1 14 0 16,5 4-4-16,-5 5-1 15,5 5-1-15,0 4-2 16,0 0 1-16,0-4 1 15,-5-1-3-15,-1-8 0 16,1-10 3-16,0-10 3 16,0-4 0-16,-1-9 2 15,1-5-2-15,0-9 0 16,0-10-6-16,-1-4 1 0,6-10-2 16,0-9-2-16,6 0 5 15,4-9 3-15,6-5 5 16,5-5 5-16,5 0-6 15,6-4 0-15,10 5-6 16,0-10-2-16,5 4 0 16,0 6 2-16,-5 4-1 15,-5 4 2-15,-6 6-11 16,-5 4-4-16,-10 9-12 16,-5 5-5-16,-11 9-17 15,-11 5-9-15,-10 5-63 16</inkml:trace>
          <inkml:trace contextRef="#ctx0" brushRef="#br0" timeOffset="26528.42">14917 670 236 0,'0'18'90'0,"5"-18"-48"0,0 23-42 0,0-13 18 16,1 4-8-16,4 0 0 15,6 4 7-15,0 6 6 16,10 4-12-16,0 0 10 0,0 0 2 16,1 0-5-16,4 0 0 15,-5-5-11-15,0 0-4 16,1-4-2-16,-6 0 1 16,-6-5-21-16,1-5-9 0,-5 0-33 15,-6 1-13-15,5-6-47 16</inkml:trace>
          <inkml:trace contextRef="#ctx0" brushRef="#br0" timeOffset="27323.034">15693 763 140 0,'0'-5'55'0,"0"14"-30"0,5-13-21 0,-5 4 15 0,0 0 0 16,0 9 1-16,0-4 4 15,0 4 2-15,0 0-13 16,0 1 8-16,0-1 2 0,0 0-3 16,0 5 1-16,0 0-6 15,0 5-1-15,0 4-4 16,0 5-1-16,-5 5-3 16,5 0 1-16,0-1-2 15,-5-4 2-15,0 0 0 16,-1 0 1-16,6 0 0 15,0-9 2-15,0-10-5 16,11-14-1-16,5-9-9 16,4-23-2-16,17-9-9 15,0-6-5-15,5 6 6 0,5-1 6 16,-5 0 10-16,0 10 7 16,0 4 7-16,-16 10 3 15,-5 4-9-15,0 10-3 16,-5 4-4-16,0 5 1 15,-6 10-2-15,1-1-1 16,-1 0 3-16,1 5 0 16,-1 5 1-16,6 4 2 15,0 5 1-15,-1 5 3 16,1 4-1-16,-5 5 2 16,-1-4 0-16,1-6 3 15,-1 6-5-15,-5 3-3 0,1-3-3 16,-1-10 0-16,-5 0-18 15,0-5-6-15,-5-9-50 16,-16-5-19-16,-11-23-54 16</inkml:trace>
          <inkml:trace contextRef="#ctx0" brushRef="#br0" timeOffset="24786.269">12609 269 192 0,'-16'-14'71'0,"32"0"-38"0,15-10-32 16,-15 15 14-16,5-5-6 15,15 0 0-15,12-5 8 16,9 1 6-16,6 4-12 16,6 0 12-16,4 0 6 0,0 0-4 15,11 4 0-15,6 1-10 16,-1 0-2-16,5-1-7 16,-5 6-4-16,-5 4-15 15,-5 0-4-15,-6 4-31 16,-10 1-14-16,-5 4-58 15</inkml:trace>
          <inkml:trace contextRef="#ctx0" brushRef="#br0" timeOffset="24515.547">13327 236 160 0,'-10'-5'60'0,"10"5"-32"0,0 0-33 16,0 0 12-16,0 0-4 15,0 0 3-15,0 0 19 16,5 10 10-16,-5-1-17 16,0 0 15-16,5 5 4 0,-5 5-13 15,0 9-3-15,0 4-11 0,5 15-4 16,-5 9-6-16,0 14 0 15,0 9 2-15,0 10 1 16,-5-1-1-16,0-4-2 16,0-4 5-16,5-15 1 15,0-14-11-15,0-9-4 16,-6-9-25-16,6-19-10 16,0-19-39-1,0-4-52-15,6-24 34 16</inkml:trace>
          <inkml:trace contextRef="#ctx0" brushRef="#br0" timeOffset="25447.535">13763 674 140 0,'5'0'52'0,"0"0"-28"0,0-4-19 16,-5 4 11-16,11 4 2 16,-1-4 1-16,1 0 5 15,5 5 5-15,-1-5-16 16,1 0 4-16,5 4 3 0,0 1-5 15,0 4 0-15,0-4-7 0,0 9 0 16,0 5-5-16,0-1 0 16,0 6-6-16,0 4 0 15,-5 4-1-15,-1 6 2 16,1-1 3-16,-5 5 4 16,-11-5-2-16,0 1-2 15,-6-6 6-15,1-4 3 16,-5-5-1-16,-1 1 2 15,-5-6-6-15,1-4-1 16,-1-4-4-16,0-10-1 16,0-5-4-16,1 0 1 15,4 1 2-15,6-6 1 0,0-4-2 16,5 0 0-16,5-4-1 16,5 4 0-16,1 0 0 15,5 5 3-15,-1-1-9 16,1 1-1-16,5 0-7 15,0 4-2-15,0 0-22 16,11-4-10-16,-1 0-42 16</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13333" units="cm"/>
      <inkml:brushProperty name="height" value="0.13333" units="cm"/>
      <inkml:brushProperty name="color" value="#ED1C24"/>
      <inkml:brushProperty name="fitToCurve" value="1"/>
    </inkml:brush>
    <inkml:context xml:id="ctx1">
      <inkml:inkSource xml:id="inkSrc38">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1" timeString="2017-12-01T20:45:05.737"/>
    </inkml:context>
    <inkml:brush xml:id="br2">
      <inkml:brushProperty name="width" value="0.05292" units="cm"/>
      <inkml:brushProperty name="height" value="0.05292" units="cm"/>
      <inkml:brushProperty name="color" value="#0070C0"/>
    </inkml:brush>
    <inkml:brush xml:id="br3">
      <inkml:brushProperty name="width" value="0.09333" units="cm"/>
      <inkml:brushProperty name="height" value="0.09333" units="cm"/>
      <inkml:brushProperty name="color" value="#177D36"/>
      <inkml:brushProperty name="fitToCurve" value="1"/>
    </inkml:brush>
  </inkml:definitions>
  <inkml:trace contextRef="#ctx0" brushRef="#br0">1523 3581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trace contextRef="#ctx0" brushRef="#br0" timeOffset="572">1759 4878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trace contextRef="#ctx0" brushRef="#br0" timeOffset="1308">2501 4893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trace contextRef="#ctx0" brushRef="#br0" timeOffset="1714">3831 4472 244 0,'-5'0'93'0,"5"5"-50"0,-11-5-48 15,5 5 17-15,-5 0-11 16,0 5-1-16,-11 4 4 16,0 6 2-16,-5 4-2 15,-6 5 4-15,0 6 4 0,6 8 0 16,-6 6 3-16,5-5-4 15,6-5 1-15,6 0-5 16,5 0 1-16,6-10-3 16,5 5 2-16,0-4-6 15,5-1-3-15,6-5-2 0,5-4 3 16,12-10-18-16,5-10-4 16,5-10-53-16,6-10-23 15,0-9-3 1</inkml:trace>
  <inkml:trace contextRef="#ctx0" brushRef="#br0" timeOffset="2194">4161 4723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trace contextRef="#ctx0" brushRef="#br0" timeOffset="4280">9278 3088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trace contextRef="#ctx0" brushRef="#br0" timeOffset="5211">9437 3541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trace contextRef="#ctx0" brushRef="#br0" timeOffset="5783">10494 3809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trace contextRef="#ctx0" brushRef="#br0" timeOffset="6487">11148 2990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trace contextRef="#ctx0" brushRef="#br0" timeOffset="6639">12177 3268 312 0,'-11'20'118'0,"6"-6"-64"0,5-4-105 0,0-10 1 16,0 10-72 0,0-10-24-16</inkml:trace>
  <inkml:trace contextRef="#ctx0" brushRef="#br0" timeOffset="7029">12600 3448 244 0,'0'-5'90'0,"6"5"-48"0,-12 0-34 16,6 5 24-16,-5 0-18 15,-6 4-2-15,-6 1-8 16,-10 10-1-16,-6 4-1 16,0 15 7-16,0 5 4 0,6 5 5 15,-1-6 1-15,12 1-2 16,-1-5 0-16,6 5-9 16,6-5-3-16,5 0-1 15,11-10 0-15,0 1-7 16,5-11-2-16,1 1-9 15,5-11-2-15,5-9-13 16,1-5-4-16,-1-9-23 16,6-11-7-16,5-9-48 15</inkml:trace>
  <inkml:trace contextRef="#ctx0" brushRef="#br0" timeOffset="7402">12789 3517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trace contextRef="#ctx0" brushRef="#br0" timeOffset="7808">13413 2928 204 0,'0'5'77'0,"-11"5"-42"0,11-1-30 16,0 1 19-16,0 0-9 15,0 0 0-15,0-1-1 16,0 6 2-16,0 9-9 16,0 1 5-16,5-1 1 0,1 5-2 15,-1 6-1-15,1 8-2 16,-6 11 0-16,0 9 0 15,0 15 2-15,0 10-3 16,0 5 1-16,0-1-3 16,0-9 0-16,0-5-6 15,0-10-1-15,0-19-21 16,0-5-8-16</inkml:trace>
  <inkml:trace contextRef="#ctx0" brushRef="#br0" timeOffset="8890">8372 5906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trace contextRef="#ctx0" brushRef="#br0" timeOffset="9368">9612 5745 288 0,'-16'-5'107'0,"16"5"-58"0,0-10-55 0,0 5 17 0,11-9-12 16,11-6-1-16,0-4-2 15,5-1 0-15,1-4 3 16,-1 5 0-16,6 9 3 0,-6 5 8 16,1 5 5-16,-1 10 2 15,1 0-1-15,-6 10-6 16,-6-1-2-16,0 6-4 15,-5 4-1-15,0 6 3 16,-11 4 1-16,-5 0 3 16,-6 5 1-16,-11-5 8 15,-5 0 5-15,-6 0-9 16,0-9-1-16,0-6-13 16,0-9-5-16,6-10-12 15,5-15-4-15,16-14-17 16,17-10-6-16,6-5-21 0,15-5-10 15,1 5-46 1</inkml:trace>
  <inkml:trace contextRef="#ctx0" brushRef="#br0" timeOffset="9775">10204 5747 312 0,'-11'9'115'0,"0"-9"-62"0,5-9-66 15,6-1 17-15,11-5-26 16,0-4-6-16,6-10 10 16,5 4 8-16,-1 1 6 15,1 4 23-15,6 11 9 0,-6 9 2 16,0 9 2-16,0 6-14 15,-6 4-3-15,1 6-9 16,-6-1-4-16,0 5-1 16,-1 6-1-16,1-1-5 15,-5-5 1-15,-6-5 2 16,0 1 3-16,-6-6 9 16,-5-4 3-16,1-1 2 15,-7-4 4-15,1-5-11 16,-6-5-2-16,-6 0-13 15,1-10-3-15,-1-9-17 0,6-6-6 16,1-9-24-16,4 0-9 16,6-5-62-1</inkml:trace>
  <inkml:trace contextRef="#ctx0" brushRef="#br0" timeOffset="10044">10582 4989 272 0,'0'0'104'0,"0"0"-56"0,0 5-54 0,0-5 17 0,0 0-14 15,0 10-2-15,-5 4 6 16,-1 6 4-16,1-1-2 16,-1 6 11-16,1 14 8 0,-1 19 2 15,1 10 3-15,-1 15-2 16,1 5 0-16,-6 0-8 15,5 4 0-15,1-18-12 16,-1-6-3-16,6-15-22 16,11-14-9-16,11-19-47 15,22-30-21-15,0-24-35 16</inkml:trace>
  <inkml:trace contextRef="#ctx0" brushRef="#br0" timeOffset="10448">10990 5584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trace contextRef="#ctx0" brushRef="#br0" timeOffset="11097">11724 4635 244 0,'5'0'93'0,"-5"5"-50"0,6 0-46 0,-6-5 19 16,5 10-14-16,-5-1-3 15,0 6 6-15,0 9 4 16,0 15-4-16,6 10 12 0,-6 10 6 15,0 9 0-15,0 25 0 16,0 14-3-16,-6 5-1 16,1-10-1-16,-1-4 0 15,1-10-7-15,5-15-2 16,0-15-12-16,0-9-3 0,0-15-28 16,5-14-10-16,6-20-95 15,0-20-52 1,-5-29 85-16</inkml:trace>
  <inkml:trace contextRef="#ctx0" brushRef="#br0" timeOffset="12913">12575 5327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trace contextRef="#ctx0" brushRef="#br0" timeOffset="14310">16688 3210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trace contextRef="#ctx0" brushRef="#br0" timeOffset="21111">17618 3517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trace contextRef="#ctx0" brushRef="#br0" timeOffset="21815">18332 3472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trace contextRef="#ctx0" brushRef="#br0" timeOffset="22415">18862 3428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trace contextRef="#ctx0" brushRef="#br0" timeOffset="22957">19658 3307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trace contextRef="#ctx0" brushRef="#br0" timeOffset="23543">20050 2654 236 0,'5'10'90'0,"1"0"-48"0,-6 4-51 15,5-4 14-15,1 5-5 16,-1 9 0-16,1 10 6 16,-1 10 6-16,6 5-6 15,0 9 8-15,-6 6 5 0,1 9-4 16,-1-5 2-16,-5 0-6 16,6 5-1-16,-1 5-4 15,6 5-1-15,6-5-3 16,-1-10 1-16,1-9-4 15,-1-15 0-15,-10-5-4 16,5-10-1-16,-6-5-19 16,-5-9-7-16,-5-5-36 0,-6-10-16 15,-6-15-11 1</inkml:trace>
  <inkml:trace contextRef="#ctx0" brushRef="#br0" timeOffset="24367">17937 4795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trace contextRef="#ctx0" brushRef="#br0" timeOffset="24758">17832 4619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trace contextRef="#ctx0" brushRef="#br0" timeOffset="25342">18964 5180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trace contextRef="#ctx0" brushRef="#br0" timeOffset="25644">19664 4448 260 0,'5'15'96'0,"6"-6"-52"0,-5 1-60 0,-1 0 12 16,1 4 3-16,-1 6 5 15,-5 4 21-15,0 10 8 16,0 15-16-16,-5 5 8 0,-1 9 3 16,1 5-13-16,-6 1-3 15,0 14-8-15,0 4-1 16,0 1-3-16,5-10-3 16,1-10-1-16,5-4 0 15,0-11-4-15,0-9 0 16,0-15-14-16,5-14-3 0,-5-15-16 15,6-10-4-15,-1-14-11 16,1-15-3-16,-6-15-30 16</inkml:trace>
  <inkml:trace contextRef="#ctx0" brushRef="#br0" timeOffset="25855">19462 4869 216 0,'-22'-24'82'0,"16"9"-44"0,1 10-36 16,5 5 17-16,5-5-10 15,1 0-3-15,-1 1 5 16,6-1 3-16,6 0-7 16,10-5 2-16,12 10 4 0,10 0 2 15,0 0 3-15,6-5-8 16,0 0-3-16,11 5-9 0,-6-9-3 16,-5 4-25-16,0 0-10 15,0 0-81 1,5 10-33-16,-5 0 79 15</inkml:trace>
  <inkml:trace contextRef="#ctx0" brushRef="#br0" timeOffset="26603">20525 5067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trace contextRef="#ctx0" brushRef="#br1" timeOffset="47336">5860 4607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trace contextRef="#ctx0" brushRef="#br1" timeOffset="47954">6955 4239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trace contextRef="#ctx0" brushRef="#br1" timeOffset="48884">6140 4327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trace contextRef="#ctx0" brushRef="#br1" timeOffset="50010">14229 4843 152 0,'0'0'57'0,"5"-10"-30"0,1 15-23 0,-6-5 13 0,0 0 3 16,0 0 18-1,16 0-6-15,6 0-16 16,6 0-4-16,-1 0-2 0,6 0 5 16,11 0 3-16,11 0-3 15,5 0 1-15,6 0-5 16,0-5 1-16,-6 0-5 15,0 5-2-15,1-5 0 16,-6 5-1-16,-1 0 2 16,-4 5 1-16,-1 0-1 15,0 0-1-15,-5-5-3 16,0 5-2-16,-11-5-2 16,-5 0 1-16,-7 5-4 15,1-5 1-15,-11 5-7 16,-11-5-3-16,0 0-10 15,0 9-5-15,-5 1-15 0,-1-5-5 16,1 5-56 0</inkml:trace>
  <inkml:trace contextRef="#ctx0" brushRef="#br1" timeOffset="50609">15189 4370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trace contextRef="#ctx0" brushRef="#br1" timeOffset="51676">14355 4502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trace contextRef="#ctx1" brushRef="#br2">92 238 208 0,'0'0'79'0,"3"0"-42"0,-3 0-34 0,0 0 15 16,-3 3-14-16,3 2-4 15,-6 3-5-15,0 3 0 16,0 2 3-16,3 6 1 0,-6 2 1 16,3 8 2-16,0 13 3 0,-3 11 4 15,0 13 5-15,1 3-10 16,-1 2-2-16,3 1-2 15,0-6 0-15,3-10-3 16,3-11 2-16,0-11-8 16,0-8-2-16,9-15-7 15,6-22-2-15,5-15-7 16,7-11-3-16,-6-13 14 16,0-9 7-16,-3-12 21 15,-3 2 10-15,-3 0 6 16,-7 9 3-16,-5 1-5 15,-5 1-4-15,-1 11-6 16,-3 4-2-16,3 6-8 16,0 5-2-16,0 6-4 0,3 5-3 15,3 5-1-15,3 5 3 16,3 9 0-16,6 4 1 16,-3 14 4-16,2 8 5 15,4 5-5-15,3 5-2 16,0 6 1-16,0 13 0 15,-3 3-6-15,0 2 0 16,3-5 3-16,-1-6 4 16,1-4 1-16,3-9 2 15,3-7-4-15,3-12 0 16,5-9-1-16,7-9 1 16,0-13-2-16,-3-13-1 15,-1-16 3-15,-2-2 0 0,-6-4 1 16,-12-7 0-16,-3 0-2 15,-9 0-2-15,-3-1-6 16,-3 4-4-16,3 7-23 16,3 6-11-16,6 5-43 15,5 0-46 1,4 0 46-16</inkml:trace>
  <inkml:trace contextRef="#ctx1" brushRef="#br2" timeOffset="525.9">1229 0 188 0,'-6'5'71'0,"9"1"-38"0,0 7-32 16,0-5 14-16,0 8-10 15,0 5-3-15,0 5-1 16,-3 9-1-16,0 2 0 16,-3 5 6-16,0 3 6 0,-6 8 7 15,0 8 3-15,0-5 4 16,-3-1 3-16,3-7-11 16,6-3-3-16,3-6-9 15,6-4-2-15,9-6-2 16,-3-5-2-16,12-8 3 15,3-6 2-15,11-5-4 16,13-7-3-16,12-11-2 16,-4-6 3-16,1-7-11 15,-1-6-2-15,-2-5-17 16,2-3-6-16,1 3-18 0,-10 5-5 16,-8-2-30-1</inkml:trace>
  <inkml:trace contextRef="#ctx1" brushRef="#br2" timeOffset="1050.86">104 1381 208 0,'18'-13'77'0,"3"3"-42"0,11-12-39 15,-5 12 13-15,-3-3-10 16,9-1-1-16,2 1-2 15,-5-3 0-15,6 0 3 16,9 0 0-16,5 1 1 0,10-1 17 16,2 0 9-16,-2 3 0 15,2-1 2-15,1 4-7 16,11-3-1-16,10-3-5 0,-1 5-1 16,0-2-6-1,12 2-3-15,13 1 0 0,-1-1 1 16,-3 3-5-16,9 0-3 15,3-2-2-15,-6-1 3 16,-12 0 0-16,-2 1 1 16,-4-1 0-16,-6 3 2 15,-11 0 1-15,-16 3 1 16,-8 3-5-16,-12 2 1 16,-10 0-7-16,-11 10-49 15,-9 1-14 1,-18-6-50-16</inkml:trace>
  <inkml:trace contextRef="#ctx1" brushRef="#br2" timeOffset="-1531.109">1309 3043 68 0,'-3'-3'27'0,"3"-2"-14"0,0-6-2 0,3 9 10 15,-3-4-3-15,0-4 2 16,3-9 4-16,-3-7 2 16,0-6 4-16,-3-8 1 15,0-10-8-15,3-3-3 16,-8-5-12-16,2 2-1 0,0-4 0 15,-3-4 3-15,0-5 1 16,-3 3 1-16,0 5 0 16,-3-2 0-16,-3 5 0 15,-3-1-4-15,4 7-3 0,-1 4 4 16,0 0 4-16,3 6-1 16,0 2 1-1,0 3-7-15,3 5-4 0,0 3-4 16,3 8 1-16,3 3-12 15,-5 2-5-15,2 3-28 16,-6-1-12-16,3-2-54 16</inkml:trace>
  <inkml:trace contextRef="#ctx0" brushRef="#br3" timeOffset="-2.14748E6">372 5442 80 0,'0'9'30'0,"0"-4"-16"0,-5 13 1 15,5-8 13-15,-5-1-4 16,-1 5-2-16,1 5-4 15,0-5-1-15,0 0-3 16,-1 0-1-16,1 0-7 16,0 0-2-16,0 0 0 0,-1 0-2 0,1 0 1 15,0 0-2-15,0 0-1 16,-1 0 1-16,6 0-1 16,0-1 0-16,0 1 0 15,0 0 0-15,0 5 2 16,0 0 1-16,0-1 3 15,6 1-1-15,-6 0 2 16,5-1-6-16,0 1-1 16,0 0 0-16,1-1 2 15,-1 1-3-15,0 4 0 16,0 1 1-16,6-6 0 0,-1 6 4 16,6-1 2-16,-5-4 2 15,4-1 0-15,1 1-7 16,0-1 0-16,-1 6 1 15,1-6 3-15,0 6-4 16,0-1-1-16,5-4 0 16,-6 4 2-16,6 0-1 15,-5 1 2-15,0-1-4 16,5-4 0-16,0-1 5 16,0 1 2-16,0-5 0 15,0 0 1-15,0 0-4 16,5 0 0-16,0 0-1 15,6-5-2-15,4 1 7 16,1 4 3-16,0-5-12 0,5 5-5 16,-5-5 3-16,4 5 1 15,-4 0 3-15,5 0 0 16,-5 0 0-16,0 0 2 16,-1 0-3-16,1 0 0 15,0 0 1-15,-1-5 2 16,6 5-1-16,0 0-1 15,-5-4-2-15,5-1 1 16,11 0 1-16,-1 1 2 16,0-1-1-16,6 0-1 15,0 1 1-15,0-1-1 16,-1 0 0-16,1 1 0 0,0-1-3 16,-1-4 2-16,1-1 1 15,-5 1 0-15,-1 0 2 16,11-1 1-16,5 1-4 15,6 0 1-15,-1-1-2 16,0 1 0-16,1 0 2 16,-1-1 2-16,1 1-3 15,-6-5 0-15,5 0 1 16,-4 0 2-16,9 0-1 16,6 0-1-16,0 0 1 15,5 0-1-15,-5 0 0 16,0 0 2-16,0 0-3 15,0-5-2-15,0 1 2 16,10-1 0-16,6 0 1 0,0-4 0 16,-1 0 0-16,1 4 0 15,0-4 2-15,-11 4 1 16,0-4-4-16,6-1-1 16,4 1 1-16,1 4 0 15,0-4-2-15,-6 0 2 16,0-1 1-16,1 6 2 15,20-10-1-15,1 0-1 16,4 0 1-16,-4-5-1 16,-6 5 2-16,-11 0 1 15,-4 0-1-15,5 0-2 16,-6 0-2-16,6 5 1 0,10-1 1 16,-5 1 2-16,0 0-1 15,-6-1 2-15,-10 1-4 16,1 0 0-16,-1-5 7 15,5 5 4-15,6-1-5 16,0 1-1-16,4-5-4 16,-9 5-1-16,-6-1 1 15,0 1 2-15,0 0-1 16,-10 4-1-16,5 0-2 16,10 1-1-16,1-1-1 15,-1 0 3-15,-5-4 0 16,-5 9 1-16,-5 0-3 15,10 0 0-15,-5 0 2 16,5 0 2-16,6 0 0 16,-1 0 2-16,-5 5-2 0,1-1-1 15,-12 1-2-15,1 4 1 16,-6 1 1-16,-4-1 2 16,-1 0-3-16,0 1 0 15,0 4 1-15,6 0 2 16,-1 0-3-16,-5 0 0 15,0 0 1-15,-5 4 2 16,-10-4-1-16,-6 9-1 16,-5-4 1-16,0 0 1 15,-5 4-3-15,-6 0 0 16,-5 1 1-16,1 4 0 16,-1 0 0-16,-5 0 2 0,-5 0-3 15,5 0-2-15,-6 0 4 16,-4 0 1-16,-1-5 2 15,1 0 2-15,-1-4-5 16,1 4-1-16,-1-9-2 16,1 0 0-16,-6-5-3 15,0 1 1-15,0-1 2 16,-5-9 1-16,0 0 1 16,0 0 2-16,0 0-1 15,0 0 2-15,0 0-2 16,0 0 2-16,0 0-2 15,0 0 2-15,0 0-4 16,0-5-2-16,0 1-5 16,0-6 0-16,6 1 2 15,-6 0 3-15,0-1 2 0,0-4 1 16,0-4-3-16,0 4 2 16,0 0 3-16,5-5 1 15,0 1-6-15,0-1 0 16,1 0-1-16,4-4-1 15,1 0 4-15,4-1 0 16,1 6 1-16,5-1 0 16,0 0 0-16,5 1 0 15,1-1-3-15,4 5 2 16,1-9 3-16,-1-1 1 16,0 6-4-16,6-1-1 15,0 0 1-15,0 5 2 0,-1 0 0 16,1 1-1-16,0-1 1 15,0 4 1-15,-1 1-3 16,6 0 0-16,-5-1 5 16,0 1 2-16,-1-5 2 15,6 0 0-15,11 0 0 16,4 5 0-16,1-10-4 16,0 10-3-16,-6-5 0 15,1 0-1-15,-6 4 0 16,0 1 2-16,0 0-1 15,1 4-1-15,-1 0 1 16,5 1-1-16,6-6 0 16,0 6 2-16,10-1 1 15,5 0 1-15,6 1-2 16,-6 4 1-16,1 0-2 0,-6 4-1 16,6-4 1-16,-6 0 1 15,5 5-3-15,1 0 0 16,4-10 1-16,6 10 0 15,5-1 0-15,1 1 2 16,-6 0-1-16,-6 4-1 16,1-4 1-16,0 4-1 15,-1 5 0-15,1-5 0 16,5-4-3-16,10 4 2 16,1-4 1-16,-1 0 2 15,-10-1 1-15,5 6 3 0,-5-1-3 16,0 0 0-16,0 1-1 15,5-1 1-15,11-4-4 16,0 4 0-16,-1 0 3 16,-4 5 1-16,-1-9-1 15,-5 4-2-15,6 1 3 16,4-1 2-16,11-4-2 16,1 4 0-16,-1 0-1 15,-11 0-2-15,-4 1 1 16,-1-6-1-16,-5 1 0 15,6 0 2-15,10-1-1 16,-6 1-1-16,6 4 1 16,-10-4-1-16,-6 9 2 15,5-14 1-15,-4 0-4 16,4 9 1-16,11 1 2 0,-5-1 1 16,5-4-1-16,-11 4-2 15,0 0 1-15,-10-4-1 16,5 4 0-16,6-4 0 15,5 0 2-15,10-1 1 16,0-4-1-16,-10 5 1 16,-1 0 0-16,-4-5 1 15,10 4-5-15,5-4 1 16,5 0 0-16,1 0 0 16,-6 0 0-16,0 5 0 15,-5-5 0-15,0 5 2 16,10-5-1-16,11 0-1 0,-5 0 1 15,-6-5-1-15,0 0-3 16,-10-4 2-16,5 4 1 16,6 1 2-16,5-6-1 15,-1 1-1-15,-10-5-2 16,-5 0 1-16,-10-5 1 16,-1 1 0-16,-10-10 0 15,-11 4 2-15,1-3-1 16,-1-1 2-16,-4-14 0 15,-1 0 1-15,-5-5 2 16,-11-4 1-16,-5-10-3 16,1-9-3-16,-6 0 0 15,-6 10 1-15,-4-6-1 16,-1 1 2-16,1 0-2 16,-6-1 2-16,-5-8-2 0,0-1 2 15,0-4-2-15,-5-5-1 16,-6 5 1-16,1 4-1 15,-1 15-3-15,-5-1 2 16,-5 5-1-16,0 5-2 16,-5 9-2-16,0 0 1 15,0 9-13-15,-1 0-3 16,1 6-24-16,5 3-12 16,0 10-71-1</inkml:trace>
  <inkml:trace contextRef="#ctx0" brushRef="#br3" timeOffset="-2.14748E6">5616 8009 128 0,'-5'-4'49'0,"5"-1"-26"0,-5 5-25 0,5 0 11 15,0 0 3-15,0 0 2 16,0 0 6-16,0 0 2 16,0 0-11-16,10 5 7 0,1-1 2 15,-1-4-2-15,11 0 2 16,0 0-5-16,6 0 1 15,-1 0-11-15,0 0-3 0,0 0 0 16,1 0 1-16,-1 5-4 16,0 4 1-16,-5 1 0 15,5 4 0-15,-5 0-5 16,-5 0 1-16,-6 4 0 16,1 5-1-16,-11 1 4 15,-5-1 0-15,-1 0 1 16,-4 1 0-16,-6-1 0 15,-5 0 0-15,0 1 0 16,0-1 2-16,-5-4-1 16,0-1-1-16,0-4 1 15,-1-4-1-15,1-1 2 16,5-4 3-16,0-5 0 16,0 0 0-16,5-5-3 0,-5 0-2 15,11 1-2-15,5-6 1 16,-1 1-4-16,6-5-1 15,11 0 0-15,-1 0 2 16,11 0-1-16,0 5 4 16,6-1-5-16,4 1 0 15,1 0-6-15,-1 4 0 16,0 0-23-16,-4 1-9 16,-1-1-39-1</inkml:trace>
  <inkml:trace contextRef="#ctx0" brushRef="#br3" timeOffset="-2.14748E6">6267 8065 212 0,'5'5'82'0,"-5"-5"-44"0,0 0-44 15,0 0 14-15,-5 0-12 16,0 0 1-16,-1 0-4 15,1 5 2-15,-5-1 3 16,-1-4 3-16,1 5 2 0,-1 4 5 16,1-4 3-16,-1 4-4 15,6 0-2-15,0 5-2 16,-1-4-3-16,1-1 1 16,5 0 1-16,0 1-1 0,0-10-1 15,5 9 1-15,6-4-1 16,-1-1 0-16,1 1 2 15,-1 0-3-15,1-1 0 16,-1 1-1-16,1 0 0 16,-1 4 2-16,-4-4 0 15,-1-1 0-15,0 1 2 16,0 0-1-16,-5-1-1 16,0 6 1-16,-5-1 1 15,-5 0 1-15,-1 1 1 16,1-1 0-16,-6 0 2 15,0 1-5-15,0-1-1 16,1-4-2-16,-1-1-2 0,0-4-11 16,6-4-5-16,-1-1-31 15,6-9-15-15,10 0-12 16</inkml:trace>
  <inkml:trace contextRef="#ctx0" brushRef="#br3" timeOffset="-2.14748E6">4914 7674 204 0,'-11'-10'77'0,"11"6"-42"0,5-1-45 0,-5 5 11 16,6-5-10-16,4 1 1 16,0-1 2-16,1 0 1 15,-1 5 3-15,1-4 10 0,-1 4 6 16,6 0 3-16,0 0-1 16,0-5 0-16,5 0 3 15,5 1-7-15,11-1 1 16,5-4-6-16,0-1 1 0,5-4-5 15,10-4 0-15,1-1 1 16,0 0 2-16,10 1-3 16,0 4 0-16,0 0 1 15,1 4 0-15,-12 1-5 16,-9 4-1-16,-7-4 1 16,-4 4 0-16,-11 1-8 15,-5 4-2-15,-5 0-18 16,-5 4-7-16,-11-4-69 15,-6 10-29 1,-4 4 69-16</inkml:trace>
  <inkml:trace contextRef="#ctx0" brushRef="#br3" timeOffset="-2.14748E6">5344 7771 108 0,'0'0'44'0,"0"0"-24"0,0 5-17 15,0-5 12-15,0 0 6 0,0 0 7 16,0 0 0-16,0 0 3 16,0 9-8-1,0 1-4-15,0-1-11 0,0 0-5 0,-6 1 0 16,6-1-2-16,0 5-1 15,-5 0 1-15,0 0 1 16,0 0 1-16,5 9 1 16,-6 1-2-16,1 4 1 15,0 4-2-15,0 6 2 16,-1-6 2-16,1 1 2 16,-5-1-1-16,4 1-1 15,1 0-3-15,0-1-2 16,0-4 1-16,-6 0 1 0,11-4-8 15,0-6-1-15,-5-4-18 16,5-4-9-16,-5-6-26 16,-1-8-52-1,6-6 23-15</inkml:trace>
  <inkml:trace contextRef="#ctx0" brushRef="#br3" timeOffset="-2.14748E6">6681 7576 208 0,'-21'18'77'0,"16"-8"-42"0,0 8-41 0,0-8 12 16,-1 4-11-16,1 4 1 15,0 6 0-15,0-1 2 16,-1 0 1-16,6 14 12 0,0-4 5 16,0 0-4-16,6 4-2 15,-1 0-1-15,0 1 1 16,-5-1-5-16,0 0-1 16,0 1-4-16,0-6-1 15,-5-4 1-15,0 0 2 16,-1-5-1-16,6-4-1 15,0-5 1-15,0 0-1 16,0-14 2-16,0 0 3 0,11-9 0 16,5-10 0-16,5-9 1 15,0-9 1-15,5-5-1 16,5-9-1-16,1-1-6 16,4 1-1-16,1-5 3 15,0 0 1-15,0 5-3 16,-6-1-1-16,6 15 1 15,-6 9 0-15,1 5-4 16,-11 9-1-16,-6 5-17 16,1 9-5-16,-11 4-48 15,-15 15-51 1,-1 0 38-16</inkml:trace>
  <inkml:trace contextRef="#ctx0" brushRef="#br3" timeOffset="-2.14748E6">6692 8023 216 0,'5'19'82'0,"6"-10"-44"0,-1 1-40 0,1-1 14 15,-1 0-8-15,6 5-3 16,-1 5-3-16,6-1 1 15,0 1 1-15,0 4 6 0,0 1 6 16,0 4 0-16,0 0 1 16,-5 0 1-16,0 0 4 0,0-5-10 15,-6-4-2-15,1-5-4 16,-1 0-2-16,-5-5-10 16,-5-9-6-16,0 0-45 15,-5 0-18-15,0-5-16 16</inkml:trace>
  <inkml:trace contextRef="#ctx0" brushRef="#br3" timeOffset="-2.14748E6">7248 8448 176 0,'5'-5'66'0,"0"0"-36"0,6-9-22 15,-1 10 18-15,1-10-9 16,5-5-2-16,5-4-11 16,5-5-2-16,5 4-2 15,1 1 0-15,-1-10 2 0,-5 5 5 16,1 5 4-16,-6 0-2 15,0 4 2-15,-6 5-4 16,1 5 1-16,0-1-5 0,-6 6 0 16,1-1-1-16,-6 10 1 15,-5 4-2-15,0 0-1 16,0 5-2-16,0 5 1 16,0 0-1-16,0 9 0 15,-5 4 4-15,0 6 1 16,-1 4-4-16,1 0 1 15,0 0-2-15,0-5 0 16,-1 0 2-16,-4-4 2 16,-1 4-3-16,1-9 0 15,-1-5 3-15,1-4 1 0,-1 0-4 16,1-5 1-16,-6 0 2 16,0-5 1-16,1-4-4 15,-1-1-1-15,0 1 5 16,0-5 3-16,6 0-1 15,-1 0 2-15,1-9-4 16,-1 4-2-16,6-4 0 16,0 4 1-16,5 0-3 15,0-4-2-15,10 0-1 16,1-1 3-16,5 1 0 16,5 4 1-16,0 1 0 15,0-1 2-15,0 0-1 16,5 1-1-16,0-1 3 15,0 5 0-15,-5 0 1 16,-5-5 2-16,0 1-3 0,0-1-2 16,-1 0 0-16,-4 1-1 15,-1-1-3-15,1 0 2 16,-1 1-10-16,1-1-3 16,-1 0-11-16,1 1-2 15,-1-6-36-15,-5 10-14 16,1-9-6-1</inkml:trace>
  <inkml:trace contextRef="#ctx0" brushRef="#br3" timeOffset="-2.14748E6">9294 8256 152 0,'-16'0'57'0,"16"0"-30"0,0-9-34 16,0 4 8-16,5-4-7 15,0 0-1-15,6-10 8 16,5-4 6-16,5-1-3 16,0-4 11-16,5 1 7 0,0-1 0 15,0 4-1-15,0 1-3 0,1 9 1 16,-6 0-6-16,0 5-3 15,0 9-5-15,-6 4-2 16,1 6-1-16,-5 4-2 16,-6 4-2-16,0 1-1 15,-5 9 2-15,-5 0 0 16,0 0 7-16,-6-5 4 16,-5-4 1-16,-5-1 1 15,0 1-2-15,0-5 1 16,-5-5-2-16,5 1 0 15,6-6-8-15,-1-4-2 16,5-4-16-16,6-1-6 0,0-4-24 16,10-5-7-16,6-5-45 15</inkml:trace>
  <inkml:trace contextRef="#ctx0" brushRef="#br3" timeOffset="-2.14748E6">9939 8033 268 0,'-16'14'101'0,"11"-5"-54"0,0-4-55 0,5-5 18 16,0 9-16-16,0 0-1 15,0 1 2-15,0-1 2 16,0 5 2-16,0 4 1 0,5 1 2 16,-5 0 1-16,0 4 3 15,0 0-5-15,0-4-1 16,5 0-7-16,-5-5 0 16,5-5-35-16,1-4-12 15,4-5-43 1</inkml:trace>
  <inkml:trace contextRef="#ctx0" brushRef="#br3" timeOffset="-2.14748E6">10191 8061 184 0,'0'4'71'0,"-6"-8"-38"0,12 4-39 16,-6 0 14-16,0 0-14 15,0 0-1-15,10 4 4 16,-5 6 3-16,1-1 1 16,-1 5 10-16,0 0 8 0,0 0 1 15,1-5 0-15,4 0 3 16,1-9 0-16,10 0-10 16,5-4-3-16,5-6-8 15,1 1-4-15,4 0-6 16,1 0 0-16,-5-1 6 0,-6 10 3 15,-5 5 5-15,-5 9 3 16,-6 0 7-16,-10 4 2 16,0 1-3-16,-5 0-1 15,5-1-11-15,-5-4-3 16,5 0-26-16,5-4-7 16,-5-10-33-16,10 0-10 15,11-5-20 1</inkml:trace>
  <inkml:trace contextRef="#ctx0" brushRef="#br3" timeOffset="-2.14748E6">10852 8000 208 0,'-11'-14'77'0,"1"14"-42"0,15-14-34 0,-5 14 16 16,0-5-11-16,5 5-3 16,0 0 2-16,1 0 1 15,4 0-2-15,1 0 2 0,4 0 0 0,6 0 4 16,6 0 1-16,-1 0 1 16,5 0 0-16,6 0-6 15,5 0-2-15,5-4-15 16,6-1-6-16,4 0-29 15,-4 5-12-15,4 0-39 16</inkml:trace>
  <inkml:trace contextRef="#ctx0" brushRef="#br3" timeOffset="-2.14748E6">10957 7711 204 0,'0'0'77'0,"0"4"-42"0,5-8-50 16,-5 4 10-16,0 0-13 16,10 0-4-16,-5 4 18 15,6 1 11-15,-6 4-2 16,0 1 13-16,1 8 8 0,-1 1-8 16,-5 9 0-16,0 0-10 15,0 9-3-15,0 1-3 16,-5 4-2-16,-1 0-8 15,1-5-5-15,0-4 2 0,0-5 2 16,-1-10-13-16,-4-4-5 16,0-5-15-1,-1-4-46-15,1-5 11 16</inkml:trace>
  <inkml:trace contextRef="#ctx0" brushRef="#br3" timeOffset="-2.14748E6">8675 8089 176 0,'-6'-10'68'0,"6"10"-36"0,21-4-31 0,-15 4 14 15,-1 0-8-15,0-5 1 16,6 0 1-16,4 1 5 15,1-1-8-15,5 0 6 0,11 1 3 16,10-1-1-16,5-4 2 16,5-1-7-16,1 1-3 15,-1 0-3-15,-5-1-3 16,1 1-15-16,-12 4-7 16,-4 1-44-1,-1 4-62-15,-5 0 26 16</inkml:trace>
  <inkml:trace contextRef="#ctx0" brushRef="#br3" timeOffset="-2.14748E6">8953 8103 120 0,'0'9'46'0,"0"-14"-24"0,5 5-17 0,-5 0 13 15,0 14-4-15,0-5 2 16,0 1 2-16,5 4 3 15,-5 0-11-15,0-5 10 0,0 5 3 16,0 0 2-16,0 5 2 16,0-1-11-16,0 6-4 15,0 4-7-15,0 4-4 16,0 6 0-16,0-1-1 16,0 0-3-16,-5-4 2 15,0-5 3-15,-1 4 1 16,-4 1 1-16,-1-5 0 15,-4 0 2-15,-1-9 1 0,0-1-3 16,0 1-3-16,1-5-3 16,-1-5 1-16,-5-4-6 15,5 0-3-15,1-10-16 16,-6-9-9-16,5-9-34 16,0-10-56-1,0-9 27-15</inkml:trace>
  <inkml:trace contextRef="#ctx0" brushRef="#br3" timeOffset="-2.14748E6">12609 7930 256 0,'-11'0'96'0,"17"5"-52"0,-1-1-58 0,0-4 11 16,6 0-23-16,-1-4-9 15,6 4 14-15,5 0 7 16,5 4 9-16,0 6 10 0,1 4 6 16,-1 4 4-16,0 1 3 15,0 0-1-15,-5 4 1 16,-5 5-7-16,-6 0-2 15,-4-5-5-15,-12 0-1 16,-4-4-3-16,-6 0-1 16,-5-1 3-16,-5-4 3 15,0 0 0-15,0-4 0 16,-1-1-1-16,6-4 0 0,6-5-5 16,-1-5 1-16,11-4 0 15,5-10 0-15,5 5 0 16,11-5 0-16,10 1-3 15,5-1 2-15,6 0-8 16,5 5-4-16,5 1-22 16,0 3-8-16,1 1-48 15,-6 4-25 1,5 1 56-16</inkml:trace>
  <inkml:trace contextRef="#ctx0" brushRef="#br3" timeOffset="-2.14748E6">13364 8005 256 0,'6'0'96'0,"-1"-5"-52"0,-10 5-47 16,5 0 19-16,-6-5-14 0,-4 5-3 15,-1-4-3-15,-4 8 3 16,-6 1 0-16,0 0 3 0,0 4 3 16,0 0-2-16,5 1 0 15,0 4-3-15,6-5-1 16,4 5-1-16,12 0 0 15,-1-5 0-15,11 1 0 16,-1-1 0-16,1 5-2 16,5 0-4-16,0 4-2 15,-5 1-2-15,0-5 0 16,-11 5 13-16,-5-1 9 16,0 1 8-16,-11-5 4 0,1 0-5 15,-6-5-2-15,-5-4-20 16,5-5-7-16,1-5-18 15,4-4-9-15,11-19-37 16,11-5-49 0,15-13 36-16</inkml:trace>
  <inkml:trace contextRef="#ctx0" brushRef="#br3" timeOffset="-2.14748E6">13784 7534 208 0,'26'-19'79'0,"-15"19"-42"0,-6 0-39 15,-5 0 17-15,0 9-9 16,0 1-1-16,-5 8-2 16,-6 6 0-16,1 8-2 15,-1 1-1-15,1 4 3 0,4 5 4 0,6 9 4 16,6-4-2-16,-1 4 0 16,5 1-3-16,-4 4-1 15,-1-5-1-15,-5-4 0 16,-5-6-2-16,-1-3 1 15,-4-10-4-15,-6-5 0 16,-5-4-10-16,-5-10-3 16,5-4-6-16,0-1-1 15,0-8 10-15,0-6 3 16,11 1 6-16,4-14 3 16,1-1 11-16,10-4 4 0,11-4 1 15,10-5 0-15,11-5-9 16,10 0-3-16,0 0-3 15,1 0 1-15,-1 4 0 16,0 6 3-16,-5 4-3 16,-5 4 0-16,-6 6-8 15,-5 4-2-15,1-5-7 16,-6 10-2-16,-6-1-15 16,1 1-8-16,-5 0-32 15</inkml:trace>
  <inkml:trace contextRef="#ctx0" brushRef="#br3" timeOffset="-2.14748E6">12032 7837 196 0,'-37'-52'74'0,"27"38"-40"0,-17 0-22 0,22 10 19 16,-5-10-12-16,-1 4-1 15,1 1-1-15,-1 0-2 16,1 4-7-16,4 1-1 0,1-1 3 16,5 0-6-16,0 1 0 15,11-1 0-15,4-4 0 16,6-1 2-16,6-4 3 15,9 0 5-15,17-4 3 16,10-6-3-16,10 1 2 16,1 0-3-16,4-1 0 15,6 6-10-15,-5-6-3 16,5 6-8-16,-5 4-2 0,-1 4-13 16,-10 1-5-16,-10 9-16 15,-11 0-7-15,-10 5-31 16,-11 9-54-1,-10 9 33-15</inkml:trace>
  <inkml:trace contextRef="#ctx0" brushRef="#br3" timeOffset="-2.14748E6">12236 7515 192 0,'6'0'71'0,"-6"5"-38"0,0 4-30 0,0 0 15 0,0 5-5 16,-6 5 0-16,1 4-1 16,0 5 0-16,0 5-6 15,-1 9-2-15,6 9 0 0,0-4 0 16,0 4 0-16,-5 0 0 15,0 5 0-15,0 0 4 16,-1-9 5-16,1-5-7 16,0-10-3-16,0-8-13 15,-1-6-4-15,1-8-22 16,0-10-9-16,0-14-18 16,0-5-46-1,-1-9 24-15</inkml:trace>
  <inkml:trace contextRef="#ctx0" brushRef="#br3" timeOffset="-2.14748E6">13726 8009 264 0,'0'0'101'0,"16"0"-54"0,15 5-61 0,-10-5 14 16,6 0-6-16,-1 0 1 15,0 0 14-15,6 5 8 16,-1 4-8-16,6 5 6 0,-11 0 5 16,5 9-5-16,-4 1 0 15,-1-6-7-15,-5 1-3 0,0-1-2 16,0 1-3-16,-5-5-8 15,-6 0-5-15,1 0-18 16,-1-5-7-16,-5 1-46 16,1 4-59-1</inkml:trace>
  <inkml:trace contextRef="#ctx0" brushRef="#br3" timeOffset="-2.14748E6">14524 8093 188 0,'-11'0'71'0,"11"0"-38"0,-5-4-32 16,5 4 14-16,0 0-8 0,0 0 1 16,0 0-1-16,10 0 1 15,6 0-4-15,0 0 4 0,10 0 4 16,0 0-2-16,6 0 0 15,-1 0-2-15,-5 0 0 16,1 4 2-16,-6 6 1 16,-6 3-3-16,-4 1 0 15,-6 5-3-15,-5 0 2 16,-5-1-2-16,-6 6 0 16,-10 4-1-16,-5 0 0 15,-5 4-5-15,-6 1 1 16,0 0 2-16,1-5 1 15,4 0-1-15,1-5-2 0,4 0 1 16,1 1 1-16,5-6-1 16,5 1 2-16,6-5-4 15,-1 9 0-15,11-9 1 16,6 0 2-16,4-5 5 16,11 1 6-16,5-1-3 15,11 0 2-15,0 1-3 16,5 4 2-16,-6-5-4 15,1 0 1-15,-5 1-7 16,-1-1-1-16,-5 0-5 16,-5 1 1-16,-5-6-16 15,0 1-4-15,0 0-41 16,-1-1-15-16,-9 1-41 16</inkml:trace>
  <inkml:trace contextRef="#ctx0" brushRef="#br3" timeOffset="-2.14748E6">15463 8098 312 0,'-11'-5'115'0,"11"10"-62"0,0 0-51 16,0-5 23-16,0 0-17 15,0 0-2-15,0 0-4 0,11 0-2 16,-1 0 1-16,0 0-1 0,1 0 0 15,5 0-7-15,-1 0 0 16,6 0-30-16,0 0-11 16,11 0-81-1</inkml:trace>
  <inkml:trace contextRef="#ctx0" brushRef="#br3" timeOffset="-2.14748E6">16029 8186 88 0,'5'-14'33'0,"6"14"-18"0</inkml:trace>
  <inkml:trace contextRef="#ctx0" brushRef="#br3" timeOffset="-2.14748E6">16491 8186 156 0,'15'-4'57'0,"-4"-1"-30"0,10 0-76 16,-11 1-8-16,1-6 4 15,5 1 5-15</inkml:trace>
  <inkml:trace contextRef="#ctx0" brushRef="#br3" timeOffset="-2.14748E6">16695 8126 244 0,'5'0'90'0,"-5"18"-48"0,16-8-34 0,-16-10 24 15,5 4-20-15,1 1-6 16</inkml:trace>
  <inkml:trace contextRef="#ctx0" brushRef="#br3" timeOffset="-2.14748E6">16753 8172 418 0,'16'10'-32'0,"-1"-1"-8"15,6-4-12-15,6-1-3 16,9 1-25 0</inkml:trace>
  <inkml:trace contextRef="#ctx0" brushRef="#br3" timeOffset="-2.14748E6">19470 8252 248 0,'11'-10'93'0,"-11"10"-50"0,0 0-35 15,0 0 24-15,-6-4-22 0,-4-1-5 16,-6 5-11-16,-10-5-1 16,0 5 3-16,-6 0 0 0,1 0 0 15,5 5 9-15,-6 0 4 16,6-1-2-16,5 6 1 16,5-6-7-16,6 6-1 15,10-1-2-15,0 0-2 16,10 1 3-16,6-1 0 15,5 0-4-15,5 1-1 16,0 4-8-16,1 4-2 16,-1 6-4-16,-5 4-1 15,-5 0 12-15,-6 0 7 0,-5 0 13 16,-10-5 5-16,-5 5 8 16,-11 0 5-16,0-10-10 15,0-4-1-15,0-4-19 16,0-15-7-16,5 0-18 15,5-9-7-15,6-14-15 16,16-18-5-16,15-5-40 16</inkml:trace>
  <inkml:trace contextRef="#ctx0" brushRef="#br3" timeOffset="-2.14748E6">19822 7683 276 0,'0'-14'104'0,"5"14"-56"0,-10 0-43 0,5 0 22 16,0 0-22-16,0 0-6 16,0 5-6-16,-6 4-1 15,1 10 5-15,0 4 5 0,0 9 4 16,-1 1 2-16,1 14 0 16,5 4-4-16,-5 5-1 15,5 5-1-15,0 4-2 16,0 0 1-16,0-4 1 15,-5-1-3-15,-1-8 0 16,1-10 3-16,0-10 3 16,0-4 0-16,-1-9 2 15,1-5-2-15,0-9 0 16,0-10-6-16,-1-4 1 0,6-10-2 16,0-9-2-16,6 0 5 15,4-9 3-15,6-5 5 16,5-5 5-16,5 0-6 15,6-4 0-15,10 5-6 16,0-10-2-16,5 4 0 16,0 6 2-16,-5 4-1 15,-5 4 2-15,-6 6-11 16,-5 4-4-16,-10 9-12 16,-5 5-5-16,-11 9-17 15,-11 5-9-15,-10 5-63 16</inkml:trace>
  <inkml:trace contextRef="#ctx0" brushRef="#br3" timeOffset="-2.14748E6">19822 8103 236 0,'0'18'90'0,"5"-18"-48"0,0 23-42 0,0-13 18 16,1 4-8-16,4 0 0 15,6 4 7-15,0 6 6 16,10 4-12-16,0 0 10 0,0 0 2 16,1 0-5-16,4 0 0 15,-5-5-11-15,0 0-4 16,1-4-2-16,-6 0 1 16,-6-5-21-16,1-5-9 0,-5 0-33 15,-6 1-13-15,5-6-47 16</inkml:trace>
  <inkml:trace contextRef="#ctx0" brushRef="#br3" timeOffset="-2.14748E6">20598 8196 140 0,'0'-5'55'0,"0"14"-30"0,5-13-21 0,-5 4 15 0,0 0 0 16,0 9 1-16,0-4 4 15,0 4 2-15,0 0-13 16,0 1 8-16,0-1 2 0,0 0-3 16,0 5 1-16,0 0-6 15,0 5-1-15,0 4-4 16,0 5-1-16,-5 5-3 16,5 0 1-16,0-1-2 15,-5-4 2-15,0 0 0 16,-1 0 1-16,6 0 0 15,0-9 2-15,0-10-5 16,11-14-1-16,5-9-9 16,4-23-2-16,17-9-9 15,0-6-5-15,5 6 6 0,5-1 6 16,-5 0 10-16,0 10 7 16,0 4 7-16,-16 10 3 15,-5 4-9-15,0 10-3 16,-5 4-4-16,0 5 1 15,-6 10-2-15,1-1-1 16,-1 0 3-16,1 5 0 16,-1 5 1-16,6 4 2 15,0 5 1-15,-1 5 3 16,1 4-1-16,-5 5 2 16,-1-4 0-16,1-6 3 15,-1 6-5-15,-5 3-3 0,1-3-3 16,-1-10 0-16,-5 0-18 15,0-5-6-15,-5-9-50 16,-16-5-19-16,-11-23-54 16</inkml:trace>
  <inkml:trace contextRef="#ctx0" brushRef="#br3" timeOffset="-2.14748E6">17514 7702 192 0,'-16'-14'71'0,"32"0"-38"0,15-10-32 16,-15 15 14-16,5-5-6 15,15 0 0-15,12-5 8 16,9 1 6-16,6 4-12 16,6 0 12-16,4 0 6 0,0 0-4 15,11 4 0-15,6 1-10 16,-1 0-2-16,5-1-7 16,-5 6-4-16,-5 4-15 15,-5 0-4-15,-6 4-31 16,-10 1-14-16,-5 4-58 15</inkml:trace>
  <inkml:trace contextRef="#ctx0" brushRef="#br3" timeOffset="-2.14748E6">18232 7669 160 0,'-10'-5'60'0,"10"5"-32"0,0 0-33 16,0 0 12-16,0 0-4 15,0 0 3-15,0 0 19 16,5 10 10-16,-5-1-17 16,0 0 15-16,5 5 4 0,-5 5-13 15,0 9-3-15,0 4-11 0,5 15-4 16,-5 9-6-16,0 14 0 15,0 9 2-15,0 10 1 16,-5-1-1-16,0-4-2 16,0-4 5-16,5-15 1 15,0-14-11-15,0-9-4 16,-6-9-25-16,6-19-10 16,0-19-39-1,0-4-52-15,6-24 34 16</inkml:trace>
  <inkml:trace contextRef="#ctx0" brushRef="#br3" timeOffset="-2.14748E6">18668 8107 140 0,'5'0'52'0,"0"0"-28"0,0-4-19 16,-5 4 11-16,11 4 2 16,-1-4 1-16,1 0 5 15,5 5 5-15,-1-5-16 16,1 0 4-16,5 4 3 0,0 1-5 15,0 4 0-15,0-4-7 0,0 9 0 16,0 5-5-16,0-1 0 16,0 6-6-16,0 4 0 15,-5 4-1-15,-1 6 2 16,1-1 3-16,-5 5 4 16,-11-5-2-16,0 1-2 15,-6-6 6-15,1-4 3 16,-5-5-1-16,-1 1 2 15,-5-6-6-15,1-4-1 16,-1-4-4-16,0-10-1 16,0-5-4-16,1 0 1 15,4 1 2-15,6-6 1 0,0-4-2 16,5 0 0-16,5-4-1 16,5 4 0-16,1 0 0 15,5 5 3-15,-1-1-9 16,1 1-1-16,5 0-7 15,0 4-2-15,0 0-22 16,11-4-10-16,-1 0-42 16</inkml:trace>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13333" units="cm"/>
      <inkml:brushProperty name="height" value="0.13333" units="cm"/>
      <inkml:brushProperty name="color" value="#ED1C24"/>
      <inkml:brushProperty name="fitToCurve" value="1"/>
    </inkml:brush>
    <inkml:context xml:id="ctx1">
      <inkml:inkSource xml:id="inkSrc38">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1" timeString="2017-12-01T20:45:05.737"/>
    </inkml:context>
    <inkml:brush xml:id="br2">
      <inkml:brushProperty name="width" value="0.05292" units="cm"/>
      <inkml:brushProperty name="height" value="0.05292" units="cm"/>
      <inkml:brushProperty name="color" value="#0070C0"/>
    </inkml:brush>
    <inkml:brush xml:id="br3">
      <inkml:brushProperty name="width" value="0.09333" units="cm"/>
      <inkml:brushProperty name="height" value="0.09333" units="cm"/>
      <inkml:brushProperty name="color" value="#177D36"/>
      <inkml:brushProperty name="fitToCurve" value="1"/>
    </inkml:brush>
  </inkml:definitions>
  <inkml:trace contextRef="#ctx0" brushRef="#br0">1523 3581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trace contextRef="#ctx0" brushRef="#br0" timeOffset="572">1759 4878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trace contextRef="#ctx0" brushRef="#br0" timeOffset="1308">2501 4893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trace contextRef="#ctx0" brushRef="#br0" timeOffset="1714">3831 4472 244 0,'-5'0'93'0,"5"5"-50"0,-11-5-48 15,5 5 17-15,-5 0-11 16,0 5-1-16,-11 4 4 16,0 6 2-16,-5 4-2 15,-6 5 4-15,0 6 4 0,6 8 0 16,-6 6 3-16,5-5-4 15,6-5 1-15,6 0-5 16,5 0 1-16,6-10-3 16,5 5 2-16,0-4-6 15,5-1-3-15,6-5-2 0,5-4 3 16,12-10-18-16,5-10-4 16,5-10-53-16,6-10-23 15,0-9-3 1</inkml:trace>
  <inkml:trace contextRef="#ctx0" brushRef="#br0" timeOffset="2194">4161 4723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trace contextRef="#ctx0" brushRef="#br0" timeOffset="4280">9278 3088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trace contextRef="#ctx0" brushRef="#br0" timeOffset="5211">9437 3541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trace contextRef="#ctx0" brushRef="#br0" timeOffset="5783">10494 3809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trace contextRef="#ctx0" brushRef="#br0" timeOffset="6487">11148 2990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trace contextRef="#ctx0" brushRef="#br0" timeOffset="6639">12177 3268 312 0,'-11'20'118'0,"6"-6"-64"0,5-4-105 0,0-10 1 16,0 10-72 0,0-10-24-16</inkml:trace>
  <inkml:trace contextRef="#ctx0" brushRef="#br0" timeOffset="7029">12600 3448 244 0,'0'-5'90'0,"6"5"-48"0,-12 0-34 16,6 5 24-16,-5 0-18 15,-6 4-2-15,-6 1-8 16,-10 10-1-16,-6 4-1 16,0 15 7-16,0 5 4 0,6 5 5 15,-1-6 1-15,12 1-2 16,-1-5 0-16,6 5-9 16,6-5-3-16,5 0-1 15,11-10 0-15,0 1-7 16,5-11-2-16,1 1-9 15,5-11-2-15,5-9-13 16,1-5-4-16,-1-9-23 16,6-11-7-16,5-9-48 15</inkml:trace>
  <inkml:trace contextRef="#ctx0" brushRef="#br0" timeOffset="7402">12789 3517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trace contextRef="#ctx0" brushRef="#br0" timeOffset="7808">13413 2928 204 0,'0'5'77'0,"-11"5"-42"0,11-1-30 16,0 1 19-16,0 0-9 15,0 0 0-15,0-1-1 16,0 6 2-16,0 9-9 16,0 1 5-16,5-1 1 0,1 5-2 15,-1 6-1-15,1 8-2 16,-6 11 0-16,0 9 0 15,0 15 2-15,0 10-3 16,0 5 1-16,0-1-3 16,0-9 0-16,0-5-6 15,0-10-1-15,0-19-21 16,0-5-8-16</inkml:trace>
  <inkml:trace contextRef="#ctx0" brushRef="#br0" timeOffset="8890">8372 5906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trace contextRef="#ctx0" brushRef="#br0" timeOffset="9368">9612 5745 288 0,'-16'-5'107'0,"16"5"-58"0,0-10-55 0,0 5 17 0,11-9-12 16,11-6-1-16,0-4-2 15,5-1 0-15,1-4 3 16,-1 5 0-16,6 9 3 0,-6 5 8 16,1 5 5-16,-1 10 2 15,1 0-1-15,-6 10-6 16,-6-1-2-16,0 6-4 15,-5 4-1-15,0 6 3 16,-11 4 1-16,-5 0 3 16,-6 5 1-16,-11-5 8 15,-5 0 5-15,-6 0-9 16,0-9-1-16,0-6-13 16,0-9-5-16,6-10-12 15,5-15-4-15,16-14-17 16,17-10-6-16,6-5-21 0,15-5-10 15,1 5-46 1</inkml:trace>
  <inkml:trace contextRef="#ctx0" brushRef="#br0" timeOffset="9775">10204 5747 312 0,'-11'9'115'0,"0"-9"-62"0,5-9-66 15,6-1 17-15,11-5-26 16,0-4-6-16,6-10 10 16,5 4 8-16,-1 1 6 15,1 4 23-15,6 11 9 0,-6 9 2 16,0 9 2-16,0 6-14 15,-6 4-3-15,1 6-9 16,-6-1-4-16,0 5-1 16,-1 6-1-16,1-1-5 15,-5-5 1-15,-6-5 2 16,0 1 3-16,-6-6 9 16,-5-4 3-16,1-1 2 15,-7-4 4-15,1-5-11 16,-6-5-2-16,-6 0-13 15,1-10-3-15,-1-9-17 0,6-6-6 16,1-9-24-16,4 0-9 16,6-5-62-1</inkml:trace>
  <inkml:trace contextRef="#ctx0" brushRef="#br0" timeOffset="10044">10582 4989 272 0,'0'0'104'0,"0"0"-56"0,0 5-54 0,0-5 17 0,0 0-14 15,0 10-2-15,-5 4 6 16,-1 6 4-16,1-1-2 16,-1 6 11-16,1 14 8 0,-1 19 2 15,1 10 3-15,-1 15-2 16,1 5 0-16,-6 0-8 15,5 4 0-15,1-18-12 16,-1-6-3-16,6-15-22 16,11-14-9-16,11-19-47 15,22-30-21-15,0-24-35 16</inkml:trace>
  <inkml:trace contextRef="#ctx0" brushRef="#br0" timeOffset="10448">10990 5584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trace contextRef="#ctx0" brushRef="#br0" timeOffset="11097">11724 4635 244 0,'5'0'93'0,"-5"5"-50"0,6 0-46 0,-6-5 19 16,5 10-14-16,-5-1-3 15,0 6 6-15,0 9 4 16,0 15-4-16,6 10 12 0,-6 10 6 15,0 9 0-15,0 25 0 16,0 14-3-16,-6 5-1 16,1-10-1-16,-1-4 0 15,1-10-7-15,5-15-2 16,0-15-12-16,0-9-3 0,0-15-28 16,5-14-10-16,6-20-95 15,0-20-52 1,-5-29 85-16</inkml:trace>
  <inkml:trace contextRef="#ctx0" brushRef="#br0" timeOffset="12913">12575 5327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trace contextRef="#ctx0" brushRef="#br0" timeOffset="14310">16688 3210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trace contextRef="#ctx0" brushRef="#br0" timeOffset="21111">17618 3517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trace contextRef="#ctx0" brushRef="#br0" timeOffset="21815">18332 3472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trace contextRef="#ctx0" brushRef="#br0" timeOffset="22415">18862 3428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trace contextRef="#ctx0" brushRef="#br0" timeOffset="22957">19658 3307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trace contextRef="#ctx0" brushRef="#br0" timeOffset="23543">20050 2654 236 0,'5'10'90'0,"1"0"-48"0,-6 4-51 15,5-4 14-15,1 5-5 16,-1 9 0-16,1 10 6 16,-1 10 6-16,6 5-6 15,0 9 8-15,-6 6 5 0,1 9-4 16,-1-5 2-16,-5 0-6 16,6 5-1-16,-1 5-4 15,6 5-1-15,6-5-3 16,-1-10 1-16,1-9-4 15,-1-15 0-15,-10-5-4 16,5-10-1-16,-6-5-19 16,-5-9-7-16,-5-5-36 0,-6-10-16 15,-6-15-11 1</inkml:trace>
  <inkml:trace contextRef="#ctx0" brushRef="#br0" timeOffset="24367">17937 4795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trace contextRef="#ctx0" brushRef="#br0" timeOffset="24758">17832 4619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trace contextRef="#ctx0" brushRef="#br0" timeOffset="25342">18964 5180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trace contextRef="#ctx0" brushRef="#br0" timeOffset="25644">19664 4448 260 0,'5'15'96'0,"6"-6"-52"0,-5 1-60 0,-1 0 12 16,1 4 3-16,-1 6 5 15,-5 4 21-15,0 10 8 16,0 15-16-16,-5 5 8 0,-1 9 3 16,1 5-13-16,-6 1-3 15,0 14-8-15,0 4-1 16,0 1-3-16,5-10-3 16,1-10-1-16,5-4 0 15,0-11-4-15,0-9 0 16,0-15-14-16,5-14-3 0,-5-15-16 15,6-10-4-15,-1-14-11 16,1-15-3-16,-6-15-30 16</inkml:trace>
  <inkml:trace contextRef="#ctx0" brushRef="#br0" timeOffset="25855">19462 4869 216 0,'-22'-24'82'0,"16"9"-44"0,1 10-36 16,5 5 17-16,5-5-10 15,1 0-3-15,-1 1 5 16,6-1 3-16,6 0-7 16,10-5 2-16,12 10 4 0,10 0 2 15,0 0 3-15,6-5-8 16,0 0-3-16,11 5-9 0,-6-9-3 16,-5 4-25-16,0 0-10 15,0 0-81 1,5 10-33-16,-5 0 79 15</inkml:trace>
  <inkml:trace contextRef="#ctx0" brushRef="#br0" timeOffset="26603">20525 5067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trace contextRef="#ctx0" brushRef="#br1" timeOffset="47336">5860 4607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trace contextRef="#ctx0" brushRef="#br1" timeOffset="47954">6955 4239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trace contextRef="#ctx0" brushRef="#br1" timeOffset="48884">6140 4327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trace contextRef="#ctx0" brushRef="#br1" timeOffset="50010">14229 4843 152 0,'0'0'57'0,"5"-10"-30"0,1 15-23 0,-6-5 13 0,0 0 3 16,0 0 18-1,16 0-6-15,6 0-16 16,6 0-4-16,-1 0-2 0,6 0 5 16,11 0 3-16,11 0-3 15,5 0 1-15,6 0-5 16,0-5 1-16,-6 0-5 15,0 5-2-15,1-5 0 16,-6 5-1-16,-1 0 2 16,-4 5 1-16,-1 0-1 15,0 0-1-15,-5-5-3 16,0 5-2-16,-11-5-2 16,-5 0 1-16,-7 5-4 15,1-5 1-15,-11 5-7 16,-11-5-3-16,0 0-10 15,0 9-5-15,-5 1-15 0,-1-5-5 16,1 5-56 0</inkml:trace>
  <inkml:trace contextRef="#ctx0" brushRef="#br1" timeOffset="50609">15189 4370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trace contextRef="#ctx0" brushRef="#br1" timeOffset="51676">14355 4502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trace contextRef="#ctx1" brushRef="#br2">92 238 208 0,'0'0'79'0,"3"0"-42"0,-3 0-34 0,0 0 15 16,-3 3-14-16,3 2-4 15,-6 3-5-15,0 3 0 16,0 2 3-16,3 6 1 0,-6 2 1 16,3 8 2-16,0 13 3 0,-3 11 4 15,0 13 5-15,1 3-10 16,-1 2-2-16,3 1-2 15,0-6 0-15,3-10-3 16,3-11 2-16,0-11-8 16,0-8-2-16,9-15-7 15,6-22-2-15,5-15-7 16,7-11-3-16,-6-13 14 16,0-9 7-16,-3-12 21 15,-3 2 10-15,-3 0 6 16,-7 9 3-16,-5 1-5 15,-5 1-4-15,-1 11-6 16,-3 4-2-16,3 6-8 16,0 5-2-16,0 6-4 0,3 5-3 15,3 5-1-15,3 5 3 16,3 9 0-16,6 4 1 16,-3 14 4-16,2 8 5 15,4 5-5-15,3 5-2 16,0 6 1-16,0 13 0 15,-3 3-6-15,0 2 0 16,3-5 3-16,-1-6 4 16,1-4 1-16,3-9 2 15,3-7-4-15,3-12 0 16,5-9-1-16,7-9 1 16,0-13-2-16,-3-13-1 15,-1-16 3-15,-2-2 0 0,-6-4 1 16,-12-7 0-16,-3 0-2 15,-9 0-2-15,-3-1-6 16,-3 4-4-16,3 7-23 16,3 6-11-16,6 5-43 15,5 0-46 1,4 0 46-16</inkml:trace>
  <inkml:trace contextRef="#ctx1" brushRef="#br2" timeOffset="525.9">1229 0 188 0,'-6'5'71'0,"9"1"-38"0,0 7-32 16,0-5 14-16,0 8-10 15,0 5-3-15,0 5-1 16,-3 9-1-16,0 2 0 16,-3 5 6-16,0 3 6 0,-6 8 7 15,0 8 3-15,0-5 4 16,-3-1 3-16,3-7-11 16,6-3-3-16,3-6-9 15,6-4-2-15,9-6-2 16,-3-5-2-16,12-8 3 15,3-6 2-15,11-5-4 16,13-7-3-16,12-11-2 16,-4-6 3-16,1-7-11 15,-1-6-2-15,-2-5-17 16,2-3-6-16,1 3-18 0,-10 5-5 16,-8-2-30-1</inkml:trace>
  <inkml:trace contextRef="#ctx1" brushRef="#br2" timeOffset="1050.86">104 1381 208 0,'18'-13'77'0,"3"3"-42"0,11-12-39 15,-5 12 13-15,-3-3-10 16,9-1-1-16,2 1-2 15,-5-3 0-15,6 0 3 16,9 0 0-16,5 1 1 0,10-1 17 16,2 0 9-16,-2 3 0 15,2-1 2-15,1 4-7 16,11-3-1-16,10-3-5 0,-1 5-1 16,0-2-6-1,12 2-3-15,13 1 0 0,-1-1 1 16,-3 3-5-16,9 0-3 15,3-2-2-15,-6-1 3 16,-12 0 0-16,-2 1 1 16,-4-1 0-16,-6 3 2 15,-11 0 1-15,-16 3 1 16,-8 3-5-16,-12 2 1 16,-10 0-7-16,-11 10-49 15,-9 1-14 1,-18-6-50-16</inkml:trace>
  <inkml:trace contextRef="#ctx1" brushRef="#br2" timeOffset="-1531.109">1309 3043 68 0,'-3'-3'27'0,"3"-2"-14"0,0-6-2 0,3 9 10 15,-3-4-3-15,0-4 2 16,3-9 4-16,-3-7 2 16,0-6 4-16,-3-8 1 15,0-10-8-15,3-3-3 16,-8-5-12-16,2 2-1 0,0-4 0 15,-3-4 3-15,0-5 1 16,-3 3 1-16,0 5 0 16,-3-2 0-16,-3 5 0 15,-3-1-4-15,4 7-3 0,-1 4 4 16,0 0 4-16,3 6-1 16,0 2 1-1,0 3-7-15,3 5-4 0,0 3-4 16,3 8 1-16,3 3-12 15,-5 2-5-15,2 3-28 16,-6-1-12-16,3-2-54 16</inkml:trace>
  <inkml:trace contextRef="#ctx0" brushRef="#br3" timeOffset="-2.14748E6">372 5442 80 0,'0'9'30'0,"0"-4"-16"0,-5 13 1 15,5-8 13-15,-5-1-4 16,-1 5-2-16,1 5-4 15,0-5-1-15,0 0-3 16,-1 0-1-16,1 0-7 16,0 0-2-16,0 0 0 0,-1 0-2 0,1 0 1 15,0 0-2-15,0 0-1 16,-1 0 1-16,6 0-1 16,0-1 0-16,0 1 0 15,0 0 0-15,0 5 2 16,0 0 1-16,0-1 3 15,6 1-1-15,-6 0 2 16,5-1-6-16,0 1-1 16,0 0 0-16,1-1 2 15,-1 1-3-15,0 4 0 16,0 1 1-16,6-6 0 0,-1 6 4 16,6-1 2-16,-5-4 2 15,4-1 0-15,1 1-7 16,0-1 0-16,-1 6 1 15,1-6 3-15,0 6-4 16,0-1-1-16,5-4 0 16,-6 4 2-16,6 0-1 15,-5 1 2-15,0-1-4 16,5-4 0-16,0-1 5 16,0 1 2-16,0-5 0 15,0 0 1-15,0 0-4 16,5 0 0-16,0 0-1 15,6-5-2-15,4 1 7 16,1 4 3-16,0-5-12 0,5 5-5 16,-5-5 3-16,4 5 1 15,-4 0 3-15,5 0 0 16,-5 0 0-16,0 0 2 16,-1 0-3-16,1 0 0 15,0 0 1-15,-1-5 2 16,6 5-1-16,0 0-1 15,-5-4-2-15,5-1 1 16,11 0 1-16,-1 1 2 16,0-1-1-16,6 0-1 15,0 1 1-15,0-1-1 16,-1 0 0-16,1 1 0 0,0-1-3 16,-1-4 2-16,1-1 1 15,-5 1 0-15,-1 0 2 16,11-1 1-16,5 1-4 15,6 0 1-15,-1-1-2 16,0 1 0-16,1 0 2 16,-1-1 2-16,1 1-3 15,-6-5 0-15,5 0 1 16,-4 0 2-16,9 0-1 16,6 0-1-16,0 0 1 15,5 0-1-15,-5 0 0 16,0 0 2-16,0 0-3 15,0-5-2-15,0 1 2 16,10-1 0-16,6 0 1 0,0-4 0 16,-1 0 0-16,1 4 0 15,0-4 2-15,-11 4 1 16,0-4-4-16,6-1-1 16,4 1 1-16,1 4 0 15,0-4-2-15,-6 0 2 16,0-1 1-16,1 6 2 15,20-10-1-15,1 0-1 16,4 0 1-16,-4-5-1 16,-6 5 2-16,-11 0 1 15,-4 0-1-15,5 0-2 16,-6 0-2-16,6 5 1 0,10-1 1 16,-5 1 2-16,0 0-1 15,-6-1 2-15,-10 1-4 16,1 0 0-16,-1-5 7 15,5 5 4-15,6-1-5 16,0 1-1-16,4-5-4 16,-9 5-1-16,-6-1 1 15,0 1 2-15,0 0-1 16,-10 4-1-16,5 0-2 16,10 1-1-16,1-1-1 15,-1 0 3-15,-5-4 0 16,-5 9 1-16,-5 0-3 15,10 0 0-15,-5 0 2 16,5 0 2-16,6 0 0 16,-1 0 2-16,-5 5-2 0,1-1-1 15,-12 1-2-15,1 4 1 16,-6 1 1-16,-4-1 2 16,-1 0-3-16,0 1 0 15,0 4 1-15,6 0 2 16,-1 0-3-16,-5 0 0 15,0 0 1-15,-5 4 2 16,-10-4-1-16,-6 9-1 16,-5-4 1-16,0 0 1 15,-5 4-3-15,-6 0 0 16,-5 1 1-16,1 4 0 16,-1 0 0-16,-5 0 2 0,-5 0-3 15,5 0-2-15,-6 0 4 16,-4 0 1-16,-1-5 2 15,1 0 2-15,-1-4-5 16,1 4-1-16,-1-9-2 16,1 0 0-16,-6-5-3 15,0 1 1-15,0-1 2 16,-5-9 1-16,0 0 1 16,0 0 2-16,0 0-1 15,0 0 2-15,0 0-2 16,0 0 2-16,0 0-2 15,0 0 2-15,0 0-4 16,0-5-2-16,0 1-5 16,0-6 0-16,6 1 2 15,-6 0 3-15,0-1 2 0,0-4 1 16,0-4-3-16,0 4 2 16,0 0 3-16,5-5 1 15,0 1-6-15,0-1 0 16,1 0-1-16,4-4-1 15,1 0 4-15,4-1 0 16,1 6 1-16,5-1 0 16,0 0 0-16,5 1 0 15,1-1-3-15,4 5 2 16,1-9 3-16,-1-1 1 16,0 6-4-16,6-1-1 15,0 0 1-15,0 5 2 0,-1 0 0 16,1 1-1-16,0-1 1 15,0 4 1-15,-1 1-3 16,6 0 0-16,-5-1 5 16,0 1 2-16,-1-5 2 15,6 0 0-15,11 0 0 16,4 5 0-16,1-10-4 16,0 10-3-16,-6-5 0 15,1 0-1-15,-6 4 0 16,0 1 2-16,0 0-1 15,1 4-1-15,-1 0 1 16,5 1-1-16,6-6 0 16,0 6 2-16,10-1 1 15,5 0 1-15,6 1-2 16,-6 4 1-16,1 0-2 0,-6 4-1 16,6-4 1-16,-6 0 1 15,5 5-3-15,1 0 0 16,4-10 1-16,6 10 0 15,5-1 0-15,1 1 2 16,-6 0-1-16,-6 4-1 16,1-4 1-16,0 4-1 15,-1 5 0-15,1-5 0 16,5-4-3-16,10 4 2 16,1-4 1-16,-1 0 2 15,-10-1 1-15,5 6 3 0,-5-1-3 16,0 0 0-16,0 1-1 15,5-1 1-15,11-4-4 16,0 4 0-16,-1 0 3 16,-4 5 1-16,-1-9-1 15,-5 4-2-15,6 1 3 16,4-1 2-16,11-4-2 16,1 4 0-16,-1 0-1 15,-11 0-2-15,-4 1 1 16,-1-6-1-16,-5 1 0 15,6 0 2-15,10-1-1 16,-6 1-1-16,6 4 1 16,-10-4-1-16,-6 9 2 15,5-14 1-15,-4 0-4 16,4 9 1-16,11 1 2 0,-5-1 1 16,5-4-1-16,-11 4-2 15,0 0 1-15,-10-4-1 16,5 4 0-16,6-4 0 15,5 0 2-15,10-1 1 16,0-4-1-16,-10 5 1 16,-1 0 0-16,-4-5 1 15,10 4-5-15,5-4 1 16,5 0 0-16,1 0 0 16,-6 0 0-16,0 5 0 15,-5-5 0-15,0 5 2 16,10-5-1-16,11 0-1 0,-5 0 1 15,-6-5-1-15,0 0-3 16,-10-4 2-16,5 4 1 16,6 1 2-16,5-6-1 15,-1 1-1-15,-10-5-2 16,-5 0 1-16,-10-5 1 16,-1 1 0-16,-10-10 0 15,-11 4 2-15,1-3-1 16,-1-1 2-16,-4-14 0 15,-1 0 1-15,-5-5 2 16,-11-4 1-16,-5-10-3 16,1-9-3-16,-6 0 0 15,-6 10 1-15,-4-6-1 16,-1 1 2-16,1 0-2 16,-6-1 2-16,-5-8-2 0,0-1 2 15,0-4-2-15,-5-5-1 16,-6 5 1-16,1 4-1 15,-1 15-3-15,-5-1 2 16,-5 5-1-16,0 5-2 16,-5 9-2-16,0 0 1 15,0 9-13-15,-1 0-3 16,1 6-24-16,5 3-12 16,0 10-71-1</inkml:trace>
  <inkml:trace contextRef="#ctx0" brushRef="#br3" timeOffset="-2.14748E6">5616 8009 128 0,'-5'-4'49'0,"5"-1"-26"0,-5 5-25 0,5 0 11 15,0 0 3-15,0 0 2 16,0 0 6-16,0 0 2 16,0 0-11-16,10 5 7 0,1-1 2 15,-1-4-2-15,11 0 2 16,0 0-5-16,6 0 1 15,-1 0-11-15,0 0-3 0,0 0 0 16,1 0 1-16,-1 5-4 16,0 4 1-16,-5 1 0 15,5 4 0-15,-5 0-5 16,-5 0 1-16,-6 4 0 16,1 5-1-16,-11 1 4 15,-5-1 0-15,-1 0 1 16,-4 1 0-16,-6-1 0 15,-5 0 0-15,0 1 0 16,0-1 2-16,-5-4-1 16,0-1-1-16,0-4 1 15,-1-4-1-15,1-1 2 16,5-4 3-16,0-5 0 16,0 0 0-16,5-5-3 0,-5 0-2 15,11 1-2-15,5-6 1 16,-1 1-4-16,6-5-1 15,11 0 0-15,-1 0 2 16,11 0-1-16,0 5 4 16,6-1-5-16,4 1 0 15,1 0-6-15,-1 4 0 16,0 0-23-16,-4 1-9 16,-1-1-39-1</inkml:trace>
  <inkml:trace contextRef="#ctx0" brushRef="#br3" timeOffset="-2.14748E6">6267 8065 212 0,'5'5'82'0,"-5"-5"-44"0,0 0-44 15,0 0 14-15,-5 0-12 16,0 0 1-16,-1 0-4 15,1 5 2-15,-5-1 3 16,-1-4 3-16,1 5 2 0,-1 4 5 16,1-4 3-16,-1 4-4 15,6 0-2-15,0 5-2 16,-1-4-3-16,1-1 1 16,5 0 1-16,0 1-1 0,0-10-1 15,5 9 1-15,6-4-1 16,-1-1 0-16,1 1 2 15,-1 0-3-15,1-1 0 16,-1 1-1-16,1 0 0 16,-1 4 2-16,-4-4 0 15,-1-1 0-15,0 1 2 16,0 0-1-16,-5-1-1 16,0 6 1-16,-5-1 1 15,-5 0 1-15,-1 1 1 16,1-1 0-16,-6 0 2 15,0 1-5-15,0-1-1 16,1-4-2-16,-1-1-2 0,0-4-11 16,6-4-5-16,-1-1-31 15,6-9-15-15,10 0-12 16</inkml:trace>
  <inkml:trace contextRef="#ctx0" brushRef="#br3" timeOffset="-2.14748E6">4914 7674 204 0,'-11'-10'77'0,"11"6"-42"0,5-1-45 0,-5 5 11 16,6-5-10-16,4 1 1 16,0-1 2-16,1 0 1 15,-1 5 3-15,1-4 10 0,-1 4 6 16,6 0 3-16,0 0-1 16,0-5 0-16,5 0 3 15,5 1-7-15,11-1 1 16,5-4-6-16,0-1 1 0,5-4-5 15,10-4 0-15,1-1 1 16,0 0 2-16,10 1-3 16,0 4 0-16,0 0 1 15,1 4 0-15,-12 1-5 16,-9 4-1-16,-7-4 1 16,-4 4 0-16,-11 1-8 15,-5 4-2-15,-5 0-18 16,-5 4-7-16,-11-4-69 15,-6 10-29 1,-4 4 69-16</inkml:trace>
  <inkml:trace contextRef="#ctx0" brushRef="#br3" timeOffset="-2.14748E6">5344 7771 108 0,'0'0'44'0,"0"0"-24"0,0 5-17 15,0-5 12-15,0 0 6 0,0 0 7 16,0 0 0-16,0 0 3 16,0 9-8-1,0 1-4-15,0-1-11 0,0 0-5 0,-6 1 0 16,6-1-2-16,0 5-1 15,-5 0 1-15,0 0 1 16,0 0 1-16,5 9 1 16,-6 1-2-16,1 4 1 15,0 4-2-15,0 6 2 16,-1-6 2-16,1 1 2 16,-5-1-1-16,4 1-1 15,1 0-3-15,0-1-2 16,0-4 1-16,-6 0 1 0,11-4-8 15,0-6-1-15,-5-4-18 16,5-4-9-16,-5-6-26 16,-1-8-52-1,6-6 23-15</inkml:trace>
  <inkml:trace contextRef="#ctx0" brushRef="#br3" timeOffset="-2.14748E6">6681 7576 208 0,'-21'18'77'0,"16"-8"-42"0,0 8-41 0,0-8 12 16,-1 4-11-16,1 4 1 15,0 6 0-15,0-1 2 16,-1 0 1-16,6 14 12 0,0-4 5 16,0 0-4-16,6 4-2 15,-1 0-1-15,0 1 1 16,-5-1-5-16,0 0-1 16,0 1-4-16,0-6-1 15,-5-4 1-15,0 0 2 16,-1-5-1-16,6-4-1 15,0-5 1-15,0 0-1 16,0-14 2-16,0 0 3 0,11-9 0 16,5-10 0-16,5-9 1 15,0-9 1-15,5-5-1 16,5-9-1-16,1-1-6 16,4 1-1-16,1-5 3 15,0 0 1-15,0 5-3 16,-6-1-1-16,6 15 1 15,-6 9 0-15,1 5-4 16,-11 9-1-16,-6 5-17 16,1 9-5-16,-11 4-48 15,-15 15-51 1,-1 0 38-16</inkml:trace>
  <inkml:trace contextRef="#ctx0" brushRef="#br3" timeOffset="-2.14748E6">6692 8023 216 0,'5'19'82'0,"6"-10"-44"0,-1 1-40 0,1-1 14 15,-1 0-8-15,6 5-3 16,-1 5-3-16,6-1 1 15,0 1 1-15,0 4 6 0,0 1 6 16,0 4 0-16,0 0 1 16,-5 0 1-16,0 0 4 0,0-5-10 15,-6-4-2-15,1-5-4 16,-1 0-2-16,-5-5-10 16,-5-9-6-16,0 0-45 15,-5 0-18-15,0-5-16 16</inkml:trace>
  <inkml:trace contextRef="#ctx0" brushRef="#br3" timeOffset="-2.14748E6">7248 8448 176 0,'5'-5'66'0,"0"0"-36"0,6-9-22 15,-1 10 18-15,1-10-9 16,5-5-2-16,5-4-11 16,5-5-2-16,5 4-2 15,1 1 0-15,-1-10 2 0,-5 5 5 16,1 5 4-16,-6 0-2 15,0 4 2-15,-6 5-4 16,1 5 1-16,0-1-5 0,-6 6 0 16,1-1-1-16,-6 10 1 15,-5 4-2-15,0 0-1 16,0 5-2-16,0 5 1 16,0 0-1-16,0 9 0 15,-5 4 4-15,0 6 1 16,-1 4-4-16,1 0 1 15,0 0-2-15,0-5 0 16,-1 0 2-16,-4-4 2 16,-1 4-3-16,1-9 0 15,-1-5 3-15,1-4 1 0,-1 0-4 16,1-5 1-16,-6 0 2 16,0-5 1-16,1-4-4 15,-1-1-1-15,0 1 5 16,0-5 3-16,6 0-1 15,-1 0 2-15,1-9-4 16,-1 4-2-16,6-4 0 16,0 4 1-16,5 0-3 15,0-4-2-15,10 0-1 16,1-1 3-16,5 1 0 16,5 4 1-16,0 1 0 15,0-1 2-15,0 0-1 16,5 1-1-16,0-1 3 15,0 5 0-15,-5 0 1 16,-5-5 2-16,0 1-3 0,0-1-2 16,-1 0 0-16,-4 1-1 15,-1-1-3-15,1 0 2 16,-1 1-10-16,1-1-3 16,-1 0-11-16,1 1-2 15,-1-6-36-15,-5 10-14 16,1-9-6-1</inkml:trace>
  <inkml:trace contextRef="#ctx0" brushRef="#br3" timeOffset="-2.14748E6">9294 8256 152 0,'-16'0'57'0,"16"0"-30"0,0-9-34 16,0 4 8-16,5-4-7 15,0 0-1-15,6-10 8 16,5-4 6-16,5-1-3 16,0-4 11-16,5 1 7 0,0-1 0 15,0 4-1-15,0 1-3 0,1 9 1 16,-6 0-6-16,0 5-3 15,0 9-5-15,-6 4-2 16,1 6-1-16,-5 4-2 16,-6 4-2-16,0 1-1 15,-5 9 2-15,-5 0 0 16,0 0 7-16,-6-5 4 16,-5-4 1-16,-5-1 1 15,0 1-2-15,0-5 1 16,-5-5-2-16,5 1 0 15,6-6-8-15,-1-4-2 16,5-4-16-16,6-1-6 0,0-4-24 16,10-5-7-16,6-5-45 15</inkml:trace>
  <inkml:trace contextRef="#ctx0" brushRef="#br3" timeOffset="-2.14748E6">9939 8033 268 0,'-16'14'101'0,"11"-5"-54"0,0-4-55 0,5-5 18 16,0 9-16-16,0 0-1 15,0 1 2-15,0-1 2 16,0 5 2-16,0 4 1 0,5 1 2 16,-5 0 1-16,0 4 3 15,0 0-5-15,0-4-1 16,5 0-7-16,-5-5 0 16,5-5-35-16,1-4-12 15,4-5-43 1</inkml:trace>
  <inkml:trace contextRef="#ctx0" brushRef="#br3" timeOffset="-2.14748E6">10191 8061 184 0,'0'4'71'0,"-6"-8"-38"0,12 4-39 16,-6 0 14-16,0 0-14 15,0 0-1-15,10 4 4 16,-5 6 3-16,1-1 1 16,-1 5 10-16,0 0 8 0,0 0 1 15,1-5 0-15,4 0 3 16,1-9 0-16,10 0-10 16,5-4-3-16,5-6-8 15,1 1-4-15,4 0-6 16,1 0 0-16,-5-1 6 0,-6 10 3 15,-5 5 5-15,-5 9 3 16,-6 0 7-16,-10 4 2 16,0 1-3-16,-5 0-1 15,5-1-11-15,-5-4-3 16,5 0-26-16,5-4-7 16,-5-10-33-16,10 0-10 15,11-5-20 1</inkml:trace>
  <inkml:trace contextRef="#ctx0" brushRef="#br3" timeOffset="-2.14748E6">10852 8000 208 0,'-11'-14'77'0,"1"14"-42"0,15-14-34 0,-5 14 16 16,0-5-11-16,5 5-3 16,0 0 2-16,1 0 1 15,4 0-2-15,1 0 2 0,4 0 0 0,6 0 4 16,6 0 1-16,-1 0 1 16,5 0 0-16,6 0-6 15,5 0-2-15,5-4-15 16,6-1-6-16,4 0-29 15,-4 5-12-15,4 0-39 16</inkml:trace>
  <inkml:trace contextRef="#ctx0" brushRef="#br3" timeOffset="-2.14748E6">10957 7711 204 0,'0'0'77'0,"0"4"-42"0,5-8-50 16,-5 4 10-16,0 0-13 16,10 0-4-16,-5 4 18 15,6 1 11-15,-6 4-2 16,0 1 13-16,1 8 8 0,-1 1-8 16,-5 9 0-16,0 0-10 15,0 9-3-15,0 1-3 16,-5 4-2-16,-1 0-8 15,1-5-5-15,0-4 2 0,0-5 2 16,-1-10-13-16,-4-4-5 16,0-5-15-1,-1-4-46-15,1-5 11 16</inkml:trace>
  <inkml:trace contextRef="#ctx0" brushRef="#br3" timeOffset="-2.14748E6">8675 8089 176 0,'-6'-10'68'0,"6"10"-36"0,21-4-31 0,-15 4 14 15,-1 0-8-15,0-5 1 16,6 0 1-16,4 1 5 15,1-1-8-15,5 0 6 0,11 1 3 16,10-1-1-16,5-4 2 16,5-1-7-16,1 1-3 15,-1 0-3-15,-5-1-3 16,1 1-15-16,-12 4-7 16,-4 1-44-1,-1 4-62-15,-5 0 26 16</inkml:trace>
  <inkml:trace contextRef="#ctx0" brushRef="#br3" timeOffset="-2.14748E6">8953 8103 120 0,'0'9'46'0,"0"-14"-24"0,5 5-17 0,-5 0 13 15,0 14-4-15,0-5 2 16,0 1 2-16,5 4 3 15,-5 0-11-15,0-5 10 0,0 5 3 16,0 0 2-16,0 5 2 16,0-1-11-16,0 6-4 15,0 4-7-15,0 4-4 16,0 6 0-16,0-1-1 16,0 0-3-16,-5-4 2 15,0-5 3-15,-1 4 1 16,-4 1 1-16,-1-5 0 15,-4 0 2-15,-1-9 1 0,0-1-3 16,0 1-3-16,1-5-3 16,-1-5 1-16,-5-4-6 15,5 0-3-15,1-10-16 16,-6-9-9-16,5-9-34 16,0-10-56-1,0-9 27-15</inkml:trace>
  <inkml:trace contextRef="#ctx0" brushRef="#br3" timeOffset="-2.14748E6">12609 7930 256 0,'-11'0'96'0,"17"5"-52"0,-1-1-58 0,0-4 11 16,6 0-23-16,-1-4-9 15,6 4 14-15,5 0 7 16,5 4 9-16,0 6 10 0,1 4 6 16,-1 4 4-16,0 1 3 15,0 0-1-15,-5 4 1 16,-5 5-7-16,-6 0-2 15,-4-5-5-15,-12 0-1 16,-4-4-3-16,-6 0-1 16,-5-1 3-16,-5-4 3 15,0 0 0-15,0-4 0 16,-1-1-1-16,6-4 0 0,6-5-5 16,-1-5 1-16,11-4 0 15,5-10 0-15,5 5 0 16,11-5 0-16,10 1-3 15,5-1 2-15,6 0-8 16,5 5-4-16,5 1-22 16,0 3-8-16,1 1-48 15,-6 4-25 1,5 1 56-16</inkml:trace>
  <inkml:trace contextRef="#ctx0" brushRef="#br3" timeOffset="-2.14748E6">13364 8005 256 0,'6'0'96'0,"-1"-5"-52"0,-10 5-47 16,5 0 19-16,-6-5-14 0,-4 5-3 15,-1-4-3-15,-4 8 3 16,-6 1 0-16,0 0 3 0,0 4 3 16,0 0-2-16,5 1 0 15,0 4-3-15,6-5-1 16,4 5-1-16,12 0 0 15,-1-5 0-15,11 1 0 16,-1-1 0-16,1 5-2 16,5 0-4-16,0 4-2 15,-5 1-2-15,0-5 0 16,-11 5 13-16,-5-1 9 16,0 1 8-16,-11-5 4 0,1 0-5 15,-6-5-2-15,-5-4-20 16,5-5-7-16,1-5-18 15,4-4-9-15,11-19-37 16,11-5-49 0,15-13 36-16</inkml:trace>
  <inkml:trace contextRef="#ctx0" brushRef="#br3" timeOffset="-2.14748E6">13784 7534 208 0,'26'-19'79'0,"-15"19"-42"0,-6 0-39 15,-5 0 17-15,0 9-9 16,0 1-1-16,-5 8-2 16,-6 6 0-16,1 8-2 15,-1 1-1-15,1 4 3 0,4 5 4 0,6 9 4 16,6-4-2-16,-1 4 0 16,5 1-3-16,-4 4-1 15,-1-5-1-15,-5-4 0 16,-5-6-2-16,-1-3 1 15,-4-10-4-15,-6-5 0 16,-5-4-10-16,-5-10-3 16,5-4-6-16,0-1-1 15,0-8 10-15,0-6 3 16,11 1 6-16,4-14 3 16,1-1 11-16,10-4 4 0,11-4 1 15,10-5 0-15,11-5-9 16,10 0-3-16,0 0-3 15,1 0 1-15,-1 4 0 16,0 6 3-16,-5 4-3 16,-5 4 0-16,-6 6-8 15,-5 4-2-15,1-5-7 16,-6 10-2-16,-6-1-15 16,1 1-8-16,-5 0-32 15</inkml:trace>
  <inkml:trace contextRef="#ctx0" brushRef="#br3" timeOffset="-2.14748E6">12032 7837 196 0,'-37'-52'74'0,"27"38"-40"0,-17 0-22 0,22 10 19 16,-5-10-12-16,-1 4-1 15,1 1-1-15,-1 0-2 16,1 4-7-16,4 1-1 0,1-1 3 16,5 0-6-16,0 1 0 15,11-1 0-15,4-4 0 16,6-1 2-16,6-4 3 15,9 0 5-15,17-4 3 16,10-6-3-16,10 1 2 16,1 0-3-16,4-1 0 15,6 6-10-15,-5-6-3 16,5 6-8-16,-5 4-2 0,-1 4-13 16,-10 1-5-16,-10 9-16 15,-11 0-7-15,-10 5-31 16,-11 9-54-1,-10 9 33-15</inkml:trace>
  <inkml:trace contextRef="#ctx0" brushRef="#br3" timeOffset="-2.14748E6">12236 7515 192 0,'6'0'71'0,"-6"5"-38"0,0 4-30 0,0 0 15 0,0 5-5 16,-6 5 0-16,1 4-1 16,0 5 0-16,0 5-6 15,-1 9-2-15,6 9 0 0,0-4 0 16,0 4 0-16,-5 0 0 15,0 5 0-15,0 0 4 16,-1-9 5-16,1-5-7 16,0-10-3-16,0-8-13 15,-1-6-4-15,1-8-22 16,0-10-9-16,0-14-18 16,0-5-46-1,-1-9 24-15</inkml:trace>
  <inkml:trace contextRef="#ctx0" brushRef="#br3" timeOffset="-2.14748E6">13726 8009 264 0,'0'0'101'0,"16"0"-54"0,15 5-61 0,-10-5 14 16,6 0-6-16,-1 0 1 15,0 0 14-15,6 5 8 16,-1 4-8-16,6 5 6 0,-11 0 5 16,5 9-5-16,-4 1 0 15,-1-6-7-15,-5 1-3 0,0-1-2 16,0 1-3-16,-5-5-8 15,-6 0-5-15,1 0-18 16,-1-5-7-16,-5 1-46 16,1 4-59-1</inkml:trace>
  <inkml:trace contextRef="#ctx0" brushRef="#br3" timeOffset="-2.14748E6">14524 8093 188 0,'-11'0'71'0,"11"0"-38"0,-5-4-32 16,5 4 14-16,0 0-8 0,0 0 1 16,0 0-1-16,10 0 1 15,6 0-4-15,0 0 4 0,10 0 4 16,0 0-2-16,6 0 0 15,-1 0-2-15,-5 0 0 16,1 4 2-16,-6 6 1 16,-6 3-3-16,-4 1 0 15,-6 5-3-15,-5 0 2 16,-5-1-2-16,-6 6 0 16,-10 4-1-16,-5 0 0 15,-5 4-5-15,-6 1 1 16,0 0 2-16,1-5 1 15,4 0-1-15,1-5-2 0,4 0 1 16,1 1 1-16,5-6-1 16,5 1 2-16,6-5-4 15,-1 9 0-15,11-9 1 16,6 0 2-16,4-5 5 16,11 1 6-16,5-1-3 15,11 0 2-15,0 1-3 16,5 4 2-16,-6-5-4 15,1 0 1-15,-5 1-7 16,-1-1-1-16,-5 0-5 16,-5 1 1-16,-5-6-16 15,0 1-4-15,0 0-41 16,-1-1-15-16,-9 1-41 16</inkml:trace>
  <inkml:trace contextRef="#ctx0" brushRef="#br3" timeOffset="-2.14748E6">15463 8098 312 0,'-11'-5'115'0,"11"10"-62"0,0 0-51 16,0-5 23-16,0 0-17 15,0 0-2-15,0 0-4 0,11 0-2 16,-1 0 1-16,0 0-1 0,1 0 0 15,5 0-7-15,-1 0 0 16,6 0-30-16,0 0-11 16,11 0-81-1</inkml:trace>
  <inkml:trace contextRef="#ctx0" brushRef="#br3" timeOffset="-2.14748E6">16029 8186 88 0,'5'-14'33'0,"6"14"-18"0</inkml:trace>
  <inkml:trace contextRef="#ctx0" brushRef="#br3" timeOffset="-2.14748E6">16491 8186 156 0,'15'-4'57'0,"-4"-1"-30"0,10 0-76 16,-11 1-8-16,1-6 4 15,5 1 5-15</inkml:trace>
  <inkml:trace contextRef="#ctx0" brushRef="#br3" timeOffset="-2.14748E6">16695 8126 244 0,'5'0'90'0,"-5"18"-48"0,16-8-34 0,-16-10 24 15,5 4-20-15,1 1-6 16</inkml:trace>
  <inkml:trace contextRef="#ctx0" brushRef="#br3" timeOffset="-2.14748E6">16753 8172 418 0,'16'10'-32'0,"-1"-1"-8"15,6-4-12-15,6-1-3 16,9 1-25 0</inkml:trace>
  <inkml:trace contextRef="#ctx0" brushRef="#br3" timeOffset="-2.14748E6">19470 8252 248 0,'11'-10'93'0,"-11"10"-50"0,0 0-35 15,0 0 24-15,-6-4-22 0,-4-1-5 16,-6 5-11-16,-10-5-1 16,0 5 3-16,-6 0 0 0,1 0 0 15,5 5 9-15,-6 0 4 16,6-1-2-16,5 6 1 16,5-6-7-16,6 6-1 15,10-1-2-15,0 0-2 16,10 1 3-16,6-1 0 15,5 0-4-15,5 1-1 16,0 4-8-16,1 4-2 16,-1 6-4-16,-5 4-1 15,-5 0 12-15,-6 0 7 0,-5 0 13 16,-10-5 5-16,-5 5 8 16,-11 0 5-16,0-10-10 15,0-4-1-15,0-4-19 16,0-15-7-16,5 0-18 15,5-9-7-15,6-14-15 16,16-18-5-16,15-5-40 16</inkml:trace>
  <inkml:trace contextRef="#ctx0" brushRef="#br3" timeOffset="-2.14748E6">19822 7683 276 0,'0'-14'104'0,"5"14"-56"0,-10 0-43 0,5 0 22 16,0 0-22-16,0 0-6 16,0 5-6-16,-6 4-1 15,1 10 5-15,0 4 5 0,0 9 4 16,-1 1 2-16,1 14 0 16,5 4-4-16,-5 5-1 15,5 5-1-15,0 4-2 16,0 0 1-16,0-4 1 15,-5-1-3-15,-1-8 0 16,1-10 3-16,0-10 3 16,0-4 0-16,-1-9 2 15,1-5-2-15,0-9 0 16,0-10-6-16,-1-4 1 0,6-10-2 16,0-9-2-16,6 0 5 15,4-9 3-15,6-5 5 16,5-5 5-16,5 0-6 15,6-4 0-15,10 5-6 16,0-10-2-16,5 4 0 16,0 6 2-16,-5 4-1 15,-5 4 2-15,-6 6-11 16,-5 4-4-16,-10 9-12 16,-5 5-5-16,-11 9-17 15,-11 5-9-15,-10 5-63 16</inkml:trace>
  <inkml:trace contextRef="#ctx0" brushRef="#br3" timeOffset="-2.14748E6">19822 8103 236 0,'0'18'90'0,"5"-18"-48"0,0 23-42 0,0-13 18 16,1 4-8-16,4 0 0 15,6 4 7-15,0 6 6 16,10 4-12-16,0 0 10 0,0 0 2 16,1 0-5-16,4 0 0 15,-5-5-11-15,0 0-4 16,1-4-2-16,-6 0 1 16,-6-5-21-16,1-5-9 0,-5 0-33 15,-6 1-13-15,5-6-47 16</inkml:trace>
  <inkml:trace contextRef="#ctx0" brushRef="#br3" timeOffset="-2.14748E6">20598 8196 140 0,'0'-5'55'0,"0"14"-30"0,5-13-21 0,-5 4 15 0,0 0 0 16,0 9 1-16,0-4 4 15,0 4 2-15,0 0-13 16,0 1 8-16,0-1 2 0,0 0-3 16,0 5 1-16,0 0-6 15,0 5-1-15,0 4-4 16,0 5-1-16,-5 5-3 16,5 0 1-16,0-1-2 15,-5-4 2-15,0 0 0 16,-1 0 1-16,6 0 0 15,0-9 2-15,0-10-5 16,11-14-1-16,5-9-9 16,4-23-2-16,17-9-9 15,0-6-5-15,5 6 6 0,5-1 6 16,-5 0 10-16,0 10 7 16,0 4 7-16,-16 10 3 15,-5 4-9-15,0 10-3 16,-5 4-4-16,0 5 1 15,-6 10-2-15,1-1-1 16,-1 0 3-16,1 5 0 16,-1 5 1-16,6 4 2 15,0 5 1-15,-1 5 3 16,1 4-1-16,-5 5 2 16,-1-4 0-16,1-6 3 15,-1 6-5-15,-5 3-3 0,1-3-3 16,-1-10 0-16,-5 0-18 15,0-5-6-15,-5-9-50 16,-16-5-19-16,-11-23-54 16</inkml:trace>
  <inkml:trace contextRef="#ctx0" brushRef="#br3" timeOffset="-2.14748E6">17514 7702 192 0,'-16'-14'71'0,"32"0"-38"0,15-10-32 16,-15 15 14-16,5-5-6 15,15 0 0-15,12-5 8 16,9 1 6-16,6 4-12 16,6 0 12-16,4 0 6 0,0 0-4 15,11 4 0-15,6 1-10 16,-1 0-2-16,5-1-7 16,-5 6-4-16,-5 4-15 15,-5 0-4-15,-6 4-31 16,-10 1-14-16,-5 4-58 15</inkml:trace>
  <inkml:trace contextRef="#ctx0" brushRef="#br3" timeOffset="-2.14748E6">18232 7669 160 0,'-10'-5'60'0,"10"5"-32"0,0 0-33 16,0 0 12-16,0 0-4 15,0 0 3-15,0 0 19 16,5 10 10-16,-5-1-17 16,0 0 15-16,5 5 4 0,-5 5-13 15,0 9-3-15,0 4-11 0,5 15-4 16,-5 9-6-16,0 14 0 15,0 9 2-15,0 10 1 16,-5-1-1-16,0-4-2 16,0-4 5-16,5-15 1 15,0-14-11-15,0-9-4 16,-6-9-25-16,6-19-10 16,0-19-39-1,0-4-52-15,6-24 34 16</inkml:trace>
  <inkml:trace contextRef="#ctx0" brushRef="#br3" timeOffset="-2.14748E6">18668 8107 140 0,'5'0'52'0,"0"0"-28"0,0-4-19 16,-5 4 11-16,11 4 2 16,-1-4 1-16,1 0 5 15,5 5 5-15,-1-5-16 16,1 0 4-16,5 4 3 0,0 1-5 15,0 4 0-15,0-4-7 0,0 9 0 16,0 5-5-16,0-1 0 16,0 6-6-16,0 4 0 15,-5 4-1-15,-1 6 2 16,1-1 3-16,-5 5 4 16,-11-5-2-16,0 1-2 15,-6-6 6-15,1-4 3 16,-5-5-1-16,-1 1 2 15,-5-6-6-15,1-4-1 16,-1-4-4-16,0-10-1 16,0-5-4-16,1 0 1 15,4 1 2-15,6-6 1 0,0-4-2 16,5 0 0-16,5-4-1 16,5 4 0-16,1 0 0 15,5 5 3-15,-1-1-9 16,1 1-1-16,5 0-7 15,0 4-2-15,0 0-22 16,11-4-10-16,-1 0-42 16</inkml:trace>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9T19:49:44.169"/>
    </inkml:context>
    <inkml:brush xml:id="br0">
      <inkml:brushProperty name="width" value="0.13333" units="cm"/>
      <inkml:brushProperty name="height" value="0.13333" units="cm"/>
      <inkml:brushProperty name="fitToCurve" value="1"/>
    </inkml:brush>
  </inkml:definitions>
  <inkml:trace contextRef="#ctx0" brushRef="#br0">0 1357 68 0,'0'-5'27'0,"0"5"-14"0,0 0-7 0,0 0 9 15,0 0 3-15,0 0 1 16,0 0 5-16,0 0 2 16,6-4 2-16,4-6 2 15,6 1-7-15,5 4-4 16,5-13-11-16,5 4-3 0,17 0 1 15,4 0-3-15,1 4 0 16,-6 1-1-16,5 0-2 16,-5 4 1-16,-5 5-1 15,0 0 0-15,-5 0 0 0,0 0 0 16,-6 5 2-16,1 9-1 16,-1 0 2-16,-5 0 0 15,-5 0 1-15,-5 4-2 16,0 1-2-16,-6 4 5 15,1 1 1-15,-6 8 2 16,0-4 0-16,-5 5-4 16,0-1-1-16,0 1-1 15,0 0 1-15,0 4 0 16,0 5 1-16,0-5-2 16,6 5 1-16,4 0 0 15,1 0 1-15,4-5 0 16,1 1 0-16,-5-6 0 0,10 6 2 15,0-6-3-15,0-4-2 16,5-4-3-16,5-6 1 16,11-4-1-16,5-4 0 15,1-1 4-15,4-9 1 16,1 0-4-16,4-5-1 16,-15-4 1-16,-5 0 0 15,-6-1 1-15,-4 6 0 16,-6-6 0-16,-11 10 2 15,-10 0-1-15,-5 5-1 16,-6 4 1-16,-10 5 1 16,-5 0-3-16,0 5 0 0,0 0 1 15,-6 9 0-15,1 9 0 16,5 9 0-16,-6 1 0 16,11 9 0-16,0 9 0 15,5 1 0-15,6-1-3 16,-1 5 0-16,6-5 2 15,5 5 0-15,5 9 1 16,6 5 0-16,-1-4 0 16,1 13 0-16,5-9-3 15,-1 0 2-15,1-5 3 16,0 0 1-16,0-9-4 16,-11 0 1-16,-10 0-2 15,-11 5-2-15,-5-10 5 16,-5-9 1-16,-11 0 6 15,0-14 3-15,0-10 0 0,-10-4 3 16,5-9-3-16,0-5-1 16,0-5-6-16,0-9-1 15,6 0-3-15,4-4-1 16,1-1-10-16,4 0-3 16,6 1-4-16,6-1-2 15,10-4-30-15,5-5-13 16,15-5-42-1</inkml:trace>
  <inkml:trace contextRef="#ctx0" brushRef="#br0" timeOffset="1">3146 2364 108 0,'0'-9'41'0,"0"9"-22"0,0-5-9 16,0 5 12-16,0-5-4 15,0 1 2-15,0-1 0 0,-6 0 2 16,6 1-12-16,-5-1-1 0,5 0 1 16,-5 1 3-16,5-1 2 15,0 0-6-15,0 5-1 16,0 0-2-16,0 0-1 15,0 10-3-15,0 4-2 16,0 0 1-16,5 4-1 16,0 6 0-16,1 4 2 15,-6 4 3-15,0 10 2 16,0 0 1-16,0 0 2 16,-6 5-1-16,1-5 0 15,0 4-8-15,0-4 0 16,-1-9-1-16,6-5 2 0,0-5-3 15,0-4 0-15,0-5 3 16,0 0 1-16,0-5-8 16,-5-4-4-16,0 0-17 15,5-5-9-15,0-5-52 16</inkml:trace>
  <inkml:trace contextRef="#ctx0" brushRef="#br0" timeOffset="2">3483 2398 116 0,'-5'0'46'0,"10"0"-24"0,11-5-21 0,-5 5 8 16,-1-5-3-16,1 1-1 16,4-1 8-16,-4 0 3 15,-1 1 6-15,1-1 3 0,-1 0-13 16,-10 5 2-16,0 0 0 0,0 0-3 15,0 5-1-15,0 4-4 16,0 1-1-16,0-1-3 16,0 0 1-16,0 1-2 15,0-1 2-15,0 0-2 16,0 5 2-16,0 0-2 16,-5 5 2-16,0 9-2 15,0 5 2-15,-1-1-2 16,1-4-1-16,0 0 1 15,0 0 1-15,5-5 1 16,0-4 1-16,5-5 2 16,5-5 3-16,6-9-2 15,5-4 1-15,5-6-5 16,1-4-2-16,4-9-3 16,0-5 1-16,-4-5 1 0,-1 1 2 15,0-1 1-15,-5 1 1 16,0 4 2-16,-5 4 3 15,0 6-2-15,-1-1-2 16,1 5-2-16,-5 5-3 16,-1 4-2-16,1 5 1 15,-1 5 1-15,1 4 0 16,-6 5 0-16,0 9 2 16,0 1-1-16,1 4-1 15,-1 0 1-15,-5 0 1 16,0 4-1-16,0-4-1 0,0 5 3 15,-5-10 2-15,-1 0-2 16,1-4-2-16,5 0-7 16,0-5-1-16,-5-5-26 15,10-14-10-15,0-4-60 16,6-5-39 0,15-5 61-16</inkml:trace>
  <inkml:trace contextRef="#ctx0" brushRef="#br0" timeOffset="3">4426 2016 212 0,'-16'0'82'0,"11"5"-44"0,-1 0-44 16,6 4 12-16,0 5-6 15,0 0 0-15,0 0 2 16,0 0-1-16,0 0-1 0,6 5 3 16,-1 9 4-16,0 9 6 15,-5 14 2-15,0 0 0 16,0 5-7-16,0 5-3 16,0-5-5-16,0-5-1 15,0-4 1-15,0-5 2 16,-5-5-1-16,0-9 2 15,-1 0-7-15,1-5-1 0,0-4-5 16,0-10-1-16,-6 1-1 16,1-10 0-16,-1 0 0 15,1-10 0-15,-6 1-7 16,0-5-2-16,0-5 0 16,1-4 0-16,-1-14 9 15,0-1 5-15,6 6 11 16,-1-1 7-16,6 1 10 15,5 4 7-15,11 4-9 16,10 1-1-16,10 4-4 16,6 1 1-16,10 4 1 15,5 0-1-15,6 0-3 16,5 0 0-16,0 0-5 16,5 4 1-16,0 1-14 15,6 0-5-15,-1-1-37 0,1 1-16 16,-11 4-36-1</inkml:trace>
  <inkml:trace contextRef="#ctx0" brushRef="#br0" timeOffset="4">5096 2495 212 0,'5'0'82'0,"11"4"-44"0,10 10-42 15,-10-9 13-15,5 0-18 16,0-1-7-16,0-8 0 16,5-1 1-16,0 0 9 15,1-4 5-15,-1 0 6 0,-5-5 11 16,5 0 5-16,-5 0-3 15,-5-5 2-15,0 0-5 16,-11 1-1-16,-5-1-8 16,0 0-2-16,-11 5-7 15,-4 5-2-15,-6 4-5 16,-11 5 1-16,1 10 3 16,-6 4 3-16,-5 0 2 15,0 4 1-15,0 1 2 0,0 9 3 16,5-5 0-16,6 10 0 15,5-5-1-15,5 0 2 16,10 0 1-16,6-5 1 16,5 5-4-16,5-5-1 15,11 1 5-15,5-6 3 16,10 1-4-16,1-5 1 16,5-5-3-16,-1 1 0 15,1-6-3-15,0 1 1 16,-1-5-9-16,1-9-3 15,-5-5-22-15,4-10-7 16,-4-4-27-16,-1-18-9 0,-4-1-10 16</inkml:trace>
  <inkml:trace contextRef="#ctx0" brushRef="#br0" timeOffset="5">5499 2336 156 0,'-10'0'57'0,"10"0"-30"0,-6 0-25 0,6 0 14 16,0 0-12-16,0 0-5 16,6 9-4-16,-1 1 0 15,0-1 3-15,0 5-1 0,6 0 1 16,-1 5 2-16,-5 9 2 16,6 4 8-16,-1 1 3 15,1 0 2-15,-1-1 4 16,1 1-7-16,-1-5 1 15,6 0-6-15,-5-5 1 16,-6-4-1-16,5-1 1 16,-4-4-2-16,-6-4 1 0,0-1-2 15,-6-4 2-15,1-5-6 16,0-5-1-16,-6-4 4 16,1-10 5-16,-1 0-3 15,6-4-1-15,0 0 0 16,0-5-1-16,-1-9-2 15,6-1 1-15,6 1-4 16,9 0 0-16,6 4 1 16,11 0 0-16,5 5 4 15,10 0 2-15,11 5-2 16,4 9-1-16,1 0-3 16,0 9-1-16,-5 1-21 15,-5 4-10-15,-6 0-31 16,-11 0-12-16,-4 4-11 15</inkml:trace>
  <inkml:trace contextRef="#ctx0" brushRef="#br0" timeOffset="6">6298 2229 104 0,'-5'4'38'0,"10"1"-20"0,1 4-12 0,-1 1 9 15,0-1 3-15,0 5 1 16,1 5 1-16,-1 4 0 16,0 5-7-16,6 5 0 15,-1 9-8-15,-5 4-1 0,1 6 0 16,-6-1-5-16,5 9 1 0,-5-4 0 16,0 0 0-16,5 0 0 15,0 5 0-15,-5 0 4 16,6-5 2-16,-1-5-2 15,0-9-3-15,0-10-3 16,-5-4-1-16,0-4 4 16,0-6 3-16,0-8-1 15,0-6-2-15,-5-4-3 16,0-4 1-16,0-1 3 16,-1-4 1-16,1-5-1 15,0 0 1-15,-6-5-4 16,6-4 0-16,0-10 1 15,5 0 2-15,0-8 1 16,0-1 3-16,5-5-1 0,-5-4 0 16,5-5-6-16,1-5 1 15,4 0 0-15,1-4 0 16,9-5 0-16,7 5 0 16,-1 4 0-16,5 10 0 15,1 4 0-15,5 10 0 16,-1 9 0-16,1 9 0 15,5 10 0-15,-5 4 0 16,-1 15-3-16,1 8 0 16,-11 6 2-16,-5 8 0 15,-5 1 1-15,-11 0 0 16,-5 4 4-16,-10 0 5 0,-11-4 4 16,-11 0 2-16,-10-5-2 15,6-5 0-15,-6-4 1 16,5-10 2-16,-5-4-9 15,0-1-2-15,5-4-5 16,6-4-3-16,-1-1-16 16,11-9-5-16,6 5-32 15,4-10-12-15,11 14-24 16</inkml:trace>
  <inkml:trace contextRef="#ctx0" brushRef="#br0" timeOffset="7">6959 2295 124 0,'-6'-9'46'0,"12"9"-24"0,-6 0-21 0,0 0 11 15,0 0-2-15,0 9 4 16,5 0 8-16,5 1 6 0,1 4-15 16,-1 4 4-16,1 1 1 0,4 4-4 15,1 5 0-15,5 10-6 16,-5 4-3-16,0 0 0 15,-1 0-1-15,1-1-5 16,-5-8 1-16,-1 0-2 16,-5-10 0-16,-5-4 11 15,0-5 3-15,-5-5 8 16,-5-4 4-16,-1-5-8 16,1-10-4-16,-6-4-3 15,5-4-1-15,1-6-4 16,5-8-1-16,-1-1-1 15,6-4 1-15,6 0-2 16,-1-1-1-16,11 6 1 16,5-1-1-16,5 5 0 0,5 5 0 15,6 4-14-15,5 0-3 16,10 5-7-16,6 0-2 16,0 5-8-16,0 4-2 15,-11 5-20-15,-5 0-7 16,0 0 1-1,-11 0-11-15,-5 5 30 16,-5 0 40-16,0 4 24 16,-5 0 20-16,-5 1 8 15,-1-1 0-15,1 0 0 16,-11-9-10-16,10 5-4 16,6 0-15-16,0-5-5 0,5-5-9 15,5 0-6-15,0-4-1 0,0-5 3 16,0-5 3-16,-5 1-4 15,0-1-3-15,-5-4 9 16,-5 4 5-16,-6 0 1 16,-5 5 0-16,-5 5-5 15,-11-5-3-15,0 10-2 16,-5 4-3-16,-5 4 1 16,0 10-1-16,0 0-3 15,-1 5 2-15,6 4 1 16,0 5 2-16,6 5-1 15,-1-1-1-15,5-4 7 16,1 14 3-16,5 0-1 16,10-4 0-16,5-1-5 0,1-4-1 15,5-1-1-15,-1-4-2 16,1-5 1-16,0-4-1 16,5-5-7-16,5-5-3 15,6-9-21-15,-1-9-7 16,6-5-65-1,5 5-43-15,5-24 61 16</inkml:trace>
  <inkml:trace contextRef="#ctx0" brushRef="#br0" timeOffset="8">8480 1828 208 0,'0'-10'77'0,"5"15"-42"0,0-10-39 16,-5 5 15-16,5 5-8 15,1 4 0-15,-1 5-3 16,5 5-3-16,-5 9 2 16,1 5 9-16,-1 9 4 0,0 4 3 15,-5 15 1-15,0 14-2 16,5 4-1-16,1 0-3 15,-1-4-1-15,0-10-3 16,6-9-1-16,-6-9-10 16,0-10-4-16,0-9-4 15,1-10-2-15,-6-8-14 0,0-10-7 16,-6-10-16-16,-4-8-7 16,-6-10-4-1,-5 0-14-15,-5-5 31 16,-5 1 142 15,-17-20-24-31,17 6-3 16,15 8-31-16,11 6-13 15,21 4-4-15,5 4-1 16,10 1-11-16,6 0 6 0,10 4 4 16,0-4-10-16,6 9-2 15,4 0-25-15,1 5-8 0,-5 4-49 16,-6 0-58-1,0 10 30-15</inkml:trace>
  <inkml:trace contextRef="#ctx0" brushRef="#br0" timeOffset="9">8893 2174 200 0,'16'0'77'0,"-6"-5"-42"0,11 1-32 0,-5 4 17 15,5 0-10-15,5 0-3 16,6 4-4-16,4 1 0 16,1 4-2-16,0 5 2 0,-1 9 0 15,-4 1 1-15,-1-1 0 16,-4 5-5-16,-1 5 1 15,-5-1 2-15,-5 6 1 16,-6-1-4-16,-5-4-1 16,-5-1 1-16,-5-4 2 15,-5 0 2-15,-11-4 3 16,-11-6-1-16,-10-4 2 16,-10 0-4-16,-1-5 0 15,1-4-1-15,-1-5 1 16,11 0-2-16,0-5 2 0,6 5-2 15,4-4 2-15,11-1-4 16,5 0 0-16,11-4 1 16,5-5 0-16,21-4-3 15,11-1 0-15,10 0-1 16,10 5 3-16,11 0-18 16,0 0-4-16,0 5-22 15,-5 0-9-15,-11 4-31 16</inkml:trace>
  <inkml:trace contextRef="#ctx0" brushRef="#br0" timeOffset="10">9491 1865 152 0,'5'-28'57'0,"6"19"-30"0,4-1-32 0,1 6 12 15,-5-1-8-15,-1 5 0 16,1 0-1-16,-1 0 0 16,-5 14 19-16,1 5 11 15,-1-1 1-15,0 6 1 0,-5 4-9 16,0 4 0-16,0 1-8 15,0 4 0-15,0 5-10 16,-5 5-2-16,5 0 1 16,0-5 1-16,0-5-4 15,0-9 1-15,0-5-2 16,0-9 0-16,10-9 4 16,6-10 1-16,10-9-15 15,11-5-4-15,10-4-1 16,6 0 2-16,-1 0 13 15,1 9 6-15,-6 9 7 16,-5 5 6-16,-6 5-5 16,-4 9-2-16,-6 9-1 15,-5 5 1-15,-10 9-7 16,-6 0-4-16,-5 1 2 0,-5 4 3 16,-1 0 3-16,-9 0 1 15,-6-5 4-15,-6-9 3 16,-4-5 3-16,-6-4 1 15,1-5-6-15,-1-5-3 16,-5-9-5-16,5 0-4 16,0-9-7-16,6-5-1 15,5 0-19-15,5-5-6 16,5 1-27-16,16-1-13 16,11 0-38-1</inkml:trace>
  <inkml:trace contextRef="#ctx0" brushRef="#br0" timeOffset="11">10404 2115 268 0,'-11'0'101'0,"11"5"-54"0,0 4-53 16,0 1 17-16,-5 4-12 15,0 4 1-15,5 6 2 16,-6 8 3-16,6 5-2 16,0 1 3-16,6-1 0 0,-1 0 2 15,5-4 2-15,1-5-7 16,-1-5-2-16,1-4-25 16,10-19-91-1,0-5-40-15,5-13 55 16</inkml:trace>
  <inkml:trace contextRef="#ctx0" brushRef="#br0" timeOffset="12">10904 1754 248 0,'0'-4'93'0,"5"4"-50"0,11 0-52 15,-6 4 14-15,1 6-7 16,-6 4-2-16,0 0 3 16,1 4 2-16,-6 5 0 15,0 1 6-15,5 4 5 0,-5 4 0 16,10 6 1-16,-4 4-3 15,-1 14-1-15,0 9-8 16,0 0-2-16,1 0-3 16,-1-13 0-16,0-6-4 15,-5-8-2-15,0-10-13 16,0-5-5-16,0-9-34 16,-5-9-15-16,-6-5-3 15</inkml:trace>
  <inkml:trace contextRef="#ctx0" brushRef="#br0" timeOffset="13">10624 2052 212 0,'16'-14'79'0,"5"9"-42"0,15 5-43 0,-15 5 14 15,6-5-14-15,-1 0-3 0,0 0-2 16,0-5-1-16,1 5 7 16,-1 0 0-16,-5 0 3 0,0 0 6 15,-6 0 2-15,-4 0 2 16,-1 0 2-16,-10 0 4 16,0 0-6-1,0 0-2-15,6 10-3 16,4-6-3-16,-10-4 1 15,0 0 1-15,5 0-3 16,-5 0 0-16,6-4-8 16,-6 4-4-16,0 0-22 15,0 0-8-15,-6 0-34 16</inkml:trace>
  <inkml:trace contextRef="#ctx0" brushRef="#br0" timeOffset="14">10860 2124 84 0,'0'0'33'0,"5"0"-18"0,1 0 4 0,-6 0 16 15,5 0-2-15,5 0 1 16,6-5-11-16,10-4-3 0,-5-1-12 16,5-8-3-16,6-1-1 0,5-9-5 15,-1-5 1-15,1-4 0 16,5 4 0-16,-5-4 0 16,-6-5 0-16,-10 0 8 15,-5 5 7-15,0 0 2 16,-11-1-1-16,-5 1-8 15,-5 0-3-15,-1 4-8 16,-4 5 0-16,-1 5-1 16,1 4 2-16,-1 5-1 15,1 5 1-15,0 4 4 16,-6 5 1-16,5 9 1 16,-4 5 0-16,-1 5-2 15,0 4-2-15,0 1 1 16,-5 4-1-16,0 0-3 0,0 9 2 15,0 5 5-15,0-5 5 16,0 5-1-16,6 0 3 16,-1 5-2-16,5 4 0 15,6-4-5-15,5-1-1 16,5 6-1-16,6-1-2 16,5-4 1-16,-1 4-1 15,1-9 0-15,0-10 2 16,0-4-1-16,-6-4 2 15,1-6-2-15,-1 1-1 16,1-5-2-16,-1-5 1 16,6-9-1-16,0-4 0 0,-1-6-7 15,1-8-2-15,5-10-1 16,0-5 0-16,0 0 7 16,5 5 4-16,-5 5 2 15,0 0 2-15,0 0 0 16,-5 9 1-16,-6 4 2 15,1 1 1-15,-1 4-3 16,1 5-3-16,-6 5 2 16,6 9 2-16,-1 5-2 15,1 13-2-15,4 1 11 16,6 4 6-16,6 0 0 16,-1-9 1-16,5 0-10 15,1-4-5-15,-1-10-14 16,-5-5-4-16,6-9-35 15,-6-19-15-15,6-13-55 16</inkml:trace>
  <inkml:trace contextRef="#ctx0" brushRef="#br0" timeOffset="15">11559 1698 264 0,'-6'-4'99'0,"12"4"-54"0,9 0-55 0,-4 0 14 16,-1 4-56-16,1 1-20 0,-1 4-24 15,1 1-8-15</inkml:trace>
  <inkml:trace contextRef="#ctx0" brushRef="#br0" timeOffset="16">11993 1548 104 0,'0'-5'41'0,"0"5"-22"0,-5 0-27 0,5 0 7 16,0 0 3-16,0 0 4 16,0 0 19-16,0 5 8 15,0-5 8-15,0 0 4 16,0 0-11-16,0 0-5 16,0 0-17-16,0 0-5 0,0 0-1 15,0 0-5-15,0 5-3 16,0-5 1-16,0 9 2 15,0 0 2-15,0 1 3 16,0-1 3-16,5 0 5 16,-5 1-6-16,0 4 0 15,5 4-2-15,1 10-1 0,-1 10 1 16,0 4 1-16,-5 9-1 16,0 9-1-16,0 1-3 15,0 9 1-15,0 5 0 16,0-5 1-16,0-1 0 15,0-13 2-15,0-9-1 16,0-5 0-16,0-9-6 16,0-10 1-16,0-4-7 15,0-1-3-15,0-8-14 16,-5-10-5-16,5 0-12 16,-5-10-4-16,-6 1-11 15,1-10-4-15,-1 1 12 16,1-6-27-1,-6-4 12-15,0-4 33 16,0 8 16-16</inkml:trace>
  <inkml:trace contextRef="#ctx0" brushRef="#br0" timeOffset="17">11731 1964 192 0,'-21'-5'74'0,"16"10"-40"0,-1-10-35 15,6 5 15-15,0 0-12 16,0 0-3-16,6 0 0 0,4-4 2 16,11-1 0-16,0 0 10 0,16-4 8 15,5-5 1-15,10 0 0 16,6 5 1-16,0-5-1 16,5 0-11-16,5 4-5 15,-5 1-14-15,-6 4-4 16,-4 1-20-16,-16 4-5 15</inkml:trace>
  <inkml:trace contextRef="#ctx0" brushRef="#br0" timeOffset="18">12345 1928 224 0,'-6'-14'85'0,"6"14"-46"0,6 4-46 16,-6-4 14-16,0 0-18 16,0 5-5-16,0 4 3 15,0 1 3-15,-6-1 6 16,-4 5 11-16,-1 5 5 0,1 4 3 15,-6 0 4-15,6 5-5 16,4 0 2-16,6 0-7 0,0 0-1 16,11 0-4-16,5-4-1 15,5-1-1-15,10-14-2 16,6-9-13-16,5-9-4 16,5-10-9-16,-5 5-1 15,0-4 9-15,-5-1 8 16,-11 0 13-16,0-4 6 15,-5 4 7-15,-5 1 2 16,-6 4-7-16,-4 4-4 16,-1-4-4-16,-5 5 0 15,0 4-2-15,0 5 2 16,0 0 2-16,0 0 2 16,0 0 1-16,5 10 2 0,0 4 1 15,1 0 1-15,-1 4-2 16,5 6 1-16,-5 8-2 15,1 10 2-15,-1 19-4 16,0 4 1-16,6 10-1 16,-6 4 1-16,0 0-4 15,0 0-3-15,1 1 0 16,-1-1-1-16,0 0-9 16,0 1-4-16,1-10-29 15,-1-1-10-15,5 1-66 16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19:53:47.75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0 100,'4'-4,"0"0,0 1,0-1,1 1,-1 0,1 0,0 0,0 1,0-1,0 1,0 0,0 1,1 0,-1-1,0 2,1-1,-1 0,1 1,1 0,0 0,86-8,0 5,9 4,-31 0,980 1,-1004-2,0-2,-1-2,1-2,13-5,-11 1,0 2,0 3,1 1,21 3,4300 3,-1258-2,-3089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19:53:49.60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0 219,'3056'0,"-2758"-25,-197 12,256-63,-176 49,350 18,-360 11,347-6,-446-3,-1-4,65-19,-93 22,1 3,0 1,1 2,-1 2,9 3,21-1,76-1,-131-1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19:53:51.77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1 116,'3871'0,"-3834"-2,0-1,0-2,0-2,-1-1,0-2,25-11,-6 8,1 1,-1 4,2 1,-1 3,55 4,-75-1,382 3,-207-19,88 18,-276-1</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2.4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 0 212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56794"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818" y="4410076"/>
            <a:ext cx="5587366"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56794"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125501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urses.students.ubc.ca/cs/main?pname=subjarea&amp;tname=subjareas&amp;req=5&amp;dept=CPSC&amp;course=532L&amp;section=201"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ourses.students.ubc.ca/cs/main?pname=subjarea&amp;tname=subjareas&amp;req=5&amp;dept=CPSC&amp;course=532R&amp;section=201"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searcher.ibm.com/researcher/view_page.php?id=2162"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jeopardy.com/" TargetMode="External"/><Relationship Id="rId5" Type="http://schemas.openxmlformats.org/officeDocument/2006/relationships/hyperlink" Target="https://researcher.ibm.com/researcher/view_page.php?id=2157" TargetMode="External"/><Relationship Id="rId4" Type="http://schemas.openxmlformats.org/officeDocument/2006/relationships/hyperlink" Target="https://researcher.ibm.com/researcher/view_page.php?id=216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ikipedia.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35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3957" rtl="0" eaLnBrk="1" fontAlgn="base" latinLnBrk="0" hangingPunct="1">
              <a:lnSpc>
                <a:spcPct val="100000"/>
              </a:lnSpc>
              <a:spcBef>
                <a:spcPct val="0"/>
              </a:spcBef>
              <a:spcAft>
                <a:spcPct val="0"/>
              </a:spcAft>
              <a:buClrTx/>
              <a:buSzTx/>
              <a:buFontTx/>
              <a:buNone/>
              <a:tabLst/>
              <a:defRPr/>
            </a:pPr>
            <a:fld id="{C8A58DF1-F0B9-4CDF-A014-980B1A97EBB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3957"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2611" indent="-222611"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3957" rtl="0" eaLnBrk="1" fontAlgn="base" latinLnBrk="0" hangingPunct="1">
              <a:lnSpc>
                <a:spcPct val="100000"/>
              </a:lnSpc>
              <a:spcBef>
                <a:spcPct val="0"/>
              </a:spcBef>
              <a:spcAft>
                <a:spcPct val="0"/>
              </a:spcAft>
              <a:buClrTx/>
              <a:buSzTx/>
              <a:buFontTx/>
              <a:buNone/>
              <a:tabLst/>
              <a:defRPr/>
            </a:pPr>
            <a:fld id="{C8A58DF1-F0B9-4CDF-A014-980B1A97EBB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3957"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2611" indent="-222611"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147715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12</a:t>
            </a:fld>
            <a:endParaRPr lang="en-US"/>
          </a:p>
        </p:txBody>
      </p:sp>
    </p:spTree>
    <p:extLst>
      <p:ext uri="{BB962C8B-B14F-4D97-AF65-F5344CB8AC3E}">
        <p14:creationId xmlns:p14="http://schemas.microsoft.com/office/powerpoint/2010/main" val="408768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13</a:t>
            </a:fld>
            <a:endParaRPr lang="en-US"/>
          </a:p>
        </p:txBody>
      </p:sp>
    </p:spTree>
    <p:extLst>
      <p:ext uri="{BB962C8B-B14F-4D97-AF65-F5344CB8AC3E}">
        <p14:creationId xmlns:p14="http://schemas.microsoft.com/office/powerpoint/2010/main" val="574078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532L</a:t>
            </a:r>
            <a:r>
              <a:rPr lang="en-CA" dirty="0"/>
              <a:t> 201 Topics in AI:  Multimodal Learning with Vision, Language and Sound TR 11:00-12:30 ICCS 246 Leonid </a:t>
            </a:r>
            <a:r>
              <a:rPr lang="en-CA" dirty="0" err="1"/>
              <a:t>Sigal</a:t>
            </a:r>
            <a:r>
              <a:rPr lang="en-CA" dirty="0"/>
              <a:t> </a:t>
            </a:r>
            <a:r>
              <a:rPr lang="en-CA" dirty="0">
                <a:hlinkClick r:id="rId4"/>
              </a:rPr>
              <a:t>532R</a:t>
            </a:r>
            <a:r>
              <a:rPr lang="en-CA" dirty="0"/>
              <a:t> 201 Topics in AI: Graphical Models TR 15:30-17:00 DMP 101 </a:t>
            </a:r>
            <a:r>
              <a:rPr lang="en-CA" dirty="0" err="1"/>
              <a:t>Siamak</a:t>
            </a:r>
            <a:r>
              <a:rPr lang="en-CA" dirty="0"/>
              <a:t> </a:t>
            </a:r>
            <a:r>
              <a:rPr lang="en-CA" dirty="0" err="1"/>
              <a:t>Ravanbakhsh</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14</a:t>
            </a:fld>
            <a:endParaRPr lang="en-US"/>
          </a:p>
        </p:txBody>
      </p:sp>
    </p:spTree>
    <p:extLst>
      <p:ext uri="{BB962C8B-B14F-4D97-AF65-F5344CB8AC3E}">
        <p14:creationId xmlns:p14="http://schemas.microsoft.com/office/powerpoint/2010/main" val="686400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15</a:t>
            </a:fld>
            <a:endParaRPr lang="en-US"/>
          </a:p>
        </p:txBody>
      </p:sp>
    </p:spTree>
    <p:extLst>
      <p:ext uri="{BB962C8B-B14F-4D97-AF65-F5344CB8AC3E}">
        <p14:creationId xmlns:p14="http://schemas.microsoft.com/office/powerpoint/2010/main" val="1866499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16</a:t>
            </a:fld>
            <a:endParaRPr lang="en-US"/>
          </a:p>
        </p:txBody>
      </p:sp>
    </p:spTree>
    <p:extLst>
      <p:ext uri="{BB962C8B-B14F-4D97-AF65-F5344CB8AC3E}">
        <p14:creationId xmlns:p14="http://schemas.microsoft.com/office/powerpoint/2010/main" val="459192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17</a:t>
            </a:fld>
            <a:endParaRPr lang="en-US"/>
          </a:p>
        </p:txBody>
      </p:sp>
    </p:spTree>
    <p:extLst>
      <p:ext uri="{BB962C8B-B14F-4D97-AF65-F5344CB8AC3E}">
        <p14:creationId xmlns:p14="http://schemas.microsoft.com/office/powerpoint/2010/main" val="254709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18</a:t>
            </a:fld>
            <a:endParaRPr lang="en-US"/>
          </a:p>
        </p:txBody>
      </p:sp>
    </p:spTree>
    <p:extLst>
      <p:ext uri="{BB962C8B-B14F-4D97-AF65-F5344CB8AC3E}">
        <p14:creationId xmlns:p14="http://schemas.microsoft.com/office/powerpoint/2010/main" val="1030111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19</a:t>
            </a:fld>
            <a:endParaRPr lang="en-US"/>
          </a:p>
        </p:txBody>
      </p:sp>
    </p:spTree>
    <p:extLst>
      <p:ext uri="{BB962C8B-B14F-4D97-AF65-F5344CB8AC3E}">
        <p14:creationId xmlns:p14="http://schemas.microsoft.com/office/powerpoint/2010/main" val="35937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CA" dirty="0">
                <a:latin typeface="Arial" pitchFamily="34" charset="0"/>
                <a:cs typeface="Arial" pitchFamily="34" charset="0"/>
              </a:rPr>
              <a:t>The correct Jeopardy! response would be "What is Ritalin?“</a:t>
            </a:r>
          </a:p>
          <a:p>
            <a:pPr>
              <a:defRPr/>
            </a:pPr>
            <a:endParaRPr lang="en-CA" dirty="0"/>
          </a:p>
          <a:p>
            <a:pPr>
              <a:defRPr/>
            </a:pPr>
            <a:r>
              <a:rPr lang="en-CA" dirty="0"/>
              <a:t>This is </a:t>
            </a:r>
            <a:r>
              <a:rPr lang="en-CA" dirty="0">
                <a:hlinkClick r:id="rId3"/>
              </a:rPr>
              <a:t>no easy task</a:t>
            </a:r>
            <a:r>
              <a:rPr lang="en-CA" dirty="0"/>
              <a:t> for a computer, given the need to perform over an enormously broad domain, </a:t>
            </a:r>
          </a:p>
          <a:p>
            <a:pPr>
              <a:defRPr/>
            </a:pPr>
            <a:r>
              <a:rPr lang="en-CA" dirty="0"/>
              <a:t>with consistently high precision and amazingly accurate confidence estimations in the correctness of its answers. </a:t>
            </a:r>
          </a:p>
          <a:p>
            <a:pPr>
              <a:defRPr/>
            </a:pPr>
            <a:endParaRPr lang="en-CA" dirty="0"/>
          </a:p>
          <a:p>
            <a:pPr>
              <a:defRPr/>
            </a:pPr>
            <a:r>
              <a:rPr lang="en-CA" dirty="0">
                <a:hlinkClick r:id="rId4"/>
              </a:rPr>
              <a:t>Watson’s performance on Jeopardy!</a:t>
            </a:r>
            <a:r>
              <a:rPr lang="en-CA" dirty="0"/>
              <a:t> is just the opening salvo for a </a:t>
            </a:r>
            <a:r>
              <a:rPr lang="en-CA" dirty="0">
                <a:hlinkClick r:id="rId5"/>
              </a:rPr>
              <a:t>research mission</a:t>
            </a:r>
            <a:r>
              <a:rPr lang="en-CA" dirty="0"/>
              <a:t> built on decades of </a:t>
            </a:r>
          </a:p>
          <a:p>
            <a:pPr>
              <a:defRPr/>
            </a:pPr>
            <a:r>
              <a:rPr lang="en-CA" dirty="0"/>
              <a:t>experience in deep Content Analysis, Natural Language Processing, Information Retrieval, Machine Learning and Artificial Intelligence. </a:t>
            </a:r>
          </a:p>
          <a:p>
            <a:pPr>
              <a:defRPr/>
            </a:pPr>
            <a:endParaRPr lang="en-CA" kern="0" dirty="0"/>
          </a:p>
          <a:p>
            <a:pPr>
              <a:defRPr/>
            </a:pPr>
            <a:r>
              <a:rPr lang="en-CA" kern="0" dirty="0"/>
              <a:t>Rich natural language questions covering a broad range of general knowledge. It is widely recognized as an entertaining game requiring smart, knowledgeable and quick players.</a:t>
            </a:r>
          </a:p>
          <a:p>
            <a:pPr>
              <a:defRPr/>
            </a:pPr>
            <a:endParaRPr lang="en-CA" kern="0" dirty="0"/>
          </a:p>
          <a:p>
            <a:pPr>
              <a:defRPr/>
            </a:pPr>
            <a:r>
              <a:rPr lang="en-CA" dirty="0"/>
              <a:t>Computer systems that can directly and accurately answer questions over a broad domain of human knowledge have been envisioned by scientists and writers since the advent of computers themselves. Open domain question answering holds tremendous promise for facilitating informed decision making over vast volumes of natural language content. Applications in business intelligence, healthcare, customer support, enterprise knowledge management, social computing, science and government would all benefit from deep language processing. The </a:t>
            </a:r>
            <a:r>
              <a:rPr lang="en-CA" dirty="0" err="1"/>
              <a:t>DeepQA</a:t>
            </a:r>
            <a:r>
              <a:rPr lang="en-CA" dirty="0"/>
              <a:t> project is aimed at exploring how advancing and integrating Natural Language Processing (NLP), Information Retrieval (IR), Machine Learning (ML), massively parallel computation and Knowledge Representation and Reasoning (KR&amp;R) can advance open-domain automatic Question Answering. One proof-point in this challenge is to develop a computer system that can successfully compete against top human players at the Jeopardy! quiz show (</a:t>
            </a:r>
            <a:r>
              <a:rPr lang="en-CA" dirty="0" err="1">
                <a:hlinkClick r:id="rId6" tooltip="www.jeopardy.com"/>
              </a:rPr>
              <a:t>www.jeopardy.com</a:t>
            </a:r>
            <a:r>
              <a:rPr lang="en-CA" dirty="0"/>
              <a:t>). Attaining champion-level performance in Jeopardy! requires a computer system to rapidly and accurately answer rich open-domain questions, and to assess its own confidence in a category or question. The system must deliver high degrees of precision and confidence over a very broad range of knowledge and natural language content within a very short 3-second response time. The need for speed and high precision demands a massively parallel computing platform capable of generating, evaluating and combing thousands of hypotheses and their associated evidence. In this talk I will introduce the audience to the Jeopardy! Challenge and the techniques used to tackle it. </a:t>
            </a:r>
          </a:p>
        </p:txBody>
      </p:sp>
      <p:sp>
        <p:nvSpPr>
          <p:cNvPr id="140292" name="Slide Number Placeholder 3"/>
          <p:cNvSpPr>
            <a:spLocks noGrp="1"/>
          </p:cNvSpPr>
          <p:nvPr>
            <p:ph type="sldNum" sz="quarter" idx="5"/>
          </p:nvPr>
        </p:nvSpPr>
        <p:spPr>
          <a:noFill/>
        </p:spPr>
        <p:txBody>
          <a:bodyPr/>
          <a:lstStyle/>
          <a:p>
            <a:fld id="{BBE400B9-C09C-4F93-AEAB-2CC9AEEC6D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21</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Crowd-sourcing labor markets (e.g., Amazon Mechanical Turk) are booming, because they enable rapid construction of complex workflows that seamlessly mix human computation with computer automation. Example applications range from photo tagging to audio-visual transcription and </a:t>
            </a:r>
            <a:r>
              <a:rPr lang="en-CA" sz="1200" b="0" i="0" kern="1200" dirty="0" err="1">
                <a:solidFill>
                  <a:schemeClr val="tx1"/>
                </a:solidFill>
                <a:effectLst/>
                <a:latin typeface="Times New Roman" pitchFamily="18" charset="0"/>
                <a:ea typeface="+mn-ea"/>
                <a:cs typeface="+mn-cs"/>
              </a:rPr>
              <a:t>interlingual</a:t>
            </a:r>
            <a:r>
              <a:rPr lang="en-CA" sz="1200" b="0" i="0" kern="1200" dirty="0">
                <a:solidFill>
                  <a:schemeClr val="tx1"/>
                </a:solidFill>
                <a:effectLst/>
                <a:latin typeface="Times New Roman" pitchFamily="18" charset="0"/>
                <a:ea typeface="+mn-ea"/>
                <a:cs typeface="+mn-cs"/>
              </a:rPr>
              <a:t> translation. Similarly, workflows on citizen science sites (e.g. </a:t>
            </a:r>
            <a:r>
              <a:rPr lang="en-CA" sz="1200" b="0" i="0" kern="1200" dirty="0" err="1">
                <a:solidFill>
                  <a:schemeClr val="tx1"/>
                </a:solidFill>
                <a:effectLst/>
                <a:latin typeface="Times New Roman" pitchFamily="18" charset="0"/>
                <a:ea typeface="+mn-ea"/>
                <a:cs typeface="+mn-cs"/>
              </a:rPr>
              <a:t>GalaxyZoo</a:t>
            </a:r>
            <a:r>
              <a:rPr lang="en-CA" sz="1200" b="0" i="0" kern="1200" dirty="0">
                <a:solidFill>
                  <a:schemeClr val="tx1"/>
                </a:solidFill>
                <a:effectLst/>
                <a:latin typeface="Times New Roman" pitchFamily="18" charset="0"/>
                <a:ea typeface="+mn-ea"/>
                <a:cs typeface="+mn-cs"/>
              </a:rPr>
              <a:t>) have allowed ordinary people to pool their effort and make interesting discoveries. Unfortunately, constructing a good workflow is difficult, because the quality of the work performed by humans is highly variable. Typically, a task designer will experiment with several alternative workflows to accomplish a task, varying the amount of redundant labor, until she devises a control strategy that delivers acceptable performance.</a:t>
            </a:r>
          </a:p>
          <a:p>
            <a:r>
              <a:rPr lang="en-CA" sz="1200" b="0" i="0" kern="1200" dirty="0">
                <a:solidFill>
                  <a:schemeClr val="tx1"/>
                </a:solidFill>
                <a:effectLst/>
                <a:latin typeface="Times New Roman" pitchFamily="18" charset="0"/>
                <a:ea typeface="+mn-ea"/>
                <a:cs typeface="+mn-cs"/>
              </a:rPr>
              <a:t>Fortunately, this control challenge can often be formulated as an automated planning problem ripe for algorithms from the probabilistic planning and reinforcement learning literature. I describe our recent work on the decision-theoretic control of crowd sourcing and suggest open problems for future research. In particular, I discuss</a:t>
            </a:r>
            <a:r>
              <a:rPr lang="en-CA" sz="1200" b="0" i="0" kern="1200" baseline="0" dirty="0">
                <a:solidFill>
                  <a:schemeClr val="tx1"/>
                </a:solidFill>
                <a:effectLst/>
                <a:latin typeface="Times New Roman" pitchFamily="18" charset="0"/>
                <a:ea typeface="+mn-ea"/>
                <a:cs typeface="+mn-cs"/>
              </a:rPr>
              <a:t> t</a:t>
            </a:r>
            <a:r>
              <a:rPr lang="en-CA" sz="1200" b="0" i="0" kern="1200" dirty="0">
                <a:solidFill>
                  <a:schemeClr val="tx1"/>
                </a:solidFill>
                <a:effectLst/>
                <a:latin typeface="Times New Roman" pitchFamily="18" charset="0"/>
                <a:ea typeface="+mn-ea"/>
                <a:cs typeface="+mn-cs"/>
              </a:rPr>
              <a:t>he use of partially-observable Markov decision Processes (POMDPs) to control voting on binary-choice questions and iterative improvement workflows.</a:t>
            </a:r>
          </a:p>
          <a:p>
            <a:r>
              <a:rPr lang="en-CA" sz="1200" b="0" i="0" kern="1200" dirty="0">
                <a:solidFill>
                  <a:schemeClr val="tx1"/>
                </a:solidFill>
                <a:effectLst/>
                <a:latin typeface="Times New Roman" pitchFamily="18" charset="0"/>
                <a:ea typeface="+mn-ea"/>
                <a:cs typeface="+mn-cs"/>
              </a:rPr>
              <a:t>Decision-theoretic methods that dynamically switch between alternative workflows in a way that improves on traditional (static) A-B testing.</a:t>
            </a:r>
          </a:p>
          <a:p>
            <a:r>
              <a:rPr lang="en-CA" sz="1200" b="0" i="0" kern="1200" dirty="0">
                <a:solidFill>
                  <a:schemeClr val="tx1"/>
                </a:solidFill>
                <a:effectLst/>
                <a:latin typeface="Times New Roman" pitchFamily="18" charset="0"/>
                <a:ea typeface="+mn-ea"/>
                <a:cs typeface="+mn-cs"/>
              </a:rPr>
              <a:t>A novel workflow for crowdsourcing the construction of a taxonomy — a challenging problem since it demands a global perspective of the input data when no one worker sees more than a tiny fraction.</a:t>
            </a:r>
          </a:p>
          <a:p>
            <a:r>
              <a:rPr lang="en-CA" sz="1200" b="0" i="0" kern="1200" dirty="0">
                <a:solidFill>
                  <a:schemeClr val="tx1"/>
                </a:solidFill>
                <a:effectLst/>
                <a:latin typeface="Times New Roman" pitchFamily="18" charset="0"/>
                <a:ea typeface="+mn-ea"/>
                <a:cs typeface="+mn-cs"/>
              </a:rPr>
              <a:t>Methods for optimizing the acquisition of labeled training data for use in machine learning applications; this an important special case, since data annotation is often crowd-sourced.</a:t>
            </a:r>
          </a:p>
          <a:p>
            <a:endParaRPr lang="en-CA" sz="1200" b="0" i="0" kern="1200" dirty="0">
              <a:solidFill>
                <a:schemeClr val="tx1"/>
              </a:solidFill>
              <a:effectLst/>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named entity</a:t>
            </a:r>
          </a:p>
          <a:p>
            <a:r>
              <a:rPr lang="en-CA" sz="1200" b="0" i="0" u="none" strike="noStrike" kern="1200" baseline="0" dirty="0">
                <a:solidFill>
                  <a:schemeClr val="tx1"/>
                </a:solidFill>
                <a:latin typeface="Times New Roman" pitchFamily="18" charset="0"/>
                <a:ea typeface="+mn-ea"/>
                <a:cs typeface="+mn-cs"/>
              </a:rPr>
              <a:t>recognition, document categorization, sentiment</a:t>
            </a:r>
          </a:p>
          <a:p>
            <a:r>
              <a:rPr lang="en-CA" sz="1200" b="0" i="0" u="none" strike="noStrike" kern="1200" baseline="0" dirty="0">
                <a:solidFill>
                  <a:schemeClr val="tx1"/>
                </a:solidFill>
                <a:latin typeface="Times New Roman" pitchFamily="18" charset="0"/>
                <a:ea typeface="+mn-ea"/>
                <a:cs typeface="+mn-cs"/>
              </a:rPr>
              <a:t>analysis, semantic relatedness and social tagging.</a:t>
            </a:r>
          </a:p>
          <a:p>
            <a:endParaRPr lang="en-CA" sz="1200" b="0" i="0" kern="1200" dirty="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22</a:t>
            </a:fld>
            <a:endParaRPr lang="en-US"/>
          </a:p>
        </p:txBody>
      </p:sp>
    </p:spTree>
    <p:extLst>
      <p:ext uri="{BB962C8B-B14F-4D97-AF65-F5344CB8AC3E}">
        <p14:creationId xmlns:p14="http://schemas.microsoft.com/office/powerpoint/2010/main" val="2245235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23</a:t>
            </a:fld>
            <a:endParaRPr lang="en-US"/>
          </a:p>
        </p:txBody>
      </p:sp>
    </p:spTree>
    <p:extLst>
      <p:ext uri="{BB962C8B-B14F-4D97-AF65-F5344CB8AC3E}">
        <p14:creationId xmlns:p14="http://schemas.microsoft.com/office/powerpoint/2010/main" val="1907091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Recent technological advances have demonstrated the  (http://mips.lrdc.pitt.edu/publications/)</a:t>
            </a:r>
          </a:p>
          <a:p>
            <a:r>
              <a:rPr lang="en-CA" sz="1200" b="0" i="1" u="none" strike="noStrike" kern="1200" baseline="0" dirty="0">
                <a:solidFill>
                  <a:schemeClr val="tx1"/>
                </a:solidFill>
                <a:latin typeface="Times New Roman" pitchFamily="18" charset="0"/>
                <a:ea typeface="+mn-ea"/>
                <a:cs typeface="+mn-cs"/>
              </a:rPr>
              <a:t>feasibility </a:t>
            </a:r>
            <a:r>
              <a:rPr lang="en-CA" sz="1200" b="0" i="0" u="none" strike="noStrike" kern="1200" baseline="0" dirty="0">
                <a:solidFill>
                  <a:schemeClr val="tx1"/>
                </a:solidFill>
                <a:latin typeface="Times New Roman" pitchFamily="18" charset="0"/>
                <a:ea typeface="+mn-ea"/>
                <a:cs typeface="+mn-cs"/>
              </a:rPr>
              <a:t>of measuring people’s </a:t>
            </a:r>
            <a:r>
              <a:rPr lang="en-CA" sz="1200" b="1" i="0" u="none" strike="noStrike" kern="1200" baseline="0" dirty="0">
                <a:solidFill>
                  <a:schemeClr val="tx1"/>
                </a:solidFill>
                <a:latin typeface="Times New Roman" pitchFamily="18" charset="0"/>
                <a:ea typeface="+mn-ea"/>
                <a:cs typeface="+mn-cs"/>
              </a:rPr>
              <a:t>heart rates through</a:t>
            </a:r>
          </a:p>
          <a:p>
            <a:r>
              <a:rPr lang="en-CA" sz="1200" b="1" i="0" u="none" strike="noStrike" kern="1200" baseline="0" dirty="0">
                <a:solidFill>
                  <a:schemeClr val="tx1"/>
                </a:solidFill>
                <a:latin typeface="Times New Roman" pitchFamily="18" charset="0"/>
                <a:ea typeface="+mn-ea"/>
                <a:cs typeface="+mn-cs"/>
              </a:rPr>
              <a:t>commodity cameras by capturing users’ skin transparency</a:t>
            </a:r>
          </a:p>
          <a:p>
            <a:r>
              <a:rPr lang="en-CA" sz="1200" b="1" i="0" u="none" strike="noStrike" kern="1200" baseline="0" dirty="0">
                <a:solidFill>
                  <a:schemeClr val="tx1"/>
                </a:solidFill>
                <a:latin typeface="Times New Roman" pitchFamily="18" charset="0"/>
                <a:ea typeface="+mn-ea"/>
                <a:cs typeface="+mn-cs"/>
              </a:rPr>
              <a:t>changes, color changes, or involuntary motion</a:t>
            </a:r>
            <a:r>
              <a:rPr lang="en-CA" sz="1200" b="0" i="0" u="none" strike="noStrike" kern="1200" baseline="0" dirty="0">
                <a:solidFill>
                  <a:schemeClr val="tx1"/>
                </a:solidFill>
                <a:latin typeface="Times New Roman" pitchFamily="18" charset="0"/>
                <a:ea typeface="+mn-ea"/>
                <a:cs typeface="+mn-cs"/>
              </a:rPr>
              <a:t>. However,</a:t>
            </a:r>
          </a:p>
          <a:p>
            <a:r>
              <a:rPr lang="en-CA" sz="1200" b="0" i="0" u="none" strike="noStrike" kern="1200" baseline="0" dirty="0">
                <a:solidFill>
                  <a:schemeClr val="tx1"/>
                </a:solidFill>
                <a:latin typeface="Times New Roman" pitchFamily="18" charset="0"/>
                <a:ea typeface="+mn-ea"/>
                <a:cs typeface="+mn-cs"/>
              </a:rPr>
              <a:t>such raw image data collected during everyday interactions</a:t>
            </a:r>
          </a:p>
          <a:p>
            <a:r>
              <a:rPr lang="en-CA" sz="1200" b="0" i="0" u="none" strike="noStrike" kern="1200" baseline="0" dirty="0">
                <a:solidFill>
                  <a:schemeClr val="tx1"/>
                </a:solidFill>
                <a:latin typeface="Times New Roman" pitchFamily="18" charset="0"/>
                <a:ea typeface="+mn-ea"/>
                <a:cs typeface="+mn-cs"/>
              </a:rPr>
              <a:t>(e.g. gaming, learning, and fitness training) is often noisy</a:t>
            </a:r>
          </a:p>
          <a:p>
            <a:r>
              <a:rPr lang="en-CA" sz="1200" b="0" i="0" u="none" strike="noStrike" kern="1200" baseline="0" dirty="0">
                <a:solidFill>
                  <a:schemeClr val="tx1"/>
                </a:solidFill>
                <a:latin typeface="Times New Roman" pitchFamily="18" charset="0"/>
                <a:ea typeface="+mn-ea"/>
                <a:cs typeface="+mn-cs"/>
              </a:rPr>
              <a:t>and intermittent, especially in mobile contexts. Such</a:t>
            </a:r>
          </a:p>
          <a:p>
            <a:r>
              <a:rPr lang="en-CA" sz="1200" b="0" i="0" u="none" strike="noStrike" kern="1200" baseline="0" dirty="0">
                <a:solidFill>
                  <a:schemeClr val="tx1"/>
                </a:solidFill>
                <a:latin typeface="Times New Roman" pitchFamily="18" charset="0"/>
                <a:ea typeface="+mn-ea"/>
                <a:cs typeface="+mn-cs"/>
              </a:rPr>
              <a:t>interference causes increased error rates, latency, and even</a:t>
            </a:r>
          </a:p>
          <a:p>
            <a:r>
              <a:rPr lang="en-CA" sz="1200" b="0" i="0" u="none" strike="noStrike" kern="1200" baseline="0" dirty="0">
                <a:solidFill>
                  <a:schemeClr val="tx1"/>
                </a:solidFill>
                <a:latin typeface="Times New Roman" pitchFamily="18" charset="0"/>
                <a:ea typeface="+mn-ea"/>
                <a:cs typeface="+mn-cs"/>
              </a:rPr>
              <a:t>detection failures for most existing algorithms. In this</a:t>
            </a:r>
          </a:p>
          <a:p>
            <a:r>
              <a:rPr lang="en-CA" sz="1200" b="0" i="0" u="none" strike="noStrike" kern="1200" baseline="0" dirty="0">
                <a:solidFill>
                  <a:schemeClr val="tx1"/>
                </a:solidFill>
                <a:latin typeface="Times New Roman" pitchFamily="18" charset="0"/>
                <a:ea typeface="+mn-ea"/>
                <a:cs typeface="+mn-cs"/>
              </a:rPr>
              <a:t>paper, we present </a:t>
            </a:r>
            <a:r>
              <a:rPr lang="en-CA" sz="1200" b="0" i="0" u="none" strike="noStrike" kern="1200" baseline="0" dirty="0" err="1">
                <a:solidFill>
                  <a:schemeClr val="tx1"/>
                </a:solidFill>
                <a:latin typeface="Times New Roman" pitchFamily="18" charset="0"/>
                <a:ea typeface="+mn-ea"/>
                <a:cs typeface="+mn-cs"/>
              </a:rPr>
              <a:t>BayesHeart</a:t>
            </a:r>
            <a:r>
              <a:rPr lang="en-CA" sz="1200" b="0" i="0" u="none" strike="noStrike" kern="1200" baseline="0" dirty="0">
                <a:solidFill>
                  <a:schemeClr val="tx1"/>
                </a:solidFill>
                <a:latin typeface="Times New Roman" pitchFamily="18" charset="0"/>
                <a:ea typeface="+mn-ea"/>
                <a:cs typeface="+mn-cs"/>
              </a:rPr>
              <a:t>, a probabilistic algorithm that</a:t>
            </a:r>
          </a:p>
          <a:p>
            <a:r>
              <a:rPr lang="en-CA" sz="1200" b="0" i="0" u="none" strike="noStrike" kern="1200" baseline="0" dirty="0">
                <a:solidFill>
                  <a:schemeClr val="tx1"/>
                </a:solidFill>
                <a:latin typeface="Times New Roman" pitchFamily="18" charset="0"/>
                <a:ea typeface="+mn-ea"/>
                <a:cs typeface="+mn-cs"/>
              </a:rPr>
              <a:t>extracts both heart rates and distinct phases of the cardiac</a:t>
            </a:r>
          </a:p>
          <a:p>
            <a:r>
              <a:rPr lang="en-CA" sz="1200" b="0" i="0" u="none" strike="noStrike" kern="1200" baseline="0" dirty="0">
                <a:solidFill>
                  <a:schemeClr val="tx1"/>
                </a:solidFill>
                <a:latin typeface="Times New Roman" pitchFamily="18" charset="0"/>
                <a:ea typeface="+mn-ea"/>
                <a:cs typeface="+mn-cs"/>
              </a:rPr>
              <a:t>cycle directly from raw fingertip transparency signals</a:t>
            </a:r>
          </a:p>
          <a:p>
            <a:r>
              <a:rPr lang="en-CA" sz="1200" b="0" i="0" u="none" strike="noStrike" kern="1200" baseline="0" dirty="0">
                <a:solidFill>
                  <a:schemeClr val="tx1"/>
                </a:solidFill>
                <a:latin typeface="Times New Roman" pitchFamily="18" charset="0"/>
                <a:ea typeface="+mn-ea"/>
                <a:cs typeface="+mn-cs"/>
              </a:rPr>
              <a:t>captured by camera phones. </a:t>
            </a:r>
            <a:r>
              <a:rPr lang="en-CA" sz="1200" b="0" i="0" u="none" strike="noStrike" kern="1200" baseline="0" dirty="0" err="1">
                <a:solidFill>
                  <a:schemeClr val="tx1"/>
                </a:solidFill>
                <a:latin typeface="Times New Roman" pitchFamily="18" charset="0"/>
                <a:ea typeface="+mn-ea"/>
                <a:cs typeface="+mn-cs"/>
              </a:rPr>
              <a:t>BayesHeart</a:t>
            </a:r>
            <a:r>
              <a:rPr lang="en-CA" sz="1200" b="0" i="0" u="none" strike="noStrike" kern="1200" baseline="0" dirty="0">
                <a:solidFill>
                  <a:schemeClr val="tx1"/>
                </a:solidFill>
                <a:latin typeface="Times New Roman" pitchFamily="18" charset="0"/>
                <a:ea typeface="+mn-ea"/>
                <a:cs typeface="+mn-cs"/>
              </a:rPr>
              <a:t> is based on an</a:t>
            </a:r>
          </a:p>
          <a:p>
            <a:r>
              <a:rPr lang="en-CA" sz="1200" b="0" i="0" u="none" strike="noStrike" kern="1200" baseline="0" dirty="0">
                <a:solidFill>
                  <a:schemeClr val="tx1"/>
                </a:solidFill>
                <a:latin typeface="Times New Roman" pitchFamily="18" charset="0"/>
                <a:ea typeface="+mn-ea"/>
                <a:cs typeface="+mn-cs"/>
              </a:rPr>
              <a:t>adaptive hidden Markov model, requires minimal training</a:t>
            </a:r>
          </a:p>
          <a:p>
            <a:r>
              <a:rPr lang="en-CA" sz="1200" b="0" i="0" u="none" strike="noStrike" kern="1200" baseline="0" dirty="0">
                <a:solidFill>
                  <a:schemeClr val="tx1"/>
                </a:solidFill>
                <a:latin typeface="Times New Roman" pitchFamily="18" charset="0"/>
                <a:ea typeface="+mn-ea"/>
                <a:cs typeface="+mn-cs"/>
              </a:rPr>
              <a:t>data and is user-independent. Through a comparative study</a:t>
            </a:r>
          </a:p>
          <a:p>
            <a:r>
              <a:rPr lang="en-CA" sz="1200" b="0" i="0" u="none" strike="noStrike" kern="1200" baseline="0" dirty="0">
                <a:solidFill>
                  <a:schemeClr val="tx1"/>
                </a:solidFill>
                <a:latin typeface="Times New Roman" pitchFamily="18" charset="0"/>
                <a:ea typeface="+mn-ea"/>
                <a:cs typeface="+mn-cs"/>
              </a:rPr>
              <a:t>of twelve state-of-the-art algorithms covering the design</a:t>
            </a:r>
          </a:p>
          <a:p>
            <a:r>
              <a:rPr lang="en-CA" sz="1200" b="0" i="0" u="none" strike="noStrike" kern="1200" baseline="0" dirty="0">
                <a:solidFill>
                  <a:schemeClr val="tx1"/>
                </a:solidFill>
                <a:latin typeface="Times New Roman" pitchFamily="18" charset="0"/>
                <a:ea typeface="+mn-ea"/>
                <a:cs typeface="+mn-cs"/>
              </a:rPr>
              <a:t>space of noise reduction and pulse counting, we found that</a:t>
            </a:r>
          </a:p>
          <a:p>
            <a:r>
              <a:rPr lang="en-CA" sz="1200" b="0" i="0" u="none" strike="noStrike" kern="1200" baseline="0" dirty="0" err="1">
                <a:solidFill>
                  <a:schemeClr val="tx1"/>
                </a:solidFill>
                <a:latin typeface="Times New Roman" pitchFamily="18" charset="0"/>
                <a:ea typeface="+mn-ea"/>
                <a:cs typeface="+mn-cs"/>
              </a:rPr>
              <a:t>BayesHeart</a:t>
            </a:r>
            <a:r>
              <a:rPr lang="en-CA" sz="1200" b="0" i="0" u="none" strike="noStrike" kern="1200" baseline="0" dirty="0">
                <a:solidFill>
                  <a:schemeClr val="tx1"/>
                </a:solidFill>
                <a:latin typeface="Times New Roman" pitchFamily="18" charset="0"/>
                <a:ea typeface="+mn-ea"/>
                <a:cs typeface="+mn-cs"/>
              </a:rPr>
              <a:t> outperforms existing algorithms in both</a:t>
            </a:r>
          </a:p>
          <a:p>
            <a:r>
              <a:rPr lang="en-CA" sz="1200" b="0" i="0" u="none" strike="noStrike" kern="1200" baseline="0" dirty="0">
                <a:solidFill>
                  <a:schemeClr val="tx1"/>
                </a:solidFill>
                <a:latin typeface="Times New Roman" pitchFamily="18" charset="0"/>
                <a:ea typeface="+mn-ea"/>
                <a:cs typeface="+mn-cs"/>
              </a:rPr>
              <a:t>accuracy and speed for noisy, intermittent signals.</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24</a:t>
            </a:fld>
            <a:endParaRPr lang="en-US"/>
          </a:p>
        </p:txBody>
      </p:sp>
    </p:spTree>
    <p:extLst>
      <p:ext uri="{BB962C8B-B14F-4D97-AF65-F5344CB8AC3E}">
        <p14:creationId xmlns:p14="http://schemas.microsoft.com/office/powerpoint/2010/main" val="571122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The goal of this paper is to describe how</a:t>
            </a:r>
          </a:p>
          <a:p>
            <a:r>
              <a:rPr lang="en-CA" sz="1200" b="0" i="0" u="none" strike="noStrike" kern="1200" baseline="0" dirty="0">
                <a:solidFill>
                  <a:schemeClr val="tx1"/>
                </a:solidFill>
                <a:latin typeface="Times New Roman" pitchFamily="18" charset="0"/>
                <a:ea typeface="+mn-ea"/>
                <a:cs typeface="+mn-cs"/>
              </a:rPr>
              <a:t>a natural language interface that may be integrated into</a:t>
            </a:r>
          </a:p>
          <a:p>
            <a:r>
              <a:rPr lang="en-CA" sz="1200" b="0" i="0" u="none" strike="noStrike" kern="1200" baseline="0" dirty="0">
                <a:solidFill>
                  <a:schemeClr val="tx1"/>
                </a:solidFill>
                <a:latin typeface="Times New Roman" pitchFamily="18" charset="0"/>
                <a:ea typeface="+mn-ea"/>
                <a:cs typeface="+mn-cs"/>
              </a:rPr>
              <a:t>a multi-modal tool for data exploration, in such a way</a:t>
            </a:r>
          </a:p>
          <a:p>
            <a:r>
              <a:rPr lang="en-CA" sz="1200" b="0" i="0" u="none" strike="noStrike" kern="1200" baseline="0" dirty="0">
                <a:solidFill>
                  <a:schemeClr val="tx1"/>
                </a:solidFill>
                <a:latin typeface="Times New Roman" pitchFamily="18" charset="0"/>
                <a:ea typeface="+mn-ea"/>
                <a:cs typeface="+mn-cs"/>
              </a:rPr>
              <a:t>that users are protected against loss of precision and may</a:t>
            </a:r>
          </a:p>
          <a:p>
            <a:r>
              <a:rPr lang="en-CA" sz="1200" b="0" i="0" u="none" strike="noStrike" kern="1200" baseline="0" dirty="0">
                <a:solidFill>
                  <a:schemeClr val="tx1"/>
                </a:solidFill>
                <a:latin typeface="Times New Roman" pitchFamily="18" charset="0"/>
                <a:ea typeface="+mn-ea"/>
                <a:cs typeface="+mn-cs"/>
              </a:rPr>
              <a:t>freely transition between different modes of interaction.</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25</a:t>
            </a:fld>
            <a:endParaRPr lang="en-US"/>
          </a:p>
        </p:txBody>
      </p:sp>
    </p:spTree>
    <p:extLst>
      <p:ext uri="{BB962C8B-B14F-4D97-AF65-F5344CB8AC3E}">
        <p14:creationId xmlns:p14="http://schemas.microsoft.com/office/powerpoint/2010/main" val="3165381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Hidden Markov Support Vector Machines (2003) </a:t>
            </a:r>
          </a:p>
          <a:p>
            <a:r>
              <a:rPr lang="en-CA" b="1" dirty="0"/>
              <a:t>ICML</a:t>
            </a:r>
          </a:p>
          <a:p>
            <a:r>
              <a:rPr lang="en-CA" dirty="0"/>
              <a:t>by </a:t>
            </a:r>
            <a:r>
              <a:rPr lang="en-CA" dirty="0" err="1"/>
              <a:t>Yasemin</a:t>
            </a:r>
            <a:r>
              <a:rPr lang="en-CA" dirty="0"/>
              <a:t> </a:t>
            </a:r>
            <a:r>
              <a:rPr lang="en-CA" dirty="0" err="1"/>
              <a:t>Altun</a:t>
            </a:r>
            <a:r>
              <a:rPr lang="en-CA" dirty="0"/>
              <a:t> , </a:t>
            </a:r>
            <a:r>
              <a:rPr lang="en-CA" dirty="0" err="1"/>
              <a:t>Ioannis</a:t>
            </a:r>
            <a:r>
              <a:rPr lang="en-CA" dirty="0"/>
              <a:t> </a:t>
            </a:r>
            <a:r>
              <a:rPr lang="en-CA" dirty="0" err="1"/>
              <a:t>Tsochantaridis</a:t>
            </a:r>
            <a:r>
              <a:rPr lang="en-CA" dirty="0"/>
              <a:t> , Thomas Hofmann (Brown University)</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26</a:t>
            </a:fld>
            <a:endParaRPr lang="en-US"/>
          </a:p>
        </p:txBody>
      </p:sp>
    </p:spTree>
    <p:extLst>
      <p:ext uri="{BB962C8B-B14F-4D97-AF65-F5344CB8AC3E}">
        <p14:creationId xmlns:p14="http://schemas.microsoft.com/office/powerpoint/2010/main" val="1033833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27</a:t>
            </a:fld>
            <a:endParaRPr lang="en-US"/>
          </a:p>
        </p:txBody>
      </p:sp>
    </p:spTree>
    <p:extLst>
      <p:ext uri="{BB962C8B-B14F-4D97-AF65-F5344CB8AC3E}">
        <p14:creationId xmlns:p14="http://schemas.microsoft.com/office/powerpoint/2010/main" val="3343121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28</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CB228B1-7B4E-4C9B-90A7-A96CD8695A38}" type="slidenum">
              <a:rPr lang="en-US">
                <a:solidFill>
                  <a:prstClr val="white"/>
                </a:solidFill>
              </a:rPr>
              <a:pPr/>
              <a:t>29</a:t>
            </a:fld>
            <a:endParaRPr lang="en-US">
              <a:solidFill>
                <a:prstClr val="white"/>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CA" dirty="0"/>
              <a:t>What about allowing </a:t>
            </a:r>
            <a:r>
              <a:rPr lang="en-CA" b="1" dirty="0"/>
              <a:t>to bring  into the exam a letter sized sheet of paper with anything written on it (double sided).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parsing, question classification, question decomposition, automatic source acquisition and evaluation, entity and relation detection, logical form generation, and knowledge representation and reasoning.</a:t>
            </a:r>
          </a:p>
          <a:p>
            <a:r>
              <a:rPr lang="en-CA" sz="1200" b="0" i="0" kern="1200" dirty="0">
                <a:solidFill>
                  <a:schemeClr val="tx1"/>
                </a:solidFill>
                <a:effectLst/>
                <a:latin typeface="Times New Roman" pitchFamily="18" charset="0"/>
                <a:ea typeface="+mn-ea"/>
                <a:cs typeface="+mn-cs"/>
              </a:rPr>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sz="1200" b="0" i="1" kern="1200" dirty="0">
                <a:solidFill>
                  <a:schemeClr val="tx1"/>
                </a:solidFill>
                <a:effectLst/>
                <a:latin typeface="Times New Roman" pitchFamily="18" charset="0"/>
                <a:ea typeface="+mn-ea"/>
                <a:cs typeface="+mn-cs"/>
              </a:rPr>
              <a:t>Jeopardy</a:t>
            </a:r>
            <a:r>
              <a:rPr lang="en-CA" sz="1200" b="0" i="0" kern="1200" dirty="0">
                <a:solidFill>
                  <a:schemeClr val="tx1"/>
                </a:solidFill>
                <a:effectLst/>
                <a:latin typeface="Times New Roman" pitchFamily="18" charset="0"/>
                <a:ea typeface="+mn-ea"/>
                <a:cs typeface="+mn-cs"/>
              </a:rPr>
              <a:t>. </a:t>
            </a:r>
          </a:p>
          <a:p>
            <a:r>
              <a:rPr lang="en-CA" sz="1200" b="1" i="0" kern="1200" dirty="0" err="1">
                <a:solidFill>
                  <a:schemeClr val="tx1"/>
                </a:solidFill>
                <a:effectLst/>
                <a:latin typeface="Times New Roman" pitchFamily="18" charset="0"/>
                <a:ea typeface="+mn-ea"/>
                <a:cs typeface="+mn-cs"/>
              </a:rPr>
              <a:t>Dbpedia</a:t>
            </a:r>
            <a:endParaRPr lang="en-CA" sz="1200" b="1" i="0" kern="1200" dirty="0">
              <a:solidFill>
                <a:schemeClr val="tx1"/>
              </a:solidFill>
              <a:effectLst/>
              <a:latin typeface="Times New Roman" pitchFamily="18" charset="0"/>
              <a:ea typeface="+mn-ea"/>
              <a:cs typeface="+mn-cs"/>
            </a:endParaRPr>
          </a:p>
          <a:p>
            <a:pPr marL="457200" indent="-457200">
              <a:buFont typeface="Arial" panose="020B0604020202020204" pitchFamily="34" charset="0"/>
              <a:buChar char="•"/>
            </a:pPr>
            <a:r>
              <a:rPr lang="en-CA" dirty="0"/>
              <a:t>Leveraging many loosely formed </a:t>
            </a:r>
            <a:r>
              <a:rPr lang="en-CA" dirty="0">
                <a:solidFill>
                  <a:srgbClr val="00B0F0"/>
                </a:solidFill>
              </a:rPr>
              <a:t>ontologies</a:t>
            </a:r>
          </a:p>
          <a:p>
            <a:pPr marL="457200" indent="-457200">
              <a:buFont typeface="Arial" panose="020B0604020202020204" pitchFamily="34" charset="0"/>
              <a:buChar char="•"/>
            </a:pPr>
            <a:r>
              <a:rPr lang="en-CA" dirty="0"/>
              <a:t>Also databases, taxonomies, and ontologies, such as </a:t>
            </a:r>
            <a:r>
              <a:rPr lang="en-CA" dirty="0" err="1"/>
              <a:t>dbPedia</a:t>
            </a:r>
            <a:r>
              <a:rPr lang="en-CA" dirty="0"/>
              <a:t>, </a:t>
            </a:r>
            <a:r>
              <a:rPr lang="en-CA" dirty="0" err="1"/>
              <a:t>WordNet</a:t>
            </a:r>
            <a:r>
              <a:rPr lang="en-CA" dirty="0"/>
              <a:t>, and the Yago</a:t>
            </a:r>
            <a:r>
              <a:rPr lang="en-CA" baseline="30000" dirty="0"/>
              <a:t>8</a:t>
            </a:r>
            <a:r>
              <a:rPr lang="en-CA" dirty="0"/>
              <a:t> ontology.</a:t>
            </a:r>
          </a:p>
          <a:p>
            <a:r>
              <a:rPr lang="en-CA" sz="1200" b="1" i="0" kern="1200" dirty="0">
                <a:solidFill>
                  <a:schemeClr val="tx1"/>
                </a:solidFill>
                <a:effectLst/>
                <a:latin typeface="Times New Roman" pitchFamily="18" charset="0"/>
                <a:ea typeface="+mn-ea"/>
                <a:cs typeface="+mn-cs"/>
              </a:rPr>
              <a:t>a</a:t>
            </a:r>
            <a:r>
              <a:rPr lang="en-CA" sz="1200" b="0" i="0" kern="1200" dirty="0">
                <a:solidFill>
                  <a:schemeClr val="tx1"/>
                </a:solidFill>
                <a:effectLst/>
                <a:latin typeface="Times New Roman" pitchFamily="18" charset="0"/>
                <a:ea typeface="+mn-ea"/>
                <a:cs typeface="+mn-cs"/>
              </a:rPr>
              <a:t> is a crowd-sourced community effort to extract structured information from </a:t>
            </a:r>
            <a:r>
              <a:rPr lang="en-CA" sz="1200" b="0" i="0" u="none" strike="noStrike" kern="1200" dirty="0">
                <a:solidFill>
                  <a:schemeClr val="tx1"/>
                </a:solidFill>
                <a:effectLst/>
                <a:latin typeface="Times New Roman" pitchFamily="18" charset="0"/>
                <a:ea typeface="+mn-ea"/>
                <a:cs typeface="+mn-cs"/>
                <a:hlinkClick r:id="rId3" tooltip="Outgoing link (in new window)"/>
              </a:rPr>
              <a:t>Wikipedia</a:t>
            </a:r>
            <a:r>
              <a:rPr lang="en-CA" sz="1200" b="0" i="0" kern="1200" dirty="0">
                <a:solidFill>
                  <a:schemeClr val="tx1"/>
                </a:solidFill>
                <a:effectLst/>
                <a:latin typeface="Times New Roman" pitchFamily="18" charset="0"/>
                <a:ea typeface="+mn-ea"/>
                <a:cs typeface="+mn-cs"/>
              </a:rPr>
              <a:t> and make this information available on the Web. </a:t>
            </a:r>
          </a:p>
          <a:p>
            <a:r>
              <a:rPr lang="en-CA" sz="1200" b="0" i="0" kern="1200" dirty="0">
                <a:solidFill>
                  <a:schemeClr val="tx1"/>
                </a:solidFill>
                <a:effectLst/>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The authors of Watson report that using Freebase, a large knowledge base about several domains, can at best help with only 25% of the questions, forcing Watson to rely on textual sources alone for</a:t>
            </a:r>
          </a:p>
          <a:p>
            <a:r>
              <a:rPr lang="en-CA" sz="1200" b="0" i="0" u="none" strike="noStrike" kern="1200" baseline="0" dirty="0">
                <a:solidFill>
                  <a:schemeClr val="tx1"/>
                </a:solidFill>
                <a:latin typeface="Times New Roman" pitchFamily="18" charset="0"/>
                <a:ea typeface="+mn-ea"/>
                <a:cs typeface="+mn-cs"/>
              </a:rPr>
              <a:t>the remaining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a:solidFill>
                <a:schemeClr val="tx1"/>
              </a:solidFill>
              <a:latin typeface="Times New Roman" pitchFamily="18" charset="0"/>
              <a:ea typeface="+mn-ea"/>
              <a:cs typeface="+mn-cs"/>
            </a:endParaRPr>
          </a:p>
          <a:p>
            <a:r>
              <a:rPr lang="en-CA" dirty="0"/>
              <a:t>The </a:t>
            </a:r>
            <a:r>
              <a:rPr lang="en-CA" b="1" dirty="0"/>
              <a:t>workhorse of strategic decisions is the buzz-in decision</a:t>
            </a:r>
            <a:r>
              <a:rPr lang="en-CA" dirty="0"/>
              <a:t>, which is required for every non–Daily Double clue on the board. This is where </a:t>
            </a:r>
            <a:r>
              <a:rPr lang="en-CA" dirty="0" err="1"/>
              <a:t>DeepQA’s</a:t>
            </a:r>
            <a:r>
              <a:rPr lang="en-CA" dirty="0"/>
              <a:t> ability to accurately estimate its confidence in its answer is critical, and Watson considers this confidence along with other game-state factors in making the final determination whether to buzz. Another strategic decision, Final </a:t>
            </a:r>
            <a:r>
              <a:rPr lang="en-CA" i="1" dirty="0"/>
              <a:t>Jeopardy</a:t>
            </a:r>
            <a:r>
              <a:rPr lang="en-CA" dirty="0"/>
              <a:t> wagering, generally receives the most attention and analysis from those interested in game strategy, and there exists a growing catalogue of heuristics such as “</a:t>
            </a:r>
            <a:r>
              <a:rPr lang="en-CA" dirty="0" err="1"/>
              <a:t>Clavin’s</a:t>
            </a:r>
            <a:r>
              <a:rPr lang="en-CA" dirty="0"/>
              <a:t> Rule” or the “Two-Thirds Rule” (</a:t>
            </a:r>
            <a:r>
              <a:rPr lang="en-CA" dirty="0" err="1"/>
              <a:t>Dupee</a:t>
            </a:r>
            <a:r>
              <a:rPr lang="en-CA" dirty="0"/>
              <a:t> 1998) as well as identification of those critical score boundaries at which particular strategies may be used (by no means does this make it easy or rote; despite this attention, we have found evidence that contestants still occasionally make irrational Final </a:t>
            </a:r>
            <a:r>
              <a:rPr lang="en-CA" i="1" dirty="0"/>
              <a:t>Jeopardy</a:t>
            </a:r>
            <a:r>
              <a:rPr lang="en-CA" dirty="0"/>
              <a:t> bets). Daily Double betting turns out to be less studied but just as challenging since the player must consider opponents’ scores and predict the likelihood of getting the question correct just as in Final </a:t>
            </a:r>
            <a:r>
              <a:rPr lang="en-CA" i="1" dirty="0"/>
              <a:t>Jeopardy</a:t>
            </a:r>
            <a:r>
              <a:rPr lang="en-CA" dirty="0"/>
              <a:t>. After a Daily Double, however, the game is not over, so evaluation of a wager requires forecasting the effect it will have on the distant, final outcome of the game.</a:t>
            </a:r>
          </a:p>
          <a:p>
            <a:r>
              <a:rPr lang="en-CA" dirty="0"/>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i="1" dirty="0"/>
              <a:t>Jeopardy</a:t>
            </a:r>
            <a:r>
              <a:rPr lang="en-CA" dirty="0"/>
              <a:t>. Fortunately, moderate amounts of historical data are available to serve as training data for learning techniques. Even so, it requires extremely careful modeling and game-theoretic evaluation as the game of </a:t>
            </a:r>
            <a:r>
              <a:rPr lang="en-CA" i="1" dirty="0"/>
              <a:t>Jeopardy</a:t>
            </a:r>
            <a:r>
              <a:rPr lang="en-CA" dirty="0"/>
              <a:t> has incomplete information and uncertainty to model, critical score boundaries to recognize, and savvy, competitive players to account for. It is a game where one faulty strategic choice can lose the entire match.</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a:t>
            </a:fld>
            <a:endParaRPr lang="en-US"/>
          </a:p>
        </p:txBody>
      </p:sp>
    </p:spTree>
    <p:extLst>
      <p:ext uri="{BB962C8B-B14F-4D97-AF65-F5344CB8AC3E}">
        <p14:creationId xmlns:p14="http://schemas.microsoft.com/office/powerpoint/2010/main" val="517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t>“IT’S a silly project to work on, it’s too gimmicky, it’s not a real computer-science test, and we probably can’t do it anyway.” These were reportedly the first reactions of the team of IBM researchers challenged to build a computer system capable of winning “Jeopardy!</a:t>
            </a:r>
          </a:p>
          <a:p>
            <a:endParaRPr lang="en-CA" sz="1200" b="0" i="0" kern="1200" dirty="0">
              <a:solidFill>
                <a:schemeClr val="tx1"/>
              </a:solidFill>
              <a:effectLst/>
              <a:latin typeface="Times New Roman" pitchFamily="18" charset="0"/>
              <a:ea typeface="+mn-ea"/>
              <a:cs typeface="+mn-cs"/>
            </a:endParaRPr>
          </a:p>
          <a:p>
            <a:r>
              <a:rPr lang="en-CA" sz="1200" b="0" i="0" kern="1200" dirty="0">
                <a:solidFill>
                  <a:schemeClr val="tx1"/>
                </a:solidFill>
                <a:effectLst/>
                <a:latin typeface="Times New Roman" pitchFamily="18" charset="0"/>
                <a:ea typeface="+mn-ea"/>
                <a:cs typeface="+mn-cs"/>
              </a:rPr>
              <a:t>……</a:t>
            </a:r>
          </a:p>
          <a:p>
            <a:r>
              <a:rPr lang="en-CA" sz="1200" b="0" i="0" kern="1200" dirty="0">
                <a:solidFill>
                  <a:schemeClr val="tx1"/>
                </a:solidFill>
                <a:effectLst/>
                <a:latin typeface="Times New Roman" pitchFamily="18" charset="0"/>
                <a:ea typeface="+mn-ea"/>
                <a:cs typeface="+mn-cs"/>
              </a:rPr>
              <a:t>On January 9th, with much fanfare, the computing giant announced plans to invest $1 billion in a new division, IBM Watson Group. By the end of the year, the division expects to have a staff of 2,000 plus an army of external app developers working within its “open Watson ecosystem”. It also unveiled a raft of new projects under development, on top of the handful already revealed in health care, financial services and retailing with firms such as WellPoint and the Cleveland Clinic. Mike </a:t>
            </a:r>
            <a:r>
              <a:rPr lang="en-CA" sz="1200" b="0" i="0" kern="1200" dirty="0" err="1">
                <a:solidFill>
                  <a:schemeClr val="tx1"/>
                </a:solidFill>
                <a:effectLst/>
                <a:latin typeface="Times New Roman" pitchFamily="18" charset="0"/>
                <a:ea typeface="+mn-ea"/>
                <a:cs typeface="+mn-cs"/>
              </a:rPr>
              <a:t>Rhodin</a:t>
            </a:r>
            <a:r>
              <a:rPr lang="en-CA" sz="1200" b="0" i="0" kern="1200" dirty="0">
                <a:solidFill>
                  <a:schemeClr val="tx1"/>
                </a:solidFill>
                <a:effectLst/>
                <a:latin typeface="Times New Roman" pitchFamily="18" charset="0"/>
                <a:ea typeface="+mn-ea"/>
                <a:cs typeface="+mn-cs"/>
              </a:rPr>
              <a:t>, who will run the new division, calls it “one of the most significant innovations in the history of our company.” </a:t>
            </a:r>
            <a:r>
              <a:rPr lang="en-CA" sz="1200" b="0" i="0" kern="1200" dirty="0" err="1">
                <a:solidFill>
                  <a:schemeClr val="tx1"/>
                </a:solidFill>
                <a:effectLst/>
                <a:latin typeface="Times New Roman" pitchFamily="18" charset="0"/>
                <a:ea typeface="+mn-ea"/>
                <a:cs typeface="+mn-cs"/>
              </a:rPr>
              <a:t>Ginni</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Rometty</a:t>
            </a:r>
            <a:r>
              <a:rPr lang="en-CA" sz="1200" b="0" i="0" kern="1200" dirty="0">
                <a:solidFill>
                  <a:schemeClr val="tx1"/>
                </a:solidFill>
                <a:effectLst/>
                <a:latin typeface="Times New Roman" pitchFamily="18" charset="0"/>
                <a:ea typeface="+mn-ea"/>
                <a:cs typeface="+mn-cs"/>
              </a:rPr>
              <a:t>, IBM’s boss since early 2012, has reportedly predicted that it will be a $10 billion a year business within a decade.</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a:t>
            </a:fld>
            <a:endParaRPr lang="en-US"/>
          </a:p>
        </p:txBody>
      </p:sp>
    </p:spTree>
    <p:extLst>
      <p:ext uri="{BB962C8B-B14F-4D97-AF65-F5344CB8AC3E}">
        <p14:creationId xmlns:p14="http://schemas.microsoft.com/office/powerpoint/2010/main" val="227133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t>Each of the scorers implemented in Watson, how they work, how they interact, and their independent impact on Watson’s performance deserves its own research paper. We cannot do this work justice here. It is important to note, however, at this point no one algorithm dominates. In fact we believe </a:t>
            </a:r>
            <a:r>
              <a:rPr lang="en-CA" dirty="0" err="1"/>
              <a:t>DeepQA’s</a:t>
            </a:r>
            <a:r>
              <a:rPr lang="en-CA" dirty="0"/>
              <a:t> facility for absorbing these algorithms, and the tools we have created for exploring their interactions and effects, will represent an important and lasting contribution of this work.</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5</a:t>
            </a:fld>
            <a:endParaRPr lang="en-US"/>
          </a:p>
        </p:txBody>
      </p:sp>
    </p:spTree>
    <p:extLst>
      <p:ext uri="{BB962C8B-B14F-4D97-AF65-F5344CB8AC3E}">
        <p14:creationId xmlns:p14="http://schemas.microsoft.com/office/powerpoint/2010/main" val="164460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6</a:t>
            </a:fld>
            <a:endParaRPr lang="en-US"/>
          </a:p>
        </p:txBody>
      </p:sp>
    </p:spTree>
    <p:extLst>
      <p:ext uri="{BB962C8B-B14F-4D97-AF65-F5344CB8AC3E}">
        <p14:creationId xmlns:p14="http://schemas.microsoft.com/office/powerpoint/2010/main" val="144236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96ABEE7-3A35-4994-B8A5-65152589F44B}" type="slidenum">
              <a:rPr lang="en-US" smtClean="0"/>
              <a:pPr>
                <a:defRPr/>
              </a:pPr>
              <a:t>7</a:t>
            </a:fld>
            <a:endParaRPr lang="en-US"/>
          </a:p>
        </p:txBody>
      </p:sp>
    </p:spTree>
    <p:extLst>
      <p:ext uri="{BB962C8B-B14F-4D97-AF65-F5344CB8AC3E}">
        <p14:creationId xmlns:p14="http://schemas.microsoft.com/office/powerpoint/2010/main" val="2380324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8</a:t>
            </a:fld>
            <a:endParaRPr lang="en-US"/>
          </a:p>
        </p:txBody>
      </p:sp>
    </p:spTree>
    <p:extLst>
      <p:ext uri="{BB962C8B-B14F-4D97-AF65-F5344CB8AC3E}">
        <p14:creationId xmlns:p14="http://schemas.microsoft.com/office/powerpoint/2010/main" val="336669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9</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5DE2E0B-86EF-4C5E-8975-7701EEA82D63}" type="datetime1">
              <a:rPr lang="en-US" smtClean="0"/>
              <a:t>11/29/2019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C9365C9-E9FA-42B6-B9FB-617C26916387}" type="datetime1">
              <a:rPr lang="en-US" smtClean="0"/>
              <a:t>11/29/2019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D11755-7AAF-441F-9346-A2E8BDF4F9EA}" type="datetime1">
              <a:rPr lang="en-US" smtClean="0"/>
              <a:t>11/29/2019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712D538-3AA1-46FA-86C0-615C39737A08}" type="datetime1">
              <a:rPr lang="en-US" smtClean="0"/>
              <a:t>11/29/2019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DC5B5B-3A7A-485B-9221-6D2C1A5AC827}" type="datetime1">
              <a:rPr lang="en-US" smtClean="0">
                <a:solidFill>
                  <a:prstClr val="black">
                    <a:tint val="75000"/>
                  </a:prstClr>
                </a:solidFill>
              </a:rPr>
              <a:t>11/29/2019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35</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73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6A9BD-3855-4FBE-926D-09A7789BF52A}" type="datetime1">
              <a:rPr lang="en-US" smtClean="0">
                <a:solidFill>
                  <a:prstClr val="black">
                    <a:tint val="75000"/>
                  </a:prstClr>
                </a:solidFill>
              </a:rPr>
              <a:t>11/29/2019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35</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787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1E907B-C7D6-416D-92DC-A976AAC3E5C0}" type="datetime1">
              <a:rPr lang="en-US" smtClean="0">
                <a:solidFill>
                  <a:prstClr val="black">
                    <a:tint val="75000"/>
                  </a:prstClr>
                </a:solidFill>
              </a:rPr>
              <a:t>11/29/2019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35</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8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794046-4581-4E86-8D96-A85BD4E92647}" type="datetime1">
              <a:rPr lang="en-US" smtClean="0">
                <a:solidFill>
                  <a:prstClr val="black">
                    <a:tint val="75000"/>
                  </a:prstClr>
                </a:solidFill>
              </a:rPr>
              <a:t>11/29/2019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35</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7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723402-E7F5-46E6-B5C3-A2F4B81B9485}" type="datetime1">
              <a:rPr lang="en-US" smtClean="0">
                <a:solidFill>
                  <a:prstClr val="black">
                    <a:tint val="75000"/>
                  </a:prstClr>
                </a:solidFill>
              </a:rPr>
              <a:t>11/29/2019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CPSC 422, Lecture 35</a:t>
            </a:r>
          </a:p>
        </p:txBody>
      </p:sp>
      <p:sp>
        <p:nvSpPr>
          <p:cNvPr id="9" name="Slide Number Placeholder 8"/>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29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4E1AD5-019B-4E46-8D89-B3E5B3A41FA4}" type="datetime1">
              <a:rPr lang="en-US" smtClean="0">
                <a:solidFill>
                  <a:prstClr val="black">
                    <a:tint val="75000"/>
                  </a:prstClr>
                </a:solidFill>
              </a:rPr>
              <a:t>11/29/2019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CPSC 422, Lecture 35</a:t>
            </a:r>
          </a:p>
        </p:txBody>
      </p:sp>
      <p:sp>
        <p:nvSpPr>
          <p:cNvPr id="5" name="Slide Number Placeholder 4"/>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54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28303-326B-4E5F-B05D-485298E96B7B}" type="datetime1">
              <a:rPr lang="en-US" smtClean="0">
                <a:solidFill>
                  <a:prstClr val="black">
                    <a:tint val="75000"/>
                  </a:prstClr>
                </a:solidFill>
              </a:rPr>
              <a:t>11/29/2019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CPSC 422, Lecture 35</a:t>
            </a:r>
          </a:p>
        </p:txBody>
      </p:sp>
      <p:sp>
        <p:nvSpPr>
          <p:cNvPr id="4" name="Slide Number Placeholder 3"/>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27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E0DA2F4-1B77-42C7-A168-5C534704B539}" type="datetime1">
              <a:rPr lang="en-US" smtClean="0"/>
              <a:t>11/29/2019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579570-CF49-4B39-B575-C99544A04AF7}" type="datetime1">
              <a:rPr lang="en-US" smtClean="0">
                <a:solidFill>
                  <a:prstClr val="black">
                    <a:tint val="75000"/>
                  </a:prstClr>
                </a:solidFill>
              </a:rPr>
              <a:t>11/29/2019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35</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87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34353C-BAEC-441E-A6B9-C7AB576CA300}" type="datetime1">
              <a:rPr lang="en-US" smtClean="0">
                <a:solidFill>
                  <a:prstClr val="black">
                    <a:tint val="75000"/>
                  </a:prstClr>
                </a:solidFill>
              </a:rPr>
              <a:t>11/29/2019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35</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5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C9FDE-1AC0-4E26-89B3-22044B38B642}" type="datetime1">
              <a:rPr lang="en-US" smtClean="0">
                <a:solidFill>
                  <a:prstClr val="black">
                    <a:tint val="75000"/>
                  </a:prstClr>
                </a:solidFill>
              </a:rPr>
              <a:t>11/29/2019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35</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284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CA3692-9130-453C-8E72-37288CA24E06}" type="datetime1">
              <a:rPr lang="en-US" smtClean="0">
                <a:solidFill>
                  <a:prstClr val="black">
                    <a:tint val="75000"/>
                  </a:prstClr>
                </a:solidFill>
              </a:rPr>
              <a:t>11/29/2019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35</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05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06CD87B-CD6B-468A-86BB-EC29E1A47AA7}" type="datetime1">
              <a:rPr lang="en-US" smtClean="0">
                <a:solidFill>
                  <a:srgbClr val="000000"/>
                </a:solidFill>
              </a:rPr>
              <a:t>11/29/2019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73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125006B-BB96-4198-9601-024511C57006}" type="datetime1">
              <a:rPr lang="en-US" smtClean="0">
                <a:solidFill>
                  <a:srgbClr val="000000"/>
                </a:solidFill>
              </a:rPr>
              <a:t>11/29/2019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939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2517D05-C13E-4DA2-B68C-0B1C5C78A9CD}" type="datetime1">
              <a:rPr lang="en-US" smtClean="0">
                <a:solidFill>
                  <a:srgbClr val="000000"/>
                </a:solidFill>
              </a:rPr>
              <a:t>11/29/2019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497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3DCE0B8-B291-49E6-BF46-972DBC273413}" type="datetime1">
              <a:rPr lang="en-US" smtClean="0">
                <a:solidFill>
                  <a:srgbClr val="000000"/>
                </a:solidFill>
              </a:rPr>
              <a:t>11/29/2019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669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EA98F4B-CD2D-4965-BA22-646C0FEF9860}" type="datetime1">
              <a:rPr lang="en-US" smtClean="0">
                <a:solidFill>
                  <a:srgbClr val="000000"/>
                </a:solidFill>
              </a:rPr>
              <a:t>11/29/2019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332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6FAD99C-31CC-4A19-8661-0829D4387F5C}" type="datetime1">
              <a:rPr lang="en-US" smtClean="0">
                <a:solidFill>
                  <a:srgbClr val="000000"/>
                </a:solidFill>
              </a:rPr>
              <a:t>11/29/2019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00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065DE49-BB60-46A8-B356-B6122C4DEF37}" type="datetime1">
              <a:rPr lang="en-US" smtClean="0"/>
              <a:t>11/29/2019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FC74C3-8BD2-48BB-BCDE-03DC4FC51044}" type="datetime1">
              <a:rPr lang="en-US" smtClean="0">
                <a:solidFill>
                  <a:srgbClr val="000000"/>
                </a:solidFill>
              </a:rPr>
              <a:t>11/29/2019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652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955E4BE-1434-42B5-BEFF-33B64EA5623B}" type="datetime1">
              <a:rPr lang="en-US" smtClean="0">
                <a:solidFill>
                  <a:srgbClr val="000000"/>
                </a:solidFill>
              </a:rPr>
              <a:t>11/29/2019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188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3C8943-AF3E-45D3-8D3D-68B4C503F833}" type="datetime1">
              <a:rPr lang="en-US" smtClean="0">
                <a:solidFill>
                  <a:srgbClr val="000000"/>
                </a:solidFill>
              </a:rPr>
              <a:t>11/29/2019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078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B644B1C-84B7-4E8D-BB61-FBF6C133853C}" type="datetime1">
              <a:rPr lang="en-US" smtClean="0">
                <a:solidFill>
                  <a:srgbClr val="000000"/>
                </a:solidFill>
              </a:rPr>
              <a:t>11/29/2019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5756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4563267-5587-4E52-9FEA-C94E66E7BD59}" type="datetime1">
              <a:rPr lang="en-US" smtClean="0">
                <a:solidFill>
                  <a:srgbClr val="000000"/>
                </a:solidFill>
              </a:rPr>
              <a:t>11/29/2019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412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E4E9D68F-56B7-4AAB-A861-42949026567E}" type="datetime1">
              <a:rPr lang="en-US" smtClean="0">
                <a:solidFill>
                  <a:srgbClr val="000000"/>
                </a:solidFill>
              </a:rPr>
              <a:t>11/29/2019</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11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17C09F00-B34F-43A1-B45C-FE69A7224084}" type="datetime1">
              <a:rPr lang="en-US" altLang="en-US" smtClean="0">
                <a:solidFill>
                  <a:srgbClr val="FFFFFF"/>
                </a:solidFill>
              </a:rPr>
              <a:t>11/29/2019</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5150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4B83AC02-B121-41DE-BD9E-1CB3C60AC476}" type="datetime1">
              <a:rPr lang="en-US" altLang="en-US" smtClean="0">
                <a:solidFill>
                  <a:srgbClr val="FFFFFF"/>
                </a:solidFill>
              </a:rPr>
              <a:t>11/29/2019</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79517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81BAF224-1ABC-4216-BED9-696DC3197990}" type="datetime1">
              <a:rPr lang="en-US" altLang="en-US" smtClean="0">
                <a:solidFill>
                  <a:srgbClr val="FFFFFF"/>
                </a:solidFill>
              </a:rPr>
              <a:t>11/29/2019</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69549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6EEBB61-DB97-4F03-98A0-37E622E624EC}" type="datetime1">
              <a:rPr lang="en-US" smtClean="0">
                <a:solidFill>
                  <a:srgbClr val="000000"/>
                </a:solidFill>
              </a:rPr>
              <a:t>11/29/2019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98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8E16648-A588-41B1-AA89-1AC85B63E789}" type="datetime1">
              <a:rPr lang="en-US" smtClean="0"/>
              <a:t>11/29/2019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67246B-69D8-4349-B885-FF8D05A07805}" type="datetime1">
              <a:rPr lang="en-US" smtClean="0">
                <a:solidFill>
                  <a:srgbClr val="000000"/>
                </a:solidFill>
              </a:rPr>
              <a:t>11/29/2019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142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ED966AB-FB5E-42A5-A8AB-EDE9D95C1C45}" type="datetime1">
              <a:rPr lang="en-US" smtClean="0">
                <a:solidFill>
                  <a:srgbClr val="000000"/>
                </a:solidFill>
              </a:rPr>
              <a:t>11/29/2019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9002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FF3DAF3-7DDF-4BD2-9E7F-AF07E60713A7}" type="datetime1">
              <a:rPr lang="en-US" smtClean="0">
                <a:solidFill>
                  <a:srgbClr val="000000"/>
                </a:solidFill>
              </a:rPr>
              <a:t>11/29/2019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6902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8BD4644-7700-4A96-906F-0F84C09BC922}" type="datetime1">
              <a:rPr lang="en-US" smtClean="0">
                <a:solidFill>
                  <a:srgbClr val="000000"/>
                </a:solidFill>
              </a:rPr>
              <a:t>11/29/2019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862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7D37842-65D2-440D-8A9E-89A9FE6711E9}" type="datetime1">
              <a:rPr lang="en-US" smtClean="0">
                <a:solidFill>
                  <a:srgbClr val="000000"/>
                </a:solidFill>
              </a:rPr>
              <a:t>11/29/2019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0139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D7622FA-EB4F-4DA9-9BF8-6C2E1D46F353}" type="datetime1">
              <a:rPr lang="en-US" smtClean="0">
                <a:solidFill>
                  <a:srgbClr val="000000"/>
                </a:solidFill>
              </a:rPr>
              <a:t>11/29/2019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575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514692-1154-486D-A83F-D50344CF4D16}" type="datetime1">
              <a:rPr lang="en-US" smtClean="0">
                <a:solidFill>
                  <a:srgbClr val="000000"/>
                </a:solidFill>
              </a:rPr>
              <a:t>11/29/2019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91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EA1ECD-8FDC-4FE5-BE0D-4B1E20EA1AF7}" type="datetime1">
              <a:rPr lang="en-US" smtClean="0">
                <a:solidFill>
                  <a:srgbClr val="000000"/>
                </a:solidFill>
              </a:rPr>
              <a:t>11/29/2019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017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F6317FD-2479-4AE3-9E66-147DC1B433E8}" type="datetime1">
              <a:rPr lang="en-US" smtClean="0">
                <a:solidFill>
                  <a:srgbClr val="000000"/>
                </a:solidFill>
              </a:rPr>
              <a:t>11/29/2019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030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27F766B-4A83-4FAE-BB65-E707442A02FF}" type="datetime1">
              <a:rPr lang="en-US" smtClean="0">
                <a:solidFill>
                  <a:srgbClr val="000000"/>
                </a:solidFill>
              </a:rPr>
              <a:t>11/29/2019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07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8C2DF79-C91E-4C6D-9E61-6B9B9B555546}" type="datetime1">
              <a:rPr lang="en-US" smtClean="0"/>
              <a:t>11/29/2019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2FCE2FEA-9E9F-478D-9505-3AC69232A8D5}" type="datetime1">
              <a:rPr lang="en-US" smtClean="0">
                <a:solidFill>
                  <a:srgbClr val="000000"/>
                </a:solidFill>
              </a:rPr>
              <a:t>11/29/2019</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937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3AD91BB-9BE5-4B7A-99D0-20856A58DE44}" type="datetime1">
              <a:rPr lang="en-US" altLang="en-US" smtClean="0">
                <a:solidFill>
                  <a:srgbClr val="FFFFFF"/>
                </a:solidFill>
              </a:rPr>
              <a:t>11/29/2019</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20373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C1DDCF65-273D-49E5-86C4-D4550031C971}" type="datetime1">
              <a:rPr lang="en-US" altLang="en-US" smtClean="0">
                <a:solidFill>
                  <a:srgbClr val="FFFFFF"/>
                </a:solidFill>
              </a:rPr>
              <a:t>11/29/2019</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60262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A81F078-E7E4-48D1-BA7F-79E690D6574A}" type="datetime1">
              <a:rPr lang="en-US" altLang="en-US" smtClean="0">
                <a:solidFill>
                  <a:srgbClr val="FFFFFF"/>
                </a:solidFill>
              </a:rPr>
              <a:t>11/29/2019</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31188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extLst>
      <p:ext uri="{BB962C8B-B14F-4D97-AF65-F5344CB8AC3E}">
        <p14:creationId xmlns:p14="http://schemas.microsoft.com/office/powerpoint/2010/main" val="11860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extLst>
      <p:ext uri="{BB962C8B-B14F-4D97-AF65-F5344CB8AC3E}">
        <p14:creationId xmlns:p14="http://schemas.microsoft.com/office/powerpoint/2010/main" val="525704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extLst>
      <p:ext uri="{BB962C8B-B14F-4D97-AF65-F5344CB8AC3E}">
        <p14:creationId xmlns:p14="http://schemas.microsoft.com/office/powerpoint/2010/main" val="3153027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extLst>
      <p:ext uri="{BB962C8B-B14F-4D97-AF65-F5344CB8AC3E}">
        <p14:creationId xmlns:p14="http://schemas.microsoft.com/office/powerpoint/2010/main" val="2846330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extLst>
      <p:ext uri="{BB962C8B-B14F-4D97-AF65-F5344CB8AC3E}">
        <p14:creationId xmlns:p14="http://schemas.microsoft.com/office/powerpoint/2010/main" val="3849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extLst>
      <p:ext uri="{BB962C8B-B14F-4D97-AF65-F5344CB8AC3E}">
        <p14:creationId xmlns:p14="http://schemas.microsoft.com/office/powerpoint/2010/main" val="225392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CCB8ECB-5C6A-497A-87C8-9AAECE14BB23}" type="datetime1">
              <a:rPr lang="en-US" smtClean="0"/>
              <a:t>11/29/2019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extLst>
      <p:ext uri="{BB962C8B-B14F-4D97-AF65-F5344CB8AC3E}">
        <p14:creationId xmlns:p14="http://schemas.microsoft.com/office/powerpoint/2010/main" val="32483896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extLst>
      <p:ext uri="{BB962C8B-B14F-4D97-AF65-F5344CB8AC3E}">
        <p14:creationId xmlns:p14="http://schemas.microsoft.com/office/powerpoint/2010/main" val="553862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extLst>
      <p:ext uri="{BB962C8B-B14F-4D97-AF65-F5344CB8AC3E}">
        <p14:creationId xmlns:p14="http://schemas.microsoft.com/office/powerpoint/2010/main" val="3226718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extLst>
      <p:ext uri="{BB962C8B-B14F-4D97-AF65-F5344CB8AC3E}">
        <p14:creationId xmlns:p14="http://schemas.microsoft.com/office/powerpoint/2010/main" val="32171304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extLst>
      <p:ext uri="{BB962C8B-B14F-4D97-AF65-F5344CB8AC3E}">
        <p14:creationId xmlns:p14="http://schemas.microsoft.com/office/powerpoint/2010/main" val="3049744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318564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E23CC01-EEAB-415C-A546-46D7E90054E9}" type="datetime1">
              <a:rPr lang="en-US" smtClean="0"/>
              <a:t>11/29/2019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F63515-B5BD-4828-8A60-762CA3019882}" type="datetime1">
              <a:rPr lang="en-US" smtClean="0"/>
              <a:t>11/29/2019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5E4220-0404-467C-98EF-3333BA6B0E91}" type="datetime1">
              <a:rPr lang="en-US" smtClean="0"/>
              <a:t>11/29/2019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D011311F-1372-4B82-8F9A-BB52AB0CFA29}" type="datetime1">
              <a:rPr lang="en-US" smtClean="0"/>
              <a:t>11/29/2019</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 422, Lecture 35</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3E4033-3161-48A1-B6F8-5EFB085D597E}" type="datetime1">
              <a:rPr lang="en-US" smtClean="0">
                <a:solidFill>
                  <a:prstClr val="black">
                    <a:tint val="75000"/>
                  </a:prstClr>
                </a:solidFill>
                <a:latin typeface="Calibri"/>
              </a:rPr>
              <a:t>11/29/2019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a:rPr>
              <a:t>CPSC 422, Lecture 35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E39C68D-FBB0-4699-B9F3-4CB8456FD0DC}"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59575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3200" kern="1200">
          <a:solidFill>
            <a:schemeClr val="bg1"/>
          </a:solidFill>
          <a:latin typeface="+mn-lt"/>
          <a:ea typeface="+mn-ea"/>
          <a:cs typeface="+mn-cs"/>
        </a:defRPr>
      </a:lvl1pPr>
      <a:lvl2pPr marL="742950" indent="-285750" algn="l" defTabSz="914400" rtl="0" eaLnBrk="1" latinLnBrk="0" hangingPunct="1">
        <a:spcBef>
          <a:spcPct val="20000"/>
        </a:spcBef>
        <a:buFont typeface="Wingdings" pitchFamily="2" charset="2"/>
        <a:buChar char="q"/>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B302A36F-7BC4-4564-A5B3-7F6B66CCAB52}" type="datetime1">
              <a:rPr lang="en-US" smtClean="0">
                <a:solidFill>
                  <a:srgbClr val="000000"/>
                </a:solidFill>
                <a:ea typeface="Arial Unicode MS" pitchFamily="34" charset="-128"/>
                <a:cs typeface="Arial Unicode MS" pitchFamily="34" charset="-128"/>
              </a:rPr>
              <a:t>11/29/2019</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ea typeface="Arial Unicode MS" pitchFamily="34" charset="-128"/>
                <a:cs typeface="Arial Unicode MS" pitchFamily="34" charset="-128"/>
              </a:rPr>
              <a:t>CPSC 422, Lecture 35</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8147949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9E40FDE-143E-4712-95EC-8EB7FF733504}" type="datetime1">
              <a:rPr lang="en-US" smtClean="0">
                <a:solidFill>
                  <a:srgbClr val="000000"/>
                </a:solidFill>
                <a:ea typeface="Arial Unicode MS" pitchFamily="34" charset="-128"/>
                <a:cs typeface="Arial Unicode MS" pitchFamily="34" charset="-128"/>
              </a:rPr>
              <a:t>11/29/2019</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ea typeface="Arial Unicode MS" pitchFamily="34" charset="-128"/>
                <a:cs typeface="Arial Unicode MS" pitchFamily="34" charset="-128"/>
              </a:rPr>
              <a:t>CPSC 422, Lecture 35</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27930441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322, Lecture 19</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extLst>
      <p:ext uri="{BB962C8B-B14F-4D97-AF65-F5344CB8AC3E}">
        <p14:creationId xmlns:p14="http://schemas.microsoft.com/office/powerpoint/2010/main" val="353980150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hf sldNum="0"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500.emf"/></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1.xml"/><Relationship Id="rId1" Type="http://schemas.openxmlformats.org/officeDocument/2006/relationships/slideLayout" Target="../slideLayouts/slideLayout55.xml"/><Relationship Id="rId4" Type="http://schemas.openxmlformats.org/officeDocument/2006/relationships/image" Target="../media/image500.emf"/></Relationships>
</file>

<file path=ppt/slides/_rels/slide12.xml.rels><?xml version="1.0" encoding="UTF-8" standalone="yes"?>
<Relationships xmlns="http://schemas.openxmlformats.org/package/2006/relationships"><Relationship Id="rId3" Type="http://schemas.openxmlformats.org/officeDocument/2006/relationships/hyperlink" Target="http://www-ai.ijs.si/SasoDzeroski/AAMAS02/Paper.pdf" TargetMode="External"/><Relationship Id="rId2" Type="http://schemas.openxmlformats.org/officeDocument/2006/relationships/notesSlide" Target="../notesSlides/notesSlide12.xml"/><Relationship Id="rId1" Type="http://schemas.openxmlformats.org/officeDocument/2006/relationships/slideLayout" Target="../slideLayouts/slideLayout40.xml"/><Relationship Id="rId5" Type="http://schemas.openxmlformats.org/officeDocument/2006/relationships/hyperlink" Target="http://cs.ubc.ca/~poole/talks/ILP-2010.pdf" TargetMode="External"/><Relationship Id="rId4" Type="http://schemas.openxmlformats.org/officeDocument/2006/relationships/hyperlink" Target="http://artint.info/slides/ch14/lect2.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karpathy.github.io/2016/05/31/rl/" TargetMode="External"/></Relationships>
</file>

<file path=ppt/slides/_rels/slide16.xml.rels><?xml version="1.0" encoding="UTF-8" standalone="yes"?>
<Relationships xmlns="http://schemas.openxmlformats.org/package/2006/relationships"><Relationship Id="rId26" Type="http://schemas.openxmlformats.org/officeDocument/2006/relationships/image" Target="../media/image27.emf"/><Relationship Id="rId21" Type="http://schemas.openxmlformats.org/officeDocument/2006/relationships/customXml" Target="../ink/ink12.xml"/><Relationship Id="rId42" Type="http://schemas.openxmlformats.org/officeDocument/2006/relationships/image" Target="../media/image35.emf"/><Relationship Id="rId47" Type="http://schemas.openxmlformats.org/officeDocument/2006/relationships/customXml" Target="../ink/ink25.xml"/><Relationship Id="rId63" Type="http://schemas.openxmlformats.org/officeDocument/2006/relationships/customXml" Target="../ink/ink33.xml"/><Relationship Id="rId68" Type="http://schemas.openxmlformats.org/officeDocument/2006/relationships/image" Target="../media/image48.emf"/><Relationship Id="rId16" Type="http://schemas.openxmlformats.org/officeDocument/2006/relationships/image" Target="../media/image22.emf"/><Relationship Id="rId11" Type="http://schemas.openxmlformats.org/officeDocument/2006/relationships/customXml" Target="../ink/ink7.xml"/><Relationship Id="rId24" Type="http://schemas.openxmlformats.org/officeDocument/2006/relationships/image" Target="../media/image26.emf"/><Relationship Id="rId32" Type="http://schemas.openxmlformats.org/officeDocument/2006/relationships/image" Target="../media/image30.emf"/><Relationship Id="rId37" Type="http://schemas.openxmlformats.org/officeDocument/2006/relationships/customXml" Target="../ink/ink20.xml"/><Relationship Id="rId40" Type="http://schemas.openxmlformats.org/officeDocument/2006/relationships/image" Target="../media/image34.emf"/><Relationship Id="rId45" Type="http://schemas.openxmlformats.org/officeDocument/2006/relationships/customXml" Target="../ink/ink24.xml"/><Relationship Id="rId53" Type="http://schemas.openxmlformats.org/officeDocument/2006/relationships/customXml" Target="../ink/ink28.xml"/><Relationship Id="rId58" Type="http://schemas.openxmlformats.org/officeDocument/2006/relationships/image" Target="../media/image9.png"/><Relationship Id="rId66" Type="http://schemas.openxmlformats.org/officeDocument/2006/relationships/image" Target="../media/image47.emf"/><Relationship Id="rId74" Type="http://schemas.openxmlformats.org/officeDocument/2006/relationships/image" Target="../media/image51.emf"/><Relationship Id="rId79" Type="http://schemas.openxmlformats.org/officeDocument/2006/relationships/customXml" Target="../ink/ink41.xml"/><Relationship Id="rId5" Type="http://schemas.openxmlformats.org/officeDocument/2006/relationships/customXml" Target="../ink/ink4.xml"/><Relationship Id="rId61" Type="http://schemas.openxmlformats.org/officeDocument/2006/relationships/customXml" Target="../ink/ink32.xml"/><Relationship Id="rId19" Type="http://schemas.openxmlformats.org/officeDocument/2006/relationships/customXml" Target="../ink/ink11.xml"/><Relationship Id="rId14" Type="http://schemas.openxmlformats.org/officeDocument/2006/relationships/image" Target="../media/image21.emf"/><Relationship Id="rId22" Type="http://schemas.openxmlformats.org/officeDocument/2006/relationships/image" Target="../media/image25.emf"/><Relationship Id="rId27" Type="http://schemas.openxmlformats.org/officeDocument/2006/relationships/customXml" Target="../ink/ink15.xml"/><Relationship Id="rId30" Type="http://schemas.openxmlformats.org/officeDocument/2006/relationships/image" Target="../media/image29.emf"/><Relationship Id="rId35" Type="http://schemas.openxmlformats.org/officeDocument/2006/relationships/customXml" Target="../ink/ink19.xml"/><Relationship Id="rId43" Type="http://schemas.openxmlformats.org/officeDocument/2006/relationships/customXml" Target="../ink/ink23.xml"/><Relationship Id="rId48" Type="http://schemas.openxmlformats.org/officeDocument/2006/relationships/image" Target="../media/image38.emf"/><Relationship Id="rId56" Type="http://schemas.openxmlformats.org/officeDocument/2006/relationships/image" Target="../media/image42.emf"/><Relationship Id="rId64" Type="http://schemas.openxmlformats.org/officeDocument/2006/relationships/image" Target="../media/image46.emf"/><Relationship Id="rId69" Type="http://schemas.openxmlformats.org/officeDocument/2006/relationships/customXml" Target="../ink/ink36.xml"/><Relationship Id="rId77" Type="http://schemas.openxmlformats.org/officeDocument/2006/relationships/customXml" Target="../ink/ink40.xml"/><Relationship Id="rId8" Type="http://schemas.openxmlformats.org/officeDocument/2006/relationships/image" Target="../media/image18.emf"/><Relationship Id="rId51" Type="http://schemas.openxmlformats.org/officeDocument/2006/relationships/customXml" Target="../ink/ink27.xml"/><Relationship Id="rId72" Type="http://schemas.openxmlformats.org/officeDocument/2006/relationships/image" Target="../media/image50.emf"/><Relationship Id="rId80" Type="http://schemas.openxmlformats.org/officeDocument/2006/relationships/image" Target="../media/image10.png"/><Relationship Id="rId3" Type="http://schemas.openxmlformats.org/officeDocument/2006/relationships/customXml" Target="../ink/ink3.xml"/><Relationship Id="rId12" Type="http://schemas.openxmlformats.org/officeDocument/2006/relationships/image" Target="../media/image20.emf"/><Relationship Id="rId17" Type="http://schemas.openxmlformats.org/officeDocument/2006/relationships/customXml" Target="../ink/ink10.xml"/><Relationship Id="rId25" Type="http://schemas.openxmlformats.org/officeDocument/2006/relationships/customXml" Target="../ink/ink14.xml"/><Relationship Id="rId33" Type="http://schemas.openxmlformats.org/officeDocument/2006/relationships/customXml" Target="../ink/ink18.xml"/><Relationship Id="rId38" Type="http://schemas.openxmlformats.org/officeDocument/2006/relationships/image" Target="../media/image33.emf"/><Relationship Id="rId46" Type="http://schemas.openxmlformats.org/officeDocument/2006/relationships/image" Target="../media/image37.emf"/><Relationship Id="rId59" Type="http://schemas.openxmlformats.org/officeDocument/2006/relationships/customXml" Target="../ink/ink31.xml"/><Relationship Id="rId67" Type="http://schemas.openxmlformats.org/officeDocument/2006/relationships/customXml" Target="../ink/ink35.xml"/><Relationship Id="rId20" Type="http://schemas.openxmlformats.org/officeDocument/2006/relationships/image" Target="../media/image24.emf"/><Relationship Id="rId41" Type="http://schemas.openxmlformats.org/officeDocument/2006/relationships/customXml" Target="../ink/ink22.xml"/><Relationship Id="rId54" Type="http://schemas.openxmlformats.org/officeDocument/2006/relationships/image" Target="../media/image41.emf"/><Relationship Id="rId62" Type="http://schemas.openxmlformats.org/officeDocument/2006/relationships/image" Target="../media/image45.emf"/><Relationship Id="rId70" Type="http://schemas.openxmlformats.org/officeDocument/2006/relationships/image" Target="../media/image49.emf"/><Relationship Id="rId75" Type="http://schemas.openxmlformats.org/officeDocument/2006/relationships/customXml" Target="../ink/ink39.xml"/><Relationship Id="rId1" Type="http://schemas.openxmlformats.org/officeDocument/2006/relationships/slideLayout" Target="../slideLayouts/slideLayout40.xml"/><Relationship Id="rId6" Type="http://schemas.openxmlformats.org/officeDocument/2006/relationships/image" Target="../media/image17.emf"/><Relationship Id="rId15" Type="http://schemas.openxmlformats.org/officeDocument/2006/relationships/customXml" Target="../ink/ink9.xml"/><Relationship Id="rId23" Type="http://schemas.openxmlformats.org/officeDocument/2006/relationships/customXml" Target="../ink/ink13.xml"/><Relationship Id="rId28" Type="http://schemas.openxmlformats.org/officeDocument/2006/relationships/image" Target="../media/image28.emf"/><Relationship Id="rId36" Type="http://schemas.openxmlformats.org/officeDocument/2006/relationships/image" Target="../media/image32.emf"/><Relationship Id="rId49" Type="http://schemas.openxmlformats.org/officeDocument/2006/relationships/customXml" Target="../ink/ink26.xml"/><Relationship Id="rId57" Type="http://schemas.openxmlformats.org/officeDocument/2006/relationships/customXml" Target="../ink/ink30.xml"/><Relationship Id="rId10" Type="http://schemas.openxmlformats.org/officeDocument/2006/relationships/image" Target="../media/image19.emf"/><Relationship Id="rId31" Type="http://schemas.openxmlformats.org/officeDocument/2006/relationships/customXml" Target="../ink/ink17.xml"/><Relationship Id="rId44" Type="http://schemas.openxmlformats.org/officeDocument/2006/relationships/image" Target="../media/image36.emf"/><Relationship Id="rId52" Type="http://schemas.openxmlformats.org/officeDocument/2006/relationships/image" Target="../media/image40.emf"/><Relationship Id="rId60" Type="http://schemas.openxmlformats.org/officeDocument/2006/relationships/image" Target="../media/image44.emf"/><Relationship Id="rId65" Type="http://schemas.openxmlformats.org/officeDocument/2006/relationships/customXml" Target="../ink/ink34.xml"/><Relationship Id="rId73" Type="http://schemas.openxmlformats.org/officeDocument/2006/relationships/customXml" Target="../ink/ink38.xml"/><Relationship Id="rId78" Type="http://schemas.openxmlformats.org/officeDocument/2006/relationships/image" Target="../media/image53.emf"/><Relationship Id="rId4" Type="http://schemas.openxmlformats.org/officeDocument/2006/relationships/image" Target="../media/image16.emf"/><Relationship Id="rId9" Type="http://schemas.openxmlformats.org/officeDocument/2006/relationships/customXml" Target="../ink/ink6.xml"/><Relationship Id="rId13" Type="http://schemas.openxmlformats.org/officeDocument/2006/relationships/customXml" Target="../ink/ink8.xml"/><Relationship Id="rId18" Type="http://schemas.openxmlformats.org/officeDocument/2006/relationships/image" Target="../media/image23.emf"/><Relationship Id="rId39" Type="http://schemas.openxmlformats.org/officeDocument/2006/relationships/customXml" Target="../ink/ink21.xml"/><Relationship Id="rId34" Type="http://schemas.openxmlformats.org/officeDocument/2006/relationships/image" Target="../media/image31.emf"/><Relationship Id="rId50" Type="http://schemas.openxmlformats.org/officeDocument/2006/relationships/image" Target="../media/image39.emf"/><Relationship Id="rId55" Type="http://schemas.openxmlformats.org/officeDocument/2006/relationships/customXml" Target="../ink/ink29.xml"/><Relationship Id="rId76" Type="http://schemas.openxmlformats.org/officeDocument/2006/relationships/image" Target="../media/image52.emf"/><Relationship Id="rId7" Type="http://schemas.openxmlformats.org/officeDocument/2006/relationships/customXml" Target="../ink/ink5.xml"/><Relationship Id="rId71" Type="http://schemas.openxmlformats.org/officeDocument/2006/relationships/customXml" Target="../ink/ink37.xml"/><Relationship Id="rId2" Type="http://schemas.openxmlformats.org/officeDocument/2006/relationships/notesSlide" Target="../notesSlides/notesSlide16.xml"/><Relationship Id="rId29" Type="http://schemas.openxmlformats.org/officeDocument/2006/relationships/customXml" Target="../ink/ink16.xml"/></Relationships>
</file>

<file path=ppt/slides/_rels/slide17.xml.rels><?xml version="1.0" encoding="UTF-8" standalone="yes"?>
<Relationships xmlns="http://schemas.openxmlformats.org/package/2006/relationships"><Relationship Id="rId26" Type="http://schemas.openxmlformats.org/officeDocument/2006/relationships/image" Target="../media/image27.emf"/><Relationship Id="rId21" Type="http://schemas.openxmlformats.org/officeDocument/2006/relationships/customXml" Target="../ink/ink51.xml"/><Relationship Id="rId42" Type="http://schemas.openxmlformats.org/officeDocument/2006/relationships/image" Target="../media/image35.emf"/><Relationship Id="rId47" Type="http://schemas.openxmlformats.org/officeDocument/2006/relationships/customXml" Target="../ink/ink64.xml"/><Relationship Id="rId63" Type="http://schemas.openxmlformats.org/officeDocument/2006/relationships/customXml" Target="../ink/ink72.xml"/><Relationship Id="rId68" Type="http://schemas.openxmlformats.org/officeDocument/2006/relationships/image" Target="../media/image48.emf"/><Relationship Id="rId84" Type="http://schemas.openxmlformats.org/officeDocument/2006/relationships/image" Target="../media/image54.emf"/><Relationship Id="rId16" Type="http://schemas.openxmlformats.org/officeDocument/2006/relationships/image" Target="../media/image22.emf"/><Relationship Id="rId11" Type="http://schemas.openxmlformats.org/officeDocument/2006/relationships/customXml" Target="../ink/ink46.xml"/><Relationship Id="rId32" Type="http://schemas.openxmlformats.org/officeDocument/2006/relationships/image" Target="../media/image30.emf"/><Relationship Id="rId37" Type="http://schemas.openxmlformats.org/officeDocument/2006/relationships/customXml" Target="../ink/ink59.xml"/><Relationship Id="rId53" Type="http://schemas.openxmlformats.org/officeDocument/2006/relationships/customXml" Target="../ink/ink67.xml"/><Relationship Id="rId58" Type="http://schemas.openxmlformats.org/officeDocument/2006/relationships/image" Target="../media/image43.emf"/><Relationship Id="rId74" Type="http://schemas.openxmlformats.org/officeDocument/2006/relationships/image" Target="../media/image51.emf"/><Relationship Id="rId79" Type="http://schemas.openxmlformats.org/officeDocument/2006/relationships/customXml" Target="../ink/ink80.xml"/><Relationship Id="rId5" Type="http://schemas.openxmlformats.org/officeDocument/2006/relationships/customXml" Target="../ink/ink43.xml"/><Relationship Id="rId61" Type="http://schemas.openxmlformats.org/officeDocument/2006/relationships/customXml" Target="../ink/ink71.xml"/><Relationship Id="rId82" Type="http://schemas.openxmlformats.org/officeDocument/2006/relationships/image" Target="../media/image15.emf"/><Relationship Id="rId19" Type="http://schemas.openxmlformats.org/officeDocument/2006/relationships/customXml" Target="../ink/ink50.xml"/><Relationship Id="rId14" Type="http://schemas.openxmlformats.org/officeDocument/2006/relationships/image" Target="../media/image21.emf"/><Relationship Id="rId22" Type="http://schemas.openxmlformats.org/officeDocument/2006/relationships/image" Target="../media/image25.emf"/><Relationship Id="rId27" Type="http://schemas.openxmlformats.org/officeDocument/2006/relationships/customXml" Target="../ink/ink54.xml"/><Relationship Id="rId30" Type="http://schemas.openxmlformats.org/officeDocument/2006/relationships/image" Target="../media/image29.emf"/><Relationship Id="rId35" Type="http://schemas.openxmlformats.org/officeDocument/2006/relationships/customXml" Target="../ink/ink58.xml"/><Relationship Id="rId43" Type="http://schemas.openxmlformats.org/officeDocument/2006/relationships/customXml" Target="../ink/ink62.xml"/><Relationship Id="rId48" Type="http://schemas.openxmlformats.org/officeDocument/2006/relationships/image" Target="../media/image38.emf"/><Relationship Id="rId56" Type="http://schemas.openxmlformats.org/officeDocument/2006/relationships/image" Target="../media/image42.emf"/><Relationship Id="rId64" Type="http://schemas.openxmlformats.org/officeDocument/2006/relationships/image" Target="../media/image46.emf"/><Relationship Id="rId69" Type="http://schemas.openxmlformats.org/officeDocument/2006/relationships/customXml" Target="../ink/ink75.xml"/><Relationship Id="rId77" Type="http://schemas.openxmlformats.org/officeDocument/2006/relationships/customXml" Target="../ink/ink79.xml"/><Relationship Id="rId8" Type="http://schemas.openxmlformats.org/officeDocument/2006/relationships/image" Target="../media/image18.emf"/><Relationship Id="rId51" Type="http://schemas.openxmlformats.org/officeDocument/2006/relationships/customXml" Target="../ink/ink66.xml"/><Relationship Id="rId72" Type="http://schemas.openxmlformats.org/officeDocument/2006/relationships/image" Target="../media/image50.emf"/><Relationship Id="rId80" Type="http://schemas.openxmlformats.org/officeDocument/2006/relationships/image" Target="../media/image14.emf"/><Relationship Id="rId3" Type="http://schemas.openxmlformats.org/officeDocument/2006/relationships/customXml" Target="../ink/ink42.xml"/><Relationship Id="rId12" Type="http://schemas.openxmlformats.org/officeDocument/2006/relationships/image" Target="../media/image20.emf"/><Relationship Id="rId17" Type="http://schemas.openxmlformats.org/officeDocument/2006/relationships/customXml" Target="../ink/ink49.xml"/><Relationship Id="rId25" Type="http://schemas.openxmlformats.org/officeDocument/2006/relationships/customXml" Target="../ink/ink53.xml"/><Relationship Id="rId33" Type="http://schemas.openxmlformats.org/officeDocument/2006/relationships/customXml" Target="../ink/ink57.xml"/><Relationship Id="rId38" Type="http://schemas.openxmlformats.org/officeDocument/2006/relationships/image" Target="../media/image33.emf"/><Relationship Id="rId46" Type="http://schemas.openxmlformats.org/officeDocument/2006/relationships/image" Target="../media/image37.emf"/><Relationship Id="rId59" Type="http://schemas.openxmlformats.org/officeDocument/2006/relationships/customXml" Target="../ink/ink70.xml"/><Relationship Id="rId67" Type="http://schemas.openxmlformats.org/officeDocument/2006/relationships/customXml" Target="../ink/ink74.xml"/><Relationship Id="rId20" Type="http://schemas.openxmlformats.org/officeDocument/2006/relationships/image" Target="../media/image24.emf"/><Relationship Id="rId41" Type="http://schemas.openxmlformats.org/officeDocument/2006/relationships/customXml" Target="../ink/ink61.xml"/><Relationship Id="rId54" Type="http://schemas.openxmlformats.org/officeDocument/2006/relationships/image" Target="../media/image41.emf"/><Relationship Id="rId62" Type="http://schemas.openxmlformats.org/officeDocument/2006/relationships/image" Target="../media/image45.emf"/><Relationship Id="rId70" Type="http://schemas.openxmlformats.org/officeDocument/2006/relationships/image" Target="../media/image49.emf"/><Relationship Id="rId75" Type="http://schemas.openxmlformats.org/officeDocument/2006/relationships/customXml" Target="../ink/ink78.xml"/><Relationship Id="rId83" Type="http://schemas.openxmlformats.org/officeDocument/2006/relationships/customXml" Target="../ink/ink82.xml"/><Relationship Id="rId1" Type="http://schemas.openxmlformats.org/officeDocument/2006/relationships/slideLayout" Target="../slideLayouts/slideLayout40.xml"/><Relationship Id="rId6" Type="http://schemas.openxmlformats.org/officeDocument/2006/relationships/image" Target="../media/image17.emf"/><Relationship Id="rId15" Type="http://schemas.openxmlformats.org/officeDocument/2006/relationships/customXml" Target="../ink/ink48.xml"/><Relationship Id="rId23" Type="http://schemas.openxmlformats.org/officeDocument/2006/relationships/customXml" Target="../ink/ink52.xml"/><Relationship Id="rId28" Type="http://schemas.openxmlformats.org/officeDocument/2006/relationships/image" Target="../media/image28.emf"/><Relationship Id="rId36" Type="http://schemas.openxmlformats.org/officeDocument/2006/relationships/image" Target="../media/image32.emf"/><Relationship Id="rId49" Type="http://schemas.openxmlformats.org/officeDocument/2006/relationships/customXml" Target="../ink/ink65.xml"/><Relationship Id="rId57" Type="http://schemas.openxmlformats.org/officeDocument/2006/relationships/customXml" Target="../ink/ink69.xml"/><Relationship Id="rId10" Type="http://schemas.openxmlformats.org/officeDocument/2006/relationships/image" Target="../media/image19.emf"/><Relationship Id="rId31" Type="http://schemas.openxmlformats.org/officeDocument/2006/relationships/customXml" Target="../ink/ink56.xml"/><Relationship Id="rId44" Type="http://schemas.openxmlformats.org/officeDocument/2006/relationships/image" Target="../media/image36.emf"/><Relationship Id="rId52" Type="http://schemas.openxmlformats.org/officeDocument/2006/relationships/image" Target="../media/image40.emf"/><Relationship Id="rId60" Type="http://schemas.openxmlformats.org/officeDocument/2006/relationships/image" Target="../media/image44.emf"/><Relationship Id="rId65" Type="http://schemas.openxmlformats.org/officeDocument/2006/relationships/customXml" Target="../ink/ink73.xml"/><Relationship Id="rId73" Type="http://schemas.openxmlformats.org/officeDocument/2006/relationships/customXml" Target="../ink/ink77.xml"/><Relationship Id="rId78" Type="http://schemas.openxmlformats.org/officeDocument/2006/relationships/image" Target="../media/image53.emf"/><Relationship Id="rId81" Type="http://schemas.openxmlformats.org/officeDocument/2006/relationships/customXml" Target="../ink/ink81.xml"/><Relationship Id="rId4" Type="http://schemas.openxmlformats.org/officeDocument/2006/relationships/image" Target="../media/image16.emf"/><Relationship Id="rId9" Type="http://schemas.openxmlformats.org/officeDocument/2006/relationships/customXml" Target="../ink/ink45.xml"/><Relationship Id="rId13" Type="http://schemas.openxmlformats.org/officeDocument/2006/relationships/customXml" Target="../ink/ink47.xml"/><Relationship Id="rId18" Type="http://schemas.openxmlformats.org/officeDocument/2006/relationships/image" Target="../media/image23.emf"/><Relationship Id="rId39" Type="http://schemas.openxmlformats.org/officeDocument/2006/relationships/customXml" Target="../ink/ink60.xml"/><Relationship Id="rId34" Type="http://schemas.openxmlformats.org/officeDocument/2006/relationships/image" Target="../media/image31.emf"/><Relationship Id="rId50" Type="http://schemas.openxmlformats.org/officeDocument/2006/relationships/image" Target="../media/image39.emf"/><Relationship Id="rId55" Type="http://schemas.openxmlformats.org/officeDocument/2006/relationships/customXml" Target="../ink/ink68.xml"/><Relationship Id="rId76" Type="http://schemas.openxmlformats.org/officeDocument/2006/relationships/image" Target="../media/image52.emf"/><Relationship Id="rId7" Type="http://schemas.openxmlformats.org/officeDocument/2006/relationships/customXml" Target="../ink/ink44.xml"/><Relationship Id="rId71" Type="http://schemas.openxmlformats.org/officeDocument/2006/relationships/customXml" Target="../ink/ink76.xml"/><Relationship Id="rId2" Type="http://schemas.openxmlformats.org/officeDocument/2006/relationships/notesSlide" Target="../notesSlides/notesSlide17.xml"/><Relationship Id="rId29" Type="http://schemas.openxmlformats.org/officeDocument/2006/relationships/customXml" Target="../ink/ink55.xml"/><Relationship Id="rId24" Type="http://schemas.openxmlformats.org/officeDocument/2006/relationships/image" Target="../media/image26.emf"/><Relationship Id="rId40" Type="http://schemas.openxmlformats.org/officeDocument/2006/relationships/image" Target="../media/image34.emf"/><Relationship Id="rId45" Type="http://schemas.openxmlformats.org/officeDocument/2006/relationships/customXml" Target="../ink/ink63.xml"/><Relationship Id="rId66" Type="http://schemas.openxmlformats.org/officeDocument/2006/relationships/image" Target="../media/image47.emf"/></Relationships>
</file>

<file path=ppt/slides/_rels/slide18.xml.rels><?xml version="1.0" encoding="UTF-8" standalone="yes"?>
<Relationships xmlns="http://schemas.openxmlformats.org/package/2006/relationships"><Relationship Id="rId3" Type="http://schemas.openxmlformats.org/officeDocument/2006/relationships/customXml" Target="../ink/ink83.xml"/><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84.xml"/><Relationship Id="rId7" Type="http://schemas.openxmlformats.org/officeDocument/2006/relationships/customXml" Target="../ink/ink86.xml"/><Relationship Id="rId12"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12.png"/><Relationship Id="rId11" Type="http://schemas.openxmlformats.org/officeDocument/2006/relationships/customXml" Target="../ink/ink88.xml"/><Relationship Id="rId5" Type="http://schemas.openxmlformats.org/officeDocument/2006/relationships/customXml" Target="../ink/ink85.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87.xml"/></Relationships>
</file>

<file path=ppt/slides/_rels/slide2.xml.rels><?xml version="1.0" encoding="UTF-8" standalone="yes"?>
<Relationships xmlns="http://schemas.openxmlformats.org/package/2006/relationships"><Relationship Id="rId3" Type="http://schemas.openxmlformats.org/officeDocument/2006/relationships/hyperlink" Target="https://researcher.ibm.com/researcher/view_page.php?id=2158" TargetMode="External"/><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40.xml"/><Relationship Id="rId4" Type="http://schemas.openxmlformats.org/officeDocument/2006/relationships/image" Target="../media/image5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dl.acm.org/authorize?N22361" TargetMode="External"/><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35</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a:solidFill>
                  <a:srgbClr val="3333CC"/>
                </a:solidFill>
                <a:latin typeface="Arial Unicode MS" pitchFamily="34" charset="-128"/>
              </a:rPr>
              <a:t>Intelligent Systems (AI-2)</a:t>
            </a:r>
          </a:p>
          <a:p>
            <a:pPr algn="ctr">
              <a:spcBef>
                <a:spcPct val="50000"/>
              </a:spcBef>
            </a:pPr>
            <a:endParaRPr lang="en-US" sz="2400" b="1" dirty="0">
              <a:solidFill>
                <a:srgbClr val="000000"/>
              </a:solidFill>
              <a:latin typeface="Arial Unicode MS" pitchFamily="34" charset="-128"/>
            </a:endParaRPr>
          </a:p>
          <a:p>
            <a:pPr algn="ctr">
              <a:spcBef>
                <a:spcPct val="50000"/>
              </a:spcBef>
            </a:pPr>
            <a:r>
              <a:rPr lang="en-US" sz="3200" b="1" dirty="0">
                <a:solidFill>
                  <a:srgbClr val="000000"/>
                </a:solidFill>
                <a:latin typeface="Arial Unicode MS" pitchFamily="34" charset="-128"/>
              </a:rPr>
              <a:t>Computer Science cpsc422, Lecture 34</a:t>
            </a:r>
          </a:p>
          <a:p>
            <a:pPr algn="ctr">
              <a:spcBef>
                <a:spcPct val="50000"/>
              </a:spcBef>
            </a:pPr>
            <a:endParaRPr lang="en-US" sz="2800" b="1" dirty="0">
              <a:solidFill>
                <a:srgbClr val="000000"/>
              </a:solidFill>
              <a:latin typeface="Arial Unicode MS" pitchFamily="34" charset="-128"/>
            </a:endParaRPr>
          </a:p>
          <a:p>
            <a:pPr algn="ctr">
              <a:spcBef>
                <a:spcPct val="50000"/>
              </a:spcBef>
            </a:pPr>
            <a:r>
              <a:rPr lang="en-US" sz="2800" b="1" dirty="0">
                <a:solidFill>
                  <a:srgbClr val="000000"/>
                </a:solidFill>
                <a:latin typeface="Arial Unicode MS" pitchFamily="34" charset="-128"/>
              </a:rPr>
              <a:t>Nov,  29,  2019</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a:solidFill>
                <a:srgbClr val="000000"/>
              </a:solidFill>
            </a:endParaRPr>
          </a:p>
        </p:txBody>
      </p:sp>
    </p:spTree>
    <p:extLst>
      <p:ext uri="{BB962C8B-B14F-4D97-AF65-F5344CB8AC3E}">
        <p14:creationId xmlns:p14="http://schemas.microsoft.com/office/powerpoint/2010/main" val="341126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0" cap="none" spc="0" normalizeH="0" baseline="0" noProof="0" dirty="0">
                <a:ln>
                  <a:noFill/>
                </a:ln>
                <a:solidFill>
                  <a:srgbClr val="3333CC"/>
                </a:solidFill>
                <a:effectLst/>
                <a:uLnTx/>
                <a:uFillTx/>
                <a:latin typeface="Arial Unicode MS"/>
                <a:ea typeface="+mn-ea"/>
                <a:cs typeface="+mn-cs"/>
              </a:rPr>
              <a:t>422 big picture</a:t>
            </a:r>
          </a:p>
        </p:txBody>
      </p:sp>
      <p:grpSp>
        <p:nvGrpSpPr>
          <p:cNvPr id="3" name="Group 2"/>
          <p:cNvGrpSpPr/>
          <p:nvPr/>
        </p:nvGrpSpPr>
        <p:grpSpPr>
          <a:xfrm>
            <a:off x="-36512" y="65424"/>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Query</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Planning</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Deterministic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Stochastic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5" name="Rectangle 23"/>
            <p:cNvSpPr>
              <a:spLocks noChangeArrowheads="1"/>
            </p:cNvSpPr>
            <p:nvPr/>
          </p:nvSpPr>
          <p:spPr bwMode="auto">
            <a:xfrm>
              <a:off x="3934829" y="4834269"/>
              <a:ext cx="2517487" cy="642938"/>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Inference</a:t>
              </a:r>
            </a:p>
          </p:txBody>
        </p:sp>
        <p:sp>
          <p:nvSpPr>
            <p:cNvPr id="17446" name="Rectangle 24"/>
            <p:cNvSpPr>
              <a:spLocks noChangeArrowheads="1"/>
            </p:cNvSpPr>
            <p:nvPr/>
          </p:nvSpPr>
          <p:spPr bwMode="auto">
            <a:xfrm>
              <a:off x="1074733" y="3362489"/>
              <a:ext cx="2331171" cy="961470"/>
            </a:xfrm>
            <a:prstGeom prst="rect">
              <a:avLst/>
            </a:prstGeom>
            <a:noFill/>
            <a:ln w="9525">
              <a:solidFill>
                <a:schemeClr val="accent2"/>
              </a:solidFill>
              <a:miter lim="800000"/>
              <a:headEnd/>
              <a:tailEnd/>
            </a:ln>
          </p:spPr>
          <p:txBody>
            <a:bodyPr/>
            <a:lstStyle/>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Full Resolution</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SAT</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CC"/>
                  </a:solidFill>
                  <a:effectLst/>
                  <a:uLnTx/>
                  <a:uFillTx/>
                  <a:latin typeface="Arial Unicode MS" pitchFamily="34" charset="-128"/>
                  <a:ea typeface="+mn-ea"/>
                  <a:cs typeface="+mn-cs"/>
                </a:rPr>
                <a:t>Concept Similarity</a:t>
              </a:r>
            </a:p>
          </p:txBody>
        </p:sp>
        <p:sp>
          <p:nvSpPr>
            <p:cNvPr id="17448" name="Rectangle 9"/>
            <p:cNvSpPr>
              <a:spLocks noChangeArrowheads="1"/>
            </p:cNvSpPr>
            <p:nvPr/>
          </p:nvSpPr>
          <p:spPr bwMode="auto">
            <a:xfrm>
              <a:off x="965644" y="2044133"/>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Logics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Full Propositional</a:t>
              </a:r>
            </a:p>
          </p:txBody>
        </p:sp>
        <p:cxnSp>
          <p:nvCxnSpPr>
            <p:cNvPr id="32" name="Straight Connector 31"/>
            <p:cNvCxnSpPr>
              <a:cxnSpLocks/>
            </p:cNvCxnSpPr>
            <p:nvPr/>
          </p:nvCxnSpPr>
          <p:spPr>
            <a:xfrm flipV="1">
              <a:off x="3516855" y="4117387"/>
              <a:ext cx="2880862" cy="6483"/>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Belief Nets</a:t>
              </a:r>
            </a:p>
          </p:txBody>
        </p:sp>
        <p:sp>
          <p:nvSpPr>
            <p:cNvPr id="17454" name="Rectangle 9"/>
            <p:cNvSpPr>
              <a:spLocks noChangeArrowheads="1"/>
            </p:cNvSpPr>
            <p:nvPr/>
          </p:nvSpPr>
          <p:spPr bwMode="auto">
            <a:xfrm>
              <a:off x="3516855" y="4137750"/>
              <a:ext cx="3429024" cy="71438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Decision Processes  and  </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First Order Logics</a:t>
              </a:r>
            </a:p>
          </p:txBody>
        </p:sp>
        <p:sp>
          <p:nvSpPr>
            <p:cNvPr id="17460" name="Rectangle 9"/>
            <p:cNvSpPr>
              <a:spLocks noChangeArrowheads="1"/>
            </p:cNvSpPr>
            <p:nvPr/>
          </p:nvSpPr>
          <p:spPr bwMode="auto">
            <a:xfrm>
              <a:off x="934918" y="2898977"/>
              <a:ext cx="2643188"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Ontologies – Knowledge Graphs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1" u="none" strike="noStrike" kern="0" cap="none" spc="0" normalizeH="0" baseline="0" noProof="0" dirty="0">
                  <a:ln>
                    <a:noFill/>
                  </a:ln>
                  <a:solidFill>
                    <a:srgbClr val="3333CC"/>
                  </a:solidFill>
                  <a:effectLst/>
                  <a:uLnTx/>
                  <a:uFillTx/>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Gibbs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sp>
          <p:nvSpPr>
            <p:cNvPr id="55" name="Rectangle 9"/>
            <p:cNvSpPr>
              <a:spLocks noChangeArrowheads="1"/>
            </p:cNvSpPr>
            <p:nvPr/>
          </p:nvSpPr>
          <p:spPr bwMode="auto">
            <a:xfrm>
              <a:off x="3655589" y="3554008"/>
              <a:ext cx="3273865"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Networks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  Conditional Random Fields</a:t>
              </a:r>
            </a:p>
          </p:txBody>
        </p:sp>
        <p:sp>
          <p:nvSpPr>
            <p:cNvPr id="56" name="Rectangle 9"/>
            <p:cNvSpPr>
              <a:spLocks noChangeArrowheads="1"/>
            </p:cNvSpPr>
            <p:nvPr/>
          </p:nvSpPr>
          <p:spPr bwMode="auto">
            <a:xfrm>
              <a:off x="3647373" y="5478448"/>
              <a:ext cx="2983947" cy="35719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Unicode MS" pitchFamily="34" charset="-128"/>
                  <a:ea typeface="+mn-ea"/>
                  <a:cs typeface="+mn-cs"/>
                </a:rPr>
                <a:t>Reinforcement Learning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Unicode MS" pitchFamily="34" charset="-128"/>
                  <a:ea typeface="+mn-ea"/>
                  <a:cs typeface="+mn-cs"/>
                </a:rPr>
                <a:t>Q-learning, SARSA</a:t>
              </a: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ea typeface="+mn-ea"/>
                <a:cs typeface="+mn-cs"/>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Reasoning</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CFG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Relational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sng" strike="noStrike" kern="1200" cap="none" spc="0" normalizeH="0" baseline="0" noProof="0" dirty="0" err="1">
                  <a:ln>
                    <a:noFill/>
                  </a:ln>
                  <a:solidFill>
                    <a:srgbClr val="00B050"/>
                  </a:solidFill>
                  <a:effectLst/>
                  <a:uLnTx/>
                  <a:uFillTx/>
                  <a:latin typeface="Arial Unicode MS" pitchFamily="34" charset="-128"/>
                  <a:ea typeface="+mn-ea"/>
                  <a:cs typeface="+mn-cs"/>
                </a:rPr>
                <a:t>StarAI</a:t>
              </a:r>
              <a:r>
                <a:rPr kumimoji="0" lang="en-US" sz="2000" b="1" i="0" u="sng" strike="noStrike" kern="1200" cap="none" spc="0" normalizeH="0" baseline="0" noProof="0" dirty="0">
                  <a:ln>
                    <a:noFill/>
                  </a:ln>
                  <a:solidFill>
                    <a:srgbClr val="00B050"/>
                  </a:solidFill>
                  <a:effectLst/>
                  <a:uLnTx/>
                  <a:uFillTx/>
                  <a:latin typeface="Arial Unicode MS" pitchFamily="34" charset="-128"/>
                  <a:ea typeface="+mn-ea"/>
                  <a:cs typeface="+mn-cs"/>
                </a:rPr>
                <a:t> (statistical relational AI)</a:t>
              </a:r>
              <a:endParaRPr kumimoji="0" lang="en-US" sz="1800" b="1" i="0" u="sng" strike="noStrike" kern="1200" cap="none" spc="0" normalizeH="0" baseline="0" noProof="0" dirty="0">
                <a:ln>
                  <a:noFill/>
                </a:ln>
                <a:solidFill>
                  <a:srgbClr val="00B050"/>
                </a:solidFill>
                <a:effectLst/>
                <a:uLnTx/>
                <a:uFillTx/>
                <a:latin typeface="Arial Unicode MS" pitchFamily="34" charset="-128"/>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Hybrid: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Det</a:t>
              </a: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Sto</a:t>
              </a:r>
              <a:endPar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Forward, Viterbi….</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Particle Filtering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cxnSp>
          <p:nvCxnSpPr>
            <p:cNvPr id="37" name="Straight Connector 36">
              <a:extLst>
                <a:ext uri="{FF2B5EF4-FFF2-40B4-BE49-F238E27FC236}">
                  <a16:creationId xmlns:a16="http://schemas.microsoft.com/office/drawing/2014/main" id="{37D010F6-4F30-4C63-9E08-4F7F7982B9A0}"/>
                </a:ext>
              </a:extLst>
            </p:cNvPr>
            <p:cNvCxnSpPr>
              <a:cxnSpLocks/>
            </p:cNvCxnSpPr>
            <p:nvPr/>
          </p:nvCxnSpPr>
          <p:spPr>
            <a:xfrm>
              <a:off x="915259" y="4689638"/>
              <a:ext cx="2471027" cy="940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2" name="Footer Placeholder 1"/>
          <p:cNvSpPr>
            <a:spLocks noGrp="1"/>
          </p:cNvSpPr>
          <p:nvPr>
            <p:ph type="ftr" sz="quarter" idx="11"/>
          </p:nvPr>
        </p:nvSpPr>
        <p:spPr>
          <a:xfrm>
            <a:off x="3865412" y="6597904"/>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CPSC 422, Lecture 35</a:t>
            </a:r>
            <a:endParaRPr kumimoji="0" lang="en-US" sz="1400" b="0" i="0" u="none" strike="noStrike" kern="1200" cap="none" spc="0" normalizeH="0" baseline="0" noProof="0" dirty="0">
              <a:ln>
                <a:noFill/>
              </a:ln>
              <a:solidFill>
                <a:srgbClr val="FFFFFF"/>
              </a:solidFill>
              <a:effectLst/>
              <a:uLnTx/>
              <a:uFillTx/>
              <a:ea typeface="+mn-ea"/>
              <a:cs typeface="+mn-cs"/>
            </a:endParaRPr>
          </a:p>
        </p:txBody>
      </p:sp>
      <p:sp>
        <p:nvSpPr>
          <p:cNvPr id="6" name="Slide Number Placeholder 5"/>
          <p:cNvSpPr>
            <a:spLocks noGrp="1"/>
          </p:cNvSpPr>
          <p:nvPr>
            <p:ph type="sldNum" sz="quarter" idx="12"/>
          </p:nvPr>
        </p:nvSpPr>
        <p:spPr>
          <a:xfrm>
            <a:off x="5128435" y="6494433"/>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Slide </a:t>
            </a:r>
            <a:fld id="{4DF6BE34-90F6-4567-805D-EBA463FCCE5C}" type="slidenum">
              <a:rPr kumimoji="0" lang="en-US" sz="1400" b="0"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rgbClr val="FFFFFF"/>
              </a:solidFill>
              <a:effectLst/>
              <a:uLnTx/>
              <a:uFillTx/>
              <a:ea typeface="+mn-ea"/>
              <a:cs typeface="+mn-cs"/>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ea typeface="+mn-ea"/>
              <a:cs typeface="+mn-cs"/>
            </a:endParaRPr>
          </a:p>
        </p:txBody>
      </p:sp>
      <p:sp>
        <p:nvSpPr>
          <p:cNvPr id="5" name="Rectangle 4"/>
          <p:cNvSpPr/>
          <p:nvPr/>
        </p:nvSpPr>
        <p:spPr>
          <a:xfrm>
            <a:off x="5221715" y="65424"/>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270154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865412" y="6597904"/>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CPSC 422, Lecture 35</a:t>
            </a:r>
            <a:endParaRPr kumimoji="0" lang="en-US" sz="1400" b="0" i="0" u="none" strike="noStrike" kern="1200" cap="none" spc="0" normalizeH="0" baseline="0" noProof="0" dirty="0">
              <a:ln>
                <a:noFill/>
              </a:ln>
              <a:solidFill>
                <a:srgbClr val="FFFFFF"/>
              </a:solidFill>
              <a:effectLst/>
              <a:uLnTx/>
              <a:uFillTx/>
              <a:ea typeface="+mn-ea"/>
              <a:cs typeface="+mn-cs"/>
            </a:endParaRPr>
          </a:p>
        </p:txBody>
      </p:sp>
      <p:sp>
        <p:nvSpPr>
          <p:cNvPr id="6" name="Slide Number Placeholder 5"/>
          <p:cNvSpPr>
            <a:spLocks noGrp="1"/>
          </p:cNvSpPr>
          <p:nvPr>
            <p:ph type="sldNum" sz="quarter" idx="12"/>
          </p:nvPr>
        </p:nvSpPr>
        <p:spPr>
          <a:xfrm>
            <a:off x="5128435" y="6494433"/>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Slide </a:t>
            </a:r>
            <a:fld id="{4DF6BE34-90F6-4567-805D-EBA463FCCE5C}" type="slidenum">
              <a:rPr kumimoji="0" lang="en-US" sz="1400" b="0"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ea typeface="+mn-ea"/>
              <a:cs typeface="+mn-cs"/>
            </a:endParaRPr>
          </a:p>
        </p:txBody>
      </p:sp>
      <p:sp>
        <p:nvSpPr>
          <p:cNvPr id="4" name="Rectangle 3"/>
          <p:cNvSpPr/>
          <p:nvPr/>
        </p:nvSpPr>
        <p:spPr>
          <a:xfrm>
            <a:off x="2956363" y="2770033"/>
            <a:ext cx="2229216" cy="11222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b="0" i="0" u="none" strike="noStrike" kern="1200" cap="none" spc="0" normalizeH="0" baseline="0" noProof="0">
              <a:ln>
                <a:noFill/>
              </a:ln>
              <a:solidFill>
                <a:srgbClr val="FFFFFF"/>
              </a:solidFill>
              <a:effectLst/>
              <a:uLnTx/>
              <a:uFillTx/>
              <a:ea typeface="+mn-ea"/>
              <a:cs typeface="+mn-cs"/>
            </a:endParaRPr>
          </a:p>
        </p:txBody>
      </p:sp>
      <p:grpSp>
        <p:nvGrpSpPr>
          <p:cNvPr id="3" name="Group 2"/>
          <p:cNvGrpSpPr/>
          <p:nvPr/>
        </p:nvGrpSpPr>
        <p:grpSpPr>
          <a:xfrm>
            <a:off x="381000" y="1676400"/>
            <a:ext cx="6435652" cy="4513233"/>
            <a:chOff x="0" y="349058"/>
            <a:chExt cx="9104211" cy="6337510"/>
          </a:xfrm>
        </p:grpSpPr>
        <p:sp>
          <p:nvSpPr>
            <p:cNvPr id="17437" name="Rectangle 37"/>
            <p:cNvSpPr>
              <a:spLocks noChangeArrowheads="1"/>
            </p:cNvSpPr>
            <p:nvPr/>
          </p:nvSpPr>
          <p:spPr bwMode="auto">
            <a:xfrm>
              <a:off x="898055" y="1907269"/>
              <a:ext cx="261330" cy="388964"/>
            </a:xfrm>
            <a:prstGeom prst="rect">
              <a:avLst/>
            </a:prstGeom>
            <a:solidFill>
              <a:schemeClr val="bg1"/>
            </a:solidFill>
            <a:ln w="9525" algn="ctr">
              <a:noFill/>
              <a:round/>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Unicode MS" pitchFamily="34" charset="-128"/>
                  <a:ea typeface="+mn-ea"/>
                  <a:cs typeface="+mn-cs"/>
                </a:rPr>
                <a:t>Query</a:t>
              </a:r>
              <a:endParaRPr kumimoji="0" lang="en-US" sz="11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Unicode MS" pitchFamily="34" charset="-128"/>
                  <a:ea typeface="+mn-ea"/>
                  <a:cs typeface="+mn-cs"/>
                </a:rPr>
                <a:t>Planning</a:t>
              </a:r>
              <a:endParaRPr kumimoji="0" lang="en-US" sz="11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Unicode MS" pitchFamily="34" charset="-128"/>
                  <a:ea typeface="+mn-ea"/>
                  <a:cs typeface="+mn-cs"/>
                </a:rPr>
                <a:t>Deterministic</a:t>
              </a:r>
              <a:endParaRPr kumimoji="0" lang="en-US" sz="11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Unicode MS" pitchFamily="34" charset="-128"/>
                  <a:ea typeface="+mn-ea"/>
                  <a:cs typeface="+mn-cs"/>
                </a:rPr>
                <a:t>Stochastic</a:t>
              </a:r>
              <a:endParaRPr kumimoji="0" lang="en-US" sz="11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5" name="Rectangle 23"/>
            <p:cNvSpPr>
              <a:spLocks noChangeArrowheads="1"/>
            </p:cNvSpPr>
            <p:nvPr/>
          </p:nvSpPr>
          <p:spPr bwMode="auto">
            <a:xfrm>
              <a:off x="3934829" y="4834269"/>
              <a:ext cx="2517487" cy="642938"/>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Approx. Inference</a:t>
              </a:r>
            </a:p>
          </p:txBody>
        </p:sp>
        <p:sp>
          <p:nvSpPr>
            <p:cNvPr id="17446" name="Rectangle 24"/>
            <p:cNvSpPr>
              <a:spLocks noChangeArrowheads="1"/>
            </p:cNvSpPr>
            <p:nvPr/>
          </p:nvSpPr>
          <p:spPr bwMode="auto">
            <a:xfrm>
              <a:off x="1074733" y="3362489"/>
              <a:ext cx="2331171" cy="961470"/>
            </a:xfrm>
            <a:prstGeom prst="rect">
              <a:avLst/>
            </a:prstGeom>
            <a:noFill/>
            <a:ln w="9525">
              <a:solidFill>
                <a:schemeClr val="accent2"/>
              </a:solidFill>
              <a:miter lim="800000"/>
              <a:headEnd/>
              <a:tailEnd/>
            </a:ln>
          </p:spPr>
          <p:txBody>
            <a:bodyPr/>
            <a:lstStyle/>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Full Resolution</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SAT</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3333CC"/>
                  </a:solidFill>
                  <a:effectLst/>
                  <a:uLnTx/>
                  <a:uFillTx/>
                  <a:latin typeface="Arial Unicode MS" pitchFamily="34" charset="-128"/>
                  <a:ea typeface="+mn-ea"/>
                  <a:cs typeface="+mn-cs"/>
                </a:rPr>
                <a:t>Concept Similarity</a:t>
              </a:r>
            </a:p>
          </p:txBody>
        </p:sp>
        <p:sp>
          <p:nvSpPr>
            <p:cNvPr id="17448" name="Rectangle 9"/>
            <p:cNvSpPr>
              <a:spLocks noChangeArrowheads="1"/>
            </p:cNvSpPr>
            <p:nvPr/>
          </p:nvSpPr>
          <p:spPr bwMode="auto">
            <a:xfrm>
              <a:off x="965644" y="2044133"/>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Logics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Full Propositional</a:t>
              </a:r>
            </a:p>
          </p:txBody>
        </p:sp>
        <p:cxnSp>
          <p:nvCxnSpPr>
            <p:cNvPr id="32" name="Straight Connector 31"/>
            <p:cNvCxnSpPr>
              <a:cxnSpLocks/>
            </p:cNvCxnSpPr>
            <p:nvPr/>
          </p:nvCxnSpPr>
          <p:spPr>
            <a:xfrm flipV="1">
              <a:off x="3516855" y="4117387"/>
              <a:ext cx="2880862" cy="6483"/>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Belief Nets</a:t>
              </a:r>
            </a:p>
          </p:txBody>
        </p:sp>
        <p:sp>
          <p:nvSpPr>
            <p:cNvPr id="17454" name="Rectangle 9"/>
            <p:cNvSpPr>
              <a:spLocks noChangeArrowheads="1"/>
            </p:cNvSpPr>
            <p:nvPr/>
          </p:nvSpPr>
          <p:spPr bwMode="auto">
            <a:xfrm>
              <a:off x="3516855" y="4137750"/>
              <a:ext cx="3429024" cy="71438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Markov Decision Processes  and  </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First Order Logics</a:t>
              </a:r>
            </a:p>
          </p:txBody>
        </p:sp>
        <p:sp>
          <p:nvSpPr>
            <p:cNvPr id="17460" name="Rectangle 9"/>
            <p:cNvSpPr>
              <a:spLocks noChangeArrowheads="1"/>
            </p:cNvSpPr>
            <p:nvPr/>
          </p:nvSpPr>
          <p:spPr bwMode="auto">
            <a:xfrm>
              <a:off x="934918" y="2898977"/>
              <a:ext cx="2643188"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Ontologies – Knowledge Graphs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000" b="1" i="1" u="none" strike="noStrike" kern="0" cap="none" spc="0" normalizeH="0" baseline="0" noProof="0" dirty="0">
                  <a:ln>
                    <a:noFill/>
                  </a:ln>
                  <a:solidFill>
                    <a:srgbClr val="3333CC"/>
                  </a:solidFill>
                  <a:effectLst/>
                  <a:uLnTx/>
                  <a:uFillTx/>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Gibbs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sp>
          <p:nvSpPr>
            <p:cNvPr id="55" name="Rectangle 9"/>
            <p:cNvSpPr>
              <a:spLocks noChangeArrowheads="1"/>
            </p:cNvSpPr>
            <p:nvPr/>
          </p:nvSpPr>
          <p:spPr bwMode="auto">
            <a:xfrm>
              <a:off x="3655589" y="3554008"/>
              <a:ext cx="3273865"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Markov Networks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  Conditional Random Fields</a:t>
              </a:r>
            </a:p>
          </p:txBody>
        </p:sp>
        <p:sp>
          <p:nvSpPr>
            <p:cNvPr id="56" name="Rectangle 9"/>
            <p:cNvSpPr>
              <a:spLocks noChangeArrowheads="1"/>
            </p:cNvSpPr>
            <p:nvPr/>
          </p:nvSpPr>
          <p:spPr bwMode="auto">
            <a:xfrm>
              <a:off x="3647373" y="5478448"/>
              <a:ext cx="2983947" cy="35719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FF0000"/>
                  </a:solidFill>
                  <a:effectLst/>
                  <a:uLnTx/>
                  <a:uFillTx/>
                  <a:latin typeface="Arial Unicode MS" pitchFamily="34" charset="-128"/>
                  <a:ea typeface="+mn-ea"/>
                  <a:cs typeface="+mn-cs"/>
                </a:rPr>
                <a:t>Reinforcement Learning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FF0000"/>
                  </a:solidFill>
                  <a:effectLst/>
                  <a:uLnTx/>
                  <a:uFillTx/>
                  <a:latin typeface="Arial Unicode MS" pitchFamily="34" charset="-128"/>
                  <a:ea typeface="+mn-ea"/>
                  <a:cs typeface="+mn-cs"/>
                </a:rPr>
                <a:t>Q-learning, SARSA</a:t>
              </a: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ea typeface="+mn-ea"/>
                <a:cs typeface="+mn-cs"/>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Unicode MS" pitchFamily="34" charset="-128"/>
                  <a:ea typeface="+mn-ea"/>
                  <a:cs typeface="+mn-cs"/>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33CC"/>
                  </a:solidFill>
                  <a:effectLst/>
                  <a:uLnTx/>
                  <a:uFillTx/>
                  <a:latin typeface="Arial Unicode MS" pitchFamily="34" charset="-128"/>
                  <a:ea typeface="+mn-ea"/>
                  <a:cs typeface="+mn-cs"/>
                </a:rPr>
                <a:t>Reasoning</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33CC"/>
                  </a:solidFill>
                  <a:effectLst/>
                  <a:uLnTx/>
                  <a:uFillTx/>
                  <a:latin typeface="Arial Unicode MS" pitchFamily="34" charset="-128"/>
                  <a:ea typeface="+mn-ea"/>
                  <a:cs typeface="+mn-cs"/>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1200" b="1" i="1" u="none" strike="noStrike" kern="1200" cap="none" spc="0" normalizeH="0" baseline="0" noProof="0" dirty="0">
                  <a:ln>
                    <a:noFill/>
                  </a:ln>
                  <a:solidFill>
                    <a:srgbClr val="000000"/>
                  </a:solidFill>
                  <a:effectLst/>
                  <a:uLnTx/>
                  <a:uFillTx/>
                  <a:latin typeface="Arial Unicode MS" pitchFamily="34" charset="-128"/>
                  <a:ea typeface="+mn-ea"/>
                  <a:cs typeface="+mn-cs"/>
                </a:rPr>
                <a:t> CFG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1200" b="1" i="1" u="none" strike="noStrike" kern="1200" cap="none" spc="0" normalizeH="0" baseline="0" noProof="0" dirty="0">
                  <a:ln>
                    <a:noFill/>
                  </a:ln>
                  <a:solidFill>
                    <a:srgbClr val="000000"/>
                  </a:solidFill>
                  <a:effectLst/>
                  <a:uLnTx/>
                  <a:uFillTx/>
                  <a:latin typeface="Arial Unicode MS" pitchFamily="34" charset="-128"/>
                  <a:ea typeface="+mn-ea"/>
                  <a:cs typeface="+mn-cs"/>
                </a:rPr>
                <a:t>  Relational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Unicode MS" pitchFamily="34" charset="-128"/>
                  <a:ea typeface="+mn-ea"/>
                  <a:cs typeface="+mn-cs"/>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1" i="0" u="sng" strike="noStrike" kern="1200" cap="none" spc="0" normalizeH="0" baseline="0" noProof="0" dirty="0" err="1">
                  <a:ln>
                    <a:noFill/>
                  </a:ln>
                  <a:solidFill>
                    <a:srgbClr val="00B050"/>
                  </a:solidFill>
                  <a:effectLst/>
                  <a:uLnTx/>
                  <a:uFillTx/>
                  <a:latin typeface="Arial Unicode MS" pitchFamily="34" charset="-128"/>
                  <a:ea typeface="+mn-ea"/>
                  <a:cs typeface="+mn-cs"/>
                </a:rPr>
                <a:t>StarAI</a:t>
              </a:r>
              <a:r>
                <a:rPr kumimoji="0" lang="en-US" sz="1200" b="1" i="0" u="sng" strike="noStrike" kern="1200" cap="none" spc="0" normalizeH="0" baseline="0" noProof="0" dirty="0">
                  <a:ln>
                    <a:noFill/>
                  </a:ln>
                  <a:solidFill>
                    <a:srgbClr val="00B050"/>
                  </a:solidFill>
                  <a:effectLst/>
                  <a:uLnTx/>
                  <a:uFillTx/>
                  <a:latin typeface="Arial Unicode MS" pitchFamily="34" charset="-128"/>
                  <a:ea typeface="+mn-ea"/>
                  <a:cs typeface="+mn-cs"/>
                </a:rPr>
                <a:t> (statistical relational AI)</a:t>
              </a:r>
              <a:endParaRPr kumimoji="0" lang="en-US" sz="1100" b="1" i="0" u="sng" strike="noStrike" kern="1200" cap="none" spc="0" normalizeH="0" baseline="0" noProof="0" dirty="0">
                <a:ln>
                  <a:noFill/>
                </a:ln>
                <a:solidFill>
                  <a:srgbClr val="00B050"/>
                </a:solidFill>
                <a:effectLst/>
                <a:uLnTx/>
                <a:uFillTx/>
                <a:latin typeface="Arial Unicode MS" pitchFamily="34" charset="-128"/>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Unicode MS" pitchFamily="34" charset="-128"/>
                  <a:ea typeface="+mn-ea"/>
                  <a:cs typeface="+mn-cs"/>
                </a:rPr>
                <a:t>Hybrid: </a:t>
              </a:r>
              <a:r>
                <a:rPr kumimoji="0" lang="en-US" sz="1200" b="1" i="0" u="none" strike="noStrike" kern="1200" cap="none" spc="0" normalizeH="0" baseline="0" noProof="0" dirty="0" err="1">
                  <a:ln>
                    <a:noFill/>
                  </a:ln>
                  <a:solidFill>
                    <a:srgbClr val="00B050"/>
                  </a:solidFill>
                  <a:effectLst/>
                  <a:uLnTx/>
                  <a:uFillTx/>
                  <a:latin typeface="Arial Unicode MS" pitchFamily="34" charset="-128"/>
                  <a:ea typeface="+mn-ea"/>
                  <a:cs typeface="+mn-cs"/>
                </a:rPr>
                <a:t>Det</a:t>
              </a:r>
              <a:r>
                <a:rPr kumimoji="0" lang="en-US" sz="1200" b="1" i="0" u="none" strike="noStrike" kern="1200" cap="none" spc="0" normalizeH="0" baseline="0" noProof="0" dirty="0">
                  <a:ln>
                    <a:noFill/>
                  </a:ln>
                  <a:solidFill>
                    <a:srgbClr val="00B050"/>
                  </a:solidFill>
                  <a:effectLst/>
                  <a:uLnTx/>
                  <a:uFillTx/>
                  <a:latin typeface="Arial Unicode MS" pitchFamily="34" charset="-128"/>
                  <a:ea typeface="+mn-ea"/>
                  <a:cs typeface="+mn-cs"/>
                </a:rPr>
                <a:t> +</a:t>
              </a:r>
              <a:r>
                <a:rPr kumimoji="0" lang="en-US" sz="1200" b="1" i="0" u="none" strike="noStrike" kern="1200" cap="none" spc="0" normalizeH="0" baseline="0" noProof="0" dirty="0" err="1">
                  <a:ln>
                    <a:noFill/>
                  </a:ln>
                  <a:solidFill>
                    <a:srgbClr val="00B050"/>
                  </a:solidFill>
                  <a:effectLst/>
                  <a:uLnTx/>
                  <a:uFillTx/>
                  <a:latin typeface="Arial Unicode MS" pitchFamily="34" charset="-128"/>
                  <a:ea typeface="+mn-ea"/>
                  <a:cs typeface="+mn-cs"/>
                </a:rPr>
                <a:t>Sto</a:t>
              </a:r>
              <a:endParaRPr kumimoji="0" lang="en-US" sz="12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Forward, Viterbi….</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Particle Filtering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cxnSp>
          <p:nvCxnSpPr>
            <p:cNvPr id="37" name="Straight Connector 36">
              <a:extLst>
                <a:ext uri="{FF2B5EF4-FFF2-40B4-BE49-F238E27FC236}">
                  <a16:creationId xmlns:a16="http://schemas.microsoft.com/office/drawing/2014/main" id="{37D010F6-4F30-4C63-9E08-4F7F7982B9A0}"/>
                </a:ext>
              </a:extLst>
            </p:cNvPr>
            <p:cNvCxnSpPr>
              <a:cxnSpLocks/>
            </p:cNvCxnSpPr>
            <p:nvPr/>
          </p:nvCxnSpPr>
          <p:spPr>
            <a:xfrm>
              <a:off x="915259" y="4689638"/>
              <a:ext cx="2471027" cy="940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5" name="Rectangle 4"/>
          <p:cNvSpPr/>
          <p:nvPr/>
        </p:nvSpPr>
        <p:spPr>
          <a:xfrm>
            <a:off x="3808833" y="1616487"/>
            <a:ext cx="2696109" cy="116692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b="0" i="0" u="none" strike="noStrike" kern="1200" cap="none" spc="0" normalizeH="0" baseline="0" noProof="0">
              <a:ln>
                <a:noFill/>
              </a:ln>
              <a:solidFill>
                <a:srgbClr val="FFFFFF"/>
              </a:solidFill>
              <a:effectLst/>
              <a:uLnTx/>
              <a:uFillTx/>
              <a:ea typeface="+mn-ea"/>
              <a:cs typeface="+mn-cs"/>
            </a:endParaRPr>
          </a:p>
        </p:txBody>
      </p:sp>
      <p:sp>
        <p:nvSpPr>
          <p:cNvPr id="40" name="Rectangle 23">
            <a:extLst>
              <a:ext uri="{FF2B5EF4-FFF2-40B4-BE49-F238E27FC236}">
                <a16:creationId xmlns:a16="http://schemas.microsoft.com/office/drawing/2014/main" id="{2DD2C733-8458-41F0-BF4B-7C57B9010669}"/>
              </a:ext>
            </a:extLst>
          </p:cNvPr>
          <p:cNvSpPr>
            <a:spLocks noChangeArrowheads="1"/>
          </p:cNvSpPr>
          <p:nvPr/>
        </p:nvSpPr>
        <p:spPr bwMode="auto">
          <a:xfrm>
            <a:off x="6740590" y="2135405"/>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b="1" i="1" dirty="0">
                <a:solidFill>
                  <a:srgbClr val="3333CC"/>
                </a:solidFill>
                <a:latin typeface="Arial Unicode MS" pitchFamily="34" charset="-128"/>
                <a:ea typeface="+mn-ea"/>
                <a:cs typeface="+mn-cs"/>
              </a:rPr>
              <a:t>Where are the components of our representations coming from?</a:t>
            </a:r>
          </a:p>
        </p:txBody>
      </p:sp>
      <p:sp>
        <p:nvSpPr>
          <p:cNvPr id="41" name="Rectangle 23">
            <a:extLst>
              <a:ext uri="{FF2B5EF4-FFF2-40B4-BE49-F238E27FC236}">
                <a16:creationId xmlns:a16="http://schemas.microsoft.com/office/drawing/2014/main" id="{99161B9C-ADE2-4623-8DAA-B73E7D2A00CD}"/>
              </a:ext>
            </a:extLst>
          </p:cNvPr>
          <p:cNvSpPr>
            <a:spLocks noChangeArrowheads="1"/>
          </p:cNvSpPr>
          <p:nvPr/>
        </p:nvSpPr>
        <p:spPr bwMode="auto">
          <a:xfrm>
            <a:off x="6799944" y="3378746"/>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b="1" i="1" dirty="0">
                <a:solidFill>
                  <a:srgbClr val="3333CC"/>
                </a:solidFill>
                <a:latin typeface="Arial Unicode MS" pitchFamily="34" charset="-128"/>
                <a:ea typeface="+mn-ea"/>
                <a:cs typeface="+mn-cs"/>
              </a:rPr>
              <a:t>The probabilities?</a:t>
            </a:r>
          </a:p>
          <a:p>
            <a:pPr marL="342900" indent="-342900">
              <a:spcBef>
                <a:spcPct val="20000"/>
              </a:spcBef>
              <a:defRPr/>
            </a:pPr>
            <a:r>
              <a:rPr lang="en-US" b="1" i="1" dirty="0">
                <a:solidFill>
                  <a:srgbClr val="3333CC"/>
                </a:solidFill>
                <a:latin typeface="Arial Unicode MS" pitchFamily="34" charset="-128"/>
                <a:ea typeface="+mn-ea"/>
                <a:cs typeface="+mn-cs"/>
              </a:rPr>
              <a:t>The utilities?</a:t>
            </a:r>
          </a:p>
          <a:p>
            <a:pPr marL="342900" indent="-342900">
              <a:spcBef>
                <a:spcPct val="20000"/>
              </a:spcBef>
              <a:defRPr/>
            </a:pPr>
            <a:r>
              <a:rPr lang="en-US" b="1" i="1" dirty="0">
                <a:solidFill>
                  <a:srgbClr val="3333CC"/>
                </a:solidFill>
                <a:latin typeface="Arial Unicode MS" pitchFamily="34" charset="-128"/>
                <a:ea typeface="+mn-ea"/>
                <a:cs typeface="+mn-cs"/>
              </a:rPr>
              <a:t>The logical formulas?</a:t>
            </a:r>
          </a:p>
        </p:txBody>
      </p:sp>
      <p:sp>
        <p:nvSpPr>
          <p:cNvPr id="42" name="Rectangle 23">
            <a:extLst>
              <a:ext uri="{FF2B5EF4-FFF2-40B4-BE49-F238E27FC236}">
                <a16:creationId xmlns:a16="http://schemas.microsoft.com/office/drawing/2014/main" id="{1C3A2827-56BA-4B9A-8907-D0BB0C097694}"/>
              </a:ext>
            </a:extLst>
          </p:cNvPr>
          <p:cNvSpPr>
            <a:spLocks noChangeArrowheads="1"/>
          </p:cNvSpPr>
          <p:nvPr/>
        </p:nvSpPr>
        <p:spPr bwMode="auto">
          <a:xfrm>
            <a:off x="6080935" y="4465280"/>
            <a:ext cx="298686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b="1" i="1" dirty="0">
                <a:solidFill>
                  <a:srgbClr val="3333CC"/>
                </a:solidFill>
                <a:latin typeface="Arial Unicode MS" pitchFamily="34" charset="-128"/>
                <a:ea typeface="+mn-ea"/>
                <a:cs typeface="+mn-cs"/>
              </a:rPr>
              <a:t>From people and from data!</a:t>
            </a:r>
          </a:p>
        </p:txBody>
      </p:sp>
      <p:sp>
        <p:nvSpPr>
          <p:cNvPr id="43" name="Rectangle 23">
            <a:extLst>
              <a:ext uri="{FF2B5EF4-FFF2-40B4-BE49-F238E27FC236}">
                <a16:creationId xmlns:a16="http://schemas.microsoft.com/office/drawing/2014/main" id="{97D7B414-6978-40EE-B4A9-4B0615B6BE35}"/>
              </a:ext>
            </a:extLst>
          </p:cNvPr>
          <p:cNvSpPr>
            <a:spLocks noChangeArrowheads="1"/>
          </p:cNvSpPr>
          <p:nvPr/>
        </p:nvSpPr>
        <p:spPr bwMode="auto">
          <a:xfrm>
            <a:off x="3581400" y="210067"/>
            <a:ext cx="484822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2000" b="1" dirty="0">
                <a:solidFill>
                  <a:srgbClr val="3333CC"/>
                </a:solidFill>
                <a:latin typeface="Arial Unicode MS" pitchFamily="34" charset="-128"/>
                <a:ea typeface="+mn-ea"/>
                <a:cs typeface="+mn-cs"/>
              </a:rPr>
              <a:t>Machine Learning + Neural Models</a:t>
            </a:r>
          </a:p>
          <a:p>
            <a:pPr marL="342900" indent="-342900">
              <a:spcBef>
                <a:spcPct val="20000"/>
              </a:spcBef>
              <a:defRPr/>
            </a:pPr>
            <a:r>
              <a:rPr lang="en-US" sz="2000" b="1" dirty="0">
                <a:solidFill>
                  <a:srgbClr val="3333CC"/>
                </a:solidFill>
                <a:latin typeface="Arial Unicode MS" pitchFamily="34" charset="-128"/>
                <a:ea typeface="+mn-ea"/>
                <a:cs typeface="+mn-cs"/>
              </a:rPr>
              <a:t>Knowledge Acquisition</a:t>
            </a:r>
          </a:p>
          <a:p>
            <a:pPr marL="342900" indent="-342900">
              <a:spcBef>
                <a:spcPct val="20000"/>
              </a:spcBef>
              <a:defRPr/>
            </a:pPr>
            <a:r>
              <a:rPr lang="en-US" sz="2000" b="1" dirty="0">
                <a:solidFill>
                  <a:srgbClr val="3333CC"/>
                </a:solidFill>
                <a:latin typeface="Arial Unicode MS" pitchFamily="34" charset="-128"/>
                <a:ea typeface="+mn-ea"/>
                <a:cs typeface="+mn-cs"/>
              </a:rPr>
              <a:t>Preference Elicitation</a:t>
            </a:r>
          </a:p>
          <a:p>
            <a:pPr marL="342900" indent="-342900">
              <a:spcBef>
                <a:spcPct val="20000"/>
              </a:spcBef>
              <a:defRPr/>
            </a:pPr>
            <a:endParaRPr lang="en-US" sz="1800" b="1" i="1" dirty="0">
              <a:solidFill>
                <a:srgbClr val="3333CC"/>
              </a:solidFill>
              <a:latin typeface="Arial Unicode MS" pitchFamily="34" charset="-128"/>
              <a:ea typeface="+mn-ea"/>
              <a:cs typeface="+mn-cs"/>
            </a:endParaRPr>
          </a:p>
        </p:txBody>
      </p:sp>
      <p:sp>
        <p:nvSpPr>
          <p:cNvPr id="45" name="Rectangle 2">
            <a:extLst>
              <a:ext uri="{FF2B5EF4-FFF2-40B4-BE49-F238E27FC236}">
                <a16:creationId xmlns:a16="http://schemas.microsoft.com/office/drawing/2014/main" id="{8578AE20-1B6D-48F1-9F21-26D8BF7E9E67}"/>
              </a:ext>
            </a:extLst>
          </p:cNvPr>
          <p:cNvSpPr txBox="1">
            <a:spLocks noChangeArrowheads="1"/>
          </p:cNvSpPr>
          <p:nvPr/>
        </p:nvSpPr>
        <p:spPr bwMode="auto">
          <a:xfrm>
            <a:off x="-575512" y="129277"/>
            <a:ext cx="4429125" cy="685800"/>
          </a:xfrm>
          <a:prstGeom prst="rect">
            <a:avLst/>
          </a:prstGeom>
          <a:noFill/>
          <a:ln w="9525">
            <a:no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kern="0" dirty="0">
                <a:solidFill>
                  <a:srgbClr val="000000"/>
                </a:solidFill>
                <a:latin typeface="Arial Unicode MS"/>
                <a:ea typeface="+mn-ea"/>
                <a:cs typeface="+mn-cs"/>
              </a:rPr>
              <a:t>After 422…..</a:t>
            </a:r>
          </a:p>
        </p:txBody>
      </p:sp>
    </p:spTree>
    <p:extLst>
      <p:ext uri="{BB962C8B-B14F-4D97-AF65-F5344CB8AC3E}">
        <p14:creationId xmlns:p14="http://schemas.microsoft.com/office/powerpoint/2010/main" val="304315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of our Grad Courses</a:t>
            </a:r>
          </a:p>
        </p:txBody>
      </p:sp>
      <p:sp>
        <p:nvSpPr>
          <p:cNvPr id="3" name="Content Placeholder 2"/>
          <p:cNvSpPr>
            <a:spLocks noGrp="1"/>
          </p:cNvSpPr>
          <p:nvPr>
            <p:ph idx="1"/>
          </p:nvPr>
        </p:nvSpPr>
        <p:spPr>
          <a:xfrm>
            <a:off x="381000" y="685800"/>
            <a:ext cx="8458200" cy="4495800"/>
          </a:xfrm>
        </p:spPr>
        <p:txBody>
          <a:bodyPr/>
          <a:lstStyle/>
          <a:p>
            <a:br>
              <a:rPr lang="en-CA" dirty="0"/>
            </a:br>
            <a:br>
              <a:rPr lang="en-CA" dirty="0"/>
            </a:br>
            <a:r>
              <a:rPr lang="en-CA" dirty="0"/>
              <a:t>522: Artificial Intelligence II : Reasoning and Acting Under Uncertainty</a:t>
            </a:r>
          </a:p>
          <a:p>
            <a:br>
              <a:rPr lang="en-CA" dirty="0"/>
            </a:br>
            <a:r>
              <a:rPr lang="en-CA" dirty="0"/>
              <a:t>Sample Advanced Topics…..</a:t>
            </a:r>
          </a:p>
          <a:p>
            <a:r>
              <a:rPr lang="en-CA" dirty="0">
                <a:hlinkClick r:id="rId3"/>
              </a:rPr>
              <a:t>Relational Reinforcement Learning for Agents in Worlds with Objects</a:t>
            </a:r>
            <a:r>
              <a:rPr lang="en-CA" dirty="0"/>
              <a:t>, </a:t>
            </a:r>
            <a:r>
              <a:rPr lang="en-CA" dirty="0">
                <a:hlinkClick r:id="rId4"/>
              </a:rPr>
              <a:t>relational learning</a:t>
            </a:r>
            <a:r>
              <a:rPr lang="en-CA" dirty="0"/>
              <a:t>.</a:t>
            </a:r>
          </a:p>
          <a:p>
            <a:endParaRPr lang="en-CA" dirty="0"/>
          </a:p>
          <a:p>
            <a:r>
              <a:rPr lang="en-CA" dirty="0"/>
              <a:t> - </a:t>
            </a:r>
            <a:r>
              <a:rPr lang="en-CA" dirty="0">
                <a:hlinkClick r:id="rId5"/>
              </a:rPr>
              <a:t>Probabilistic Relational Learning and Inductive Logic Programming at a Global Scale</a:t>
            </a:r>
            <a:r>
              <a:rPr lang="en-CA" dirty="0"/>
              <a:t>, </a:t>
            </a:r>
          </a:p>
          <a:p>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49662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of our Grad Courses</a:t>
            </a:r>
          </a:p>
        </p:txBody>
      </p:sp>
      <p:sp>
        <p:nvSpPr>
          <p:cNvPr id="3" name="Content Placeholder 2"/>
          <p:cNvSpPr>
            <a:spLocks noGrp="1"/>
          </p:cNvSpPr>
          <p:nvPr>
            <p:ph idx="1"/>
          </p:nvPr>
        </p:nvSpPr>
        <p:spPr>
          <a:xfrm>
            <a:off x="0" y="762000"/>
            <a:ext cx="8763000" cy="5105400"/>
          </a:xfrm>
        </p:spPr>
        <p:txBody>
          <a:bodyPr/>
          <a:lstStyle/>
          <a:p>
            <a:br>
              <a:rPr lang="en-CA" dirty="0"/>
            </a:br>
            <a:r>
              <a:rPr lang="en-CA" dirty="0"/>
              <a:t>503: Computational Linguistics I / Natural Language Processing</a:t>
            </a:r>
            <a:br>
              <a:rPr lang="en-CA" dirty="0"/>
            </a:br>
            <a:endParaRPr lang="en-CA" dirty="0"/>
          </a:p>
          <a:p>
            <a:r>
              <a:rPr lang="en-CA" dirty="0"/>
              <a:t> Sample Advanced Topics…..</a:t>
            </a:r>
          </a:p>
          <a:p>
            <a:pPr marL="457200" indent="-457200">
              <a:buFont typeface="Arial" panose="020B0604020202020204" pitchFamily="34" charset="0"/>
              <a:buChar char="•"/>
            </a:pPr>
            <a:r>
              <a:rPr lang="en-CA" dirty="0"/>
              <a:t>Topic Modeling (LDA) – Large Scale Graphical Models – Gibbs Sampling</a:t>
            </a:r>
          </a:p>
          <a:p>
            <a:pPr marL="457200" indent="-457200">
              <a:buFont typeface="Arial" panose="020B0604020202020204" pitchFamily="34" charset="0"/>
              <a:buChar char="•"/>
            </a:pPr>
            <a:r>
              <a:rPr lang="en-CA" dirty="0"/>
              <a:t>Discourse Parsing by Distant Supervision (CKY + Neural Nets)</a:t>
            </a:r>
          </a:p>
          <a:p>
            <a:pPr marL="457200" indent="-457200">
              <a:buFont typeface="Arial" panose="020B0604020202020204" pitchFamily="34" charset="0"/>
              <a:buChar char="•"/>
            </a:pPr>
            <a:r>
              <a:rPr lang="en-CA" dirty="0"/>
              <a:t>Abstractive Summarization (Neural Nets + Concept similarity)</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164147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 y="419100"/>
            <a:ext cx="8534400" cy="685800"/>
          </a:xfrm>
        </p:spPr>
        <p:txBody>
          <a:bodyPr/>
          <a:lstStyle/>
          <a:p>
            <a:r>
              <a:rPr lang="en-CA" dirty="0"/>
              <a:t>Other AI Grad Courses: check them out</a:t>
            </a:r>
          </a:p>
        </p:txBody>
      </p:sp>
      <p:sp>
        <p:nvSpPr>
          <p:cNvPr id="3" name="Content Placeholder 2"/>
          <p:cNvSpPr>
            <a:spLocks noGrp="1"/>
          </p:cNvSpPr>
          <p:nvPr>
            <p:ph idx="1"/>
          </p:nvPr>
        </p:nvSpPr>
        <p:spPr>
          <a:xfrm>
            <a:off x="304800" y="1371600"/>
            <a:ext cx="8458200" cy="4495800"/>
          </a:xfrm>
        </p:spPr>
        <p:txBody>
          <a:bodyPr/>
          <a:lstStyle/>
          <a:p>
            <a:r>
              <a:rPr lang="en-CA" sz="2400" dirty="0"/>
              <a:t>532: Topics in Artificial Intelligence (different courses) </a:t>
            </a:r>
          </a:p>
          <a:p>
            <a:pPr marL="457200" indent="-457200">
              <a:buFont typeface="Arial" panose="020B0604020202020204" pitchFamily="34" charset="0"/>
              <a:buChar char="•"/>
            </a:pPr>
            <a:r>
              <a:rPr lang="en-CA" sz="2400" dirty="0"/>
              <a:t>User-Adaptive Systems and Intelligent Learning Environments</a:t>
            </a:r>
          </a:p>
          <a:p>
            <a:pPr marL="457200" indent="-457200">
              <a:buFont typeface="Arial" panose="020B0604020202020204" pitchFamily="34" charset="0"/>
              <a:buChar char="•"/>
            </a:pPr>
            <a:r>
              <a:rPr lang="en-CA" sz="2400" dirty="0"/>
              <a:t>Foundations of </a:t>
            </a:r>
            <a:r>
              <a:rPr lang="en-CA" sz="2400" dirty="0" err="1"/>
              <a:t>Multiagent</a:t>
            </a:r>
            <a:r>
              <a:rPr lang="en-CA" sz="2400" dirty="0"/>
              <a:t> Systems</a:t>
            </a:r>
          </a:p>
          <a:p>
            <a:pPr marL="457200" indent="-457200">
              <a:buFont typeface="Arial" panose="020B0604020202020204" pitchFamily="34" charset="0"/>
              <a:buChar char="•"/>
            </a:pPr>
            <a:r>
              <a:rPr lang="en-CA" sz="2400" dirty="0"/>
              <a:t>Multimodal Learning with Vision, Language and Sound</a:t>
            </a:r>
          </a:p>
          <a:p>
            <a:pPr marL="0" indent="0"/>
            <a:r>
              <a:rPr lang="en-CA" sz="2400" dirty="0"/>
              <a:t>540: Machine Learning</a:t>
            </a:r>
          </a:p>
          <a:p>
            <a:r>
              <a:rPr lang="en-CA" sz="2400" dirty="0"/>
              <a:t>505: Image Understanding I: Image Analysis </a:t>
            </a:r>
          </a:p>
          <a:p>
            <a:r>
              <a:rPr lang="en-CA" sz="2400" dirty="0"/>
              <a:t>525: Image Understanding II: Scene Analysis </a:t>
            </a:r>
          </a:p>
          <a:p>
            <a:r>
              <a:rPr lang="en-CA" sz="2400" dirty="0"/>
              <a:t>515: Computational Robotics </a:t>
            </a:r>
            <a:br>
              <a:rPr lang="en-CA" sz="2400" dirty="0"/>
            </a:br>
            <a:endParaRPr lang="en-CA" sz="2400" dirty="0"/>
          </a:p>
        </p:txBody>
      </p:sp>
      <p:sp>
        <p:nvSpPr>
          <p:cNvPr id="4" name="Footer Placeholder 3"/>
          <p:cNvSpPr>
            <a:spLocks noGrp="1"/>
          </p:cNvSpPr>
          <p:nvPr>
            <p:ph type="ftr" sz="quarter" idx="11"/>
          </p:nvPr>
        </p:nvSpPr>
        <p:spPr>
          <a:xfrm>
            <a:off x="3086100" y="6553200"/>
            <a:ext cx="2895600" cy="457200"/>
          </a:xfrm>
        </p:spPr>
        <p:txBody>
          <a:bodyPr/>
          <a:lstStyle/>
          <a:p>
            <a:pPr>
              <a:defRPr/>
            </a:pPr>
            <a:r>
              <a:rPr lang="en-US" dirty="0">
                <a:solidFill>
                  <a:srgbClr val="000000"/>
                </a:solidFill>
              </a:rPr>
              <a:t>CPSC 422, Lecture 35</a:t>
            </a:r>
          </a:p>
        </p:txBody>
      </p:sp>
      <p:sp>
        <p:nvSpPr>
          <p:cNvPr id="5" name="Slide Number Placeholder 4"/>
          <p:cNvSpPr>
            <a:spLocks noGrp="1"/>
          </p:cNvSpPr>
          <p:nvPr>
            <p:ph type="sldNum" sz="quarter" idx="12"/>
          </p:nvPr>
        </p:nvSpPr>
        <p:spPr>
          <a:xfrm>
            <a:off x="7086600" y="643393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70689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rotWithShape="1">
          <a:blip r:embed="rId3"/>
          <a:srcRect l="17251" t="23246" r="19883" b="46490"/>
          <a:stretch/>
        </p:blipFill>
        <p:spPr>
          <a:xfrm>
            <a:off x="3131127" y="3091852"/>
            <a:ext cx="4374620" cy="1403948"/>
          </a:xfrm>
          <a:prstGeom prst="rect">
            <a:avLst/>
          </a:prstGeom>
        </p:spPr>
      </p:pic>
      <p:sp>
        <p:nvSpPr>
          <p:cNvPr id="2" name="Title 1"/>
          <p:cNvSpPr>
            <a:spLocks noGrp="1"/>
          </p:cNvSpPr>
          <p:nvPr>
            <p:ph type="title"/>
          </p:nvPr>
        </p:nvSpPr>
        <p:spPr/>
        <p:txBody>
          <a:bodyPr/>
          <a:lstStyle/>
          <a:p>
            <a:r>
              <a:rPr lang="en-CA" dirty="0"/>
              <a:t>Connection with Neural Models / </a:t>
            </a:r>
            <a:br>
              <a:rPr lang="en-CA" dirty="0"/>
            </a:br>
            <a:r>
              <a:rPr lang="en-CA" dirty="0"/>
              <a:t>Deep-Learning</a:t>
            </a:r>
          </a:p>
        </p:txBody>
      </p:sp>
      <p:sp>
        <p:nvSpPr>
          <p:cNvPr id="3" name="Content Placeholder 2"/>
          <p:cNvSpPr>
            <a:spLocks noGrp="1"/>
          </p:cNvSpPr>
          <p:nvPr>
            <p:ph idx="1"/>
          </p:nvPr>
        </p:nvSpPr>
        <p:spPr>
          <a:xfrm>
            <a:off x="381000" y="1143000"/>
            <a:ext cx="8763000" cy="5050424"/>
          </a:xfrm>
        </p:spPr>
        <p:txBody>
          <a:bodyPr/>
          <a:lstStyle/>
          <a:p>
            <a:pPr>
              <a:spcBef>
                <a:spcPts val="0"/>
              </a:spcBef>
            </a:pPr>
            <a:r>
              <a:rPr lang="en-CA" sz="2400" dirty="0"/>
              <a:t>NN +Reinforcement Learning:  e.g. Alpha-Go (Deep Mind)</a:t>
            </a:r>
          </a:p>
          <a:p>
            <a:pPr>
              <a:spcBef>
                <a:spcPts val="0"/>
              </a:spcBef>
            </a:pPr>
            <a:endParaRPr lang="en-CA" sz="2400" dirty="0"/>
          </a:p>
          <a:p>
            <a:pPr>
              <a:spcBef>
                <a:spcPts val="0"/>
              </a:spcBef>
            </a:pPr>
            <a:r>
              <a:rPr lang="en-CA" sz="1800" dirty="0">
                <a:hlinkClick r:id="rId4"/>
              </a:rPr>
              <a:t>http://karpathy.github.io/2016/05/31/rl/</a:t>
            </a:r>
            <a:endParaRPr lang="en-CA" sz="1800" dirty="0"/>
          </a:p>
          <a:p>
            <a:pPr>
              <a:spcBef>
                <a:spcPts val="0"/>
              </a:spcBef>
            </a:pPr>
            <a:endParaRPr lang="en-CA" sz="2400" dirty="0"/>
          </a:p>
          <a:p>
            <a:pPr>
              <a:spcBef>
                <a:spcPts val="0"/>
              </a:spcBef>
            </a:pPr>
            <a:r>
              <a:rPr lang="en-CA" sz="2400" dirty="0"/>
              <a:t>NN (rough prediction) + CRF (refine prediction): Vision (Google paper)</a:t>
            </a:r>
          </a:p>
          <a:p>
            <a:pPr>
              <a:spcBef>
                <a:spcPts val="0"/>
              </a:spcBef>
            </a:pPr>
            <a:endParaRPr lang="en-CA" sz="2400" dirty="0"/>
          </a:p>
          <a:p>
            <a:pPr>
              <a:spcBef>
                <a:spcPts val="0"/>
              </a:spcBef>
            </a:pPr>
            <a:endParaRPr lang="en-CA" sz="2400" dirty="0"/>
          </a:p>
          <a:p>
            <a:pPr>
              <a:spcBef>
                <a:spcPts val="0"/>
              </a:spcBef>
            </a:pPr>
            <a:endParaRPr lang="en-CA" sz="2400" dirty="0"/>
          </a:p>
          <a:p>
            <a:pPr>
              <a:spcBef>
                <a:spcPts val="0"/>
              </a:spcBef>
            </a:pPr>
            <a:r>
              <a:rPr lang="en-CA" sz="2400" dirty="0"/>
              <a:t>NN + CRF + CKY for NLP (Goldberg book. 2017, Pag 224)</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15</a:t>
            </a:fld>
            <a:endParaRPr lang="en-US">
              <a:solidFill>
                <a:srgbClr val="000000"/>
              </a:solidFill>
            </a:endParaRPr>
          </a:p>
        </p:txBody>
      </p:sp>
      <p:pic>
        <p:nvPicPr>
          <p:cNvPr id="1026" name="Picture 2" descr="http://karpathy.github.io/assets/rl/preview.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706487"/>
            <a:ext cx="3947650" cy="661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ural Network Methods for Natural Language Processing (Synthesis Lectures on Human Language Technologies) by [Goldberg, Yoav]"/>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5006701"/>
            <a:ext cx="1371600" cy="168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74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16</a:t>
            </a:fld>
            <a:endParaRPr lang="en-US">
              <a:solidFill>
                <a:srgbClr val="000000"/>
              </a:solidFill>
            </a:endParaRPr>
          </a:p>
        </p:txBody>
      </p:sp>
      <p:grpSp>
        <p:nvGrpSpPr>
          <p:cNvPr id="52" name="Group 51"/>
          <p:cNvGrpSpPr/>
          <p:nvPr/>
        </p:nvGrpSpPr>
        <p:grpSpPr>
          <a:xfrm>
            <a:off x="381000" y="1676400"/>
            <a:ext cx="8534400" cy="1891440"/>
            <a:chOff x="226385" y="4022138"/>
            <a:chExt cx="8534400" cy="1891440"/>
          </a:xfrm>
        </p:grpSpPr>
        <p:sp>
          <p:nvSpPr>
            <p:cNvPr id="6" name="Title 1"/>
            <p:cNvSpPr txBox="1">
              <a:spLocks/>
            </p:cNvSpPr>
            <p:nvPr/>
          </p:nvSpPr>
          <p:spPr bwMode="auto">
            <a:xfrm>
              <a:off x="226385" y="4022138"/>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a:t>AI Representation &amp; Reasoning &amp; Learning future in a nutshell </a:t>
              </a:r>
            </a:p>
            <a:p>
              <a:r>
                <a:rPr lang="en-CA" kern="0" dirty="0"/>
                <a:t>(according to me)</a:t>
              </a:r>
            </a:p>
            <a:p>
              <a:endParaRPr lang="en-CA" kern="0" dirty="0"/>
            </a:p>
            <a:p>
              <a:endParaRPr lang="en-CA" kern="0" dirty="0"/>
            </a:p>
            <a:p>
              <a:endParaRPr lang="en-CA" kern="0" dirty="0"/>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910745" y="5041658"/>
                <a:ext cx="286560" cy="557280"/>
              </p14:xfrm>
            </p:contentPart>
          </mc:Choice>
          <mc:Fallback xmlns="">
            <p:pic>
              <p:nvPicPr>
                <p:cNvPr id="7" name="Ink 6"/>
                <p:cNvPicPr/>
                <p:nvPr/>
              </p:nvPicPr>
              <p:blipFill>
                <a:blip r:embed="rId4"/>
                <a:stretch>
                  <a:fillRect/>
                </a:stretch>
              </p:blipFill>
              <p:spPr>
                <a:xfrm>
                  <a:off x="887345" y="5029418"/>
                  <a:ext cx="32184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273985" y="5416778"/>
                <a:ext cx="133920" cy="133560"/>
              </p14:xfrm>
            </p:contentPart>
          </mc:Choice>
          <mc:Fallback xmlns="">
            <p:pic>
              <p:nvPicPr>
                <p:cNvPr id="8" name="Ink 7"/>
                <p:cNvPicPr/>
                <p:nvPr/>
              </p:nvPicPr>
              <p:blipFill>
                <a:blip r:embed="rId6"/>
                <a:stretch>
                  <a:fillRect/>
                </a:stretch>
              </p:blipFill>
              <p:spPr>
                <a:xfrm>
                  <a:off x="1254905" y="5397698"/>
                  <a:ext cx="172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1451105" y="5408138"/>
                <a:ext cx="342720" cy="441000"/>
              </p14:xfrm>
            </p:contentPart>
          </mc:Choice>
          <mc:Fallback xmlns="">
            <p:pic>
              <p:nvPicPr>
                <p:cNvPr id="9" name="Ink 8"/>
                <p:cNvPicPr/>
                <p:nvPr/>
              </p:nvPicPr>
              <p:blipFill>
                <a:blip r:embed="rId8"/>
                <a:stretch>
                  <a:fillRect/>
                </a:stretch>
              </p:blipFill>
              <p:spPr>
                <a:xfrm>
                  <a:off x="1433825" y="5389418"/>
                  <a:ext cx="37548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1911185" y="5362418"/>
                <a:ext cx="116280" cy="207360"/>
              </p14:xfrm>
            </p:contentPart>
          </mc:Choice>
          <mc:Fallback xmlns="">
            <p:pic>
              <p:nvPicPr>
                <p:cNvPr id="10" name="Ink 9"/>
                <p:cNvPicPr/>
                <p:nvPr/>
              </p:nvPicPr>
              <p:blipFill>
                <a:blip r:embed="rId10"/>
                <a:stretch>
                  <a:fillRect/>
                </a:stretch>
              </p:blipFill>
              <p:spPr>
                <a:xfrm>
                  <a:off x="1887425" y="5344418"/>
                  <a:ext cx="157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2117105" y="5422898"/>
                <a:ext cx="74880" cy="187920"/>
              </p14:xfrm>
            </p:contentPart>
          </mc:Choice>
          <mc:Fallback xmlns="">
            <p:pic>
              <p:nvPicPr>
                <p:cNvPr id="11" name="Ink 10"/>
                <p:cNvPicPr/>
                <p:nvPr/>
              </p:nvPicPr>
              <p:blipFill>
                <a:blip r:embed="rId12"/>
                <a:stretch>
                  <a:fillRect/>
                </a:stretch>
              </p:blipFill>
              <p:spPr>
                <a:xfrm>
                  <a:off x="2095505" y="5401658"/>
                  <a:ext cx="1188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3628385" y="4853018"/>
                <a:ext cx="366480" cy="423000"/>
              </p14:xfrm>
            </p:contentPart>
          </mc:Choice>
          <mc:Fallback xmlns="">
            <p:pic>
              <p:nvPicPr>
                <p:cNvPr id="12" name="Ink 11"/>
                <p:cNvPicPr/>
                <p:nvPr/>
              </p:nvPicPr>
              <p:blipFill>
                <a:blip r:embed="rId14"/>
                <a:stretch>
                  <a:fillRect/>
                </a:stretch>
              </p:blipFill>
              <p:spPr>
                <a:xfrm>
                  <a:off x="3606785" y="4837178"/>
                  <a:ext cx="4028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4046345" y="5027258"/>
                <a:ext cx="323640" cy="182880"/>
              </p14:xfrm>
            </p:contentPart>
          </mc:Choice>
          <mc:Fallback xmlns="">
            <p:pic>
              <p:nvPicPr>
                <p:cNvPr id="13" name="Ink 12"/>
                <p:cNvPicPr/>
                <p:nvPr/>
              </p:nvPicPr>
              <p:blipFill>
                <a:blip r:embed="rId16"/>
                <a:stretch>
                  <a:fillRect/>
                </a:stretch>
              </p:blipFill>
              <p:spPr>
                <a:xfrm>
                  <a:off x="4027625" y="5009618"/>
                  <a:ext cx="356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p14:cNvContentPartPr/>
                <p14:nvPr/>
              </p14:nvContentPartPr>
              <p14:xfrm>
                <a:off x="4426865" y="5116898"/>
                <a:ext cx="142920" cy="257760"/>
              </p14:xfrm>
            </p:contentPart>
          </mc:Choice>
          <mc:Fallback xmlns="">
            <p:pic>
              <p:nvPicPr>
                <p:cNvPr id="14" name="Ink 13"/>
                <p:cNvPicPr/>
                <p:nvPr/>
              </p:nvPicPr>
              <p:blipFill>
                <a:blip r:embed="rId18"/>
                <a:stretch>
                  <a:fillRect/>
                </a:stretch>
              </p:blipFill>
              <p:spPr>
                <a:xfrm>
                  <a:off x="4414265" y="5100698"/>
                  <a:ext cx="177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p14:cNvContentPartPr/>
                <p14:nvPr/>
              </p14:nvContentPartPr>
              <p14:xfrm>
                <a:off x="4639985" y="4828898"/>
                <a:ext cx="324360" cy="336960"/>
              </p14:xfrm>
            </p:contentPart>
          </mc:Choice>
          <mc:Fallback xmlns="">
            <p:pic>
              <p:nvPicPr>
                <p:cNvPr id="15" name="Ink 14"/>
                <p:cNvPicPr/>
                <p:nvPr/>
              </p:nvPicPr>
              <p:blipFill>
                <a:blip r:embed="rId20"/>
                <a:stretch>
                  <a:fillRect/>
                </a:stretch>
              </p:blipFill>
              <p:spPr>
                <a:xfrm>
                  <a:off x="4615505" y="4815938"/>
                  <a:ext cx="36684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p14:cNvContentPartPr/>
                <p14:nvPr/>
              </p14:nvContentPartPr>
              <p14:xfrm>
                <a:off x="5026985" y="4928978"/>
                <a:ext cx="3960" cy="18360"/>
              </p14:xfrm>
            </p:contentPart>
          </mc:Choice>
          <mc:Fallback xmlns="">
            <p:pic>
              <p:nvPicPr>
                <p:cNvPr id="16" name="Ink 15"/>
                <p:cNvPicPr/>
                <p:nvPr/>
              </p:nvPicPr>
              <p:blipFill>
                <a:blip r:embed="rId22"/>
                <a:stretch>
                  <a:fillRect/>
                </a:stretch>
              </p:blipFill>
              <p:spPr>
                <a:xfrm>
                  <a:off x="5003945" y="4912058"/>
                  <a:ext cx="44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p14:cNvContentPartPr/>
                <p14:nvPr/>
              </p14:nvContentPartPr>
              <p14:xfrm>
                <a:off x="5090345" y="4993058"/>
                <a:ext cx="96480" cy="200520"/>
              </p14:xfrm>
            </p:contentPart>
          </mc:Choice>
          <mc:Fallback xmlns="">
            <p:pic>
              <p:nvPicPr>
                <p:cNvPr id="17" name="Ink 16"/>
                <p:cNvPicPr/>
                <p:nvPr/>
              </p:nvPicPr>
              <p:blipFill>
                <a:blip r:embed="rId24"/>
                <a:stretch>
                  <a:fillRect/>
                </a:stretch>
              </p:blipFill>
              <p:spPr>
                <a:xfrm>
                  <a:off x="5064785" y="4973618"/>
                  <a:ext cx="141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p14:cNvContentPartPr/>
                <p14:nvPr/>
              </p14:nvContentPartPr>
              <p14:xfrm>
                <a:off x="5253065" y="5018618"/>
                <a:ext cx="131760" cy="211320"/>
              </p14:xfrm>
            </p:contentPart>
          </mc:Choice>
          <mc:Fallback xmlns="">
            <p:pic>
              <p:nvPicPr>
                <p:cNvPr id="18" name="Ink 17"/>
                <p:cNvPicPr/>
                <p:nvPr/>
              </p:nvPicPr>
              <p:blipFill>
                <a:blip r:embed="rId26"/>
                <a:stretch>
                  <a:fillRect/>
                </a:stretch>
              </p:blipFill>
              <p:spPr>
                <a:xfrm>
                  <a:off x="5234705" y="5000258"/>
                  <a:ext cx="1638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p14:cNvContentPartPr/>
                <p14:nvPr/>
              </p14:nvContentPartPr>
              <p14:xfrm>
                <a:off x="5473385" y="4806578"/>
                <a:ext cx="8640" cy="377280"/>
              </p14:xfrm>
            </p:contentPart>
          </mc:Choice>
          <mc:Fallback xmlns="">
            <p:pic>
              <p:nvPicPr>
                <p:cNvPr id="19" name="Ink 18"/>
                <p:cNvPicPr/>
                <p:nvPr/>
              </p:nvPicPr>
              <p:blipFill>
                <a:blip r:embed="rId28"/>
                <a:stretch>
                  <a:fillRect/>
                </a:stretch>
              </p:blipFill>
              <p:spPr>
                <a:xfrm>
                  <a:off x="5452505" y="4792538"/>
                  <a:ext cx="536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p14:cNvContentPartPr/>
                <p14:nvPr/>
              </p14:nvContentPartPr>
              <p14:xfrm>
                <a:off x="3646745" y="5576978"/>
                <a:ext cx="316800" cy="336600"/>
              </p14:xfrm>
            </p:contentPart>
          </mc:Choice>
          <mc:Fallback xmlns="">
            <p:pic>
              <p:nvPicPr>
                <p:cNvPr id="20" name="Ink 19"/>
                <p:cNvPicPr/>
                <p:nvPr/>
              </p:nvPicPr>
              <p:blipFill>
                <a:blip r:embed="rId30"/>
                <a:stretch>
                  <a:fillRect/>
                </a:stretch>
              </p:blipFill>
              <p:spPr>
                <a:xfrm>
                  <a:off x="3628745" y="5553578"/>
                  <a:ext cx="3524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p14:cNvContentPartPr/>
                <p14:nvPr/>
              </p14:nvContentPartPr>
              <p14:xfrm>
                <a:off x="4103225" y="5753738"/>
                <a:ext cx="128520" cy="135360"/>
              </p14:xfrm>
            </p:contentPart>
          </mc:Choice>
          <mc:Fallback xmlns="">
            <p:pic>
              <p:nvPicPr>
                <p:cNvPr id="21" name="Ink 20"/>
                <p:cNvPicPr/>
                <p:nvPr/>
              </p:nvPicPr>
              <p:blipFill>
                <a:blip r:embed="rId32"/>
                <a:stretch>
                  <a:fillRect/>
                </a:stretch>
              </p:blipFill>
              <p:spPr>
                <a:xfrm>
                  <a:off x="4081265" y="5731418"/>
                  <a:ext cx="175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p14:cNvContentPartPr/>
                <p14:nvPr/>
              </p14:nvContentPartPr>
              <p14:xfrm>
                <a:off x="4313105" y="5766698"/>
                <a:ext cx="100800" cy="119880"/>
              </p14:xfrm>
            </p:contentPart>
          </mc:Choice>
          <mc:Fallback xmlns="">
            <p:pic>
              <p:nvPicPr>
                <p:cNvPr id="22" name="Ink 21"/>
                <p:cNvPicPr/>
                <p:nvPr/>
              </p:nvPicPr>
              <p:blipFill>
                <a:blip r:embed="rId34"/>
                <a:stretch>
                  <a:fillRect/>
                </a:stretch>
              </p:blipFill>
              <p:spPr>
                <a:xfrm>
                  <a:off x="4290425" y="5744378"/>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p14:cNvContentPartPr/>
                <p14:nvPr/>
              </p14:nvContentPartPr>
              <p14:xfrm>
                <a:off x="4429745" y="5548538"/>
                <a:ext cx="45000" cy="309240"/>
              </p14:xfrm>
            </p:contentPart>
          </mc:Choice>
          <mc:Fallback xmlns="">
            <p:pic>
              <p:nvPicPr>
                <p:cNvPr id="23" name="Ink 22"/>
                <p:cNvPicPr/>
                <p:nvPr/>
              </p:nvPicPr>
              <p:blipFill>
                <a:blip r:embed="rId36"/>
                <a:stretch>
                  <a:fillRect/>
                </a:stretch>
              </p:blipFill>
              <p:spPr>
                <a:xfrm>
                  <a:off x="4402385" y="5527658"/>
                  <a:ext cx="871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p14:cNvContentPartPr/>
                <p14:nvPr/>
              </p14:nvContentPartPr>
              <p14:xfrm>
                <a:off x="4577345" y="5690018"/>
                <a:ext cx="134280" cy="186480"/>
              </p14:xfrm>
            </p:contentPart>
          </mc:Choice>
          <mc:Fallback xmlns="">
            <p:pic>
              <p:nvPicPr>
                <p:cNvPr id="24" name="Ink 23"/>
                <p:cNvPicPr/>
                <p:nvPr/>
              </p:nvPicPr>
              <p:blipFill>
                <a:blip r:embed="rId38"/>
                <a:stretch>
                  <a:fillRect/>
                </a:stretch>
              </p:blipFill>
              <p:spPr>
                <a:xfrm>
                  <a:off x="4551785" y="5668058"/>
                  <a:ext cx="176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p14:cNvContentPartPr/>
                <p14:nvPr/>
              </p14:nvContentPartPr>
              <p14:xfrm>
                <a:off x="4869305" y="5421098"/>
                <a:ext cx="11520" cy="401040"/>
              </p14:xfrm>
            </p:contentPart>
          </mc:Choice>
          <mc:Fallback xmlns="">
            <p:pic>
              <p:nvPicPr>
                <p:cNvPr id="25" name="Ink 24"/>
                <p:cNvPicPr/>
                <p:nvPr/>
              </p:nvPicPr>
              <p:blipFill>
                <a:blip r:embed="rId40"/>
                <a:stretch>
                  <a:fillRect/>
                </a:stretch>
              </p:blipFill>
              <p:spPr>
                <a:xfrm>
                  <a:off x="4842305" y="5403098"/>
                  <a:ext cx="586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p14:cNvContentPartPr/>
                <p14:nvPr/>
              </p14:nvContentPartPr>
              <p14:xfrm>
                <a:off x="5095025" y="5626658"/>
                <a:ext cx="97920" cy="254520"/>
              </p14:xfrm>
            </p:contentPart>
          </mc:Choice>
          <mc:Fallback xmlns="">
            <p:pic>
              <p:nvPicPr>
                <p:cNvPr id="26" name="Ink 25"/>
                <p:cNvPicPr/>
                <p:nvPr/>
              </p:nvPicPr>
              <p:blipFill>
                <a:blip r:embed="rId42"/>
                <a:stretch>
                  <a:fillRect/>
                </a:stretch>
              </p:blipFill>
              <p:spPr>
                <a:xfrm>
                  <a:off x="5073065" y="5603618"/>
                  <a:ext cx="1414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p14:cNvContentPartPr/>
                <p14:nvPr/>
              </p14:nvContentPartPr>
              <p14:xfrm>
                <a:off x="6581825" y="4828898"/>
                <a:ext cx="318960" cy="323280"/>
              </p14:xfrm>
            </p:contentPart>
          </mc:Choice>
          <mc:Fallback xmlns="">
            <p:pic>
              <p:nvPicPr>
                <p:cNvPr id="27" name="Ink 26"/>
                <p:cNvPicPr/>
                <p:nvPr/>
              </p:nvPicPr>
              <p:blipFill>
                <a:blip r:embed="rId44"/>
                <a:stretch>
                  <a:fillRect/>
                </a:stretch>
              </p:blipFill>
              <p:spPr>
                <a:xfrm>
                  <a:off x="6559145" y="4808738"/>
                  <a:ext cx="3556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p14:cNvContentPartPr/>
                <p14:nvPr/>
              </p14:nvContentPartPr>
              <p14:xfrm>
                <a:off x="6930305" y="4968938"/>
                <a:ext cx="186480" cy="182880"/>
              </p14:xfrm>
            </p:contentPart>
          </mc:Choice>
          <mc:Fallback xmlns="">
            <p:pic>
              <p:nvPicPr>
                <p:cNvPr id="29" name="Ink 28"/>
                <p:cNvPicPr/>
                <p:nvPr/>
              </p:nvPicPr>
              <p:blipFill>
                <a:blip r:embed="rId46"/>
                <a:stretch>
                  <a:fillRect/>
                </a:stretch>
              </p:blipFill>
              <p:spPr>
                <a:xfrm>
                  <a:off x="6908345" y="4950218"/>
                  <a:ext cx="2264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p14:cNvContentPartPr/>
                <p14:nvPr/>
              </p14:nvContentPartPr>
              <p14:xfrm>
                <a:off x="7198505" y="5002418"/>
                <a:ext cx="146520" cy="162360"/>
              </p14:xfrm>
            </p:contentPart>
          </mc:Choice>
          <mc:Fallback xmlns="">
            <p:pic>
              <p:nvPicPr>
                <p:cNvPr id="30" name="Ink 29"/>
                <p:cNvPicPr/>
                <p:nvPr/>
              </p:nvPicPr>
              <p:blipFill>
                <a:blip r:embed="rId48"/>
                <a:stretch>
                  <a:fillRect/>
                </a:stretch>
              </p:blipFill>
              <p:spPr>
                <a:xfrm>
                  <a:off x="7176545" y="4986578"/>
                  <a:ext cx="192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p14:cNvContentPartPr/>
                <p14:nvPr/>
              </p14:nvContentPartPr>
              <p14:xfrm>
                <a:off x="7439345" y="4954898"/>
                <a:ext cx="194040" cy="174600"/>
              </p14:xfrm>
            </p:contentPart>
          </mc:Choice>
          <mc:Fallback xmlns="">
            <p:pic>
              <p:nvPicPr>
                <p:cNvPr id="31" name="Ink 30"/>
                <p:cNvPicPr/>
                <p:nvPr/>
              </p:nvPicPr>
              <p:blipFill>
                <a:blip r:embed="rId50"/>
                <a:stretch>
                  <a:fillRect/>
                </a:stretch>
              </p:blipFill>
              <p:spPr>
                <a:xfrm>
                  <a:off x="7422425" y="4937618"/>
                  <a:ext cx="228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p14:cNvContentPartPr/>
                <p14:nvPr/>
              </p14:nvContentPartPr>
              <p14:xfrm>
                <a:off x="7657145" y="4943018"/>
                <a:ext cx="143640" cy="160200"/>
              </p14:xfrm>
            </p:contentPart>
          </mc:Choice>
          <mc:Fallback xmlns="">
            <p:pic>
              <p:nvPicPr>
                <p:cNvPr id="32" name="Ink 31"/>
                <p:cNvPicPr/>
                <p:nvPr/>
              </p:nvPicPr>
              <p:blipFill>
                <a:blip r:embed="rId52"/>
                <a:stretch>
                  <a:fillRect/>
                </a:stretch>
              </p:blipFill>
              <p:spPr>
                <a:xfrm>
                  <a:off x="7635545" y="4928618"/>
                  <a:ext cx="184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p14:cNvContentPartPr/>
                <p14:nvPr/>
              </p14:nvContentPartPr>
              <p14:xfrm>
                <a:off x="7867025" y="4707938"/>
                <a:ext cx="66600" cy="411120"/>
              </p14:xfrm>
            </p:contentPart>
          </mc:Choice>
          <mc:Fallback xmlns="">
            <p:pic>
              <p:nvPicPr>
                <p:cNvPr id="33" name="Ink 32"/>
                <p:cNvPicPr/>
                <p:nvPr/>
              </p:nvPicPr>
              <p:blipFill>
                <a:blip r:embed="rId54"/>
                <a:stretch>
                  <a:fillRect/>
                </a:stretch>
              </p:blipFill>
              <p:spPr>
                <a:xfrm>
                  <a:off x="7851185" y="4693538"/>
                  <a:ext cx="10440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p14:cNvContentPartPr/>
                <p14:nvPr/>
              </p14:nvContentPartPr>
              <p14:xfrm>
                <a:off x="6976025" y="5474378"/>
                <a:ext cx="139680" cy="306000"/>
              </p14:xfrm>
            </p:contentPart>
          </mc:Choice>
          <mc:Fallback xmlns="">
            <p:pic>
              <p:nvPicPr>
                <p:cNvPr id="34" name="Ink 33"/>
                <p:cNvPicPr/>
                <p:nvPr/>
              </p:nvPicPr>
              <p:blipFill>
                <a:blip r:embed="rId56"/>
                <a:stretch>
                  <a:fillRect/>
                </a:stretch>
              </p:blipFill>
              <p:spPr>
                <a:xfrm>
                  <a:off x="6951185" y="5454938"/>
                  <a:ext cx="18504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Ink 34"/>
                <p14:cNvContentPartPr/>
                <p14:nvPr/>
              </p14:nvContentPartPr>
              <p14:xfrm>
                <a:off x="7085105" y="5405262"/>
                <a:ext cx="294480" cy="330120"/>
              </p14:xfrm>
            </p:contentPart>
          </mc:Choice>
          <mc:Fallback>
            <p:pic>
              <p:nvPicPr>
                <p:cNvPr id="35" name="Ink 34"/>
                <p:cNvPicPr/>
                <p:nvPr/>
              </p:nvPicPr>
              <p:blipFill>
                <a:blip r:embed="rId58"/>
                <a:stretch>
                  <a:fillRect/>
                </a:stretch>
              </p:blipFill>
              <p:spPr>
                <a:xfrm>
                  <a:off x="7060985" y="5381142"/>
                  <a:ext cx="3420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p14:cNvContentPartPr/>
                <p14:nvPr/>
              </p14:nvContentPartPr>
              <p14:xfrm>
                <a:off x="7444025" y="5539898"/>
                <a:ext cx="185760" cy="198360"/>
              </p14:xfrm>
            </p:contentPart>
          </mc:Choice>
          <mc:Fallback xmlns="">
            <p:pic>
              <p:nvPicPr>
                <p:cNvPr id="36" name="Ink 35"/>
                <p:cNvPicPr/>
                <p:nvPr/>
              </p:nvPicPr>
              <p:blipFill>
                <a:blip r:embed="rId60"/>
                <a:stretch>
                  <a:fillRect/>
                </a:stretch>
              </p:blipFill>
              <p:spPr>
                <a:xfrm>
                  <a:off x="7419185" y="5515778"/>
                  <a:ext cx="219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p14:cNvContentPartPr/>
                <p14:nvPr/>
              </p14:nvContentPartPr>
              <p14:xfrm>
                <a:off x="7716185" y="5353778"/>
                <a:ext cx="25920" cy="376920"/>
              </p14:xfrm>
            </p:contentPart>
          </mc:Choice>
          <mc:Fallback xmlns="">
            <p:pic>
              <p:nvPicPr>
                <p:cNvPr id="37" name="Ink 36"/>
                <p:cNvPicPr/>
                <p:nvPr/>
              </p:nvPicPr>
              <p:blipFill>
                <a:blip r:embed="rId62"/>
                <a:stretch>
                  <a:fillRect/>
                </a:stretch>
              </p:blipFill>
              <p:spPr>
                <a:xfrm>
                  <a:off x="7691345" y="5338658"/>
                  <a:ext cx="7272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p14:cNvContentPartPr/>
                <p14:nvPr/>
              </p14:nvContentPartPr>
              <p14:xfrm>
                <a:off x="7643465" y="5466818"/>
                <a:ext cx="260640" cy="39960"/>
              </p14:xfrm>
            </p:contentPart>
          </mc:Choice>
          <mc:Fallback xmlns="">
            <p:pic>
              <p:nvPicPr>
                <p:cNvPr id="38" name="Ink 37"/>
                <p:cNvPicPr/>
                <p:nvPr/>
              </p:nvPicPr>
              <p:blipFill>
                <a:blip r:embed="rId64"/>
                <a:stretch>
                  <a:fillRect/>
                </a:stretch>
              </p:blipFill>
              <p:spPr>
                <a:xfrm>
                  <a:off x="7624745" y="5448458"/>
                  <a:ext cx="286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p14:cNvContentPartPr/>
                <p14:nvPr/>
              </p14:nvContentPartPr>
              <p14:xfrm>
                <a:off x="7868105" y="5566178"/>
                <a:ext cx="169920" cy="243000"/>
              </p14:xfrm>
            </p:contentPart>
          </mc:Choice>
          <mc:Fallback xmlns="">
            <p:pic>
              <p:nvPicPr>
                <p:cNvPr id="39" name="Ink 38"/>
                <p:cNvPicPr/>
                <p:nvPr/>
              </p:nvPicPr>
              <p:blipFill>
                <a:blip r:embed="rId66"/>
                <a:stretch>
                  <a:fillRect/>
                </a:stretch>
              </p:blipFill>
              <p:spPr>
                <a:xfrm>
                  <a:off x="7850465" y="5543498"/>
                  <a:ext cx="2066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p14:cNvContentPartPr/>
                <p14:nvPr/>
              </p14:nvContentPartPr>
              <p14:xfrm>
                <a:off x="2756825" y="5409938"/>
                <a:ext cx="369360" cy="68760"/>
              </p14:xfrm>
            </p:contentPart>
          </mc:Choice>
          <mc:Fallback xmlns="">
            <p:pic>
              <p:nvPicPr>
                <p:cNvPr id="46" name="Ink 45"/>
                <p:cNvPicPr/>
                <p:nvPr/>
              </p:nvPicPr>
              <p:blipFill>
                <a:blip r:embed="rId68"/>
                <a:stretch>
                  <a:fillRect/>
                </a:stretch>
              </p:blipFill>
              <p:spPr>
                <a:xfrm>
                  <a:off x="2735945" y="5392298"/>
                  <a:ext cx="415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p14:cNvContentPartPr/>
                <p14:nvPr/>
              </p14:nvContentPartPr>
              <p14:xfrm>
                <a:off x="3122945" y="5278538"/>
                <a:ext cx="222480" cy="334440"/>
              </p14:xfrm>
            </p:contentPart>
          </mc:Choice>
          <mc:Fallback xmlns="">
            <p:pic>
              <p:nvPicPr>
                <p:cNvPr id="47" name="Ink 46"/>
                <p:cNvPicPr/>
                <p:nvPr/>
              </p:nvPicPr>
              <p:blipFill>
                <a:blip r:embed="rId70"/>
                <a:stretch>
                  <a:fillRect/>
                </a:stretch>
              </p:blipFill>
              <p:spPr>
                <a:xfrm>
                  <a:off x="3100265" y="5266298"/>
                  <a:ext cx="2667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p14:cNvContentPartPr/>
                <p14:nvPr/>
              </p14:nvContentPartPr>
              <p14:xfrm>
                <a:off x="2635865" y="5310218"/>
                <a:ext cx="223920" cy="315000"/>
              </p14:xfrm>
            </p:contentPart>
          </mc:Choice>
          <mc:Fallback xmlns="">
            <p:pic>
              <p:nvPicPr>
                <p:cNvPr id="48" name="Ink 47"/>
                <p:cNvPicPr/>
                <p:nvPr/>
              </p:nvPicPr>
              <p:blipFill>
                <a:blip r:embed="rId72"/>
                <a:stretch>
                  <a:fillRect/>
                </a:stretch>
              </p:blipFill>
              <p:spPr>
                <a:xfrm>
                  <a:off x="2613185" y="5297978"/>
                  <a:ext cx="2584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p14:cNvContentPartPr/>
                <p14:nvPr/>
              </p14:nvContentPartPr>
              <p14:xfrm>
                <a:off x="5771465" y="5488418"/>
                <a:ext cx="383760" cy="23760"/>
              </p14:xfrm>
            </p:contentPart>
          </mc:Choice>
          <mc:Fallback xmlns="">
            <p:pic>
              <p:nvPicPr>
                <p:cNvPr id="49" name="Ink 48"/>
                <p:cNvPicPr/>
                <p:nvPr/>
              </p:nvPicPr>
              <p:blipFill>
                <a:blip r:embed="rId74"/>
                <a:stretch>
                  <a:fillRect/>
                </a:stretch>
              </p:blipFill>
              <p:spPr>
                <a:xfrm>
                  <a:off x="5758145" y="5465018"/>
                  <a:ext cx="420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 49"/>
                <p14:cNvContentPartPr/>
                <p14:nvPr/>
              </p14:nvContentPartPr>
              <p14:xfrm>
                <a:off x="6117065" y="5325698"/>
                <a:ext cx="269280" cy="365400"/>
              </p14:xfrm>
            </p:contentPart>
          </mc:Choice>
          <mc:Fallback xmlns="">
            <p:pic>
              <p:nvPicPr>
                <p:cNvPr id="50" name="Ink 49"/>
                <p:cNvPicPr/>
                <p:nvPr/>
              </p:nvPicPr>
              <p:blipFill>
                <a:blip r:embed="rId76"/>
                <a:stretch>
                  <a:fillRect/>
                </a:stretch>
              </p:blipFill>
              <p:spPr>
                <a:xfrm>
                  <a:off x="6097625" y="5306258"/>
                  <a:ext cx="3135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 50"/>
                <p14:cNvContentPartPr/>
                <p14:nvPr/>
              </p14:nvContentPartPr>
              <p14:xfrm>
                <a:off x="5589665" y="5373218"/>
                <a:ext cx="231480" cy="349560"/>
              </p14:xfrm>
            </p:contentPart>
          </mc:Choice>
          <mc:Fallback xmlns="">
            <p:pic>
              <p:nvPicPr>
                <p:cNvPr id="51" name="Ink 50"/>
                <p:cNvPicPr/>
                <p:nvPr/>
              </p:nvPicPr>
              <p:blipFill>
                <a:blip r:embed="rId78"/>
                <a:stretch>
                  <a:fillRect/>
                </a:stretch>
              </p:blipFill>
              <p:spPr>
                <a:xfrm>
                  <a:off x="5566985" y="5361698"/>
                  <a:ext cx="280440" cy="38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41" name="Ink 40"/>
              <p14:cNvContentPartPr/>
              <p14:nvPr/>
            </p14:nvContentPartPr>
            <p14:xfrm>
              <a:off x="593524" y="1686141"/>
              <a:ext cx="897120" cy="1095840"/>
            </p14:xfrm>
          </p:contentPart>
        </mc:Choice>
        <mc:Fallback>
          <p:pic>
            <p:nvPicPr>
              <p:cNvPr id="41" name="Ink 40"/>
              <p:cNvPicPr/>
              <p:nvPr/>
            </p:nvPicPr>
            <p:blipFill>
              <a:blip r:embed="rId80"/>
              <a:stretch>
                <a:fillRect/>
              </a:stretch>
            </p:blipFill>
            <p:spPr>
              <a:xfrm>
                <a:off x="584164" y="1676781"/>
                <a:ext cx="915840" cy="1114560"/>
              </a:xfrm>
              <a:prstGeom prst="rect">
                <a:avLst/>
              </a:prstGeom>
            </p:spPr>
          </p:pic>
        </mc:Fallback>
      </mc:AlternateContent>
    </p:spTree>
    <p:extLst>
      <p:ext uri="{BB962C8B-B14F-4D97-AF65-F5344CB8AC3E}">
        <p14:creationId xmlns:p14="http://schemas.microsoft.com/office/powerpoint/2010/main" val="5972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17</a:t>
            </a:fld>
            <a:endParaRPr lang="en-US">
              <a:solidFill>
                <a:srgbClr val="000000"/>
              </a:solidFill>
            </a:endParaRPr>
          </a:p>
        </p:txBody>
      </p:sp>
      <p:grpSp>
        <p:nvGrpSpPr>
          <p:cNvPr id="52" name="Group 51"/>
          <p:cNvGrpSpPr/>
          <p:nvPr/>
        </p:nvGrpSpPr>
        <p:grpSpPr>
          <a:xfrm>
            <a:off x="381000" y="1219200"/>
            <a:ext cx="8534400" cy="1993154"/>
            <a:chOff x="302585" y="3920424"/>
            <a:chExt cx="8534400" cy="1993154"/>
          </a:xfrm>
        </p:grpSpPr>
        <p:sp>
          <p:nvSpPr>
            <p:cNvPr id="6" name="Title 1"/>
            <p:cNvSpPr txBox="1">
              <a:spLocks/>
            </p:cNvSpPr>
            <p:nvPr/>
          </p:nvSpPr>
          <p:spPr bwMode="auto">
            <a:xfrm>
              <a:off x="302585" y="3920424"/>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a:t>AI R&amp;R&amp;L future in a nutshell </a:t>
              </a:r>
            </a:p>
            <a:p>
              <a:r>
                <a:rPr lang="en-CA" kern="0" dirty="0"/>
                <a:t>(according to me)</a:t>
              </a:r>
            </a:p>
            <a:p>
              <a:endParaRPr lang="en-CA" kern="0" dirty="0"/>
            </a:p>
            <a:p>
              <a:endParaRPr lang="en-CA" kern="0" dirty="0"/>
            </a:p>
            <a:p>
              <a:endParaRPr lang="en-CA" kern="0" dirty="0"/>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910745" y="5041658"/>
                <a:ext cx="286560" cy="557280"/>
              </p14:xfrm>
            </p:contentPart>
          </mc:Choice>
          <mc:Fallback xmlns="">
            <p:pic>
              <p:nvPicPr>
                <p:cNvPr id="7" name="Ink 6"/>
                <p:cNvPicPr/>
                <p:nvPr/>
              </p:nvPicPr>
              <p:blipFill>
                <a:blip r:embed="rId4"/>
                <a:stretch>
                  <a:fillRect/>
                </a:stretch>
              </p:blipFill>
              <p:spPr>
                <a:xfrm>
                  <a:off x="887345" y="5029418"/>
                  <a:ext cx="32184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273985" y="5416778"/>
                <a:ext cx="133920" cy="133560"/>
              </p14:xfrm>
            </p:contentPart>
          </mc:Choice>
          <mc:Fallback xmlns="">
            <p:pic>
              <p:nvPicPr>
                <p:cNvPr id="8" name="Ink 7"/>
                <p:cNvPicPr/>
                <p:nvPr/>
              </p:nvPicPr>
              <p:blipFill>
                <a:blip r:embed="rId6"/>
                <a:stretch>
                  <a:fillRect/>
                </a:stretch>
              </p:blipFill>
              <p:spPr>
                <a:xfrm>
                  <a:off x="1254905" y="5397698"/>
                  <a:ext cx="172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1451105" y="5408138"/>
                <a:ext cx="342720" cy="441000"/>
              </p14:xfrm>
            </p:contentPart>
          </mc:Choice>
          <mc:Fallback xmlns="">
            <p:pic>
              <p:nvPicPr>
                <p:cNvPr id="9" name="Ink 8"/>
                <p:cNvPicPr/>
                <p:nvPr/>
              </p:nvPicPr>
              <p:blipFill>
                <a:blip r:embed="rId8"/>
                <a:stretch>
                  <a:fillRect/>
                </a:stretch>
              </p:blipFill>
              <p:spPr>
                <a:xfrm>
                  <a:off x="1433825" y="5389418"/>
                  <a:ext cx="37548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1911185" y="5362418"/>
                <a:ext cx="116280" cy="207360"/>
              </p14:xfrm>
            </p:contentPart>
          </mc:Choice>
          <mc:Fallback xmlns="">
            <p:pic>
              <p:nvPicPr>
                <p:cNvPr id="10" name="Ink 9"/>
                <p:cNvPicPr/>
                <p:nvPr/>
              </p:nvPicPr>
              <p:blipFill>
                <a:blip r:embed="rId10"/>
                <a:stretch>
                  <a:fillRect/>
                </a:stretch>
              </p:blipFill>
              <p:spPr>
                <a:xfrm>
                  <a:off x="1887425" y="5344418"/>
                  <a:ext cx="157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2117105" y="5422898"/>
                <a:ext cx="74880" cy="187920"/>
              </p14:xfrm>
            </p:contentPart>
          </mc:Choice>
          <mc:Fallback xmlns="">
            <p:pic>
              <p:nvPicPr>
                <p:cNvPr id="11" name="Ink 10"/>
                <p:cNvPicPr/>
                <p:nvPr/>
              </p:nvPicPr>
              <p:blipFill>
                <a:blip r:embed="rId12"/>
                <a:stretch>
                  <a:fillRect/>
                </a:stretch>
              </p:blipFill>
              <p:spPr>
                <a:xfrm>
                  <a:off x="2095505" y="5401658"/>
                  <a:ext cx="1188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3628385" y="4853018"/>
                <a:ext cx="366480" cy="423000"/>
              </p14:xfrm>
            </p:contentPart>
          </mc:Choice>
          <mc:Fallback xmlns="">
            <p:pic>
              <p:nvPicPr>
                <p:cNvPr id="12" name="Ink 11"/>
                <p:cNvPicPr/>
                <p:nvPr/>
              </p:nvPicPr>
              <p:blipFill>
                <a:blip r:embed="rId14"/>
                <a:stretch>
                  <a:fillRect/>
                </a:stretch>
              </p:blipFill>
              <p:spPr>
                <a:xfrm>
                  <a:off x="3606785" y="4837178"/>
                  <a:ext cx="4028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4046345" y="5027258"/>
                <a:ext cx="323640" cy="182880"/>
              </p14:xfrm>
            </p:contentPart>
          </mc:Choice>
          <mc:Fallback xmlns="">
            <p:pic>
              <p:nvPicPr>
                <p:cNvPr id="13" name="Ink 12"/>
                <p:cNvPicPr/>
                <p:nvPr/>
              </p:nvPicPr>
              <p:blipFill>
                <a:blip r:embed="rId16"/>
                <a:stretch>
                  <a:fillRect/>
                </a:stretch>
              </p:blipFill>
              <p:spPr>
                <a:xfrm>
                  <a:off x="4027625" y="5009618"/>
                  <a:ext cx="356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p14:cNvContentPartPr/>
                <p14:nvPr/>
              </p14:nvContentPartPr>
              <p14:xfrm>
                <a:off x="4426865" y="5116898"/>
                <a:ext cx="142920" cy="257760"/>
              </p14:xfrm>
            </p:contentPart>
          </mc:Choice>
          <mc:Fallback xmlns="">
            <p:pic>
              <p:nvPicPr>
                <p:cNvPr id="14" name="Ink 13"/>
                <p:cNvPicPr/>
                <p:nvPr/>
              </p:nvPicPr>
              <p:blipFill>
                <a:blip r:embed="rId18"/>
                <a:stretch>
                  <a:fillRect/>
                </a:stretch>
              </p:blipFill>
              <p:spPr>
                <a:xfrm>
                  <a:off x="4414265" y="5100698"/>
                  <a:ext cx="177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p14:cNvContentPartPr/>
                <p14:nvPr/>
              </p14:nvContentPartPr>
              <p14:xfrm>
                <a:off x="4639985" y="4828898"/>
                <a:ext cx="324360" cy="336960"/>
              </p14:xfrm>
            </p:contentPart>
          </mc:Choice>
          <mc:Fallback xmlns="">
            <p:pic>
              <p:nvPicPr>
                <p:cNvPr id="15" name="Ink 14"/>
                <p:cNvPicPr/>
                <p:nvPr/>
              </p:nvPicPr>
              <p:blipFill>
                <a:blip r:embed="rId20"/>
                <a:stretch>
                  <a:fillRect/>
                </a:stretch>
              </p:blipFill>
              <p:spPr>
                <a:xfrm>
                  <a:off x="4615505" y="4815938"/>
                  <a:ext cx="36684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p14:cNvContentPartPr/>
                <p14:nvPr/>
              </p14:nvContentPartPr>
              <p14:xfrm>
                <a:off x="5026985" y="4928978"/>
                <a:ext cx="3960" cy="18360"/>
              </p14:xfrm>
            </p:contentPart>
          </mc:Choice>
          <mc:Fallback xmlns="">
            <p:pic>
              <p:nvPicPr>
                <p:cNvPr id="16" name="Ink 15"/>
                <p:cNvPicPr/>
                <p:nvPr/>
              </p:nvPicPr>
              <p:blipFill>
                <a:blip r:embed="rId22"/>
                <a:stretch>
                  <a:fillRect/>
                </a:stretch>
              </p:blipFill>
              <p:spPr>
                <a:xfrm>
                  <a:off x="5003945" y="4912058"/>
                  <a:ext cx="44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p14:cNvContentPartPr/>
                <p14:nvPr/>
              </p14:nvContentPartPr>
              <p14:xfrm>
                <a:off x="5090345" y="4993058"/>
                <a:ext cx="96480" cy="200520"/>
              </p14:xfrm>
            </p:contentPart>
          </mc:Choice>
          <mc:Fallback xmlns="">
            <p:pic>
              <p:nvPicPr>
                <p:cNvPr id="17" name="Ink 16"/>
                <p:cNvPicPr/>
                <p:nvPr/>
              </p:nvPicPr>
              <p:blipFill>
                <a:blip r:embed="rId24"/>
                <a:stretch>
                  <a:fillRect/>
                </a:stretch>
              </p:blipFill>
              <p:spPr>
                <a:xfrm>
                  <a:off x="5064785" y="4973618"/>
                  <a:ext cx="141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p14:cNvContentPartPr/>
                <p14:nvPr/>
              </p14:nvContentPartPr>
              <p14:xfrm>
                <a:off x="5253065" y="5018618"/>
                <a:ext cx="131760" cy="211320"/>
              </p14:xfrm>
            </p:contentPart>
          </mc:Choice>
          <mc:Fallback xmlns="">
            <p:pic>
              <p:nvPicPr>
                <p:cNvPr id="18" name="Ink 17"/>
                <p:cNvPicPr/>
                <p:nvPr/>
              </p:nvPicPr>
              <p:blipFill>
                <a:blip r:embed="rId26"/>
                <a:stretch>
                  <a:fillRect/>
                </a:stretch>
              </p:blipFill>
              <p:spPr>
                <a:xfrm>
                  <a:off x="5234705" y="5000258"/>
                  <a:ext cx="1638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p14:cNvContentPartPr/>
                <p14:nvPr/>
              </p14:nvContentPartPr>
              <p14:xfrm>
                <a:off x="5473385" y="4806578"/>
                <a:ext cx="8640" cy="377280"/>
              </p14:xfrm>
            </p:contentPart>
          </mc:Choice>
          <mc:Fallback xmlns="">
            <p:pic>
              <p:nvPicPr>
                <p:cNvPr id="19" name="Ink 18"/>
                <p:cNvPicPr/>
                <p:nvPr/>
              </p:nvPicPr>
              <p:blipFill>
                <a:blip r:embed="rId28"/>
                <a:stretch>
                  <a:fillRect/>
                </a:stretch>
              </p:blipFill>
              <p:spPr>
                <a:xfrm>
                  <a:off x="5452505" y="4792538"/>
                  <a:ext cx="536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p14:cNvContentPartPr/>
                <p14:nvPr/>
              </p14:nvContentPartPr>
              <p14:xfrm>
                <a:off x="3646745" y="5576978"/>
                <a:ext cx="316800" cy="336600"/>
              </p14:xfrm>
            </p:contentPart>
          </mc:Choice>
          <mc:Fallback xmlns="">
            <p:pic>
              <p:nvPicPr>
                <p:cNvPr id="20" name="Ink 19"/>
                <p:cNvPicPr/>
                <p:nvPr/>
              </p:nvPicPr>
              <p:blipFill>
                <a:blip r:embed="rId30"/>
                <a:stretch>
                  <a:fillRect/>
                </a:stretch>
              </p:blipFill>
              <p:spPr>
                <a:xfrm>
                  <a:off x="3628745" y="5553578"/>
                  <a:ext cx="3524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p14:cNvContentPartPr/>
                <p14:nvPr/>
              </p14:nvContentPartPr>
              <p14:xfrm>
                <a:off x="4103225" y="5753738"/>
                <a:ext cx="128520" cy="135360"/>
              </p14:xfrm>
            </p:contentPart>
          </mc:Choice>
          <mc:Fallback xmlns="">
            <p:pic>
              <p:nvPicPr>
                <p:cNvPr id="21" name="Ink 20"/>
                <p:cNvPicPr/>
                <p:nvPr/>
              </p:nvPicPr>
              <p:blipFill>
                <a:blip r:embed="rId32"/>
                <a:stretch>
                  <a:fillRect/>
                </a:stretch>
              </p:blipFill>
              <p:spPr>
                <a:xfrm>
                  <a:off x="4081265" y="5731418"/>
                  <a:ext cx="175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p14:cNvContentPartPr/>
                <p14:nvPr/>
              </p14:nvContentPartPr>
              <p14:xfrm>
                <a:off x="4313105" y="5766698"/>
                <a:ext cx="100800" cy="119880"/>
              </p14:xfrm>
            </p:contentPart>
          </mc:Choice>
          <mc:Fallback xmlns="">
            <p:pic>
              <p:nvPicPr>
                <p:cNvPr id="22" name="Ink 21"/>
                <p:cNvPicPr/>
                <p:nvPr/>
              </p:nvPicPr>
              <p:blipFill>
                <a:blip r:embed="rId34"/>
                <a:stretch>
                  <a:fillRect/>
                </a:stretch>
              </p:blipFill>
              <p:spPr>
                <a:xfrm>
                  <a:off x="4290425" y="5744378"/>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p14:cNvContentPartPr/>
                <p14:nvPr/>
              </p14:nvContentPartPr>
              <p14:xfrm>
                <a:off x="4429745" y="5548538"/>
                <a:ext cx="45000" cy="309240"/>
              </p14:xfrm>
            </p:contentPart>
          </mc:Choice>
          <mc:Fallback xmlns="">
            <p:pic>
              <p:nvPicPr>
                <p:cNvPr id="23" name="Ink 22"/>
                <p:cNvPicPr/>
                <p:nvPr/>
              </p:nvPicPr>
              <p:blipFill>
                <a:blip r:embed="rId36"/>
                <a:stretch>
                  <a:fillRect/>
                </a:stretch>
              </p:blipFill>
              <p:spPr>
                <a:xfrm>
                  <a:off x="4402385" y="5527658"/>
                  <a:ext cx="871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p14:cNvContentPartPr/>
                <p14:nvPr/>
              </p14:nvContentPartPr>
              <p14:xfrm>
                <a:off x="4577345" y="5690018"/>
                <a:ext cx="134280" cy="186480"/>
              </p14:xfrm>
            </p:contentPart>
          </mc:Choice>
          <mc:Fallback xmlns="">
            <p:pic>
              <p:nvPicPr>
                <p:cNvPr id="24" name="Ink 23"/>
                <p:cNvPicPr/>
                <p:nvPr/>
              </p:nvPicPr>
              <p:blipFill>
                <a:blip r:embed="rId38"/>
                <a:stretch>
                  <a:fillRect/>
                </a:stretch>
              </p:blipFill>
              <p:spPr>
                <a:xfrm>
                  <a:off x="4551785" y="5668058"/>
                  <a:ext cx="176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p14:cNvContentPartPr/>
                <p14:nvPr/>
              </p14:nvContentPartPr>
              <p14:xfrm>
                <a:off x="4869305" y="5421098"/>
                <a:ext cx="11520" cy="401040"/>
              </p14:xfrm>
            </p:contentPart>
          </mc:Choice>
          <mc:Fallback xmlns="">
            <p:pic>
              <p:nvPicPr>
                <p:cNvPr id="25" name="Ink 24"/>
                <p:cNvPicPr/>
                <p:nvPr/>
              </p:nvPicPr>
              <p:blipFill>
                <a:blip r:embed="rId40"/>
                <a:stretch>
                  <a:fillRect/>
                </a:stretch>
              </p:blipFill>
              <p:spPr>
                <a:xfrm>
                  <a:off x="4842305" y="5403098"/>
                  <a:ext cx="586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p14:cNvContentPartPr/>
                <p14:nvPr/>
              </p14:nvContentPartPr>
              <p14:xfrm>
                <a:off x="5095025" y="5626658"/>
                <a:ext cx="97920" cy="254520"/>
              </p14:xfrm>
            </p:contentPart>
          </mc:Choice>
          <mc:Fallback xmlns="">
            <p:pic>
              <p:nvPicPr>
                <p:cNvPr id="26" name="Ink 25"/>
                <p:cNvPicPr/>
                <p:nvPr/>
              </p:nvPicPr>
              <p:blipFill>
                <a:blip r:embed="rId42"/>
                <a:stretch>
                  <a:fillRect/>
                </a:stretch>
              </p:blipFill>
              <p:spPr>
                <a:xfrm>
                  <a:off x="5073065" y="5603618"/>
                  <a:ext cx="1414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p14:cNvContentPartPr/>
                <p14:nvPr/>
              </p14:nvContentPartPr>
              <p14:xfrm>
                <a:off x="6581825" y="4828898"/>
                <a:ext cx="318960" cy="323280"/>
              </p14:xfrm>
            </p:contentPart>
          </mc:Choice>
          <mc:Fallback xmlns="">
            <p:pic>
              <p:nvPicPr>
                <p:cNvPr id="27" name="Ink 26"/>
                <p:cNvPicPr/>
                <p:nvPr/>
              </p:nvPicPr>
              <p:blipFill>
                <a:blip r:embed="rId44"/>
                <a:stretch>
                  <a:fillRect/>
                </a:stretch>
              </p:blipFill>
              <p:spPr>
                <a:xfrm>
                  <a:off x="6559145" y="4808738"/>
                  <a:ext cx="3556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p14:cNvContentPartPr/>
                <p14:nvPr/>
              </p14:nvContentPartPr>
              <p14:xfrm>
                <a:off x="6930305" y="4968938"/>
                <a:ext cx="186480" cy="182880"/>
              </p14:xfrm>
            </p:contentPart>
          </mc:Choice>
          <mc:Fallback xmlns="">
            <p:pic>
              <p:nvPicPr>
                <p:cNvPr id="29" name="Ink 28"/>
                <p:cNvPicPr/>
                <p:nvPr/>
              </p:nvPicPr>
              <p:blipFill>
                <a:blip r:embed="rId46"/>
                <a:stretch>
                  <a:fillRect/>
                </a:stretch>
              </p:blipFill>
              <p:spPr>
                <a:xfrm>
                  <a:off x="6908345" y="4950218"/>
                  <a:ext cx="2264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p14:cNvContentPartPr/>
                <p14:nvPr/>
              </p14:nvContentPartPr>
              <p14:xfrm>
                <a:off x="7198505" y="5002418"/>
                <a:ext cx="146520" cy="162360"/>
              </p14:xfrm>
            </p:contentPart>
          </mc:Choice>
          <mc:Fallback xmlns="">
            <p:pic>
              <p:nvPicPr>
                <p:cNvPr id="30" name="Ink 29"/>
                <p:cNvPicPr/>
                <p:nvPr/>
              </p:nvPicPr>
              <p:blipFill>
                <a:blip r:embed="rId48"/>
                <a:stretch>
                  <a:fillRect/>
                </a:stretch>
              </p:blipFill>
              <p:spPr>
                <a:xfrm>
                  <a:off x="7176545" y="4986578"/>
                  <a:ext cx="192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p14:cNvContentPartPr/>
                <p14:nvPr/>
              </p14:nvContentPartPr>
              <p14:xfrm>
                <a:off x="7439345" y="4954898"/>
                <a:ext cx="194040" cy="174600"/>
              </p14:xfrm>
            </p:contentPart>
          </mc:Choice>
          <mc:Fallback xmlns="">
            <p:pic>
              <p:nvPicPr>
                <p:cNvPr id="31" name="Ink 30"/>
                <p:cNvPicPr/>
                <p:nvPr/>
              </p:nvPicPr>
              <p:blipFill>
                <a:blip r:embed="rId50"/>
                <a:stretch>
                  <a:fillRect/>
                </a:stretch>
              </p:blipFill>
              <p:spPr>
                <a:xfrm>
                  <a:off x="7422425" y="4937618"/>
                  <a:ext cx="228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p14:cNvContentPartPr/>
                <p14:nvPr/>
              </p14:nvContentPartPr>
              <p14:xfrm>
                <a:off x="7657145" y="4943018"/>
                <a:ext cx="143640" cy="160200"/>
              </p14:xfrm>
            </p:contentPart>
          </mc:Choice>
          <mc:Fallback xmlns="">
            <p:pic>
              <p:nvPicPr>
                <p:cNvPr id="32" name="Ink 31"/>
                <p:cNvPicPr/>
                <p:nvPr/>
              </p:nvPicPr>
              <p:blipFill>
                <a:blip r:embed="rId52"/>
                <a:stretch>
                  <a:fillRect/>
                </a:stretch>
              </p:blipFill>
              <p:spPr>
                <a:xfrm>
                  <a:off x="7635545" y="4928618"/>
                  <a:ext cx="184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p14:cNvContentPartPr/>
                <p14:nvPr/>
              </p14:nvContentPartPr>
              <p14:xfrm>
                <a:off x="7867025" y="4707938"/>
                <a:ext cx="66600" cy="411120"/>
              </p14:xfrm>
            </p:contentPart>
          </mc:Choice>
          <mc:Fallback xmlns="">
            <p:pic>
              <p:nvPicPr>
                <p:cNvPr id="33" name="Ink 32"/>
                <p:cNvPicPr/>
                <p:nvPr/>
              </p:nvPicPr>
              <p:blipFill>
                <a:blip r:embed="rId54"/>
                <a:stretch>
                  <a:fillRect/>
                </a:stretch>
              </p:blipFill>
              <p:spPr>
                <a:xfrm>
                  <a:off x="7851185" y="4693538"/>
                  <a:ext cx="10440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p14:cNvContentPartPr/>
                <p14:nvPr/>
              </p14:nvContentPartPr>
              <p14:xfrm>
                <a:off x="6976025" y="5474378"/>
                <a:ext cx="139680" cy="306000"/>
              </p14:xfrm>
            </p:contentPart>
          </mc:Choice>
          <mc:Fallback xmlns="">
            <p:pic>
              <p:nvPicPr>
                <p:cNvPr id="34" name="Ink 33"/>
                <p:cNvPicPr/>
                <p:nvPr/>
              </p:nvPicPr>
              <p:blipFill>
                <a:blip r:embed="rId56"/>
                <a:stretch>
                  <a:fillRect/>
                </a:stretch>
              </p:blipFill>
              <p:spPr>
                <a:xfrm>
                  <a:off x="6951185" y="5454938"/>
                  <a:ext cx="18504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p14:cNvContentPartPr/>
                <p14:nvPr/>
              </p14:nvContentPartPr>
              <p14:xfrm>
                <a:off x="7068545" y="5406338"/>
                <a:ext cx="294480" cy="330120"/>
              </p14:xfrm>
            </p:contentPart>
          </mc:Choice>
          <mc:Fallback xmlns="">
            <p:pic>
              <p:nvPicPr>
                <p:cNvPr id="35" name="Ink 34"/>
                <p:cNvPicPr/>
                <p:nvPr/>
              </p:nvPicPr>
              <p:blipFill>
                <a:blip r:embed="rId58"/>
                <a:stretch>
                  <a:fillRect/>
                </a:stretch>
              </p:blipFill>
              <p:spPr>
                <a:xfrm>
                  <a:off x="7050545" y="5394818"/>
                  <a:ext cx="32400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p14:cNvContentPartPr/>
                <p14:nvPr/>
              </p14:nvContentPartPr>
              <p14:xfrm>
                <a:off x="7444025" y="5539898"/>
                <a:ext cx="185760" cy="198360"/>
              </p14:xfrm>
            </p:contentPart>
          </mc:Choice>
          <mc:Fallback xmlns="">
            <p:pic>
              <p:nvPicPr>
                <p:cNvPr id="36" name="Ink 35"/>
                <p:cNvPicPr/>
                <p:nvPr/>
              </p:nvPicPr>
              <p:blipFill>
                <a:blip r:embed="rId60"/>
                <a:stretch>
                  <a:fillRect/>
                </a:stretch>
              </p:blipFill>
              <p:spPr>
                <a:xfrm>
                  <a:off x="7419185" y="5515778"/>
                  <a:ext cx="219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p14:cNvContentPartPr/>
                <p14:nvPr/>
              </p14:nvContentPartPr>
              <p14:xfrm>
                <a:off x="7716185" y="5353778"/>
                <a:ext cx="25920" cy="376920"/>
              </p14:xfrm>
            </p:contentPart>
          </mc:Choice>
          <mc:Fallback xmlns="">
            <p:pic>
              <p:nvPicPr>
                <p:cNvPr id="37" name="Ink 36"/>
                <p:cNvPicPr/>
                <p:nvPr/>
              </p:nvPicPr>
              <p:blipFill>
                <a:blip r:embed="rId62"/>
                <a:stretch>
                  <a:fillRect/>
                </a:stretch>
              </p:blipFill>
              <p:spPr>
                <a:xfrm>
                  <a:off x="7691345" y="5338658"/>
                  <a:ext cx="7272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p14:cNvContentPartPr/>
                <p14:nvPr/>
              </p14:nvContentPartPr>
              <p14:xfrm>
                <a:off x="7643465" y="5466818"/>
                <a:ext cx="260640" cy="39960"/>
              </p14:xfrm>
            </p:contentPart>
          </mc:Choice>
          <mc:Fallback xmlns="">
            <p:pic>
              <p:nvPicPr>
                <p:cNvPr id="38" name="Ink 37"/>
                <p:cNvPicPr/>
                <p:nvPr/>
              </p:nvPicPr>
              <p:blipFill>
                <a:blip r:embed="rId64"/>
                <a:stretch>
                  <a:fillRect/>
                </a:stretch>
              </p:blipFill>
              <p:spPr>
                <a:xfrm>
                  <a:off x="7624745" y="5448458"/>
                  <a:ext cx="286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p14:cNvContentPartPr/>
                <p14:nvPr/>
              </p14:nvContentPartPr>
              <p14:xfrm>
                <a:off x="7868105" y="5566178"/>
                <a:ext cx="169920" cy="243000"/>
              </p14:xfrm>
            </p:contentPart>
          </mc:Choice>
          <mc:Fallback xmlns="">
            <p:pic>
              <p:nvPicPr>
                <p:cNvPr id="39" name="Ink 38"/>
                <p:cNvPicPr/>
                <p:nvPr/>
              </p:nvPicPr>
              <p:blipFill>
                <a:blip r:embed="rId66"/>
                <a:stretch>
                  <a:fillRect/>
                </a:stretch>
              </p:blipFill>
              <p:spPr>
                <a:xfrm>
                  <a:off x="7850465" y="5543498"/>
                  <a:ext cx="2066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p14:cNvContentPartPr/>
                <p14:nvPr/>
              </p14:nvContentPartPr>
              <p14:xfrm>
                <a:off x="2756825" y="5409938"/>
                <a:ext cx="369360" cy="68760"/>
              </p14:xfrm>
            </p:contentPart>
          </mc:Choice>
          <mc:Fallback xmlns="">
            <p:pic>
              <p:nvPicPr>
                <p:cNvPr id="46" name="Ink 45"/>
                <p:cNvPicPr/>
                <p:nvPr/>
              </p:nvPicPr>
              <p:blipFill>
                <a:blip r:embed="rId68"/>
                <a:stretch>
                  <a:fillRect/>
                </a:stretch>
              </p:blipFill>
              <p:spPr>
                <a:xfrm>
                  <a:off x="2735945" y="5392298"/>
                  <a:ext cx="415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p14:cNvContentPartPr/>
                <p14:nvPr/>
              </p14:nvContentPartPr>
              <p14:xfrm>
                <a:off x="3122945" y="5278538"/>
                <a:ext cx="222480" cy="334440"/>
              </p14:xfrm>
            </p:contentPart>
          </mc:Choice>
          <mc:Fallback xmlns="">
            <p:pic>
              <p:nvPicPr>
                <p:cNvPr id="47" name="Ink 46"/>
                <p:cNvPicPr/>
                <p:nvPr/>
              </p:nvPicPr>
              <p:blipFill>
                <a:blip r:embed="rId70"/>
                <a:stretch>
                  <a:fillRect/>
                </a:stretch>
              </p:blipFill>
              <p:spPr>
                <a:xfrm>
                  <a:off x="3100265" y="5266298"/>
                  <a:ext cx="2667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p14:cNvContentPartPr/>
                <p14:nvPr/>
              </p14:nvContentPartPr>
              <p14:xfrm>
                <a:off x="2635865" y="5310218"/>
                <a:ext cx="223920" cy="315000"/>
              </p14:xfrm>
            </p:contentPart>
          </mc:Choice>
          <mc:Fallback xmlns="">
            <p:pic>
              <p:nvPicPr>
                <p:cNvPr id="48" name="Ink 47"/>
                <p:cNvPicPr/>
                <p:nvPr/>
              </p:nvPicPr>
              <p:blipFill>
                <a:blip r:embed="rId72"/>
                <a:stretch>
                  <a:fillRect/>
                </a:stretch>
              </p:blipFill>
              <p:spPr>
                <a:xfrm>
                  <a:off x="2613185" y="5297978"/>
                  <a:ext cx="2584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p14:cNvContentPartPr/>
                <p14:nvPr/>
              </p14:nvContentPartPr>
              <p14:xfrm>
                <a:off x="5771465" y="5488418"/>
                <a:ext cx="383760" cy="23760"/>
              </p14:xfrm>
            </p:contentPart>
          </mc:Choice>
          <mc:Fallback xmlns="">
            <p:pic>
              <p:nvPicPr>
                <p:cNvPr id="49" name="Ink 48"/>
                <p:cNvPicPr/>
                <p:nvPr/>
              </p:nvPicPr>
              <p:blipFill>
                <a:blip r:embed="rId74"/>
                <a:stretch>
                  <a:fillRect/>
                </a:stretch>
              </p:blipFill>
              <p:spPr>
                <a:xfrm>
                  <a:off x="5758145" y="5465018"/>
                  <a:ext cx="420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 49"/>
                <p14:cNvContentPartPr/>
                <p14:nvPr/>
              </p14:nvContentPartPr>
              <p14:xfrm>
                <a:off x="6117065" y="5325698"/>
                <a:ext cx="269280" cy="365400"/>
              </p14:xfrm>
            </p:contentPart>
          </mc:Choice>
          <mc:Fallback xmlns="">
            <p:pic>
              <p:nvPicPr>
                <p:cNvPr id="50" name="Ink 49"/>
                <p:cNvPicPr/>
                <p:nvPr/>
              </p:nvPicPr>
              <p:blipFill>
                <a:blip r:embed="rId76"/>
                <a:stretch>
                  <a:fillRect/>
                </a:stretch>
              </p:blipFill>
              <p:spPr>
                <a:xfrm>
                  <a:off x="6097625" y="5306258"/>
                  <a:ext cx="3135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 50"/>
                <p14:cNvContentPartPr/>
                <p14:nvPr/>
              </p14:nvContentPartPr>
              <p14:xfrm>
                <a:off x="5589665" y="5373218"/>
                <a:ext cx="231480" cy="349560"/>
              </p14:xfrm>
            </p:contentPart>
          </mc:Choice>
          <mc:Fallback xmlns="">
            <p:pic>
              <p:nvPicPr>
                <p:cNvPr id="51" name="Ink 50"/>
                <p:cNvPicPr/>
                <p:nvPr/>
              </p:nvPicPr>
              <p:blipFill>
                <a:blip r:embed="rId78"/>
                <a:stretch>
                  <a:fillRect/>
                </a:stretch>
              </p:blipFill>
              <p:spPr>
                <a:xfrm>
                  <a:off x="5566985" y="5361698"/>
                  <a:ext cx="280440" cy="38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40" name="Ink 39"/>
              <p14:cNvContentPartPr/>
              <p14:nvPr/>
            </p14:nvContentPartPr>
            <p14:xfrm>
              <a:off x="599760" y="1286760"/>
              <a:ext cx="897120" cy="1095840"/>
            </p14:xfrm>
          </p:contentPart>
        </mc:Choice>
        <mc:Fallback xmlns="">
          <p:pic>
            <p:nvPicPr>
              <p:cNvPr id="40" name="Ink 39"/>
              <p:cNvPicPr/>
              <p:nvPr/>
            </p:nvPicPr>
            <p:blipFill>
              <a:blip r:embed="rId80"/>
              <a:stretch>
                <a:fillRect/>
              </a:stretch>
            </p:blipFill>
            <p:spPr>
              <a:xfrm>
                <a:off x="592200" y="1281720"/>
                <a:ext cx="912240" cy="1104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Ink 41"/>
              <p14:cNvContentPartPr/>
              <p14:nvPr/>
            </p14:nvContentPartPr>
            <p14:xfrm>
              <a:off x="708631" y="3029019"/>
              <a:ext cx="7608960" cy="777600"/>
            </p14:xfrm>
          </p:contentPart>
        </mc:Choice>
        <mc:Fallback xmlns="">
          <p:pic>
            <p:nvPicPr>
              <p:cNvPr id="42" name="Ink 41"/>
              <p:cNvPicPr/>
              <p:nvPr/>
            </p:nvPicPr>
            <p:blipFill>
              <a:blip r:embed="rId82"/>
              <a:stretch>
                <a:fillRect/>
              </a:stretch>
            </p:blipFill>
            <p:spPr>
              <a:xfrm>
                <a:off x="696751" y="3017859"/>
                <a:ext cx="763920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Ink 53"/>
              <p14:cNvContentPartPr/>
              <p14:nvPr/>
            </p14:nvContentPartPr>
            <p14:xfrm>
              <a:off x="2364991" y="3960339"/>
              <a:ext cx="5865840" cy="470160"/>
            </p14:xfrm>
          </p:contentPart>
        </mc:Choice>
        <mc:Fallback xmlns="">
          <p:pic>
            <p:nvPicPr>
              <p:cNvPr id="54" name="Ink 53"/>
              <p:cNvPicPr/>
              <p:nvPr/>
            </p:nvPicPr>
            <p:blipFill>
              <a:blip r:embed="rId84"/>
              <a:stretch>
                <a:fillRect/>
              </a:stretch>
            </p:blipFill>
            <p:spPr>
              <a:xfrm>
                <a:off x="816631" y="3944139"/>
                <a:ext cx="7432200" cy="2047680"/>
              </a:xfrm>
              <a:prstGeom prst="rect">
                <a:avLst/>
              </a:prstGeom>
            </p:spPr>
          </p:pic>
        </mc:Fallback>
      </mc:AlternateContent>
      <p:sp>
        <p:nvSpPr>
          <p:cNvPr id="53" name="Content Placeholder 2">
            <a:extLst>
              <a:ext uri="{FF2B5EF4-FFF2-40B4-BE49-F238E27FC236}">
                <a16:creationId xmlns:a16="http://schemas.microsoft.com/office/drawing/2014/main" id="{C5A0B4B5-3C47-41EB-8598-8A5082126864}"/>
              </a:ext>
            </a:extLst>
          </p:cNvPr>
          <p:cNvSpPr>
            <a:spLocks noGrp="1"/>
          </p:cNvSpPr>
          <p:nvPr>
            <p:ph idx="1"/>
          </p:nvPr>
        </p:nvSpPr>
        <p:spPr>
          <a:xfrm>
            <a:off x="162300" y="4686455"/>
            <a:ext cx="6162300" cy="968834"/>
          </a:xfrm>
        </p:spPr>
        <p:txBody>
          <a:bodyPr/>
          <a:lstStyle/>
          <a:p>
            <a:r>
              <a:rPr lang="en-CA" sz="2400" dirty="0">
                <a:solidFill>
                  <a:srgbClr val="00B050"/>
                </a:solidFill>
              </a:rPr>
              <a:t>How to manage multi-tasking for an increasing number of tasks? </a:t>
            </a:r>
            <a:r>
              <a:rPr lang="en-CA" sz="2400" b="1" dirty="0">
                <a:solidFill>
                  <a:srgbClr val="00B050"/>
                </a:solidFill>
              </a:rPr>
              <a:t>Multi-task</a:t>
            </a:r>
          </a:p>
        </p:txBody>
      </p:sp>
      <p:sp>
        <p:nvSpPr>
          <p:cNvPr id="55" name="Content Placeholder 2">
            <a:extLst>
              <a:ext uri="{FF2B5EF4-FFF2-40B4-BE49-F238E27FC236}">
                <a16:creationId xmlns:a16="http://schemas.microsoft.com/office/drawing/2014/main" id="{9A1247B9-8941-4BE4-A5CB-CD7E50736C88}"/>
              </a:ext>
            </a:extLst>
          </p:cNvPr>
          <p:cNvSpPr txBox="1">
            <a:spLocks/>
          </p:cNvSpPr>
          <p:nvPr/>
        </p:nvSpPr>
        <p:spPr bwMode="auto">
          <a:xfrm>
            <a:off x="989160" y="5555014"/>
            <a:ext cx="8154840" cy="968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i="1" kern="0" dirty="0">
                <a:solidFill>
                  <a:srgbClr val="00B050"/>
                </a:solidFill>
              </a:rPr>
              <a:t>Machine Translation, Text Summarization, Event recognition in videos</a:t>
            </a:r>
          </a:p>
        </p:txBody>
      </p:sp>
    </p:spTree>
    <p:extLst>
      <p:ext uri="{BB962C8B-B14F-4D97-AF65-F5344CB8AC3E}">
        <p14:creationId xmlns:p14="http://schemas.microsoft.com/office/powerpoint/2010/main" val="40236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18</a:t>
            </a:fld>
            <a:endParaRPr lang="en-US">
              <a:solidFill>
                <a:srgbClr val="000000"/>
              </a:solidFill>
            </a:endParaRPr>
          </a:p>
        </p:txBody>
      </p:sp>
      <p:sp>
        <p:nvSpPr>
          <p:cNvPr id="6" name="Title 1"/>
          <p:cNvSpPr txBox="1">
            <a:spLocks/>
          </p:cNvSpPr>
          <p:nvPr/>
        </p:nvSpPr>
        <p:spPr bwMode="auto">
          <a:xfrm>
            <a:off x="914400" y="1201954"/>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a:t>AI R&amp;R&amp;L future in a nutshell </a:t>
            </a:r>
          </a:p>
          <a:p>
            <a:r>
              <a:rPr lang="en-CA" kern="0" dirty="0"/>
              <a:t>(according to me)</a:t>
            </a:r>
          </a:p>
          <a:p>
            <a:endParaRPr lang="en-CA" kern="0" dirty="0"/>
          </a:p>
          <a:p>
            <a:endParaRPr lang="en-CA" kern="0" dirty="0"/>
          </a:p>
          <a:p>
            <a:endParaRPr lang="en-CA" kern="0" dirty="0"/>
          </a:p>
        </p:txBody>
      </p:sp>
      <p:sp>
        <p:nvSpPr>
          <p:cNvPr id="55" name="Content Placeholder 2">
            <a:extLst>
              <a:ext uri="{FF2B5EF4-FFF2-40B4-BE49-F238E27FC236}">
                <a16:creationId xmlns:a16="http://schemas.microsoft.com/office/drawing/2014/main" id="{9A1247B9-8941-4BE4-A5CB-CD7E50736C88}"/>
              </a:ext>
            </a:extLst>
          </p:cNvPr>
          <p:cNvSpPr txBox="1">
            <a:spLocks/>
          </p:cNvSpPr>
          <p:nvPr/>
        </p:nvSpPr>
        <p:spPr bwMode="auto">
          <a:xfrm>
            <a:off x="4724400" y="4724400"/>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i="1" kern="0" dirty="0"/>
              <a:t>Machine Translation, Text Summarization, Event recognition in videos</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172B4CD-5DD1-49F4-B4C0-EEF9193638EC}"/>
                  </a:ext>
                </a:extLst>
              </p14:cNvPr>
              <p14:cNvContentPartPr/>
              <p14:nvPr/>
            </p14:nvContentPartPr>
            <p14:xfrm>
              <a:off x="304800" y="958688"/>
              <a:ext cx="7718191" cy="3143739"/>
            </p14:xfrm>
          </p:contentPart>
        </mc:Choice>
        <mc:Fallback>
          <p:pic>
            <p:nvPicPr>
              <p:cNvPr id="2" name="Ink 1">
                <a:extLst>
                  <a:ext uri="{FF2B5EF4-FFF2-40B4-BE49-F238E27FC236}">
                    <a16:creationId xmlns:a16="http://schemas.microsoft.com/office/drawing/2014/main" id="{D172B4CD-5DD1-49F4-B4C0-EEF9193638EC}"/>
                  </a:ext>
                </a:extLst>
              </p:cNvPr>
              <p:cNvPicPr/>
              <p:nvPr/>
            </p:nvPicPr>
            <p:blipFill>
              <a:blip r:embed="rId4"/>
              <a:stretch>
                <a:fillRect/>
              </a:stretch>
            </p:blipFill>
            <p:spPr>
              <a:xfrm>
                <a:off x="295440" y="949328"/>
                <a:ext cx="7744112" cy="3169658"/>
              </a:xfrm>
              <a:prstGeom prst="rect">
                <a:avLst/>
              </a:prstGeom>
            </p:spPr>
          </p:pic>
        </mc:Fallback>
      </mc:AlternateContent>
      <p:sp>
        <p:nvSpPr>
          <p:cNvPr id="56" name="Content Placeholder 2">
            <a:extLst>
              <a:ext uri="{FF2B5EF4-FFF2-40B4-BE49-F238E27FC236}">
                <a16:creationId xmlns:a16="http://schemas.microsoft.com/office/drawing/2014/main" id="{C7149E88-39E5-4AD2-AA22-67543DD2CEB6}"/>
              </a:ext>
            </a:extLst>
          </p:cNvPr>
          <p:cNvSpPr txBox="1">
            <a:spLocks/>
          </p:cNvSpPr>
          <p:nvPr/>
        </p:nvSpPr>
        <p:spPr bwMode="auto">
          <a:xfrm>
            <a:off x="-24563" y="5564948"/>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solidFill>
                  <a:srgbClr val="00B0F0"/>
                </a:solidFill>
              </a:rPr>
              <a:t>In different domains</a:t>
            </a:r>
          </a:p>
        </p:txBody>
      </p:sp>
      <p:sp>
        <p:nvSpPr>
          <p:cNvPr id="57" name="Content Placeholder 2">
            <a:extLst>
              <a:ext uri="{FF2B5EF4-FFF2-40B4-BE49-F238E27FC236}">
                <a16:creationId xmlns:a16="http://schemas.microsoft.com/office/drawing/2014/main" id="{C5C35E83-8626-4B01-A31C-04C0FB14732D}"/>
              </a:ext>
            </a:extLst>
          </p:cNvPr>
          <p:cNvSpPr txBox="1">
            <a:spLocks/>
          </p:cNvSpPr>
          <p:nvPr/>
        </p:nvSpPr>
        <p:spPr bwMode="auto">
          <a:xfrm>
            <a:off x="278745" y="5862414"/>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i="1" kern="0" dirty="0">
                <a:solidFill>
                  <a:srgbClr val="00B0F0"/>
                </a:solidFill>
              </a:rPr>
              <a:t>Medicine, Transportation, Politics, Law… </a:t>
            </a:r>
          </a:p>
        </p:txBody>
      </p:sp>
      <p:sp>
        <p:nvSpPr>
          <p:cNvPr id="58" name="Content Placeholder 2">
            <a:extLst>
              <a:ext uri="{FF2B5EF4-FFF2-40B4-BE49-F238E27FC236}">
                <a16:creationId xmlns:a16="http://schemas.microsoft.com/office/drawing/2014/main" id="{77826E9C-EE7D-4E62-9CD5-316E71F13A03}"/>
              </a:ext>
            </a:extLst>
          </p:cNvPr>
          <p:cNvSpPr txBox="1">
            <a:spLocks/>
          </p:cNvSpPr>
          <p:nvPr/>
        </p:nvSpPr>
        <p:spPr bwMode="auto">
          <a:xfrm>
            <a:off x="4776037" y="5914831"/>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b="1" kern="0" dirty="0">
                <a:solidFill>
                  <a:srgbClr val="00B0F0"/>
                </a:solidFill>
              </a:rPr>
              <a:t>Transfer learning</a:t>
            </a:r>
          </a:p>
        </p:txBody>
      </p:sp>
      <p:sp>
        <p:nvSpPr>
          <p:cNvPr id="59" name="Content Placeholder 2">
            <a:extLst>
              <a:ext uri="{FF2B5EF4-FFF2-40B4-BE49-F238E27FC236}">
                <a16:creationId xmlns:a16="http://schemas.microsoft.com/office/drawing/2014/main" id="{2C06EE44-D186-4256-A4A0-D6FAB018D225}"/>
              </a:ext>
            </a:extLst>
          </p:cNvPr>
          <p:cNvSpPr txBox="1">
            <a:spLocks/>
          </p:cNvSpPr>
          <p:nvPr/>
        </p:nvSpPr>
        <p:spPr bwMode="auto">
          <a:xfrm>
            <a:off x="39821" y="4235709"/>
            <a:ext cx="4931009" cy="1136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solidFill>
                  <a:srgbClr val="00B050"/>
                </a:solidFill>
              </a:rPr>
              <a:t>How to manage multi-tasking for an increasing number of tasks? </a:t>
            </a:r>
          </a:p>
          <a:p>
            <a:r>
              <a:rPr lang="en-CA" sz="2400" b="1" kern="0" dirty="0">
                <a:solidFill>
                  <a:srgbClr val="00B050"/>
                </a:solidFill>
              </a:rPr>
              <a:t>Multi-task R&amp;R&amp;L</a:t>
            </a:r>
          </a:p>
        </p:txBody>
      </p:sp>
      <p:sp>
        <p:nvSpPr>
          <p:cNvPr id="28" name="Content Placeholder 27">
            <a:extLst>
              <a:ext uri="{FF2B5EF4-FFF2-40B4-BE49-F238E27FC236}">
                <a16:creationId xmlns:a16="http://schemas.microsoft.com/office/drawing/2014/main" id="{3D52301E-D1F7-43AC-9377-335B2EEB169B}"/>
              </a:ext>
            </a:extLst>
          </p:cNvPr>
          <p:cNvSpPr>
            <a:spLocks noGrp="1"/>
          </p:cNvSpPr>
          <p:nvPr>
            <p:ph idx="1"/>
          </p:nvPr>
        </p:nvSpPr>
        <p:spPr>
          <a:xfrm>
            <a:off x="304800" y="1219200"/>
            <a:ext cx="8458200" cy="3657600"/>
          </a:xfrm>
        </p:spPr>
        <p:txBody>
          <a:bodyPr/>
          <a:lstStyle/>
          <a:p>
            <a:endParaRPr lang="en-CA" dirty="0"/>
          </a:p>
        </p:txBody>
      </p:sp>
    </p:spTree>
    <p:extLst>
      <p:ext uri="{BB962C8B-B14F-4D97-AF65-F5344CB8AC3E}">
        <p14:creationId xmlns:p14="http://schemas.microsoft.com/office/powerpoint/2010/main" val="35159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19</a:t>
            </a:fld>
            <a:endParaRPr lang="en-US">
              <a:solidFill>
                <a:srgbClr val="000000"/>
              </a:solidFill>
            </a:endParaRPr>
          </a:p>
        </p:txBody>
      </p:sp>
      <p:sp>
        <p:nvSpPr>
          <p:cNvPr id="6" name="Title 1"/>
          <p:cNvSpPr txBox="1">
            <a:spLocks/>
          </p:cNvSpPr>
          <p:nvPr/>
        </p:nvSpPr>
        <p:spPr bwMode="auto">
          <a:xfrm>
            <a:off x="152400" y="1058919"/>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a:t>AI R&amp;R&amp;L future in a nutshell </a:t>
            </a:r>
          </a:p>
          <a:p>
            <a:r>
              <a:rPr lang="en-CA" kern="0" dirty="0"/>
              <a:t>(according to me)</a:t>
            </a:r>
          </a:p>
          <a:p>
            <a:endParaRPr lang="en-CA" kern="0" dirty="0"/>
          </a:p>
          <a:p>
            <a:endParaRPr lang="en-CA" kern="0" dirty="0"/>
          </a:p>
          <a:p>
            <a:endParaRPr lang="en-CA" kern="0" dirty="0"/>
          </a:p>
        </p:txBody>
      </p:sp>
      <p:sp>
        <p:nvSpPr>
          <p:cNvPr id="55" name="Content Placeholder 2">
            <a:extLst>
              <a:ext uri="{FF2B5EF4-FFF2-40B4-BE49-F238E27FC236}">
                <a16:creationId xmlns:a16="http://schemas.microsoft.com/office/drawing/2014/main" id="{9A1247B9-8941-4BE4-A5CB-CD7E50736C88}"/>
              </a:ext>
            </a:extLst>
          </p:cNvPr>
          <p:cNvSpPr txBox="1">
            <a:spLocks/>
          </p:cNvSpPr>
          <p:nvPr/>
        </p:nvSpPr>
        <p:spPr bwMode="auto">
          <a:xfrm>
            <a:off x="4724400" y="4724400"/>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i="1" kern="0" dirty="0"/>
              <a:t>Machine Translation, Text Summarization, Event recognition in videos</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172B4CD-5DD1-49F4-B4C0-EEF9193638EC}"/>
                  </a:ext>
                </a:extLst>
              </p14:cNvPr>
              <p14:cNvContentPartPr/>
              <p14:nvPr/>
            </p14:nvContentPartPr>
            <p14:xfrm>
              <a:off x="304800" y="958688"/>
              <a:ext cx="7718191" cy="3143739"/>
            </p14:xfrm>
          </p:contentPart>
        </mc:Choice>
        <mc:Fallback>
          <p:pic>
            <p:nvPicPr>
              <p:cNvPr id="2" name="Ink 1">
                <a:extLst>
                  <a:ext uri="{FF2B5EF4-FFF2-40B4-BE49-F238E27FC236}">
                    <a16:creationId xmlns:a16="http://schemas.microsoft.com/office/drawing/2014/main" id="{D172B4CD-5DD1-49F4-B4C0-EEF9193638EC}"/>
                  </a:ext>
                </a:extLst>
              </p:cNvPr>
              <p:cNvPicPr/>
              <p:nvPr/>
            </p:nvPicPr>
            <p:blipFill>
              <a:blip r:embed="rId4"/>
              <a:stretch>
                <a:fillRect/>
              </a:stretch>
            </p:blipFill>
            <p:spPr>
              <a:xfrm>
                <a:off x="295440" y="949328"/>
                <a:ext cx="7744112" cy="3169658"/>
              </a:xfrm>
              <a:prstGeom prst="rect">
                <a:avLst/>
              </a:prstGeom>
            </p:spPr>
          </p:pic>
        </mc:Fallback>
      </mc:AlternateContent>
      <p:sp>
        <p:nvSpPr>
          <p:cNvPr id="56" name="Content Placeholder 2">
            <a:extLst>
              <a:ext uri="{FF2B5EF4-FFF2-40B4-BE49-F238E27FC236}">
                <a16:creationId xmlns:a16="http://schemas.microsoft.com/office/drawing/2014/main" id="{C7149E88-39E5-4AD2-AA22-67543DD2CEB6}"/>
              </a:ext>
            </a:extLst>
          </p:cNvPr>
          <p:cNvSpPr txBox="1">
            <a:spLocks/>
          </p:cNvSpPr>
          <p:nvPr/>
        </p:nvSpPr>
        <p:spPr bwMode="auto">
          <a:xfrm>
            <a:off x="-24563" y="5564948"/>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solidFill>
                  <a:srgbClr val="00B0F0"/>
                </a:solidFill>
              </a:rPr>
              <a:t>In different domains</a:t>
            </a:r>
          </a:p>
        </p:txBody>
      </p:sp>
      <p:sp>
        <p:nvSpPr>
          <p:cNvPr id="57" name="Content Placeholder 2">
            <a:extLst>
              <a:ext uri="{FF2B5EF4-FFF2-40B4-BE49-F238E27FC236}">
                <a16:creationId xmlns:a16="http://schemas.microsoft.com/office/drawing/2014/main" id="{C5C35E83-8626-4B01-A31C-04C0FB14732D}"/>
              </a:ext>
            </a:extLst>
          </p:cNvPr>
          <p:cNvSpPr txBox="1">
            <a:spLocks/>
          </p:cNvSpPr>
          <p:nvPr/>
        </p:nvSpPr>
        <p:spPr bwMode="auto">
          <a:xfrm>
            <a:off x="278745" y="5862414"/>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i="1" kern="0" dirty="0">
                <a:solidFill>
                  <a:srgbClr val="00B0F0"/>
                </a:solidFill>
              </a:rPr>
              <a:t>Medicine, Transportation, Politics, Law… </a:t>
            </a:r>
          </a:p>
        </p:txBody>
      </p:sp>
      <p:sp>
        <p:nvSpPr>
          <p:cNvPr id="58" name="Content Placeholder 2">
            <a:extLst>
              <a:ext uri="{FF2B5EF4-FFF2-40B4-BE49-F238E27FC236}">
                <a16:creationId xmlns:a16="http://schemas.microsoft.com/office/drawing/2014/main" id="{77826E9C-EE7D-4E62-9CD5-316E71F13A03}"/>
              </a:ext>
            </a:extLst>
          </p:cNvPr>
          <p:cNvSpPr txBox="1">
            <a:spLocks/>
          </p:cNvSpPr>
          <p:nvPr/>
        </p:nvSpPr>
        <p:spPr bwMode="auto">
          <a:xfrm>
            <a:off x="4776037" y="5914831"/>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b="1" kern="0" dirty="0">
                <a:solidFill>
                  <a:srgbClr val="00B0F0"/>
                </a:solidFill>
              </a:rPr>
              <a:t>Transfer learning</a:t>
            </a:r>
          </a:p>
        </p:txBody>
      </p:sp>
      <p:sp>
        <p:nvSpPr>
          <p:cNvPr id="59" name="Content Placeholder 2">
            <a:extLst>
              <a:ext uri="{FF2B5EF4-FFF2-40B4-BE49-F238E27FC236}">
                <a16:creationId xmlns:a16="http://schemas.microsoft.com/office/drawing/2014/main" id="{2C06EE44-D186-4256-A4A0-D6FAB018D225}"/>
              </a:ext>
            </a:extLst>
          </p:cNvPr>
          <p:cNvSpPr txBox="1">
            <a:spLocks/>
          </p:cNvSpPr>
          <p:nvPr/>
        </p:nvSpPr>
        <p:spPr bwMode="auto">
          <a:xfrm>
            <a:off x="39821" y="4235709"/>
            <a:ext cx="4931009" cy="1136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solidFill>
                  <a:srgbClr val="00B050"/>
                </a:solidFill>
              </a:rPr>
              <a:t>How to manage multi-tasking for an increasing number of tasks? </a:t>
            </a:r>
          </a:p>
          <a:p>
            <a:r>
              <a:rPr lang="en-CA" sz="2400" b="1" kern="0" dirty="0">
                <a:solidFill>
                  <a:srgbClr val="00B050"/>
                </a:solidFill>
              </a:rPr>
              <a:t>Multi-task</a:t>
            </a:r>
          </a:p>
        </p:txBody>
      </p:sp>
      <mc:AlternateContent xmlns:mc="http://schemas.openxmlformats.org/markup-compatibility/2006">
        <mc:Choice xmlns:p14="http://schemas.microsoft.com/office/powerpoint/2010/main" Requires="p14">
          <p:contentPart p14:bwMode="auto" r:id="rId5">
            <p14:nvContentPartPr>
              <p14:cNvPr id="12" name="Ink 11">
                <a:extLst>
                  <a:ext uri="{FF2B5EF4-FFF2-40B4-BE49-F238E27FC236}">
                    <a16:creationId xmlns:a16="http://schemas.microsoft.com/office/drawing/2014/main" id="{78CD6501-6072-40EC-B82E-3D54B4BAA40D}"/>
                  </a:ext>
                </a:extLst>
              </p14:cNvPr>
              <p14:cNvContentPartPr/>
              <p14:nvPr/>
            </p14:nvContentPartPr>
            <p14:xfrm>
              <a:off x="1483257" y="1147154"/>
              <a:ext cx="4619880" cy="999720"/>
            </p14:xfrm>
          </p:contentPart>
        </mc:Choice>
        <mc:Fallback>
          <p:pic>
            <p:nvPicPr>
              <p:cNvPr id="12" name="Ink 11">
                <a:extLst>
                  <a:ext uri="{FF2B5EF4-FFF2-40B4-BE49-F238E27FC236}">
                    <a16:creationId xmlns:a16="http://schemas.microsoft.com/office/drawing/2014/main" id="{78CD6501-6072-40EC-B82E-3D54B4BAA40D}"/>
                  </a:ext>
                </a:extLst>
              </p:cNvPr>
              <p:cNvPicPr/>
              <p:nvPr/>
            </p:nvPicPr>
            <p:blipFill>
              <a:blip r:embed="rId6"/>
              <a:stretch>
                <a:fillRect/>
              </a:stretch>
            </p:blipFill>
            <p:spPr>
              <a:xfrm>
                <a:off x="1459137" y="1123034"/>
                <a:ext cx="4667400" cy="1047240"/>
              </a:xfrm>
              <a:prstGeom prst="rect">
                <a:avLst/>
              </a:prstGeom>
            </p:spPr>
          </p:pic>
        </mc:Fallback>
      </mc:AlternateContent>
      <p:sp>
        <p:nvSpPr>
          <p:cNvPr id="3" name="Arrow: Left 2">
            <a:extLst>
              <a:ext uri="{FF2B5EF4-FFF2-40B4-BE49-F238E27FC236}">
                <a16:creationId xmlns:a16="http://schemas.microsoft.com/office/drawing/2014/main" id="{474DB9BE-A101-4068-BB36-CB56F13FFDED}"/>
              </a:ext>
            </a:extLst>
          </p:cNvPr>
          <p:cNvSpPr/>
          <p:nvPr/>
        </p:nvSpPr>
        <p:spPr>
          <a:xfrm flipV="1">
            <a:off x="2182695" y="1791047"/>
            <a:ext cx="3962400" cy="192993"/>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ontent Placeholder 2">
            <a:extLst>
              <a:ext uri="{FF2B5EF4-FFF2-40B4-BE49-F238E27FC236}">
                <a16:creationId xmlns:a16="http://schemas.microsoft.com/office/drawing/2014/main" id="{EA50E952-F86C-4056-91AF-B572C3CE5DDD}"/>
              </a:ext>
            </a:extLst>
          </p:cNvPr>
          <p:cNvSpPr txBox="1">
            <a:spLocks/>
          </p:cNvSpPr>
          <p:nvPr/>
        </p:nvSpPr>
        <p:spPr bwMode="auto">
          <a:xfrm>
            <a:off x="6586630" y="875043"/>
            <a:ext cx="2438400"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000" i="1" kern="0" dirty="0"/>
              <a:t>Building layers that can support that</a:t>
            </a:r>
          </a:p>
        </p:txBody>
      </p:sp>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20079362-C51C-4953-9325-6F5A7CD01F44}"/>
                  </a:ext>
                </a:extLst>
              </p14:cNvPr>
              <p14:cNvContentPartPr/>
              <p14:nvPr/>
            </p14:nvContentPartPr>
            <p14:xfrm>
              <a:off x="2442135" y="1538814"/>
              <a:ext cx="3434760" cy="36360"/>
            </p14:xfrm>
          </p:contentPart>
        </mc:Choice>
        <mc:Fallback>
          <p:pic>
            <p:nvPicPr>
              <p:cNvPr id="7" name="Ink 6">
                <a:extLst>
                  <a:ext uri="{FF2B5EF4-FFF2-40B4-BE49-F238E27FC236}">
                    <a16:creationId xmlns:a16="http://schemas.microsoft.com/office/drawing/2014/main" id="{20079362-C51C-4953-9325-6F5A7CD01F44}"/>
                  </a:ext>
                </a:extLst>
              </p:cNvPr>
              <p:cNvPicPr/>
              <p:nvPr/>
            </p:nvPicPr>
            <p:blipFill>
              <a:blip r:embed="rId8"/>
              <a:stretch>
                <a:fillRect/>
              </a:stretch>
            </p:blipFill>
            <p:spPr>
              <a:xfrm>
                <a:off x="2352135" y="1358814"/>
                <a:ext cx="361440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F947B1F3-8DFC-4CEA-BC9D-484075F759C2}"/>
                  </a:ext>
                </a:extLst>
              </p14:cNvPr>
              <p14:cNvContentPartPr/>
              <p14:nvPr/>
            </p14:nvContentPartPr>
            <p14:xfrm>
              <a:off x="6666015" y="1012134"/>
              <a:ext cx="2163240" cy="79200"/>
            </p14:xfrm>
          </p:contentPart>
        </mc:Choice>
        <mc:Fallback>
          <p:pic>
            <p:nvPicPr>
              <p:cNvPr id="8" name="Ink 7">
                <a:extLst>
                  <a:ext uri="{FF2B5EF4-FFF2-40B4-BE49-F238E27FC236}">
                    <a16:creationId xmlns:a16="http://schemas.microsoft.com/office/drawing/2014/main" id="{F947B1F3-8DFC-4CEA-BC9D-484075F759C2}"/>
                  </a:ext>
                </a:extLst>
              </p:cNvPr>
              <p:cNvPicPr/>
              <p:nvPr/>
            </p:nvPicPr>
            <p:blipFill>
              <a:blip r:embed="rId10"/>
              <a:stretch>
                <a:fillRect/>
              </a:stretch>
            </p:blipFill>
            <p:spPr>
              <a:xfrm>
                <a:off x="6576015" y="832134"/>
                <a:ext cx="234288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71C8CCD0-5D1D-4298-8350-F3D832281D65}"/>
                  </a:ext>
                </a:extLst>
              </p14:cNvPr>
              <p14:cNvContentPartPr/>
              <p14:nvPr/>
            </p14:nvContentPartPr>
            <p14:xfrm>
              <a:off x="6819375" y="1368174"/>
              <a:ext cx="1990800" cy="42120"/>
            </p14:xfrm>
          </p:contentPart>
        </mc:Choice>
        <mc:Fallback>
          <p:pic>
            <p:nvPicPr>
              <p:cNvPr id="9" name="Ink 8">
                <a:extLst>
                  <a:ext uri="{FF2B5EF4-FFF2-40B4-BE49-F238E27FC236}">
                    <a16:creationId xmlns:a16="http://schemas.microsoft.com/office/drawing/2014/main" id="{71C8CCD0-5D1D-4298-8350-F3D832281D65}"/>
                  </a:ext>
                </a:extLst>
              </p:cNvPr>
              <p:cNvPicPr/>
              <p:nvPr/>
            </p:nvPicPr>
            <p:blipFill>
              <a:blip r:embed="rId12"/>
              <a:stretch>
                <a:fillRect/>
              </a:stretch>
            </p:blipFill>
            <p:spPr>
              <a:xfrm>
                <a:off x="6729735" y="1188174"/>
                <a:ext cx="2170440" cy="401760"/>
              </a:xfrm>
              <a:prstGeom prst="rect">
                <a:avLst/>
              </a:prstGeom>
            </p:spPr>
          </p:pic>
        </mc:Fallback>
      </mc:AlternateContent>
    </p:spTree>
    <p:extLst>
      <p:ext uri="{BB962C8B-B14F-4D97-AF65-F5344CB8AC3E}">
        <p14:creationId xmlns:p14="http://schemas.microsoft.com/office/powerpoint/2010/main" val="77091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33688" y="961022"/>
            <a:ext cx="9358312" cy="1874768"/>
          </a:xfrm>
        </p:spPr>
        <p:txBody>
          <a:bodyPr/>
          <a:lstStyle/>
          <a:p>
            <a:r>
              <a:rPr lang="en-CA" b="1" dirty="0">
                <a:solidFill>
                  <a:schemeClr val="accent2"/>
                </a:solidFill>
              </a:rPr>
              <a:t>Watson : </a:t>
            </a:r>
            <a:r>
              <a:rPr lang="en-CA" dirty="0"/>
              <a:t>analyzes natural language questions and content well enough and fast enough to compete and win against champion players at </a:t>
            </a:r>
            <a:r>
              <a:rPr lang="en-CA" dirty="0">
                <a:hlinkClick r:id="rId3"/>
              </a:rPr>
              <a:t>Jeopardy!</a:t>
            </a:r>
            <a:r>
              <a:rPr lang="en-CA" dirty="0"/>
              <a:t> </a:t>
            </a:r>
          </a:p>
          <a:p>
            <a:endParaRPr lang="en-CA" dirty="0"/>
          </a:p>
        </p:txBody>
      </p:sp>
      <p:sp>
        <p:nvSpPr>
          <p:cNvPr id="4" name="Footer Placeholder 3"/>
          <p:cNvSpPr>
            <a:spLocks noGrp="1"/>
          </p:cNvSpPr>
          <p:nvPr>
            <p:ph type="ftr" sz="quarter" idx="11"/>
          </p:nvPr>
        </p:nvSpPr>
        <p:spPr/>
        <p:txBody>
          <a:bodyPr/>
          <a:lstStyle/>
          <a:p>
            <a:pPr>
              <a:defRPr/>
            </a:pPr>
            <a:r>
              <a:rPr lang="en-US"/>
              <a:t>CPSC 422, Lecture 35</a:t>
            </a:r>
          </a:p>
        </p:txBody>
      </p:sp>
      <p:sp>
        <p:nvSpPr>
          <p:cNvPr id="5" name="Slide Number Placeholder 4"/>
          <p:cNvSpPr>
            <a:spLocks noGrp="1"/>
          </p:cNvSpPr>
          <p:nvPr>
            <p:ph type="sldNum" sz="quarter" idx="12"/>
          </p:nvPr>
        </p:nvSpPr>
        <p:spPr/>
        <p:txBody>
          <a:bodyPr/>
          <a:lstStyle/>
          <a:p>
            <a:pPr>
              <a:defRPr/>
            </a:pPr>
            <a:r>
              <a:rPr lang="en-US"/>
              <a:t>Slide </a:t>
            </a:r>
            <a:fld id="{AAF57AA3-337D-4802-8403-DA722BDE510B}" type="slidenum">
              <a:rPr lang="en-US" smtClean="0"/>
              <a:pPr>
                <a:defRPr/>
              </a:pPr>
              <a:t>2</a:t>
            </a:fld>
            <a:endParaRPr lang="en-US"/>
          </a:p>
        </p:txBody>
      </p:sp>
      <p:pic>
        <p:nvPicPr>
          <p:cNvPr id="67589" name="Picture 3"/>
          <p:cNvPicPr>
            <a:picLocks noChangeAspect="1" noChangeArrowheads="1"/>
          </p:cNvPicPr>
          <p:nvPr/>
        </p:nvPicPr>
        <p:blipFill>
          <a:blip r:embed="rId4" cstate="print"/>
          <a:srcRect/>
          <a:stretch>
            <a:fillRect/>
          </a:stretch>
        </p:blipFill>
        <p:spPr bwMode="auto">
          <a:xfrm>
            <a:off x="2124075" y="0"/>
            <a:ext cx="4762500" cy="1085850"/>
          </a:xfrm>
          <a:prstGeom prst="rect">
            <a:avLst/>
          </a:prstGeom>
          <a:noFill/>
          <a:ln w="9525">
            <a:noFill/>
            <a:miter lim="800000"/>
            <a:headEnd/>
            <a:tailEnd/>
          </a:ln>
        </p:spPr>
      </p:pic>
      <p:sp>
        <p:nvSpPr>
          <p:cNvPr id="67590" name="Text Box 7"/>
          <p:cNvSpPr txBox="1">
            <a:spLocks noChangeArrowheads="1"/>
          </p:cNvSpPr>
          <p:nvPr/>
        </p:nvSpPr>
        <p:spPr bwMode="auto">
          <a:xfrm>
            <a:off x="457200" y="6454146"/>
            <a:ext cx="2949575" cy="338554"/>
          </a:xfrm>
          <a:prstGeom prst="rect">
            <a:avLst/>
          </a:prstGeom>
          <a:noFill/>
          <a:ln w="9525">
            <a:noFill/>
            <a:miter lim="800000"/>
            <a:headEnd/>
            <a:tailEnd/>
          </a:ln>
        </p:spPr>
        <p:txBody>
          <a:bodyPr wrap="square">
            <a:spAutoFit/>
          </a:bodyPr>
          <a:lstStyle/>
          <a:p>
            <a:pPr eaLnBrk="0" hangingPunct="0">
              <a:spcBef>
                <a:spcPct val="50000"/>
              </a:spcBef>
            </a:pPr>
            <a:r>
              <a:rPr lang="en-US" sz="1600" dirty="0">
                <a:latin typeface="Arial" pitchFamily="34" charset="0"/>
              </a:rPr>
              <a:t>Source: </a:t>
            </a:r>
            <a:r>
              <a:rPr lang="en-US" sz="1600" i="1" dirty="0">
                <a:latin typeface="Arial" pitchFamily="34" charset="0"/>
              </a:rPr>
              <a:t>IBM</a:t>
            </a:r>
          </a:p>
        </p:txBody>
      </p:sp>
      <p:sp>
        <p:nvSpPr>
          <p:cNvPr id="9" name="Content Placeholder 2"/>
          <p:cNvSpPr txBox="1">
            <a:spLocks/>
          </p:cNvSpPr>
          <p:nvPr/>
        </p:nvSpPr>
        <p:spPr bwMode="auto">
          <a:xfrm>
            <a:off x="88467" y="2308445"/>
            <a:ext cx="8445933" cy="936625"/>
          </a:xfrm>
          <a:prstGeom prst="rect">
            <a:avLst/>
          </a:prstGeom>
          <a:solidFill>
            <a:schemeClr val="accent3">
              <a:lumMod val="85000"/>
            </a:schemeClr>
          </a:solidFill>
          <a:ln w="9525">
            <a:noFill/>
            <a:miter lim="800000"/>
            <a:headEnd/>
            <a:tailEnd/>
          </a:ln>
        </p:spPr>
        <p:txBody>
          <a:bodyPr/>
          <a:lstStyle/>
          <a:p>
            <a:pPr marL="342900" indent="-342900" eaLnBrk="0" hangingPunct="0">
              <a:spcBef>
                <a:spcPct val="20000"/>
              </a:spcBef>
              <a:defRPr/>
            </a:pPr>
            <a:r>
              <a:rPr lang="en-CA" sz="2400" b="1" dirty="0">
                <a:latin typeface="Arial" pitchFamily="34" charset="0"/>
                <a:cs typeface="Arial" pitchFamily="34" charset="0"/>
              </a:rPr>
              <a:t>Clue</a:t>
            </a:r>
            <a:r>
              <a:rPr lang="en-CA" sz="2400" dirty="0">
                <a:latin typeface="Arial" pitchFamily="34" charset="0"/>
                <a:cs typeface="Arial" pitchFamily="34" charset="0"/>
              </a:rPr>
              <a:t>: </a:t>
            </a:r>
            <a:r>
              <a:rPr lang="en-CA" sz="2400" i="1" dirty="0">
                <a:latin typeface="Arial" pitchFamily="34" charset="0"/>
                <a:cs typeface="Arial" pitchFamily="34" charset="0"/>
              </a:rPr>
              <a:t>“This Drug has been shown to relieve the symptoms of ADD with relatively few side effects."</a:t>
            </a:r>
            <a:endParaRPr lang="en-CA" sz="2400" kern="0" dirty="0">
              <a:latin typeface="+mn-lt"/>
            </a:endParaRPr>
          </a:p>
        </p:txBody>
      </p:sp>
      <p:pic>
        <p:nvPicPr>
          <p:cNvPr id="67592" name="Picture 4"/>
          <p:cNvPicPr>
            <a:picLocks noChangeAspect="1" noChangeArrowheads="1"/>
          </p:cNvPicPr>
          <p:nvPr/>
        </p:nvPicPr>
        <p:blipFill>
          <a:blip r:embed="rId5" cstate="print"/>
          <a:srcRect/>
          <a:stretch>
            <a:fillRect/>
          </a:stretch>
        </p:blipFill>
        <p:spPr bwMode="auto">
          <a:xfrm>
            <a:off x="2600325" y="3305734"/>
            <a:ext cx="6353175" cy="3296679"/>
          </a:xfrm>
          <a:prstGeom prst="rect">
            <a:avLst/>
          </a:prstGeom>
          <a:noFill/>
          <a:ln w="9525">
            <a:noFill/>
            <a:miter lim="800000"/>
            <a:headEnd/>
            <a:tailEnd/>
          </a:ln>
        </p:spPr>
      </p:pic>
      <p:sp>
        <p:nvSpPr>
          <p:cNvPr id="10" name="Content Placeholder 2"/>
          <p:cNvSpPr txBox="1">
            <a:spLocks/>
          </p:cNvSpPr>
          <p:nvPr/>
        </p:nvSpPr>
        <p:spPr bwMode="auto">
          <a:xfrm>
            <a:off x="0" y="4220996"/>
            <a:ext cx="2905125" cy="993358"/>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a:solidFill>
                  <a:schemeClr val="accent2"/>
                </a:solidFill>
                <a:latin typeface="+mn-lt"/>
              </a:rPr>
              <a:t>1000s of  algorithms and KBs</a:t>
            </a:r>
            <a:endParaRPr lang="en-CA" sz="2400" kern="0" dirty="0">
              <a:latin typeface="+mn-lt"/>
            </a:endParaRPr>
          </a:p>
        </p:txBody>
      </p:sp>
      <p:sp>
        <p:nvSpPr>
          <p:cNvPr id="12" name="Content Placeholder 2"/>
          <p:cNvSpPr txBox="1">
            <a:spLocks/>
          </p:cNvSpPr>
          <p:nvPr/>
        </p:nvSpPr>
        <p:spPr bwMode="auto">
          <a:xfrm>
            <a:off x="0" y="5421837"/>
            <a:ext cx="1854200" cy="617342"/>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a:solidFill>
                  <a:schemeClr val="accent2"/>
                </a:solidFill>
                <a:latin typeface="+mn-lt"/>
              </a:rPr>
              <a:t>3 </a:t>
            </a:r>
            <a:r>
              <a:rPr lang="en-CA" sz="2400" b="1" kern="0" dirty="0" err="1">
                <a:solidFill>
                  <a:schemeClr val="accent2"/>
                </a:solidFill>
                <a:latin typeface="+mn-lt"/>
              </a:rPr>
              <a:t>secs</a:t>
            </a:r>
            <a:endParaRPr lang="en-CA" sz="2400" kern="0" dirty="0">
              <a:latin typeface="+mn-lt"/>
            </a:endParaRPr>
          </a:p>
        </p:txBody>
      </p:sp>
      <p:sp>
        <p:nvSpPr>
          <p:cNvPr id="11" name="Content Placeholder 2"/>
          <p:cNvSpPr txBox="1">
            <a:spLocks/>
          </p:cNvSpPr>
          <p:nvPr/>
        </p:nvSpPr>
        <p:spPr bwMode="auto">
          <a:xfrm>
            <a:off x="88467" y="5964763"/>
            <a:ext cx="5795963" cy="863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a:solidFill>
                  <a:schemeClr val="accent2"/>
                </a:solidFill>
                <a:latin typeface="+mn-lt"/>
              </a:rPr>
              <a:t>Massive parallelism</a:t>
            </a:r>
            <a:endParaRPr lang="en-CA" sz="2400" kern="0" dirty="0">
              <a:latin typeface="+mn-lt"/>
            </a:endParaRPr>
          </a:p>
        </p:txBody>
      </p:sp>
      <p:sp>
        <p:nvSpPr>
          <p:cNvPr id="13" name="Content Placeholder 2">
            <a:extLst>
              <a:ext uri="{FF2B5EF4-FFF2-40B4-BE49-F238E27FC236}">
                <a16:creationId xmlns:a16="http://schemas.microsoft.com/office/drawing/2014/main" id="{4E170AC9-00BD-4AE5-9FD2-DCAB977F62CC}"/>
              </a:ext>
            </a:extLst>
          </p:cNvPr>
          <p:cNvSpPr txBox="1">
            <a:spLocks/>
          </p:cNvSpPr>
          <p:nvPr/>
        </p:nvSpPr>
        <p:spPr bwMode="auto">
          <a:xfrm>
            <a:off x="88467" y="3245070"/>
            <a:ext cx="2426133" cy="936625"/>
          </a:xfrm>
          <a:prstGeom prst="rect">
            <a:avLst/>
          </a:prstGeom>
          <a:solidFill>
            <a:schemeClr val="accent3">
              <a:lumMod val="85000"/>
            </a:schemeClr>
          </a:solidFill>
          <a:ln w="9525">
            <a:noFill/>
            <a:miter lim="800000"/>
            <a:headEnd/>
            <a:tailEnd/>
          </a:ln>
        </p:spPr>
        <p:txBody>
          <a:bodyPr/>
          <a:lstStyle/>
          <a:p>
            <a:pPr marL="342900" indent="-342900" eaLnBrk="0" hangingPunct="0">
              <a:spcBef>
                <a:spcPct val="20000"/>
              </a:spcBef>
              <a:defRPr/>
            </a:pPr>
            <a:r>
              <a:rPr lang="en-CA" sz="2400" b="1" dirty="0">
                <a:latin typeface="Arial" pitchFamily="34" charset="0"/>
                <a:cs typeface="Arial" pitchFamily="34" charset="0"/>
              </a:rPr>
              <a:t>Answer</a:t>
            </a:r>
            <a:r>
              <a:rPr lang="en-CA" sz="2400" dirty="0">
                <a:latin typeface="Arial" pitchFamily="34" charset="0"/>
                <a:cs typeface="Arial" pitchFamily="34" charset="0"/>
              </a:rPr>
              <a:t>: </a:t>
            </a:r>
            <a:r>
              <a:rPr lang="en-CA" sz="2400" i="1" dirty="0">
                <a:latin typeface="Arial" pitchFamily="34" charset="0"/>
                <a:cs typeface="Arial" pitchFamily="34" charset="0"/>
              </a:rPr>
              <a:t>“What is Retail ?”</a:t>
            </a:r>
            <a:endParaRPr lang="en-CA" sz="2400" kern="0" dirty="0">
              <a:latin typeface="+mn-lt"/>
            </a:endParaRPr>
          </a:p>
        </p:txBody>
      </p:sp>
    </p:spTree>
    <p:extLst>
      <p:ext uri="{BB962C8B-B14F-4D97-AF65-F5344CB8AC3E}">
        <p14:creationId xmlns:p14="http://schemas.microsoft.com/office/powerpoint/2010/main" val="2296413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540"/>
            <a:ext cx="8534400" cy="685800"/>
          </a:xfrm>
        </p:spPr>
        <p:txBody>
          <a:bodyPr/>
          <a:lstStyle/>
          <a:p>
            <a:r>
              <a:rPr lang="en-CA" dirty="0"/>
              <a:t>Key to interpretability</a:t>
            </a:r>
          </a:p>
        </p:txBody>
      </p:sp>
      <p:sp>
        <p:nvSpPr>
          <p:cNvPr id="3" name="Content Placeholder 2"/>
          <p:cNvSpPr>
            <a:spLocks noGrp="1"/>
          </p:cNvSpPr>
          <p:nvPr>
            <p:ph idx="1"/>
          </p:nvPr>
        </p:nvSpPr>
        <p:spPr>
          <a:xfrm>
            <a:off x="304800" y="914400"/>
            <a:ext cx="3021650" cy="2240639"/>
          </a:xfrm>
        </p:spPr>
        <p:txBody>
          <a:bodyPr/>
          <a:lstStyle/>
          <a:p>
            <a:r>
              <a:rPr lang="en-CA" dirty="0"/>
              <a:t>Language + mathematical abstractions</a:t>
            </a:r>
          </a:p>
          <a:p>
            <a:r>
              <a:rPr lang="en-CA" dirty="0"/>
              <a:t>+ Visualization</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20</a:t>
            </a:fld>
            <a:endParaRPr lang="en-US">
              <a:solidFill>
                <a:srgbClr val="000000"/>
              </a:solidFill>
            </a:endParaRPr>
          </a:p>
        </p:txBody>
      </p:sp>
      <p:pic>
        <p:nvPicPr>
          <p:cNvPr id="7" name="Picture 6">
            <a:extLst>
              <a:ext uri="{FF2B5EF4-FFF2-40B4-BE49-F238E27FC236}">
                <a16:creationId xmlns:a16="http://schemas.microsoft.com/office/drawing/2014/main" id="{4673C890-FAC0-4EC5-83E4-ACC039986081}"/>
              </a:ext>
            </a:extLst>
          </p:cNvPr>
          <p:cNvPicPr>
            <a:picLocks noChangeAspect="1"/>
          </p:cNvPicPr>
          <p:nvPr/>
        </p:nvPicPr>
        <p:blipFill>
          <a:blip r:embed="rId2"/>
          <a:stretch>
            <a:fillRect/>
          </a:stretch>
        </p:blipFill>
        <p:spPr>
          <a:xfrm>
            <a:off x="2819400" y="2916973"/>
            <a:ext cx="6167837" cy="3448783"/>
          </a:xfrm>
          <a:prstGeom prst="rect">
            <a:avLst/>
          </a:prstGeom>
        </p:spPr>
      </p:pic>
      <p:pic>
        <p:nvPicPr>
          <p:cNvPr id="6" name="Picture 5">
            <a:extLst>
              <a:ext uri="{FF2B5EF4-FFF2-40B4-BE49-F238E27FC236}">
                <a16:creationId xmlns:a16="http://schemas.microsoft.com/office/drawing/2014/main" id="{172D0F18-D0AB-4CB7-9988-19C5E6C8A913}"/>
              </a:ext>
            </a:extLst>
          </p:cNvPr>
          <p:cNvPicPr>
            <a:picLocks noChangeAspect="1"/>
          </p:cNvPicPr>
          <p:nvPr/>
        </p:nvPicPr>
        <p:blipFill>
          <a:blip r:embed="rId3"/>
          <a:stretch>
            <a:fillRect/>
          </a:stretch>
        </p:blipFill>
        <p:spPr>
          <a:xfrm>
            <a:off x="-76200" y="3638434"/>
            <a:ext cx="4522534" cy="3210717"/>
          </a:xfrm>
          <a:prstGeom prst="rect">
            <a:avLst/>
          </a:prstGeom>
        </p:spPr>
      </p:pic>
      <p:pic>
        <p:nvPicPr>
          <p:cNvPr id="8" name="Picture 7">
            <a:extLst>
              <a:ext uri="{FF2B5EF4-FFF2-40B4-BE49-F238E27FC236}">
                <a16:creationId xmlns:a16="http://schemas.microsoft.com/office/drawing/2014/main" id="{04E7906E-5360-4A53-8167-5DEAC56F76CD}"/>
              </a:ext>
            </a:extLst>
          </p:cNvPr>
          <p:cNvPicPr>
            <a:picLocks noChangeAspect="1"/>
          </p:cNvPicPr>
          <p:nvPr/>
        </p:nvPicPr>
        <p:blipFill>
          <a:blip r:embed="rId4"/>
          <a:stretch>
            <a:fillRect/>
          </a:stretch>
        </p:blipFill>
        <p:spPr>
          <a:xfrm>
            <a:off x="3581400" y="739913"/>
            <a:ext cx="5150887" cy="2842733"/>
          </a:xfrm>
          <a:prstGeom prst="rect">
            <a:avLst/>
          </a:prstGeom>
        </p:spPr>
      </p:pic>
    </p:spTree>
    <p:extLst>
      <p:ext uri="{BB962C8B-B14F-4D97-AF65-F5344CB8AC3E}">
        <p14:creationId xmlns:p14="http://schemas.microsoft.com/office/powerpoint/2010/main" val="247608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21</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TA Evaluations / Teaching Evaluations </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IBM Watson…. </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After 422….</a:t>
            </a:r>
          </a:p>
          <a:p>
            <a:pPr marL="342900" indent="-342900">
              <a:spcBef>
                <a:spcPct val="20000"/>
              </a:spcBef>
              <a:spcAft>
                <a:spcPts val="600"/>
              </a:spcAft>
              <a:buFont typeface="Arial" pitchFamily="34" charset="0"/>
              <a:buChar char="•"/>
              <a:defRPr/>
            </a:pPr>
            <a:r>
              <a:rPr lang="en-CA" sz="2800" b="1" kern="0" dirty="0">
                <a:latin typeface="Arial Unicode MS"/>
              </a:rPr>
              <a:t>(422) Highlights from IUI  conferences</a:t>
            </a:r>
          </a:p>
          <a:p>
            <a:pPr marL="342900" indent="-342900">
              <a:spcBef>
                <a:spcPct val="20000"/>
              </a:spcBef>
              <a:spcAft>
                <a:spcPts val="600"/>
              </a:spcAft>
              <a:buFont typeface="Arial" pitchFamily="34" charset="0"/>
              <a:buChar char="•"/>
              <a:defRPr/>
            </a:pPr>
            <a:r>
              <a:rPr lang="en-CA" sz="2800" b="1" kern="0" dirty="0">
                <a:latin typeface="Arial Unicode MS"/>
              </a:rPr>
              <a:t>Final Exam: how to prepare……</a:t>
            </a:r>
            <a:endParaRPr lang="en-CA" sz="2400" b="1"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a:latin typeface="Arial Unicode MS"/>
            </a:endParaRPr>
          </a:p>
          <a:p>
            <a:pPr marL="342900" indent="-342900">
              <a:spcBef>
                <a:spcPct val="20000"/>
              </a:spcBef>
              <a:spcAft>
                <a:spcPts val="600"/>
              </a:spcAft>
              <a:buFont typeface="Arial" pitchFamily="34" charset="0"/>
              <a:buChar char="•"/>
              <a:defRPr/>
            </a:pPr>
            <a:endParaRPr lang="en-US" sz="2800" b="0" kern="0" dirty="0">
              <a:latin typeface="Arial Unicode MS"/>
            </a:endParaRPr>
          </a:p>
          <a:p>
            <a:pPr>
              <a:spcBef>
                <a:spcPct val="20000"/>
              </a:spcBef>
              <a:spcAft>
                <a:spcPts val="600"/>
              </a:spcAft>
              <a:defRPr/>
            </a:pPr>
            <a:endParaRPr lang="en-US" sz="2800" b="0" kern="0" dirty="0">
              <a:solidFill>
                <a:srgbClr val="000000"/>
              </a:solidFill>
              <a:latin typeface="Arial Unicode MS"/>
            </a:endParaRPr>
          </a:p>
          <a:p>
            <a:pPr marL="342900" indent="-342900">
              <a:spcBef>
                <a:spcPct val="20000"/>
              </a:spcBef>
              <a:spcAft>
                <a:spcPts val="600"/>
              </a:spcAft>
              <a:defRPr/>
            </a:pPr>
            <a:endParaRPr lang="en-US" sz="2800" b="0" kern="0" dirty="0">
              <a:solidFill>
                <a:srgbClr val="808080"/>
              </a:solidFill>
              <a:latin typeface="Arial Unicode MS"/>
            </a:endParaRPr>
          </a:p>
          <a:p>
            <a:pPr marL="342900" indent="-342900">
              <a:spcBef>
                <a:spcPct val="20000"/>
              </a:spcBef>
              <a:spcAft>
                <a:spcPts val="600"/>
              </a:spcAft>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4036103"/>
              </p:ext>
            </p:extLst>
          </p:nvPr>
        </p:nvGraphicFramePr>
        <p:xfrm>
          <a:off x="533400" y="1371600"/>
          <a:ext cx="8373618" cy="293370"/>
        </p:xfrm>
        <a:graphic>
          <a:graphicData uri="http://schemas.openxmlformats.org/drawingml/2006/table">
            <a:tbl>
              <a:tblPr/>
              <a:tblGrid>
                <a:gridCol w="440717">
                  <a:extLst>
                    <a:ext uri="{9D8B030D-6E8A-4147-A177-3AD203B41FA5}">
                      <a16:colId xmlns:a16="http://schemas.microsoft.com/office/drawing/2014/main" val="20000"/>
                    </a:ext>
                  </a:extLst>
                </a:gridCol>
                <a:gridCol w="7932901">
                  <a:extLst>
                    <a:ext uri="{9D8B030D-6E8A-4147-A177-3AD203B41FA5}">
                      <a16:colId xmlns:a16="http://schemas.microsoft.com/office/drawing/2014/main" val="20001"/>
                    </a:ext>
                  </a:extLst>
                </a:gridCol>
              </a:tblGrid>
              <a:tr h="0">
                <a:tc>
                  <a:txBody>
                    <a:bodyPr/>
                    <a:lstStyle/>
                    <a:p>
                      <a:pPr algn="ctr"/>
                      <a:endParaRPr lang="en-CA" dirty="0"/>
                    </a:p>
                  </a:txBody>
                  <a:tcPr marL="9525" marR="9525" marT="9525" marB="9525">
                    <a:lnL>
                      <a:noFill/>
                    </a:lnL>
                    <a:lnR>
                      <a:noFill/>
                    </a:lnR>
                    <a:lnT>
                      <a:noFill/>
                    </a:lnT>
                    <a:lnB>
                      <a:noFill/>
                    </a:lnB>
                  </a:tcPr>
                </a:tc>
                <a:tc>
                  <a:txBody>
                    <a:bodyPr/>
                    <a:lstStyle/>
                    <a:p>
                      <a:endParaRPr lang="en-CA"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22</a:t>
            </a:fld>
            <a:endParaRPr lang="en-US">
              <a:solidFill>
                <a:srgbClr val="000000"/>
              </a:solidFill>
            </a:endParaRPr>
          </a:p>
        </p:txBody>
      </p:sp>
      <p:pic>
        <p:nvPicPr>
          <p:cNvPr id="142338" name="Picture 2" descr="http://iui.acm.org/2015/img/banne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 y="0"/>
            <a:ext cx="4267200" cy="177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3733800" y="234950"/>
            <a:ext cx="6400800" cy="685800"/>
          </a:xfrm>
        </p:spPr>
        <p:txBody>
          <a:bodyPr/>
          <a:lstStyle/>
          <a:p>
            <a:r>
              <a:rPr lang="en-CA" dirty="0"/>
              <a:t>AI and HCI meet</a:t>
            </a:r>
          </a:p>
        </p:txBody>
      </p:sp>
      <p:sp>
        <p:nvSpPr>
          <p:cNvPr id="8" name="TextBox 7"/>
          <p:cNvSpPr txBox="1"/>
          <p:nvPr/>
        </p:nvSpPr>
        <p:spPr>
          <a:xfrm>
            <a:off x="533400" y="2117155"/>
            <a:ext cx="8458200" cy="4093428"/>
          </a:xfrm>
          <a:prstGeom prst="rect">
            <a:avLst/>
          </a:prstGeom>
          <a:noFill/>
        </p:spPr>
        <p:txBody>
          <a:bodyPr wrap="square" rtlCol="0">
            <a:spAutoFit/>
          </a:bodyPr>
          <a:lstStyle/>
          <a:p>
            <a:r>
              <a:rPr lang="en-CA" sz="2400" b="1" dirty="0"/>
              <a:t>Keynote Speaker:</a:t>
            </a:r>
            <a:br>
              <a:rPr lang="en-CA" sz="2400" b="1" dirty="0"/>
            </a:br>
            <a:r>
              <a:rPr lang="en-CA" sz="2400" b="1" dirty="0"/>
              <a:t>Prof. Dan Weld, University of Washington</a:t>
            </a:r>
            <a:br>
              <a:rPr lang="en-CA" sz="2400" b="1" dirty="0"/>
            </a:br>
            <a:r>
              <a:rPr lang="en-CA" sz="2800" b="1" dirty="0"/>
              <a:t>Intelligent Control of Crowdsourcing</a:t>
            </a:r>
          </a:p>
          <a:p>
            <a:r>
              <a:rPr lang="en-CA" sz="2400" dirty="0"/>
              <a:t>Crowd-sourcing labor markets (e.g., Amazon Mechanical Turk) are booming, ……  use of </a:t>
            </a:r>
            <a:r>
              <a:rPr lang="en-CA" sz="2400" dirty="0">
                <a:solidFill>
                  <a:srgbClr val="00B050"/>
                </a:solidFill>
              </a:rPr>
              <a:t>Partially-Observable Markov Decision Processes (POMDPs)</a:t>
            </a:r>
            <a:r>
              <a:rPr lang="en-CA" sz="2400" dirty="0"/>
              <a:t> to control voting on binary-choice questions and iterative improvement workflows</a:t>
            </a:r>
            <a:r>
              <a:rPr lang="en-CA" sz="2000" dirty="0"/>
              <a:t>.</a:t>
            </a:r>
          </a:p>
          <a:p>
            <a:endParaRPr lang="en-CA" sz="2000" dirty="0"/>
          </a:p>
          <a:p>
            <a:r>
              <a:rPr lang="en-CA" sz="2000" dirty="0"/>
              <a:t>… </a:t>
            </a:r>
            <a:r>
              <a:rPr lang="en-CA" sz="2400" dirty="0"/>
              <a:t>applications range from photo tagging to audio-visual transcription and </a:t>
            </a:r>
            <a:r>
              <a:rPr lang="en-CA" sz="2400" dirty="0" err="1"/>
              <a:t>interlingual</a:t>
            </a:r>
            <a:r>
              <a:rPr lang="en-CA" sz="2400" dirty="0"/>
              <a:t> translation</a:t>
            </a:r>
          </a:p>
          <a:p>
            <a:endParaRPr lang="en-CA" sz="2000" dirty="0"/>
          </a:p>
        </p:txBody>
      </p:sp>
    </p:spTree>
    <p:extLst>
      <p:ext uri="{BB962C8B-B14F-4D97-AF65-F5344CB8AC3E}">
        <p14:creationId xmlns:p14="http://schemas.microsoft.com/office/powerpoint/2010/main" val="140165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papers from IUI</a:t>
            </a:r>
          </a:p>
        </p:txBody>
      </p:sp>
      <p:sp>
        <p:nvSpPr>
          <p:cNvPr id="3" name="Content Placeholder 2"/>
          <p:cNvSpPr>
            <a:spLocks noGrp="1"/>
          </p:cNvSpPr>
          <p:nvPr>
            <p:ph idx="1"/>
          </p:nvPr>
        </p:nvSpPr>
        <p:spPr/>
        <p:txBody>
          <a:bodyPr/>
          <a:lstStyle/>
          <a:p>
            <a:pPr indent="0">
              <a:spcBef>
                <a:spcPts val="0"/>
              </a:spcBef>
            </a:pPr>
            <a:r>
              <a:rPr lang="en-CA" sz="2400" b="1" dirty="0"/>
              <a:t>Unsupervised Modeling of Users' Interests from their Facebook Profiles and Activities</a:t>
            </a:r>
            <a:r>
              <a:rPr lang="en-CA" sz="2400" dirty="0"/>
              <a:t> </a:t>
            </a:r>
            <a:br>
              <a:rPr lang="en-CA" sz="2400" dirty="0">
                <a:latin typeface="Times New Roman"/>
              </a:rPr>
            </a:br>
            <a:r>
              <a:rPr lang="en-CA" sz="2400" dirty="0" err="1">
                <a:latin typeface="Times New Roman"/>
              </a:rPr>
              <a:t>Preeti</a:t>
            </a:r>
            <a:r>
              <a:rPr lang="en-CA" sz="2400" dirty="0">
                <a:latin typeface="Times New Roman"/>
              </a:rPr>
              <a:t> Bhargava</a:t>
            </a:r>
            <a:r>
              <a:rPr lang="en-CA" sz="2400" i="1" dirty="0">
                <a:latin typeface="Times New Roman"/>
              </a:rPr>
              <a:t> (University of Maryland)</a:t>
            </a:r>
            <a:br>
              <a:rPr lang="en-CA" sz="2400" dirty="0">
                <a:latin typeface="Times New Roman"/>
              </a:rPr>
            </a:br>
            <a:r>
              <a:rPr lang="en-CA" sz="2400" dirty="0">
                <a:latin typeface="Times New Roman"/>
              </a:rPr>
              <a:t>Oliver </a:t>
            </a:r>
            <a:r>
              <a:rPr lang="en-CA" sz="2400" dirty="0" err="1">
                <a:latin typeface="Times New Roman"/>
              </a:rPr>
              <a:t>Brdiczka</a:t>
            </a:r>
            <a:r>
              <a:rPr lang="en-CA" sz="2400" i="1" dirty="0">
                <a:latin typeface="Times New Roman"/>
              </a:rPr>
              <a:t> (Vectra Networks, Inc.)</a:t>
            </a:r>
            <a:br>
              <a:rPr lang="en-CA" sz="2400" dirty="0">
                <a:latin typeface="Times New Roman"/>
              </a:rPr>
            </a:br>
            <a:r>
              <a:rPr lang="en-CA" sz="2400" dirty="0">
                <a:latin typeface="Times New Roman"/>
              </a:rPr>
              <a:t>Michael Roberts</a:t>
            </a:r>
            <a:r>
              <a:rPr lang="en-CA" sz="2400" i="1" dirty="0">
                <a:latin typeface="Times New Roman"/>
              </a:rPr>
              <a:t> (Palo Alto Research Center)</a:t>
            </a:r>
          </a:p>
          <a:p>
            <a:r>
              <a:rPr lang="en-CA" sz="2400" kern="1200" dirty="0">
                <a:solidFill>
                  <a:srgbClr val="00B050"/>
                </a:solidFill>
                <a:latin typeface="Times New Roman" pitchFamily="18" charset="0"/>
              </a:rPr>
              <a:t>named entity recognition</a:t>
            </a:r>
            <a:r>
              <a:rPr lang="en-CA" sz="2400" kern="1200" dirty="0">
                <a:latin typeface="Times New Roman" pitchFamily="18" charset="0"/>
              </a:rPr>
              <a:t>, document categorization</a:t>
            </a:r>
            <a:r>
              <a:rPr lang="en-CA" sz="2400" kern="1200" dirty="0">
                <a:solidFill>
                  <a:srgbClr val="00B050"/>
                </a:solidFill>
                <a:latin typeface="Times New Roman" pitchFamily="18" charset="0"/>
              </a:rPr>
              <a:t>, sentiment analysis</a:t>
            </a:r>
            <a:r>
              <a:rPr lang="en-CA" sz="2400" kern="1200" dirty="0">
                <a:latin typeface="Times New Roman" pitchFamily="18" charset="0"/>
              </a:rPr>
              <a:t>, semantic relatedness and social tagging</a:t>
            </a:r>
          </a:p>
          <a:p>
            <a:r>
              <a:rPr lang="en-CA" sz="2400" dirty="0"/>
              <a:t>Semantic Textual Similarity (STS) system [13] for computing the SR scores. STS is based on LSA along with </a:t>
            </a:r>
            <a:r>
              <a:rPr lang="en-CA" sz="2400" dirty="0">
                <a:solidFill>
                  <a:srgbClr val="00B050"/>
                </a:solidFill>
              </a:rPr>
              <a:t>WordNet knowledge</a:t>
            </a:r>
            <a:r>
              <a:rPr lang="en-CA" sz="2400" dirty="0"/>
              <a:t> and is trained on LDC </a:t>
            </a:r>
            <a:r>
              <a:rPr lang="en-CA" sz="2400" dirty="0" err="1"/>
              <a:t>Gigawords</a:t>
            </a:r>
            <a:r>
              <a:rPr lang="en-CA" sz="2400" dirty="0"/>
              <a:t> and Stanford </a:t>
            </a:r>
            <a:r>
              <a:rPr lang="en-CA" sz="2400" dirty="0" err="1"/>
              <a:t>Webbase</a:t>
            </a:r>
            <a:r>
              <a:rPr lang="en-CA" sz="2400" dirty="0"/>
              <a:t> corpora</a:t>
            </a:r>
          </a:p>
          <a:p>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191794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papers from IUI-15</a:t>
            </a:r>
          </a:p>
        </p:txBody>
      </p:sp>
      <p:sp>
        <p:nvSpPr>
          <p:cNvPr id="3" name="Content Placeholder 2"/>
          <p:cNvSpPr>
            <a:spLocks noGrp="1"/>
          </p:cNvSpPr>
          <p:nvPr>
            <p:ph idx="1"/>
          </p:nvPr>
        </p:nvSpPr>
        <p:spPr/>
        <p:txBody>
          <a:bodyPr/>
          <a:lstStyle/>
          <a:p>
            <a:pPr indent="0">
              <a:spcBef>
                <a:spcPts val="0"/>
              </a:spcBef>
            </a:pPr>
            <a:r>
              <a:rPr lang="en-CA" sz="2400" b="1" dirty="0" err="1"/>
              <a:t>BayesHeart</a:t>
            </a:r>
            <a:r>
              <a:rPr lang="en-CA" sz="2400" b="1" dirty="0"/>
              <a:t>: A Probabilistic Approach for Robust, Low-Latency Heart Rate Monitoring on Camera Phones</a:t>
            </a:r>
            <a:r>
              <a:rPr lang="en-CA" sz="2400" dirty="0"/>
              <a:t> </a:t>
            </a:r>
            <a:br>
              <a:rPr lang="en-CA" sz="2400" dirty="0">
                <a:latin typeface="Times New Roman"/>
              </a:rPr>
            </a:br>
            <a:r>
              <a:rPr lang="en-CA" sz="2400" dirty="0" err="1">
                <a:latin typeface="Times New Roman"/>
              </a:rPr>
              <a:t>Xiangmin</a:t>
            </a:r>
            <a:r>
              <a:rPr lang="en-CA" sz="2400" dirty="0">
                <a:latin typeface="Times New Roman"/>
              </a:rPr>
              <a:t> Fan</a:t>
            </a:r>
            <a:r>
              <a:rPr lang="en-CA" sz="2400" i="1" dirty="0">
                <a:latin typeface="Times New Roman"/>
              </a:rPr>
              <a:t> (University of Pittsburgh)</a:t>
            </a:r>
            <a:br>
              <a:rPr lang="en-CA" sz="2400" dirty="0">
                <a:latin typeface="Times New Roman"/>
              </a:rPr>
            </a:br>
            <a:r>
              <a:rPr lang="en-CA" sz="2400" dirty="0" err="1">
                <a:latin typeface="Times New Roman"/>
              </a:rPr>
              <a:t>Jingtao</a:t>
            </a:r>
            <a:r>
              <a:rPr lang="en-CA" sz="2400" dirty="0">
                <a:latin typeface="Times New Roman"/>
              </a:rPr>
              <a:t> Wang</a:t>
            </a:r>
            <a:r>
              <a:rPr lang="en-CA" sz="2400" i="1" dirty="0">
                <a:latin typeface="Times New Roman"/>
              </a:rPr>
              <a:t> (University of Pittsburgh)</a:t>
            </a:r>
            <a:endParaRPr lang="en-CA" sz="2400" dirty="0"/>
          </a:p>
          <a:p>
            <a:r>
              <a:rPr lang="en-CA" sz="2400" kern="1200" dirty="0" err="1">
                <a:latin typeface="Times New Roman" pitchFamily="18" charset="0"/>
              </a:rPr>
              <a:t>BayesHeart</a:t>
            </a:r>
            <a:r>
              <a:rPr lang="en-CA" sz="2400" kern="1200" dirty="0">
                <a:latin typeface="Times New Roman" pitchFamily="18" charset="0"/>
              </a:rPr>
              <a:t> is based on an </a:t>
            </a:r>
            <a:r>
              <a:rPr lang="en-CA" sz="2400" kern="1200" dirty="0">
                <a:solidFill>
                  <a:srgbClr val="00B050"/>
                </a:solidFill>
                <a:latin typeface="Times New Roman" pitchFamily="18" charset="0"/>
              </a:rPr>
              <a:t>adaptive</a:t>
            </a:r>
            <a:r>
              <a:rPr lang="en-CA" sz="2400" kern="1200" dirty="0">
                <a:latin typeface="Times New Roman" pitchFamily="18" charset="0"/>
              </a:rPr>
              <a:t> </a:t>
            </a:r>
            <a:r>
              <a:rPr lang="en-CA" sz="2400" kern="1200" dirty="0">
                <a:solidFill>
                  <a:srgbClr val="00B050"/>
                </a:solidFill>
                <a:latin typeface="Times New Roman" pitchFamily="18" charset="0"/>
              </a:rPr>
              <a:t>hidden Markov model</a:t>
            </a:r>
            <a:r>
              <a:rPr lang="en-CA" sz="2400" kern="1200" dirty="0">
                <a:latin typeface="Times New Roman" pitchFamily="18" charset="0"/>
              </a:rPr>
              <a:t>, requires minimal training data and is user-independent.</a:t>
            </a:r>
          </a:p>
          <a:p>
            <a:r>
              <a:rPr lang="en-CA" sz="2400" kern="1200" dirty="0">
                <a:latin typeface="Times New Roman" pitchFamily="18" charset="0"/>
              </a:rPr>
              <a:t>Two models, one with 2 states and one with 4 states,  work in combination….</a:t>
            </a:r>
          </a:p>
          <a:p>
            <a:r>
              <a:rPr lang="en-CA" sz="2400" kern="1200" dirty="0">
                <a:latin typeface="Times New Roman" pitchFamily="18" charset="0"/>
              </a:rPr>
              <a:t>…. measuring people’s heart rates through commodity cameras by capturing users’ skin transparency changes, color changes, or involuntary motion</a:t>
            </a:r>
          </a:p>
          <a:p>
            <a:r>
              <a:rPr lang="en-CA" b="1" kern="1200" dirty="0">
                <a:latin typeface="Times New Roman" pitchFamily="18" charset="0"/>
              </a:rPr>
              <a:t>Applications</a:t>
            </a:r>
            <a:r>
              <a:rPr lang="en-CA" sz="2400" kern="1200" dirty="0">
                <a:latin typeface="Times New Roman" pitchFamily="18" charset="0"/>
              </a:rPr>
              <a:t>: </a:t>
            </a:r>
            <a:r>
              <a:rPr lang="en-CA" kern="1200" dirty="0">
                <a:latin typeface="Times New Roman" pitchFamily="18" charset="0"/>
              </a:rPr>
              <a:t>gaming, learning, and fitness training </a:t>
            </a:r>
            <a:endParaRPr lang="en-CA" dirty="0"/>
          </a:p>
        </p:txBody>
      </p:sp>
      <p:sp>
        <p:nvSpPr>
          <p:cNvPr id="4" name="Footer Placeholder 3"/>
          <p:cNvSpPr>
            <a:spLocks noGrp="1"/>
          </p:cNvSpPr>
          <p:nvPr>
            <p:ph type="ftr" sz="quarter" idx="11"/>
          </p:nvPr>
        </p:nvSpPr>
        <p:spPr>
          <a:xfrm>
            <a:off x="3124200" y="6477000"/>
            <a:ext cx="2895600" cy="457200"/>
          </a:xfrm>
        </p:spPr>
        <p:txBody>
          <a:bodyPr/>
          <a:lstStyle/>
          <a:p>
            <a:pPr>
              <a:defRPr/>
            </a:pPr>
            <a:r>
              <a:rPr lang="en-US" dirty="0">
                <a:solidFill>
                  <a:srgbClr val="000000"/>
                </a:solidFill>
              </a:rPr>
              <a:t>CPSC 422, Lecture 35</a:t>
            </a:r>
          </a:p>
        </p:txBody>
      </p:sp>
      <p:sp>
        <p:nvSpPr>
          <p:cNvPr id="5" name="Slide Number Placeholder 4"/>
          <p:cNvSpPr>
            <a:spLocks noGrp="1"/>
          </p:cNvSpPr>
          <p:nvPr>
            <p:ph type="sldNum" sz="quarter" idx="12"/>
          </p:nvPr>
        </p:nvSpPr>
        <p:spPr>
          <a:xfrm>
            <a:off x="6845710" y="640080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145345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6700"/>
            <a:ext cx="9144000" cy="800100"/>
          </a:xfrm>
        </p:spPr>
        <p:txBody>
          <a:bodyPr/>
          <a:lstStyle/>
          <a:p>
            <a:r>
              <a:rPr lang="en-CA" sz="3200" dirty="0"/>
              <a:t>Paper for IUI 2017</a:t>
            </a:r>
          </a:p>
        </p:txBody>
      </p:sp>
      <p:sp>
        <p:nvSpPr>
          <p:cNvPr id="3" name="Content Placeholder 2"/>
          <p:cNvSpPr>
            <a:spLocks noGrp="1"/>
          </p:cNvSpPr>
          <p:nvPr>
            <p:ph idx="1"/>
          </p:nvPr>
        </p:nvSpPr>
        <p:spPr>
          <a:xfrm>
            <a:off x="293054" y="1092834"/>
            <a:ext cx="8458200" cy="2247900"/>
          </a:xfrm>
        </p:spPr>
        <p:txBody>
          <a:bodyPr/>
          <a:lstStyle/>
          <a:p>
            <a:pPr marL="0" indent="0"/>
            <a:r>
              <a:rPr lang="en-CA" sz="2400" b="1" u="sng" dirty="0" err="1">
                <a:hlinkClick r:id="rId3" tooltip="Get the Full Text from the ACM Digital Library"/>
              </a:rPr>
              <a:t>Analyza</a:t>
            </a:r>
            <a:r>
              <a:rPr lang="en-CA" sz="2400" b="1" u="sng" dirty="0">
                <a:hlinkClick r:id="rId3" tooltip="Get the Full Text from the ACM Digital Library"/>
              </a:rPr>
              <a:t>: Exploring Data with Conversation</a:t>
            </a:r>
            <a:r>
              <a:rPr lang="en-CA" sz="2400" b="1" u="sng" dirty="0"/>
              <a:t> (Google research)</a:t>
            </a:r>
            <a:endParaRPr lang="en-CA" sz="2400" b="1" dirty="0"/>
          </a:p>
          <a:p>
            <a:pPr marL="0" indent="0"/>
            <a:r>
              <a:rPr lang="en-CA" sz="2400" dirty="0">
                <a:latin typeface="+mj-lt"/>
              </a:rPr>
              <a:t>Applied in two systems</a:t>
            </a:r>
          </a:p>
          <a:p>
            <a:pPr marL="514350" indent="-514350">
              <a:buAutoNum type="alphaLcParenBoth"/>
            </a:pPr>
            <a:r>
              <a:rPr lang="en-CA" sz="2400" dirty="0">
                <a:latin typeface="+mj-lt"/>
              </a:rPr>
              <a:t>Question answering for a spreadsheet product. </a:t>
            </a:r>
          </a:p>
          <a:p>
            <a:pPr marL="514350" indent="-514350">
              <a:buAutoNum type="alphaLcParenBoth"/>
            </a:pPr>
            <a:r>
              <a:rPr lang="en-CA" sz="2400" dirty="0">
                <a:latin typeface="+mj-lt"/>
              </a:rPr>
              <a:t>provides convenient access to a revenue/inventory database for a large sales force.....  </a:t>
            </a:r>
          </a:p>
          <a:p>
            <a:pPr marL="0" indent="0"/>
            <a:r>
              <a:rPr lang="en-CA" sz="2400" dirty="0">
                <a:latin typeface="+mj-lt"/>
              </a:rPr>
              <a:t>Support users who do not necessarily have coding skills....</a:t>
            </a:r>
          </a:p>
          <a:p>
            <a:pPr marL="0" indent="0"/>
            <a:endParaRPr lang="en-CA" sz="2400" dirty="0">
              <a:solidFill>
                <a:srgbClr val="66CCFF"/>
              </a:solidFill>
              <a:latin typeface="+mj-lt"/>
            </a:endParaRPr>
          </a:p>
          <a:p>
            <a:pPr marL="0" indent="0"/>
            <a:endParaRPr lang="en-CA" sz="2400" dirty="0">
              <a:latin typeface="+mj-lt"/>
            </a:endParaRPr>
          </a:p>
        </p:txBody>
      </p:sp>
      <p:sp>
        <p:nvSpPr>
          <p:cNvPr id="4" name="Footer Placeholder 3"/>
          <p:cNvSpPr>
            <a:spLocks noGrp="1"/>
          </p:cNvSpPr>
          <p:nvPr>
            <p:ph type="ftr" sz="quarter" idx="11"/>
          </p:nvPr>
        </p:nvSpPr>
        <p:spPr>
          <a:xfrm>
            <a:off x="3162300" y="6591300"/>
            <a:ext cx="2895600" cy="457200"/>
          </a:xfrm>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a:xfrm>
            <a:off x="6591300" y="6591300"/>
            <a:ext cx="1905000" cy="457200"/>
          </a:xfrm>
        </p:spPr>
        <p:txBody>
          <a:bodyPr/>
          <a:lstStyle/>
          <a:p>
            <a:pPr>
              <a:defRPr/>
            </a:pPr>
            <a:r>
              <a:rPr lang="en-US">
                <a:solidFill>
                  <a:srgbClr val="000000"/>
                </a:solidFill>
              </a:rPr>
              <a:t>Slide </a:t>
            </a:r>
            <a:fld id="{38B5A9E0-7EB5-4FF0-AEB5-1FBEA79D2A5B}" type="slidenum">
              <a:rPr lang="en-US" smtClean="0">
                <a:solidFill>
                  <a:srgbClr val="000000"/>
                </a:solidFill>
              </a:rPr>
              <a:pPr>
                <a:defRPr/>
              </a:pPr>
              <a:t>25</a:t>
            </a:fld>
            <a:endParaRPr lang="en-US">
              <a:solidFill>
                <a:srgbClr val="000000"/>
              </a:solidFill>
            </a:endParaRPr>
          </a:p>
        </p:txBody>
      </p:sp>
      <p:sp>
        <p:nvSpPr>
          <p:cNvPr id="6" name="TextBox 5"/>
          <p:cNvSpPr txBox="1"/>
          <p:nvPr/>
        </p:nvSpPr>
        <p:spPr>
          <a:xfrm>
            <a:off x="495300" y="3806101"/>
            <a:ext cx="4038600" cy="1938992"/>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also derive an additional</a:t>
            </a:r>
          </a:p>
          <a:p>
            <a:r>
              <a:rPr lang="en-CA" sz="2400" dirty="0">
                <a:solidFill>
                  <a:srgbClr val="000000"/>
                </a:solidFill>
                <a:latin typeface="Segoe UI Emoji" panose="020B0502040204020203" pitchFamily="34" charset="0"/>
              </a:rPr>
              <a:t>lexicon for entities in our knowledge base by joining with a much larger </a:t>
            </a:r>
            <a:r>
              <a:rPr lang="en-CA" sz="2400" b="1" dirty="0">
                <a:solidFill>
                  <a:schemeClr val="accent2"/>
                </a:solidFill>
                <a:latin typeface="Segoe UI Emoji" panose="020B0502040204020203" pitchFamily="34" charset="0"/>
              </a:rPr>
              <a:t>knowledge graph</a:t>
            </a:r>
          </a:p>
        </p:txBody>
      </p:sp>
      <p:sp>
        <p:nvSpPr>
          <p:cNvPr id="7" name="TextBox 6"/>
          <p:cNvSpPr txBox="1"/>
          <p:nvPr/>
        </p:nvSpPr>
        <p:spPr>
          <a:xfrm>
            <a:off x="1409700" y="4609155"/>
            <a:ext cx="5576342" cy="1569660"/>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use a </a:t>
            </a:r>
            <a:r>
              <a:rPr lang="en-CA" sz="2400" b="1" dirty="0">
                <a:solidFill>
                  <a:schemeClr val="accent2"/>
                </a:solidFill>
                <a:latin typeface="Segoe UI Emoji" panose="020B0502040204020203" pitchFamily="34" charset="0"/>
              </a:rPr>
              <a:t>context-free grammar </a:t>
            </a:r>
            <a:r>
              <a:rPr lang="en-CA" sz="2400" dirty="0">
                <a:solidFill>
                  <a:srgbClr val="000000"/>
                </a:solidFill>
                <a:latin typeface="Segoe UI Emoji" panose="020B0502040204020203" pitchFamily="34" charset="0"/>
              </a:rPr>
              <a:t>to parse the annotated query. The grammar rules are written in terms of semantic types.</a:t>
            </a:r>
          </a:p>
        </p:txBody>
      </p:sp>
      <p:sp>
        <p:nvSpPr>
          <p:cNvPr id="8" name="TextBox 7"/>
          <p:cNvSpPr txBox="1"/>
          <p:nvPr/>
        </p:nvSpPr>
        <p:spPr>
          <a:xfrm>
            <a:off x="3162300" y="5351171"/>
            <a:ext cx="5576342" cy="1200329"/>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used multiple ways of establishing </a:t>
            </a:r>
            <a:r>
              <a:rPr lang="en-CA" sz="2400" b="1" dirty="0">
                <a:solidFill>
                  <a:schemeClr val="accent2"/>
                </a:solidFill>
                <a:latin typeface="Segoe UI Emoji" panose="020B0502040204020203" pitchFamily="34" charset="0"/>
              </a:rPr>
              <a:t>semantic similarity </a:t>
            </a:r>
            <a:r>
              <a:rPr lang="en-CA" sz="2400" dirty="0">
                <a:solidFill>
                  <a:srgbClr val="000000"/>
                </a:solidFill>
                <a:latin typeface="Segoe UI Emoji" panose="020B0502040204020203" pitchFamily="34" charset="0"/>
              </a:rPr>
              <a:t>between a question term and the lexicon.</a:t>
            </a:r>
          </a:p>
        </p:txBody>
      </p:sp>
    </p:spTree>
    <p:extLst>
      <p:ext uri="{BB962C8B-B14F-4D97-AF65-F5344CB8AC3E}">
        <p14:creationId xmlns:p14="http://schemas.microsoft.com/office/powerpoint/2010/main" val="24481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4" y="-179959"/>
            <a:ext cx="9144000" cy="800100"/>
          </a:xfrm>
        </p:spPr>
        <p:txBody>
          <a:bodyPr/>
          <a:lstStyle/>
          <a:p>
            <a:r>
              <a:rPr lang="en-CA" sz="3200" dirty="0"/>
              <a:t>Another IUI 2017 paper</a:t>
            </a:r>
          </a:p>
        </p:txBody>
      </p:sp>
      <p:sp>
        <p:nvSpPr>
          <p:cNvPr id="3" name="Content Placeholder 2"/>
          <p:cNvSpPr>
            <a:spLocks noGrp="1"/>
          </p:cNvSpPr>
          <p:nvPr>
            <p:ph idx="1"/>
          </p:nvPr>
        </p:nvSpPr>
        <p:spPr>
          <a:xfrm>
            <a:off x="-43334" y="454099"/>
            <a:ext cx="9364480" cy="1219200"/>
          </a:xfrm>
        </p:spPr>
        <p:txBody>
          <a:bodyPr/>
          <a:lstStyle/>
          <a:p>
            <a:r>
              <a:rPr lang="en-CA" sz="2400" dirty="0"/>
              <a:t>"How May I Help You?": Modeling Twitter Customer </a:t>
            </a:r>
            <a:r>
              <a:rPr lang="en-CA" sz="2400" dirty="0" err="1"/>
              <a:t>ServiceConversations</a:t>
            </a:r>
            <a:r>
              <a:rPr lang="en-CA" sz="2400" dirty="0"/>
              <a:t> Using Fine-Grained Dialogue Acts </a:t>
            </a:r>
          </a:p>
          <a:p>
            <a:r>
              <a:rPr lang="en-CA" sz="2400" dirty="0"/>
              <a:t>(IBM, U of California..)</a:t>
            </a:r>
          </a:p>
          <a:p>
            <a:pPr marL="0" indent="0"/>
            <a:endParaRPr lang="en-CA" dirty="0"/>
          </a:p>
        </p:txBody>
      </p:sp>
      <p:sp>
        <p:nvSpPr>
          <p:cNvPr id="4" name="Footer Placeholder 3"/>
          <p:cNvSpPr>
            <a:spLocks noGrp="1"/>
          </p:cNvSpPr>
          <p:nvPr>
            <p:ph type="ftr" sz="quarter" idx="11"/>
          </p:nvPr>
        </p:nvSpPr>
        <p:spPr>
          <a:xfrm>
            <a:off x="3626370" y="6489492"/>
            <a:ext cx="2895600" cy="457200"/>
          </a:xfrm>
        </p:spPr>
        <p:txBody>
          <a:bodyPr/>
          <a:lstStyle/>
          <a:p>
            <a:pPr>
              <a:defRPr/>
            </a:pPr>
            <a:r>
              <a:rPr lang="en-US" dirty="0">
                <a:solidFill>
                  <a:srgbClr val="000000"/>
                </a:solidFill>
              </a:rPr>
              <a:t>CPSC 422, Lecture 35</a:t>
            </a:r>
          </a:p>
        </p:txBody>
      </p:sp>
      <p:sp>
        <p:nvSpPr>
          <p:cNvPr id="5" name="Slide Number Placeholder 4"/>
          <p:cNvSpPr>
            <a:spLocks noGrp="1"/>
          </p:cNvSpPr>
          <p:nvPr>
            <p:ph type="sldNum" sz="quarter" idx="12"/>
          </p:nvPr>
        </p:nvSpPr>
        <p:spPr>
          <a:xfrm>
            <a:off x="7187783" y="6413292"/>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26</a:t>
            </a:fld>
            <a:endParaRPr lang="en-US" dirty="0">
              <a:solidFill>
                <a:srgbClr val="000000"/>
              </a:solidFill>
            </a:endParaRPr>
          </a:p>
        </p:txBody>
      </p:sp>
      <p:sp>
        <p:nvSpPr>
          <p:cNvPr id="6" name="Content Placeholder 2"/>
          <p:cNvSpPr txBox="1">
            <a:spLocks/>
          </p:cNvSpPr>
          <p:nvPr/>
        </p:nvSpPr>
        <p:spPr bwMode="auto">
          <a:xfrm>
            <a:off x="129290" y="4550764"/>
            <a:ext cx="8963493"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a:t> We develop an </a:t>
            </a:r>
            <a:r>
              <a:rPr lang="en-CA" b="1" kern="0" dirty="0">
                <a:solidFill>
                  <a:schemeClr val="accent2"/>
                </a:solidFill>
              </a:rPr>
              <a:t>SVM-HMM</a:t>
            </a:r>
            <a:r>
              <a:rPr lang="en-CA" kern="0" dirty="0"/>
              <a:t> model to identify dialogue acts in a conversation, in a real-time setting, and using a novel </a:t>
            </a:r>
            <a:r>
              <a:rPr lang="en-CA" b="1" kern="0" dirty="0">
                <a:solidFill>
                  <a:schemeClr val="accent2"/>
                </a:solidFill>
              </a:rPr>
              <a:t>multi-label approach </a:t>
            </a:r>
            <a:r>
              <a:rPr lang="en-CA" kern="0" dirty="0"/>
              <a:t>to capture different dialogic intents contained in a single turn.</a:t>
            </a:r>
          </a:p>
        </p:txBody>
      </p:sp>
      <p:pic>
        <p:nvPicPr>
          <p:cNvPr id="7" name="Picture 6"/>
          <p:cNvPicPr>
            <a:picLocks noChangeAspect="1"/>
          </p:cNvPicPr>
          <p:nvPr/>
        </p:nvPicPr>
        <p:blipFill>
          <a:blip r:embed="rId3"/>
          <a:stretch>
            <a:fillRect/>
          </a:stretch>
        </p:blipFill>
        <p:spPr>
          <a:xfrm>
            <a:off x="998720" y="1636913"/>
            <a:ext cx="6477000" cy="3053281"/>
          </a:xfrm>
          <a:prstGeom prst="rect">
            <a:avLst/>
          </a:prstGeom>
        </p:spPr>
      </p:pic>
    </p:spTree>
    <p:extLst>
      <p:ext uri="{BB962C8B-B14F-4D97-AF65-F5344CB8AC3E}">
        <p14:creationId xmlns:p14="http://schemas.microsoft.com/office/powerpoint/2010/main" val="4048242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Last Clicker Question</a:t>
            </a:r>
          </a:p>
        </p:txBody>
      </p:sp>
      <p:sp>
        <p:nvSpPr>
          <p:cNvPr id="3" name="Content Placeholder 2"/>
          <p:cNvSpPr>
            <a:spLocks noGrp="1"/>
          </p:cNvSpPr>
          <p:nvPr>
            <p:ph idx="1"/>
          </p:nvPr>
        </p:nvSpPr>
        <p:spPr/>
        <p:txBody>
          <a:bodyPr/>
          <a:lstStyle/>
          <a:p>
            <a:r>
              <a:rPr lang="en-CA" dirty="0"/>
              <a:t>I would like to learn more about AI....</a:t>
            </a:r>
          </a:p>
          <a:p>
            <a:endParaRPr lang="en-CA" dirty="0"/>
          </a:p>
          <a:p>
            <a:pPr marL="514350" indent="-514350">
              <a:buAutoNum type="alphaUcPeriod"/>
            </a:pPr>
            <a:r>
              <a:rPr lang="en-CA" dirty="0"/>
              <a:t>Yes</a:t>
            </a:r>
          </a:p>
          <a:p>
            <a:pPr marL="514350" indent="-514350">
              <a:buAutoNum type="alphaUcPeriod"/>
            </a:pPr>
            <a:r>
              <a:rPr lang="en-CA" dirty="0"/>
              <a:t>Maybe</a:t>
            </a:r>
          </a:p>
          <a:p>
            <a:pPr marL="514350" indent="-514350">
              <a:buAutoNum type="alphaUcPeriod"/>
            </a:pPr>
            <a:r>
              <a:rPr lang="en-CA" dirty="0"/>
              <a:t>No</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27</a:t>
            </a:fld>
            <a:endParaRPr lang="en-US">
              <a:solidFill>
                <a:srgbClr val="000000"/>
              </a:solidFill>
            </a:endParaRPr>
          </a:p>
        </p:txBody>
      </p:sp>
      <p:pic>
        <p:nvPicPr>
          <p:cNvPr id="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971800"/>
            <a:ext cx="1365001" cy="504056"/>
          </a:xfrm>
          <a:prstGeom prst="rect">
            <a:avLst/>
          </a:prstGeom>
          <a:solidFill>
            <a:schemeClr val="accent5">
              <a:lumMod val="20000"/>
              <a:lumOff val="80000"/>
            </a:schemeClr>
          </a:solidFill>
          <a:ln w="57150">
            <a:solidFill>
              <a:srgbClr val="00B0F0"/>
            </a:solidFill>
          </a:ln>
          <a:extLst/>
        </p:spPr>
      </p:pic>
    </p:spTree>
    <p:extLst>
      <p:ext uri="{BB962C8B-B14F-4D97-AF65-F5344CB8AC3E}">
        <p14:creationId xmlns:p14="http://schemas.microsoft.com/office/powerpoint/2010/main" val="616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28</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TA Evaluations / Teaching Evaluations </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IBM Watson…. </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After 422….</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(422) Highlights from IUI  conferences</a:t>
            </a:r>
          </a:p>
          <a:p>
            <a:pPr marL="342900" indent="-342900">
              <a:spcBef>
                <a:spcPct val="20000"/>
              </a:spcBef>
              <a:spcAft>
                <a:spcPts val="600"/>
              </a:spcAft>
              <a:buFont typeface="Arial" pitchFamily="34" charset="0"/>
              <a:buChar char="•"/>
              <a:defRPr/>
            </a:pPr>
            <a:r>
              <a:rPr lang="en-CA" sz="2800" b="1" kern="0" dirty="0">
                <a:latin typeface="Arial Unicode MS"/>
              </a:rPr>
              <a:t>Final Exam: how to prepare……</a:t>
            </a:r>
            <a:endParaRPr lang="en-CA" sz="2400" b="1"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a:latin typeface="Arial Unicode MS"/>
            </a:endParaRPr>
          </a:p>
          <a:p>
            <a:pPr marL="342900" indent="-342900">
              <a:spcBef>
                <a:spcPct val="20000"/>
              </a:spcBef>
              <a:spcAft>
                <a:spcPts val="600"/>
              </a:spcAft>
              <a:buFont typeface="Arial" pitchFamily="34" charset="0"/>
              <a:buChar char="•"/>
              <a:defRPr/>
            </a:pPr>
            <a:endParaRPr lang="en-US" sz="2800" b="0" kern="0" dirty="0">
              <a:latin typeface="Arial Unicode MS"/>
            </a:endParaRPr>
          </a:p>
          <a:p>
            <a:pPr>
              <a:spcBef>
                <a:spcPct val="20000"/>
              </a:spcBef>
              <a:spcAft>
                <a:spcPts val="600"/>
              </a:spcAft>
              <a:defRPr/>
            </a:pPr>
            <a:endParaRPr lang="en-US" sz="2800" b="0" kern="0" dirty="0">
              <a:solidFill>
                <a:srgbClr val="000000"/>
              </a:solidFill>
              <a:latin typeface="Arial Unicode MS"/>
            </a:endParaRPr>
          </a:p>
          <a:p>
            <a:pPr marL="342900" indent="-342900">
              <a:spcBef>
                <a:spcPct val="20000"/>
              </a:spcBef>
              <a:spcAft>
                <a:spcPts val="600"/>
              </a:spcAft>
              <a:defRPr/>
            </a:pPr>
            <a:endParaRPr lang="en-US" sz="2800" b="0" kern="0" dirty="0">
              <a:solidFill>
                <a:srgbClr val="808080"/>
              </a:solidFill>
              <a:latin typeface="Arial Unicode MS"/>
            </a:endParaRPr>
          </a:p>
          <a:p>
            <a:pPr marL="342900" indent="-342900">
              <a:spcBef>
                <a:spcPct val="20000"/>
              </a:spcBef>
              <a:spcAft>
                <a:spcPts val="600"/>
              </a:spcAft>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solidFill>
                  <a:srgbClr val="FFFFFF"/>
                </a:solidFill>
              </a:rPr>
              <a:t>CPSC 422, Lecture 35</a:t>
            </a:r>
          </a:p>
        </p:txBody>
      </p:sp>
      <p:sp>
        <p:nvSpPr>
          <p:cNvPr id="7" name="Slide Number Placeholder 5"/>
          <p:cNvSpPr>
            <a:spLocks noGrp="1"/>
          </p:cNvSpPr>
          <p:nvPr>
            <p:ph type="sldNum" sz="quarter" idx="12"/>
          </p:nvPr>
        </p:nvSpPr>
        <p:spPr/>
        <p:txBody>
          <a:bodyPr/>
          <a:lstStyle/>
          <a:p>
            <a:pPr>
              <a:defRPr/>
            </a:pPr>
            <a:r>
              <a:rPr lang="en-US">
                <a:solidFill>
                  <a:srgbClr val="FFFFFF"/>
                </a:solidFill>
              </a:rPr>
              <a:t>Slide </a:t>
            </a:r>
            <a:fld id="{D601EDB4-48E3-4D31-A827-695374789006}" type="slidenum">
              <a:rPr lang="en-US">
                <a:solidFill>
                  <a:srgbClr val="FFFFFF"/>
                </a:solidFill>
              </a:rPr>
              <a:pPr>
                <a:defRPr/>
              </a:pPr>
              <a:t>29</a:t>
            </a:fld>
            <a:endParaRPr lang="en-US">
              <a:solidFill>
                <a:srgbClr val="FFFFFF"/>
              </a:solidFill>
            </a:endParaRPr>
          </a:p>
        </p:txBody>
      </p:sp>
      <p:sp>
        <p:nvSpPr>
          <p:cNvPr id="13318"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dirty="0"/>
          </a:p>
          <a:p>
            <a:pPr eaLnBrk="1" hangingPunct="1">
              <a:buFontTx/>
              <a:buChar char="•"/>
            </a:pPr>
            <a:endParaRPr lang="en-US" sz="2400" dirty="0"/>
          </a:p>
          <a:p>
            <a:pPr lvl="1" eaLnBrk="1" hangingPunct="1"/>
            <a:endParaRPr lang="en-US" sz="2000" dirty="0"/>
          </a:p>
        </p:txBody>
      </p:sp>
      <p:sp>
        <p:nvSpPr>
          <p:cNvPr id="13319" name="Rectangle 4"/>
          <p:cNvSpPr>
            <a:spLocks noChangeArrowheads="1"/>
          </p:cNvSpPr>
          <p:nvPr/>
        </p:nvSpPr>
        <p:spPr bwMode="auto">
          <a:xfrm>
            <a:off x="320943" y="2396015"/>
            <a:ext cx="8752938" cy="4112940"/>
          </a:xfrm>
          <a:prstGeom prst="rect">
            <a:avLst/>
          </a:prstGeom>
          <a:noFill/>
          <a:ln w="9525">
            <a:noFill/>
            <a:miter lim="800000"/>
            <a:headEnd/>
            <a:tailEnd/>
          </a:ln>
        </p:spPr>
        <p:txBody>
          <a:bodyPr/>
          <a:lstStyle/>
          <a:p>
            <a:pPr marL="342900" indent="-342900" defTabSz="457200">
              <a:lnSpc>
                <a:spcPct val="90000"/>
              </a:lnSpc>
              <a:spcBef>
                <a:spcPct val="20000"/>
              </a:spcBef>
              <a:buClr>
                <a:srgbClr val="000000"/>
              </a:buClr>
              <a:buSzPct val="100000"/>
              <a:buFontTx/>
              <a:buChar char="•"/>
            </a:pPr>
            <a:r>
              <a:rPr lang="en-US" sz="2800" kern="0" dirty="0">
                <a:solidFill>
                  <a:srgbClr val="FF0000"/>
                </a:solidFill>
                <a:latin typeface="Arial Unicode MS" pitchFamily="34" charset="-128"/>
                <a:ea typeface="Arial Unicode MS" pitchFamily="34" charset="-128"/>
                <a:cs typeface="Arial Unicode MS" pitchFamily="34" charset="-128"/>
              </a:rPr>
              <a:t>Learning Goals </a:t>
            </a:r>
            <a:r>
              <a:rPr lang="en-US" sz="2800" kern="0" dirty="0">
                <a:solidFill>
                  <a:srgbClr val="000000"/>
                </a:solidFill>
                <a:latin typeface="Arial Unicode MS" pitchFamily="34" charset="-128"/>
                <a:ea typeface="Arial Unicode MS" pitchFamily="34" charset="-128"/>
                <a:cs typeface="Arial Unicode MS" pitchFamily="34" charset="-128"/>
              </a:rPr>
              <a:t>(posted on Connect): Each LG corresponds to one or more possible questions</a:t>
            </a:r>
          </a:p>
          <a:p>
            <a:pPr marL="342900" indent="-342900" defTabSz="457200">
              <a:lnSpc>
                <a:spcPct val="90000"/>
              </a:lnSpc>
              <a:spcBef>
                <a:spcPct val="20000"/>
              </a:spcBef>
              <a:buClr>
                <a:srgbClr val="000000"/>
              </a:buClr>
              <a:buSzPct val="100000"/>
              <a:buFontTx/>
              <a:buChar char="•"/>
            </a:pPr>
            <a:r>
              <a:rPr lang="en-US" sz="2800" kern="0" dirty="0">
                <a:solidFill>
                  <a:srgbClr val="000000"/>
                </a:solidFill>
                <a:latin typeface="Arial Unicode MS" pitchFamily="34" charset="-128"/>
                <a:ea typeface="Arial Unicode MS" pitchFamily="34" charset="-128"/>
                <a:cs typeface="Arial Unicode MS" pitchFamily="34" charset="-128"/>
              </a:rPr>
              <a:t>Revise all the </a:t>
            </a:r>
            <a:r>
              <a:rPr lang="en-US" sz="2800" kern="0" dirty="0">
                <a:solidFill>
                  <a:srgbClr val="FF0000"/>
                </a:solidFill>
                <a:latin typeface="Arial Unicode MS" pitchFamily="34" charset="-128"/>
                <a:ea typeface="Arial Unicode MS" pitchFamily="34" charset="-128"/>
                <a:cs typeface="Arial Unicode MS" pitchFamily="34" charset="-128"/>
              </a:rPr>
              <a:t>clicker questions</a:t>
            </a:r>
            <a:r>
              <a:rPr lang="en-US" sz="2800" kern="0" dirty="0">
                <a:solidFill>
                  <a:srgbClr val="000000"/>
                </a:solidFill>
                <a:latin typeface="Arial Unicode MS" pitchFamily="34" charset="-128"/>
                <a:ea typeface="Arial Unicode MS" pitchFamily="34" charset="-128"/>
                <a:cs typeface="Arial Unicode MS" pitchFamily="34" charset="-128"/>
              </a:rPr>
              <a:t>, practice exercises, </a:t>
            </a:r>
            <a:r>
              <a:rPr lang="en-US" sz="2800" kern="0" dirty="0">
                <a:solidFill>
                  <a:srgbClr val="FF0000"/>
                </a:solidFill>
                <a:latin typeface="Arial Unicode MS" pitchFamily="34" charset="-128"/>
                <a:ea typeface="Arial Unicode MS" pitchFamily="34" charset="-128"/>
                <a:cs typeface="Arial Unicode MS" pitchFamily="34" charset="-128"/>
              </a:rPr>
              <a:t>assignments</a:t>
            </a:r>
            <a:r>
              <a:rPr lang="en-US" sz="2800" kern="0" dirty="0">
                <a:solidFill>
                  <a:srgbClr val="000000"/>
                </a:solidFill>
                <a:latin typeface="Arial Unicode MS" pitchFamily="34" charset="-128"/>
                <a:ea typeface="Arial Unicode MS" pitchFamily="34" charset="-128"/>
                <a:cs typeface="Arial Unicode MS" pitchFamily="34" charset="-128"/>
              </a:rPr>
              <a:t> and </a:t>
            </a:r>
            <a:r>
              <a:rPr lang="en-US" sz="2800" kern="0" dirty="0">
                <a:solidFill>
                  <a:srgbClr val="FF0000"/>
                </a:solidFill>
                <a:latin typeface="Arial Unicode MS" pitchFamily="34" charset="-128"/>
                <a:ea typeface="Arial Unicode MS" pitchFamily="34" charset="-128"/>
                <a:cs typeface="Arial Unicode MS" pitchFamily="34" charset="-128"/>
              </a:rPr>
              <a:t>midterm</a:t>
            </a:r>
            <a:r>
              <a:rPr lang="en-US" sz="2800" kern="0" dirty="0">
                <a:solidFill>
                  <a:srgbClr val="000000"/>
                </a:solidFill>
                <a:latin typeface="Arial Unicode MS" pitchFamily="34" charset="-128"/>
                <a:ea typeface="Arial Unicode MS" pitchFamily="34" charset="-128"/>
                <a:cs typeface="Arial Unicode MS" pitchFamily="34" charset="-128"/>
              </a:rPr>
              <a:t> !</a:t>
            </a:r>
          </a:p>
          <a:p>
            <a:pPr marL="342900" indent="-342900" defTabSz="457200">
              <a:lnSpc>
                <a:spcPct val="90000"/>
              </a:lnSpc>
              <a:spcBef>
                <a:spcPct val="20000"/>
              </a:spcBef>
              <a:buClr>
                <a:srgbClr val="000000"/>
              </a:buClr>
              <a:buSzPct val="100000"/>
              <a:buFontTx/>
              <a:buChar char="•"/>
            </a:pPr>
            <a:r>
              <a:rPr lang="en-US" sz="2800" kern="0" dirty="0">
                <a:solidFill>
                  <a:srgbClr val="000000"/>
                </a:solidFill>
                <a:latin typeface="Arial Unicode MS" pitchFamily="34" charset="-128"/>
                <a:ea typeface="Arial Unicode MS" pitchFamily="34" charset="-128"/>
                <a:cs typeface="Arial Unicode MS" pitchFamily="34" charset="-128"/>
              </a:rPr>
              <a:t>Will post more practice material ......</a:t>
            </a:r>
          </a:p>
          <a:p>
            <a:pPr marL="342900" indent="-342900" defTabSz="457200">
              <a:lnSpc>
                <a:spcPct val="90000"/>
              </a:lnSpc>
              <a:spcBef>
                <a:spcPct val="20000"/>
              </a:spcBef>
              <a:buClr>
                <a:srgbClr val="000000"/>
              </a:buClr>
              <a:buSzPct val="100000"/>
              <a:buFontTx/>
              <a:buChar char="•"/>
            </a:pPr>
            <a:r>
              <a:rPr lang="en-US" sz="2800" kern="0" dirty="0">
                <a:solidFill>
                  <a:srgbClr val="000000"/>
                </a:solidFill>
                <a:latin typeface="Arial Unicode MS" pitchFamily="34" charset="-128"/>
                <a:ea typeface="Arial Unicode MS" pitchFamily="34" charset="-128"/>
                <a:cs typeface="Arial Unicode MS" pitchFamily="34" charset="-128"/>
              </a:rPr>
              <a:t>Office Hours –  </a:t>
            </a:r>
            <a:r>
              <a:rPr lang="en-US" sz="2800" b="1" kern="0" dirty="0">
                <a:solidFill>
                  <a:srgbClr val="000000"/>
                </a:solidFill>
                <a:latin typeface="Arial Unicode MS" pitchFamily="34" charset="-128"/>
                <a:ea typeface="Arial Unicode MS" pitchFamily="34" charset="-128"/>
                <a:cs typeface="Arial Unicode MS" pitchFamily="34" charset="-128"/>
              </a:rPr>
              <a:t>Me</a:t>
            </a:r>
            <a:r>
              <a:rPr lang="en-US" sz="2800" kern="0" dirty="0">
                <a:solidFill>
                  <a:srgbClr val="000000"/>
                </a:solidFill>
                <a:latin typeface="Arial Unicode MS" pitchFamily="34" charset="-128"/>
                <a:ea typeface="Arial Unicode MS" pitchFamily="34" charset="-128"/>
                <a:cs typeface="Arial Unicode MS" pitchFamily="34" charset="-128"/>
              </a:rPr>
              <a:t> Wed </a:t>
            </a:r>
            <a:r>
              <a:rPr lang="en-US" sz="2800" kern="0" dirty="0">
                <a:solidFill>
                  <a:srgbClr val="FF0000"/>
                </a:solidFill>
                <a:latin typeface="Arial Unicode MS" pitchFamily="34" charset="-128"/>
                <a:ea typeface="Arial Unicode MS" pitchFamily="34" charset="-128"/>
                <a:cs typeface="Arial Unicode MS" pitchFamily="34" charset="-128"/>
              </a:rPr>
              <a:t>830-10</a:t>
            </a:r>
            <a:r>
              <a:rPr lang="en-US" sz="2800" kern="0" dirty="0">
                <a:solidFill>
                  <a:srgbClr val="000000"/>
                </a:solidFill>
                <a:latin typeface="Arial Unicode MS" pitchFamily="34" charset="-128"/>
                <a:ea typeface="Arial Unicode MS" pitchFamily="34" charset="-128"/>
                <a:cs typeface="Arial Unicode MS" pitchFamily="34" charset="-128"/>
              </a:rPr>
              <a:t> – TA office hours usual schedule.</a:t>
            </a:r>
          </a:p>
          <a:p>
            <a:pPr marL="342900" indent="-342900" defTabSz="457200">
              <a:lnSpc>
                <a:spcPct val="90000"/>
              </a:lnSpc>
              <a:spcBef>
                <a:spcPct val="20000"/>
              </a:spcBef>
              <a:buClr>
                <a:srgbClr val="000000"/>
              </a:buClr>
              <a:buSzPct val="100000"/>
              <a:buFontTx/>
              <a:buChar char="•"/>
            </a:pPr>
            <a:r>
              <a:rPr lang="en-US" sz="2800" kern="0" dirty="0">
                <a:solidFill>
                  <a:srgbClr val="000000"/>
                </a:solidFill>
                <a:latin typeface="Arial Unicode MS" pitchFamily="34" charset="-128"/>
                <a:ea typeface="Arial Unicode MS" pitchFamily="34" charset="-128"/>
                <a:cs typeface="Arial Unicode MS" pitchFamily="34" charset="-128"/>
              </a:rPr>
              <a:t>Post Questions on Piazza</a:t>
            </a:r>
          </a:p>
          <a:p>
            <a:pPr defTabSz="457200">
              <a:lnSpc>
                <a:spcPct val="90000"/>
              </a:lnSpc>
              <a:spcBef>
                <a:spcPct val="20000"/>
              </a:spcBef>
              <a:buClr>
                <a:srgbClr val="000000"/>
              </a:buClr>
              <a:buSzPct val="100000"/>
            </a:pPr>
            <a:r>
              <a:rPr lang="en-CA" sz="2800" kern="0" dirty="0">
                <a:solidFill>
                  <a:srgbClr val="00B0F0"/>
                </a:solidFill>
                <a:latin typeface="Arial Unicode MS" pitchFamily="34" charset="-128"/>
                <a:ea typeface="Arial Unicode MS" pitchFamily="34" charset="-128"/>
                <a:cs typeface="Arial Unicode MS" pitchFamily="34" charset="-128"/>
              </a:rPr>
              <a:t>Can bring letter sized sheet of paper with anything written on it (double sided)</a:t>
            </a:r>
            <a:endParaRPr lang="en-US" sz="2800" kern="0" dirty="0">
              <a:solidFill>
                <a:srgbClr val="00B0F0"/>
              </a:solidFill>
              <a:latin typeface="Arial Unicode MS" pitchFamily="34" charset="-128"/>
              <a:ea typeface="Arial Unicode MS" pitchFamily="34" charset="-128"/>
              <a:cs typeface="Arial Unicode MS" pitchFamily="34" charset="-128"/>
            </a:endParaRPr>
          </a:p>
        </p:txBody>
      </p:sp>
      <p:sp>
        <p:nvSpPr>
          <p:cNvPr id="9" name="Rectangle 2"/>
          <p:cNvSpPr txBox="1">
            <a:spLocks noChangeArrowheads="1"/>
          </p:cNvSpPr>
          <p:nvPr/>
        </p:nvSpPr>
        <p:spPr bwMode="auto">
          <a:xfrm>
            <a:off x="152400" y="298382"/>
            <a:ext cx="8542866" cy="1411833"/>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defTabSz="457200" eaLnBrk="1" hangingPunct="1">
              <a:lnSpc>
                <a:spcPct val="90000"/>
              </a:lnSpc>
              <a:buClr>
                <a:srgbClr val="000000"/>
              </a:buClr>
              <a:buSzPct val="100000"/>
              <a:buFont typeface="Times New Roman" pitchFamily="18" charset="0"/>
              <a:buNone/>
            </a:pPr>
            <a:r>
              <a:rPr lang="en-US" sz="3200" kern="0" dirty="0">
                <a:solidFill>
                  <a:schemeClr val="tx1"/>
                </a:solidFill>
              </a:rPr>
              <a:t>Final Exam</a:t>
            </a:r>
          </a:p>
          <a:p>
            <a:pPr defTabSz="457200" eaLnBrk="1" hangingPunct="1">
              <a:lnSpc>
                <a:spcPct val="90000"/>
              </a:lnSpc>
              <a:buClr>
                <a:srgbClr val="000000"/>
              </a:buClr>
              <a:buSzPct val="100000"/>
              <a:buFont typeface="Times New Roman" pitchFamily="18" charset="0"/>
              <a:buNone/>
            </a:pPr>
            <a:r>
              <a:rPr lang="en-US" sz="3200" kern="0" dirty="0">
                <a:solidFill>
                  <a:schemeClr val="tx1"/>
                </a:solidFill>
              </a:rPr>
              <a:t>Time</a:t>
            </a:r>
            <a:r>
              <a:rPr lang="en-US" sz="3200" kern="0" dirty="0">
                <a:solidFill>
                  <a:srgbClr val="3333CC"/>
                </a:solidFill>
              </a:rPr>
              <a:t>: Sat, Dec 7, 3:30-6 PM  </a:t>
            </a:r>
          </a:p>
          <a:p>
            <a:pPr defTabSz="457200" eaLnBrk="1" hangingPunct="1">
              <a:lnSpc>
                <a:spcPct val="90000"/>
              </a:lnSpc>
              <a:buClr>
                <a:srgbClr val="000000"/>
              </a:buClr>
              <a:buSzPct val="100000"/>
              <a:buFont typeface="Times New Roman" pitchFamily="18" charset="0"/>
              <a:buNone/>
            </a:pPr>
            <a:r>
              <a:rPr lang="en-US" sz="3200" kern="0" dirty="0">
                <a:solidFill>
                  <a:schemeClr val="tx1"/>
                </a:solidFill>
              </a:rPr>
              <a:t>Location</a:t>
            </a:r>
            <a:r>
              <a:rPr lang="en-US" sz="3200" kern="0" dirty="0">
                <a:solidFill>
                  <a:srgbClr val="3333CC"/>
                </a:solidFill>
              </a:rPr>
              <a:t>: </a:t>
            </a:r>
            <a:r>
              <a:rPr lang="en-CA" sz="3200" dirty="0"/>
              <a:t>CHBE 101 </a:t>
            </a:r>
            <a:endParaRPr lang="en-US" sz="3200" i="1" kern="0" baseline="30000" dirty="0">
              <a:solidFill>
                <a:srgbClr val="3333CC"/>
              </a:solidFill>
            </a:endParaRPr>
          </a:p>
        </p:txBody>
      </p:sp>
      <p:sp>
        <p:nvSpPr>
          <p:cNvPr id="8" name="Rectangle 2"/>
          <p:cNvSpPr txBox="1">
            <a:spLocks noChangeArrowheads="1"/>
          </p:cNvSpPr>
          <p:nvPr/>
        </p:nvSpPr>
        <p:spPr bwMode="auto">
          <a:xfrm>
            <a:off x="29988" y="1710215"/>
            <a:ext cx="689032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algn="l" eaLnBrk="1" hangingPunct="1"/>
            <a:r>
              <a:rPr lang="en-US" kern="0" dirty="0">
                <a:solidFill>
                  <a:srgbClr val="3333CC"/>
                </a:solidFill>
              </a:rPr>
              <a:t>How to prepare….</a:t>
            </a:r>
            <a:endParaRPr lang="en-US" i="1" kern="0" baseline="30000" dirty="0">
              <a:solidFill>
                <a:srgbClr val="3333CC"/>
              </a:solidFill>
            </a:endParaRPr>
          </a:p>
        </p:txBody>
      </p:sp>
    </p:spTree>
    <p:extLst>
      <p:ext uri="{BB962C8B-B14F-4D97-AF65-F5344CB8AC3E}">
        <p14:creationId xmlns:p14="http://schemas.microsoft.com/office/powerpoint/2010/main" val="10248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AI techniques in 422 / Watson</a:t>
            </a:r>
          </a:p>
        </p:txBody>
      </p:sp>
      <p:sp>
        <p:nvSpPr>
          <p:cNvPr id="3" name="Content Placeholder 2"/>
          <p:cNvSpPr>
            <a:spLocks noGrp="1"/>
          </p:cNvSpPr>
          <p:nvPr>
            <p:ph idx="1"/>
          </p:nvPr>
        </p:nvSpPr>
        <p:spPr>
          <a:xfrm>
            <a:off x="381000" y="914400"/>
            <a:ext cx="8763000" cy="5410200"/>
          </a:xfrm>
        </p:spPr>
        <p:txBody>
          <a:bodyPr/>
          <a:lstStyle/>
          <a:p>
            <a:pPr marL="457200" indent="-457200">
              <a:buFont typeface="Arial" panose="020B0604020202020204" pitchFamily="34" charset="0"/>
              <a:buChar char="•"/>
            </a:pPr>
            <a:r>
              <a:rPr lang="en-CA" dirty="0"/>
              <a:t>Parsing (</a:t>
            </a:r>
            <a:r>
              <a:rPr lang="en-CA" dirty="0">
                <a:solidFill>
                  <a:srgbClr val="00B0F0"/>
                </a:solidFill>
              </a:rPr>
              <a:t>PCFGs</a:t>
            </a:r>
            <a:r>
              <a:rPr lang="en-CA" dirty="0"/>
              <a:t>)</a:t>
            </a:r>
          </a:p>
          <a:p>
            <a:pPr marL="457200" indent="-457200">
              <a:buFont typeface="Arial" panose="020B0604020202020204" pitchFamily="34" charset="0"/>
              <a:buChar char="•"/>
            </a:pPr>
            <a:r>
              <a:rPr lang="en-CA" dirty="0"/>
              <a:t>Shallow parsing (NP segmentation with </a:t>
            </a:r>
            <a:r>
              <a:rPr lang="en-CA" dirty="0">
                <a:solidFill>
                  <a:srgbClr val="00B0F0"/>
                </a:solidFill>
              </a:rPr>
              <a:t>CRFs</a:t>
            </a:r>
            <a:r>
              <a:rPr lang="en-CA" dirty="0"/>
              <a:t>)</a:t>
            </a:r>
          </a:p>
          <a:p>
            <a:pPr marL="457200" indent="-457200">
              <a:buFont typeface="Arial" panose="020B0604020202020204" pitchFamily="34" charset="0"/>
              <a:buChar char="•"/>
            </a:pPr>
            <a:r>
              <a:rPr lang="en-CA" dirty="0"/>
              <a:t>Entity and relation Detection (NER with </a:t>
            </a:r>
            <a:r>
              <a:rPr lang="en-CA" dirty="0">
                <a:solidFill>
                  <a:srgbClr val="00B0F0"/>
                </a:solidFill>
              </a:rPr>
              <a:t>CRFs</a:t>
            </a:r>
            <a:r>
              <a:rPr lang="en-CA" dirty="0"/>
              <a:t>)</a:t>
            </a:r>
          </a:p>
          <a:p>
            <a:pPr marL="457200" indent="-457200">
              <a:buFont typeface="Arial" panose="020B0604020202020204" pitchFamily="34" charset="0"/>
              <a:buChar char="•"/>
            </a:pPr>
            <a:r>
              <a:rPr lang="en-CA" dirty="0">
                <a:solidFill>
                  <a:srgbClr val="00B0F0"/>
                </a:solidFill>
              </a:rPr>
              <a:t>Logical</a:t>
            </a:r>
            <a:r>
              <a:rPr lang="en-CA" dirty="0"/>
              <a:t> Form Generation and Matching</a:t>
            </a:r>
          </a:p>
          <a:p>
            <a:pPr marL="457200" indent="-457200">
              <a:buFont typeface="Arial" panose="020B0604020202020204" pitchFamily="34" charset="0"/>
              <a:buChar char="•"/>
            </a:pPr>
            <a:r>
              <a:rPr lang="en-CA" dirty="0">
                <a:solidFill>
                  <a:srgbClr val="00B0F0"/>
                </a:solidFill>
              </a:rPr>
              <a:t>Logical</a:t>
            </a:r>
            <a:r>
              <a:rPr lang="en-CA" dirty="0"/>
              <a:t> Temporal and Spatial Reasoning</a:t>
            </a:r>
          </a:p>
          <a:p>
            <a:pPr marL="457200" indent="-457200">
              <a:buFont typeface="Arial" panose="020B0604020202020204" pitchFamily="34" charset="0"/>
              <a:buChar char="•"/>
            </a:pPr>
            <a:r>
              <a:rPr lang="en-CA" dirty="0"/>
              <a:t>Leveraging many databases, taxonomies, and </a:t>
            </a:r>
            <a:r>
              <a:rPr lang="en-CA" dirty="0">
                <a:solidFill>
                  <a:srgbClr val="00B0F0"/>
                </a:solidFill>
              </a:rPr>
              <a:t>ontologies (</a:t>
            </a:r>
            <a:r>
              <a:rPr lang="en-CA" dirty="0"/>
              <a:t>help</a:t>
            </a:r>
            <a:r>
              <a:rPr lang="en-CA" dirty="0">
                <a:solidFill>
                  <a:srgbClr val="00B0F0"/>
                </a:solidFill>
              </a:rPr>
              <a:t> </a:t>
            </a:r>
            <a:r>
              <a:rPr lang="en-CA" u="sng" dirty="0"/>
              <a:t>only 25%  of questions</a:t>
            </a:r>
            <a:r>
              <a:rPr lang="en-CA" dirty="0">
                <a:solidFill>
                  <a:srgbClr val="00B0F0"/>
                </a:solidFill>
              </a:rPr>
              <a:t>)</a:t>
            </a:r>
          </a:p>
          <a:p>
            <a:pPr marL="457200" indent="-457200">
              <a:buFont typeface="Arial" panose="020B0604020202020204" pitchFamily="34" charset="0"/>
              <a:buChar char="•"/>
            </a:pPr>
            <a:r>
              <a:rPr lang="en-CA" dirty="0"/>
              <a:t>Confidence</a:t>
            </a:r>
            <a:r>
              <a:rPr lang="en-CA" dirty="0">
                <a:solidFill>
                  <a:srgbClr val="00B0F0"/>
                </a:solidFill>
              </a:rPr>
              <a:t>… Probabilities (</a:t>
            </a:r>
            <a:r>
              <a:rPr lang="en-CA" dirty="0" err="1">
                <a:solidFill>
                  <a:srgbClr val="00B0F0"/>
                </a:solidFill>
              </a:rPr>
              <a:t>Bnets</a:t>
            </a:r>
            <a:r>
              <a:rPr lang="en-CA" dirty="0">
                <a:solidFill>
                  <a:srgbClr val="00B0F0"/>
                </a:solidFill>
              </a:rPr>
              <a:t> </a:t>
            </a:r>
            <a:r>
              <a:rPr lang="en-CA" dirty="0"/>
              <a:t>to rank)</a:t>
            </a:r>
          </a:p>
          <a:p>
            <a:pPr marL="457200" indent="-457200">
              <a:buFont typeface="Arial" panose="020B0604020202020204" pitchFamily="34" charset="0"/>
              <a:buChar char="•"/>
            </a:pPr>
            <a:r>
              <a:rPr lang="en-CA" dirty="0"/>
              <a:t>Strategy for playing </a:t>
            </a:r>
            <a:r>
              <a:rPr lang="en-CA" i="1" dirty="0"/>
              <a:t>Jeopardy</a:t>
            </a:r>
            <a:r>
              <a:rPr lang="en-CA" dirty="0"/>
              <a:t>…statistical models of players and games, game-theoretic analyses …  .. and application of </a:t>
            </a:r>
            <a:r>
              <a:rPr lang="en-CA" dirty="0">
                <a:solidFill>
                  <a:srgbClr val="00B0F0"/>
                </a:solidFill>
              </a:rPr>
              <a:t>reinforcement-learning (</a:t>
            </a:r>
            <a:r>
              <a:rPr lang="en-CA" u="sng" dirty="0"/>
              <a:t>Buzz-in - Bets</a:t>
            </a:r>
            <a:r>
              <a:rPr lang="en-CA" dirty="0">
                <a:solidFill>
                  <a:srgbClr val="00B0F0"/>
                </a:solidFill>
              </a:rPr>
              <a:t>)</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7195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From silly project to $1 billion investment</a:t>
            </a:r>
          </a:p>
        </p:txBody>
      </p:sp>
      <p:sp>
        <p:nvSpPr>
          <p:cNvPr id="3" name="Content Placeholder 2"/>
          <p:cNvSpPr>
            <a:spLocks noGrp="1"/>
          </p:cNvSpPr>
          <p:nvPr>
            <p:ph idx="1"/>
          </p:nvPr>
        </p:nvSpPr>
        <p:spPr>
          <a:xfrm>
            <a:off x="193343" y="902656"/>
            <a:ext cx="8458200" cy="2057400"/>
          </a:xfrm>
        </p:spPr>
        <p:txBody>
          <a:bodyPr/>
          <a:lstStyle/>
          <a:p>
            <a:r>
              <a:rPr lang="en-CA" sz="2400" dirty="0">
                <a:solidFill>
                  <a:srgbClr val="00B0F0"/>
                </a:solidFill>
              </a:rPr>
              <a:t>2005-6</a:t>
            </a:r>
            <a:r>
              <a:rPr lang="en-CA" sz="2400" dirty="0"/>
              <a:t> “</a:t>
            </a:r>
            <a:r>
              <a:rPr lang="en-CA" sz="2400" dirty="0">
                <a:solidFill>
                  <a:srgbClr val="00B0F0"/>
                </a:solidFill>
              </a:rPr>
              <a:t>IT’S a silly project to work on</a:t>
            </a:r>
            <a:r>
              <a:rPr lang="en-CA" sz="2400" dirty="0"/>
              <a:t>, it’s too gimmicky, it’s not a real computer-science test, and </a:t>
            </a:r>
            <a:r>
              <a:rPr lang="en-CA" sz="2400" dirty="0">
                <a:solidFill>
                  <a:srgbClr val="00B0F0"/>
                </a:solidFill>
              </a:rPr>
              <a:t>we probably can’t do it anyway</a:t>
            </a:r>
            <a:r>
              <a:rPr lang="en-CA" sz="2400" dirty="0"/>
              <a:t>.” These were reportedly the first reactions of the team of IBM researchers challenged to build a computer system capable of winning “Jeopardy!</a:t>
            </a:r>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6858000" y="6398525"/>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4</a:t>
            </a:fld>
            <a:endParaRPr lang="en-US" dirty="0">
              <a:solidFill>
                <a:srgbClr val="000000"/>
              </a:solidFill>
            </a:endParaRPr>
          </a:p>
        </p:txBody>
      </p:sp>
      <p:sp>
        <p:nvSpPr>
          <p:cNvPr id="6" name="Content Placeholder 2"/>
          <p:cNvSpPr txBox="1">
            <a:spLocks/>
          </p:cNvSpPr>
          <p:nvPr/>
        </p:nvSpPr>
        <p:spPr bwMode="auto">
          <a:xfrm>
            <a:off x="193343" y="3048000"/>
            <a:ext cx="84582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t>On January </a:t>
            </a:r>
            <a:r>
              <a:rPr lang="en-CA" sz="2400" kern="0" dirty="0">
                <a:solidFill>
                  <a:srgbClr val="00B0F0"/>
                </a:solidFill>
              </a:rPr>
              <a:t>9</a:t>
            </a:r>
            <a:r>
              <a:rPr lang="en-CA" sz="2400" kern="0" baseline="30000" dirty="0">
                <a:solidFill>
                  <a:srgbClr val="00B0F0"/>
                </a:solidFill>
              </a:rPr>
              <a:t>th</a:t>
            </a:r>
            <a:r>
              <a:rPr lang="en-CA" sz="2400" kern="0" dirty="0">
                <a:solidFill>
                  <a:srgbClr val="00B0F0"/>
                </a:solidFill>
              </a:rPr>
              <a:t> 2014</a:t>
            </a:r>
            <a:r>
              <a:rPr lang="en-CA" sz="2400" kern="0" dirty="0"/>
              <a:t>, with much fanfare, the computing giant announced plans to invest </a:t>
            </a:r>
            <a:r>
              <a:rPr lang="en-CA" sz="2400" kern="0" dirty="0">
                <a:solidFill>
                  <a:srgbClr val="00B0F0"/>
                </a:solidFill>
              </a:rPr>
              <a:t>$1 billion </a:t>
            </a:r>
            <a:r>
              <a:rPr lang="en-CA" sz="2400" kern="0" dirty="0"/>
              <a:t>in a new division, IBM Watson Group. By the end of the year, the division expects to have a staff of 2,000 plus an army of external app developers …..Mike </a:t>
            </a:r>
            <a:r>
              <a:rPr lang="en-CA" sz="2400" kern="0" dirty="0" err="1"/>
              <a:t>Rhodin</a:t>
            </a:r>
            <a:r>
              <a:rPr lang="en-CA" sz="2400" kern="0" dirty="0"/>
              <a:t>, who will run the new division, calls it “</a:t>
            </a:r>
            <a:r>
              <a:rPr lang="en-CA" sz="2400" kern="0" dirty="0">
                <a:solidFill>
                  <a:srgbClr val="00B0F0"/>
                </a:solidFill>
              </a:rPr>
              <a:t>one of the most significant innovations in the history of our company</a:t>
            </a:r>
            <a:r>
              <a:rPr lang="en-CA" sz="2400" kern="0" dirty="0"/>
              <a:t>.” </a:t>
            </a:r>
            <a:r>
              <a:rPr lang="en-CA" sz="2400" kern="0" dirty="0" err="1"/>
              <a:t>Ginni</a:t>
            </a:r>
            <a:r>
              <a:rPr lang="en-CA" sz="2400" kern="0" dirty="0"/>
              <a:t> </a:t>
            </a:r>
            <a:r>
              <a:rPr lang="en-CA" sz="2400" kern="0" dirty="0" err="1"/>
              <a:t>Rometty</a:t>
            </a:r>
            <a:r>
              <a:rPr lang="en-CA" sz="2400" kern="0" dirty="0"/>
              <a:t>, IBM’s boss since early 2012, has reportedly predicted that it will be a </a:t>
            </a:r>
            <a:r>
              <a:rPr lang="en-CA" sz="2400" kern="0" dirty="0">
                <a:solidFill>
                  <a:srgbClr val="00B0F0"/>
                </a:solidFill>
              </a:rPr>
              <a:t>$10 billion </a:t>
            </a:r>
            <a:r>
              <a:rPr lang="en-CA" sz="2400" kern="0" dirty="0"/>
              <a:t>a year business within a decade.</a:t>
            </a:r>
          </a:p>
        </p:txBody>
      </p:sp>
      <p:sp>
        <p:nvSpPr>
          <p:cNvPr id="7" name="TextBox 6"/>
          <p:cNvSpPr txBox="1"/>
          <p:nvPr/>
        </p:nvSpPr>
        <p:spPr>
          <a:xfrm>
            <a:off x="2617519" y="2751301"/>
            <a:ext cx="2441694" cy="369332"/>
          </a:xfrm>
          <a:prstGeom prst="rect">
            <a:avLst/>
          </a:prstGeom>
          <a:solidFill>
            <a:schemeClr val="accent6">
              <a:lumMod val="20000"/>
              <a:lumOff val="80000"/>
            </a:schemeClr>
          </a:solidFill>
        </p:spPr>
        <p:txBody>
          <a:bodyPr wrap="none" rtlCol="0">
            <a:spAutoFit/>
          </a:bodyPr>
          <a:lstStyle/>
          <a:p>
            <a:r>
              <a:rPr lang="en-CA" sz="1800" i="1" dirty="0"/>
              <a:t>………after 8-9 years…</a:t>
            </a:r>
          </a:p>
        </p:txBody>
      </p:sp>
      <p:pic>
        <p:nvPicPr>
          <p:cNvPr id="143362" name="Picture 2" descr="http://www.ibm.com/smarterplanet/us/en/ibmwatson/assets/img/logo_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248400"/>
            <a:ext cx="16764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2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DeepQA</a:t>
            </a:r>
            <a:r>
              <a:rPr lang="en-CA" dirty="0"/>
              <a:t> components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dirty="0"/>
              <a:t>Each of the scorers implemented in Watson, how they work, how they interact, and their independent impact on Watson’s performance deserves its own research paper. </a:t>
            </a:r>
          </a:p>
          <a:p>
            <a:pPr marL="457200" indent="-457200">
              <a:buFont typeface="Arial" panose="020B0604020202020204" pitchFamily="34" charset="0"/>
              <a:buChar char="•"/>
            </a:pPr>
            <a:r>
              <a:rPr lang="en-CA" dirty="0"/>
              <a:t>At this point no one algorithm dominates.</a:t>
            </a:r>
          </a:p>
          <a:p>
            <a:pPr marL="457200" indent="-457200">
              <a:buFont typeface="Arial" panose="020B0604020202020204" pitchFamily="34" charset="0"/>
              <a:buChar char="•"/>
            </a:pPr>
            <a:r>
              <a:rPr lang="en-CA" dirty="0"/>
              <a:t>Important and lasting contribution of this work</a:t>
            </a:r>
          </a:p>
          <a:p>
            <a:pPr marL="857250" lvl="1" indent="-457200">
              <a:buFont typeface="Arial" panose="020B0604020202020204" pitchFamily="34" charset="0"/>
              <a:buChar char="•"/>
            </a:pPr>
            <a:r>
              <a:rPr lang="en-CA" dirty="0" err="1"/>
              <a:t>DeepQA’s</a:t>
            </a:r>
            <a:r>
              <a:rPr lang="en-CA" dirty="0"/>
              <a:t> facility for absorbing these algorithms</a:t>
            </a:r>
          </a:p>
          <a:p>
            <a:pPr marL="857250" lvl="1" indent="-457200">
              <a:buFont typeface="Arial" panose="020B0604020202020204" pitchFamily="34" charset="0"/>
              <a:buChar char="•"/>
            </a:pPr>
            <a:r>
              <a:rPr lang="en-CA" dirty="0"/>
              <a:t>Tools for exploring their interactions and effects</a:t>
            </a:r>
          </a:p>
          <a:p>
            <a:br>
              <a:rPr lang="en-CA" dirty="0"/>
            </a:br>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276132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73117" y="5486400"/>
            <a:ext cx="8305800" cy="1143000"/>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gn="ctr"/>
            <a:r>
              <a:rPr lang="en-CA" kern="0" dirty="0"/>
              <a:t>And interactive, collaborative question-answering  / problem solving</a:t>
            </a:r>
          </a:p>
        </p:txBody>
      </p:sp>
      <p:sp>
        <p:nvSpPr>
          <p:cNvPr id="2" name="Title 1"/>
          <p:cNvSpPr>
            <a:spLocks noGrp="1"/>
          </p:cNvSpPr>
          <p:nvPr>
            <p:ph type="title"/>
          </p:nvPr>
        </p:nvSpPr>
        <p:spPr>
          <a:xfrm>
            <a:off x="-76200" y="152400"/>
            <a:ext cx="8915400" cy="685800"/>
          </a:xfrm>
        </p:spPr>
        <p:txBody>
          <a:bodyPr/>
          <a:lstStyle/>
          <a:p>
            <a:r>
              <a:rPr lang="en-CA" dirty="0"/>
              <a:t>More complex questions in the future....</a:t>
            </a:r>
          </a:p>
        </p:txBody>
      </p:sp>
      <p:sp>
        <p:nvSpPr>
          <p:cNvPr id="3" name="Content Placeholder 2"/>
          <p:cNvSpPr>
            <a:spLocks noGrp="1"/>
          </p:cNvSpPr>
          <p:nvPr>
            <p:ph idx="1"/>
          </p:nvPr>
        </p:nvSpPr>
        <p:spPr>
          <a:xfrm>
            <a:off x="381000" y="4038600"/>
            <a:ext cx="8305800" cy="1371600"/>
          </a:xfrm>
        </p:spPr>
        <p:txBody>
          <a:bodyPr/>
          <a:lstStyle/>
          <a:p>
            <a:r>
              <a:rPr lang="en-CA" dirty="0"/>
              <a:t>Or something like: “Should Europe reduce its energy dependency from Russia and what would it take?”</a:t>
            </a:r>
          </a:p>
        </p:txBody>
      </p:sp>
      <p:sp>
        <p:nvSpPr>
          <p:cNvPr id="4" name="Footer Placeholder 3"/>
          <p:cNvSpPr>
            <a:spLocks noGrp="1"/>
          </p:cNvSpPr>
          <p:nvPr>
            <p:ph type="ftr" sz="quarter" idx="11"/>
          </p:nvPr>
        </p:nvSpPr>
        <p:spPr>
          <a:xfrm>
            <a:off x="3895690" y="6597869"/>
            <a:ext cx="2895600" cy="457200"/>
          </a:xfrm>
        </p:spPr>
        <p:txBody>
          <a:bodyPr/>
          <a:lstStyle/>
          <a:p>
            <a:pPr>
              <a:defRPr/>
            </a:pPr>
            <a:r>
              <a:rPr lang="en-US">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6792310" y="662940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6</a:t>
            </a:fld>
            <a:endParaRPr lang="en-US" dirty="0">
              <a:solidFill>
                <a:srgbClr val="000000"/>
              </a:solidFill>
            </a:endParaRPr>
          </a:p>
        </p:txBody>
      </p:sp>
      <p:pic>
        <p:nvPicPr>
          <p:cNvPr id="133122" name="Picture 2" descr="http://cdn.static-economist.com/sites/default/files/imagecache/original-size/images/print-edition/20140111_WBC1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35269"/>
            <a:ext cx="306698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9D94-9614-49A6-92E7-CA0C3E40D41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C160AE1-41D8-42D1-AFC1-A451703DF229}"/>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D640AF3B-3A1F-4D04-8AB8-881C6B636236}"/>
              </a:ext>
            </a:extLst>
          </p:cNvPr>
          <p:cNvSpPr>
            <a:spLocks noGrp="1"/>
          </p:cNvSpPr>
          <p:nvPr>
            <p:ph type="ftr" sz="quarter" idx="11"/>
          </p:nvPr>
        </p:nvSpPr>
        <p:spPr/>
        <p:txBody>
          <a:bodyPr/>
          <a:lstStyle/>
          <a:p>
            <a:pPr>
              <a:defRPr/>
            </a:pPr>
            <a:r>
              <a:rPr lang="en-US" dirty="0">
                <a:solidFill>
                  <a:srgbClr val="000000"/>
                </a:solidFill>
              </a:rPr>
              <a:t>CPSC 422, Lecture 35</a:t>
            </a:r>
          </a:p>
        </p:txBody>
      </p:sp>
      <p:sp>
        <p:nvSpPr>
          <p:cNvPr id="5" name="Slide Number Placeholder 4">
            <a:extLst>
              <a:ext uri="{FF2B5EF4-FFF2-40B4-BE49-F238E27FC236}">
                <a16:creationId xmlns:a16="http://schemas.microsoft.com/office/drawing/2014/main" id="{982CA868-C196-48F6-AC9F-2E9AC28D6DBF}"/>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7</a:t>
            </a:fld>
            <a:endParaRPr lang="en-US">
              <a:solidFill>
                <a:srgbClr val="000000"/>
              </a:solidFill>
            </a:endParaRPr>
          </a:p>
        </p:txBody>
      </p:sp>
      <p:pic>
        <p:nvPicPr>
          <p:cNvPr id="6" name="Picture 5">
            <a:extLst>
              <a:ext uri="{FF2B5EF4-FFF2-40B4-BE49-F238E27FC236}">
                <a16:creationId xmlns:a16="http://schemas.microsoft.com/office/drawing/2014/main" id="{3140FAF6-6C0F-409B-8BAA-CDDF28C1FBF5}"/>
              </a:ext>
            </a:extLst>
          </p:cNvPr>
          <p:cNvPicPr>
            <a:picLocks noChangeAspect="1"/>
          </p:cNvPicPr>
          <p:nvPr/>
        </p:nvPicPr>
        <p:blipFill rotWithShape="1">
          <a:blip r:embed="rId3"/>
          <a:srcRect l="803" t="-426" r="5177"/>
          <a:stretch/>
        </p:blipFill>
        <p:spPr>
          <a:xfrm>
            <a:off x="76200" y="0"/>
            <a:ext cx="9141106" cy="6172200"/>
          </a:xfrm>
          <a:prstGeom prst="rect">
            <a:avLst/>
          </a:prstGeom>
        </p:spPr>
      </p:pic>
      <p:pic>
        <p:nvPicPr>
          <p:cNvPr id="7" name="Picture 6">
            <a:extLst>
              <a:ext uri="{FF2B5EF4-FFF2-40B4-BE49-F238E27FC236}">
                <a16:creationId xmlns:a16="http://schemas.microsoft.com/office/drawing/2014/main" id="{27D4D32D-6929-4D60-B796-F90FF07EEC03}"/>
              </a:ext>
            </a:extLst>
          </p:cNvPr>
          <p:cNvPicPr>
            <a:picLocks noChangeAspect="1"/>
          </p:cNvPicPr>
          <p:nvPr/>
        </p:nvPicPr>
        <p:blipFill rotWithShape="1">
          <a:blip r:embed="rId3"/>
          <a:srcRect l="7499" t="22907" r="59627" b="39453"/>
          <a:stretch/>
        </p:blipFill>
        <p:spPr>
          <a:xfrm>
            <a:off x="76200" y="1219200"/>
            <a:ext cx="4153146" cy="3006085"/>
          </a:xfrm>
          <a:prstGeom prst="rect">
            <a:avLst/>
          </a:prstGeom>
        </p:spPr>
      </p:pic>
    </p:spTree>
    <p:extLst>
      <p:ext uri="{BB962C8B-B14F-4D97-AF65-F5344CB8AC3E}">
        <p14:creationId xmlns:p14="http://schemas.microsoft.com/office/powerpoint/2010/main" val="382650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AI applications.........</a:t>
            </a:r>
          </a:p>
        </p:txBody>
      </p:sp>
      <p:sp>
        <p:nvSpPr>
          <p:cNvPr id="3" name="Content Placeholder 2"/>
          <p:cNvSpPr>
            <a:spLocks noGrp="1"/>
          </p:cNvSpPr>
          <p:nvPr>
            <p:ph idx="1"/>
          </p:nvPr>
        </p:nvSpPr>
        <p:spPr>
          <a:xfrm>
            <a:off x="374374" y="875138"/>
            <a:ext cx="8534400" cy="3657600"/>
          </a:xfrm>
        </p:spPr>
        <p:txBody>
          <a:bodyPr/>
          <a:lstStyle/>
          <a:p>
            <a:pPr marL="457200" indent="-457200">
              <a:buFont typeface="Arial" panose="020B0604020202020204" pitchFamily="34" charset="0"/>
              <a:buChar char="•"/>
            </a:pPr>
            <a:r>
              <a:rPr lang="en-CA" dirty="0" err="1"/>
              <a:t>DeepQA</a:t>
            </a:r>
            <a:endParaRPr lang="en-CA" dirty="0"/>
          </a:p>
          <a:p>
            <a:pPr marL="457200" indent="-457200">
              <a:buFont typeface="Arial" panose="020B0604020202020204" pitchFamily="34" charset="0"/>
              <a:buChar char="•"/>
            </a:pPr>
            <a:r>
              <a:rPr lang="en-CA" dirty="0"/>
              <a:t>Personal Assistants</a:t>
            </a:r>
          </a:p>
          <a:p>
            <a:pPr marL="457200" indent="-457200">
              <a:buFont typeface="Arial" panose="020B0604020202020204" pitchFamily="34" charset="0"/>
              <a:buChar char="•"/>
            </a:pPr>
            <a:r>
              <a:rPr lang="en-CA" dirty="0"/>
              <a:t>Robotics</a:t>
            </a:r>
          </a:p>
          <a:p>
            <a:pPr marL="457200" indent="-457200">
              <a:buFont typeface="Arial" panose="020B0604020202020204" pitchFamily="34" charset="0"/>
              <a:buChar char="•"/>
            </a:pPr>
            <a:r>
              <a:rPr lang="en-CA" dirty="0"/>
              <a:t>Search Engines</a:t>
            </a:r>
          </a:p>
          <a:p>
            <a:pPr marL="457200" indent="-457200">
              <a:buFont typeface="Arial" panose="020B0604020202020204" pitchFamily="34" charset="0"/>
              <a:buChar char="•"/>
            </a:pPr>
            <a:r>
              <a:rPr lang="en-CA" dirty="0"/>
              <a:t>Games</a:t>
            </a:r>
          </a:p>
          <a:p>
            <a:pPr marL="457200" indent="-457200">
              <a:buFont typeface="Arial" panose="020B0604020202020204" pitchFamily="34" charset="0"/>
              <a:buChar char="•"/>
            </a:pPr>
            <a:r>
              <a:rPr lang="en-CA" dirty="0"/>
              <a:t>Tutoring Systems</a:t>
            </a:r>
          </a:p>
          <a:p>
            <a:pPr marL="457200" indent="-457200">
              <a:buFont typeface="Arial" panose="020B0604020202020204" pitchFamily="34" charset="0"/>
              <a:buChar char="•"/>
            </a:pPr>
            <a:r>
              <a:rPr lang="en-CA" dirty="0"/>
              <a:t>Medicine / Finance / …</a:t>
            </a:r>
          </a:p>
          <a:p>
            <a:pPr marL="457200" indent="-457200">
              <a:buFont typeface="Arial" panose="020B0604020202020204" pitchFamily="34" charset="0"/>
              <a:buChar char="•"/>
            </a:pPr>
            <a:r>
              <a:rPr lang="en-CA" dirty="0"/>
              <a:t>……</a:t>
            </a:r>
          </a:p>
          <a:p>
            <a:pPr marL="457200" indent="-457200">
              <a:buFont typeface="Arial" panose="020B0604020202020204" pitchFamily="34" charset="0"/>
              <a:buChar char="•"/>
            </a:pPr>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8</a:t>
            </a:fld>
            <a:endParaRPr lang="en-US">
              <a:solidFill>
                <a:srgbClr val="000000"/>
              </a:solidFill>
            </a:endParaRPr>
          </a:p>
        </p:txBody>
      </p:sp>
      <p:sp>
        <p:nvSpPr>
          <p:cNvPr id="6" name="Content Placeholder 2"/>
          <p:cNvSpPr txBox="1">
            <a:spLocks/>
          </p:cNvSpPr>
          <p:nvPr/>
        </p:nvSpPr>
        <p:spPr bwMode="auto">
          <a:xfrm>
            <a:off x="397565" y="5161227"/>
            <a:ext cx="8534400" cy="10668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r>
              <a:rPr lang="en-CA" kern="0" dirty="0"/>
              <a:t>Most companies are investing in AI and/or developing/adopting AI technologies</a:t>
            </a:r>
          </a:p>
        </p:txBody>
      </p:sp>
    </p:spTree>
    <p:extLst>
      <p:ext uri="{BB962C8B-B14F-4D97-AF65-F5344CB8AC3E}">
        <p14:creationId xmlns:p14="http://schemas.microsoft.com/office/powerpoint/2010/main" val="287677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9</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TA Evaluations / Teaching Evaluations </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IBM Watson... </a:t>
            </a:r>
          </a:p>
          <a:p>
            <a:pPr marL="342900" indent="-342900">
              <a:spcBef>
                <a:spcPct val="20000"/>
              </a:spcBef>
              <a:spcAft>
                <a:spcPts val="600"/>
              </a:spcAft>
              <a:buFont typeface="Arial" pitchFamily="34" charset="0"/>
              <a:buChar char="•"/>
              <a:defRPr/>
            </a:pPr>
            <a:r>
              <a:rPr lang="en-CA" sz="2800" b="1" kern="0" dirty="0">
                <a:latin typeface="Arial Unicode MS"/>
              </a:rPr>
              <a:t>After 422...</a:t>
            </a:r>
          </a:p>
          <a:p>
            <a:pPr marL="342900" indent="-342900">
              <a:spcBef>
                <a:spcPct val="20000"/>
              </a:spcBef>
              <a:spcAft>
                <a:spcPts val="600"/>
              </a:spcAft>
              <a:buFont typeface="Arial" pitchFamily="34" charset="0"/>
              <a:buChar char="•"/>
              <a:defRPr/>
            </a:pPr>
            <a:r>
              <a:rPr lang="en-CA" sz="2800" b="1" kern="0" dirty="0">
                <a:latin typeface="Arial Unicode MS"/>
              </a:rPr>
              <a:t>(422) Highlights from conferences</a:t>
            </a:r>
          </a:p>
          <a:p>
            <a:pPr marL="342900" indent="-342900">
              <a:spcBef>
                <a:spcPct val="20000"/>
              </a:spcBef>
              <a:spcAft>
                <a:spcPts val="600"/>
              </a:spcAft>
              <a:buFont typeface="Arial" pitchFamily="34" charset="0"/>
              <a:buChar char="•"/>
              <a:defRPr/>
            </a:pPr>
            <a:r>
              <a:rPr lang="en-CA" sz="2800" b="1" kern="0" dirty="0">
                <a:latin typeface="Arial Unicode MS"/>
              </a:rPr>
              <a:t>Final Exam: how to prepare…</a:t>
            </a:r>
            <a:endParaRPr lang="en-CA" sz="2400" b="1"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a:latin typeface="Arial Unicode MS"/>
            </a:endParaRPr>
          </a:p>
          <a:p>
            <a:pPr marL="342900" indent="-342900">
              <a:spcBef>
                <a:spcPct val="20000"/>
              </a:spcBef>
              <a:spcAft>
                <a:spcPts val="600"/>
              </a:spcAft>
              <a:buFont typeface="Arial" pitchFamily="34" charset="0"/>
              <a:buChar char="•"/>
              <a:defRPr/>
            </a:pPr>
            <a:endParaRPr lang="en-US" sz="2800" b="0" kern="0" dirty="0">
              <a:latin typeface="Arial Unicode MS"/>
            </a:endParaRPr>
          </a:p>
          <a:p>
            <a:pPr>
              <a:spcBef>
                <a:spcPct val="20000"/>
              </a:spcBef>
              <a:spcAft>
                <a:spcPts val="600"/>
              </a:spcAft>
              <a:defRPr/>
            </a:pPr>
            <a:endParaRPr lang="en-US" sz="2800" b="0" kern="0" dirty="0">
              <a:solidFill>
                <a:srgbClr val="000000"/>
              </a:solidFill>
              <a:latin typeface="Arial Unicode MS"/>
            </a:endParaRPr>
          </a:p>
          <a:p>
            <a:pPr marL="342900" indent="-342900">
              <a:spcBef>
                <a:spcPct val="20000"/>
              </a:spcBef>
              <a:spcAft>
                <a:spcPts val="600"/>
              </a:spcAft>
              <a:defRPr/>
            </a:pPr>
            <a:endParaRPr lang="en-US" sz="2800" b="0" kern="0" dirty="0">
              <a:solidFill>
                <a:srgbClr val="808080"/>
              </a:solidFill>
              <a:latin typeface="Arial Unicode MS"/>
            </a:endParaRPr>
          </a:p>
          <a:p>
            <a:pPr marL="342900" indent="-342900">
              <a:spcBef>
                <a:spcPct val="20000"/>
              </a:spcBef>
              <a:spcAft>
                <a:spcPts val="600"/>
              </a:spcAft>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84441</TotalTime>
  <Words>3191</Words>
  <Application>Microsoft Office PowerPoint</Application>
  <PresentationFormat>On-screen Show (4:3)</PresentationFormat>
  <Paragraphs>538</Paragraphs>
  <Slides>29</Slides>
  <Notes>28</Notes>
  <HiddenSlides>1</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29</vt:i4>
      </vt:variant>
    </vt:vector>
  </HeadingPairs>
  <TitlesOfParts>
    <vt:vector size="41" baseType="lpstr">
      <vt:lpstr>Arial</vt:lpstr>
      <vt:lpstr>Arial Unicode MS</vt:lpstr>
      <vt:lpstr>Calibri</vt:lpstr>
      <vt:lpstr>Comic Sans MS</vt:lpstr>
      <vt:lpstr>Segoe UI Emoji</vt:lpstr>
      <vt:lpstr>Times New Roman</vt:lpstr>
      <vt:lpstr>Wingdings</vt:lpstr>
      <vt:lpstr>5832 Template</vt:lpstr>
      <vt:lpstr>Office Theme</vt:lpstr>
      <vt:lpstr>1_Default Design</vt:lpstr>
      <vt:lpstr>3_Default Design</vt:lpstr>
      <vt:lpstr>Default Design</vt:lpstr>
      <vt:lpstr>PowerPoint Presentation</vt:lpstr>
      <vt:lpstr>PowerPoint Presentation</vt:lpstr>
      <vt:lpstr>AI techniques in 422 / Watson</vt:lpstr>
      <vt:lpstr>From silly project to $1 billion investment</vt:lpstr>
      <vt:lpstr>DeepQA components</vt:lpstr>
      <vt:lpstr>More complex questions in the future....</vt:lpstr>
      <vt:lpstr>PowerPoint Presentation</vt:lpstr>
      <vt:lpstr>AI applications.........</vt:lpstr>
      <vt:lpstr>Lecture Overview</vt:lpstr>
      <vt:lpstr>PowerPoint Presentation</vt:lpstr>
      <vt:lpstr>PowerPoint Presentation</vt:lpstr>
      <vt:lpstr>Some of our Grad Courses</vt:lpstr>
      <vt:lpstr>Some of our Grad Courses</vt:lpstr>
      <vt:lpstr>Other AI Grad Courses: check them out</vt:lpstr>
      <vt:lpstr>Connection with Neural Models /  Deep-Learning</vt:lpstr>
      <vt:lpstr>PowerPoint Presentation</vt:lpstr>
      <vt:lpstr>PowerPoint Presentation</vt:lpstr>
      <vt:lpstr>PowerPoint Presentation</vt:lpstr>
      <vt:lpstr>PowerPoint Presentation</vt:lpstr>
      <vt:lpstr>Key to interpretability</vt:lpstr>
      <vt:lpstr>Lecture Overview</vt:lpstr>
      <vt:lpstr>AI and HCI meet</vt:lpstr>
      <vt:lpstr>Some papers from IUI</vt:lpstr>
      <vt:lpstr>Some papers from IUI-15</vt:lpstr>
      <vt:lpstr>Paper for IUI 2017</vt:lpstr>
      <vt:lpstr>Another IUI 2017 paper</vt:lpstr>
      <vt:lpstr>Last Clicker Question</vt:lpstr>
      <vt:lpstr>Lecture Overview</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947</cp:revision>
  <cp:lastPrinted>2016-12-02T03:33:52Z</cp:lastPrinted>
  <dcterms:created xsi:type="dcterms:W3CDTF">2003-01-21T20:11:16Z</dcterms:created>
  <dcterms:modified xsi:type="dcterms:W3CDTF">2019-11-29T22:59:04Z</dcterms:modified>
</cp:coreProperties>
</file>