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5.xml" ContentType="application/inkml+xml"/>
  <Override PartName="/ppt/notesSlides/notesSlide11.xml" ContentType="application/vnd.openxmlformats-officedocument.presentationml.notesSlide+xml"/>
  <Override PartName="/ppt/ink/ink16.xml" ContentType="application/inkml+xml"/>
  <Override PartName="/ppt/notesSlides/notesSlide12.xml" ContentType="application/vnd.openxmlformats-officedocument.presentationml.notesSlide+xml"/>
  <Override PartName="/ppt/ink/ink17.xml" ContentType="application/inkml+xml"/>
  <Override PartName="/ppt/notesSlides/notesSlide13.xml" ContentType="application/vnd.openxmlformats-officedocument.presentationml.notesSlide+xml"/>
  <Override PartName="/ppt/ink/ink18.xml" ContentType="application/inkml+xml"/>
  <Override PartName="/ppt/notesSlides/notesSlide1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</p:sldMasterIdLst>
  <p:notesMasterIdLst>
    <p:notesMasterId r:id="rId41"/>
  </p:notesMasterIdLst>
  <p:handoutMasterIdLst>
    <p:handoutMasterId r:id="rId42"/>
  </p:handoutMasterIdLst>
  <p:sldIdLst>
    <p:sldId id="559" r:id="rId3"/>
    <p:sldId id="669" r:id="rId4"/>
    <p:sldId id="674" r:id="rId5"/>
    <p:sldId id="610" r:id="rId6"/>
    <p:sldId id="612" r:id="rId7"/>
    <p:sldId id="615" r:id="rId8"/>
    <p:sldId id="616" r:id="rId9"/>
    <p:sldId id="649" r:id="rId10"/>
    <p:sldId id="619" r:id="rId11"/>
    <p:sldId id="622" r:id="rId12"/>
    <p:sldId id="623" r:id="rId13"/>
    <p:sldId id="670" r:id="rId14"/>
    <p:sldId id="625" r:id="rId15"/>
    <p:sldId id="626" r:id="rId16"/>
    <p:sldId id="650" r:id="rId17"/>
    <p:sldId id="627" r:id="rId18"/>
    <p:sldId id="654" r:id="rId19"/>
    <p:sldId id="672" r:id="rId20"/>
    <p:sldId id="631" r:id="rId21"/>
    <p:sldId id="656" r:id="rId22"/>
    <p:sldId id="658" r:id="rId23"/>
    <p:sldId id="659" r:id="rId24"/>
    <p:sldId id="628" r:id="rId25"/>
    <p:sldId id="629" r:id="rId26"/>
    <p:sldId id="630" r:id="rId27"/>
    <p:sldId id="632" r:id="rId28"/>
    <p:sldId id="633" r:id="rId29"/>
    <p:sldId id="660" r:id="rId30"/>
    <p:sldId id="634" r:id="rId31"/>
    <p:sldId id="676" r:id="rId32"/>
    <p:sldId id="635" r:id="rId33"/>
    <p:sldId id="636" r:id="rId34"/>
    <p:sldId id="637" r:id="rId35"/>
    <p:sldId id="638" r:id="rId36"/>
    <p:sldId id="663" r:id="rId37"/>
    <p:sldId id="664" r:id="rId38"/>
    <p:sldId id="671" r:id="rId39"/>
    <p:sldId id="677" r:id="rId4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909" autoAdjust="0"/>
  </p:normalViewPr>
  <p:slideViewPr>
    <p:cSldViewPr>
      <p:cViewPr>
        <p:scale>
          <a:sx n="70" d="100"/>
          <a:sy n="70" d="100"/>
        </p:scale>
        <p:origin x="103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662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0T22:15:04.8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14326 12206 1032,'0'0'2967,"0"0"-1419,-1 13-1419,1-13 258,0 0 774,0 0-129,-1 17 129,1-17 258,0 0-129,-10 11 0,10-11-129,-5 15-258,2-1-387,3-14 0,-8 24-258,5-7 129,0 3-129,1 2 129,-2 6-258,4-1 129,-1 7-258,-1 1 258,1 3-129,-3 2 0,2 0-129,-3-2 129,3-4 0,-5-2 0,3-2 0,-2-6-129,2-4 0,0-3-129,4-17-129,-4 22-516,4-22-387,0 0-1677,0 0-1677,0-6-129,3-7 0</inkml:trace>
  <inkml:trace contextRef="#ctx0" brushRef="#br0" timeOffset="727.041">14096 12180 3999,'16'-20'3999,"1"10"-645,-11-8-1548,14 0-2451,-1-4 258,6 2 0,1-1-129,1-1 516,3 3 129,-6 0 387,7 7 0,-8-3 258,3 6-129,-1 1-258,0 5 0,-1 3-129,-4 3 0,1 2-258,-2 7 129,-3 3-129,1 3 129,-4 3-129,-1 4 129,-3 3 0,-3 1 129,-5 0 0,-1 2 129,-5-2-129,-3 3 129,-9-5-129,0 3 0,-3-3 129,-2-1-258,-3-2 129,1-2-129,0-2 0,-3-1-129,2-6 129,-1 1-258,3-7 129,1 1 0,2-5 0,4-3-129,5 0 129,11 0 0,0 0-129,-6-12 129,6 12-258,17-12 258,0 8-129,3 4 258,2 0-258,2 4 129,1 5 0,2 5 0,-2 3 0,1 5 129,-5 0 258,1 7-258,-4 2 129,-2 3 129,-2-2-258,-1 4 258,-2-5-258,-2-4 0,-2 0-258,0-8 0,4 0-645,-11-19-1677,0 0-2064,16-5-129,-13-16-258</inkml:trace>
  <inkml:trace contextRef="#ctx0" brushRef="#br0" timeOffset="1363.078">14771 12528 1548,'25'14'3483,"9"-12"-258,-24-9-1032,15-1-2838,-7-3-903,6 4 645,-5-3 387,0 1 516,-3 1 516,-3-1 516,0 1 516,-13 8 0,15-13 0,-15 13-516,7-15-645,-7 15-129,0-14-258,0 14 0,-8-13 0,8 13 0,-24-5 0,9 5-129,-1 0 129,-3 0 0,-1 5 129,0 3-129,-1 1 0,1 0 129,0 3 129,1-2-129,3 1 129,1 0-129,2 1 129,1-2-129,4 4 387,8-14-258,-11 23 258,5-10-129,6 6 129,0-2 0,2 6 0,1-2-129,8 5 0,-2-3-129,7 3-129,2-2 0,2-3-129,3-3-129,2-7 0,3 0-129,-2-10-387,8 3-774,-13-12-645,12 4-645,-12-11-903,2-2-903,1 3 0</inkml:trace>
  <inkml:trace contextRef="#ctx0" brushRef="#br0" timeOffset="2027.115">15210 12634 1806,'0'21'4128,"0"-21"129,2 13-129,-2-13-2838,0 0-1290,15 0 0,-3-7-129,1-5 129,1-3-129,0-2 0,-1-4 258,-1 1-129,-4-2 129,-4 5 0,-4-1 0,0 3 0,-10 3-129,-3 7 129,-3 2-129,-3 3 0,-1 3 0,0 5 0,0 4-129,1 2 129,4 0 0,0-1 0,6 3 0,1-4 0,6 2-129,2-2 129,0 4-258,10-3 129,2 5-516,3 1 129,6 5-258,-3 0 258,7 11-258,-5-2 0,6 9 258,-6-1 0,4 4 387,-6-1 258,-3 0 387,2-1 0,-11-6 387,1 1-129,-7-9 129,0 3-258,-10-11 258,2 2-387,-9-10 0,2-2-387,-6-5 258,2-5-129,-4-1 0,3-7 0,-3-6 129,6-3 0,-2-6-258,10 0 129,2-5-258,6-4-129,2 2 0,8-5-387,8 3 0,-1-6-258,11 9-1032,-7-4-2193,4-2-387,4 7-129</inkml:trace>
  <inkml:trace contextRef="#ctx0" brushRef="#br0" timeOffset="2365.135">15550 12530 3612,'0'18'4515,"0"10"-516,0-28-258,0 18-3741,1-5-258,7 2 387,2 2 0,-3-1 129,2 4 387,-4-5-129,2 9 129,-7-9 0,4 6-129,-4-3-387,0-4-258,4 3-774,-4-17-1677,0 0-1806,0 0-387,-8 2 129</inkml:trace>
  <inkml:trace contextRef="#ctx0" brushRef="#br0" timeOffset="2919.167">15913 12513 5289,'15'5'4773,"-15"-5"-516,0 0-516,0 0-3870,-11 3-129,11-3 0,-22 14 258,7-5 0,-4 1 129,-2 0 129,2 4 129,-3-2 129,5 1-258,1-1-129,3-1 0,4 0-129,9-11-129,-9 16 0,9-16 129,0 0-129,7 12 0,4-9 129,3-3-129,3 4 129,0-1-129,3 2-129,-1 0 129,1 4 129,-2-1-129,-1 2 0,-2 0 129,-3 1 0,-3 2 0,-9-13 129,11 20 0,-11-20 0,0 21 258,0-21-129,-19 20-129,2-11 129,-2 3-129,-3-3 0,-2 2-258,3-2 0,-3-7-387,10 6-1032,-3-8-1548,5-9-1548,11-2 0,-1-12-128</inkml:trace>
  <inkml:trace contextRef="#ctx0" brushRef="#br0" timeOffset="3506.2">16214 12177 3999,'5'38'4902,"-6"-18"-516,-11-7-129,9 5-3225,-3 4-1161,1 5 129,0 4 0,2 3 129,-2 6-129,2 2 258,0 5-129,3 3 129,0 0-129,3 0 0,3-3 0,0-3-129,0-7 0,1-6-129,-1-12 129,0-3-258,-6-16 0,0 0-516,0 0-129,-7-13-516,-10-13-516,6 4-645,-13-11 129,3 4-129,-5-5 387,2 4 645,1 3 645,-2 1 645,5 7 774,0 4 645,4 5 129,2 3 129,14 7 258,-13-3 129,13 3-258,0 0 0,18 0-129,0-5 0,15 3-387,1-9 129,13 5-516,2-8 0,6 5-258,0-3-258,0 1-129,-3 2 0,-8 1-258,-1 8-516,-15-7-1161,-1 7-2451,-7 2-129,-20-2-516</inkml:trace>
  <inkml:trace contextRef="#ctx0" brushRef="#br0" timeOffset="4047.231">16482 12538 5547,'-6'22'4644,"6"-22"-516,-1 14-258,1-14-4128,0 19-258,0-19 0,8 20 258,1-7 258,-2 3 129,3 3 258,-1-3 129,2 7 0,-5-6 0,3 5-258,-2-3 0,0-5-129,-5-2 0,-2-12 0,0 13 0,0-13 0,-7 0 0,7 0 0,-18-17 0,8 3-129,2-5 0,-1-2 0,1-1 0,5-2 0,1-2 0,2 2-129,0 2 129,5 2 0,3 1 0,3 3 0,0 4 0,1 1 0,4 2 0,0 6 0,7-2-129,3 4 0,0 1 129,3 0-129,-1 1-258,0 0-129,4 8-516,-13-9-1290,4 2-2193,-2 5-387,-7-7 0</inkml:trace>
  <inkml:trace contextRef="#ctx0" brushRef="#br0" timeOffset="4543.259">16883 12490 3999,'5'21'4386,"8"-2"0,-13-19-516,10 12-3999,2-4-258,7 6 0,-3-4 258,6 5 0,-3-1 258,1 2 0,0 4 129,-3-1 258,1 6-129,-8-4 0,0 4-129,-7-3 0,0 2 0,-4-5-129,-5-2 258,-8-4-258,0-1 129,-7-6-129,0-1 0,-4-4 0,3-1 0,-2-2 0,3-4-129,2-5 129,3-2-129,4 1 0,4-5 0,6 0-129,2 1 129,2 1 0,11 1-129,2 3 129,5-1-129,6 7-129,0-2 0,5 5-129,-1-6-258,6 5-129,-7-9-774,8 2-1806,-3-2-1161,-10-12-129</inkml:trace>
  <inkml:trace contextRef="#ctx0" brushRef="#br0" timeOffset="5179.296">17345 12185 645,'-17'-5'3999,"17"14"0,0-9-129,0 15-3225,2 4-258,9 1 129,0 9 0,0 0 258,8 12-387,-4 0 387,4 6-387,-6 1 129,1 3-258,-7-4 129,2 3-258,-9-5 129,-1-7-258,-9-6 0,-4-8 0,-4-5-258,-4-7 129,1-7 0,-4-5 0,2-6 0,0-7 0,2-6 129,2-1 0,4-2 129,1 1-258,5-2 129,3 4-129,6 0 0,0 3 0,0 16-129,18-18 0,3 11-258,0-1 258,9 3 0,3-4 0,3 0 129,3 1 0,3-4-129,-1 0 516,1-2-258,0 4 0,-3-2 129,-5 3 0,-3 1 0,-3 5 129,-8 2 0,-2 1 258,-18 0-129,19 23 129,-16-5-129,0 7 258,-3 0-129,0 7-129,-2-1-129,0 2 129,-3-5-258,1-3 0,2-4-258,-3-9-258,5 3-1161,0-15-2322,-4-12-1032,4-7-129</inkml:trace>
  <inkml:trace contextRef="#ctx0" brushRef="#br0" timeOffset="5333.305">17772 12312 645,'13'22'2322,"-13"-22"-2064,5 20-258,10-6-3224</inkml:trace>
  <inkml:trace contextRef="#ctx0" brushRef="#br0" timeOffset="5787.331">18088 12656 3999,'-15'27'4644,"15"-27"-258,-19 0-774,18-8-3354,-4-11-1290,5 5-129,0-11 258,11 4 129,-2-3 129,9 0 516,0 5 258,2-1 516,0 11-258,-1 1 129,-1 7-129,-2 1-258,0 8-129,-5 5 0,0 4 0,-5 2 129,1 6 387,-7-2 0,0 3 129,-5-4 129,-2 6 0,-10-10 129,3 8-258,-10-12 0,5 2-129,-6-7-387,5-5 0,-1-3-387,1-3-258,10-3-258,-7-18-1032,16 5-2193,0-1-774,1-6-387</inkml:trace>
  <inkml:trace contextRef="#ctx0" brushRef="#br0" timeOffset="6330.362">18352 12503 6708,'5'15'4644,"-3"5"0,-2-20-516,-7 26-4128,2-14-387,5 8 258,-3 3 0,1 0 129,2 0 258,0-3 0,2 0 129,4-9-129,6-3 129,0-8-258,6-2 0,2-11-129,1-4 129,1-4-129,2-1 129,-3-2 0,1 4 129,-5 3-129,0 3 0,-4 4 0,0 6 0,-2 1-129,-1 3 0,-10 0 129,20 7-129,-20-7 129,21 18 0,-13-7 0,2 3 129,-3-2-129,2 6 129,-5 1-129,-1 5 129,-1-3 0,1 4-129,-3-1 129,1 1-258,0-1-387,-1-10-129,9 9-1806,-9-23-2451,0 0-516,0 0-258,3-18 0</inkml:trace>
  <inkml:trace contextRef="#ctx0" brushRef="#br0" timeOffset="7463.426">19305 12001 516,'-30'24'3354,"8"-20"129,2 11-2709,2 5-258,-1-1 258,2 3 0,-4-1 0,6 4 129,-5-3-258,7 8 258,-6-5 0,6 8-129,-4 2-129,3 8-258,-3-2 258,4 10-258,-1 3 129,5 8-258,1 1 387,5 4-387,3-3 0,5-4 129,5 1-129,7-6 0,3-9 0,5-7 0,-1-8 129,6-5-129,-5-10 0,4-2 0,-4-7 0,1-2-129,-3-5 0,-2 0 0,-3 0 0,-2 0-129,-3-2 0,-13 2 0,14-6-129,-14 6-129,0 0-258,0 0-387,0 0-2064,-8-9-1806,-3 0-129,2-6-516</inkml:trace>
  <inkml:trace contextRef="#ctx0" brushRef="#br0" timeOffset="7930.453">19374 12412 516,'12'9'4128,"-12"-9"387,0 0-1419,3 20-1161,-3-20-645,0 29-516,-1-14-129,-1 8-387,-2 1 0,3 8 0,-5-2 0,4 6 0,-2 0 0,2-1-129,0-1-129,1-4 0,1-4-516,0-10-258,3-2-1290,-3-14-2322,6-7-387,1-8 258</inkml:trace>
  <inkml:trace contextRef="#ctx0" brushRef="#br0" timeOffset="8207.469">19514 12366 645,'8'21'4128,"-8"-8"129,3 9-387,1 2-2580,-3-3-774,3 6-129,-3-2 0,4 6-258,-2 0 129,3 2 129,1 1 129,1 1-129,-2 0-258,0 1 0,3-3-129,-4-6-387,2 0-774,-7-11-1290,0-16-1806,0 22-258,0-22-128</inkml:trace>
  <inkml:trace contextRef="#ctx0" brushRef="#br0" timeOffset="8508.486">19204 12655 5031,'-6'17'4515,"20"-12"-129,1-5-1677,9 0-2451,9-2 0,5-5 0,7 3-129,2-4 129,3 3-129,-3-3 129,1 4 0,-4-1 0,-3 0-258,-5 1 0,-8-2-516,1 6-258,-16-5-1032,2 0-2580,-15 5-129,0 0-258</inkml:trace>
  <inkml:trace contextRef="#ctx0" brushRef="#br0" timeOffset="8866.507">19279 12574 3354,'0'0'4386,"0"0"-129,5-7-516,-5 7-3612,20-15-387,-3 10 129,1-5 0,-1 6 129,3 0 0,-3 0 258,4 3 0,-1-2 129,1 3 0,0 0 0,0 0-129,4-3-129,-1-1-129,1 2 0,1-3-258,1 4-258,-6-6-1290,0-1-2322,5 8-516,-11-7 129</inkml:trace>
  <inkml:trace contextRef="#ctx0" brushRef="#br0" timeOffset="10551.603">20268 12301 903,'0'0'2580,"0"0"258,0 0-2838,-9 0-258,9 0 516,-20 0 258,6-3 258,0 3 516,-5-1-129,3 1 129,-7 0-258,6 0-258,-7 0-387,3 3 0,-1-1-387,1 1 129,-2 0 0,2 2-129,0 0 129,2-1-129,-1 0 129,4 2-129,-2 1 129,4 0-129,-1-2 129,2 2 0,2 1 129,11-8-258,-17 13 129,17-13 0,-9 10-129,9-10 0,-4 12 129,4-12-129,0 13 0,0-13 129,6 19-129,-1-6 0,-5-13 0,7 21 0,-4-10 0,1 1 0,-4-12 0,6 18-129,-6-18 258,9 13-129,-9-13 129,15 9-129,-15-9 129,21 5 0,-8-3-129,1 1 129,0 1 0,3 0-129,0 1 258,1 1-258,4 0 0,1 1 0,0 1 0,3 0 0,1-2 0,-1 2 0,-1 0 0,-3 1 0,-4-2 129,-2 1 0,-16-8 0,15 15 129,-15-15 129,-1 17-129,-13-11 387,-1 5-258,-8-5 129,2 5-129,-11-2 0,4 0 0,-8-1-129,6 1 0,-5-1-129,5-3-129,-1-2 0,7 1-258,0 0 0,-1-4-129,11 3-258,-6-6-1161,10-1-2709,10 4-387,-18-9-129</inkml:trace>
  <inkml:trace contextRef="#ctx0" brushRef="#br0" timeOffset="11491.657">20408 12388 1806,'-6'2'2580,"6"-2"-1032,0 0 129,0 0-258,13 0 258,-13 0-258,23 0 0,-8-3-387,7 3 129,-2-7-645,4 6-129,0-7 0,3 5-258,0-2 0,-1 1-129,-3-1 0,-3-1 0,0 6 0,-5-1-129,-2 1 129,-13 0 0,14 9 0,-13 3 129,-1 7 0,-2 3-258,-7 3 387,-2 7-258,-5 1 258,2 3-129,-5-1 0,-1 4 0,2 0 258,2-2-129,1 0 0,1-1 0,4-5-129,2-2 0,1-5-129,3-7 0,2-2-129,2-15 0,-1 14-387,1-14-774,-3-6-1161,3-5-2193,-7-10 0,4 1-129</inkml:trace>
  <inkml:trace contextRef="#ctx0" brushRef="#br0" timeOffset="11707.669">20388 12600 903,'14'11'4257,"15"-4"129,-11-7-387,7 0-2709,10 0-516,-2-1-387,5-1-258,0-2-129,-1 2 0,-2 0-258,-6-3-903,0 1-1806,-2 4-1161,-14-5-387</inkml:trace>
  <inkml:trace contextRef="#ctx0" brushRef="#br0" timeOffset="11956.683">20937 12337 1161,'-6'21'3225,"4"-8"-1548,2-13-1032,0 0-3225,15 0-903</inkml:trace>
  <inkml:trace contextRef="#ctx0" brushRef="#br0" timeOffset="12278.702">21027 12360 774,'50'-17'3612,"-19"17"258,-11-1-903,0 1-1677,-1 2-774,-7 10-258,-6 3-387,-5 2 129,-2 7-129,-11-3 387,-4 6 0,-8-3 387,-1 5-258,-5-4 387,3 4-129,-7-3 258,7 0-387,-1-6 0,7 4-258,4-7 129,5 0-129,5-5-129,7 1 0,0-13 0,16 14 129,0-9-129,9 1 0,2-5 0,4 2 0,3 0-129,0-3 0,4 0-258,-3 0-129,3 0-387,-10-11-1290,2 2-2451,1 0-129,-12-9-258</inkml:trace>
  <inkml:trace contextRef="#ctx0" brushRef="#br0" timeOffset="12866.735">21348 12314 3870,'0'20'4257,"13"-6"-1419,-13-14-1290,27-1-3741,-7-4-387,9 5 903,-7 0 774,9-1 645,-4-1 258,-1-2 1161,-1 3 1419,-2 1 0,-7 3-516,-4 3-903,-4 5-774,-7 3 129,-1 1-258,-7 2 129,-4 4 129,-7-3-129,0 4 0,-1-6 0,4 2-129,-1-6 0,8 2 0,8-14-258,0 12 0,12-9 0,7-2-258,7 2 129,2-1 129,3 1 0,-3 0 0,-1 4 0,-5 4 0,-7 2 129,-4 1 258,-5 3-258,-4 4 258,-3 1-129,-6 3 258,-7-3-129,2 3 0,-9-4-129,4 0 0,-2-4-258,-4-1-387,9 0-774,-6-16-1806,4 0-1806,16 0-258,-19-21 0</inkml:trace>
  <inkml:trace contextRef="#ctx0" brushRef="#br0" timeOffset="13518.773">21635 11866 1548,'36'19'4257,"-25"-15"0,15 11-129,-12-1-2709,9-2-1290,3 5 0,1 0 0,0 4 129,-1 2 129,5 6 0,-5 2 0,2 8 0,-5 0 0,1 5 0,-6 3-129,1 6-129,-4-2 129,-1 3-129,-3-3 129,-5 2-129,3-4 0,-5 4 0,-4-6 0,0-1 0,-4-1-129,-5-1 258,-4-6-258,-2 5 129,-5-8 0,-2 0 129,-2-5-129,-2-1 0,3-5 129,-4-1-129,2-3-129,2-4 258,3-1-516,0-5 129,6 5-129,0-13-516,11 10-1806,3-12-2064,0 0-129,0 0-387</inkml:trace>
  <inkml:trace contextRef="#ctx0" brushRef="#br0" timeOffset="18816.076">22325 12772 1,'0'0'1418,"0"0"130,0 0-258,0 0 387,0 0 129,0 0-129,-9 4-129,9-4-258,0 0-516,0 0 0,0 0-387,0 0-129,0 0 0,6-8-129,-6 8 129,11-10-129,-11 10-129,13-12 129,-13 12-129,0 0 0,0 0 129,0 0 0,0 0-129,0 0 258,0 0-129,0 0 129,0 0 129,0 0-129,-9 8-129,9-8 129,0 0-258,0 0-129,0 0-258,0 0-774,0 0-1677,0 0-1419,0 0-258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9T18:45:37.09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401 4195 128 0,'0'0'49'0,"-6"0"-26"0,12 0-18 16,-6 0 13-16,0 0-1 15,0 0 1-15,0 0 0 16,0 0-2-16,0 0-8 15,0 0-1-15,6 5 0 0,1 1-3 16,-1 5-1-16,1 1-1 16,-1-1 1-16,0 1 4 15,1-1 6-15,-1 0-1 16,1 1 3-16,-1-1-4 16,7 1 1-16,0 5-1 0,-1 0 1 15,-5 0 0-15,6 0 0 16,-1 0-4-16,1 0-3 15,0 0-2-15,6-6-3 16,1 7 1-16,-1-1-1 16,0 0 0-16,7-6 0 15,-1 1 0-15,1-1 0 16,-1 0 2-16,1 1 3 16,0-1 0-16,6 0 0 15,6-5-1-15,1 0 0 16,5 0 0-16,1-1 2 15,7-5-5-15,-8 0-1 0,8 6 0 16,-1 0 2-16,0-6-3 16,0-6-2-16,1 0 4 15,-8 1 1-15,1-1 0 16,7 0-2-16,-8 0 1 16,1-5-1-16,-6 0 0 15,-1-1 2-15,-6 1-1 16,0 0 2-16,0-1-2 15,0 1 2-15,0-1-2 16,0 7-1-16,7-1 1 16,-1 0 1-16,1 1-1 15,-1-7-1-15,0 1-2 16,1-1 1-16,-1 1 1 16,-6-6 0-16,7 0 0 15,-1 0 0-15,1 5 0 0,-7 7 0 16,0-1 0-16,-7 6 0 15,1 6 0-15,0-1 0 16,-7 7 0-16,0-1 2 16,0 1-3-16,-6-1 0 15,0 0 1-15,6 1 0 16,0-1 0-16,1-5 0 16,-1-1 0-16,0-5 0 15,7 0 0-15,6-5 0 16,0-1 0-16,0 0 2 15,0 1-3-15,6 5 0 0,7 0 1 16,0 0 2-16,6 0-3 16,-6 5-2-16,0 7 4 15,0-1 1-15,-7 1-3 16,7-1-1-16,6 0 1 16,0-5 2-16,-6 0 0 15,0-6-1-15,0 0-2 16,0 0 1-16,6 0 1 15,0-6 2-15,1 6-1 16,-1 0-1-16,0 0 1 16,0 0-1-16,1 6 0 15,-1-1 0-15,0 1-3 16,0 0 2-16,1 0 1 16,-1-1 2-16,-6 1-3 15,6 0 0-15,0-6 1 16,0-6 0-16,1-5 0 0,-1-7 0 15,0-4 0-15,7-1 0 16,-1 0 0-16,-5 6 0 16,-1 0 0-16,0 0 2 15,0 5-3-15,1 1 0 16,5 5-1-16,1 1-2 16,-7 5 3-16,-6 5 2 15,-6 7 0-15,-7 5 2 16,0 0-2-16,-7 0-1 15,1 6-2-15,0 0 1 16,-1-6 1-16,7-6 2 16,0-5-1-16,0-6 2 0,0 0-4 15,7-6 0-15,-1-5 1 16,1-6 0-16,-1-1 0 16,0 1 0-16,1 0 0 15,-1-5 0-15,1-1 0 16,-1 0 0-16,1 0 0 15,-1 0 0-15,0 1 0 16,1 5 0-16,-1-1-3 16,-6 1 2-16,0 6 1 15,-6-6 0-15,0 6 0 16,-1-1 0-16,1-5 0 16,0 0 2-16,-1 0-3 15,1 6 0-15,-1-7 1 0,1 7 0 16,0 0 0-16,-7 5 2 15,0 0-3-15,0 1 0 16,1 5 1-16,-1-6 2 16,0 0-1-16,7 0-1 15,-1 1-2-15,1-1 1 16,-1 0 1-16,1 1 0 16,0-1 0-16,-1 0 0 15,1 1 0-15,-7-1 0 16,13 0 0-16,-6 6 2 15,-1 0-1-15,1 0 2 16,0 0-4-16,-1 0 0 0,1 0-1 16,6-5 0-16,13-1 4 15,6 0 1-15,7 0-4 16,-1-5-1-16,1 5 1 16,0-5 2-16,-1 0 0 15,-5 5-1-15,-1 0 1 16,0 1-1-16,0 5 0 15,1-6 0-15,5 0 0 16,1 0 0-16,0 1 0 16,-1-1 0-16,1 6 0 15,6 0 2-15,-6 0-3 16,-1 0 0-16,7 6 1 16,-6-6 2-16,6 0-1 15,0 0 2-15,-6 0-4 16,6-6 0-16,6 0 1 15,-6 1 2-15,0-1-1 0,-6 6 2 16,0-6-4-16,-7 6 0 16,0 0 1-16,-6 0 2 15,0 6-3-15,0 0-2 16,0-1 2-16,-1 1 0 16,1-6 1-16,0 0 2 15,-6 0-1-15,5 0-1 16,1 0 3-16,-6 0 0 15,-1-6 3-15,1 6 1 16,-1-5-6-16,0 5 0 16,1-6 1-16,-1 0 1 0,-6 6-4 15,0 0-1-15,0 0-2 16,0 6 3-16,0 0 2 16,1-1 2-16,-8 7-4 15,7-1 1-15,0 1 0 16,13 5 0-16,0-12 0 15,6 7 0-15,0-7 0 16,7-5 2-16,6 0-3 16,-13 6 0-16,1-6 1 15,-8 6 0-15,1 5 0 16,-6 1 2-16,-7-1-3 16,0 0 0-16,-7 1 1 15,1-1 0-15,6 0 0 16,-6 1 2-16,-1-12-1 0,1 11-1 15,0-5 1 1,-7 0-1-16,0-1 2 0,0-5 1 16,7 0-1-16,6-5-2 15,6-1-2-15,7-5-1 16,6 5 2-16,7-6 2 16,0 7 0-16,-1-1-1 15,1 0-2-15,-13 6 1 16,0-5 3-16,-7 5 1 15,-6 0-4-15,-6 5-1 16,6-5 3-16,0 0 1 16,-6 0-3-16,-1 0-1 0,1 0 1 15,-7 0 0-15,0 0 1 16,0 0 0-16,1 0 0 16,-1 0 0-16,6 6 0 15,-5 0 2-15,-1-1-3 16,0 1-2-16,0 0 2 15,1 0 0-15,5-1 3 16,1-5 1-16,-1 0-4 16,1 0-1-16,0 6 1 15,6 5 2-15,6-11 0 16,1 12-1-16,5-18 1 16,8 6-1-16,5-6-3 15,1 1 2-15,0-1 1 16,-1 0 2-16,-5 1-3 15,-8-1 0-15,-5 0 1 0,6 6 0 16,-7-6-3-16,1 1 2 16,-7-1 1-16,0 0 2 15,-7 1-3-15,1-1 0 16,0 0-1-16,6 1 0 16,-7-7 2-16,1 7 0 15,-1-7 0-15,-5 6 0 16,-8 1-3-16,1-1 2 15,-6 0 1-15,-1 1 2 16,0-1-1-16,-6 6-1 16,0 0-2-16,0 0-1 15,0 0-1-15,0-6 3 16,0-5-2-16,7 0 1 0,-1-1 0 16,1 1 0-16,-1-1 0 15,1-5-2-15,-1-11 0 16,7 5 0-16,0-5 0 15,-1-7 3-15,1 7-5 16,0-1 2-16,0-5 0 16,6-6-1-16,0 1-1 15,0-7 1-15,-6 0 3 16,0 7 1-16,0-1 1 16,-7 6 2-16,1-1 1 15,-1 7 3-15,0-1-3 16,1-5 0-16,6 0-1 15,0-6 1-15,6 0-2 16,0 1-1-16,-6-1 3 0,0-6 0 16,-1-5 1-16,-5-6 0 15,-1 0 2-15,1-6 1 16,-1-11-3-16,-6 6-3 16,0 0 0-16,-6 5-1 15,-7 6 0-15,-13 0 0 16,-6 0-3-16,-6 0 2 15,-1 6 3-15,1 0 1 16,-1 5-1-16,7 1-2 16,7-1-4-16,-1-22 0 0,7-1 2 15,-7 7 3-15,7-12-2 16,-13 0 0-16,6 5 1 16,-6 1 0-16,7 5-3 15,-1 1 2-15,1 5-1 16,-1-6 0-16,0 1 0 15,1-1 0-15,-1 0 0 16,0 1-2-16,7-1 0 16,0 6 3-16,-7 0-2 15,7 0 1-15,0 0 2 16,0 6 0-16,-1 0-3 16,1 5 2-16,0 1-4 15,0 5 1-15,0 6 0 16,-7-1 2-16,-6 7 3 15,0 5 4-15,-7 0-4 16,-5 1-3-16,-1-1-2 16,0 6 0-16,0 5-2 0,7-5 1 15,-1 17 1-15,-6 0 2 16,1 0 1-16,5 0 3 16,1 0-3-16,6 6 0 15,0 5 1-15,0 1 0 16,0-7 0-16,-1 7 0 15,1-1-3-15,-6 1 0 16,0-1 2-16,-7-5 0 16,0-6 1-16,-13 0 2 15,-6 0-3-15,-6-6 0 16,-1 0 1-16,7 1 0 16,0-1-3-16,0 0 0 0,13-5-1 15,0 5 3-15,-1 0 0 16,1 1 1-16,0-7 0 15,0 1 0-15,-7-6 0 16,-6 0 0-16,0-6 0 16,-7 0 0-16,-6 6-5 15,1 0-1-15,-8 0 3 16,7 6 3-16,7-1-4 16,-1 7-1-16,1-1-3 15,6 6 0-15,0 0 5 16,-7 0 1-16,1 0 4 15,-1 0 1-15,-5 0-1 16,-8 0 1-16,-5 0 0 16,12-6 1-16,6 0-2 15,7-5-2-15,-6 0 3 0,12-6 0 16,0-1-4-16,7 1 1 16,0 6 0-16,0-6 0 15,-1 6-3-15,1 11 0 16,-6 0-1-16,-1 5 0 15,0 1 0-15,7 0 0 16,-7-6 3-16,7 5 0 16,-7 1 1-16,7 0 0 15,0 5 0-15,6 0 0 16,0 1 0-16,-6 5 0 0,6 0 0 16,0 0 2-16,0 6-1 15,1 0-1-15,-1-1 1 16,6 7 1-16,1-6 1 15,-7 5 1-15,-6 1-2 16,6-1 1-16,0 6-4 16,-6 6 0-16,-13 11 1 15,-7 6 0-15,-6 0 0 16,7-5 2-16,0 10-1 16,-1 1-1-16,7-1 1 15,13-10-1-15,-1-1 0 16,14-5 0-16,-7-1-3 15,7 1 0-15,-1-1 2 16,1-5 2-16,-7-6 0 0,0 0-1 16,-6 1 1-16,-7-1 1 15,1 0-3-15,-7 11 0 16,0 1 1-16,-1 5 0 16,8 0 0-16,-1-5 0 15,0 0 0-15,7-7 2 16,6-4-1-16,7 4 2 15,0 1-2-15,-1 0-1 16,1-6-2-16,-1 1 1 16,1-1 5-16,-7 0 2 15,-6 0-2-15,-7-5-1 16,0-1-1-16,1 0-2 16,-1-5 1-16,0 0-1 15,7-6-3-15,0 12 2 0,0-7 1 16,6-5 0-16,-6 0 0 15,-1 1 0-15,1-1-3 16,0 0 2-16,0-6 3 16,-1 1 3-16,7-1-4 15,-6 6-3-15,0 6 1 16,6 0 0-16,7-1-4 16,-1 1 1-16,7 0 0 15,0 0-1-15,7-1 1 16,-1 1 3-16,7 6 0 15,0-1 1-15,-1 1 0 16,1-7 2-16,0 1-1 16,6 0 2-16,0 0-4 0,-6-6 0 15,0 0 1-15,-7 6 0 16,1 11 0-16,-1 0 2 16,-6-6-3-16,0 1-2 15,0-1 4-15,6-5 1 16,1-6 0-16,-7 0-2 15,0 0 1-15,-1-5-1 16,1-1 0-16,7-5 0 16,-7-6 0-16,0 0 0 15,0 0 0-15,-7 6 0 16,-6-1 0-16,-6-5 0 16,0 6 0-16,0 0 0 15,-1-6 0-15,1 0 2 0,-6 0-6 16,12-6 1-16,6 0-1 15,7 1 2-15,7-1 1 16,-1 0 1-16,7 1-3 16,0 5 2-16,6-6 1 15,0 6 0-15,0 0-3 16,7 0 2-16,-1-6 1 16,1 6 0-16,6 0 0 15,0 0 2-15,-7 0-1 16,1 0-1-16,0 0 1 15,-1 0-1-15,1 6 0 16,-1-6 2-16,1 0-1 16,0 6-1-16,-1-1-2 15,1 1 1-15,-1 0 1 0,1-1 0 16,0-5 0-16,6 0 0 16,0 0 4-16,-7 6 2 15,7-6-2-15,0 0-3 16,0 0 0-16,0 0-1 15,0 0 0-15,-6 0 0 16,-1 6 0-16,1-1 0 16,-7 7 0-16,0-1 2 15,-6 1-3-15,6-7 0 16,1 7-1-16,-1-7 0 16,6-5 4-16,1 0 3 15,6 0-4-15,0 0-3 16,0 0 1-16,-7 0 0 0,1-5 1 15,0 5 2-15,6 0-3 16,-7 5-2-16,1 1 2 16,-7 0 2-16,0 5 0 15,0-5-1-15,7 0-2 16,0-1 1-16,-1 7 1 16,7-12 2-16,-6 0-3 15,6 0-2-15,-7 0 2 16,1 5 2-16,-7 1 2 15,0 0 1-15,7-1-5 16,-7 1 1-16,0 0 0 16,1-1 0-16,-1 1-3 15,0 0 2-15,6-6 1 0,1 6 2 16,0-6-3-16,-1 0 0 16,1 0 1-16,-1 0 0 15,1 0 0-15,0 0 2 16,-1-6-3-16,-6 6 0 15,-6 0 1-15,6-6 2 16,1 0-3-16,-1 6 0 16,6-5 3-1,1-1-3-15,-7 0 0 16,7 1 3 0,6-1-3-16,0 0 0 15,-7 1 1-15,1-1 0 16,0 0 0-16,-1 1 0 15,1 5 0-15,-1 0 0 16,-6 0 0-16,7-6 0 16,-7 0 0-16,7 0-3 15,-1 1 2-15,1-1 1 16,0 0 0-16,6 1-5 16,0-1 1-16,0 0 0 15,0 1 2-15,0-1 1 16,-7 6 1-16,1 0-3 15,-1 0 0-15,1 0 2 16,0 0 2-16,-1 0 0 16,1 0 2-16,6 0-4 15,0 0-2-15,0 0 2 16,0 0 0-16,0-6 1 0,0 6 2 16,-7-6-1-16,1 6 2 15,-7 0-2-15,0 0-1 16,-6 0-2-16,-6 0 1 15,-1 0 1-15,-6 6 2 16,0 0-1-16,0-6-1 16,0 0 1-16,0 0-1 15,0 0 0-15,-7-6 0 16,7 0-3-16,-6 1 2 16,-1 5 1-16,-5 0 2 15,-8 0-1-15,1 0 2 16,0 5-4-16,-13 1-2 15,6-6 2-15,0 6 0 0,1-6-2 16,-1 0 2-16,0 0 3 16,7 0 1-16,6-6-1 15,1 0-2-15,-1 1-2 16,6-1-1-16,7-5 4 16,0 5 1-16,0 6 2 15,0 6 0-15,0-1-7 16,0-5 0-16,0 12 1 15,6-1 1-15,1-5 1 16,-1 5 2-16,1 1-3 16,-1-1-2-16,7 0 4 15,-7 1 1-15,7-1 0 16,0 1 1-16,-1-1 0 16,-5 0 3-16,-1 1-5 0,1-1-1 15,-1 1 0-15,0 5 0 16,1-6-3-16,-1 0 2 15,7 6 1-15,0-5 2 16,-1 5-1-16,1 0-1 16,0 0 1-16,0 0-1 15,6 0 0-15,0 0 0 16,0-5 0-16,0 5 0 16,1-6 0-16,5 6 2 15,-6 0-3-15,7 0-2 16,0-5 2-16,6 5 2 0,0-6-2 15,0 6 0-15,0-5 1 16,0-1 2-16,0 6-3 16,-7 0 0-16,1 0 1 15,-1 1 2-15,1-1-1 16,0 0-1-16,-1 0 3 16,-6 0 0-16,7 0-4 15,0 6-1-15,-1-6 1 16,1 11 0-16,-1 6 1 15,1-11 0-15,0 0 0 16,-1 0 2-16,1 0 3 16,6-1 2-16,0-5-3 15,0 1-3-15,6-1 0 16,7 0-1-16,0 0 0 16,6-6 2-16,-6 1 1 15,0 5 1-15,-1-6-7 0,1 0-2 16,-6 1 2-16,-7-1 3 15,6 6 1-15,0 0-1 16,-6 0 1-16,7-5 1 16,-7 5-1-16,0-6-1 15,0 1-2-15,0-12 1 16,13 11 1-16,-1 0 0 16,14 1-16-16,0-1-4 15,6 1-43 1,25-1-61-16,-5 12 24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9T18:45:41.53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1070 90 72 0,'0'-5'27'0,"0"5"-14"0,0-6 0 16,0 6 11-16,0 0-8 16,0 0 5-1,-6-6-4-15,-1 0-4 16,1-5-1-16,-1 5-5 15,1 1 1-15,0-1-5 16,-7 0 3-16,0 1 0 0,0-1-5 0,0 0 0 16,-6 1-3-16,0-1 0 15,-7 0 4-15,1 6 1 16,-7 0-4-16,0 0-1 16,0 6 3-16,0 0 1 15,0-1 0-15,0 1-2 16,6 5 1-16,0 1 1 15,7-1-1-15,0 0 2 16,6 1-2-16,0-1-1 16,0 6 1-16,1-5 1 15,5-1 3-15,-6 0 2 16,7 1-3-16,-7 5-1 16,0 0-1-16,1 12-2 15,-1-7-2-15,-6 1 1 0,-1 0 3 16,1 0 1-16,0 5-4 15,-7 1 1-15,7-7 0 16,-7 1 0-16,1 0 0 16,6 0 2-16,-1-1-1 15,1 1-1-15,0 0-2 16,0-6 1-16,-1 6 1 16,1-6 2-16,6 6-3 15,1-6 0-15,-1 0 1 16,0 6 2-16,0-6-3 15,0 6 0-15,1-1 3 16,-1 1 1-16,0 6 1 16,0-1 0-16,0 6-2 15,7 0 1-15,-1 1-4 0,1-1-2 16,0 0 4-16,-1 0 1 16,7 0 0-16,0 6 1 15,0 0-4-15,0 5-2 16,0 1 2-16,0-12 2 15,0 0 0-15,0 1 2 16,0-7-2-16,0 0 2 16,7 1 0-16,-1-1 1 15,0-5-5-15,7 0 1 16,0 0 2-16,0 0 1 0,0-6-1 16,12 0 1-1,1 0-2-15,0-6 4 16,-1 1 1-16,1-7-2 15,-1 1-3-15,1-6 0 16,0 0-1-16,-1 0 2 16,1 0 1-16,0-6-4 15,-1 6 1-15,1-5 2 16,-1 5 1-16,1-6-4 16,0 0-1-16,6 0 3 15,6 1 1-15,1-1 0 16,5 0-2-16,1 6 1 15,0 0-1-15,-6 0 0 16,-1 0 0-16,0 0 0 16,-5 0 2-16,-1-5-1 15,-7-1 2-15,1 6-2 0,-1 0 2 16,1 0-2-16,0-6 2 16,-1 6 0-16,1-5 3 15,0-7-1-15,-1 7 0 16,1-13-3-16,-1 7-2 15,7 0-2-15,-6-1 1 16,0-5 7-16,-1 6 4 16,-5 5-3-16,-1 0-2 15,0 1-2-15,0-1 0 16,-6 6-4-16,6-6-2 16,-6 6 2-16,0-5 2 15,0 5 4-15,-7 0 4 16,-6 0 2-16,6 0 1 0,-6 0-6 15,0 0-2-15,0 0 0 16,0 0 0-16,20 0-5 16,-7 5-1-16,-7 1-2 15,7 0 3-15,-7-1 0 16,1 1 1-16,-1 0 0 16,0-6 2-16,1 5-3 15,6-5-2-15,-1 0 2 16,1 0 0-16,6 0-2 15,1 0 2-15,5-5-10 16,1-1-5-16,6 0-14 16,0 1-6-16,0-7-67 15,0 1-39 1,-13-6 65-16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9T18:45:44.974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0 45 28 0,'7'-6'13'0,"-1"6"-6"0,7-6-8 16,-13 6 4-16,13 0 9 15,-1 0 7-15,-5 0 3 16,6-5 2-16,-7 5 2 15,7 0 1-15,0 0-6 16,-1 0-2-16,1-6-5 16,7 0 1-16,-1 0-2 15,0 1 0-15,0-1-7 16,0 0-2-16,7 1 2 16,-7 5-3-16,0 0-2 15,1 0 0-15,5 5-1 0,-5 1 0 16,-1 0 0-16,6-6 2 15,1 0 1-15,6 5 1 16,6-5 0-16,7 6 2 16,0 0-1-16,6 0 2 15,-6-1-4-15,0 7-2 16,0-1 0-16,6 0-1 16,-6 1 0-16,-7-6 2 15,1 5-1-15,-1-5 2 16,1-1 0-16,-1 1 1 15,1 0 0-15,-7-1 2 16,0 1-3-16,0-6-2 16,0 0 2-16,-7 0 2 0,1 0-4 15,-7 0-1-15,0 0 0 16,1 0 0-16,5 0-3 16,1 0 0-16,0 0 4 15,6 0 3-15,0 0-3 16,0 0-1-16,0 0 0 15,-7 0 0-15,7 0 0 16,0 0 2-16,0 0 1 16,0-6 1-16,0 1 0 15,0-1 0-15,1 0-2 16,5 6 1-16,0 0-2 16,-6 0 2-16,0 0-4 15,0 0 0-15,-6 0-1 16,0-5 0-16,12-1 2 0,-12 0 2 15,-1 1-1-15,1-1 2 16,0 0 0-16,-1 0 1 16,1 1-2-16,0 5-2 15,-1 0 3-15,-6 0 0 16,1 5-1-16,-1 1-2 16,0 0 1-16,0 0-1 15,7-1 0-15,-1 1 0 16,1 0-5-16,0-6 1 15,-1 0 6-15,1 5 6 16,0-5-4-16,-1 0-2 16,7 0-1-16,0 0-1 0,-6 0 0 15,0 0 0-15,-1 0-3 16,-6 6 2-16,1 0 1 16,-1-6 0-16,-6 5 0 15,-1-5 0-15,1 6 0 16,0-6 2-16,-7 6-1 15,1-1-1-15,-1 1-2 16,7 0 1-16,0 0 1 16,-7-1 0-16,1 1 0 15,-1 0 2-15,1-1-3 16,5 7-2-16,1-1 2 16,0 0 2-16,0-5 0 15,0 0-1-15,-1 0-2 16,1-1 1-16,0 1 1 15,0 0 2-15,0-1-1 16,-7 7-1-16,0 5 1 0,7-6-1 16,-6 12-3-16,-1-6 2 15,1 0-1-15,-1 0-2 16,7 0 0-16,-7-5 3 16,1-1 0-16,-1 0 1 15,0-5 0-15,-6 6 2 16,0-12-1-16,0 0 2 15,0 11-2-15,0 0 2 16,0-11-2-16,0 0-1 16,0 12-2-16,0-1 1 0,7-5 1 15,-7 5 0-15,0 1 0 16,0-12 2-16,0 5-3 16,0 7 0-16,0-7 1 15,0 7 0-15,0-1 0 16,6 1 0-16,-6-1-3 15,7 0 2-15,-7 1-4 16,0-1-1-16,0 0-2 16,0 1 0-16,0 5 0 15,0 0 2-15,0 6 2 16,0 0-1-16,0 5-3 16,6 6-2-16,0 6-13 15,1 0-3-15,-1 5-30 16,7 7-43-1,0-7 24-15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9T18:45:51.94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 29 72 0,'-7'0'30'0,"7"0"-16"0,0 0-8 0,0 0 11 15,0 0 2-15,0 0 1 16,0 5-3-16,0-5 0 16,0 6-3-16,0-6-1 15,0 0-5-15,0 0-3 16,0 0-2-16,0 0 0 0,7 0 0 16,-1 0-1-16,7-6 1 15,0 6 4-15,0 0 4 16,0-5-2-16,-1 5 0 15,1-6-3-15,6 0 1 16,-6 1-4-16,6-1 0 16,7 0 1-16,0 6 2 15,6 0-1-15,-7 0 0 0,1 0-1 16,-7 0 2-16,7 0-1 16,-1 6 2-16,-5 0-6 15,5-1-3-15,1 7 5 16,-7-7 3-16,7 1 1 15,-1 0 1-15,-5-1 2 16,5 1 4-16,-6 0-4 16,1 0 0-16,5-1-6 15,1 7-3-15,0-1 0 16,-1 0-1-16,7 7 0 16,0-1 2-16,0 5-1 15,7 1-1-15,-1 0-2 16,1-6 1-16,-1 0 1 15,-6 0 2-15,0 0 1 16,6 0 3-16,1-5-1 16,-1-1 0-16,1 1-1 0,-1-7 0 15,-6 1-5-15,7-6 1 16,-1 0 0-16,-6 0 2 16,7-6-3-16,-7 6 0 15,6-5 1-15,-6-1 2 16,0 0-1-16,0 0-1 15,7-5-2-15,-1 0 1 16,13-6 1-16,7-1 0 16,0-4 0-16,-1-1 2 15,1 0-1-15,6 0-1 16,-13 1 1-16,0 5-1 16,-6 5 0-16,-6 1 0 0,-1 5 0 15,1 0 0-15,-7 1 0 16,0 5 0-16,0-6-3 15,0 0 2-15,0 1 1 16,0-1 2-16,0 0-3 16,0 6 0-16,-7-6 1 15,1 6 0-15,0-5 0 16,6 5 0-16,0 0 0 16,0 0 0-16,0 5 0 15,6 1 0-15,1 0 0 16,-1 5 2-16,1 1-3 15,-1-1 0-15,0 0 1 16,1 1 0-16,-1-1 0 16,1 1 2-16,-1-1-3 0,1-5 0 15,-1-1 1-15,1 1 0 16,5 0 0-16,1-6 0 16,0 0 0-16,0-6 0 15,0 0 0-15,0 1 0 16,-1-1 0-16,1 0 0 15,0 1-3-15,0 5 2 16,0 0 1-16,0 0 0 16,0 0 0-16,-1 0 0 15,-5 0 0-15,-1 0 0 16,1 0 0-16,-1 0 0 16,-6 0 0-16,-6 0 0 0,6 0 0 15,-7 0 0-15,1 0 0 16,0 0 0-16,-7 0 0 15,7 0 0-15,-7-6-3 16,0 6 2-16,0-6-1 16,0 6 0-16,1-5 2 15,-8 5 2-15,1 0-1 16,0 0 2-16,0 5-2 16,-13-5-1-16,0 0 1 15,6 12-1-15,7-7-3 16,-13-5 2-16,13 6 1 15,6-6 2-15,7 0-8 16,-1-6-3-16,7 1-2 16,0-1 1-16,0 6-5 0,7 0-3 15,6 0-8-15,0 6-1 16,6 5-35 0,0 0-51-16,-12 6 22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9T18:45:53.41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 73 140 0,'0'-6'52'0,"0"6"-28"0,6-5-24 0,1 5 13 16,6-6-9-16,-7 0 2 16,13 1 1-1,0-1-3-15,1 0-1 0,5 1 1 16,1-1 0-16,-1 0 2 15,8 0-1-15,-1 1 2 16,6-1 2-16,0 6 2 16,-6 0-1-16,0 0 1 15,-6 0-4-15,6 0 1 16,0 6-3-16,0-1 0 16,0 1-1-16,0 0 0 15,7 0 0-15,-1-1 0 16,-6 1 2-16,0 0 3 0,0-1 0 15,0 1 2-15,0 0-6 16,0 5-3-16,0 1 1 16,0-1 0-16,7 0-1 15,-7-5-2-15,6 5-2 16,-6-5 1-16,0 0 3 16,0-1 1-16,0 1 3 15,-6-6 1-15,6 0-1 16,-6 0-1-16,12 0-3 15,-6 0-4 1,0 0 1-16,0 0 3 16,0 0 1-16,0 0-1 15,0 0-2-15,0 0 1 16,7-6 1-16,-1 1 1 0,7-1 1 16,0 0 0-16,6 1 0 15,-6-1 0-15,-7 6 2 16,1 0-3-16,6 0-2 15,-7 0 0-15,-6 0-1 16,0 6 0-16,-6-1 2 16,-1 1-1-16,1 0 2 15,0-1-4-15,-1 1-2 16,1-6 4-16,0 0 3 16,-1 0 1-16,7 0 2 15,-6 0-4-15,12 0 0 16,-6-6 1-16,0 1-2 15,7-1-2-15,-7-5 3 16,6-1 2-16,1 1-2 16,-1 0-2-16,-6-1 0 15,0 1-1-15,-6 5-3 16,6 0 2-16,-13 1 1 16,-6-1 0-16,0 6 0 15,0 0 2-15,-7 0-3 16,0 0 0-16,1 0-6 15,-1 0 0-15,1-6-10 16,-1 1-2-16,0 5-17 16,1 0-6-16,-1-6-75 15,-6 6-34 1,-6 6 79-16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13:38:19.03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14099 16165 6,'0'0'5,"-6"-14"0,6 14 1,0 0 1,0 0 0,-15-1-1,15 1 0,-12-1 0,12 1 0,-16 1 0,16-1-2,-18 0 0,7-1-1,0 1-1,0-3 1,-1 3-1,-2-2-1,0 2 1,-2-2-2,-1 0 1,-3 1 0,2 0-1,-4 1 0,0 1 0,-2 0 0,0 2 1,-1-2 0,2 1 1,-2 2-1,3 0 1,-1-1 0,2 1 0,2 0-1,-1-2 1,3 1-1,-1-1 0,2 0-1,-2 1 1,-2-2 0,3 0-1,-4 0 1,3 2-1,-4-1 1,1 3 0,-1-1-1,2-2 1,-2 8-1,2-3 1,-3 3-1,3-2 1,0 1 0,0-1 0,1 2 0,0-1 0,2-2 0,0 1-1,1 1 1,2-1-1,0 1 0,1-1 0,-1 3 1,1 3 0,3-3 1,-5 3-1,4-4 1,-2 4 0,1-3 2,0 5-2,-1-5 0,2 2-1,-3 0 1,4 0-2,-2 0 1,2 1-1,-1 1 0,2 1 0,1 2 0,1-3 1,-2 4 0,3 0-1,2-1 0,-1 1 1,3-2-1,0 3 0,2-2-1,1 0 2,0 0-2,1 3 1,1 0 0,1 2 0,-1 1 0,2-2 1,0 0-2,1 4 1,0-5 0,3 2 1,0-4-1,1 3 0,2-1 1,3 0-1,0-2 1,4 4 0,-2-4-1,3 6 0,2-3 0,1 1 0,1-4 0,2 7 0,1-8 0,0 2 0,2 0-1,0-1 1,1-2 0,0 3 0,1-5 0,0 4 0,6-2 0,1 0 1,2-5-2,2 1 1,4-1 0,0-1 0,7-1-1,-1-3 1,3 2-1,0 2 1,3-5-1,-2-1 1,0 1-1,0-2 1,-1 3 0,1 0 0,-3-4 0,-1 0-1,1 0 1,-1 1 0,3-4 0,-1 0 0,-1 0-1,0-5 2,2 3-1,-3-4 0,2 3 0,-4-1-1,-2-3 1,-2 1 0,-1-1 0,-1 2 0,-1-1 1,-2 1-1,1-3 0,-1-2 1,1 2 0,1-6-1,-2 3 0,1-2 0,-2-2 0,0 0 0,0 1 0,-1 0-1,-2 3 2,0-3-1,-2 1 0,-2-1 0,-1-1 1,-2 2-1,-2-3 0,0 0 1,1-3-1,-1 3 0,0-4 1,0-5-2,-3 5 1,2-5 0,-2 2 0,-1-5 0,-3 4 0,-2-8-1,-2 4 2,-2-5-1,-3 1 0,-1-2 0,-2-1 0,-3-2 0,-1-1 0,-4 0 0,-2 2 1,-4 1-1,-4 1 0,-2-1 1,-3 1 0,-2 3 0,-4 0 0,-2 0 0,-1 0-2,-4 0 2,-3-1-3,-2 3 1,-3 0-1,-3 1 1,-5 0 0,-3 5 1,-6-5 0,-1 6-1,-6 0 2,-3 1-1,-3-1 0,-3 1 0,-5 0 0,-2 2 0,-2 1 0,-3 0 0,-4 1 0,-3 2 0,-3 3 1,-2-1-1,2 4 0,-2 1 0,2 6 0,1 2-1,4 5 0,2 1-2,7 10-2,-4-5-11,6 3-14,10 13 0,-2-10 0,13 7 3</inkml:trace>
  <inkml:trace contextRef="#ctx0" brushRef="#br0" timeOffset="2248.128">16346 16838 1,'0'0'14,"0"0"-1,5-12-5,-5 12-1,0 0 0,5-16 1,-5 16-1,0 0 1,10-13 0,-10 13-1,0 0-1,0 0-1,14-12-1,-14 12-1,13-6 0,-13 6 0,17-6 0,-17 6 0,23-4-1,-11-1-1,4 4 1,-1 0-2,2 0 0,-1 2 0,-2 3 0,1-2 0,-1 0 0,1 3 0,-3 4 0,1-1-1,-2 4 1,-11-12 0,19 22 0,-9-10-1,-2 2 1,0-1-1,-1 4 1,-1-4-1,-1 0 1,0 0 0,-1-1-1,-2 0 1,0-1-1,0 1 1,-4-1-1,2-11 0,-6 21 1,0-9-1,-1 4 2,-4-3-1,-1 4 0,-3-6 1,0 4 0,-2-4-1,0 1 1,0-5-1,0 0 1,1-4-1,-1 0 0,1-3-1,0-2 1,2-1 0,-1-1 0,4-5 0,0-2-1,11 11 0,-16-27 0,13 17 0,-2-6 0,5 4 0,1-7 0,1 7 0,2-5 0,2 5 1,-6 12 0,20-21 0,-8 12 0,3 0 0,2 2 0,0 3 0,2 1 0,2-1 0,0 2 0,-1 2 0,0-2 0,1 5-2,-4 0-3,1 2-7,-2 9-12,-16-14-1,21 13-1,-21-13 12</inkml:trace>
  <inkml:trace contextRef="#ctx0" brushRef="#br0" timeOffset="2824.161">16915 16485 1,'0'0'9,"0"0"8,0 0-6,-2 12-7,2-12 1,0 0 1,8 17 1,-8-17 1,7 16 0,-7-16 1,9 18-1,-5-6-2,3 5-1,-3 0-2,0 9-1,-1-2-1,1 9-1,-4 2 0,2 6 0,-2-3 0,0 6 0,0-3 0,-1-1 1,1-6 0,-3-2 0,3-9 0,-2 1-1,3-6-4,-5-4-6,4-14-15,0 0-1,0 0 1,-6-11 2</inkml:trace>
  <inkml:trace contextRef="#ctx0" brushRef="#br0" timeOffset="3239.185">17092 16454 17,'6'13'25,"-6"-13"-3,-2 15 2,2-15-18,0 18-3,3-5 0,-3-2 1,5 7 0,-2-1 1,4 5-1,-3 1 1,4 5-1,-4 1-1,4 6-1,-4 1-1,2 1 1,-3 0-2,-1-1 0,-2-1 0,-1-1 1,-2-6-2,-2-2 1,2-6-1,-3-2-1,2 2-6,-3-4-9,7-16-11,-8 13-1,8-13 2</inkml:trace>
  <inkml:trace contextRef="#ctx0" brushRef="#br0" timeOffset="3908.223">17935 16452 17,'0'0'22,"0"0"-1,11 15 0,-11-15-18,0 0-2,19 2 0,-19-2 3,14 6 0,-14-6 1,17 11 0,-17-11 1,14 19-1,-9-6 0,3 6-1,-4 3-1,2 6-1,-2 1-1,1 2 0,-3 3-1,0 1 1,0-2-1,0 2 1,-2-2 0,1-3-1,-1-3 0,2-1 0,-1-5-1,-1-5-1,1-1-4,-1-15-10,0 0-10,0 0-2,-13-12 0,13 12 2</inkml:trace>
  <inkml:trace contextRef="#ctx0" brushRef="#br0" timeOffset="4223.241">17868 16690 12,'0'0'24,"0"0"-1,0 0 1,11 10-13,-11-10-6,19-2-1,-19 2 1,28-5 1,-17-1 0,9 8 0,-5-8-1,7 8 0,-4-5-2,5 2 0,-1 2-3,0-4-1,3 8-3,-4-8 0,3 6-3,-8-9-1,5 13-5,-10-9-2,3 2-5,1 5-7,-15-5 1,16-4 10</inkml:trace>
  <inkml:trace contextRef="#ctx0" brushRef="#br0" timeOffset="5576.318">18215 16372 18,'-5'-17'13,"5"17"-1,0 0 0,0 0-2,-5-11-1,5 11-2,0 0-1,0 0-2,0 0-1,0 0 0,0 0-1,0 0 0,0 0 0,0 0-1,0 0 1,0 0 0,11 5 1,-11-5-1,6 16 0,-6-16 0,5 25 0,-2-8 0,-2 7-3,0 0 1,-1 1 0,-1 6 0,0 0-1,-2 6 1,-1-2 0,0-1 1,-1 0 0,0-5 1,0-4 0,-1 0 0,1-5 0,0-9-1,5-11 0,-4 16-1,4-16 0,0 0-1,0 0 0,11-21 0,-3 6 0,1-4 0,4 0 0,-1-3 1,1 2-1,-3 1 1,2 1 0,-3 1 0,1 3 0,-10 14 0,13-20 0,-13 20 0,13-10 0,-13 10 0,14-1 0,-14 1 0,13 12 0,-13-12 0,16 20 0,-9-7 0,1 5 1,0-1-1,0 4 1,-1 0 0,-1 4 0,-3 2 1,1 2-1,-1-2 0,-1-2 0,0-1-1,0-2-1,2-1-3,-3-10-10,-1-11-15,16-1 1,-10-14 0,8 2 0</inkml:trace>
  <inkml:trace contextRef="#ctx0" brushRef="#br0" timeOffset="6100.348">18569 16715 21,'11'17'23,"-11"-17"-1,22 8 0,-9-12-22,3-2 0,4-1 1,-1-6 2,2 2-1,-3-4 2,3 3 0,-5-2 0,1 3 0,-6-3-1,1 6-1,-6-3-1,-6 11-1,4-18-1,-4 18 1,-9-19 0,9 19 0,-22-13 0,8 8 0,-2 2 0,-2 0 0,0 4 0,0 1 1,1 1-1,1 1 0,0 2 0,3 1 0,0 4 0,3 4 0,-1-1 0,3 4 1,4 3 0,2 0 0,1 2 1,6 2 1,1-4-1,5 4 1,1-4-1,7 1 1,-1-6-2,5 2-1,5-5-4,-3-5-6,8-8-18,4 2 0,-6-12-1,8 5 1</inkml:trace>
  <inkml:trace contextRef="#ctx0" brushRef="#br0" timeOffset="6828.39">19309 16738 4,'0'0'19,"-7"-19"-1,7 19-2,10-18-16,-4 0-1,2 2 0,3 0 3,0 3 0,2 0 2,2 5 1,1-1 0,2 6 1,-1 0-1,2 3-1,0 0-2,0 6 0,-2-3 0,2 7-1,-5 2 1,1 3-1,-5 2 1,0 3 0,-6 1 1,3 5 0,-10-5 0,1 4 1,-8-7 0,0 6 1,-8-9-1,1 7 0,-8-13 0,5 1-1,-7-3-1,4-2 0,-3-6-2,3-5-1,6-4-2,-3-7-2,20 17-7,-26-29-9,18-1-10,9 8 2,-3-10 0</inkml:trace>
  <inkml:trace contextRef="#ctx0" brushRef="#br0" timeOffset="7519.43">19616 16416 24,'0'0'28,"0"0"-3,0 0 1,0 0-14,0 0-13,7 12-1,-7-12 1,4 11 1,-4-11 0,3 18 1,0-3 1,-2-1 1,3 6-1,-3 2 0,2 3-1,-1 4 0,1 4 1,-2 0-2,0-3 1,0 2 0,1-1 0,-1-4 0,0-4-1,0-5 0,3-7 0,-4-11-1,11 6-1,3-9-2,0-14-1,8 2-2,-4-9 2,8 7-1,-2-9 1,2 8 2,-2 2 1,-5 2 3,-1 8 1,-6 1 3,2 10-2,-14-5 1,17 17 0,-14-5-2,3 6 1,-4-2-1,0 6 1,-3-4 0,0 5 0,-5-5 1,1 4-1,-6-7 1,2 3-1,-4-7 0,-1 3 0,-3-9-1,1 4 1,-4-7-1,-1-1 0,0-2-1,0 0 0,2 0-1,-2-4-1,5 6-5,-6-12-18,8-2-8,5 2 1,-2-11-1</inkml:trace>
  <inkml:trace contextRef="#ctx0" brushRef="#br0" timeOffset="10215.584">20165 16658 5,'0'0'20,"10"10"1,-10-10-8,0 0-8,0 0-1,0 0 1,16 10 0,-16-10 0,0 0 1,0 0 0,0 0 0,0 0-1,0 0 1,0 0-2,0 0 0,0 0-1,0 0-1,0 0 0,0 0-1,0 0 1,0 0-1,0 0-1,0 0 0,0 0 1,0 0-1,0 0 0,0 0 0,0 0 0,0 0 0,0 0 0,10 11 0,-10-11 0,2 17-1,-2-17 1,5 18 0,-2-3 0,0-1 0,0 7 0,0 0-1,1 1 1,0 4 0,-1 1 0,1 5 0,0-2 0,-1 1 0,1-4-1,-2 0 1,0-5 0,-1-2 1,-4-1 0,1 0 0,-3-8 1,0 0-1,5-11 1,-17 18-1,6-11 1,11-7-1,-21 14 0,10-11-1,-1-2 0,1 4 0,0-2-2,-2-4-2,13 1-4,-22-11-8,16-3-10,1-3-4,-10-6 1,10-2 3</inkml:trace>
  <inkml:trace contextRef="#ctx0" brushRef="#br0" timeOffset="10599.606">19942 16643 6,'0'0'23,"0"0"1,-17-5-2,17 5-12,0 0-7,7-13 0,-7 13-1,11-10 2,-11 10-1,20-8 2,-4 3-1,1-4 1,8 4-1,3-4 0,7 4-3,2-4 1,4 2-1,1-3-1,-1 1 0,-5 1 0,-3 2 0,-6 1-2,-6 1-1,-3 7-8,-18-3-14,0 0-3,12 6 1,-12-6-2</inkml:trace>
  <inkml:trace contextRef="#ctx0" brushRef="#br0" timeOffset="11247.643">20403 16628 1,'15'2'9,"-16"-13"11,14 12-6,-13-1-4,17-1 0,-3 3-1,-1-2-1,4 1-2,-1-1 1,4 2-2,-2-4-2,5 6-1,-3-9-1,2 0 0,-4-3-1,0 2 1,-3-5 0,0 2-1,-6-4 1,0 1 1,-4 1-1,-5 11 0,1-20 0,-1 20-1,-9-14 0,9 14 0,-17-10 0,3 5 0,2 3-1,-4 1 1,1-1 0,-3 4 0,1 1-1,-3 1 1,3 2 0,1 0 0,0 4 0,3-1 0,-2 5 1,3-1-1,3 2 1,1 3-1,1 1 1,-1 7 0,1-4 0,2 3 1,0-3-1,3 4 1,0-3 0,6-3 0,2-2-1,5-3-1,6 0-3,0-8-4,10 5-9,-1-2-12,-4-15 0,8 5 0,-9-10 12</inkml:trace>
  <inkml:trace contextRef="#ctx0" brushRef="#br0" timeOffset="11743.671">20867 16565 26,'-21'10'15,"10"-2"0,-2 2-3,-3-6-2,3 7-3,-6-2-2,6 5-1,-3-4 0,4 3-1,-1-2 1,4 6-1,-1-3 0,5 5 0,0-4-1,5 6 0,3-3-1,3 4 0,4-4 0,3-2 0,6 1 0,1-1-1,7-6-2,1-7-2,9 2-7,-5-11-10,-1-11-7,12 4 1,-11-17-2</inkml:trace>
  <inkml:trace contextRef="#ctx0" brushRef="#br0" timeOffset="12147.694">21111 16263 2,'9'13'21,"-9"-13"0,6 11-1,-6-11-13,6 15-5,0-2 2,-1 1 1,2 7 1,-4 1 0,3 11 0,-5-1 1,4 10-2,-6-2 1,3 6-3,-3-3 0,2 0-1,0-1 0,3-2 0,0-9-2,2-5 0,5-4-3,-11-22-3,29 19-9,-13-16-11,-1-18-3,4 3 1,-9-8 6</inkml:trace>
  <inkml:trace contextRef="#ctx0" brushRef="#br0" timeOffset="12479.713">20915 16444 38,'14'0'29,"17"5"-1,-5-11-1,7 0-25,9 1 0,6-4 1,3 6-1,-1-8 0,4 3 0,-4 2-1,-1-1-3,1 7-11,-4 2-16,-10-5 0,3 4-2,-14-3 2</inkml:trace>
  <inkml:trace contextRef="#ctx0" brushRef="#br0" timeOffset="13219.756">21742 16457 1,'-13'-1'12,"13"1"7,-17-4 0,6 1-13,0 3 0,-4-3 0,4 7 2,-7-4 0,6 7 1,-9-4 0,8 8-2,-7-4-1,5 4-4,0-1-1,4 0-1,1 1-1,10-11 0,-8 19 1,8-19 0,10 13-1,-10-13 1,26 13-1,-8-8 0,3 2 0,2 1 0,3-1 0,-1 1 0,1 3-1,-3 2 1,-1-1 0,-4 1 1,-2 0 1,-6 2 0,-4-3 0,-5 1 1,-1-13 0,-13 19 0,-4-12 1,0 1-1,-6-3 1,-1 1-1,-4-2-1,2-3 1,-3 3-1,4-4-1,0-1 0,3 1-2,4 0-3,-1-5-4,8 4-12,11 1-7,-17-14-1,17 14 1</inkml:trace>
  <inkml:trace contextRef="#ctx0" brushRef="#br0" timeOffset="20140.151">22181 16483 11,'0'-16'8,"0"16"2,0 0 0,0 0 1,0 0 0,0 0-1,0 0-1,0 0-2,0 0 0,0 0-2,0 0-1,0-12 0,0 12-1,0 0 0,0 0-1,0 0 0,0 0 0,0 0-1,0 0 0,0 0-1,0 0 1,0 0-1,0 0 0,0 0 1,6 13-3,-6-13 3,5 15-2,-5-15 1,6 19-1,-4-7 2,1 3-2,-1 2 1,0 1 0,2 0 0,-1 2 1,-1-1-1,0 1 0,2-2 0,-1 2 0,0-5 0,1-4 1,-1 1-1,-3-12 0,7 19-1,-7-19-1,0 0-6,0 0-14,0 0-5,14-1 0,-17-17-1</inkml:trace>
  <inkml:trace contextRef="#ctx0" brushRef="#br0" timeOffset="20952.198">22395 16471 5,'0'0'22,"15"-3"1,-15 3-2,2-12-14,-2 12-4,0 0-1,11-5 2,-11 5 0,0 0 2,0 0-1,0 0 1,0 0 0,0 0-1,0 0-1,0 0-2,0 0 0,5 12-2,-5-12 1,4 12-1,-4-12 1,4 21-1,-3-9 2,1 3-2,0 1 1,0 1 0,-2 1 1,1 0-1,-1-1 1,3 0-1,-3-5-1,0-12 1,2 15 0,-2-15-1,0 0 1,17-4-2,-7-8 1,0 0-1,3-6 2,2-2-2,2 1 1,-1-2-1,1 0 2,-3 6 0,-1-2 0,0 3 1,-3 3-1,1 7 1,-11 4-1,16-8 1,-16 8-2,11-2-2,-11 2 2,0 0-1,13 7 1,-13-7-1,0 0 1,5 13-1,-5-13 2,0 16 0,0-16-1,-2 22 1,0-9 0,1 4-1,0 2 0,0-4 0,-1 2 0,1-2-1,1 2-1,0-17-2,4 24-11,-4-24-14,0 0-2,0 0 1,12-11-2</inkml:trace>
  <inkml:trace contextRef="#ctx0" brushRef="#br0" timeOffset="21491.229">23057 16120 1,'15'-4'10,"-15"4"6,0 0-8,12-10-3,-12 10 2,0 0 1,0 0 1,11 11 1,-11-11 0,2 13 0,-2-13-2,3 16-2,-3-16-2,3 24-1,-3-6-1,3 1 1,-2 5-2,1 7 1,0-1 0,0 8 0,-2 3 0,1 0-1,-1-4 0,3 0-1,-2-3 1,0-6-3,3-1 1,-3-12-5,8-1-9,-9-14-12,0 0-2,13 3 2,-17-18 3</inkml:trace>
  <inkml:trace contextRef="#ctx0" brushRef="#br0" timeOffset="21832.248">22986 16358 7,'0'0'20,"25"-3"0,-25 3-6,13-8-7,2 14 1,-2-10 0,8 11 1,-4-10-1,9 9 2,-6-9-3,10 10 0,-4-10-4,5 4-1,-1-3-2,-1-3-1,-1 4-1,-5-6-2,2 7-2,-10-10-6,3 9-4,-3-1-12,-15 2 1,12-6-1</inkml:trace>
  <inkml:trace contextRef="#ctx0" brushRef="#br0" timeOffset="22468.285">23275 16060 28,'0'0'27,"0"0"-2,0 0 1,0 0-21,0 0-4,13 4 0,-11 7 1,-1 0 0,4 7 2,-5-1 0,6 8-1,-5 3 0,3 8 0,-3-1-1,2 2 0,-1 0-1,-1 0-1,-1-1 1,0-1-1,-1-7 2,2-3-1,-1-4-1,2-3 0,-2-3 1,0-15-1,6 15 0,-6-15 0,11-2 0,-11 2-1,22-23 0,-8 6 1,6-2-2,2-6 1,2 0-1,1 1 1,-1 2-1,-2-3 3,-2 8-1,-3 0 0,-5 8 1,-1 4 0,-11 5 1,13 0-1,-13 0 1,8 19-1,-7-5 1,3 6 0,-4-3 0,2 5-2,-1 0 2,2 1-2,-1 0 1,2-1-2,1 1 0,-3-8-5,10 8-11,0-12-13,-12-11-2,18 3 2,-14-19-3</inkml:trace>
  <inkml:trace contextRef="#ctx0" brushRef="#br0" timeOffset="23159.324">23800 16400 11,'0'0'22,"14"4"-1,-14-4 0,14-11-17,-1 7-3,2-1 2,3 4 1,-3-6 0,4 4 2,-2-6-1,2 1 1,-4-1 0,3 0-2,-3 1-3,0-2 1,-4 3-2,-11 7 0,15-16 1,-15 16-1,4-11 1,-4 11-1,-10-11 0,10 11 0,-22-11 1,8 8-1,-3-1 0,-2 3 0,1 0-1,-2 1 1,0 1 0,1 2 1,0 2-1,2 1 0,0 2 1,2 0-1,2 1 0,2 5 1,1-2 0,3 5 0,2-3 1,3 3 0,2-4 0,7 4 0,-1-4 2,6 2-3,2-3 1,5 0-1,4-1 0,3 1-1,7 2-1,0-6-3,10 8-8,-6-4-16,1-8-3,3 2 2,-11-10-2</inkml:trace>
  <inkml:trace contextRef="#ctx0" brushRef="#br0" timeOffset="25151.438">15299 17817 4,'0'0'16,"0"0"-5,0 0-1,5-15-1,-5 15 2,0 0 0,0-14 0,0 14 1,0 0-1,0 0-3,-12-6-1,12 6-1,0 0-3,-17 4 0,17-4-1,-14-2-1,14 2 1,-15 1 0,15-1-1,-14 1 0,14-1-1,-15 3 0,15-3 0,-12 14 1,12-14-1,0 0 0,0 0 2,-21 55 0,21-55 1,0 0-1,-13 58 1,13-58-1,0 0 1,-12 67 0,12-67-4,0 0 0,-8 52 1,8-52 0,0 0-1,0 55 0,0-55 0,0 0 0,0 0 1,0 0 1,32 56-2,-32-56 0,0 0-1,0 0 0,61 23-3,-61-23-2,0 0-7,62 14-9,-62-14-7,0 0 0,72-39 3</inkml:trace>
  <inkml:trace contextRef="#ctx0" brushRef="#br0" timeOffset="25844.478">15560 18112 9,'0'0'26,"0"0"-3,0 0 1,0 0-14,0 0-4,0 0-4,-39-49-3,39 49 4,0 0-3,7-59 1,-7 59 1,0 0 0,20-56 0,-20 56-2,0 0 2,0 0 0,0 0 0,0 0-1,57-37 0,-57 37-2,0 0 2,0 0 1,0 0 0,41 54 1,-41-54-1,0 0 3,19 51-1,-19-51-1,0 0 1,0 0 0,10 54 0,-10-54-3,0 0 1,0 0-1,0 0 0,-28 55 2,28-55-4,0 0 4,0 0-2,0 0 2,-60 22 0,60-22-1,0 0 3,0 0-4,-50-24 2,50 24-3,0 0 0,0 0 0,0 0 0,0 0 0,-35-51-5,35 51-2,0 0-6,0 0-13,23-51-3,-23 51-3,0 0 0</inkml:trace>
  <inkml:trace contextRef="#ctx0" brushRef="#br0" timeOffset="26771.531">15796 17893 35,'0'0'22,"0"0"-2,12 4-7,-12-4-16,8-22 5,-8 22-3,10-16 5,-10 16 1,0 0 2,0 0 2,0 0-3,0 0 2,28 52-3,-28-52 1,0 0-5,13 85 1,-13-85-2,0 0 0,9 59 0,-9-59 3,0 0-3,0 0 0,0 0 2,0 0-1,0 0 2,49 18-1,-49-18 0,0 0-2,45-54 0,-45 54 2,32-52-1,-32 52 2,27-40-5,-15 10 1,-3 10-1,0-3 1,0 12 2,1-4-2,-10 15-1,18-19 0,-18 19 2,18-2 0,-18 2 0,17 5 1,-17-5-1,0 0 3,0 0 1,27 50 0,-27-50 0,0 0 0,14 57-1,-14-57 1,0 0 0,0 0-3,27 52 0,-27-52-1,0 0 1,0 0-1,61-46-2,-41 18 0,0 7-1,-20 21 2,38-30-2,-38 30 2,25-6 1,-14 0-2,-11 6 3,0 0 0,0 0 1,0 0 0,22 51-1,-22-51 2,0 0-3,12 68 0,-12-68 0,5 62-2,-5-62-5,5 61-12,-5-61-13,0 0-2,0 0-1,0 0 4</inkml:trace>
  <inkml:trace contextRef="#ctx0" brushRef="#br0" timeOffset="27181.554">16618 17863 17,'0'0'23,"0"0"1,0 0-2,20 64-11,-20-64-6,0 0-3,12 80 3,-12-80 0,9 66 0,-9-66 0,11 85-1,-11-85-1,12 70 1,-12-70 0,0 0-4,23 68-3,-23-68-4,0 0-4,0 0-4,0 0-2,0 0-4,0 0-6,0 0 0,0 0 17</inkml:trace>
  <inkml:trace contextRef="#ctx0" brushRef="#br0" timeOffset="27636.58">16650 17852 26,'0'0'22,"0"0"0,0 0-3,0 0-13,10-21-12,-10 21-1,19-5 5,-5 2 1,1-8 1,-1 11 2,4-4 3,-3 2 1,2-1 0,-17 3-1,0 0 1,0 0 0,59 38-2,-59-38 1,0 0-5,0 0 5,36 67 0,-36-67-2,0 0 1,0 0 0,0 0 1,-7 57-3,7-57 6,0 0-7,0 0-2,0 0 5,-51 39-2,51-39-3,0 0 2,0 0-2,0 0-2,-53 12-2,53-12-4,0 0-9,0 0-14,0 0 3,-20-49-1,15 23 0</inkml:trace>
  <inkml:trace contextRef="#ctx0" brushRef="#br0" timeOffset="27967.599">16850 17550 35,'0'0'25,"3"20"0,-3-20 0,7 17-21,-6-6-4,1 3 2,-2 3 1,2 4 3,-4-4-1,5 14 2,-3-31-2,3 67 2,-3-67-1,5 69-2,-5-69-1,7 66-4,-7-66-1,11 71-5,-11-71-6,16 48-16,-16-48-3,0 0 0,0 0 1</inkml:trace>
  <inkml:trace contextRef="#ctx0" brushRef="#br0" timeOffset="28615.636">17093 17826 37,'0'0'23,"0"0"2,53 24 0,-37-37-24,-3 11-3,5-16 2,-2 15 0,5 1 4,-5-5 0,1-8-2,-5 8 0,4-1 2,-6-2-1,1 0 0,-4-1-2,-7 11-1,9-18 0,-9 7 0,0 11 0,-10-15 1,10 15-1,-19-7 0,8 6 0,-3 1 0,-1 1-1,-1 1 1,2 1-1,-2-1 1,2 5 1,1 2-1,1-4 0,1-2 1,11-3-1,-15 15 0,15-15 1,-10 13 0,10-13-2,0 0 3,0 0-1,-1 15 2,1-15 0,0 0 2,0 0 0,22 53 1,-22-53 0,0 0-1,29 54 0,-29-54-1,0 0 0,46 48-2,-46-48 0,0 0-2,56 23-2,-56-23-4,51 13-15,-51-13-12,60-9-1,-25-14 1,-9 5-1</inkml:trace>
  <inkml:trace contextRef="#ctx0" brushRef="#br0" timeOffset="29267.674">17541 17421 1,'0'0'2,"20"7"15,-20-7 2,0 0-12,0 0-2,0 0 2,0 0 1,0 0 0,0 0 1,0 0-1,13 23 1,-12-7 0,7 12-2,-5-4 0,6 9-2,-3 0 1,4 2-3,-3-1 2,2 6-2,-9-40-1,14 74 2,-14-74-2,11 67 1,-11-67-4,8 57-7,-8-57-12,0 0-9,0 0 0,18 15-2</inkml:trace>
  <inkml:trace contextRef="#ctx0" brushRef="#br0" timeOffset="29583.692">17459 17573 38,'17'-4'28,"15"-2"-4,-7 1-8,4-6-10,10 6 1,-5 2-5,5-1 0,0 0 0,-1 6-3,0 3-1,-6-2-10,-1 0-11,4 0-5,-16-2 2,6 7-2</inkml:trace>
  <inkml:trace contextRef="#ctx0" brushRef="#br0" timeOffset="29884.709">17996 17687 35,'0'0'22,"10"20"1,-10-20 0,-2 15-19,3 0-3,-2-1 1,3 1 2,-2-15 2,0 50 2,0-50-2,0 53-5,0-53-18,0 0-12,0 0 1,27 27-1</inkml:trace>
  <inkml:trace contextRef="#ctx0" brushRef="#br0" timeOffset="30088.721">18059 17379 61,'-8'10'23,"17"4"-6,-9-14-7,0 0-33,0 0-4,0 0 2</inkml:trace>
  <inkml:trace contextRef="#ctx0" brushRef="#br0" timeOffset="30643.752">18252 17884 28,'0'0'27,"0"0"-2,-4-16-2,-5 1-14,6 1-5,1-12-5,1 10-1,2-9 1,1 9-1,4 0 2,2 0 0,5-3-1,0 4 1,3 0-1,2 5 1,0-2-1,0 9 1,-1-1 2,-2 7-1,0 3 2,-1 5-1,-3 5 1,-2 1-1,1 2 1,-4 0-2,-1 2 3,-5-21-2,1 50 5,-1-50-3,0 0 0,-25 62 1,25-62 0,0 0 0,-44 54-1,44-54-1,0 0-2,-53 3 2,53-3-2,0 0-3,-39-31-6,39 31-13,-4-33-11,0 10 0,7 0-2,-3 6 1</inkml:trace>
  <inkml:trace contextRef="#ctx0" brushRef="#br0" timeOffset="31199.784">18521 17675 41,'5'11'23,"-5"-11"2,0 0-5,0 0-18,0 0-1,9 11 0,-9-11 2,3 20 3,-3-20 0,-3 24 2,-2-13-1,6 4-1,-1-15-1,1 18-2,-1-18-1,16-1-2,4-4-3,4-7-1,7-5 0,0-5 0,5 0 1,-3-7 0,-2 6 0,-3 0 2,-8 7 1,-3 5 3,-17 11-2,20-12 2,-20 12-4,12 16 3,-9-5 2,0 6-2,-1-3 1,0 6-2,-2-3 3,0 5-3,-2-4 2,1-6-3,1 1-1,-2 1-3,2-14-9,0 0-18,9 43 0,-9-43 0,0 0-1</inkml:trace>
  <inkml:trace contextRef="#ctx0" brushRef="#br0" timeOffset="33487.915">19393 17756 17,'0'0'12,"-11"21"-1,11-21 2,-9 14-1,9-14-2,-7 14-1,7-14-2,0 0-3,0 0-5,0 0-13,0 0-9,-3 29-1,3-29 0</inkml:trace>
  <inkml:trace contextRef="#ctx0" brushRef="#br0" timeOffset="34427.969">19587 17319 1,'12'-8'3,"-12"8"8,6-17-4,-6 17 3,9-15-1,-9 15 1,0 0 0,0 0 0,0 0-1,0 0-2,0 0-2,0 0-3,0 0-1,-11 6 0,11-6 0,-12 12 0,12-12 1,-19 20 0,8-9 0,0-1 0,-1 6 0,0 5 0,-2-4 0,2 6 0,-1-1-1,-1 7 1,1-1-1,1 6 2,-1-5 2,4 6-3,-2-3 2,3 2-1,-1-5 1,5 2-2,4-31 3,-10 66-1,10-66 0,-2 66-3,2-66 1,3 74-1,-3-74 0,10 64 0,-10-64-1,19 62-2,-19-62-1,23 48 3,-23-48 0,0 0 0,39 57 1,-39-57-1,0 0 0,0 0 0,0 0 0,49 42 1,-49-42-1,0 0-3,0 0 3,0 0 1,0 0-1,0 0 1,0 0 0,0 0-2,0 0 0,0 0 0,0 0-7,0 0-13,0 0-10,0 0-1,0 0 1</inkml:trace>
  <inkml:trace contextRef="#ctx0" brushRef="#br0" timeOffset="48807.79">19739 17805 1,'0'0'16,"0"0"5,-11-3 3,11 3-11,-3-23-5,3 23 3,0 0 0,-11-6-1,11 6-1,0 0-1,0 0-2,0 0-2,0 0-2,0 0 0,0 0-3,0 0 1,0 0 0,0 0 0,0 0 0,-4 13 0,4-13-4,0 0 6,0 0-2,5 65 3,-5-65-3,6 69 0,-6-69 0,9 65 0,-9-65 3,9 81-6,-9-81 3,11 54-2,-11-54 2,0 0 0,0 0 0,19 67 0,-19-67 0,0 0 0,0 0 0,0 0 0,0 0-2,0 0-2,0 0-1,0 0-8,0 0-11,0 0-6,0 0-3,0 0 4</inkml:trace>
  <inkml:trace contextRef="#ctx0" brushRef="#br0" timeOffset="49407.826">19736 17779 17,'0'0'20,"0"0"-1,0 0 0,-5-22-19,5 22-3,-4-12 4,4 12 2,-2-17-1,2 17 4,2-21-1,2 9 0,2 0-1,0 1-4,5-2 0,0 1-2,2 0 1,2 2-1,2-1 2,-2 5-1,2 0 1,-1 1 1,0 6 0,-2-2 0,1 2 0,-3 5 1,0 3-1,-1 5 2,-2 0-3,-1-1 3,-8-13-3,14 27 2,-10-10-2,-2-4 1,-2 4 0,0-17 0,-2 24 2,2-24-1,-11 23 2,11-23 0,0 0 3,0 0-1,0 0 1,-49 48-2,49-48 1,0 0-4,0 0 2,0 0-3,-59 24 0,59-24 0,0 0-1,0 0-4,-50 18 3,50-18 2,0 0-8,0 0-2,0 0-15,0 0-8,-33 9 3,33-9 0</inkml:trace>
  <inkml:trace contextRef="#ctx0" brushRef="#br0" timeOffset="50226.872">20179 17614 8,'0'0'12,"23"1"-1,-12-1 0,5 3-4,-3 0-3,2 1 0,1 0-2,-3 0 1,4 5-1,-4-3 1,1-2 0,-3-1 1,1 7-1,-2 3-1,0 2 1,-2 1-1,1-4 0,-4 2 1,2 3 0,-7-17 0,0 0 4,4 44-1,-4-44-2,0 0 3,0 0-2,0 0 1,-28 51 0,28-51-1,0 0-2,0 0 0,-60 26 2,60-26-3,0 0 2,-51-3-5,51 3 2,0 0-3,0 0-1,-55-8 3,55 8 0,-20-14 0,20 14-4,-13-12 4,10 1-4,3 11 3,-2-23 0,2 23-3,8-23-1,2 12 1,0-2 2,7 1-1,-1 3 1,6 3 0,-1 2 0,3 2 0,1-3-1,-1 5-2,-2 3-6,0-1-8,5 4-8,-16-2 2,11-5-1</inkml:trace>
  <inkml:trace contextRef="#ctx0" brushRef="#br0" timeOffset="50836.907">20497 17581 1,'17'16'0,"-17"-16"17,15 13 0,-9-2-11,2 1-2,-2 4-1,0-1 1,1 5-2,-1 1 1,2-3-1,-2 2 1,1-1 0,-7-19-1,13 49 3,-13-49 0,0 0 2,0 0-3,0 0 5,17 48-2,-17-48-2,0 0 6,0 0-7,0 0 1,7-23-1,-7 23 2,-7-11-4,7 11 2,-13-18 2,13 18-7,-13-22 4,6 9-2,1 1 1,2 0-2,2-1 1,1 0-3,2-3 2,4-1-3,2 2 2,2 2-2,3 1 2,2 0-2,3-7 2,2 10-1,2 2 0,2 3-1,-3-5-4,9 9-5,-11-4-14,-1-5-1,7 3-4,-12-6 4</inkml:trace>
  <inkml:trace contextRef="#ctx0" brushRef="#br0" timeOffset="51642.953">20931 17229 1,'0'0'20,"9"17"0,-4-6-9,1 0-2,2 7 0,-3 2-1,3 8-2,-2-3-2,4 14 0,0-1-2,1 7-1,1-7 1,0 1-1,0-2 1,1-2-2,-4-6 2,2 0-3,-3-16 2,-3 0-3,-5-13 1,7 23-3,-7-23 2,0 0-1,0 0 0,0 0 0,-17 1 0,6-6-2,0 0-2,-3-7-1,-1 1-3,0 3 1,-3-5 0,3 4 1,-2-5 2,5 6 2,-1-3 3,4-1 4,9 12 2,-11-22 1,11 22 1,3-15-1,-3 15 0,19-15-1,-5 7-2,5-3-1,3 4-1,3-3 0,2 1-2,1-5 0,1 3 1,2-3 0,-2 2 1,1 4 1,-5-5 1,-2 3 1,-2 3 0,-4 3 1,-3 1 0,-3 0 2,-11 3-1,0 0 0,11 5 0,-11-5 1,0 0-2,2 18 1,-2-18-2,0 22 0,0-6-1,1 5 0,1-2 2,0 1-2,0 0 2,3 4-3,0-5 2,0-1-4,2-4-3,-3-3-10,-4-11-11,15 10-2,-17-21 1</inkml:trace>
  <inkml:trace contextRef="#ctx0" brushRef="#br0" timeOffset="51892.968">21320 17212 56,'-5'15'28,"5"-15"-3,-1 13-7,1-13-21,0 0-2,0 0-1,0 0-7,0 0-14,13 7 0,-13-7 1,11-6 7</inkml:trace>
  <inkml:trace contextRef="#ctx0" brushRef="#br0" timeOffset="52284.99">21502 17182 22,'0'0'27,"0"0"-1,0 0 1,11-7-14,-11 7-12,0 0 2,0 0 0,0 0 0,12 0 1,-12 0 0,6 21 0,-3-5-1,3 10-1,0 3-1,1 5 0,3 0-1,-1 6 0,1-1 0,0 3 1,1-8-1,-2 0 1,1-8 0,-3-4-2,0-4 1,-7-18-4,9 22-3,-9-22-9,0 0-2,0 0-8,-12-20-4,12 0 0</inkml:trace>
  <inkml:trace contextRef="#ctx0" brushRef="#br0" timeOffset="52555.006">21506 17331 20,'-18'5'24,"18"-5"-1,0 0-8,0 0-6,0 0-1,0 0-1,0 0-1,9-11 0,6 11-1,-3-8 0,7 3 0,2-3-2,4 4-1,1 0-2,0-1-1,2 4-1,-5-5-3,5 10-2,-11-6-8,5 1-10,2 1-5,-12-4 2,7 4 4</inkml:trace>
  <inkml:trace contextRef="#ctx0" brushRef="#br0" timeOffset="52790.019">21907 17314 33,'7'18'26,"-10"-4"0,13 4-2,-6-6-21,3 1-4,-1 4 1,1 2-1,0-1 1,-1 1 0,2 0-1,0-1-7,2-4-18,-10-14 2,15 9-3,-15-9 4</inkml:trace>
  <inkml:trace contextRef="#ctx0" brushRef="#br0" timeOffset="52968.029">22027 17184 25,'-4'11'12,"4"-11"-11,15 10-1,-5-25-16</inkml:trace>
  <inkml:trace contextRef="#ctx0" brushRef="#br0" timeOffset="53473.058">22198 17307 28,'11'-21'12,"6"8"-1,-4 1 0,4 1-3,-1 4-3,0 4-1,0 2-2,-3 5 0,-1 3 0,-2 4 0,-1 3 1,-4 1-1,-2 3 1,-1 0 0,-2 4 1,-7-6 0,4 6 1,-8-10 0,2 4 1,-7-8-1,4 3 1,-7-5-1,4 0-1,-5-2-2,3-3 0,-1-1-2,3 0-1,3 0-3,-2-3-7,9-8-13,3-4-7,-1-2 2,9-4-1</inkml:trace>
  <inkml:trace contextRef="#ctx0" brushRef="#br0" timeOffset="54064.092">22449 17161 34,'6'22'19,"-6"-22"0,6 13-1,-6-13-23,0 0 2,11 14 3,-11-14 2,9 17 4,-9-17 3,6 19 2,-6-19-1,5 23-2,-5-23-3,3 22-1,-3-22-2,8 15 0,-8-15-1,18-5-1,-1-4-2,3-5-3,5-2 1,1-7 0,5-1 2,-2-3 1,-4 3 2,2-1 1,-11 5 4,5 4-1,-14 0 3,7 10-3,-14 6 0,13-3-3,-13 3 0,12 20-1,-6-7-1,0 7 2,1 1-2,-3 2 2,1-3-3,-1 1 2,1-7-3,-4 1-2,6 1-4,-7-16-13,0 0-11,0 0 0,8-15 1</inkml:trace>
  <inkml:trace contextRef="#ctx0" brushRef="#br0" timeOffset="54712.129">22930 17127 26,'7'18'14,"-7"-18"1,8 16 3,-8-16-18,12 4 0,-12-4 2,17-5 4,-2 4 7,-15 1 2,20-7 0,-20 7-6,21-10-6,-10 6-2,0-6-2,1 6 0,-12 4 0,21-17 1,-11 6-1,-10 11 1,16-22-1,-10 11 1,-6 11 1,5-17-1,-5 17 1,-3-12-1,3 12 0,0 0 0,-17-14 0,17 14-1,-18 3 1,18-3-1,-20 5 0,20-5 0,-19 11 1,19-11-1,-19 12 1,19-12 0,-13 13 0,13-13 0,-11 10 1,11-10 0,-9 12 0,9-12 0,-7 11 1,7-11 0,-5 16 0,5-16 0,-3 19 0,3-19 0,-3 24 1,2-13-2,2 5 2,-2-3-2,3 1 0,-2-1 1,4-2-1,0 0 0,1 1 0,-5-12-1,14 15 0,-3-12-2,-11-3-3,30 3-6,-20-8-16,6-7-3,5-4-1,-3 0 1</inkml:trace>
  <inkml:trace contextRef="#ctx0" brushRef="#br0" timeOffset="55208.157">23230 17198 45,'9'18'25,"-9"-18"-1,14 7-11,-1-2-11,-1 0-2,0-1 0,4-4 0,0 0 0,0-2 0,0-3 1,-1-3 0,0-2-1,0-3 1,-1 1 1,-4-4 0,0 1 1,-9-3 1,3 1 0,-9 0 2,4 1-2,-13 3 0,6-1-2,-8 5 1,1-1-3,-2 5 1,0 4 0,0 2-2,-3 2 0,3 3-1,-1 0-2,7 6-1,-7 2-2,10 0-4,-9-2-2,15-1-4,-7 0-3,9-11-6,0 0-1,0 0 14</inkml:trace>
  <inkml:trace contextRef="#ctx0" brushRef="#br0" timeOffset="55543.176">23410 16843 49,'0'0'30,"0"0"-1,7-14-3,-7 14-20,0 0-3,0 0-2,-12 3 0,12-3 1,-9 15-1,9-15 1,-6 18-1,6-6 1,0 4-1,3 3 1,-2 4-1,2 5 0,0 2-1,3 4 1,-1 3-1,1 8 2,0-4-2,1 5 2,1-5-3,-1-1 0,4-5-2,-7-4-5,12-6-15,-3-13-9,-2-10 1,7-7-1</inkml:trace>
  <inkml:trace contextRef="#ctx0" brushRef="#br0" timeOffset="56381.224">23964 16887 12,'-11'-5'19,"11"5"1,0 0-2,8-13-11,-8 13-7,3-11 2,-3 11 0,0 0 3,0 0 2,3-11 1,-3 11 0,0 0-1,5 16-2,-5-16-2,0 23 0,-1-12-1,2 7-1,-2 0 1,1 5-1,-1 0 1,2 5-1,-2-4 0,2 9 0,-1-9 0,0 6 0,1-7-1,1 0 0,-1-8 0,0 2 1,-1-17-1,4 14-1,-4-14-1,0 0-1,17-5-1,-12-6-3,9 1-1,-4-7-1,11 4 1,-8-5 2,8 4 2,-3-5 2,2 7 3,1-3 3,-6 9 1,5 0 1,-9 5 1,7 2-2,-18-1-1,22 17 1,-22-17-3,17 24 0,-12-11-1,0 5 1,-2-5-2,-1 7 1,-2-7-2,-1 0 2,-3-1 0,2 1 1,2-13 0,-14 18 0,2-12 1,1 1 1,-5-4-1,2 1 0,-5 0-1,3 0 0,-3-4-1,2-2-1,1 2-1,-1-2-2,17 2-3,-23-5-6,23 5-7,0-16-12,0 2 1,9 0-1,-1-7 9</inkml:trace>
  <inkml:trace contextRef="#ctx0" brushRef="#br0" timeOffset="57000.26">24358 17039 27,'0'0'23,"1"14"1,-1-14 0,-8 12-20,9 2-1,-1-14 1,1 28 2,-1-28 0,1 31 1,-2-19-1,7 5 0,-4-5-2,5 2-2,-7-14-3,19 14-2,1-6-3,-5-11-2,10 1 0,-3-9 0,7 0 2,-2-6 2,0 0 2,-1-6 3,-8 1 5,4 3 1,-11-2 1,2 5 0,-9-1-1,3 6-1,-7 11-3,0-13 0,0 13-2,0 0 0,-15-4-1,15 4 0,-15 5 0,15-5 1,-15 7-1,15-7 0,0 0 0,-12 16 0,12-16 1,-2 15-1,2-15 1,1 20-1,-1-6 1,2 9 0,1-1-1,-1 6 3,-1 2-1,4 9 1,-3-4-2,4 9 2,-2-5-1,4-2 0,-2 2-1,1 1-1,2-8-4,-8-7-13,1 1-14,1-12-3,-3-14 3,-16 3-4</inkml:trace>
  <inkml:trace contextRef="#ctx0" brushRef="#br0" timeOffset="58092.322">20505 18331 2,'0'0'24,"0"0"2,0 0-1,0 0-12,0 0-4,0 0-2,0 0-1,0 0 0,0 0-1,0 0-1,0 0 1,0 0-2,0 0-1,-44 50 0,44-50-1,0 0 0,0 0 0,0 0-1,0 0 1,0 0-1,0 0 0,0 0 0,-50 34 0,50-34 1,0 0 0,0 0 0,0 0 0,-28 68-1,28-68 2,0 0-1,0 0-3,-10 51 3,10-51 0,0 0 0,0 0 0,0 0-1,24 51 1,-24-51-1,0 0 3,0 0-3,53 20 0,-53-20 1,0 0 0,52 3 0,-52-3-1,0 0 1,53 9 0,-53-9-1,0 0-1,49-12-4,-49 12-3,0 0-7,0 0-8,55 7-9,-55-7-1,0 0 2</inkml:trace>
  <inkml:trace contextRef="#ctx0" brushRef="#br0" timeOffset="58655.354">20784 18117 6,'0'0'25,"0"0"1,14 54-5,-14-54-9,0 0-4,0 0-3,0 0-1,0 0-1,0 0-1,0 0 0,0 0 1,0 0 0,0 0-4,0 0 4,0 0-1,16 50 2,-16-50-2,0 0 1,0 0 0,0 0-1,28 63 0,-28-63-1,0 0 0,18 72-1,-18-72 1,12 54-1,-12-54 0,11 56-1,-11-56 2,0 0-2,11 58 2,-11-58-2,0 0 1,0 0-1,0 0 0,0 0 0,0 0 2,0 0-7,0 0-6,0 0-13,0 0-5,0 0 0,0 0-2</inkml:trace>
  <inkml:trace contextRef="#ctx0" brushRef="#br0" timeOffset="59340.394">21037 18303 16,'0'0'26,"0"0"2,0 0-2,32 49-18,-32-49-7,0 0 0,0 0 1,0 0 0,0 0 2,0 0-1,55-17 1,-55 17-1,0 0-1,0 0 0,51 17-1,-51-17-1,0 0 0,0 0-1,63 12 1,-63-12 0,0 0-1,0 0 1,55 5 0,-55-5 1,0 0-2,0 0 1,0 0 0,0 0 0,32 52 1,-32-52 0,0 0 0,0 0 0,0 0 1,0 0 1,0 0 0,-26 51 0,26-51 0,0 0 1,0 0-2,0 0 0,-61 34-1,61-34 0,0 0 0,0 0-2,0 0 1,-51 17 0,51-17-1,0 0 1,0 0-1,0 0 0,0 0 0,-22-50 0,22 50 0,0 0-1,0 0 1,0 0-2,0 0-2,0 0-3,0 0-7,65-12-14,-65 12-1,0 0-3,66-63 11</inkml:trace>
  <inkml:trace contextRef="#ctx0" brushRef="#br0" timeOffset="60068.435">21679 18161 21,'0'0'24,"17"56"-3,-17-56 0,0 0-18,0 0-5,0 0 3,0 0 1,0 0 2,-57 12 4,57-12 2,0 0-2,0 0-2,-58 13-3,58-13-2,0 0-2,0 0 1,0 0-1,-53 32 0,53-32 0,0 0 0,0 0-3,0 0 3,0 0-1,0 0 0,0 0 1,0 0-1,28 51-1,-28-51 1,0 0 2,0 0-3,59 20-1,-59-20 2,0 0-1,0 0 1,61 25 0,-61-25 0,0 0 1,0 0 1,0 0 0,49 42 1,-49-42 1,0 0 1,0 0 0,0 0 2,0 0 0,0 0 1,0 0-1,0 0 0,0 0-1,-57 21-1,57-21-1,0 0-1,0 0-2,-56 8-1,56-8-1,0 0-6,0 0-8,0 0-11,0 0-4,0 0 2,0 0 18</inkml:trace>
  <inkml:trace contextRef="#ctx0" brushRef="#br0" timeOffset="60691.471">21961 18131 19,'0'0'19,"0"0"3,0 0-2,-20 51-22,20-51-2,0 0 3,0 0 2,0 0 3,-51 32 3,51-32 0,0 0 0,0 0-3,0 0-3,0 0-1,0 0-1,0 0-1,-12 48 1,12-48 0,0 0-1,0 0 0,63 17 0,-63-17 0,0 0 1,65 0 0,-65 0 0,0 0 0,55 4 2,-55-4 0,0 0 1,0 0 1,0 0 2,0 0 1,0 0 1,0 0 0,15 56 0,-15-56 0,0 0-1,0 0-1,-52 19-2,52-19-1,0 0-2,0 0-1,-50 20-2,50-20-5,0 0-10,0 0-14,0 0 0,0 0 1,-14-56 8</inkml:trace>
  <inkml:trace contextRef="#ctx0" brushRef="#br0" timeOffset="61163.498">22289 17945 34,'0'0'27,"34"54"0,-34-54-9,0 0-15,0 0 0,63 18 1,-63-18 0,0 0 1,58 45 0,-58-45 2,49 39-3,-49-39-2,61 62 0,-61-62-2,65 73 0,-65-73-1,61 60 1,-61-60-2,52 45 1,-52-45-2,0 0-1,53 41-2,-53-41-5,0 0-6,0 0-13,0 0 0,0 0 0,22-49 21</inkml:trace>
  <inkml:trace contextRef="#ctx0" brushRef="#br0" timeOffset="61507.518">22423 18351 28,'0'0'29,"0"0"2,0 0 0,0 0-22,0 0-3,0 0 1,53-41 0,-53 41-2,0 0 1,44-62 0,-44 62-2,35-59-3,-35 59-1,44-60-2,-44 60-1,54-65 3,-54 65-4,55-69 3,-55 69-4,49-51-2,-49 51-14,51-40-11,-51 40 0,0 0-1</inkml:trace>
  <inkml:trace contextRef="#ctx0" brushRef="#br0" timeOffset="62071.55">23035 18367 34,'0'0'27,"0"0"-1,0 0 2,0 0-25,0 0-5,49 2 3,-49-2 1,0 0 1,30-53 2,-30 53 1,0 0-1,28-55-1,-28 55 1,0 0-3,27-56-3,-27 56 2,0 0 1,0 0 0,0 0-3,0 0 3,22-48-1,-22 48 1,0 0-1,0 0 0,0 0-1,0 0 1,0 0 2,20 57-2,-20-57 0,0 0-2,18 60 3,-18-60-6,13 49-4,-13-49-10,0 0-18,0 0 3,0 0-1,49 5 2</inkml:trace>
  <inkml:trace contextRef="#ctx0" brushRef="#br0" timeOffset="62397.568">23145 18011 47,'0'0'33,"0"0"1,0 0-1,0 0-24,0 0-3,0 0-2,0 0-1,0 0-1,0 0 0,0 0-1,0 0 0,0 0-4,0 0-7,0 0-18,0 0-7,0 0 0,0 0 0</inkml:trace>
  <inkml:trace contextRef="#ctx0" brushRef="#br0" timeOffset="63319.621">23376 17590 16,'0'0'22,"0"0"-3,-8-14 1,8 14-17,-3-12-1,3 12-1,0 0 3,0 0-1,0 0 3,-9-12 1,9 12 1,0 0-2,0 0 0,0 0-2,0 0-1,0 0-1,17 10 1,-17-10 1,20 16-3,-11-4 4,7 6-4,-1-2 2,2 1-3,0 7 3,1-2-4,-18-22 1,37 58 3,-37-58-4,37 62-1,-37-62 1,34 72 2,-34-72-2,34 72 1,-34-72-1,28 64-2,-28-64 3,22 65 3,-22-65-2,15 54 0,-15-54 1,0 0-2,2 64 3,-2-64-1,0 0 0,0 0 0,-15 53-2,15-53-2,0 0-5,0 0-15,0 0-12,0 0-2,0 0 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30T21:18:10.92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0 217 148 0,'-6'-9'57'0,"6"4"-30"0,0-9-23 0,0 14 15 16,6 0-7-16,1-4-2 16,-1-1 1-16,6-4 0 15,-6-1-5-15,7 6 0 0,-1 4 1 16,1 4 1-16,5 10 0 16,7-4 0-16,12 8 2 15,7-4-3-15,17 5 1 16,14-5-5-16,12 0 0 15,5-5 5-15,1 0 5 16,0 0-1-16,0-9 3 0,13 5-4 16,17 0-1-16,20-5 0 15,-1-5 1-15,13-9 1 16,0 0 0-16,12-4-2 16,26-15-1-16,-8 14-3 15,1 1-1-15,0-1-3 16,12 5-2-16,7 0 3 15,5 5 0-15,-5 0 1 16,-1-5 2-16,13 9-3 16,-6 1 0-16,-7-1 1 15,1-9 0-15,30 9-2 16,-6 1-2-16,-6-6 1 16,-6-3 1-16,12 8-3 15,-6-4 0-15,-12 4 1 0,31-9 2 16,-19 9-1-16,-19 1-1 15,-6 4 1-15,-30 0-1 16,-32 4-3-16,-18 1 2 16,-19 9 1-16,-19-5 0 15,-18-4 0-15,-12 9 0 16,-13 0-5-16,-12 4 1 16,-7-4-11-16,-12 10-3 15,-6-11-24-15,-12 11-8 16,-6-1-71-1,-7 9-38-15,-37 15 76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13:53:29.64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5379 5291 2,'0'0'18,"0"0"1,0 0-2,0 0-15,0 0-3,-11-13 2,11 13 2,0-12 3,-3 1 2,3 11 1,-5-20 0,5 20 1,-4-24 0,4 24-2,4-28-2,4 15-2,1-7 0,7 2-2,-3-3 0,8 3 0,-3-2-1,4 4 1,-1-2-1,2 6-1,-2 1 1,2 2-1,-1 3 1,0 0-1,0 2 0,-1 3 0,0 1 0,-3 1 1,0 4-1,-1 2 0,0 3 0,-1 4 0,-4 1 0,2 5 0,-2 2 0,-1-1 0,-5 4-1,-1-1 1,-3 1 0,-2 2 1,-2-3-1,-2 3 0,-4-1 1,-4 3 0,-3-1 1,-3 4-2,-3-2 2,0 2-1,-2 0 0,-1 2-1,-1-1 1,3-2-1,1-3 0,3-1 0,1-3 0,5-4 0,2-3 0,5-5 0,5-12 0,0 14-1,0-14 1,15 1-2,-15-1 0,18-3-2,-3 8-4,-15-5-7,18-8-16,-6 13 1,-12-5-1,16 14 1</inkml:trace>
  <inkml:trace contextRef="#ctx0" brushRef="#br0" timeOffset="530.03">5597 6191 6,'-15'-17'21,"15"17"-1,0 0-5,0 0-6,0 0-4,4-11 0,-4 11-2,0 0 1,11 1 1,-11-1 0,0 0 0,0 0 0,11 12 0,-11-12 1,0 0-1,0 0-1,1 13 1,-1-13-1,0 0-1,0 0 0,0 0-1,0 0 0,0 0-2,0 0-3,-11 4-4,11-4-23,12-8-1,-7-6 0,5 1 0</inkml:trace>
  <inkml:trace contextRef="#ctx0" brushRef="#br0" timeOffset="1941.11">12622 5325 6,'0'0'21,"0"0"-1,-3-24 0,3 24-19,13-17-1,-2 7 0,4 0 2,3-2 0,4 1 1,0-2 1,6 2 1,-2-3 1,5 3 0,-3-3 0,7 7-1,-7-4 0,3 6-2,-3 0 0,1 5-1,-5 2-1,-2 2-1,-1 2 1,-4 4 0,-4 1 0,1 5 0,-8 1 1,0 6 0,-5 0 0,-1 5 0,-4 2 0,-3 4 0,-3 0 1,-2 1-3,-3 1 2,0-2-3,0 1 0,-2-6-3,6 5-4,-6-10-7,8 5-11,2 2-4,-3-8 0,8 3 4</inkml:trace>
  <inkml:trace contextRef="#ctx0" brushRef="#br0" timeOffset="2604.148">12888 6185 47,'2'-14'30,"-2"14"-3,8-24 1,-1 4-27,-7 8-4,0 12 1,9-15 1,-9 15 1,0 0 2,6-13 1,-6 13 0,0 0 1,0 0 0,0 0 0,0 0 0,0 0-2,0 0 1,0 0-1,0 0-1,0 0 1,0 0-1,0 0 0,0 0 0,0 0 0,0 0 0,0 0 0,0 0 0,-11 6 0,11-6-1,0 0 1,0 0 0,0 0-1,0 0 1,0 0-1,0 0 0,0 0 0,0 0 0,11-3 0,-11 3 0,0 0 0,0 0 0,0 0-1,0 0 1,0 0 0,0 0 0,0 12 1,0-12-1,0 0 0,0 0 0,0 0 0,0 0 0,0 0 0,-11 10 0,11-10 0,0 0-1,0 0 0,0 0-1,0 0-4,0 0-14,0 0-13,0 0-1,0 0 1,0 0-2</inkml:trace>
  <inkml:trace contextRef="#ctx0" brushRef="#br0" timeOffset="3397.194">12792 7764 4,'-11'-17'22,"11"17"-3,-10-16 0,10 16-18,-2-17-5,2 17 2,-5-16 2,2 4 3,3 12 2,-2-24 3,7 13 1,-3-9-1,10 7 1,-2-6-3,10 2-1,-2-3-1,8 2-2,-2 1 1,5 2-2,-1 2 0,-1 3 0,1 4-1,-2 5 0,0 4 0,-4 4 0,-2 3 0,0 3 0,-3 1 0,-1 6 1,-3-2 0,1 3 0,-3-1 0,-2 3 0,-1 2 0,-3 1 1,-4 1 0,-1 3-1,-5-2 1,-1 4 0,-9-2 0,3 3-1,-6-6 0,2 1-1,-1-2 0,1-4-3,9 5-5,-8-13-5,14 1-16,1 1-2,0-16 0,0 22 4</inkml:trace>
  <inkml:trace contextRef="#ctx0" brushRef="#br0" timeOffset="3834.219">13004 8462 31,'0'0'24,"-7"-11"-1,7 11-2,0 0-27,13-12-2,-13 12 1,9-13 1,-9 13 1,0 0 4,11-12 2,-11 12 3,0 0 2,0 0 0,15 0 0,-15 0-1,0 0 0,12 2 0,-12-2 1,0 0-1,14 8 0,-14-8 0,0 0-1,0 0-2,0 0 0,4 15-5,-4-15-12,0 0-14,0 0-2,0 0 0,11-4 8</inkml:trace>
  <inkml:trace contextRef="#ctx0" brushRef="#br0" timeOffset="5456.312">22387 5672 19,'-23'-2'23,"23"2"0,-19-12-1,7 2-20,12 10-1,-12-23 2,11 11 1,-3-8 2,6 5 0,-3-11 1,10 5-1,-2-4 0,10 2-1,0-3-3,8 2 1,3 2-3,2 0 1,4 4-1,3 2 0,-1 3 1,-1 3-1,-2 6 0,-1 2 0,-3 5 0,-2 2 0,-5 6 0,-4 2 0,-2 8 1,-5 5-1,-5 3 2,-4 8-2,-5 3 2,-3 6-1,-5 4 0,-3 4 0,-3 0-1,0-1 1,1-1-2,-1-3 1,2-5-1,1-7-2,8 1-3,-6-13-5,12 2-12,1 0-7,-5-10 0,8 5 0</inkml:trace>
  <inkml:trace contextRef="#ctx0" brushRef="#br0" timeOffset="6040.345">22613 6522 4,'-17'2'6,"17"-2"0,-24 8-1,11-6-19,2 3 8,11-5 6,-12 4 0,12-4 9,0 0 9,0 0 2,-3-16 0,3 16-5,16-11-4,-16 11-4,16-12-2,-16 12-2,17-8-1,-17 8-2,15 2 0,-15-2 0,13 3 1,-13-3-1,0 0 1,11 14 1,-11-14 0,4 13 1,-4-13 1,0 13 0,0-13 0,-4 14 1,4-14-1,-6 11-1,6-11 0,0 0 0,-10 12-1,10-12 0,0 0-1,0 0 0,0 0 0,0 0-1,-11-4-1,11 4-2,0 0-7,6-11-21,-6 11 0,13-13-1,-2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2-02T16:21:02.9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5290 7572 258,'0'-31'516,"0"15"-258,0-2 258,0-1-258,1-1 129,4-2-258,-1 0 0,2-2 0,-1-2-129,3 4 0,-2-2 129,0-1-129,1 1 0,0 2 258,-2 5-258,-1 1 129,0 4 0,-4 12 0,6-16-129,-6 16 0,0 0 0,0 0 0,0 0 0,0 0 0,0 0-129,0 0 129,0 0 129,0 0 129,0 0 0,1 7 0,-1-7 0,0 0 0,0 0-129,0 0-129,0 0 0,0 0-387,0 0 129,0 0 129,0 0-258,0 0 387,0 0 258,0 0-129,0 0 129,0 0 129,0 0-129,0 0 0,0 0-129,0 0-258,0 0 129,0 0-129,0 0 0,0 0 129,0 0 0,0 0 129,0 0 129,5 11 129,-5-11-129,0 0 129,-12 13-258,1-6 258,-3 3-258,-1 3 258,-3 3-129,-1 0-129,1 3 387,-4 0-258,5-1 387,-3 1-387,4-2 258,-1-5-129,6 2 0,0-7 0,11-7-129,-14 12-129,14-12 129,0 0-516,0 0 258,0 0-129,0-6-129,6-6 0,3-4-129,9-2 129,-3 0 0,6 0-129,0-2 258,0 4-129,-1-1 129,-1 6 0,-4 0-129,3 4 258,-6-1 0,3-1 0,-3 3 0,1 0 0,1-2 0,0 0-129,0 4 129,-1-1 0,1 3 0,-14 2 0,20 0 0,-20 0 129,13 4-129,-13-4 0,10 12 258,-10-12-129,9 16-129,-9-16 129,8 16 0,-8-16 0,3 17 0,-3-17 129,5 20 0,-3-8-129,3 2 0,1-1-129,3 3 129,1 1-129,1 0 258,1 0-258,0 0 129,-2-3 0,1 1 0,-4-3 129,-2 0-129,-5-12 258,7 14-129,-7-14-129,0 0 0,0 13 0,0-13-129,0 0 0,0 0-258,0 0-645,0 0-1161,0-27-1548,7 15-129</inkml:trace>
  <inkml:trace contextRef="#ctx0" brushRef="#br0" timeOffset="2532.144">8890 9116 645,'0'0'1290,"0"0"-129,0 0 0,0 0-258,-13-2-129,13 2 0,0 0-258,-18-10-129,18 10 129,-15-11 0,15 11 0,-26-23-258,10 6 258,-3 0-258,-2-5 0,-5-6 129,-2-2-258,-1-6 0,-6 0-129,3-5 129,-3 0 0,-4-1-129,-6 2 387,3-2-387,-4 4 258,-4-1-258,-2 1 258,-1 3-129,2 0 0,-4-1 258,1-1-258,-2-1 0,1 0 0,1 0 0,-2-3-129,-2 0 129,0-4-129,0 2 0,0-3-129,-1 3 258,0-2-129,2-3 0,4 5 0,-1-1 258,2-2-258,1-1 0,0 2 0,0 1 0,-2-3 129,-3 4-129,-3 1-129,1 1 258,-3 1-129,1 4 0,4-2 0,3 3 0,7 0 0,7 2 0,4 0-129,7 2-129,6 3 258,2 0 0,2 7-129,3 1 129,3 3 0,-1 3 0,2 2 0,11 12 0,-15-17 0,15 17-129,-8-13 129,8 13 0,0 0-129,-9-12 129,9 12 0,0 0 0,0 0 0,0 0 129,0 0-129,0 0 129,0 0 0,0 0-129,0 0-129,0 0 0,0 0 0,0 0-129,0 0 129,0 0-129,0 0 0,0 0 258,0 0-129,0 0 129,0 0 0,0 0 0,0 0-129,0 0 129,0 0-129,0 0 0,0 0-129,0 0 129,0 0-129,0 0 129,0 0 0,0 0 0,0 0-129,0 7 129,0-7 0,11 25 0,-5-8 0,4 7-258,0 0 258,2 5-258,-5 0 0,3 3 129,-3 0 129,0 2-129,-3-5 258,-2-3 0,-2 0 129,0-6 0,0-2 0,0-6 0,0-1 0,0-11-129,0 0-129,0 0 0,0 0 129,0 0-129,14 0 0,-14 0 0,10-24-129,-7 7 258,-1-1 0,0-3 0,-2-1-129,-2 3 129,-5-2 0,-2 1 0,-2-1 0,-2 0-129,0 2 0,1-2-387,1 3 129,-1-1-129,4 5 258,0-3-258,-1 6 258,4 0 129,5 11 0,-9-14 129,9 14 0,-6-11 0,6 11 0,0 0 129,-6-11-258,6 11 129,0 0 0,0 0 0,0 0 0,0-13 0,0 13 0,0 0 0,12-4 0,-12 4 129,14-3-129,-2 3 129,0 0 0,3 0 0,2 3 258,4 1-258,2 1 0,4-1 0,2 0 0,1 0 129,2-2-129,3 0 129,0-2-129,0 2 258,-3-2-129,1 0 258,-2 0-258,-6 0 387,-2 0-258,-8 0 129,0 0-129,-15 0 129,17 0-129,-17 0 258,0 0-129,0 0 0,0 0-129,0 0 0,0 0 0,0 0-258,0 0-129,0 0-645,0 0-774,-7-5-2451,7 5 0,-12 0-129</inkml:trace>
  <inkml:trace contextRef="#ctx0" brushRef="#br0" timeOffset="5600.32">17997 7567 129,'0'0'1677,"0"0"0,0 0-129,0 0-129,0 0-129,-12-7-387,12 7-258,-5-16-387,5 16 129,-3-23-258,1 6-258,2-2 129,0-2-129,0-4 129,0-4 0,0-2 129,3-3-129,0 0 0,0 0 129,0-2-129,2 5 0,-2-4 0,0 10 0,-1 1 0,3 4-129,-5 2 129,1 5-129,-1 2-129,0 11 129,0-13 0,0 13 129,0 0-129,0 0 0,0 0 0,0 0 129,0 0 0,0 0-258,0 0 129,0 0 0,0 0 0,0 0 0,0 0 0,0 0 129,0 0-258,0 0 258,0 0-129,0 0 0,0 0 0,-1-12-387,1 12 129,0 0 0,0 0 0,0 0 0,0 0 129,-6-11 129,6 11-387,0 0-258,0 0-258,0 0-129,0 0-257</inkml:trace>
  <inkml:trace contextRef="#ctx0" brushRef="#br0" timeOffset="6247.357">18224 7217 516,'20'33'516,"-9"-20"258,-2-2 0,-9-11 0,14 18-129,-14-18 258,10 11 129,-10-11 258,0 0 0,4 12 0,-4-12-258,0 0 129,-6 1-258,6-1-387,-15 2-129,15-2-387,-15 0-387,3 0 258,12 0-258,-19-2-516,19 2-1161,0 0-1806,-20-5 258</inkml:trace>
  <inkml:trace contextRef="#ctx0" brushRef="#br0" timeOffset="7552.432">17955 7120 1419,'13'-3'2064,"0"-4"129,-13 7-3483,12-10 258,-12 10 258,12-8 516,-12 8 387,0 0 645,6-12 387,-6 12 258,0 0 258,0 0-258,-7-3-258,7 3-258,0 0-645,-14 0 0,14 0-258,0 0 258,-12 11-129,12-11 0,0 0 129,-14 15 258,14-15-258,0 0 129,-13 17 129,13-17-258,-11 14 0,11-14-129,-11 20 129,3-9 0,1-1-129,-1 2 0,1 0 129,-2-1-129,2 0 0,7-11 0,-14 17 0,14-17 0,-11 15 129,11-15-129,0 0 0,-14 8 0,14-8 129,0 0 0,0 0 0,0 0 0,0 0-129,0 0 258,0 0-258,-8-11 0,8 11 0,1-14-129,4 5 0,2-6 129,2 2-129,0-1 0,1-3-129,2 3 129,-1-1 0,2 1-129,-2 1 129,-1-1 0,1 2-129,-1 0 0,1 0 129,0 0 0,-2 0 0,-9 12 0,18-20 0,-18 20 0,9-12 129,-9 12-129,0 0 0,0 0-129,0 0 129,0 0-258,0 0 258,0 0-129,5 7 129,-5-7-129,0 0 129,0 0-129,7 14 129,-7-14 0,0 0 0,16 11 129,-16-11-129,18 8 0,-18-8 0,19 13 0,-19-13-129,14 19 129,-14-19 0,11 20 0,-7-9 0,-1 1 0,1 1 0,-1-1 0,1 0 129,2-2-258,-2 1 129,-4-11 0,15 17 0,-15-17 0,14 11 129,-14-11-129,0 0 129,11 7 0,-11-7 129,0 0-129,0 0 0,0 0 0,0 0-129,0 0-129,0 0-129,0 0-645,0 0-1032,-8-5-2451,8 5 129,-3-14-387</inkml:trace>
  <inkml:trace contextRef="#ctx0" brushRef="#br0" timeOffset="11572.661">20517 8842 516,'0'-13'1806,"0"13"-129,0 0 129,0-15-258,0 15-387,0-17-387,0 5-258,0-1-258,0-3-258,0-1 129,-1-7-129,-1 2 258,-2-5 0,-1-2 129,-3-2-258,-1-1 387,-2-7-258,0 1 0,-2-3-129,0-5 0,-4-3-129,1-1 258,-2-4 129,2-3 0,-4-2 129,-1 0-129,-1-3 258,1-1-129,-3 1-129,3 0 129,-3-2-387,-1 1-129,1 2 129,-1-2-129,-2 0 0,4-2 0,-2 0 0,-1 4 0,-1 3 0,0 0 0,-1 4 0,-4 2 0,1 2-129,-2 4 0,0 1-129,-1 7 258,0-1-129,1 3 129,-1 1-258,1 4 258,0 2-129,-3 0 129,1 4-129,-5 1 129,-2 1-129,-2 2 129,0 2 0,0 2 0,0 1-129,3 6 129,0-2 0,2 3-129,5 2 129,-1 1 0,3 1 0,0 0 129,1 4 0,0-2-129,1 1 0,0-1 129,1 3-129,2 0 129,-1-3-129,3 3 0,2 0 0,-1 0 129,3 0-129,0 0 0,6 0 129,-2 3-129,4 0 0,2-2 0,11-1-129,-17 3 129,17-3 0,0 0-129,-13 2 129,13-2 129,0 0-129,0 0 0,0 0 129,0 0-129,0 0 0,0 0 0,0 0-129,0 0 129,0 0 0,0 0-129,0 0 129,0 0 0,0 0 0,0 0 0,0 0 0,0 0 129,0 0-129,0 0 0,0 0 0,0 0 0,0 0 0,0 0-129,0 0 129,0 0 0,-13 5 0,13-5 0,0 0 129,-11 1-129,11-1 0,0 0 129,0 0-129,-12 0-129,12 0 129,0 0 0,0 0 0,0 0 0,3-6-129,-3 6 129,12-12 0,-12 12 129,21-22-129,-5 6 0,3-2-129,5-1 129,1-5 0,5 1-129,-1-1 129,3 0 0,2-1 0,-2 4 0,-3 1 0,-2 0 129,-2 6-129,-3 1 0,-3 3 0,-5 4 0,-3 1-129,-11 5 129,12-3-258,-12 3 129,0 0-387,0 0 258,0 0 0,-9 10 0,9-10-258,-20 16 129,6-5 258,-2 2-387,-2 2 387,-2 1-129,-3 3 129,-1 2-258,-2 3 387,1-2-129,-1 2 0,-4-2 129,3 1 0,-1-2 0,1 0 0,1-5 129,2 0-129,1-1 129,5-4 129,1 1-129,4-4 0,13-8-129,-16 12 129,16-12-129,-6 12 0,6-12 129,1 16-129,6-6 0,3 3 0,-1 5 129,4 0-129,2 1 0,3 2 0,-3 1 129,0-3-129,-1 2 258,3-2-258,-2 0 258,0-3-258,1 3 129,0-2 0,2 0 0,-1-3 0,1-2 129,-2 0-129,-2-3 0,-1-1 0,-2-1 0,-11-7 0,13 3 0,-13-3 0,0 0 0,0 0-129,0 0 0,0 0-129,0 0-129,0 0-1161,10 9-2580,-10-16 0,10 5-129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0T22:15:50.58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5750 15233 258,'-7'-12'1290,"7"12"-387,0 0-129,-13-13 0,13 13-387,-7-11 258,7 11-129,-6-10 0,6 10 129,-5-17 0,2 6 0,0 0 0,-1-5 129,4-1-129,-3-5 129,3-2-387,-1-4 258,0 0-387,1-3 0,-1 1-129,1-4 129,0 0-129,0 4 0,-1 1 0,0 1-129,-1 2 0,1-1 0,1 3 129,0 2-258,0 3 129,0 1-129,0 2 129,1-1 0,3 3-129,-4 14 129,5-18 129,-5 18-129,3-14 0,-3 14-129,0 0-258,0 0-129,2-12-129,-2 12 258,0 0-258,0 0 387,0 0 0,0 0-129,0 0 516,-7-12 387,7 12-258,0 0 258,-9-15-258,9 15-129,0 0-129,0 0-129,-13-7 0,13 7 129,0 0-129,-13 1 129,13-1 0,0 0 0,-11 6 0,11-6 258,0 0-258,0 0 129,-11 12-129,11-12 0,0 0 0,-5 15 0,5-15 0,-6 13-129,6-13 129,-9 24-129,1-12 129,2 5-129,-2-1 129,-2 4 0,-1-1 0,1 3-129,-2-1 258,0-3-129,1 1 0,-1-6 0,4 0 0,8-13-129,-12 15-129,12-15 0,0 0-387,0-10-387,6-4-258,4-4-645,4-3 129,-4-5 0,9 4 130</inkml:trace>
  <inkml:trace contextRef="#ctx0" brushRef="#br0" timeOffset="308.017">5694 14553 516,'28'-3'516,"-13"3"0,1 0-129,1 1 129,-1 3-258,1 2 129,0 3 129,3 1 129,-1 1 129,1 5 129,0 1 129,3 3 129,-4-2-258,3 3 129,-1 3-129,-2-4-387,2 3 129,-4-3-258,0-1 0,-4-2-129,0 1-129,-3-5-129,0-3 0,-3 1-258,-7-11-774,0 0-2064,17 14-774,-17-14 0</inkml:trace>
  <inkml:trace contextRef="#ctx0" brushRef="#br0" timeOffset="2236.127">19310 12564 1,'24'-16'1160,"-9"8"-128,0 0-258,0 0 258,-3 0 0,0 1 258,-12 7 129,13-10 0,-13 10-129,0 0-258,0 0-129,0 0-258,0 0-387,-13-9-258,1 9 0,-1 1-129,-5 4 129,-3 3 0,-3 0 0,0 1 0,-3 5 129,0-2-129,-2 5 129,0-2 0,0 4 129,0 0-258,2 1 129,4-2 0,2 2-129,3-3 129,6 0-129,3 0 0,8-2 0,2-1 129,9 2-129,7-3 0,2 3 0,5 0-129,3-2 129,0 6-129,3-3 0,-3 0 0,3 4-129,-7-3 129,3 3 0,-6 0 0,0-3 0,-6 0 129,-5-2 129,-1 1-129,-8-4 258,0 0 129,-10-2-129,-2 1 129,-9-6 0,1 5 129,-9-6-129,2 4-129,-5-1 0,2 0 129,-2 0-258,1-1-129,6 1 0,0-4-129,7 1-387,2-5-387,16 0-1290,0 0-2193,-12-3 0,21 1 130</inkml:trace>
  <inkml:trace contextRef="#ctx0" brushRef="#br0" timeOffset="2860.163">19410 12899 774,'0'0'3225,"0"0"-774,0-12-387,0 12-4128,22-9 0,-6 7 258,2-3 387,2 4 774,2 1 774,0 0 645,4 1 387,-2 4 387,0 1-129,2 3-129,-1 3-516,-1-2-387,0 6-387,-3 1 0,-2 1-258,-3-2 129,-1 4 258,-4-2 129,-2 3 0,-7-5 129,-2 1 387,0 0-129,-6-2 129,-9-1-129,-1-2-129,-5-4-129,-1 0-258,-7-4 129,-1-2-129,0-2-258,2 0 258,1-6-258,3-2 129,5-1-258,4-4 258,7 1 0,5 0-129,4-3 129,10 2-258,7 2 258,5-1-129,4 1 0,3 0 0,4 1 129,1 2-258,0 2 129,-5-2-516,3 3-1548,4 5-1677,-18-11 129</inkml:trace>
  <inkml:trace contextRef="#ctx0" brushRef="#br0" timeOffset="3241.185">20096 12492 1806,'3'44'4128,"1"-19"129,-4-10-387,0 11-3741,0 4 0,2 9-129,2 2 0,-1 9 0,0 2 258,-3 1-129,1 5 387,-1-6-387,0 0 258,0-9-129,0-6 0,-3-9 0,-1-8-645,2-5-516,-9-15-1161,11 0-387,-23-13-774,6-5 0,-2-2 516</inkml:trace>
  <inkml:trace contextRef="#ctx0" brushRef="#br0" timeOffset="3564.203">19947 13017 258,'-40'-41'1935,"29"29"-129,-2-1-516,13 13-258,-5-14-387,5 14-387,10-3-258,7 3 0,6 0 0,6 0 129,5 0 0,9-2 129,2-3 129,5-2 0,-2-1 258,0-3 0,-1 4 0,-7-3 129,-4 5-129,-11 2 258,-1 3-258,-11 2 129,1 13-129,-10-3 0,3 12 0,-7-2 0,0 9-129,0-4-129,0 3 0,-4-1-258,4-3 258,0-2-387,0-7-129,0 2-645,0-19-2193,0 0-1290,17-7-516,-11-19 129</inkml:trace>
  <inkml:trace contextRef="#ctx0" brushRef="#br0" timeOffset="3730.213">20598 12651 258,'7'49'2322,"0"-31"-2193,2-2-129,-9-16-2708</inkml:trace>
  <inkml:trace contextRef="#ctx0" brushRef="#br0" timeOffset="4195.24">20918 12780 2967,'-16'36'4386,"-6"-29"-258,4 10 0,-3-7-3870,-7-1-258,1 4 129,-1-4-129,1 3 129,3-6 258,4 2-258,1-4 0,9 3 0,10-7 0,-8 10 0,8-10-129,7 11-129,6-3 0,3-1 0,6 4-129,-2-1-129,5 3 129,-4-3-129,1 4 258,-6-2-129,-1 0 258,-6 0 258,-9-12 0,4 20 129,-4-20 129,-9 19 0,-7-14 0,2 7-129,-7-2 129,1 2-258,-4 0 0,2 0-258,-1 2-129,0-4-258,9 4-774,-7-11-1290,9-5-1935,12 2-387,-1-22 129</inkml:trace>
  <inkml:trace contextRef="#ctx0" brushRef="#br0" timeOffset="4540.259">21275 12429 5160,'-8'47'4773,"4"-18"-258,-5-10-258,-4 7-4257,7 3-129,4 5 0,1 6 129,1 4 0,0 5 129,0 2-129,1 7 387,-1 5-258,3 7 129,-3-3 0,1-1-129,-1-5 0,0-6-129,0-7-129,0-12-258,2-7-774,-4-17-1806,2-12-1548,0 0-387,-11-19 129</inkml:trace>
  <inkml:trace contextRef="#ctx0" brushRef="#br0" timeOffset="4788.273">21081 12972 1677,'-14'-4'2193,"14"4"-129,0 0 258,0 0-258,9 0-258,1-8 0,16 7-258,-5-9-387,15 7-258,0-6-387,8 4 129,0-2-387,0 4-387,1 3-129,-6-3-774,5 3-1419,-5 6-1935,-15-6-516,3 6 258</inkml:trace>
  <inkml:trace contextRef="#ctx0" brushRef="#br0" timeOffset="5292.302">21540 12751 3870,'12'26'4257,"-12"-26"-645,31 17-645,-17-14-3741,16 4-387,-5-7 258,10 8 387,-2-4 387,-3 1 258,3 4 516,-8 2 387,2 7 0,-12 2-258,4 6-258,-12 1-387,0 4-129,-6-5 0,-1 2 129,-8-4-129,-3-1 258,-8-3 0,2-3 258,-8-4-129,3 1 0,-5-8 0,5 2 0,-2-7 0,3 1-129,1-2 0,4-4-129,2-4-129,14 8 0,-13-15 0,13 15-129,0-17 0,0 17-129,19-17 0,-2 8-387,7 4-258,-3-7-1419,2 0-1935,10 6-387,-8-8 129</inkml:trace>
  <inkml:trace contextRef="#ctx0" brushRef="#br0" timeOffset="5652.323">22297 12823 3999,'-2'11'4386,"-16"-11"-258,6 8-129,-9-5-3999,-1 4-258,-5 0 129,-1 4 129,-2 2 129,0 0 258,3 8 0,-1-6 0,7 9 0,-2-3-129,9 4 129,3 2-258,2-1 0,8 3-129,1-4-129,10 1 0,2-2-129,11-4 129,3-8-129,3-3-129,1-9-258,8-1-645,-6-19-1032,4-9-1032,5-3-1161,-11-21 258</inkml:trace>
  <inkml:trace contextRef="#ctx0" brushRef="#br0" timeOffset="6268.358">22542 12395 1032,'-1'-12'2193,"1"12"-387,-7 6 129,0 5-258,4 11-129,-6-1 129,8 8-258,-7 2-129,8 7-129,-2 0-258,2 10-258,0 0-258,0 6 0,0 1-258,0 2 129,0-2-258,-4 0 129,-3-4-129,-1-5 0,-2-5 0,-2-9 0,-3-6 0,-1-9 0,0-6 0,-4-10-129,2-1 129,-2-14 0,-1-6 0,7-4 0,0-7 0,4 2 0,6-3 0,4 3 0,2 3-258,7 2 129,8 8-129,1-2 0,6 10-129,1-1 0,9 6-129,-3 0 258,6 3-129,0-3 129,2 3 0,-1 0 0,-2 0 258,-2 0 0,-2 3 0,-5 0 258,-1 0-129,-4 6 0,-5-5 0,-2 9 129,-5-1 0,-1 8 258,-4 1-129,-1 5 0,-4 2 0,0 1 0,-3 0 0,1-3-129,-3-4-129,2-4-258,1-2-903,2-16-2193,-11-7-1161,11-8-516,-1-19 516</inkml:trace>
  <inkml:trace contextRef="#ctx0" brushRef="#br0" timeOffset="6433.368">22917 12574 5289,'5'56'3999,"-8"-39"-1935,3 4-2064,7-5-3999,-7-16-903</inkml:trace>
  <inkml:trace contextRef="#ctx0" brushRef="#br0" timeOffset="6884.393">23105 13001 6837,'-6'-17'4644,"10"1"-387,0-13-516,9 2-3870,2 1-129,5-1 129,-1 4 0,2 3 129,0 8 129,0 4 129,1 8 0,-3 3-129,2 9 129,-2 7-258,-1 4 0,-2 5 0,-4 1 0,-5 0 0,-2 4 258,-5-5 0,-5 1 0,-9-8 129,-3 1 129,-8-10 129,0 3-258,-7-10 0,4-4-129,-4-1-387,4-9 0,6-3-516,-3-10-516,17 7-645,-7-13-1677,10 2-1419,5 1-387,2-4 387</inkml:trace>
  <inkml:trace contextRef="#ctx0" brushRef="#br0" timeOffset="7412.424">23507 12800 7998,'8'23'4773,"-8"-23"-258,11 18-516,-11-18-3999,9 21-387,-7-7 0,2 6 129,-4 3 129,0-1 129,0 6 258,0-5 129,0 2 0,-1-8-129,1 0 258,0-17-387,12 13-129,4-13 0,0-9-129,8-10 129,1-8 0,5-4 0,0-3 0,3-2 129,0 4 0,-4 1 0,3 2 0,-4 10-129,-2 6 0,-1 8 0,-4 5 0,0 4-129,-5 4 0,0 8 129,-5 5 0,-1 1 129,-4 7 0,-4-1 0,-2 5 129,-1 2 0,-6 2 0,-4 2-129,-2-1-387,0 3-645,-10-5-3354,4-6-516,-2-6-387,-6-15-387</inkml:trace>
  <inkml:trace contextRef="#ctx0" brushRef="#br0" timeOffset="11595.663">10682 15577 129,'0'0'1548,"0"0"129,0-12 258,0 12 387,0 0 0,0 0-129,-2-13-258,2 13-516,0 0-258,0 0-516,0 0-258,0 0-129,-5 10-129,5 0-129,0 5 0,3 3-258,4 7 258,0 4-258,1 7 258,-2 2-129,0 6 0,0 2 258,-6 5 0,0 0 129,-2-5-129,-2 2 129,-4-9 0,3-2-129,-2-8-774,0-9-1161,7-20-2193,-5 14-387,2-20 0</inkml:trace>
  <inkml:trace contextRef="#ctx0" brushRef="#br0" timeOffset="12227.699">10660 15470 2580,'51'-8'3225,"-10"7"-645,-14-11-903,11 8-3096,3 0 0,1 4-129,-2 0 645,-4 8 387,-4 7 1032,-9 0 645,0 10 1032,-12-3-258,-1 9 0,-10-4 0,0 9-387,-11-5-516,-1 5-387,-10-3-258,-3-1-129,-3-2 0,-2-3 129,-2-5-129,2-3-129,-2-7 0,8-2 129,0-7-129,9-2 0,-3-1 0,18 0-129,-12-10 129,12 10-129,0-14 0,0 14-129,5-12 129,-5 12 129,16-4-129,-16 4 258,19 2 0,-6 10 0,0 0 0,4 7 129,0 1-129,5 8 0,-1-1 0,6 4-129,-4-1-129,3 2 129,-4-3-129,0-1 0,-5-3 0,-3-4-129,-2-3 0,-3-7-258,0 7-258,-9-18-2580,0 0-1161,12-3-387,-12-12-129</inkml:trace>
  <inkml:trace contextRef="#ctx0" brushRef="#br0" timeOffset="12751.729">11346 16012 5547,'31'15'4515,"-15"-18"-387,9 3-774,-9-12-3612,14 5-1290,-6-17 0,10 11 129,-11-11 129,5 6 645,-8-3 258,-1 1 645,-6 4 258,-2-3 516,-3 7 129,-7-4-129,-1 16-258,0-22-387,0 22-258,-9-16 0,-4 13 0,-4-1-129,1 4 0,-2 0 129,-2 7 0,-2 2 258,1 6-129,-1-1 0,3 4 0,1 4 0,3 1 129,0 0-258,5 2 258,3-2-258,5 4 129,1-6 0,1 7 129,5-7-129,10 4 129,-1-6-129,7 3-129,5-5 0,2-2-258,8-1-645,-3-14-2064,6 0-1419,7-8-516,-8-11-129</inkml:trace>
  <inkml:trace contextRef="#ctx0" brushRef="#br0" timeOffset="13616.778">11945 16016 3483,'2'21'4515,"5"0"-645,-7-21-258,18-13-3225,-5-3-1032,6 2 0,0-13 258,0 5 258,-1-7 129,-5 0 516,1 2 258,-10-2 129,2 13 129,-6-9-258,-1 14 0,-9-2-516,-2 7-129,-2 5-129,-4 1-129,1 6 0,-3 6 0,1 6 0,0 0 0,3 3 129,2 1 129,4 0-258,3 2 258,2-2-258,4-1 129,1 0 0,2 2 0,6 0 0,5 2-129,4 3-129,3 2 258,1 7-129,1 4 0,3 2 129,-2-1 0,-1 1 0,-4-2 0,-3-2 129,-4-3-129,-5-9 387,-4-5-387,-2-5 129,-6-3 0,-7-9 0,-2-4 129,-5-1-129,-1-8 129,-4-5-129,2-1 258,0-6-387,2 0 258,5 0-387,4-5 129,5 3-387,7-7 0,5 1-516,5-6-387,14 4-258,-3-11-258,14 7-129,-6-8-129,13 4 258,-8-7-258,5 8 903,-5-6 645,-1 9 1032,-1 2 387,-9-2 774,2 12 129,-11 0 0,3 11 0,-10-5-129,4 14-387,-11 2-258,0 0-387,12 0-258,-7 12-129,-5 1 129,6 6-129,-5 3 129,4 3 0,-5 1-129,4 3 129,-1-7-129,1 2 0,0-5 0,2 0-258,0-3-258,-6-16-645,13 8-2193,-13-8-1419,14-11-258,-6-7-258</inkml:trace>
  <inkml:trace contextRef="#ctx0" brushRef="#br0" timeOffset="14143.809">12768 15761 3225,'28'9'4902,"-28"-9"-516,12 0 0,-12 0-3096,0 0-774,0 0-258,-2-9 0,2 9-129,-19-3 129,2 3 129,0 5-129,-2 7 0,-3 0 129,3 7-258,-1-1 129,1 2-258,5 2 129,2-3-258,8 0 0,1-3 129,3-2-129,5-3 0,9 0 0,6-1 0,0-2 0,5 1 0,0 0-129,0 1 258,0 0-129,-3 0 0,-3 1 258,-5 1-129,-14-12 258,16 23 0,-16-23-129,0 22 129,-8-10 0,-5-1 0,-2 0-129,-4 1 258,-3-4-387,-1-2 0,2 1-387,-1-7 129,8 3-387,-6-10-516,20 7-1677,-6-20-1806,6-4-129,8-6-258</inkml:trace>
  <inkml:trace contextRef="#ctx0" brushRef="#br0" timeOffset="15051.86">13107 15383 5547,'15'0'4902,"-2"15"-516,-13-15 0,0 19-3096,0-2-1290,0 2 0,0 5 0,0 1 0,-1 3 0,0 1 129,1 8-129,0 4 129,0 9 0,-1 4 0,1 4 0,-3-1-129,3 2 129,-2-6-129,1-5 0,0-8-129,-3-9 0,4-11-258,0-20-129,-3 13-387,-7-22-516,10 9 129,-13-42-129,10 17-129,-15-21 387,6 6 258,-9-7 387,3 3 516,0 5 258,-3 2 516,8 11 0,-5-1-258,10 16 129,1-1-258,7 12 0,0 0 258,0 0-258,15-3 0,6 3 129,3 0-129,10 3 0,2-3-129,7 0-129,3-3 0,1 0-129,-1-1 0,-4 1 0,-4-1 0,-5 1 129,-7-1 0,-6 3 129,-6-1-129,-4 2 129,-10 0 0,11 7-129,-11-7 129,0 22-129,0-6-129,0 3 129,-1 4-129,-3 1 0,2 3-129,1 0 129,1 3-129,-3-4 129,3 2 0,0 1 0,0-7 0,3 2 129,-3-7-129,1 2 258,-1-6-258,0-1 258,0-12-129,0 13 0,0-13 0,0 0 0,0 0 0,-10-8 0,6-4 0,2-3-129,-2-4 129,3-5-129,1-1 0,0-4-129,5 3 129,4 1-129,1 1 0,2 1 0,3 6-129,0 1 129,3 4-129,1 3-129,1 4 0,-1-1-258,5 6-516,-5-4-645,6 4-1677,-1 8-1032,-5-6-387</inkml:trace>
  <inkml:trace contextRef="#ctx0" brushRef="#br0" timeOffset="15512.887">13832 15833 1032,'19'-4'3870,"-19"4"-645,0 0-1161,15-1-774,-15 1-258,0 0-387,13 8-387,-13-8 129,9 14-258,-9-14 129,13 24-129,-4-10 0,0 1 0,2 4-129,-1-4 129,3 6 0,-2-4-129,0 3 258,-1-3-129,-2 4 129,-5-8 0,0 6 258,-4-9 129,-5 7-129,-8-9 0,3 5 129,-9-7-129,3 2-129,-5-7-129,4 0 0,-3-1 0,5-3-129,1-7-129,4 0 0,3-2 0,3-3 0,5 2-129,0-3 0,8 3 129,1 0-129,5 4 0,1-2 0,6 7-129,-2-1 0,7 5-258,-5 0-774,11 5-1935,-2 2-1419,-4-7-258,4 1 259</inkml:trace>
  <inkml:trace contextRef="#ctx0" brushRef="#br0" timeOffset="16179.925">14371 15352 3999,'0'36'3999,"-4"-20"-516,7 15-387,-3-8-3741,4 12-258,-3-2 129,5 7 645,-1 2 0,2 2 516,2 9 516,-5 0 129,6 5 0,-4-7-258,4 2-129,-3-10-387,0-2-129,0-12 0,-4-6 0,-3-23-129,0 13-129,0-13 0,-16-7-129,1-5 258,-6-5-129,-2-1 258,-2-4 0,-1 0 0,0 2 129,1 1-129,5 0 129,4 4-258,3 1 0,8 4-129,5-2-129,0 12 0,20-17 0,0 9 0,6-2-129,7-1 258,3 1 0,5-1 129,2 0-129,2 0 129,0 3 0,3 1 0,-1 2 0,0 1 0,-4 4 0,-4 0 129,-1 7 0,-9 2 0,-1 6 258,-11 0 0,0 10 129,-12-4 0,1 10 387,-6-7-387,0 9 129,-6-10-258,0 4 0,-2-8-258,-2-5-258,4 1-258,6-15-387,-11 5-516,-3-15-2322,8-7-1290,2-9-258,-1-15 388</inkml:trace>
  <inkml:trace contextRef="#ctx0" brushRef="#br0" timeOffset="16329.934">14941 15511 516,'8'48'-258,"-1"-21"129,-2-8 1</inkml:trace>
  <inkml:trace contextRef="#ctx0" brushRef="#br0" timeOffset="16744.957">15013 15888 5547,'-6'29'4902,"6"-29"-645,0 0-258,2-21-4515,10 5-258,-4-9 129,11 3 129,-3-5 258,3 4 258,0 9 129,-6-3 516,4 14-129,-17 3 129,24 0-129,-16 12-258,0 5-129,-2 9 0,0 4 129,-4 1-129,-1 5 258,-1-4 0,-2 3 129,-11-8 0,5 5-129,-10-15 258,2 0-258,-5-9-129,2-7-129,0-1-387,1-12 0,6-2-516,-1-15 0,13 9-258,-6-18-774,17 15-1419,0-7-1677,3-2-387,4 5 646</inkml:trace>
  <inkml:trace contextRef="#ctx0" brushRef="#br0" timeOffset="17171.982">15248 15847 4386,'39'10'4902,"-16"-17"-258,-5-10-387,0-6-3870,5 5-258,-2-1-129,1 4 129,-7 1 0,-2 10 129,-13 4 129,13 0 0,-13 0 0,4 25 129,-1-12-129,4 6-129,2-3 129,8-2-258,4-4-129,3-9 0,7-1 0,1-7-129,0-6 258,2 0-129,-7-1 258,-2 4-129,-7-1 258,-4 11-129,-14 0 0,11 8 129,-9 7-258,-1 8 129,-1 1-129,2 10-129,2-4 0,-1 0 0,4 2-129,0-8-387,5 6-645,-12-18-3096,8 0-903,-8-12-258,14-7-387</inkml:trace>
  <inkml:trace contextRef="#ctx0" brushRef="#br0" timeOffset="17712.013">16414 15147 1935,'24'-25'4386,"-7"20"129,-10-6-516,-7 11-2838,13-1-516,-13 1-129,0 18 0,-7-3 387,-3 17-129,-13-8 0,2 19 0,-15-5 0,7 12 129,-10-4-258,5 12-387,-4-5 129,7 4-258,2-1 129,8 0-258,4 0 129,7 1-129,6-2-129,4 1 258,5-2-258,5 0 258,7-1-258,1-4 258,3-3-258,1-2 258,2-5-258,0-4 258,2-6-387,-5-7 129,6 3-387,-11-13-129,13 2-1161,-18-12-3096,3-2-129,-3-14-516,-3-8 129</inkml:trace>
  <inkml:trace contextRef="#ctx0" brushRef="#br0" timeOffset="18028.031">16499 15649 7482,'12'3'5031,"-12"-3"-258,1 14-129,-1-14-4644,10 22-258,-9-5 0,1 9 129,0 4 387,0 8-129,1 8 258,-3 3-129,3 4 0,-3-2-129,4 0 0,-1-6-258,-3-8-129,7-6-645,-7-31-774,0 0-3096,20 0-387,-6-24-129</inkml:trace>
  <inkml:trace contextRef="#ctx0" brushRef="#br0" timeOffset="18278.045">16806 15670 5160,'-2'63'5289,"-1"-26"-516,0 9-258,0 1-3096,-1-2-1419,4 1 0,0-2-129,0-2 129,0-4-129,0-3 0,3-4 0,-1-7 0,0 1-258,0-15-387,2 7-1548,-4-17-2322,0 0-129,-10-5-258</inkml:trace>
  <inkml:trace contextRef="#ctx0" brushRef="#br0" timeOffset="18560.061">16441 15974 4128,'-20'-6'4902,"-1"6"-645,21 0 0,0 0-3999,0 0-258,14 8 0,1-8 129,5 2 129,5-2 129,6 1-129,4-1 129,8 0 0,-1 0-129,7 0 0,0 0-129,2 0-129,0 0-129,-2-3-129,-1 3-258,-11-6-1032,5 5-2193,-11 1-903,-16-6-387,-2 2 646</inkml:trace>
  <inkml:trace contextRef="#ctx0" brushRef="#br0" timeOffset="18826.076">16370 15818 6321,'0'0'4902,"0"0"-387,17-10-258,4 1-4515,3-3-129,9 2 129,0 2 0,4 0 258,5 3-129,-1 1 129,0-4-1032,6 1-3354,1 7 129,-4-1-774</inkml:trace>
  <inkml:trace contextRef="#ctx0" brushRef="#br0" timeOffset="19516.116">17519 15518 4257,'0'0'3999,"-16"0"-516,16 0-516,-26 2-3225,8-1-258,-5 0 129,-1 3 387,-2 3 387,-2-3 258,7 9 387,-8-5 0,8 6-387,-4-3-258,4 4-258,2-1 0,-1 1-258,5 0 0,-1-1 0,3 1 129,1 0-129,2 1 129,2-2 129,0 3-129,1 1 129,0-1 129,2-1 0,1-2 0,2-1 0,2-13-129,0 18 0,0-18 0,19 4-129,-2-4-129,1 0 129,4 0-129,1-2 129,-1 2 0,-2 2 0,-1 4 0,0 5 0,-5 2 0,0 3 0,0 0 129,-2 2 0,-2 1-129,3 0 129,-6-2 0,3 5 129,-7-7-129,-1 5 129,-2-4-129,-2 1 0,-7-2 0,-1-2 129,-5-2-129,-1-2 0,-3-3 0,0-2-129,-2-1 0,0-2 0,2 1-258,-2-2-129,8 0-774,-8-11-1419,5 2-2064,16 9-129,-12-21-516</inkml:trace>
  <inkml:trace contextRef="#ctx0" brushRef="#br0" timeOffset="20100.149">17615 15608 1806,'44'3'3096,"-15"-3"-1032,4 0-129,-3-3-516,9 3 258,-11-7-129,11 7 0,-12-7-387,5 7 129,-14-6-258,5 6-387,-10 0-258,1 0-129,-14 0 0,13 16-258,-12-3 129,0 4 0,-1 6-129,0 3 129,-5 6-129,-1 5 129,-1 2 0,1 1 0,-3 1 0,2 3 0,-1-3-129,2 0 129,-1-8-129,2-1 0,1-5 0,0-4 0,2-5-129,-2-5 0,4-2-387,0-11-258,0 0-774,-14-3-1290,13-10-1677,-3 0-645,-3-13 387</inkml:trace>
  <inkml:trace contextRef="#ctx0" brushRef="#br0" timeOffset="20313.161">17753 15856 1935,'-36'-17'3999,"26"17"129,10 0-1419,-18 4-1419,18-4-516,0 0 258,15 16-129,-2-16-129,14 7 129,-1-7-129,9 0-387,2-3-129,5-3-387,0 5-645,-4-14-1548,3 2-2322,5 5 0,-9-10-516</inkml:trace>
  <inkml:trace contextRef="#ctx0" brushRef="#br0" timeOffset="20852.192">18451 15599 5934,'-27'6'4386,"27"-6"-516,-20 0-903,20 0-3999,-15-11-258,15 11 387,0 0 129,13-10 387,-13 10 387,24-5 387,-4 5 645,-4 1 0,4 7-387,-4 0-387,0 4-129,-5 0 129,-3 5-129,-5 2 129,-3 3-129,-3 2 258,-5 3 0,-10 0-129,1 4 258,-7 2-129,0 0 0,-6-2-129,7 2 0,-4-5-129,6 0 129,2-6-129,4 0 0,4-6 0,5 1 0,5-6 129,1 1-129,0-12 129,18 18-129,-5-14 0,6 0 129,2-1-129,3-3-129,3 0-387,-1-3 0,5 3-516,-7-12-1032,7 6-2709,-1 2-258,-3-4-516</inkml:trace>
  <inkml:trace contextRef="#ctx0" brushRef="#br0" timeOffset="21615.236">18658 15554 1806,'20'0'3483,"-20"0"516,32-4-774,-9 4-2709,0-3-516,4 3 0,-3 0 258,5 0 0,-5 1 129,2 8 258,-8-1-129,-1 6-129,-7-2-129,-5 5 0,-5 0-129,0 2 0,-12 0 387,0 1-258,-6-3 129,4 0 0,-4-3 0,6-1 0,1-3-258,11-10 0,-12 12-129,12-12 0,0 0 0,6 7 0,5-4-129,3-2 129,-1 3 0,3 2 129,1 2-258,0 1 258,0 3-258,-1 1 258,-2 3-129,3 4 0,-6-1 0,2 2 129,-8-1 0,1 4 0,-6-5 258,-1 3-129,-11-5 129,-2 3 0,-5-6 0,-1 3 0,-3-6-129,-2 3 0,3-3-258,-3-3-516,6 6-258,-8-14-1419,11 4-2451,2 2-258,3-6-387</inkml:trace>
  <inkml:trace contextRef="#ctx0" brushRef="#br0" timeOffset="22227.271">19013 14994 3612,'24'43'5031,"-13"-22"-516,9 8-387,-7 0-1677,8 0-2709,0 3 129,7 4-129,-2-2 258,2 3 0,2 2 258,-5 1 0,1 9 0,-7 0 0,0 6 0,-10 3-129,-2 2 0,-7 6-129,-3 2 129,-12-3 0,-2-1 129,-7-4 0,-1 0 258,-5-7-258,2-3 129,-2-5-258,1-7-129,4-4 0,0-7-387,9-3 0,-3-12-645,13 3-516,-9-14-3354,15-1 0,-6-12-387</inkml:trace>
  <inkml:trace contextRef="#ctx0" brushRef="#br0" timeOffset="26897.538">19585 15944 903,'0'0'3741,"0"0"-129,0 0-1161,0 0-2064,0 0 0,0 0 129,-9-12 0,9 12 129,0 0 0,0 0-129,0-15 0,0 15 0,0 0-258,0 0 0,0 0-129,0 0 129,0 0 258,0 0-129,0 0 0,0 0 129,0 0 129,0 8-129,0-8-129,-6 12 0,6-12-129,-6 13-129,6-13-387,0 0-903,0 0-3225,10 13-258,-10-13-516,16-7 388</inkml:trace>
  <inkml:trace contextRef="#ctx0" brushRef="#br0" timeOffset="28203.613">20550 15247 129,'20'-14'129,"-20"14"645,15-7 387,-15 7 258,0 0 645,0 0 516,0 0 0,-9 0-129,-4 0-645,13 0-1032,-27 4-129,11 3-258,-1-3-129,-2 2-129,-2 1 0,-2 1 0,0 0 0,0 4 0,-3-3-129,-2 5 129,1 1-129,-3 5 129,-1-1-129,-1 5 0,2 2 0,-2 6-129,-1 3 0,3 2 0,-1 7 0,4-1 129,1 7-129,4 0 129,1 1 0,10-2 129,3 1 0,8-1 129,0-6-129,15 1 0,6-13 129,8 2 0,5-8-258,4-1 129,7-10 0,0-1-129,1-6 129,1-4-129,-1-3 129,-1-3-129,2-8-129,-6-4 129,0-2 0,-2-5-129,-4-1 0,-4-3 0,-4 2 0,-4-5 0,-8 1 129,-4 1-258,-4 1 258,-7 0 0,0 5 0,-6 1 0,-4 0-129,-4 4 129,-5 3 0,-3 2 0,0 5 0,-5 0 0,-1 4 0,-2 2 129,0 0 129,1 0-258,3 1 129,0 3 0,3 0-129,1-1 0,5-1 0,1 1 0,4 0-129,12-3 0,-16 4-129,16-4 0,0 0 0,0 0 0,-8 15-258,8-15-516,4 14-903,-4-14-2451,8 11-129,5-4 258</inkml:trace>
  <inkml:trace contextRef="#ctx0" brushRef="#br0" timeOffset="28895.652">20780 15646 3096,'0'0'3870,"0"0"-129,0 0-1677,0 0-2709,0 0 0,3 16 387,-3-16 129,6 17 387,1-5 258,-3-1 0,4 4 258,-3 0 129,5 5-387,1-2 129,2 3-387,1 1 0,1 1-129,3-1 0,-1 0 0,-2 1-129,0-4 129,-3-4 129,-3-1-129,-9-14 0,13 17 0,-13-17 129,0 0-129,0 0 0,-7 0 129,-6-5-129,0-4 129,-5-1-129,-1-1 129,-2-5-129,2 2 129,0-5-129,3 2 0,0-2 0,4 2-129,6-3 129,1 3-129,5-2-129,2 2 129,9 0-129,5 1 129,5 2-129,5 1 129,7 1-129,3 0 129,4 4 0,1 1-129,0 5 129,0-1-129,-3 3 129,-6 0-387,-3 8 129,-9-4-387,1 10-645,-21-14-1548,8 14-1806,-4-1 0</inkml:trace>
  <inkml:trace contextRef="#ctx0" brushRef="#br0" timeOffset="29703.698">21374 15688 2451,'0'0'4515,"-9"14"-129,9-14-258,0 0-3096,0-7-1032,0 7-258,19-1 129,-5 1 0,4 0 0,-3 0 129,2 4 129,-1 1-129,-1 4 129,0 2 0,0 2-129,0 2 258,-2 3-258,2 4 0,-2 0 129,3 3-258,0 0 258,-2 0-129,-2 3 0,0-3 0,-3 3 0,-1-6 0,-5 2 0,-3-7 129,-1 1 0,-11-6 0,2-1 0,-9-5 129,0-2-129,-7-4 129,2 0-129,-6-1 0,2-6-129,0-2 129,0 1-129,4-2 258,2 3-129,5-5-129,2-1 129,15 13-129,-15-18 0,15 18 0,1-22-129,-1 22 129,24-19-129,-5 13-129,3-1 129,3 1 0,0 1-258,6 5-129,-5-5-516,7 7-1161,-5 2-2322,-4-4-129,6 11 1</inkml:trace>
  <inkml:trace contextRef="#ctx0" brushRef="#br0" timeOffset="30216.728">21882 16034 1161,'-27'0'3999,"7"-12"0,20 12-258,-11-22-3612,7 8-129,1-6 0,1 1 129,2 1 129,0-2 129,3 4-129,2-1 0,4 3 0,1 0-129,3 2-129,3 0 0,2 4-258,-1 3 129,2 0-129,1 5 0,0 0-129,1 9 129,-4 0 129,-1 10-129,-4 0 258,-3 6 129,-4 1 0,-5-2 258,0 5 258,-11-9-129,2 6 129,-10-11-129,4 3-129,-5-9-516,-1-7-516,4 3-1419,-4-5-1935,1-10-645,9 0 129</inkml:trace>
  <inkml:trace contextRef="#ctx0" brushRef="#br0" timeOffset="30555.747">22041 15441 4773,'5'12'4773,"0"-1"-258,-5-11-129,0 15-3741,0 1-645,4 8 0,-1 5-129,-2 7 387,2 12-129,-3 6 129,2 8-129,-2 0 129,0 3-129,2-3-129,4-11-387,9-1-774,-6-19-2322,10-15-1419,5-9-258,-6-12 258</inkml:trace>
  <inkml:trace contextRef="#ctx0" brushRef="#br0" timeOffset="31012.773">22291 15912 1419,'0'33'3741,"12"-15"129,-12-18-1032,19 0-2580,-2-4 129,4-9 258,3 1 129,-8-10 0,9 5 129,-10-11 0,3 11-129,-9-11-129,1 10-129,-10-3-387,0 6 0,0-4-129,-11 8 0,-4 2 0,-4 4-129,-2 3 129,-4 2 0,-1 0 0,2 5 129,-3 5-129,4 2 0,2 3 129,3 2 0,6 0-129,4 3 258,1-1-129,7 6 129,0-6 0,12 6 0,3-3 129,13 4-129,4-5 0,9 4-129,5-4-258,4-2-129,6 3-258,-5-9-387,6 10-1419,-6-10-2580,-8-2 0,0-2-387</inkml:trace>
  <inkml:trace contextRef="#ctx0" brushRef="#br0" timeOffset="36016.06">10799 11667 258,'12'0'3354,"-12"0"-1290,0 0-1032,0 0-774,0 0 0,-10-7-516,0 7 258,-3 0 0,-3 0 0,-2 0 258,0 0 129,-4 0 129,2 0-129,-2 0 129,2 2-129,-4 0 0,4 2-129,-4 1-258,-1 1-129,2-1-258,-4 4 129,3 1 0,-4-1-258,1 4 258,-2-1 129,-1 2 0,0 3 129,2 1 258,-4 0-129,4 6 387,-3-3-258,3 2 129,0 3 0,1 2-129,2 3-129,1 0-129,1 2 129,1-3-129,2 4 0,1 1 0,2-2 258,3 0-258,-2-1 129,5 1 129,-2 2 129,1-2 129,4 3 0,-4-3 258,5 5-129,-2-3-129,4 3 129,-3-4-387,7 2 129,-3 0-258,4-2 0,0 2-129,5-2 258,3 3-258,-1-4 258,2 2-129,2 1 0,-1-2-129,3 4 129,1-4-129,1 2 129,0-2-129,0-2 129,1 2 0,1-2 129,2-3-129,-2 0 0,2-1 129,1 1-129,-2-3 387,4 1-387,-2-7 129,4 7-129,-3-6 0,3 1 129,1 0-129,2 0 0,1-1 0,1 2-129,3 0 0,0-1 0,0 0 0,1 2 0,0-2 0,1-1 129,-1-1-129,1-1 0,2-1 129,0 1-129,4-5 0,0 3 129,3-3-129,0 0 0,2 1 0,-1-2 0,2-1 0,0 0 129,-1-2-129,0-1 0,0 1 129,3-3-129,-1-1 129,2 0 0,1-3-129,2 1 129,-3-1-129,2-2 129,1 0-129,-1 4 129,0-2-129,0 1 0,0-1 0,2-1 0,-2 3 0,0-2 0,-2-1 0,0 0 129,-1-2-129,2 3 0,-3-1 0,-3 0 0,5 3 0,0-1 129,0 2-129,0-3 129,-1 4-258,3-3 258,-3 2-129,1-2 258,1-1-516,-1 0 258,1-2 0,1 2-129,3-2 129,1 2 0,2-2 0,4 2 0,1-1 0,1 2 0,2 1 0,0-2 0,8 0 129,-5 3-258,2-2 0,2 2 129,0-1-129,5 0 129,1 0-129,3 1 0,1-3 129,1 0-129,4-1 129,0-1-258,4 1 258,-2-2 0,1 0 0,1 0 0,-1 0 0,0 1 0,1-1-129,0 0 129,1 1 0,-1 1 0,1-2 0,3 0-129,0 0 129,0 0 0,1 0 0,1 0 129,-1-2 0,0 2-129,0 0 0,1 0 0,2 0 0,0 0 0,-1 2 129,3 0-129,1-1 0,0 1 0,3-1 0,-2-1 0,1 0 129,1 0-129,-2 0 129,0-3-129,1 2 0,-2-3 129,0 0-129,-3-3 129,0 4-387,-2-5 387,3 5-387,-2-5 258,1 3-258,1-3 258,0 0-129,1 1 0,-2-2 258,5 2-258,-3-1 129,1-1 0,-1 1 0,-1-1 0,0 4 0,0-3-129,-3 1 258,-3 1-129,6 0 0,-2-1 0,0-3 0,-2 4 0,4-2 0,1-2 0,4 1-129,1 0 129,-3 1 0,2 0 0,-2 0 0,4 2-129,-4-2 129,-3-1-129,-1 1 129,1 1 0,-4-2-129,1-1 129,-2 3 0,-1-3 0,-2 1 0,-1 0 0,-1 2 0,-1-3 0,-2 2 0,-1-2 0,-2 5 0,-4-4 0,1 3 0,-2-1 0,-2 2 0,-1-2 0,-1 3 0,-3-2 0,-2 0 0,-2 3 0,-3-2 0,-2 0 0,-1-2 0,-1 2 0,2-4 0,-5 2 0,2-1 0,-1-1-129,-2 1 129,0-1 0,-6-1-129,0 0 129,-1-2 0,-2 2 0,-1-2 0,-1 0 0,0 1-129,-4-1 129,4 2 0,-5-3 0,0 1-129,-4 1 0,2-2 129,-4 1-129,3-1-129,-5-2 0,3 3-129,-5-4 129,0 2 0,-5-2 0,2 2 0,-5-5 129,1 3 0,-3-2 129,5-3-129,-3 2 129,2-1-258,0 2 0,0-1 0,-1-2 0,-2 1 129,-1-2 0,-3 3 0,-4-3 0,-2 0 129,-1-2 0,-4 0 0,-1 0 0,-2 0-129,1-1-129,-2 1 258,-1 0-129,0 2 129,-2 0 0,0 1 0,0-1-129,-1 0 258,-4 4-258,-3-3 129,-4 1-129,0-1 129,-4 1 0,-3-1-129,-2 2 0,-2-2 129,-2 3-129,-1-3 0,-1-1 0,4 2-129,-2-1 129,-1-1-129,-1 0 258,3-2-129,-6 1 129,1 0-129,-4 0 129,-3 2 0,-5 1 129,-6 3-129,0 1 129,-7 2 0,-1 1-258,-8 1 258,1 0-258,-4-1 129,-2-2 0,-3 3 0,-3 0 0,-3-3 258,0 2 129,-4-3-129,-1 3 129,-5-4-129,5 4 129,-8-6-129,-2 5 0,-4-1-258,-2 1 129,-3 2-129,-4-2-129,-4 2 129,-4 0 0,1 1 0,-6-1 0,0 0 0,-3 0 0,1-1 0,-3 4 129,-2-2-129,-3 2 0,-3 0 0,1 2 0,-2 3 0,-6-2-129,0 2 129,-2 1-129,3 1 129,1-2 0,-3 2-129,6-2 129,-2 1 0,4-1 0,3 0 0,1 1 0,-2-1 0,4 3 0,1-4 0,-2 1 0,2 1 0,-1 1 0,0-1-129,-2 0 129,-2 2-129,-2 1-129,-1 0 129,-3 0 0,0 0 129,-4 0-129,-1 0 0,-1 0 129,-2 0 0,5 0 0,-3-1 0,1 1 0,4 0 0,2 0-129,2 2 0,-1 1 0,5 4-258,-5-2 129,2 2 0,0-3-258,3 3 129,-2-2 0,1 1 0,-2-1 129,4 0 0,2-2-129,3 3 129,-2-2 129,0 0 129,1 0-129,0 3 0,-2-1-129,1 1 129,-3-1 0,1 5-129,-3-3-258,1 4 258,1-5-258,3 2 258,1-4-258,3 3 258,3-6 0,2 0 258,3-2 0,3 0 258,2 0-258,3-5 0,-2-1 0,2 1 0,-4 1 0,1 0 0,-1 1-258,1 1 258,-2-1-129,2 3 129,1 0 0,2-1 129,3-2-129,3 2 258,2-2-258,1 2 129,2-1-129,5 1 129,1 1-129,3 0 258,3 0-258,3 3 0,1 2 0,6 2 0,1 1-258,3-1 0,4 3-1161,-3-9-1677</inkml:trace>
  <inkml:trace contextRef="#ctx0" brushRef="#br0" timeOffset="39763.274">11164 14995 129,'0'0'3483,"0"0"258,0 0-387,-11-8-1935,11 8-1419,-7-12-129,7 12 0,-11-9 0,11 9 387,-18-8 129,3 3 258,2 2 129,-8 0-129,1 3 129,-4-2-258,2 2-129,-7 2-258,-1 3-129,-1 2 0,-6 0 0,-1 6 0,-4-2-129,0 3 129,-1 1 0,-3 0 0,-2 3 0,2 2-129,0 2 258,1-1-129,-1 2 0,2 2 0,1 2 0,3-1 0,3 1 129,-2 2-129,5-1 0,1 1 0,0 3 258,4 2-258,-1 0 0,1 5 0,6-2-258,-2 3 258,4-1 0,1 4 0,5-1-129,2 1 129,3-2 0,6 3 129,1-1 129,3 0-129,0 0 0,5-1 0,1 0 129,4-3-258,5 3 129,-2-2 0,3 2-129,3-1 129,-2 1-129,7 2 0,-1-5-129,3 0 258,-1-1-258,3-4 387,1 1-258,3-5 129,2-1-129,6-4 258,0-1-129,5-2 129,1 2-129,7-2-129,0 1 0,1-3 0,2 1 0,4 2-129,0-5 129,2 2 0,0-4 129,3-2-129,0 1 0,0-6 129,2 0-129,-1 2 129,-1-2-129,2-2 129,1 0-129,0-1 0,0 2 0,2-3 0,1 3 0,-1-1 0,2 3 0,0-5-129,-1 4 129,3-1 0,-1 4 0,1-1 0,2 1 0,0-1 0,2-2 0,0 3 0,1 1-129,0-2 129,2 3 0,-2-3-129,7 3 258,-1-3-258,4 3 129,-4 0 129,3-1-129,6-4 0,1-1 0,4 0 0,-1 2-129,5-3 129,1 1-129,7-3-129,1 0 258,1-1 0,1 1 0,5-3-129,-3-1 129,2 1 129,-1-1-129,-1-1 0,1 0 0,2 0 0,-1-1 258,-2-1-258,0 1 129,-1-1-129,4 0 129,-1-2 0,1 0 0,2 2 0,-1 0 0,-1-3 0,2 1 0,-1 1 0,1-2 0,-1 5 0,-3-5 0,2 0-129,-2 2 0,-3 1 0,2-3 0,-3 4 0,3 0 0,-6-2 0,-1 3 0,0 0 0,-1 0 0,-2 0 0,-1 0 0,1-2 0,-4 1 0,1 0-129,-3-2 129,-1-1 0,0 3 0,-2-3-129,-2 0 0,0 3 129,-1-10-129,1 7 0,2-4 0,-2 2 0,-1-5 0,0 2 0,0-3 129,-1 3-129,0 1 129,0 0-129,0 1 129,0 0 0,-1 0 0,1 0 0,-2 2 0,1-2 0,-2 0-129,-1-4 129,0 2 0,-2 0 0,-3-1 0,0 2 129,-1-1-129,-2-1 0,-1 1 0,-4 1 0,2 1 0,-3 1 0,1-2-129,-4 5 129,-2-6 0,-1 6 0,-2-2 0,-2 1 129,-3-2-129,0-1 0,0 2 0,-1-3 129,0-2-129,0 0 0,-1-3 0,1 1 0,-2 0 0,-2-5-129,0 0 129,-1 1 129,0 0-129,-5-5 129,1 1-129,-3-4 129,-3-5-129,0 3 0,-2-5 258,-3 0-258,-2-2 0,-1 0-129,-3-1 258,1 2-258,-6-4 258,-1 0-258,-6 0 0,-2-1 0,-6-1 0,-3 3 129,-4-5-129,-1 1 0,-3-1-129,-2 2 258,-1-6-258,1 1 258,-2-1-129,0 1 129,-2-1 0,-2 2-129,-3 1 258,-3 1-129,-4 1 0,-1 0 0,-5 6 0,-3-3-129,-3 2 129,-1 1 0,-5-1-258,2 3 258,-2 0-129,-2 0 129,-1 0-129,-2-1 129,-3 1-129,-4 2 0,-2-2 129,-3 5-129,-4-2 0,-3 2 0,-4 1-129,-1 2 258,-3 0 0,1 4 258,-2-1-258,-1 1 129,-2 2-129,-3 0 0,4 2 129,-4 1-129,-3 2 0,-1 0 0,-4 0 129,-2 2-129,-1-2 129,-3-1-129,-1 2 129,-4-1-129,-1-1 129,-3 4-129,-2-3 0,-3 1 129,-4 0-129,-3 3 129,-2-2 0,-1 1-129,-3 2 129,-3-2 0,1 3-129,1-3 129,-2 2-129,3-3 0,-1 2 0,-1 0 129,0 2-129,1-1 0,1 2 0,-2 0 258,2 1-258,-3 1 0,-1 3 0,-1 0 0,0 0 0,-3 0 0,-2 0 0,-1 3 0,-4 2 0,-3 0-258,2-1 258,0 4-129,-1-1 129,-5 5-129,1-5 129,0 5-129,-2 0 129,1 4-129,-1-3 0,-1 0 0,-3 2 0,4 0 0,-3 0-129,8 2 0,-1-6-387,4 8 129,-4-7-258,5 6 258,0-5-258,6 3 258,-5-3-129,4 3 258,-7-4-129,2 5 258,0-4 0,3 3-258,-5-4 258,2 5-258,-3-4 258,2 4 0,1-3 129,3-1-129,5-4 258,2 1 0,7-3 0,2-3 258,9-2-129,3-1 0,4-1 0,2 0-129,7 0 0,2 0 0,1 0 0,3 0 0,4 2 0,-1-2 129,5 0 258,-5 0-129,3 0 0,-3-3 258,1 2-258,0 0 0,-2 1 129,-1 0-129,1 0-129,1 3 129,1 4 129,-2-1 0,4 2 258,-3-2-129,5 3 258,0-2-258,4 3 0,-2-5 0,6 5 0,-1-4-258,5 2 0,2-1 0,3 1-129,4-4 0,2 1-129,5-1 0,2-3-129,9 3-387,-2-4-774,11 0-2451,6 0-387,-5-1-258,19 1 388</inkml:trace>
  <inkml:trace contextRef="#ctx0" brushRef="#br1" timeOffset="49995.859">16991 14779 2322,'0'0'4128,"-12"5"129,12-5-129,0 0-3225,0 0-645,0 0 258,0 0 0,0 0 0,0 0 0,0 0 129,0 0 0,7-11 0,-7 0-129,1 0-129,-1-6 0,0 1-129,0-6 129,0 2-258,0-6 129,0 4-258,0-10 129,3 6 0,-1-7 0,4-4 0,-3-3 0,5-2 0,-4-2 129,2-2-258,0 2 258,-1 1-258,0 5 129,-1 6-129,-2 3 129,-2 7-129,0 3 0,0 7 0,0 2 129,0 10-129,-2-13 0,2 13 129,0 0-129,-4-11 0,4 11 0,0 0 0,0 0 0,0 0 0,0 0-129,0 0 258,0 0-258,0 0 129,0 0 0,0 0 0,0 0 0,0 0 0,0 0 0,0 0 0,0 0 0,0 0 0,0 0 129,0 0-129,0 0 0,-15-3-129,15 3 129,-10 0 0,10 0-129,-21 4 129,21-4-129,-24 10 0,10-3 0,-3-1 129,0 5-129,-4 0 0,1 2 0,-1 3 0,-3 4 129,-1-2 0,1 4-129,-3 0 129,1 0-129,0-1 129,5-1-129,0-3 129,7-2 0,-1-4-129,15-11 0,-14 14 0,14-14 129,0 0-129,0 0 129,12-9-129,0-5-129,3 1 129,3-1 129,1-2-129,2 0 0,3-2 0,-1-2 0,-2 0 0,4 3 129,-3-4-129,3 1 0,-4 0 129,-1 3 0,-1 1 0,-6 2 0,-3 4 0,-10 10 129,13-15-129,-13 15 0,0 0 0,0 0 0,11-5 0,-11 5 0,12 1 0,-1 4 0,2 0 0,5 2 0,1-1 0,3 2 0,1 2 129,1-3-129,-1 4 0,-3 0 0,6 3 129,-4 1-129,1-1 129,-1 5-129,2 2 129,0 0 0,2 1 0,1 2 0,0-3 129,-1 1-258,2-2 129,-4 1-129,1-4 129,-2-4-129,-3 0 0,-6-3 129,-1-2-129,-13-8 129,17 9 0,-17-9 0,0 0-129,0 0 129,0 0-129,0 0 129,0 0-129,0 0 0,0 0 129,0 0-258,0 0 129,0 0-129,0 0-129,0 0-129,0-11-1419,0 11-2709,0 0-258,0 0-387,-14-1 0</inkml:trace>
  <inkml:trace contextRef="#ctx0" brushRef="#br1" timeOffset="54100.094">5806 15181 1677,'2'13'2322,"-2"-19"-2709,0 6-258,0 0-129,0 0 129,0 0 258,8-8 774,-8 8 516,0 0 258,0 0 387,0 0 258,0 0-258,0 0-129,0 0-387,0 0-516,0 0-129,0 0-387,0 0 129,0 0 0,0 0-129,0 0 129,0 0 0,-8 0 258,8 0-258,0 0 0,0 0 0,0 0 0,0 0-129,0 0 129,0 0-129,0 0 129,0 0 129,0 0-129,0 0 0,-11 0 0,11 0-129,0 0 129,0 0-129,0 0 129,0 0-129,-12 4 258,12-4-129,0 0 387,0 0-258,0 0 129,-13 3 129,13-3-129,0 0 0,-2-6-129,-2-5 129,3-1-258,0-5 258,0-3-258,0-6 0,1 1 0,-3-5 0,3-2 0,-1-1 0,1-2-129,-1-4 258,1 3-129,0-4 0,0 2 0,0 0 0,1 2 0,0 2-129,4 5 129,-3 0-129,4 7 0,-5 3 0,4 5 0,-3 2 0,-2 12 0,3-13 0,-3 13 0,0 0 129,0 0-129,0 0 0,0 0 0,0 0 129,0 0-129,0 0 0,0 0 0,0 0 0,0 0 0,0 0 0,0 0 0,0 0 0,0 0 0,0 0 0,0 0 129,0 0-129,0 0 0,0 0 0,-4 7 0,4-7 0,-11 13 129,11-13-129,-19 21 0,6-8 0,-1 1 0,-3 5 129,1-2-129,-4 7 0,0 0 0,-4 2 0,1 2 0,0-3 0,-2 3 0,3-4 129,-1-2-129,3-3 0,3-5 0,5-3 0,12-11 0,-14 10-129,14-10 0,0 0 129,6-10-129,6-4 129,4-1-129,4-5 129,3-6 0,6-2-129,0-4 129,5 0-129,1-1 129,-2 0-129,2-1 129,-4 3-129,-2 5 129,-4 6 0,-5 3 0,-6 4 0,-4 5 0,-10 8 129,14-7-129,-14 7 0,0 0 129,0 0-129,11 6 0,-11-6 129,0 0-129,5 15 129,-5-15 0,3 15-129,-3-15 129,6 18-129,0-7 129,0 2 0,2 3 0,3 0 0,3 5 129,2 0 129,4 8-258,0-3 258,3 3-258,1-4 129,2 2-129,-2-2 0,2-1 0,-1-7-129,-2 0 129,1-2 0,-1-1-129,-1-2 0,-2-1 0,0-2 0,-3-2 0,-2 0 0,-4-2 0,-11-5 0,15 5 0,-15-5 0,0 0 0,0 0 0,0 0-258,0 0-387,0 0-1935,-6 5-2064,6-5-387,-12 0-387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0T22:44:26.4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7781 13922 1,'0'0'1805,"0"0"1,0 0-129,0 0-516,0 0 0,0 0-516,0 0-258,0 0 0,0 0-258,0 0 0,0 0-129,0 0 258,0 0 0,12-10-129,-12 10 0,16 0 129,-16 0 129,17 0-129,-6 0 0,-11 0 0,18 0 129,-18 0-129,21 2 129,-10-2 0,3 0-129,-1 0-129,3 0 129,-2-5 0,1 5-129,1-1 0,1 1-129,-2-1 129,2 1 0,-2 0 0,3 0 0,-4 0 0,6 1 387,-8-1-129,4 0 0,-3 0-129,2 0 258,-3-1-258,3 1 0,-2 0 0,1 0-129,0 0 0,1 0-129,1 2 0,1-2 129,-1 0-129,1 0 0,-1 0 0,2 0 129,-3 0-129,3 0 129,-3 0-129,2 0 258,-1 0-129,-1 0-129,2 0 129,-1 3-129,2-3 0,-2 3 0,4-2 129,0 2-129,-1-2 0,2 0 0,-3 0 0,2 1 129,-3 0-129,2-1 0,-2 1 0,1 0 0,0-1 258,0 0-258,-2 2 0,4-2 0,-1-1 0,0 0 0,1 0 0,-1 0 0,0 0 129,1 0-129,-2 0 0,-1 0 129,0 0-129,1 1 129,0 1-129,-2-1 0,2-1 0,0 3 0,0-1 258,-1 0-258,0-1 129,1-1 0,-3 0-129,3 0 129,-3 0-129,3 0 129,-1-3-258,2 1 258,0-1-129,-2 0 0,2 1 0,0 0 129,2 0-129,-3 2 0,-2-1 0,3 1 0,-5 0 0,2 0 0,-2 0 129,2 0-129,-3 0 129,1 0 0,-1 0 0,2 0-129,-3 0 129,2 0 0,-1 0 0,-2 1-129,2-1 0,0 1 129,-2 0-129,2 2 0,-3 0 0,2-2 0,-1-1 0,0 3 129,2 1 129,0-3-129,0 0-129,3 0 129,0 1-129,-2 0 129,2 1 0,-1 1 0,1-3-129,-1 5 0,0-3 0,-1 3 0,3-2 129,-3 1-129,1-3 0,-1 0 0,0 1 129,1-1-129,0-1 0,0-1 0,0 0 0,1 0 0,1 0 0,0 0 0,2 0 129,-1 0-129,1 0-129,-1-1 258,0 1-258,1-2 129,-2 0 0,1 1 0,-1 0 129,0-2-129,-1 0-129,1 1 129,-1-3-129,0-1 129,-1 2 0,-1-3 0,0 2-129,-2-1 129,2 3 0,-3-3 0,1 0 0,1 3 0,-2-4 0,3 0 0,-4-1 0,2 2-129,-12 6 129,21-15 0,-10 7 0,0 2-129,0 0 129,1 0 0,1 2 0,0 0 0,-1-1 0,1 1 0,0 0 0,0 0 0,-1-1 0,-1 0 0,1 3 0,0-1 0,-1 1 0,-1-3 0,-10 5 0,20-5 0,-20 5 0,19-2 0,-19 2 0,16-3 0,-16 3 0,19-2 0,-19 2 0,18-6 0,-7 2 0,0 2 0,0-4 0,1 0 0,1 1 129,0-2-258,-1-1 129,0 1 0,-1 2 0,-11 5 0,21-13 0,-21 13 0,16-13 0,-16 13 0,15-13 0,-15 13 0,13-15 0,-13 15 0,12-16 0,-12 16 0,14-19 0,-7 7 0,-1 1 0,1-1 0,0-2 0,-1 0 0,0-1 0,-2 1-129,1-3 129,1 2 0,-3-2 0,1-1 0,-2-1 0,-1 1 0,1-4 0,-2 3 0,0-5 0,0 2 0,-3-5 0,1-2 0,-2 0-129,3-3 129,-1 1-387,0-2 387,-1 1-129,1 0 0,-2 1 0,1-1-129,-2 3 258,0-3 0,-2 1 0,-2-4 0,1 3 0,-2 0 0,-3 1 129,2-2-258,-3 1 129,1 2 0,-4 1 0,2 2 0,0 1-129,-3 1 0,2 1 129,-2 1-129,-2 3 0,3-1 0,-1 3 129,-1-1 0,2-2 0,-2 2 0,0 1-129,3-1 129,-3 3-129,0-2 0,-1 3 0,-1 2 0,0-2-129,0 5 129,-1-3 0,-2 4 129,1 3-129,-3 0 129,0 1 0,0 0 0,-1 0 0,-2 0 0,0 1 0,-2-4-129,2-1 258,-2 1-129,2-2 0,0 1 0,0 0 0,3-1 0,-1 0 0,3 1 0,-1-1 0,0 0 0,2 1 0,0 0 0,-2-1 0,3 2 0,-2-1 129,3-2-129,-2 2 0,2-5 0,2 2 129,-2-3-129,1 2 0,1 0 0,1-1 129,2 3-129,-3-1 0,4 2 0,-2 3 0,1-1 0,2 1 0,-4-2 0,3 1 0,-3 1 129,3 2-129,-2-3 0,0 0 0,-3 2 0,3-1 0,-2-1 0,-1 0 0,-1 2 0,1-2 0,0 4 0,-2-3 0,0 2 0,-1 2 0,-2 1 0,0 0 0,0 2 0,-2-3 0,2 2 0,-2 0 129,1 0-129,1-2 0,0 2 0,0-2 129,2 2-129,-3 1 0,0-3 0,0 1 0,1 1 0,-1 0 0,-1 0 0,0-4 0,0 3 0,0-1 0,-3 2 0,2 0 0,-2 1 0,1 0 129,-2 0-129,2 0 0,-1 0 0,1 0 0,1 1 0,0 0 0,2-1 129,0 1-129,1-1 0,0 0 129,0 0-129,0 0 0,3 0 0,-3 0 0,-2 0 129,2-1-129,-2 0 0,-2 1 0,0-1 0,0 1 129,-3 0-129,-2 0 0,2 0 0,-4 0 0,-2 0 0,-1 0 0,-1 0 0,1 0 129,-3 0-129,-1 1 0,2 0 0,-2 2 0,2 1 0,-1-1 0,-2 2 0,-1-1 0,1 2 0,1 0 0,-2 0 129,0-2-129,-1 3 0,0-1 0,-1 1 129,-1 0-129,-2 2-129,0-1 129,-2 1 0,1 1 0,-2 0 0,1-1 0,2 3 129,-2-4-129,2 1 0,2-1 0,-2-3 0,1 2 0,1-3 0,-1 3 0,1-6 0,-3 4 0,1-3 129,-1 0-129,0 1 0,0-1 0,2 1 0,-2 0 0,1-1 0,-1 1 0,3 1 0,-2-1 0,2 2 0,-1-2 0,-1 2 129,-1-1-129,0 0 0,3 1 0,-4-1 0,1 0 0,0 1 0,1-2 0,3 1 0,2-4 0,-2 3 0,3-1 0,-1 2 0,3 0 0,-1 0 0,-2 1 0,0 0 0,0 2 0,-1-2 129,0 2-129,-1-3 0,1 0 0,1 0 0,-2-2 0,3 1 129,1 0-129,3-1 0,-1 1 0,0 0 0,1 0 0,2-1 0,-1 2 0,0-1 129,1 0-129,-2 1 0,2-2 0,-1 2 129,1 0-129,-3-1 0,3 0 0,-2-1 0,0 2 0,1-1 0,1 0 0,2 0 0,0-1 0,-1 3 0,2-1 0,0-3 0,0 1 0,0 0 258,-1 0-258,1-1 0,0 1 0,1 1 129,-1-1-129,3 0 0,0 3 0,-2-3 0,2 0 0,-1 1 0,-5-3 0,6 0 0,-2 0 0,2 2 129,-3-2-258,4 0 258,-2 0-129,4 0 0,-2 0 0,2 0 0,-1 0 0,1 0 0,1-2 0,-3 2 0,1 0 0,-1 0 129,1 0-129,-2 3 0,2 1 129,-3-2-129,0 1 0,1-1 0,-1 1 0,-3 0 0,2-3 0,-1 0 0,1 0 0,0 0 0,1-3 129,0 0-129,1 1 0,2-2 0,1 0 0,-1 0-129,2 1 129,0-2 0,2-1 0,-1-2 0,1-1 0,-1 0 129,1 1-129,-2-2 0,1 0 0,-1 0 129,-1 2-129,2 1 0,-1-1 0,0 0 0,-1 1 0,1-2 0,0 1 0,-2-1 0,0 0 0,0-1 0,4-2 0,-4-1 0,1-1 0,2 0 0,-1-2 129,5-4-129,-2-1 0,2 1 0,0-3 0,2 0 0,0-3 0,2-1 0,-1 1 0,0-2 0,3-1 129,-3-1-129,3 0-129,1-3 258,0 2-129,0-1 0,2-1 0,1 0 0,0 0 0,2 3 0,0-3 0,0-1 0,1-1 0,1-2 0,0-2 0,1 0 0,1 1 129,1-2-129,-1 2 0,1-1 0,0 3 0,1-2 0,1 1 0,-1-2 0,2 0 0,0 1 129,2-1-129,0 1 0,1-1 0,0 0 0,-2 2 0,2-1 129,0 1-129,0-1 0,0 1 0,0 2 0,2 0 129,2 1-129,0 1 0,1 0 0,1 3 0,0 1 0,1 1 0,-1 2 0,3 0 0,-1 2 0,2-1 0,0 6 0,2-3 129,-1 1-129,4 0-129,2 3 129,2-4-129,0 0 129,2 1-129,2-1 129,1 2-129,3-1 0,-1 1 258,0 1-129,1 2 0,2-2 0,0 1 129,1 0-129,4-1 0,0-3 0,1 2 129,1-5-129,2 1 0,-2 3 129,1 1-129,-1-1 0,-3 0 129,1 3-129,0 0 0,-1 4 0,-3-3 0,1 3 0,-3 1 0,-1 2 0,-2-1 0,0 5 0,-1-1 0,-2 1 129,2 0-129,1 2 129,1-4-129,1 1 0,0-1 129,1 1-129,3-1 129,-1 2-129,1-2 0,-1 2 0,0 2 129,-1 1-129,0-1 0,1-2 0,-2 2 129,-1 1-129,0-3 0,0 3 0,1-1 258,-1 0-258,1 1 0,-1 1-258,0 2 258,1-2 0,-2 0 0,-1 2 0,3 0-129,-2-2 129,-1 3 0,0-5 129,1 3-129,1 1 0,-1 1 258,2-1-258,1 0 0,2 1 0,2 0 0,3 0 0,-1 0 0,0 0 129,2 0-129,0 0 0,1 0 0,-2-2 129,-1 0-129,3 2 0,-3-3 0,3 2 0,-3-2-129,0 2 129,3-2 0,-1 2 0,3-2 0,-1 1 0,1-1 129,2 1-129,0-1 0,2 0 129,-1-1-129,2-1 0,-1 1 0,-3 0 0,1 0 0,-2 1 0,2 1 0,-3-2-129,1 1 0,-1 1 258,2-1-258,-1-1 258,3-1-129,4-1 129,-2-2-129,3 2 129,2-1 0,1 2-129,-1 1 0,1 1 0,-2 0 0,-1 1 0,-1 0 0,1 2 0,-1 0 0,-1 0 0,0 0 0,-2 0 0,0 0 0,0 0 129,2 0-129,-1 0 0,-1 0 129,2 0 0,2 0-129,0 0 129,-1 2-129,0 0 0,-1-2 0,-4 2 0,-2 1 129,0-2-129,-4 0-129,-2 0 258,-3-1-129,-2 0 0,-1 0 0,-2 0 0,-1 0 0,-4 0 0,-4 0 0,-1-1 0,-4 1 0,-12 0 0,15 0 0,-15 0 0,0 0 0,0 0 0,0 0 0,0 0 0,0 0 0,0 0 129,0 0-258,0 0 129,0 0 0,0 0 0,0 0-129,0 0 129,4 6-129,-4-6-258,5 27-129,-5-8-1548,18 17-2064,-12 0-1419,-6-4-129,-8 2-516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0T22:42:34.69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EA700D"/>
    </inkml:brush>
  </inkml:definitions>
  <inkml:trace contextRef="#ctx0" brushRef="#br0">21175 8298 129,'0'0'645,"0"0"0,0 0-129,0 0 0,0 0 0,0 0-129,0 0 129,0 0-129,0 0 258,0 0 0,0 8-129,0-8 129,-3 12-129,3-12-258,-3 17 0,3-17 129,-1 19-129,0-5-129,1 1 387,0 0-129,0 6 129,-1-1 0,1 5 129,-4-1 129,4 5-516,-4-1 129,4 4 0,-1 2-129,1 0-129,0-1 0,4 4-129,1 1 129,2 1 258,-2 3-129,3 3 0,-2 0-129,0 4 129,-3 0 0,-1-1 0,-2 3-129,0-3 0,0 1 129,-2 3-129,-3-3 0,2 2 258,-3 3-258,4 4 0,-1 2 129,3 5-258,0 0 129,0 3 0,0-2-129,1 4 129,1 3 0,1-3 0,1 0 129,-2 1 0,0-1 0,2 2 0,-3 2 0,1-1 0,-2-3 0,0 5 0,0 0 0,0 5 0,-3-3 0,2 7 0,-3-2 0,2 2-129,-3 0 0,2-1-129,-1-5 129,-1 1 0,0-6 0,0-2 129,-4-2-129,4-2 0,-4 0 129,4 2 0,-1 2-129,1-1 0,-1-2 0,3-1 0,-2-4 0,5-3 0,-1-3 129,1-3-129,0-7 0,0 1 0,-1-6 0,0 3 0,-3 0 258,1 0-258,-1-2-129,-3 1 129,3 1-129,-1 0 129,-1 1-129,-1-3 0,-1-7 0,2 3 129,-3-10 0,2 0-129,-2-7 129,3-2-129,0-6 129,0 0-129,6-14 0,-4 17 0,4-17 0,-5 17 0,5-17 0,-4 15 0,4-15 0,-2 21 0,0-8 129,2-13-258,-6 19 258,6-19-129,-5 18 0,5-18 0,0 0 0,-6 11 0,6-11-129,0 0 0,0 0-129,0 0 129,0 0-258,0 0-387,0 0-516,-5-10-2322,5 10-1290,-6-22-258,0 6-387</inkml:trace>
  <inkml:trace contextRef="#ctx0" brushRef="#br0" timeOffset="1008.057">20781 12789 3354,'-12'0'3612,"12"0"-1677,0 0-1032,-11-14 129,11 14 0,0 0 0,-3-10 0,3 10-258,0 0 258,0 0-129,0 0-258,-4-11 129,4 11-129,0 0-258,0 0 0,0 0 0,0 0-129,0 0 0,0 8 0,0-8-129,7 13 0,-4-1 0,6 2 129,0 3-258,0 6 258,4 2-129,1 3 258,1 3-129,3 5 0,-1-2 0,5 2 0,-5 0-129,4-2 129,-2-2 0,1-3-129,-2-4 0,-2-2-129,-1-4 129,1-1 0,-4-1 0,0-7-129,-12-10 0,14 18 0,-14-18 258,12 8-258,-12-8 129,0 0 0,0 0 0,0 0-129,0 0 258,0 0-258,13-12 129,-13 12 0,13-12-129,-13 12 0,15-18 0,-3 11 0,-2-5 0,1 0 129,4-4-129,-1-4 0,3-2 0,-3-5 129,5-6-258,-2-1 258,3-3-129,0-3 0,-3 3 0,1-1 0,1 5 0,-2 0 0,-1 5 0,-2 0-129,-3 11 129,0 1 0,-4 6 0,-7 10 0,10-12 0,-10 12-129,0 0 129,0 0 0,0 0-129,0 0 0,0 9-129,0-9-129,-1 21-645,-13-14-2580,8 7-1290,-6 1-387,-6-6-258</inkml:trace>
  <inkml:trace contextRef="#ctx0" brushRef="#br0" timeOffset="128860.37">932 16765 1677,'0'0'4257,"0"0"129,12 9-387,-12-9-2580,0 0-1290,0-9 0,0 9 129,4-16 129,-4 16 0,6-11 0,-6 11 129,0 0 0,4-13 0,-4 13 0,0 0-129,0 0-129,0 0 0,0 0-129,0 0-129,13 0 129,-13 0-129,0 0-129,12 0 0,-12 0-129,11 3-387,-11-3-387,16 5-1806,-16-5-1677,16 3-516,-5-1 129</inkml:trace>
  <inkml:trace contextRef="#ctx0" brushRef="#br0" timeOffset="129195.389">1323 16682 1935,'17'17'3741,"-5"-10"0,-12-7-2064,0 0-1548,12-11 0,-4 0 258,-8 11 0,16-16 258,-16 16-129,14-12 129,-14 12-129,0 0-129,12-2 129,-12 2-645,0 0-645,8 8-1419,-8-8-1806,0 0-645</inkml:trace>
  <inkml:trace contextRef="#ctx0" brushRef="#br0" timeOffset="130032.437">1204 16744 3612,'-12'5'4386,"12"-5"-1548,0 0-774,-11-4-516,11 4-129,0 0-258,0 0-258,-10-16 0,10 16-258,0 0-129,0 0-129,-6-13 0,6 13-258,0 0 0,0 0-129,0 0-129,0 0-129,3 5-258,-3-5-129,13 15-1032,-13-15-1806,11 6-1419,1 0-129</inkml:trace>
  <inkml:trace contextRef="#ctx0" brushRef="#br0" timeOffset="130815.482">1727 16711 1806,'10'10'4515,"-10"-10"-129,0 0-258,12 8-3225,-12-8-774,0 0 0,0 0 129,0 0 129,0 0-129,10-6 0,-10 6 129,0 0 0,0 0 129,0 0-129,0 0 0,0 0-258,1-11 129,-1 11-258,0 0 129,0 0 0,0 0-129,0 0 0,0 0 0,0 0 0,0 0 0,0 0 0,0 0 0,0 0 0,0 0-129,0 0 129,0 0 0,0 0-129,0 0 129,0 0 0,0 0 0,12 2-129,-12-2 129,0 0 0,0 0 0,13 0-129,-13 0 129,0 0 0,13 2 0,-13-2-129,0 0 129,0 0-129,13 3 129,-13-3-129,0 0 129,0 0 0,0 0-129,0 0-129,6 12-516,-6-12-1290,0 0-2580,0 0 0,0-8-258</inkml:trace>
  <inkml:trace contextRef="#ctx0" brushRef="#br0" timeOffset="131985.549">2199 16824 1,'0'0'4256,"0"0"388,0 0-645,-5 0-2709,5 0-387,0 0-129,0 0 0,-3-6-129,3 6 129,0 0 129,0 0 0,-6-14-129,6 14-129,0 0-258,0 0 129,0 0-258,0 0-129,0 0 0,0 0-129,0 0 0,0 0 0,0 0-129,0 0-129,0 0-129,0 0-774,16 7-2580,-16-7-1290,18 0-516,-18 0 129</inkml:trace>
  <inkml:trace contextRef="#ctx0" brushRef="#br0" timeOffset="135154.73">3482 16070 129,'-1'-12'645,"1"12"129,0 0 258,-13-4 258,13 4 0,-14-1 258,14 1-258,-16 0-258,16 0-258,-19-2-387,9 2-129,-2 0-258,-1 0 258,0 0-129,-5 0-129,0 5 129,-3-3 0,0 5-129,-3-2 129,1 6-129,-2-2 129,-3 3-129,5-1 0,-3 3 0,-1 3-129,-1-1 129,1 3 0,0-2-129,1 3 129,-1-1-129,3 2 0,0-1 129,3-1-129,2 3 129,0-3 0,5 1 0,0-1 0,2-2 0,0 2 0,7 1-258,-3-3 258,5 0-129,-1 2 129,3-4-129,1 4 129,0 0 0,0-2 0,0-1 129,3-3 0,1 2 129,0-3 0,2 0-129,-6-12 258,15 22 0,-15-22 0,21 14-129,-21-14 258,25 12-129,-9-10 129,5 1-258,-2-3 0,3-3-129,1-1 129,0-2-258,2 2 258,-2-5-258,1 1 0,-5 0 129,-2-1 0,1 0 0,-7-3 129,2 7 0,-5-7-129,-8 12 0,15-10 129,-15 10-516,0 0 0,10-10-258,-10 10-516,0 0-516,0 0-3096,12 0 258</inkml:trace>
  <inkml:trace contextRef="#ctx0" brushRef="#br0" timeOffset="136046.781">3384 16634 516,'0'0'3096,"-16"-5"-1161,16 5-1161,-6-17-129,6 17-129,-7-19 0,2 9 0,5 10 129,-6-26 258,6 26-129,-3-25 129,3 25-129,0-28-129,2 18 129,2-11-258,4 6 129,0-3-258,6 4 0,-2-5-129,6 6-129,-2-2 129,5 1-258,-1 3 0,2 1 0,-1 3 0,1-1 0,-2 8-258,-2 0 258,2 0 0,-6 3 0,4 2 0,-5 2 0,0-2 258,-13-5-258,19 12 0,-19-12 0,14 7 0,-14-7-258,7 11 258,-7-11 0,0 12-129,0-12 129,-4 18 0,4-18 0,-17 20 0,6-8-258,-4-3 258,2 3-129,-6 0 129,4-1-129,-5 3 129,1-2-129,0 0 129,-1 0 0,0 1 0,-1-2 0,4 1-129,-1-4 129,4-1-258,2-3-387,12-4-387,-16 2-258,16-2-1548,0 0-1419,2-9-129</inkml:trace>
  <inkml:trace contextRef="#ctx0" brushRef="#br0" timeOffset="137031.837">4011 16392 2580,'-15'-7'903,"12"-5"-387,3 12-129,0 0 0,-8-12-129,8 12 258,0 0-129,0 0 129,-13 0 258,13 0-258,0 0 258,-14 14-129,14-14 129,-13 10-258,13-10 129,0 0 0,-12 5-258,12-5-129,0 0 129,-10 9-387,10-9 0,0 0-258,-18 16 258,18-16-129,-12 16 129,12-16 0,-16 21 0,16-21-129,-16 25 129,5-11-129,3 6 129,0-3-258,-2 4 258,1-1-129,3 0 129,-1 0 0,1-3 0,4-2 129,1-3-129,1 1 0,0-13 0,3 13 129,-3-13 0,17 11-129,-7-11 129,5 2 0,-2-2 0,4 0 129,-2 0 0,5-1 0,-5-7-129,2 3 387,-3-3-258,2 1-129,-4 0 129,4-5-129,-3-1 0,2-1-258,0-2 129,1-2-129,-2 1 0,2-2 0,-2-2 0,-1 4 129,-2-1 0,-1 6 0,-3 0 129,-7 12 0,11-19-258,-11 19 0,8-17-258,-8 17-258,0 0-129,7-12-258,-7 12-258,0 0-774,0 0-1935,12-3 129</inkml:trace>
  <inkml:trace contextRef="#ctx0" brushRef="#br0" timeOffset="137926.888">4371 16407 1,'-6'-17'3611,"6"17"259,0 0-2322,0 0-516,0 0-129,0 0-129,0 0-258,0 0 0,0 0-129,0 0 0,0 0 0,0 0-258,4 8 129,-4-8-258,7 17 129,-3-5 0,2-1-258,-1 6 258,1-3-258,-1 3 258,-1 1-129,-2-2 258,1 1-258,-3 1 387,0-3-129,0-4 0,0-11-129,-4 17 129,4-17-129,0 0 258,0 0-258,-12 0 129,12 0 0,-6-15 129,6 15-129,-7-26 0,5 13 129,-1-6-129,3 5 0,0-6-129,0 3 0,1 1-258,6-1 129,1 2-129,1 0 258,3 2-258,0 1 0,2 1 0,0-6 0,3 7 0,-1-4 129,4 6-129,1-5-129,-1 5 129,3-2 0,0 5 0,-3 1 0,2 4-129,-4 0-129,0 2-129,-6 1-645,4 9-1032,-2 7-2322,-14-19 0</inkml:trace>
  <inkml:trace contextRef="#ctx0" brushRef="#br0" timeOffset="138570.925">5043 16331 3354,'11'-15'3612,"-11"-4"129,6 8-2967,-6 0-903,0 11 0,2-16 129,-2 16 129,0 0 387,-10-9 129,10 9 129,-23 4 0,10 6-258,-3 0 0,3 0-387,-2 1 0,2 6-129,1-7 0,2 4 0,10-14 0,-12 18-129,12-18 129,-2 19-129,2-19-129,1 17 258,5-7-129,-6-10 0,22 20 0,-8-9-129,0 3 0,3 1-258,1 2 258,-1-3-129,0 4 0,-3-2 0,2 2 387,-5-5 0,-2 0 387,0 1 387,-9-14 129,2 12-258,-2-12 258,-10 5-258,-4-5 129,1 1-387,-8-1-129,-3-2 0,1 2-258,-2-2 0,0 0-129,0 0-129,4 2-129,-2 0-129,8 4-516,-4-4-516,19 0-1290,-15 10-1548,15-10-258</inkml:trace>
  <inkml:trace contextRef="#ctx0" brushRef="#br0" timeOffset="139134.958">5323 16411 2580,'15'22'4644,"-15"-22"-516,13 4-258,-13-4-3096,0 0-1677,15-16-129,2 9 258,-9-9 0,9 0 387,-5 0 387,-1 0 258,5 0 258,-8 2 0,4 1 0,-7 1-129,-5 12-129,4-20 0,-4 20 0,0-16 0,0 16 0,-17-10 0,6 8-129,-4-1 129,-1 3 0,-3 0-129,4 6 0,-7 0 129,4 4-129,-1 2 0,3 5-129,-1 0 258,5 4-129,2 0 0,0 4-258,6-2 258,-2 6-129,5-4 129,1 0 0,0 0 387,9 1-258,-2-4 129,6 4 0,0-7 0,6 2 0,1-7-129,5 1-258,2-6-258,0-9-645,11 8-1677,-2-8-2193,-6-5-129,6 0-387</inkml:trace>
  <inkml:trace contextRef="#ctx0" brushRef="#br0" timeOffset="139916.002">5887 16561 1548,'7'12'4257,"-7"-12"258,0 0-516,0 0-2709,0-5-1290,0 5 0,0 0 129,0 0-129,0-12 129,0 12 129,0 0 129,11-16-129,-11 16 0,12-3 0,-12 3-129,12-5 129,-12 5 129,0 0 129,12 0-129,-12 0 129,0 0-129,0 0 0,0 0 0,0 0 0,0 0-129,-7 0-129,7 0-129,0 0 129,0 0-129,0 0 0,0 0 0,0 0 0,0 0 0,0 0 129,0 0-258,0 0 129,-11 0 0,11 0 0,0 0 129,0 0-129,0 0 0,0 0-129,0 0-129,0 16-1290,0-16-2967,0 0-645,0 0 0</inkml:trace>
  <inkml:trace contextRef="#ctx0" brushRef="#br0" timeOffset="142823.169">6651 15945 1161,'9'-17'3483,"-9"17"-1290,0 0-774,6-6-516,-6 6-258,0 0-129,0 0 129,0 0-129,12 0 258,-12 0 129,0 0-129,0 0 0,0 0 0,0 0-258,2 12 129,-2-12-258,0 13-129,0-13-129,-4 23-129,1-7 129,-1 7-129,-2 2-129,-1 6 129,-4 4 0,1-2 0,-1 6 0,-2-3 0,1 2 0,2-1 129,-3-4 0,5-1-129,1-7 129,-2 1 0,3-5-129,1 2-258,0-8 129,0-4-129,5-11 0,-8 15-258,8-15-129,0 0-774,0 0-1290,-3 13-1419,3-13-387</inkml:trace>
  <inkml:trace contextRef="#ctx0" brushRef="#br0" timeOffset="143287.195">6375 16543 1806,'-16'18'4644,"3"-18"-387,13 0-258,-2 9-3354,2-9-645,0 0 0,0 0 0,0 0-129,0 0 258,0 0 0,0 0 129,0 0 0,0 0 258,11 3-129,-11-3 0,25 0 0,-12-4-129,6 1 0,1-3 129,2 1-258,0-3 0,3 1-129,-2 4 0,1-3 0,-1 2-129,1 2 129,-4 2-129,1 0 0,2 3-129,-4 0 129,2 3 0,-1-5 0,0 6-258,-4-5-129,5 2-387,-21-4-645,26-7-2580,-12 7-258,-14-13-387</inkml:trace>
  <inkml:trace contextRef="#ctx0" brushRef="#br0" timeOffset="143814.225">6421 15963 1419,'11'0'3741,"-11"-11"387,14 9-1548,-3-1-1677,1-2-387,3 3-258,2-1 129,3 3-129,0 0 129,4 0-129,0 0 258,3 1-258,2 1 0,2-1 0,-1-1-129,3 0 258,0 0-258,-3 0 0,0-1 0,-5-1 0,1 1-129,-2 1 129,-3 0-258,-2 0-129,-1 7-516,-6-5-258,5 9-1290,-2 6-2064,-15-17-129</inkml:trace>
  <inkml:trace contextRef="#ctx0" brushRef="#br0" timeOffset="144843.284">6982 16312 1677,'13'-12'3225,"-13"-1"258,6 9-2580,-6 4-1548,0 0 258,9-11-258,-9 11 258,0 0 129,0 0 258,0 0 387,0 0 0,12 0 129,-12 0-129,0 0 258,4 11 0,-4-11 129,4 17 0,2 0 129,-6-5 0,1 10 129,-1-6 0,0 8-516,-2-7 258,2 6-387,-4-6 0,3-3-258,-1-2 0,2-12-129,0 13 0,0-13 129,0 0 0,8 0 0,-8 0 258,14-2-258,-14 2 129,16-12 0,-16 12-129,22-17 129,-8 9-258,2-2 129,2 1-258,0-1 258,6-2-258,-3 3 129,5-2-129,-3 1 129,3 1-129,-4-1 129,-3 1 129,-1 4-129,-8 0 0,2 3 129,-12 2 0,11 0 0,-11 0 0,3 11 0,-3-11 0,3 17-129,-2-5 129,0 1-258,0 1 258,-1 2-258,0 0 129,1 0 0,-1 4 0,0-1-129,0-1 129,0 3 129,-3-2-129,-1 0 129,1-1-129,-2-3 0,1-1-129,1 0 0,2-4-387,1-10-516,-2 14-903,2-14-2451,0 0-516,2-12 0</inkml:trace>
  <inkml:trace contextRef="#ctx0" brushRef="#br0" timeOffset="145579.325">7871 16255 1032,'0'0'3741,"0"0"0,0 0-1032,0 0-2451,-11 6 0,0-4-129,-3-1 129,-1 5 0,-5-2 387,3 3-258,-4-1 258,4 5-258,-5-2 0,4 4-129,2-2-129,1 2-129,5-3-129,10-10-129,-14 16 258,14-16-129,3 15 129,-3-15 0,22 2 0,-3-2 0,2 0 129,4 3-129,1-3 258,1 0-258,0 2 0,1 4-258,-2 0 258,-4 4-129,-3 2 129,-2-1 0,-8 2 0,-1 4 129,-7-3 129,-1 0 0,-9-1 0,-2-1 0,-9-4 0,-1 2 129,-4-4-129,-3-1-129,-1 0-129,-1-2 0,2 1 0,0-1 0,5-3-258,-1 0-258,14 2-258,-6-2-387,16 0-645,0 0-1548,-2-23-1290,14 17 516</inkml:trace>
  <inkml:trace contextRef="#ctx0" brushRef="#br0" timeOffset="145995.35">8117 15934 2322,'0'0'2580,"0"0"-258,0 17-129,0-17-3354,0 23 387,0-6 645,0 2 387,2 12 774,-3-6 774,1 13 258,-9-1 0,5 11-645,-4-9-258,3 9-645,-1-8 0,2 2-258,1-10 0,1-2-387,2-9 258,0-7-258,0-14-387,0 0-258,3 10-645,-3-15-1161,-2-7-1806,2 1-387,-7-11 646</inkml:trace>
  <inkml:trace contextRef="#ctx0" brushRef="#br0" timeOffset="146264.365">7888 16090 5934,'22'-17'4773,"-11"6"-387,11 2-1548,3 1-2580,3 1-258,2 1 0,5 3 0,-1-1-129,3 4 129,-1 0 0,-2 2 0,-3 0-129,2 7-516,-10-7-1290,-2-1-2322,5 9-129,-11-8-129</inkml:trace>
  <inkml:trace contextRef="#ctx0" brushRef="#br0" timeOffset="146870.4">8377 16271 1548,'18'12'1419,"-10"2"-1032,1 2-129,-1 7 129,2-1 258,-1 7 258,-1-2 258,2 4 387,-7-11 129,8 10-258,-11-12 258,7 2-258,-7-20-129,2 22-258,-2-22-258,0 0-258,0 0 0,0 0-258,0 0 129,-7-1 0,-1-11 0,5 1 0,-6-9 0,3 5 0,-2-7-129,2 6 0,2-6 0,1 2-258,2-1 0,1-1 0,1 4 0,6-1-258,4 4 258,3-1-129,2 3 129,2 1 0,3 2 0,0 6 129,2 2-258,0 0-129,4 2-387,-7-1-1032,7 1-2580,-3 0-516,-6 0-387,1 3 388</inkml:trace>
  <inkml:trace contextRef="#ctx0" brushRef="#br0" timeOffset="147383.429">8827 16279 2451,'11'2'3483,"-4"12"129,-7-14-2064,0 20-1290,0-1 129,0 0 258,3 8 0,-3-7 387,2 9 0,-2-13 0,5 12 129,-5-15-387,8 2 0,-8-15-258,20 7-129,-6-12-129,4-7 0,5-5-129,3-1-129,2-7 0,0-4 258,-6 0-258,4 2 387,-8 6 0,-2 0 129,-8 0-258,-2 7 129,-3 0 0,-3 14-258,1-15-129,-1 15-258,0 0-258,-1-12-516,1 12-1032,0 0-2709,0 0-129,7-1-387</inkml:trace>
  <inkml:trace contextRef="#ctx0" brushRef="#br0" timeOffset="147914.46">9520 16205 2451,'-2'-7'2838,"2"7"0,0 0-2064,0 0-1419,-13-1 129,13 1 387,-18-1 0,7 1 645,11 0 129,-26 13 645,12-2-258,-5-1-129,2 3-387,-3 1 0,5 3-258,-2-4 0,1 7-129,6-3 129,-2 0-129,5 0-129,1 0 129,4-2 258,2 3-129,2-6 258,9 1-258,-11-13 258,28 19 0,-11-13-129,8 1-129,0-4-387,4-2-129,4 0-516,-3-4-516,7-3-1548,3-2-1419,-11-12-129</inkml:trace>
  <inkml:trace contextRef="#ctx0" brushRef="#br0" timeOffset="148246.479">9849 15851 3483,'0'34'4257,"-4"-23"-129,4 10-258,0 0-2967,-2-1-774,0 8 258,-1-2-129,3 12 387,-5-5-129,5 12 129,-2 0 0,2 7-129,0-7-258,7 1-258,-1-4 0,-3-9-645,9 3-387,-11-20-903,8-6-1935,-9-10-774,0 0-258</inkml:trace>
  <inkml:trace contextRef="#ctx0" brushRef="#br0" timeOffset="148502.493">9694 16199 1,'-26'-20'3611,"1"4"259,25 16-1290,0 0-258,-9-18-258,16 18-258,-2-14-129,16 12-129,-7-12-387,13 8-258,-1-9 0,8 7-516,-2-1-258,5 2-258,4 7-387,-7-5-645,14 8-516,-12-1-2451,5 6-774,2 4-258,-6-4 129</inkml:trace>
  <inkml:trace contextRef="#ctx0" brushRef="#br0" timeOffset="149186.533">10012 16531 2193,'1'-41'3741,"8"25"129,-9-17-516,13 7-2967,-1-2-645,8 7-129,2 0 387,1 3 129,3 3 258,-1 1 258,4 8 129,-5-2 258,7 8-129,-8 0-258,5 0-129,-6 7-258,4 7 0,-5-2 0,0 7-258,-4-6 258,-2 6 0,-4-4 0,-3 4-258,-6-5 387,-2 1-258,-1-2 129,-8 1-129,-8-4 0,-3 1-129,-7-4 258,-1 3 0,-7-7-129,-2 4 0,-4-5 0,1 1-129,2 2 0,0-2 0,8 4-258,-4-7-258,11 11-387,-5-11-645,15 7-1290,13-7-1548,-16-1-645,16 1 516</inkml:trace>
  <inkml:trace contextRef="#ctx0" brushRef="#br0" timeOffset="149942.576">10679 16214 129,'19'19'3354,"-19"-19"-129,0 0 129,0 10-2451,0-10-387,0 16 258,0 4 258,-6-9 258,6 15 129,-13-10 0,10 13-387,-11-10 0,7 12-645,-7-6 258,5 0-387,-4-7 0,6 4-129,-3-9 129,6 0 0,4-13 129,0 0-258,0 0 0,0 0 0,-5-7 0,5-2 0,5-8 0,3 0 129,1-5-387,5 0 387,-1-2-258,5 5 129,1-3-129,2 4 129,0 1-258,0-1 129,1 1 0,0 2 0,-1 3 129,3 0-258,-2 3 129,1 0 129,3 1-129,-1 6 0,-2 1 0,0 1 0,-2 0-129,-2 0 129,-2 0 0,-4 0 0,0 7 0,-13-7 0,15 13-129,-15-13 0,7 14 0,-7-3-258,1 6-516,-1-17-1548,-9 8-2064,4 2-387,5-10-258</inkml:trace>
  <inkml:trace contextRef="#ctx0" brushRef="#br0" timeOffset="150944.633">11274 16589 1032,'4'11'3741,"-4"-11"387,-3-8-645,3 8-2322,-3-11-516,3 11 0,0 0 129,-8-15 258,8 15-258,0 0 258,0 0-258,0 0 0,0 0-258,0 0-129,0 0-258,0 0-129,0 0 0,0 0 0,0 0 0,0 0 129,0 0 0,-13-4 129,13 4 129,0 0-129,-14 6 0,14-6 0,-16 5 0,16-5-129,-13 5 0,13-5 0,0 0-129,0 0 0,0 0 0,-9-7 0,9 7 0,0 0 0,0 0 0,0 0 0,0 0 0,0 0 0,0 0 129,0 0-129,0 0-129,0 9-129,0-9-516,0 15-2709,0-15-1161,4 14-516,-4-14 0</inkml:trace>
  <inkml:trace contextRef="#ctx0" brushRef="#br0" timeOffset="152020.695">11455 16566 5160,'14'12'5031,"-14"-12"-516,16 5-129,-16-5-2967,0 0-1419,18 7 129,-18-7 129,18 5-129,-18-5 129,14 4 129,-14-4 0,14 2-387,-14-2-129,13 1-645,3 9-774,-16-10-1548,0 0-1935,15-5 258,-15 5-387</inkml:trace>
  <inkml:trace contextRef="#ctx0" brushRef="#br0" timeOffset="152258.708">11814 16593 9933,'12'19'4773,"9"2"-129,-21-21-774,0 0-4128,16 1-387,-4 4 0,-12-5 129,16 2 0,-16-2 129,20 3-774,-20-3-2064,13-5-1290,6 3 0,-6-11-516</inkml:trace>
  <inkml:trace contextRef="#ctx0" brushRef="#br0" timeOffset="152467.72">12375 16533 8256,'48'23'4902,"-32"-20"-774,4 6-258,-7-9-4257,4 0-129,-17 0 0,20 0 129,-20 0-129,0 0-516,0 0-1419,4-12-1806,-4 12 0,3-11-387</inkml:trace>
  <inkml:trace contextRef="#ctx0" brushRef="#br0" timeOffset="152686.733">12672 16603 4257,'37'21'4644,"-14"-9"-258,-11-12-387,4-3-2838,-2-1-1548,1 4-258,-15 0-516,20-3-1677,-20 3-1419,12-6-516,-12 6 516</inkml:trace>
  <inkml:trace contextRef="#ctx0" brushRef="#br0" timeOffset="152927.747">12917 16626 5805,'22'15'5289,"-22"-15"-516,14 12 0,-1-6-3741,-13-6-258,0 0-258,8 11-258,-8-11 129,0 17-387,0-17-645,0 14-3483,0-14-774,-12 3-645,-1-12 129</inkml:trace>
  <inkml:trace contextRef="#ctx0" brushRef="#br1" timeOffset="161979.264">10016 14669 516,'-21'0'3354,"-5"0"0,26 0-645,-25 0-2193,0 0-129,5 1 258,-10-1 129,4 3 129,-10-3 0,1 2 129,-9-2-258,2 4 129,-8-4-129,0 3-387,-5 1 129,-2 1-129,-5-3 0,0 3 0,-4 0 0,3 0 0,-4-5-129,1 3 0,-3-3 0,0 0-258,1-3 0,-2-1 129,0-5-258,-4 3 129,0-1-129,-1-2 129,0 0-129,-1-2 129,-1-1 0,1 0-129,1-1 129,-3-1 0,3 1 0,-1-4 0,2 0 0,-1 0 0,6 0 0,1-3 0,2 2 0,7-7 0,4 1 0,4-5 0,5 0 0,5-2-129,5-3 129,4-2 0,10-5 129,6 2-129,6-5 0,7 1 0,3-3-129,11-1 129,7 0-129,4-1 0,4 2 0,3-2 0,4 3 0,1 3 129,3 2 0,4 4 0,0 2 0,2 2 0,4 1 129,5 5-129,3 2 129,4 4-129,5-1 129,4 3 0,1-1 0,5 4 0,5 0 129,1 3-129,5-3 129,4 4-129,-1-4 387,3 7-258,0-3 0,3 3 0,-2-2 0,4 4 0,-4 3-129,3 1 0,-2 2 0,5 0 0,-3 2 0,0 4-129,-2 5 129,0-1 0,-5 4-129,2 0 129,-3 4 129,-2 1-258,-3 3 129,-5 2-129,1 0 0,-5 3 129,-3 0-129,-1 2 0,-4 0 0,-4 0 129,-5 0-129,-2 3 0,-7 1 0,-1 1 0,-9 1 0,-4 0 0,-6 4 129,-6 0 0,-4 2 0,-5 2 0,-6 3-129,-4 3 129,-2 4-129,-12-1 129,-3 2-129,-8 3 0,-2 3 0,-5 0 0,-3 0 0,-3-2 129,-4 0-129,-2-1 0,-3-7 129,-3-2 0,-8-7 129,-3-4-129,-9-6 129,-7-4 0,-13-9 0,-7-2 0,-12-7-129,-7 1 129,-8-7-258,-8 1 0,-4-1 0,-2-3-258,3 5 0,-2-3-516,11 17-1677,-9-6-2451,6 5-258,-1 0-516,0-1-258</inkml:trace>
  <inkml:trace contextRef="#ctx0" brushRef="#br1" timeOffset="163658.36">1917 17028 2967,'61'-24'2580,"-36"10"-774,0 0-258,-2-1-258,-6 3-129,-1 4-129,-16 8 0,18-12-129,-18 12 0,0 0-258,-15-11 129,0 11-258,-13 0-129,-2 6-258,-16-3 0,-4 4 0,-10-3 0,-13 2-129,-6 3 129,-10-3-258,-4 0 129,-9-4 129,3-2-129,-4 0 0,3-2 258,6-7-129,5-8 0,8-7 0,6-8 129,10-6-129,7-5 0,11-6 0,7-5 0,9-4-129,11-3 0,8-5 129,12-3-129,6-1 129,16 4 0,11-3-129,11 1 0,7 0 0,7 5 129,5 5-258,6 8 129,3 4 0,2 4 0,6 8-129,4 5 129,5 8 0,4 5 0,3 9 0,3 6 0,3 1 0,1 9-129,2 8 129,-3 7 0,-4 8 0,-1 1-129,-6 6 129,-2 3 0,-5 3 0,-9 1 0,-6 0 0,-9 3 0,-9 0 129,-7-3 0,-6 2 0,-11-3 129,-7-1-258,-10 0 258,-8 1-129,-8-1 129,-15 4-129,-13-1 0,-13 1 0,-17-2 129,-13 5-129,-18-3 258,-10 3-258,-11-14 0,-6 0-129,-4-4 0,0-4-387,11 6-1677,3-10-2580,6-11-387,10-4-516</inkml:trace>
  <inkml:trace contextRef="#ctx0" brushRef="#br2" timeOffset="172694.877">12911 15978 2967,'27'-20'3999,"-12"14"129,-12-12-1161,0 0-2451,5 0 0,-4-3 0,2 3-129,-6-5 258,0 8-129,-4-7 129,0 10-258,-10-5 129,2 5-258,-7-5 0,1 8-129,-7-1 0,-1 0-129,-5 3 129,-5 2 0,-5 3 0,-6 2-129,-2 2 129,-9 7-129,-1 6 129,-6 1-129,-1 5 129,-1 2-129,0 5 0,0 1 0,5 6-129,1-3 129,3 1 0,6 0 0,4 0-129,4 1 129,8-2-129,1 1 129,10 2 0,5-2 0,5 4-129,9 2 129,6-2 129,1 2-258,12 0 129,7 0 0,8-2 129,6 3-258,11-2 258,8-1-258,9-1 258,6-2-129,12-4 0,4-3 0,9-2-129,4-2 129,2-9-129,2-1 0,-1-4 129,4-3 0,-2-6 0,2 0 0,-5-11 0,0-3 129,-3-10 129,2-4-129,-7-10 129,-3-3-258,-5-7 129,-2-6 129,-8-6-129,-4-3 0,-10-3-129,-5 2 258,-11-5-258,-11-2 258,-16-1-129,-10 8 0,-9-4 387,-18 7-387,-16 1 129,-12 4 0,-12 6 0,-11 4 129,-12 5-129,-10 4 129,-13 4-129,-7 7 258,-3 5-387,-2 3 129,-4 8-129,-2 8-129,4 4-258,-3 3-903,15 18-2580,-7-1-1161,1-1-516,1 3-258</inkml:trace>
  <inkml:trace contextRef="#ctx0" brushRef="#br2" timeOffset="174542.983">4321 8908 645,'13'10'3225,"-13"-10"258,0-6-2580,0 6-645,0 0-258,0 0 129,0 0 258,0 0 0,5-14 516,-5 14 0,0 0 0,0 0 129,-7-15 129,7 15-129,-17-2-258,17 2 0,-26 0-258,12 0-129,-5 0 0,0 0 0,-3-1-129,1-4 0,-6-2-129,-3-3-129,-2-1 129,-5-1 0,-5-1 0,-1 0-129,-10-2 129,-2 3 0,-6 0 0,-1 1 0,-7-1 0,-2 1-129,-4-1 258,2 3-258,-3-1 129,1 3 0,-3 2 0,3 0-129,0 5 129,7 0-129,3 5 129,4 5-129,5 3 0,5 2 129,3 3-129,5 1 129,3 0-129,3 0 129,-2-1 0,4 4-129,-2-4 258,6 2-129,0-1 0,4 2 0,0-1-129,6 0 0,5 3 129,1 0-129,5-1 0,3 2 0,5 0 0,0 0 129,2 0-129,0 0 129,4-1-129,3 0 129,1 1-129,5 0 0,1 1 129,4 0 0,4 3 0,2-2-129,3 2 129,2 1-129,5 2 129,3-1-129,1-2 0,6 2 0,5-1 0,7 0 0,7-5 129,10 2-129,5-4 129,6 0-129,9-1 129,4-5-129,8 0 0,6-3-129,5 3 129,-1-7 0,4 1 0,2 0-129,0-2 129,1-2-129,0 1 129,0-2 0,-1-2-129,2 2 0,-1-3 129,3-2 0,5 0 0,2-6 0,0 1 0,1-6-129,1-1 129,2-5 0,1 0 0,-4-3-129,-3-3 129,-6-4 0,-5-2 0,-3-3 0,-6-1 0,-4-1-129,-10-3 258,-4-5-129,-11-3-129,-10-1 258,-10-4-258,-9-2 258,-17-3-258,-10-8 258,-16 3-129,-9-4-129,-20 1 258,-15 1-129,-15 2 0,-20 4 0,-14 3 0,-22 8 0,-18 5-129,-22 11 258,-19 10-129,-19 9 0,-23 10 0,-17 7-129,-16 15 129,-15 11-258,-3 13 129,-9 2-903,13 19-1806,-2-4-1806,17 1-387,17-3-516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9T19:28:21.12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9258 7245 28 0,'0'0'13'0,"4"0"-6"0,-4 0 0 0,0 0 12 16,4 11-7-1,5 1-3 1,-5-1-3-16,0 0-2 15,0 0 9-15,0 0 3 16,1 1-3-16,-5-1-3 16,-5 0 1-16,5 4 0 15,-4 0-1-15,0 0-1 16,0 0 1-16,0-1 4 16,4 1-4-16,-5 4 2 0,1-4-7 15,0 0 6-15,0 0 2 0,4 0-4 16,-4 0-3-16,0-1 1 15,-1 1 0-15,1 0-3 16,0 0-1-16,0-4-1 16,0 4 1-16,-1-4-2 15,1 4 2-15,0-3 2 16,0-1 2-16,0 7-1 16,4-6 1-16,0-1 0 15,0 0 1-15,0 0-4 16,0 0-3-16,0-3 0 15,0-1-1-15,4 1 0 16,0-1 0-16,-4-7 2 0,4 4 1 16,5 0-1-16,-1-4-2 15,0 0 3 1,5 0-2-16,-5 0-1 16,1 0 1-16,-1 0-1 15,5 0 0-15,-1 0 2 16,1 0 1-16,-1 0 3 15,1 0-1-15,4 0 0 16,0 0-6-16,4-4 1 16,-1 0 0-16,6 0 0 15,-1 1 0-15,0-1 0 16,0 0 0-16,0 0 2 16,5-3 1-16,-1 0 1 0,0-1 0 15,1 1 0-15,-1-1-2 16,0 1-2-16,1-1 1 15,3 1-1-15,1-1 0 16,-1 5 0-16,5-5 0 16,4 1 0-16,8-1 0 15,-3 5 0-15,-1-5 0 16,0 1 0-16,0-1 2 16,0 1 1-16,-4-1-4 31,0 5-1-31,0-5 1 0,-4 1 0 0,4 3-2 15,-5 0 0-15,1 0 2 16,0 1 2-16,4-1 0 16,0 4-1-16,4-4-4 15,-4 4-2-15,4-3 7 16,0-1 4-16,-4 0-2 0,-4 4 0 16,0 0-1-16,-1 0-2 15,1 0 1-15,4 0-1 16,4 0 0-16,-8 0 2 15,4 0 1-15,0 0 3 16,4 0-3-16,0 0 0 16,0 0 1-16,0 0 0 15,0-4-5-15,-4 4-1 16,-4 0 3-16,0 0 1 16,-5 0 0-16,1 0-2 15,-5 0 1-15,1 0-1 0,-5 0 0 16,0 0 2-16,4 4-1 15,-3 0 2-15,-1-4 0 16,0 4 1-16,-4-1-2 16,8 1-2-16,1 0 1 15,-1-1-1-15,0-3 0 16,1 4 2-16,-1 0-3 16,0 0 0-16,1-1 3 15,-1 1 1-15,0-4-1 16,1 4-2-16,-1 0 1 15,-8-1 1-15,8 1 3 16,1-4-2 0,-9 0 0-16,8 0-3 15,-4 0-1-15,0 0 3 16,1 0-1-16,-1 4 2 16,0-1-4-16,-4 1-2 15,4 0 2-15,0 0 2 16,0-4-2-16,5 3 0 15,-1-3 1-15,1 0 2 16,3 0-1-16,1 0-1 16,-5 0 3-16,0 0 2 15,1-3-4-15,3 3-3 16,-3 0 1-16,-1 0 0 16,0 0-2-16,1 0 2 0,-1 0-1 15,5 0 0-15,-1 0 4 16,1 0 1-16,-1 0-1 15,5-4-2-15,8 0 1 16,0 0 1-16,5 1 1 16,-5-1 3-16,0-3-3 15,0 3 0-15,-4 0-1 16,0 0-2-16,0 1 1 16,-4-1-1-16,4 4-3 15,-1 0 2-15,1 0 1 16,0 0 0-16,4 0 0 15,5 0 0-15,-1 4 0 16,0-4 0-16,1 0 0 16,-5 0 0-16,0 0 0 15,0 0 2-15,0 0-3 16,5 0 0-16,-1 3 1 0,0 1 2 16,9 0-3-16,-4 3-2 15,3 1 2-15,1-1 2 16,0 1 0-16,-5-1-1 15,1 1 1-15,-5-1 1 16,0-3-1-16,1 7 2 16,3-7 4-16,5-1 6 15,8 1-7-15,4 0-3 16,1 0-5-16,-5-1 1 16,0 1 1-16,-4 0 0 15,8-1 0-15,-8 5 2 16,4-1-1-16,9 1-1 0,-1-4-2 15,1 3 1-15,-5-3 1 16,-4-4 0-16,0 3 2 16,0 5 1-16,0-1-4 15,0 1 1-15,9-1-2 16,-1-3 0-16,-3 0 4 16,3-1 1-16,-3-3-4 15,-10 4 1-15,-3 0-2 16,4 0 0-16,0-4 2 15,4 3 2-15,4-3-1 16,1 0-1-16,-5 0 1 16,0 0-1-16,-4-3 0 15,-4 3 2-15,-5 0-3 16,1 0-2-16,3 0 2 16,1 0 2-16,4-4 0 0,4 0-1 15,0 0 1-15,-8 1 1 16,0-1-3-16,-5 4 0 15,1 0 1-15,-1 0 0 16,9 0 0-16,-4 0 2 16,4 0-3-16,4 0 0 15,0-4 5-15,0 4 5 16,0-3-5-16,-8-1-2 16,-5 0-1-16,1 4-1 15,4 0-3-15,3 0 2 16,10-4 1-16,-1 4 2 0,5-3-1 15,-9 3-1-15,0-4-2 16,-4 0-1-16,0 4 2 16,-5 0 0-16,5 4 3 15,0 0 1-15,4-1 1 16,5 1 0-16,-5 0-2 16,0 0-2-16,-4-4 1 15,-5 0 1-15,-3 3 1 16,-1 1 1-16,1 0-2 15,-1-1-2-15,5 1 3 16,4 0 0-16,4-4-1 16,0 0-2-16,-4 0 1 15,0 0 1-15,-4 0-1 16,-5 0-1-16,1 4-2 0,-1-4 1 16,5 0 1-16,4 0 2 15,4 0 1-15,0 0 1 16,-4 0-5-16,4 0 1 15,-4 0 0-15,-4 0 2 16,-5 0-3-16,5 3-2 16,-4-3 2-16,3 4 2 15,5 0 0-15,4-1-1 16,1-3 1-16,-6 0-1 16,-3 0 0-16,-4-3 2 15,-1 3-1-15,-3 0-1 16,3-4 1-16,-4 4 1 0,1 0-1 15,3 0 2-15,13 0-2 16,-4 0-1-16,-4 0-2 16,-9 0-1-16,1 4 4 15,-5-4 1-15,0 0-3 16,-4 3 1-16,0 1 0 16,4 0 0-16,0 0 2 15,4-1 1-15,9 1-1 16,4 0 1-16,0 0-2 15,-4 3 2-15,-5 0-2 16,1 1-1-16,-5 3 1 16,0-11-1-16,-4 4 0 15,13 0 0-15,-8-1-3 16,3 1 0-16,9 7 4 16,0-3 1-16,0-1 0 15,-9-3 1-15,1-4-2 0,-5 0-1 16,0 0 1-16,-3 4 1 15,-1-4-3-15,0 0 0 16,0 3 1-16,0 1 0 16,0-4 0-16,0 0 2 15,5 0-1-15,-5 0-1 16,0 0-2-16,-8 0 1 16,0-7 1-16,-5 3 2 15,5 0-1-15,-9 0-1 16,1 1 3-16,-1 3 0 15,0 0-6-15,-4-8 0 0,-4 4 1 16,0 1 3 0,0-1-2-16,0 0 0 0,0 4 1 15,0-7 2-15,-4-1-3 16,4 1 0-16,-4 3-1 16,0 0 0-16,-1 1 2 15,5-1 0-15,-4 0 0 16,0 4 0-16,0-3 0 15,-1-1 0-15,1 0 0 16,-4 0 0-16,-1 1 0 16,1-1 0-16,-1 0 0 15,1 0 0-15,-5 1 0 16,1-1 0-16,-1 0 0 16,1 1 0-16,-1-1 0 0,-4 0 0 15,0 0 2 1,1-3 1-16,-1 0-4 0,-4-1-1 15,4 1 1-15,-4-1 2 16,0 1 0-16,0-1-1 16,0-3 1-16,0 0-1 15,-4-4 0-15,0 0 2 16,-1-7-1-16,-3 3 2 16,0 0-2-16,-1 5-1 15,1-1-2-15,4 3 1 16,-1 1-8-16,1 0-2 15,4 0-14 1,4 0 2-16,1 3 1 0,3 5-18 16,-8 3-7-16,0 7-90 15</inkml:trace>
  <inkml:trace contextRef="#ctx0" brushRef="#br0" timeOffset="5330.11">10843 8203 80 0,'-8'-4'33'0,"8"4"-18"0,-4-3-11 0,4 3 10 15,-5 0-6-15,1 0-2 16,-4 0 3-16,-5 0 2 15,1 0-4-15,-1 3 1 16,-4 1 1-16,1 0 2 16,-5 0-1-16,0 3 1 15,0 0-2-15,4 1 2 16,0-1-6-16,0 1 4 0,-4 3 1 16,5 0-3-16,-1 0 1 15,0 1-3-15,4-1 2 16,1 7 0-16,-1-3 1 0,1 0-2 15,3 0 1-15,1 0 0 16,0 4 1-16,-1-1-2 16,5 5 1-16,-4 3 0 15,-1-4 3-15,5 0-1 16,0 1 2-16,0-1-6 16,-1 0-3-16,-3 1 3 15,4 3 1-15,0 0 2 16,-1 0 2-16,-3 0-1 15,4 0 0-15,0 0-3 16,0 0 1-16,-1 4-4 16,1 4 0-16,0-1 1 15,0 1 0-15,0-1 0 0,-1 1 0 16,-3-8 0 0,4 8 2-16,0-5-1 0,-1-3 2 15,1 1-2-15,0-1 0 16,4 0-1-16,-4 0 0 15,4 0-2-15,-4 0 1 16,4 0-2-16,0 0-1 16,0 0 1-16,0-3-1 15,0-1 0-15,0 0 2 16,4 1-3-16,0-1 0 16,-4 0 1-16,4 1 2 15,0-1 1-15,5 0 3 16,-1 1-5-16,1-5-1 0,-1 1 2 15,5 3 1-15,-1-3-4 16,1-4 1-16,-1 0 0 16,5 0 0-16,0 0 2 15,0 0 1-15,4-4-1 16,-5 0-2-16,1-4 1 16,0 1-1-16,0-1 2 15,-1 5 1-15,1-9-1 16,4-3 1-16,0 0-2 15,0 0 2-15,4 0-2 16,0 0-1-16,1 0 1 16,-1-7-1-16,0-1 0 15,0 8 0-15,0-7 0 16,0-1 0-16,1 1 0 16,-1 0 0-16,0-5 0 0,4 1 0 15,-4 0-3-15,5 0 2 16,8-4 1-16,-5 0 2 15,-4-4-3-15,1-3 0 16,3-4 1-16,1 4 2 16,-1-1-1-16,1 1 2 15,4-4-4-15,-5 0 0 16,1 0 1-16,-1-4 2 16,1 0-1-16,-5-4-1 15,-3 1 1-15,-1-4-1 16,-4-1 0-16,-5 1 0 15,1 4-3-15,-4-5 2 0,-1-3-1 16,-3 0 0-16,-1 0 4 16,-4 4 1-16,1 0-4 15,-5 3 1-15,0 1 0 16,0-1 2-16,0 4-3 16,-5 1 0-16,1-1 1 15,0 0 0-15,-4 0 0 16,-1 0 0-16,-3 0 0 15,-1-3 0-15,-4 3 0 16,0 4 0-16,-4 4 0 16,-4-1 0-16,-4 1 0 15,0 0 0-15,-5-1 0 0,1 5 0 16,-1-1 0 0,0 0 0-16,1 1 0 0,-1 3 0 15,1 4 0-15,-1-1 2 16,-4 5-3-16,1 0 0 15,-1 3-1-15,-8 4 0 16,4 0 2-16,-4 0 2 16,0 0-1-16,-5 0-1 15,5 4 1-15,4-1 1 16,4 5-1-16,1-1-1 16,3 8-2-16,5-4 1 15,-1 4-1-15,5 0 0 16,4 4 2-16,5 3 0 15,-1 4 0-15,0-4 2 0,0 5-1 16,0-1 2-16,5 0-4 16,-5 0 0-16,4-4 1 15,1 4 2-15,-1 0-1 16,5-3-1-16,0 3 1 16,-1 0-1-16,-3 0 0 15,-5 8 0-15,4 3 0 16,-4 4 0-16,5 3-3 15,-1-3 2-15,1 0 3 16,-1 0 1-16,5 4-4 16,-1-8 1-16,5 1 0 15,0-5 2-15,0-3-1 16,4 4 2-16,0-5-2 16,0 5-1-16,4 0-2 0,0-8 1 15,9-4 1-15,-1 0 0 16,5 1 2-16,0 3 1 15,0 0-1-15,-1 0-2 16,1 0 1-16,0 0-1 16,0 0-3-16,4 4 2 15,0-8 3-15,0 1 1 16,4-5-4-16,0 5 1 16,0-5 0-16,9-3 2 15,3-4-3-15,10 1 0 16,7-5 1-16,1-3 0 15,3-8-5-15,1-7-1 16,-4-4-68-16,3-11-30 0,-7-11-35 16</inkml:trace>
  <inkml:trace contextRef="#ctx0" brushRef="#br0" timeOffset="27249.017">17189 9623 40 0,'-8'-4'16'0,"3"4"-8"0,1 0 12 15,4 0 14-15,-4 0 6 16,0 0 5-16,0 0-9 16,-5 0-2-16,1 0-13 15,-1 0-3-15,1 0-10 16,-5 0 1-16,1 0 4 0,-1 0-9 16,1 0-5-16,-1-4 1 15,1 1 1-15,-5 3 2 16,0-4 3-16,-4 4 3 0,0 0 5 15,0 0 1-15,0 0 0 16,0 0-1-16,-4 0-1 16,0 0-7-16,0 0-2 15,-1 0 0-15,-3 4 0 16,4-1-2-16,0 1 1 16,-5 0 0-16,1 0 1 15,0 3 0-15,-5-3 0 16,-4 3 0-16,9-3 2 15,0 3-1-15,4 1 2 16,-1-4-2-16,5-1 0 16,5 1-3-16,-5 4 1 15,4-5-2-15,0 1-1 0,4 0 3 16,-3 3 0 0,3-3 1-16,1 3-5 15,3 1 1-15,-3-1 2 16,3 1 1-16,1-5-1 15,-1 1-2-15,1 7 1 16,-5 4-4 0,5-4 2-1,0 4 1-15,-1-3 2 16,1-1 1-16,0 0 1 16,-1 0 2-16,1 4-1 15,-1-4 2-15,1 0-4 16,-5 1 0-16,5-1-1 0,0 0-2 15,-1 0 1-15,1 0-1 16,4 0 2-16,-5 1 1 16,5-5-1-16,0 4 1 15,0 0 2-15,-5 1 2 16,1-1-3-16,4 0-1 16,-1 0-1-16,1 4-2 15,0 0 1-15,0 0 1 16,0 3-3-16,0 1 0 15,-1 3 3-15,1 1 1 16,0-1 1-16,0 1 0 16,0-5-2-16,-1 1 1 15,1 3-2-15,0-7 2 16,4 0-2-16,0 4-1 0,0-1 1 16,0 8 1-1,0-3-1-15,0-1-1 16,4-3 3-16,0-1-2 15,1 1-1-15,-1-4-2 16,4 7 1 0,1-3 3-16,-1-1-3 15,-4 1 0-15,0-4 3 16,5 4-1 0,-1-4-1-16,0-1 1 15,1 1-1 1,-1 0 2-16,5 0 3 0,-5-4-4 15,5 1-1-15,-1-1 2 0,1 0 1 16,0 0-1-16,-1 0-2 16,1 0 1-16,-1 1-1 15,5-1 0-15,0 0 0 16,4 0 0-16,-4 0 0 16,4 1 2-16,0-1 1 15,-1-4-1-15,6 4-2 16,-1 1 1-16,4-5 1 15,5 0-3-15,-1 1 0 16,1-1-1-16,-1 1 0 16,1-1 2-16,-5-3 0 15,1 7 2-15,-5-7 1 16,4 0-4-16,-4-1 1 0,1 1 0 16,-1 0 0-16,0 0-3 15,0-1 2-15,4 1 1 16,1 0 0-16,-1-1 0 15,5 1 2-15,3 0-1 16,5 3-1-16,4-3 1 16,1 0-1-16,-5 0 0 15,4 3 2-15,0 0-3 16,-4 1 0-16,0-4 1 16,-5 3 0-16,-3 0 2 15,8-3 1-15,-4 0-4 16,-1 0-1-16,1-1 1 15,0-3 2-15,4 0 0 16,4 0-1-16,-4 0 1 16,-4 0-1-16,-1 0 0 0,5 0 2 15,-8 0-3-15,-1 0 0 16,-3 4 1-16,-1-8 0 16,1 12 0-16,-5-12 0 15,0 4-3-15,0 0 2 16,0 4 3-16,-4-8 1 15,4 4-1-15,1-4-2 16,-1 4 1-16,4-7-1 16,0-1 0-16,5 1 2 15,8 3-3-15,0-3 0 16,0-1 3-16,0 1 3 16,4 3-4-16,-8-3-1 0,4-1 0 15,-5 1 0-15,1 3-3 16,0 0 2-16,0 1 1 15,3-1 2-15,1 0-1 16,0 4-1-16,0-3-2 16,4-1-1-16,1 4 2 15,-6-4 2-15,1 0 0 16,-4 1 2-16,0-1-4 16,0-7 0-16,-5 3 1 15,1-3 2-15,-1 0-1 16,1 3-1-16,-5-3-2 15,5 0 1-15,-5 4 3 16,1-1 1-16,-1 1-4 0,0-4 1 16,1 3-2-16,3 1-2 15,1-1 5-15,-1 1 1 16,5-1 0-16,-4 1-2 16,-1-1 1-16,-4 1-1 15,-3-1-3-15,3 1 2 16,-4 0 1-16,0-1 2 15,5 1-1-15,-1 3-1 16,-4-4 1-16,0 5-1 16,-4-5 0-16,4 5 0 15,1-1-3-15,3 4 2 16,-4 0 1-16,-4 0 2 0,0 0-1 16,0 0-1-16,-4-4 1 15,4 4-1-15,0-4 0 16,-4 4 0-16,4-3 0 15,0-1 0-15,-1 0 0 16,6 0 0-16,-1 1 0 16,-4-8 0-16,0-1 0 15,-4 9 0-15,-1-1 0 16,-3-4 0-16,-1 1 0 16,1 3 2-16,-5-3-3 15,1 3 0-15,-1 0 1 16,-4 1 0-16,1-1 0 15,-1-4 0-15,0 1 0 16,-4-4 2-16,4 0-3 16,-4 3 0-16,9-3 3 15,-9 4 1-15,0-5-4 0,0 1 1 16,0-4 0-16,0 4 0 16,0 0 0-16,0-8 0 15,0 4 0-15,-5-3 0 16,1 3 0-16,0 0 0 15,0-4-3-15,0 1 2 16,-1 3 1-16,-3-4 2 16,0 1-3-16,-1-1 0 15,1-3-1-15,-1-1 0 16,-3 1 2-16,-5-1 0 16,0 1 0-16,1 3 0 0,-5 1 0 15,0-1 0-15,-5 1-3 16,1-5 2-16,0 5 3 15,0-1 1-15,-4-3-4 16,3-1 1-16,-7 1 0 16,-1-4 0-16,-3 3-3 15,-1-3 2-15,0-3 1 16,0-1 0-16,-4 0-3 16,-8 4 2-16,-17 0 1 15,0 0 0-15,21 7 0 16,-30-11 0-16,5 4 0 15,0 0 0-15,-1 0-3 16,-3 4 2-16,-13 3 1 16,-4 0 0-16,-1 1 0 15,5 3 2-15,4 4-3 16,13-1 0-16,-9 5 1 0,-4-1 0 16,-4 1 0-16,4 3 0 15,1-7 0-15,7 4 0 16,5-1 0-16,8-3 2 15,0 0-3-15,4 3 0 16,5 1 1-16,-5 0 0 16,-4 3 0-16,0 0 0 15,4 0-3-15,-8 8 2 16,4 0 1-16,9 3 2 16,4 1-3-16,-1-1 0 15,-3 4 1-15,3 0 2 0,-3 1-1 16,-1-5-1-16,1 4-2 15,-1-3-1-15,5 3-1 16,8 0 3-16,0 0-9 16,0 0-1-16,4 1-16 15,5 3-6-15,4 3-24 16,-1 1-11-16,1-4-68 16</inkml:trace>
  <inkml:trace contextRef="#ctx0" brushRef="#br0" timeOffset="31720.927">16644 10950 36 0,'-4'3'13'0,"-1"-3"-6"0,1 4-2 16,4-4 6-16,-4 4 0 16,0 0 3-16,0-1 6 15,-1 8 2-15,1-3 6 16,4-1 5-16,0 8-5 15,0-4 0-15,0 1-6 16,0-1-2-16,0 0-11 16,4 0-1-16,-4 0 2 0,5 4-4 15,-1-4 2-15,0 1-3 16,0 2 0-16,0 1-3 16,1 0-2-16,-1 8 5 0,0 3 1 15,0 0 6-15,0 0 3 16,0 4 0-16,1 3 1 15,-5 8-4-15,0 0 0 16,0 0-5-16,0 0-2 16,0 0-2-16,0 8-3 15,0-5 3-15,0-3 0 16,0 0-4-16,0 8 1 16,0-4 0-16,0-4 2 15,0 3 3-15,-5 1 4 16,1 0-2-16,0-1-2 15,4-3 2-15,0-3 0 0,0-1-3 16,0 0-3-16,0 0 0 16,0-7 1-16,4-4-1 15,0 0-1-15,1-3 1 16,3-1-1-16,-4 1-3 16,5-5 2-16,-1 1 3 15,0-1 1-15,1 1-4 16,-1 0 1-16,1-1 0 15,-1-3 0-15,0 4 0 16,1-4 0 0,-1 0 2-16,-4 0-1 15,5 0-1-15,-1-1 3 16,0 1 2-16,1-3-4 16,-1-1-1-16,1 0 0 0,-1 0 2 15,0 0-1-15,1 0 2 16,-1 1-2-16,1-5-1 15,-1 0 5-15,0-3 1 16,1 0 0-16,-1-4 1 16,1 0-2-16,-1 0 0 15,0-4-3-15,1 0 1 16,3 1-2-16,1-5-1 16,-1-3 1-16,1 0 1 15,0 0-3-15,3 0 0 16,1-1 1-16,0 1 2 15,0 0-1-15,-1 4-1 16,5-1 3-16,0 1 0 0,0-4-1 16,0 3-2-16,0 1 1 15,0-1-1-15,0 4-3 16,0-7 2-16,0 4 1 16,-4-1 2-16,0 5-1 15,4-1-1-15,0-4-2 16,0 5 1-16,0-1 1 15,0 0 0-15,4 1 0 16,0-1 2-16,4 0-3 16,-4 0 0-16,5 1 1 15,-5 3 0-15,4 0 0 16,1-4 2-16,3 4-1 16,1 0-1-16,4 0 1 15,-5 0-1-15,1 0-3 0,-5 0 2 16,-4 0 3-16,0 4 3 15,-4-1-4-15,0 1-3 16,0 0 1-16,0 0 2 16,-4 3 0-16,0-3 2 15,-5 3-4-15,1-3 0 16,0 0-1-16,-1-1 0 16,1 1 2-16,-1 0 2 15,-3 0-1-15,-1-1 2 16,5 1-2-16,-5 0-1 15,0-1-2-15,1 1-1 16,-9-4 2-16,8 4 2 0,1 0 0 16,-1-1-1-16,-4 5-2 15,5-4 1-15,-1 3 1 16,0 0 2-16,1 1-1 16,-1 3-1-16,1 0 1 15,-1 0-1-15,0 4-3 16,5 0 2-16,-5 0 1 15,1 0 0-15,-1 0 0 16,0 0 0-16,1 0 0 16,-1 0 0-16,1-4 0 15,-1 0 0-15,0 0 0 16,1 4 0-16,-1 0 0 16,1-4 0-16,-1 0 0 15,4 8 0-15,1-4 0 16,0 4 0-16,-5-1 0 15,5 1 0-15,-5-1 0 0,0 1 2 16,1 0-3-16,-1-1 0 16,1 1-1-16,-1 0 0 15,0-1 2-15,1-3 0 16,-1 0 0-16,1 4 2 16,-5-4-1-16,0 0 2 15,0-1-4-15,-4-2 0 16,0 2 1-16,0 1 2 15,4 0-1-15,0 0 2 16,-4 4-4-16,5-1-2 0,-1 5 4 16,0-1 1-16,-4 1-3 15,4-1-1-15,-4 0 1 16,4 1 2-16,-4-1-2 16,0 0 0-16,0 1 1 15,0 3 2-15,0 4-3 16,0-1 0-16,0-2 1 15,0-1 0-15,0 0-3 16,0 0 2-16,0 4 1 16,0-1 0-16,0 1 0 15,0 0 0-15,0 4 0 16,0-1 0-16,0 4 2 16,0 1 1-16,0-1-1 15,0-4-2-15,0 1-2 16,0 0 1-16,0 3 1 0,0 0 2 15,0 0-1-15,0-3-1 16,0-1-2-16,0-3 1 16,5 4 1-16,-1-4 0 15,0-1 2-15,0 1 1 16,0 0-1-16,-4 4-2 16,0 3 1-16,0 4-1 15,0 0-3-15,0-4 2 16,0-3 3-16,0-1 1 15,-4 4-1-15,0 1-2 16,0-5 1-16,0 4-1 16,-1-7 2-16,1 0 1 0,0 4-1 15,0-1-2-15,4 1 1 16,0-1-1-16,0 5 0 16,4 3 0-16,-4 3 2 15,4 1 3-15,0-4-2 16,1-4 0-16,-1 1-1 15,0 2 1-15,-4-2-4 16,0-1 0-16,0 4-1 16,0 4 0-16,0-1 2 15,0 1 2-15,0-4-1 16,0 0-1-16,0 4 1 16,0 0-1-16,0 3 2 15,0-3 1-15,0-4 1 16,-4-4 2-16,4-3-3 0,0-1-2 15,-4 4 0-15,4-3 1 16,-5 3-1-16,1-3-1 16,0-1-2-16,0 1 1 15,-5-4 5-15,1-1 2 16,0-2-2-16,-5 2-1 16,1 5 1-16,-1-1 0 15,0 1 2-15,1-1 1 16,-1 1-1-16,-4 0-1 15,1-5-3-15,3-3-2 16,-4 1 1-16,1-5 1 0,-1 8-3 16,0-8 0-16,0 0 1 15,0 1 2-15,-4 3-1 16,5-4 2-16,-5-3 2 16,0 3 2-16,0 1-3 15,0-5-1-15,0 1 1 16,0 0 0-16,0-5-2 15,0 1 1-15,4 0 0 16,0 0 3-16,1 0-1 16,-1-4 0-16,-4 0-1 15,0-3 0-15,-4-1-2 16,0 1-2-16,-1-5 1 16,1 1 1-16,0 0 1 15,0-4 3-15,0 0-5 16,0-4-1-16,-1 0 0 0,-3 1 0 15,4-5-3-15,0-3 2 16,0 0 1-16,4 3 0 16,0-3-3-16,0 0 2 15,0 0 1-15,0-4 0 16,0 0-5-16,-4-3 1 16,4-5 2-16,0 5 1 15,0-1-4-15,0-3-1 16,0-8 3-16,0 0 1 15,0-4 2-15,0 5 0 16,0-9 0-16,0-6 0 16,-4-5-3-16,0 1 2 15,4 3 1-15,0 4 2 0,0 0-1 16,0-4-1-16,4 1-2 16,4-5 1-16,1 1 1 15,-1-1 2-15,1 1-3 16,3-12-2-16,1 0 2 15,-1 1 2-15,1 3 0 16,4 0-1-16,0 4 1 16,-1 3 1-16,1 1-1 15,0 3-1-15,0-11 1 16,4 8-1-16,-4-4 2 16,4-15 3-16,0 0-4 15,-5 3-1-15,5-3 0 16,0 8 0-16,0-1-3 0,0 4 0 15,0 0 4-15,0 4 1 16,0 0 0-16,0-8-2 16,0 1 1-16,0-1-1 15,5 4 2-15,-1 4 3 16,0-4 0-16,0 0 0 16,0 0-6-16,5-4-1 15,-1 1 1-15,1-4 2 16,-1-12-2-16,0 4 0 15,1 8 1-15,3 7 0 16,1-4 0-16,-1 8 2 16,1 4-1-16,-5 3 2 0,5-3-2 15,-5-1 2-15,1 1 0 16,3-8 3-16,-3-11-3 16,-1 3 0-16,5 8-3 15,-1 8-1-15,1-1 1 16,-1 5 2-16,1 3-1 15,0 0-1-15,-5 4 1 16,5-1 1-16,-5-6 1 16,0 6 1-16,1 1-2 15,3-4 1-15,1-7-2 16,0 3 2-16,-1 0-2 16,1 8-1-16,-5 0 1 15,5 7 1-15,-1 0-1 16,1 0-1-16,-1 0-2 15,5 1-1-15,-4 2 2 0,4-2 2 16,-5 3 0-16,1 3-1 16,-1 5 1-16,-3-1-1 15,-1 4 0-15,0 0 0 16,1 4 0-16,-5 3 2 16,0 1-1-16,0 3 2 15,-4 1-4-15,0-1 0 16,0 4 1-16,0-4 0 15,0 0-3-15,-4 16-13 16,-4 2-3 0,-9 5-38-16,-16 3-18 15,-43-7-122 1</inkml:trace>
  <inkml:trace contextRef="#ctx0" brushRef="#br0" timeOffset="37397.656">1650 12399 132 0,'0'-3'49'0,"0"-1"-26"0,8 8-18 16,-8-4 11-16,0 0-3 15,0 0 2-15,0 0-2 16,0 0 0-16,0 0-7 16,0 0 5-16,0 0 2 0,0-4 0 15,0 4 2-15,-8 0-6 16,4 0-1-16,4 0-2 16,-9 0 1-16,5 0-2 15,-13 4 0-15,5-1-6 16,-1 1 1-16,1-4 4 0,-5 4 2 15,0-1 2-15,4 5 0 16,-3-1 0-16,-5 1 0 16,4 3-2-16,0 0 1 15,0-3-2-15,5 7 0 16,-5-4-3-16,4 4 1 16,1-4 0-16,-5 4 1 15,4 0-5-15,1 0 1 16,-5 3 2-16,4 1 1 15,1 3 3-15,-1 4 1 16,1 4-1-16,3 0 1 16,-3-4-2-16,-1 0 2 15,-4 4-2-15,9 0 0 0,4-1-1 16,-5-2 0-16,9-1-2 16,0-4-2-16,9 0 1 15,-5 1 1-15,4-5-1 16,9 1-1-16,8-4 1 15,-8 0-1-15,12 0 0 16,-3-4 2-16,-5-4 1 16,8 1 1-16,-4-1-2 15,9-3 1-15,3-4-2 16,-7 0 2-16,8 0 0 16,-9-4 1-16,4 4 0 15,5-3 0-15,-8-5 0 16,-1 4 2-16,0 1-1 15,-12-5 0-15,8 4-3 16,-12 1 1-16,4-1-2 0,-13 0-1 16,4 1-2-16,-8-1 1 15,0 4-8-15,-8 0-4 16,4 4-20-16,-9-1-8 16,0 1-76-1,1-4-58-15,8 0 65 16</inkml:trace>
  <inkml:trace contextRef="#ctx0" brushRef="#br0" timeOffset="38235.531">2015 13063 132 0,'0'0'49'0,"0"3"-26"0,-9-3-25 0,9 0 11 16,0 0-6-16,0-3 0 15,-4-1 1-15,4 0 2 16,0-3-3-16,-8-4 5 0,8-1 2 15,0 1 3-15,0-4 3 16,8 0-5-16,-8-3 1 16,13-5-3-16,-9 1 0 15,8 3-3 1,1-3 1-16,4 3-2 0,-5 1 2 16,1-5-2-16,-5 8 0 0,5 1-3 15,0 2-2-15,3 1-2 16,5 4-1-16,-4 3 2 15,0 4 2-15,0 0 0 16,4 7 2-16,-5 1-4 16,-3 3 0-16,8 4 1 15,0-4 0-15,-4 4-3 16,-1 7 2-16,1 1 3 16,0-1 1-16,-4-3 5 15,-5 3 3-15,-4 1 0 16,-4-5 3-16,-4 1 2 15,-4-4 2-15,-5 3-6 16,-4-3 1-16,0-4-4 16,1 1 0-16,-14-1-3 0,5 0-1 15,0 0-8-15,-4-7 0 16,-5-4 1-16,5-4 3 16,-1 0 0-16,5-3-1 15,8 0-4-15,-8-1 0 16,13-3-3-16,-1 0 2 15,5 0-6-15,-1 3-1 16,5 1-6-16,4-1-2 16,4 1-11-16,5-1-5 15,7 5-28-15,-3-5-46 16,4 1 21-16</inkml:trace>
  <inkml:trace contextRef="#ctx0" brushRef="#br0" timeOffset="39184.122">2686 12802 152 0,'-9'3'57'0,"5"-3"-30"0,4 4-18 15,0-4 16-15,0 0-12 16,0 4-4-16,0 0-9 16,-8-1-2-16,8 1 1 15,-4 4 0-15,4-1 1 0,0-3 6 16,0-1 6-16,0 5 7 15,0-1 5-15,0 1-6 16,0 3-3-16,0 0-6 16,0 4-4-16,0 0-2 0,0 0 0 15,0 0-2-15,0 3-1 16,0 1-2-16,0 0 1 16,0 3 3-16,0-3 1 15,0 3-1-15,0-3-2 16,4-1 3-16,4-3 2 15,-4 0-2-15,5-4 0 16,8 0-1-16,-5-3-2 16,-3-4 7-16,3-4 3 15,9-4-3-15,-4-4 1 16,-5-3-3-16,5-4 2 16,0-3-2-16,-4-1 2 0,-1-3-2 15,1 3 0-15,-5-3-6 16,0-8-1-16,-3 0 3 15,3 0 1-15,-8 1 0 16,0 2-2-16,0 5-2 16,0 3 1-16,0 1-1 15,0 3 0-15,-8 4-3 16,3 3 1-16,1 5-5 16,0 3 1-16,0 3-9 15,4 5-4-15,0-1-16 16,0 4-6-16,4 1-43 15,4 2-38 1,5-6 48-16</inkml:trace>
  <inkml:trace contextRef="#ctx0" brushRef="#br0" timeOffset="39932.863">3122 12716 100 0,'0'-4'38'0,"0"4"-20"0,0 0-15 15,0 0 10-15,0 0 0 16,0 8 3-16,8-1 4 16,-8 4 4-16,5 1-1 15,3 2-2-15,-8 1-11 16,4 0 5-16,5 4 4 0,-1 11-8 16,0-8-1-16,1 0-4 15,-1 1-1-15,5-1-6 16,-1 1 1-16,-8-1-2 15,9 0 0-15,0 1 2 16,-9-5 2-16,4 1 1 16,1 0 1-16,-1-8-2 15,-4 0-2-15,5-4 14 0,-9 1 5 16,0-8-5-16,0 0-1 16,0 0-7-16,0-4-2 15,-9 0 0-15,5-3 0 16,4-4-5-16,-8-4 1 15,-1 0-2-15,1 0 0 16,4 0 2-16,-5-4 2 16,5-3-3-16,0 3 0 15,0 1 1-15,-1-1 0 16,5 1 0-16,0-1 2 16,0 0-3-16,5 1 0 15,3 3 1-15,5-8 2 0,-5 8-3 16,5 1 0-16,8-1 1 15,-5 0 0-15,5 4-3 16,0-1 2-16,0 5-1 16,4 3 0-16,1 0 4 15,-5 4 1-15,-1 0-1 16,-3 0-2-16,-4 4 1 16,-1 0-1-16,-7 3 0 15,-1 1 2-15,-8-1-17 16,-1 1-6-16,5-1-43 15,-12 1-16-15,3-8-14 16</inkml:trace>
  <inkml:trace contextRef="#ctx0" brushRef="#br0" timeOffset="40473.502">3646 12694 212 0,'-12'-4'79'0,"7"4"-42"0,-3 0-45 0,4 0 12 16,-5 4-11-16,1-1-3 15,-5 5 3-15,1-1 4 16,-5 1 2-16,5 3 7 0,-1 0 6 0,-4 4 5 15,5 0 2-15,7-4-6 16,-7 4 0-16,12-4-6 16,0 0 1-16,0 8-5 15,12-8-2-15,-3 0 0 16,3 1-1-16,5 2-3 16,4 1 2-16,0-3-4 15,4 2-1-15,0-2 0 16,-4 3 4-16,0-1 1 15,0 1 1-15,-4 0 2 16,-4 0 1-16,-5 0 3 16,-8-4 3-16,0 0 2 15,-12 1 1-15,-1-1-6 16,-8-4-2-16,0-3-2 16,0 0-2-16,-8-1 1 0,3 1-1 15,-3 0-3-15,4-4 2 16,8-4 1-16,0 0 0 15,-4-3-9-15,13 0-2 16,0-1-10-16,3 1-1 16,5-5-24-16,0 1-11 15,5 0-29 1</inkml:trace>
  <inkml:trace contextRef="#ctx0" brushRef="#br0" timeOffset="40999.692">3894 12936 236 0,'0'0'88'0,"4"4"-48"0,13-4-45 16,-17-4 15-16,8-4-11 15,5-3 1-15,-1 0-2 16,1-4 0-16,-1-3 2 15,1-1 0-15,-5-7 2 0,1 3 5 16,3-3 6-16,-12 0-3 16,0 4 2-16,0 0-5 15,0-1 1-15,-8 5-5 16,0 3-2-16,-1 3-3 0,5 5-1 16,-13 0-5-16,5 7 0 15,-1 3-1-15,-8 5 3 16,4 7 4-16,0 3 3 15,1 5 0-15,-1 3-1 16,4 4 3-16,-3-1 2 16,3 5 4-16,5 3 5 15,3-7-4-15,5 0 0 16,13 0-4-16,-5-1-1 16,13-2-3-16,-4-1 1 15,8-4-4-15,5-3 0 16,-1-4 3-16,-4-4 3 15,9-4-2-15,-1-3-2 0,-3 0 0 16,3-4 1-16,-3 0-3 16,-9-4 0-16,4 0-17 15,0 0-8-15,-4-3-77 16,0 0-54 0,-4-8 61-16</inkml:trace>
  <inkml:trace contextRef="#ctx0" brushRef="#br0" timeOffset="42397.314">4556 12928 96 0,'0'-7'35'0,"5"7"-18"0,3-4-7 0,-4 1 14 16,-4 3 4-16,4 0 6 0,5 0-15 15,-9 0-5-15,8 3-9 16,-4-3-2-16,0 4-1 16,-4-4 1-16,5 7 2 0,-1-3 4 15,0 4 5-15,-4-1 5 16,0 1 3-16,-4-1 0 15,0-3-2-15,-1-4-4 16,1 3-2-16,0 1-6 16,0-4-3-16,0 0-2 15,-5 0 0-15,5-4-4 16,0 1 0-16,4-1-1 16,0 0 0-16,0 1-3 15,0-1 1-15,0 0 2 0,0 0 1 16,4 4 3-1,-4 0 1-15,4-3-4 0,-4 3-1 16,0 0 1-16,0 0 2 16,0 3 0-16,-4 1 2 15,0 4-9-15,0-1-1 16,0 0-18-16,-1-3-7 16,5 0-43-1,0-4-51-15,0 0 30 16</inkml:trace>
  <inkml:trace contextRef="#ctx0" brushRef="#br0" timeOffset="43132.574">5085 12284 148 0,'0'-15'57'0,"4"15"-30"0,-4 0-25 15,0 0 14-15,0 0-4 16,0 0 8-1,0 11-5-15,0 0-8 16,0 4 3-16,0-4 0 0,0 4 3 16,0 4 5-16,-4-1-4 15,4 5 2-15,0 10-7 16,-9 1-1-16,5 3-2 16,0 12-1-16,0 3 1 15,-5 0 3-15,1-7-4 16,0 7-1-16,-1-4 0 15,1 1 0-15,-1-12-2 0,1-3 1 16,0-8-2-16,4-4-1 16,-1-3-2-16,1-8-1 15,4-4-25-15,0-7-11 16,0-7-51 0,4-19-46-16,1-8 47 15</inkml:trace>
  <inkml:trace contextRef="#ctx0" brushRef="#br0" timeOffset="43732.158">4993 12269 208 0,'-9'0'77'0,"1"4"-42"0,8-4-39 15,0 0 15-15,0 0-8 16,0 0 5 0,8 7 2-16,-4-7-5 15,5 7 6-15,7 1 2 0,-7-1-4 16,3 1-1-16,5-1 5 16,4 1 1-16,0-1-7 15,0 4-4-15,0 1-2 16,4 2 1-16,0 5-3 15,1 0 0-15,-1 3-1 0,0 0 0 16,0 1 2-16,4 3 0 16,1 7-3-16,-5 5 0 15,-4 3 2-15,-4 0 2 16,-5-4 0-16,1 0 2 16,-5 0-2-16,-8 1-1 15,0-1 3-15,-8-3 0 16,-5-5-1-16,-3-3-2 15,-1-3 1-15,0-5-1 16,-4 1 0-16,0-8 0 16,0 0 0-16,-4-3 2 15,-4-4-3-15,3-4 0 0,-7 0 1 16,3 0 2 0,1-4-3-16,0 0-2 0,8 0-1 15,-9 1 3-15,9-1-9 16,5 0-1-16,-1 1 1 15,9-5 4-15,3 4-4 16,5-3 0-16,9-1-15 16,7 1-4-16,-3 0-31 15,8-5-49 1,0 1 24-16</inkml:trace>
  <inkml:trace contextRef="#ctx0" brushRef="#br0" timeOffset="44121.49">5626 12712 236 0,'-17'8'88'0,"13"-8"-48"0,4 0-40 0,0 0 16 15,0 0-11-15,4 7-1 16,0 4-4-16,0 1-1 0,-4 2 1 16,0 1 0-16,0 4 0 0,0 3 0 15,0 8 2-15,-4-4 12 16,0 4 8-16,4 0-5 15,0 0 1-15,0-4-7 16,0 0 1-16,0 0-9 16,4-4-4-16,5-3-16 15,-1-8-4-15,0-3-31 16,9-8-14-16,-4-8-42 16</inkml:trace>
  <inkml:trace contextRef="#ctx0" brushRef="#br0" timeOffset="44692.391">5982 12384 192 0,'-12'-3'71'0,"12"3"-38"16,0-4-34-16,0 4 15 0,0 0-10 15,-4 0 0-15,-1 0 2 16,1 0 3-16,0 4-4 16,0-1 17-16,-5 5 7 0,1 3-3 15,4 0-3-15,0 4-7 16,-1 0-2-16,5 4-2 16,-4 7 0-16,0 4-4 15,4 11-3-15,0 7-5 16,0 4 0-16,0 8 0 15,0 3 0-15,0 4 0 16,0-3 2-16,0-5-1 16,0-3-1-16,-4 0 1 15,0 0 1-15,-1-4-3 0,1-4 0 16,4-7-1-16,0-3 0 16,-4-8-3-16,0-8-1 15,4-7-22-15,0-8-6 16,0-10-23-16,0-9-9 15,0-10-13 1,0-4-28-16,0-4 37 16</inkml:trace>
  <inkml:trace contextRef="#ctx0" brushRef="#br0" timeOffset="44934.473">5785 12932 164 0,'-4'0'63'0,"4"-4"-34"0,4 4-8 15,-4 0 25-15,0 0-13 16,0 0-1-16,9 0-8 16,3 0-3-16,1 0-11 15,4 0 5-15,-1 0 2 0,5 0-7 16,0-3-1-16,0-1-3 16,9-7-1-16,-5 3-6 15,4-3 1-15,-4 0-16 16,0-4-4-16,1 0-30 15,-5-7-12-15,0-1-52 16</inkml:trace>
  <inkml:trace contextRef="#ctx0" brushRef="#br0" timeOffset="45699.585">6259 12366 124 0,'-12'7'49'0,"7"-3"-26"0,-3 3-9 0,4 1 17 0,0 3-2 16,-5 0 3-1,1 4-3-15,-1 4 2 0,1 3-17 16,4 4 3-16,0 4 3 0,4 7 0 15,-9 12 0-15,9 3-8 16,0 7-5-16,0 5-7 16,0 3 0-16,9-4 0 15,-9-3 0-15,0-4 0 16,0 0 0-16,0-4 0 16,0-4 2-16,0-7 1 15,-9-7 1-15,5-4-5 16,-4-8-1-16,-1-7-13 15,1-11-5-15,-1-8-22 16,1-11-9-16,-4-4-11 16,-1-3-3-16,-4-4 4 15,0 0-2-15,5 0 33 16,-1 0 23-16,5 0 15 16,-1 3 15-16,5 1 8 15,0 3 4-15,4 1 3 16,0-1-8-16,0 4-3 15,8 4-11-15,5 0-3 16,4 0-7-16,4-1-4 0,4-3 1 16,8 1-2-16,5-5 2 15,4 4 2-15,-4 0 2 16,4 4 3-16,-4 0 1 16,-5 3 3-16,1 1 4 15,-5-1-1-15,-4 1-1 0,0 3-4 16,-4 0-2-16,-4 1-6 15,-4 3-1-15,-1 0 1 16,-3 0 2-16,-1 0 3 16,0 3 2-16,-3 5 3 15,-1-1 4-15,-4 1-4 16,0 3 2-16,0 0-3 16,0 4 2-16,4 0-8 15,0 0-2-15,0 0-3 16,1-4-2-16,-5 0-10 15,4-3-6-15,-4-8-45 16,8-8-18-16,-4-10-49 16</inkml:trace>
  <inkml:trace contextRef="#ctx0" brushRef="#br0" timeOffset="45895.3">6637 12425 348 0,'-13'4'129'0,"17"-4"-70"0,0 4-73 0,-4-4 19 16,5 4-56-16,3 3-18 15,5 0-62-15,-1-3-25 0</inkml:trace>
  <inkml:trace contextRef="#ctx0" brushRef="#br0" timeOffset="46403.337">7136 12705 212 0,'-9'-8'82'0,"5"1"-44"0,0-4-44 15,4 7 14-15,-4-3-12 16,0-1 1-16,-1-3 1 16,-3 3 3-16,0 1 0 15,-1 0 10-15,1-1 8 0,-5 4 3 0,1 1 2 16,-5-1-5-16,0 4-1 15,-4 0-6-15,-4 4 0 16,0 3-7-16,0 1-1 16,-1 3-4-16,5 4-1 15,0 3-1-15,5 1 0 16,-1 3 0-16,4 1 0 16,5-1 11-16,0 0 3 15,3 4 1-15,1 1 0 16,4 6-3-16,4-7 1 0,5 0-6 15,3-3-1-15,9-1-2 16,4-3 1-16,5-1-2 16,3-3-1-16,-3-4-4 15,-1-3 0-15,0-1-5 16,1-7-1-16,-1-3-15 16,1-9-4-16,-1 1-38 15,0-4-14-15,-4-7-29 16</inkml:trace>
  <inkml:trace contextRef="#ctx0" brushRef="#br0" timeOffset="46883.168">7291 12712 216 0,'-4'4'82'0,"4"0"-44"0,-5-1-38 0,5-3 18 16,0 4-12-16,0 4-1 15,0-1-3-15,-4 1 1 16,0 3-2-16,0 0 10 0,0 0 8 16,4 0 1-16,-4 0 0 15,4 1-2-15,0-1-1 16,0 7-5-16,0-3 0 16,4 0-7-16,0 4-1 15,0 0-2-15,0-1-2 16,5 1 3-16,-1-1 2 0,0 1-2 15,5-4-2-15,0 0 0 16,-1-4-1-16,1 0 2 16,-5-3 3-16,5-5 2 15,-5-3 1-15,1-3 0 16,-1-1 2-16,0-3-5 16,1-5-3-16,-5-3-1 15,0-7 1-15,0 0-1 16,-4-1-1-16,0 1-2 15,0 0 1-15,-4 3-4 16,4 0 1-16,0 1-9 16,0-1-2-16,0 8-10 15,0 0-2-15,4 3-14 16,5 5-4-16,-1-1-40 16,0 0-53-16,5 0 38 15</inkml:trace>
  <inkml:trace contextRef="#ctx0" brushRef="#br0" timeOffset="57063.088">7685 12239 52 0,'-4'15'22'0,"4"-26"-12"0,-4 18 1 16,4-7 10-16,0 8-9 15,0 3-4-15,0 0-5 16,0-4 0-16,-4 1 0 16,4-1 3-16,-5 1 8 15,5 3 5-15,0 0-5 16,0 0-1-16,-4 4-1 15,0 0 0-15,4 0-4 16,-4 4-3-16,0-4-2 16,-1 11 6-16,1 0 6 0,0 4-9 15,0 3-6-15,0 8 0 16,-1 4-1-16,1 0-2 0,0-1 2 16,0 5 1-16,0-5 0 15,-1 1 2-15,1-4 3 16,-4-4 2-16,-1-3 3 15,1-4-3-15,4-4-2 16,0 0 0-16,-1-4 1 16,1-3-3-16,4-4 0 15,0-4 1-15,4-3 0 16,5-8-2-16,-1 0-2 16,1-8-2-16,3 4-1 0,-3 1-7 15,-1-1-2-15,0-4-13 16,1 1-4-16,-1 0-16 15,-4-1-39 1,1 1 12-16</inkml:trace>
  <inkml:trace contextRef="#ctx0" brushRef="#br0" timeOffset="58188.768">7975 12314 144 0,'-5'7'55'0,"5"0"-30"0,0-3-21 15,0-4 13-15,5 4-10 16,-5-4-4-16,0 7 0 15,0 5 2-15,0-1-2 16,-5 0 3-16,5 0 3 0,-4 4-3 16,0 4-1-16,0 3 2 15,-5 4 0-15,1 8 1 16,0 7 2-16,-1 11-1 0,1 0 2 16,-1 0-2-16,1 0 2 15,0-7-4-15,3 3 1 16,1-7-3-16,4-3 2 15,0-5-2-15,0-3 2 16,4-4-2-16,5-3 2 16,3-5-4-16,5-7-2 15,0-3 0-15,4-4 1 16,0-4-3-16,0 0 0 16,4-4-6-16,0 0 0 15,0-3 1-15,-4-5 1 16,0 1-22-16,0-4-6 0,-4-3-63 15,-4-8-32 1,-1-8 62-16</inkml:trace>
  <inkml:trace contextRef="#ctx0" brushRef="#br0" timeOffset="58520.176">7777 12522 160 0,'13'0'63'0,"0"0"-34"0,8 0-19 0,-9 0 20 15,5 0-16-15,8 0-5 16,0-7-5-16,5-1-1 16,-1 1-2-16,0-1-3 0,1 5 1 15,-1-1-6-15,5 0 0 16,-1 1-17-16,1-1-4 16,-1 4-41-1,-8-4-27-15,-4 0 44 0</inkml:trace>
  <inkml:trace contextRef="#ctx0" brushRef="#br0" timeOffset="59449.587">8318 12716 116 0,'5'0'44'0,"-1"0"-24"0,-4 0-19 0,0 0 11 16,4 4-6-16,-4-4-1 15,4 3 6-15,0 1 5 16,-4 4 7-16,0-1 6 15,0 4-16-15,-4 4 8 0,0 0 6 0,0 4-9 16,0 7 0 0,-1 4-6-16,1-4-2 0,0-4-2 15,4-3 0-15,0-1-4 16,4-3-1-16,9-4-1 16,4-3 1-16,4-8 0 15,4 0 1-15,0-4-5 16,4-3 1-16,-4-4 0 15,1-1 0-15,-5 1 0 16,-5 0 2-16,1-4 1 16,-4 0 3-16,-1 0-1 15,-3-3 0-15,-1-8-3 16,0-1-2-16,1 1-4 16,-1 0-2-16,1 4-6 15,-1 3 0-15,-4 4 4 16,0 4 2-16,1 4 1 15,-1 3 1-15,-4 4 3 0,0 7 0 16,0 5 1-16,0 3 2 16,0 3-1-16,0 5 2 15,0 6 2-15,-4 5 2 16,-1 7-3-16,1-4-1 16,0 4 5-16,0 0 3 15,0 4 0-15,-1-4 3 16,1 4 2-16,0 3-1 15,0 0-3-15,0-3 0 16,-1-4-3-16,5-4 0 16,0-7-3-16,0-4 1 0,-4-3-4 15,4-5 0-15,0-3-3 16,-4 0-1-16,0-4-4 16,0-3 1-16,4-1-3 15,-5-3 2-15,1 3-4 16,4-7-1-16,4-7-15 15,-4 0-6-15,5-8-53 16,3-19-20-16,5 1 1 16</inkml:trace>
  <inkml:trace contextRef="#ctx0" brushRef="#br0" timeOffset="61655.186">8964 13029 116 0,'0'-4'44'0,"0"8"-24"0,0-8-8 16,0 4 16-16,0 0-12 15,0 0-3-15,0 0-11 16,0 0-1-16,9 0-1 15,-5 0 0-15,0 0 2 0,0 0 1 16,-4 0 3-16,4 0-3 16,5 4 0-16,-1-4 5 0,-4 4 5 15,1 0 2-15,3-1 0 16,0 5-1-16,1-1 1 16,-1 1-6-16,5-5-1 15,-1 1-2-15,5-4-1 16,0 0-3-16,0 0-2 15,-1 0 1-15,1 0-1 16,0 0 0-16,0 0 2 16,0 0-1-16,-5 0-1 15,1 0 1-15,-5 0 1 16,-8 0-3-16,0 0-2 0,-4 0-14 16,-4 0-6-16,-1 0-37 15,-3 0-55 1,-1-4 20-16</inkml:trace>
  <inkml:trace contextRef="#ctx0" brushRef="#br0" timeOffset="62031.936">8973 12820 180 0,'4'-3'68'0,"4"6"-36"0,1-3-31 0,-9 0 16 16,0 0-11-16,8 0-1 16,0 0-1-16,1 0 0 15,3 0-2-15,1 0 7 0,-5 0 4 16,5 0 0-16,-5 0 0 15,1 0-3-15,-1 0-1 16,1 0-3-16,-1 4-1 16,0 0-6-16,1 0-1 15,-1 3 1-15,0-3 0 16,1-1-4-16,-1 5 1 0,1-1-14 16,-1 1-5-16,0-4-37 15,5-4-55 1,0-8 20-16</inkml:trace>
  <inkml:trace contextRef="#ctx0" brushRef="#br0" timeOffset="63669.028">10051 12164 132 0,'8'-11'52'0,"-4"8"-28"0,-4-5-13 16,0 4 18-16,0 1-2 16,0-5 2-16,-4 1-10 15,0-1-4-15,-5 1-8 16,1-1-3-16,0 5 2 0,-1-1 1 16,1 0 1-16,-1 0-2 15,1 1-1-15,0 3-1 16,-1 0 0-16,1 0 0 15,0 3 0-15,-5 5 2 16,0-1 3-16,5 1 0 16,-5 3 0-16,1 0-5 0,-1 0-1 15,5 1-1-15,-5 2 1 16,5 1 0 0,-1 0 1-16,1 0 0 0,0 4 2 15,-1-1-1-15,1 5 2 16,0 3-2-16,3-4 0 15,1 4-6-15,0 0 1 16,-4 8 0-16,3-4 2 16,1 0 1-16,-4 3 3 15,-1 1-3-15,1 3-2 16,0 0 4-16,-1 0 4 16,-3-3-1-16,3 0 1 0,1-5-1 15,-1-6 2-15,-3-5-3 16,4-3 1-16,-1-4-5 15,1 1 0-15,4-5-1 16,4-3 1-16,4-4-4 16,4 0 0-16,1-4-1 15,3 4 0-15,1 0 0 16,-1 0 0-16,1 4 2 16,-1 0 0-16,1 7-3 15,0-4 0-15,-1 4-1 16,-3 4 3-16,-1 4-5 15,0 3 0-15,1 1 5 16,-1 3 5-16,-4 4-4 16,0-1 0-16,-4 1 0 15,0 0 2-15,-4 4-3 16,-4 6 0-16,0 5 3 0,-5 0 1 16,0 0-1-16,-3-4 1 15,3-4-2-15,0-4 2 16,1-3-2-16,-1-4 2 15,1 4-2-15,3-7-1 16,1-5 1-16,4-3-1 16,4 0 4-16,4 0 2 15,0-4 2-15,4-3 2 16,5-1-7-16,4 0-2 16,0-3 1-16,4-4 1 15,0 0-4-15,4 0 1 0,0 0 4 16,0-4 2-16,0 1 2 15,0-1 2-15,5 0-5 16,-5 1-3-16,-4-1 1 16,0 0 0-16,-4 0-1 15,-1 4-2-15,-3-3-4 16,-5-1-2-16,1 4-2 16,-5 0 0-16,-4 0-15 15,0 0-5-15,-4 0-19 16,0 0-8-16,-1 0-85 15</inkml:trace>
  <inkml:trace contextRef="#ctx0" brushRef="#br0" timeOffset="67707.212">10365 12243 124 0,'-4'-8'49'0,"4"16"-26"0,0-5-9 16,0-3 15-16,0 0 1 15,0 0 2-15,0 0-9 16,0 0-3-16,0 0-12 15,-4 4 4-15,4-4 1 0,0 0 0 16,0 4 2-16,0 0-4 16,0-1 1-16,-4 9 6 15,4-1-5 1,0-4-1-16,0 4-2 16,-5 1-1-16,1 2-3 15,4 1-1-15,0 0-3 16,-4 0 1-16,4 0 0 15,-4 4 3-15,0-1-3 0,4 5 0 16,-5-1 1-16,5 4 0 16,0 4 0-16,0 7 0 15,0 4-2-15,5 4-2 16,-1 0 3-16,0-4 0 16,0 0-1-16,0-4 1 15,1 4 2-15,-5-8 4 16,4 1 2-16,-4-4 1 15,0-4-4-15,0-4 0 16,0-3-5-16,0 0 0 16,0-5 1-16,0 1 0 15,0-3-2-15,0-5 1 0,0 4 0 16,0-11 1-16,-4 4-2 16,4-4 1-16,4 7 0 15,-8-3 3-15,4-4-1 16,0 0 0-16,0 0-3 15,0 0-2-15,0 0 1 16,0 0-1-16,0-4 2 16,0 4 3-16,0-3-2 15,0-1-2-15,0 4 0 16,0-4 1-16,0-3-1 16,4-1 2-16,0 1-2 15,0-1-1-15,0-7 1 16,1 4 1-16,3-4-3 15,0-3 0-15,1-1 1 16,-1 0 0-16,0 1 0 16,1 3 0-16,3 0 0 0,1 0 0 15,0 4 0-15,-1 0 0 16,1 0 0-16,-1-1 2 16,1 1-1-16,0 0-1 15,-1-4 1-15,-4 4-1 16,1 3 0-16,-1 1 2 15,1 0 1-15,-1 3 1 16,0 0-2-16,1 0-2 16,-1 1 3-16,1-1 0 15,-1 0-1-15,-4 0 1 0,0 4-2 16,5 0 2 0,-1 0-4-16,1 0 0 0,-1 4 1 15,0 0 2-15,1 0-3 16,-5 3 0-16,0 1 1 15,4-1 0-15,-3 4 0 16,-1 0 2-16,0 1-1 16,-4 6-1-16,0 1 1 15,0-1 1-15,0 5 1 16,0-5 1-16,0 1-5 16,0 0 1-16,0-1 2 15,-4 1 3-15,4 0-4 16,-4-1-3-16,-1-3-2 15,5 0 3-15,-4-4 0 16,0 0 3-16,4 1-1 16,0-5 2-16,0 1-4 0,0-1 0 15,0-3 1-15,0-1 2 16,0-3-3-16,0 0 0 16,0 0 3-16,4-3 1 15,0-5-6-15,1 1-2 16,3-1-5-16,0 1-1 15,1-4-30-15,3 0-12 16,5-4-77-16,-4-8-33 16,-5-10 34-1</inkml:trace>
  <inkml:trace contextRef="#ctx0" brushRef="#br0" timeOffset="70785.016">10894 12764 68 0,'0'-7'27'0,"0"3"-14"0,0 1-7 0,0 3 9 0,0 0-6 16,4-4-1-16,-4 0 5 15,0 0 3-15,4 4 5 16,0 0 4-16,-4 0 2 16,0 0 1-16,4 0-4 15,-4 0-3-15,0 0-11 16,0 0 2-16,0 0 2 0,5 8 1 15,-1-1 4-15,0 1-2 16,-4 3 1-16,0 0-3 16,4 0-1-16,-4 0-4 15,0 4 1-15,4 8-4 16,1-5 1-16,-1 1-3 16,0 3 2-16,0-3-2 0,-4 3 2 15,4 1 0-15,-4-1 3 16,0 0-1-16,0-3 2 15,0-4-4-15,0 0 1 16,5-4-10-16,-5 0 0 16,0-3 2-16,0-1 2 15,0 1-3-15,0-5-1 16,0-3-13-16,0 0-2 16,4-7-38-1,0-4-19-15,0-4-10 16,4-11-26-1</inkml:trace>
  <inkml:trace contextRef="#ctx0" brushRef="#br0" timeOffset="71025.348">10977 12343 304 0,'-4'4'115'0,"4"4"-62"0,4-8-55 15,-4 0 22-15,0 0-19 16,0 7-4-16,0-7-26 16,5 4-11-16,-5-4-32 15,4 3-12-15,4 1-11 0,1 0-2 16</inkml:trace>
  <inkml:trace contextRef="#ctx0" brushRef="#br0" timeOffset="71970.861">11191 12854 124 0,'0'11'49'0,"9"0"-26"0,-9 12-18 16,4-12 11-16,0 0 4 15,0 4 4-15,1-4-1 16,-1-3-2-16,0-1-11 16,0 0 5-16,5-7 2 0,3-3-1 15,1-8 1-15,3-4-7 16,1-4-4-16,4 0-6 0,-4-3 0 15,-4-4 0-15,-5-4 2 16,-4 0 3-16,-4 4 4 16,-4 0-2-16,0 4-2 15,-5-1 0-15,1 5-1 16,-5 3-5-16,1 4-1 16,-1 3-2-16,5 4 3 15,-1 1-5-15,1 3 2 16,0 3 2-16,3 9 1 15,1-1 1-15,0 4 2 0,0 3-3 16,0 1 0-16,0 3 1 16,-1 1 0-16,5-5 0 15,0 5 2-15,0 7-3 16,0-1-2-16,0-3-1 16,0 4 3-16,5-4 0 15,-1 0 3-15,0 1-3 16,0 2 0-16,4 1-1 15,1 0-2-15,-1 0-2 16,1 0 1-16,-5 3-6 16,4 4-3-16,-4 1 1 15,1-1 2-15,-1 0 5 16,0-3 1-16,-4-8-2 16,-4 4 2-16,0-8 5 15,-5 4 4-15,-3 0 8 16,-1-7 4-16,-4-4-2 15,1-4 0-15,-1-4-6 0,-4 1 0 16,4-8-1-16,0-4 1 16,5-3 4-16,-1-5 3 15,0-2-6-15,5-5-1 16,4-11-2-16,4 0 1 16,4-7-2-16,9 0 2 15,-1-1-6-15,9 5-3 16,4-1-2-16,5 1 3 15,3-1-7-15,9 1 1 16,0 3-19-16,0 4-8 16,-4 0-40-16,0-4-15 0,-5-4 3 15</inkml:trace>
  <inkml:trace contextRef="#ctx0" brushRef="#br0" timeOffset="72644.729">11594 12343 224 0,'0'-3'85'0,"4"-1"-46"0,0 8-39 0,-4-4 16 15,0 0-14-15,5 3 0 16,-1 5 9-16,0-1 7 16,-4 4-9-16,0 1 6 0,0 3 3 15,-4-1 1-15,4 5 1 16,0 0-5-16,0 3-1 15,0 0-6-15,0 8-3 16,0 4 0-16,0 3-1 16,0 4-5-16,0 0 1 0,0-4 0 15,0 1 0-15,0-5 2 16,0-3 1-16,0-4 5 16,0-7 3-16,0-4-2 15,0-4 0-15,8-8-5 16,1-6-1-16,-1-5-3 15,9-3-3-15,-5-4-3 16,5-3 1-16,0 3 3 16,0 0 3-16,-1 4-2 15,1-1 0-15,0 5 1 16,-4 7 2-16,-1 4-1 16,-3 3-1-16,-1 4 1 15,-4 4-1-15,0 4 0 16,-4 7 2-16,-4-4 1 15,0 4 3-15,0 0 1 0,0 1 3 16,-5-5-5-16,5 0-3 16,0-3-1-16,0 0-1 15,4-1-5-15,0-7 1 16,4 1-25-16,4-9-10 16,5-3-46-16,3-7-21 15,5-4-13 1</inkml:trace>
  <inkml:trace contextRef="#ctx0" brushRef="#br0" timeOffset="73111.534">12252 13022 212 0,'0'7'82'0,"-4"-7"-44"0,4 8-31 0,0-1 20 15,0 0-16-15,4 1-6 16,1-1-3-16,-1 8-2 16,0 0 0-16,-4 0 4 0,0 4 2 15,0 7 13-15,0 7 5 16,-4 8 5-16,0 8 2 15,-1-5-12-15,-3-3-4 16,0 4-14-16,4-11-3 16,-1-4-21-16,1-4-8 15,4-4-37-15,4-11-14 0,9-15-30 16</inkml:trace>
  <inkml:trace contextRef="#ctx0" brushRef="#br0" timeOffset="73428.072">12777 12246 124 0,'0'-14'49'0,"0"14"-26"0,0 0-1 0,0 0 20 16,0 0-5-16,0 0 1 16</inkml:trace>
  <inkml:trace contextRef="#ctx0" brushRef="#br0" timeOffset="73695.643">12777 12243 379 0,'0'15'29'0,"0"-4"-6"0,0 4-8 16,0 0 0-16,0 3-2 16,0 5 0-16,0-1-5 15,0 8 0-15,0 3-3 16,0 5 2-16,-4 6-4 15,-1 9 0-15,1 6-1 16,-4-7 1-16,-1 8-2 16,-3-8 2-16,3 4-2 15,1-8-1-15,0-3 1 16,-1-4-1-16,1-4 0 16,-1-3 0-16,5-8 2 15,0-7 1-15,0-4-4 16,4-4 1-16,4-15-27 15,4-3-27 1,5-8-11-16,0-11-60 16</inkml:trace>
  <inkml:trace contextRef="#ctx0" brushRef="#br0" timeOffset="74254.136">13003 12973 280 0,'0'4'104'0,"-4"-15"-56"0,-4 7-56 15,8 0 16-15,0-3-15 16,0-4 0-16,-5-4 3 16,1 0 2-16,4-4 2 15,0 1 2-15,4-1 1 0,5-3 3 16,-1 3 1-16,1 0 1 16,-1 4 2-16,5 0-3 15,3 4-2-15,-3 4 2 16,4 3 0-16,-1 4-3 15,1 4-1-15,4 3-1 16,-4 4-2-16,0 4-2 16,0 0-1-16,-5 0-1 0,1 4 0 15,-5 7 3-15,-8-7 0 16,0 3 7-16,-4-3 4 16,-4-1 3-16,-1 1 5 15,-3-1 1-15,-5-3 3 16,0-3-8-16,-4-5-3 15,0 0-4-15,4-7-2 16,1-3-3-16,-5-1-2 16,4-7-6-16,0 0-1 15,4-4-17-15,5-4-4 16,4 0-26-16,8-3-8 16,4-8-68-16</inkml:trace>
  <inkml:trace contextRef="#ctx0" brushRef="#br0" timeOffset="75047.438">13515 12742 176 0,'0'-7'68'0,"0"-1"-36"0,0-3-26 15,0 7 17-15,0-3-8 0,0-1 0 16,-4 1-3-16,4-1 2 16,0 5-7-16,-4-1 11 0,4 4 5 15,0 0-3-15,0 7 1 16,0 8-6-16,0 4 1 15,-5 3-5-15,5 4-1 16,0 1-4-16,-4 6-1 16,0 4-3-16,4-3 1 15,0-4 2-15,0 0 4 16,0-4-4-16,0-4-1 16,0-3 0-16,4-4 0 15,0-8-2-15,5-7 1 0,3-7-4 16,5-5-2-16,0-6 2 15,0-1 0-15,-1 0 3 16,1-3 1-16,-4 3 7 16,-1 1 4-16,1-1-3 15,0 1 1-15,-5-1-9 16,0 4-2-16,1-4-3 16,-5 8 0-16,4 4 2 15,-4 3 2-15,-4 4-1 16,5 7-1-16,-1 5 1 15,4-1-1-15,1 11-3 16,-1 1 0-16,0 3 2 16,1-4 0-16,-1 4 3 15,1-4 3-15,-5 1-2 16,0-5-2-16,0-3 4 0,0-3 1 16,5-1 2-16,-1-8 2 15,0-3-1-15,5-7 0 16,0-4-3-16,3-4 1 15,1-11-4-15,0 0-2 16,4 0 2-16,-4 0 0 16,0-1 1-16,-1 1 0 15,-3-3-2-15,-1 6-2 16,1 1-2-16,-5 3-1 16,1 1-14-16,-1 3-4 0,1 3-24 15,-1 5-12-15,0 0-77 16,-8-1-64-1,0 1 74-15</inkml:trace>
  <inkml:trace contextRef="#ctx0" brushRef="#br0" timeOffset="76353.6">14312 11986 208 0,'8'0'77'0,"-4"0"-42"0,1 0-28 0,-5 0 22 15,12 3-13 1,1 5-3-16,-1-1-2 16,5 1-6-16,-4-1 4 0,-1 1 3 15,-3-1 3-15,-1 1 0 16,0 3 1-16,1 0 0 0,-1 4-4 15,1 0 0-15,-1 3-5 16,0 1-2-16,-3 0-2 16,-1-1-3-16,0 8 1 15,-4 0-1-15,0 4 2 16,-4 0 3-16,-5 4 2 16,1-1 1-16,0 4-4 15,-1 1-1-15,1-5 3 16,-1-3 3-16,1 0-4 15,4-4-3-15,4-4-4 16,0 1-1-16,4-8-1 16,4-4 0-16,5-8-6 15,4-3-2-15,4-3 5 16,4-5 1-16,0 1 4 0,-4-1 1 16,0 1 1-16,-4-1 0 15,-5-3 0-15,-3 4 2 16,-5-1-3-16,-4 1 0 15,-8 3-1-15,-5 4 0 16,-4 4 2-16,-4 7 2 16,0 4-1-16,0 15-1 15,0 3-2-15,5 8 1 16,3-3-1-16,5 3-2 16,-1 7 3-16,5 4 2 15,4-7 0-15,0 0 2 16,4 3 0-16,5-3 1 0,-1 0-2 15,0 3 1 1,1 4-2-16,-1 0-1 0,-4-3 9 16,-4-5 4-16,-4-6 5 15,0-1 1-15,-4 0-2 16,-5-3 2-16,-4-4 3 16,-4-8 3-16,0 0-7 15,0-3 0-15,-8-4-9 16,4 0-3-16,0-4-3 15,-1-4-3-15,5 1-4 16,0-8 0-16,5 0-11 16,-1 0-3-16,4 0-29 15,1-4-9-15</inkml:trace>
  <inkml:trace contextRef="#ctx0" brushRef="#br0" timeOffset="80512.178">1360 13882 84 0,'0'0'33'0,"0"0"-18"0,0 0-11 16,0 0 8-16,0 0-3 0,0 0 0 16,0 0 6-16,0 0 4 15,0 0 11-15,0 0 5 16,0 0-5-16,0 0-3 16,0 0-15-16,0 0 3 0,0 0 5 15,0 0 0-15,0 0 0 16,0 0-6-16,0 0-1 15,0 0-6-15,0 0-2 16,0 0 0-16,0 0 1 16,0 0 1-16,0 0 3 15,0 0 4-15,0 0 1 16,-8 0-2-16,4 0 0 16,4 0-1-16,-4 0 2 0,-17 4-1 15,4 0-2 1,0 0-2-16,-8-1-5 15,-4 1-1-15,-1 4-1 16,-7-1-2-16,3 0 3 16,5 1 0-16,-9 3-1 15,8 0 1-15,10 4 0 16,-6 0 3-16,1 0-1 16,8 0 2-16,1 0-6 15,3 0-1-15,9 0 0 16,-9 3 2-16,13-3-3 15,0 8 0-15,0-1 1 16,4-3 0-16,5-1-3 16,-5 1 2-16,9-1-1 0,3 1 0 15,10-4 4-15,-5 4 1 16,8-5-4-16,9 5 1 16,-5-4 0-16,1 4 0 15,-5-1-3-15,-8 1 2 16,4-4 1-16,0 0 0 15,-8 0 0-15,0 0 0 16,-4 3 0-16,-13 1 0 16,0-1 2-16,0 1 3 15,-13 0-2-15,-4-1 0 16,-8 1 8-16,-4 0 2 16,-5-4-2-16,5-1-1 15,-9-6-2-15,4-1 0 0,1-3-2 16,12-4-1-16,-4-4-3 15,8-3-2-15,0-1-2 16,5-3-1-16,-1 0-1 16,13 0 0-16,0 0-8 15,0 0-5-15,13-1-18 16,-1 1-7-16,5-4-36 16,8 0-14-16,5-7-49 15</inkml:trace>
  <inkml:trace contextRef="#ctx0" brushRef="#br0" timeOffset="81112.15">1709 13797 192 0,'-5'0'71'0,"10"3"-38"0,3-3-41 16,-8 0 12-16,0 0-4 16,0 4 0-16,4 0 6 15,5 3 4-15,-9 1-5 16,4 3 15-16,0 0 6 0,4 4 0 16,-8 7-1-16,4 1-7 15,5 3-3-15,-9 4-7 16,0 0 0-16,0 3-3 15,0 4 0-15,0 1 3 16,-9 6 3-16,5-3-6 0,4-3-1 16,0-1 2-1,0 0 3-15,0-3-2 0,0-1-2 16,0-3-2-16,0-4 0 16,0-4 0-16,0-3 1 15,0-4-5-15,0-4 1 16,0-11-5-16,0 0-1 15,0-4-11-15,0-3-1 16,0-4-9-16,-8-8 0 16,0 1-21-16,-1-5-7 15,-3-3-24 1,-5 0-36-16,0 0 35 16</inkml:trace>
  <inkml:trace contextRef="#ctx0" brushRef="#br0" timeOffset="81457.922">1444 14143 132 0,'-12'-3'49'0,"3"6"-26"0,18-3-9 16,-9 0 17-16,0 0-6 15,4 0 0-15,4-3-1 16,1 3 0-16,3-4-13 16,1 0 2-16,4-7 3 0,4 4 1 15,8-1 1-15,0 1-5 16,1-1 0-16,12 1-2 15,-9-1 3-15,5 1-5 16,4-1-1-16,-13 1-2 16,5 3-1-16,4 0-1 15,-9 1 0-15,-8-1-5 0,4 0-1 16,4 1 1-16,-3-1 0 16,-1 0 1-16,-4 0 2 15,-5 1-3-15,-3-1 0 16,-5 4-1-16,-3 4-2 15,3 3-8-15,-16 1-5 16,3 3-24-16,-3 0-11 16,4-4-66-1</inkml:trace>
  <inkml:trace contextRef="#ctx0" brushRef="#br0" timeOffset="82297.69">2103 14311 96 0,'0'-4'38'0,"4"4"-20"0,-4-3-6 0,0 3 16 16,0 0-7-16,0 0 0 15,0 0-3-15,0 0 0 0,0 0-9 16,0 3 8-16,0-3 3 0,0 0 3 15,0 4 3-15,0 0-5 16,0-4-1-16,0 7-7 16,0 1-3-16,0-1-5 15,0 4-4-15,8 0 0 16,-8 4 1-16,0 0-3 16,0 0 0-16,5 0 1 15,-1 0 2-15,4 4-1 16,-4-1 2-16,5-3 0 15,3 0 3-15,-3-4-3 16,3 0-2-16,5-3 0 16,-4-8 1-16,-1-4-1 15,5-3-1-15,4-4 1 16,-4-1-1-16,-5-3 2 0,5 1 1 16,0-5 7-16,-5-3 4 15,1 3-3-15,0-3-1 16,-5-1-4-16,-4 1-1 15,0 3-6-15,-4 1 1 16,0-1 0-16,-4 4 2 16,0 4-3-16,0 0 0 15,0 3 1-15,-5 4 0 16,5 1-5-16,4 3 1 16,-8 3-11-16,3 1-3 15,1 4-13-15,4-1-5 16,4 1-34-16,9-1-15 0,0-3-8 15</inkml:trace>
  <inkml:trace contextRef="#ctx0" brushRef="#br0" timeOffset="82898.805">2552 14501 104 0,'-9'-4'41'0,"1"1"-22"0,4-5-11 0,4 4 11 16,-9 1-7-16,9-5 1 15,0 1 3-15,0-1 2 16,0-3-9-16,0-4 6 0,9 4 2 16,-5-4-1-16,4 4 3 15,1 0 1-15,3 0 0 16,1-1-5-16,3 1 1 16,-3 4-5-16,4-1 3 15,4 5-6 1,-9-1-6-16,5 4-2 15,0 4-2-15,0-1 0 0,-5 9 2 16,5-1 2-16,-4 0-3 16,-1 4 0-16,1 0 5 15,-9 3 5-15,4 5-1 16,-8-1 1-16,-8 0 8 16,4 1 4-16,-5-5-3 15,1 1 0-15,-5-4-6 16,-3-4-2-16,3-3-6 15,-8-5-3-15,0-6 0 16,0-5-1-16,0-3-3 16,4 0 0-16,5-4-9 15,-9 0-3-15,13 0-12 16,-5 0-5-16,0 0-10 16,9 4-1-16,4-8-17 0,4 1-4 15,9-1-23 1</inkml:trace>
  <inkml:trace contextRef="#ctx0" brushRef="#br0" timeOffset="83289.726">2921 13849 288 0,'-5'4'110'0,"5"-1"-60"0,0 5-61 16,0-1 16-16,0 4-13 15,0 4 0-15,0 4 6 16,0 7 3-16,0 0 1 16,0 4 5-16,0 4 5 0,0 7-2 15,0 0 2-15,0 3-5 16,0-3-2-16,-8 4-2 15,8-4-3-15,-4-4-2 16,0-3 1-16,4-1 1 16,0 1 0-16,-9-4-3 15,9-4 2-15,0-4-1 16,0-3 0-16,0-4-14 16,0-4-4-16,0-4-17 0,0-7-4 15,9-3-16-15,-5-5-6 16,8-3-19-1</inkml:trace>
  <inkml:trace contextRef="#ctx0" brushRef="#br0" timeOffset="83890.019">3147 14330 260 0,'-4'11'99'16,"4"-4"-54"-16,0-3-50 0,0-4 17 0,8 4-14 16,1-4 0-16,3 0-7 15,-8 0 1-15,5 0 4 16,8 0 6-16,-5-4 4 0,-3 0 9 16,3 1 2-16,1-5 3 15,-5 1 2-15,9-1-6 16,-13-3-1-16,5 0-9 15,-5 0-2-15,-4-1-2 16,0-2-2-16,-4 2 1 16,4 1-1-16,-13 0-3 15,5 4 2-15,-1-1 1 16,-3 4 2-16,-1 4-3 16,0 0 0-16,1 4 1 15,-5 4 0-15,0 3 2 0,1 0 1 16,3 0-1-16,-8 4-2 15,4 0 1-15,0 4-1 16,5 3 4-16,-1 0 2 16,1-3 2-16,3 0 2 15,5-1-3-15,0 5-2 16,4-1-2-16,4 0 0 16,4 1 0-16,5-5 1 15,4 5-5-15,8-5-1 16,-8-3-2-16,8-4 0 15,-8 1 0-15,8-5 3 16,4-3 0-16,-12-1 1 0,4-3-5 16,0-3 1-16,-4-1-9 15,8-3-2-15,-17-1-14 16,5-3-4-16,-1-4-21 16,1 0-5-16,0-4-51 15</inkml:trace>
  <inkml:trace contextRef="#ctx0" brushRef="#br0" timeOffset="84490.218">3445 14263 200 0,'0'-4'74'0,"0"8"-40"0,0-8-40 0,0 4 12 16,0 0-4-16,0 0 1 16,0 0 16-16,0 0 10 15,0 0-15-15,4 7 10 0,4 1 4 16,-8 3-4-16,5 0-2 16,-1 4-8-16,-4 4-4 15,4-1-5-15,-4 1-2 16,4 0-1-16,0-1-2 15,5 1 3-15,-9-1 0 16,4-3 5-16,4-3 3 0,1-5-4 16,-1-7 1-16,5-4-3 15,4-3 0-15,-1-4-3 16,9-4-2-16,-4 0 3 16,5-4 0-16,-1 1-4 15,-8-1 1-15,8 4 2 16,-13 4 3-16,5 0 0 15,-4 3 0-15,-9 1-3 16,4 3 1-16,1 4 0 16,-1 4 1-16,0 3 0 15,-3 1 0-15,-1 7 2 16,0-1 1-16,4 1-3 16,-8 0-3-16,5 4 0 15,3 0 1-15,-8 3-1 16,4 4-1-16,0 0-2 15,1 0-1-15,-1-3-1 0,0-5 3 16,4-3-11-16,-3-4-2 16,3-11-17-16,-4-3-6 15,9-12-33-15,-9-8-15 16,4-3-37 0</inkml:trace>
  <inkml:trace contextRef="#ctx0" brushRef="#br0" timeOffset="85091.469">3961 13838 216 0,'0'-8'82'0,"-4"8"-44"0,8-3-22 16,-4 3 22-16,0 0-25 16,0 0-8-16,0 0 0 15,4 7 3-15,0 4-4 16,0 4 5-16,-4 7 1 0,0 8 6 15,0 4 2-15,0 3 2 16,0 8 0-16,5 0-3 16,-5-1 0-16,0 5-5 15,8-8 0-15,-8 0-7 16,4-4-1-16,0-4-4 16,5-3-3-16,-5-4-1 15,4-3 3-15,5-5-2 16,-9-3-1-16,4-4-8 15,-3-3-5-15,-5-8 0 16,4-4 0-16,4-3-8 0,-8-1-2 16,-8-7-12-16,-1-3-3 15,1-1-1-15,-5-3 1 16,-3-4 12-16,-1 0 6 16,-8-1 18-16,0 1 8 15,-5 0 18-15,9 4 7 16,-4 3-2-16,8 4-1 15,-4 4 0-15,13 4 2 16,8-1-5-16,0 1-1 16,8-4 4-16,13 7 5 0,-4 0-5 15,8 1-2 1,9-1-6-16,4 4 0 0,4-4-5 16,-1 0-1-16,6 1-4 15,3 3-1-15,4 0-3 16,-3 0-2-16,-5 0 1 15,-8 0-1-15,-5 0-11 16,-3 3-5-16,-1 1-30 16,-4 0-12-16,0-4-83 15</inkml:trace>
  <inkml:trace contextRef="#ctx0" brushRef="#br0" timeOffset="85557.829">4372 14531 224 0,'0'4'85'0,"0"-4"-46"0,4-4-26 0,0 0 24 15,5 0-12-15,-1-3-5 16,9-4-7-16,-5 0-1 0,5-1-7 16,-13 5 4-16,5 0 1 0,-1 3 1 15,-4 0 3-15,0 0-3 16,1 1 1-16,-5 3-3 15,0 0 2-15,0 0-8 16,0 0-4-16,0 3 0 16,-5 1 0-16,1 0 3 15,0 3 3-15,0 1 0 16,-5-1 0-16,1 1-3 16,8-1-2-16,-8-3-2 15,4 0 1-15,-1-1-10 16,5-3-5-16,9 0-25 15,-1-3-11-15,5-5-88 16</inkml:trace>
  <inkml:trace contextRef="#ctx0" brushRef="#br0" timeOffset="86518.222">4829 13849 128 0,'4'-8'49'0,"5"5"-26"0,-9-1-14 0,4 4 16 16,0 0 1-16,0-4 4 15,-4 4-1-15,0 0 0 16,0 0-16-16,4 8 8 0,0-1 2 15,-4 8 0-15,0 7 0 16,-4 5-3-16,0 2-1 16,0 5-4-16,0-1 1 15,0 5-7-15,4-1-3 16,-9 4-3-16,5 4 0 16,-4-4-2-16,-1 0-1 15,5-4-2-15,0 0-1 0,0-3 4 16,4-1 1-16,-9 1-3 15,9-4 1-15,9-4-2 16,-9-4 0-16,4-3 0 16,0-4-2-16,0-4-2 15,0-4-1-15,-4-7-3 16,0 0 1-16,0-3 3 16,-4-1 1-16,0-4-6 15,-4-3-1-15,-1-4 2 16,1 4 4-16,-1 0 1 15,5 0 0-15,-8 3 1 16,3 1 3-16,5 3-2 16,0 0 1-16,0 1 2 15,4-1 0-15,0 4 4 0,0 0 2 16,8 0 2-16,5 4 2 16,-1-1 1-16,1 1 3 15,4-4-5-15,-5 0-3 16,5 0-3-16,4 0 0 15,0 0-2-15,4 0-1 16,4 0-2-16,1 0 1 16,-1-4-1-16,0 1 0 15,-8-1-3-15,0 0 1 16,0 0-20-16,-4 1-7 16,-4-1-17-16,-1 0-8 0,-3-7-49 15</inkml:trace>
  <inkml:trace contextRef="#ctx0" brushRef="#br0" timeOffset="87433.497">4804 14471 104 0,'-4'-7'41'0,"4"7"-22"0,0-4-9 0,0 4 14 15,0 0-2-15,0 0-1 16,-9 0-3-16,5 0 1 15,0 0-10-15,-5-4 3 0,5 4 2 16,-4 0 4-16,-1 0 1 16,1 0 3-16,0 0 3 15,-1 4-7-15,-3-4 0 16,3 0-9-16,1 4-3 16,-5 0-6-16,1-1 0 15,3 1-2-15,1 0-2 0,0-1 0 16,-1 1 3-16,5 0 0 15,0 0 3-15,4-4-1 16,0 0-1-16,4 3 1 16,4-3-1-16,5 0-3 15,0 0 2-15,3 0-4 16,1 0 1-16,0 0-3 16,0 0 2-16,-1 4-6 15,1 0-1-15,0 0-4 16,-4-4-1-16,-1 0-25 15,1 0-13-15,4-4-31 16</inkml:trace>
  <inkml:trace contextRef="#ctx0" brushRef="#br0" timeOffset="88168.283">4728 13771 144 0,'-16'3'55'0,"16"1"-30"0,-9 0-29 16,9 0 8-16,-4-1-4 15,4 1 0-15,-13 0 26 16,5 3 15-16,0 1-21 15,3-5 14-15,-3 1 4 0,8 0-7 16,-8 0-1-16,3-1-13 16,5 1-3-16,0-4-4 15,13 0 1-15,-9 0-4 16,9 0-2-16,4-4-2 16,4 4-3-16,4 0 1 0,8-3-1 15,-3-1-5-15,12 0-1 16,-9 0-2-16,5 1 2 15,0-1 4-15,-5 0 3 16,-12 0 0-16,0 1-1 16,-4-1 3-16,-9 0 0 15,-8 4-4-15,-4 0-1 16,-9 4 1-16,-8-4 2 16,-8 4-5-16,-4-1 1 15,-1-3 3-15,0 0 2 16,1 4 0-16,-1 0-2 0,5 0 3 15,0-4 2-15,8 0-2 16,0 0-2-16,4 0 0 16,4 0-1-16,5 0-5 15,0 0 1-15,8-4 0 16,0 4 2-16,4-4-6 16,0 4 1-16,4 0-10 15,5 0-4-15,4 0-33 16,4 4-15-16,4 0-35 15</inkml:trace>
  <inkml:trace contextRef="#ctx0" brushRef="#br0" timeOffset="89264.245">5185 14184 152 0,'-4'-3'57'0,"0"-1"-30"0,8 0-29 0,0 0 9 16,-4 4-1-16,0-3 1 16,0 3 16-16,0 0 8 15,0 0-16-15,0 0 12 0,0 0 3 16,0 7-4-16,0-7-1 16,0 8-10-16,5-5-2 15,-5 5-1-15,0-1 0 16,0 1 0-16,0 3 0 15,0 0-2-15,0 4 1 16,0 0 0-16,0 0 1 0,-5 3-6 16,1 1-4-16,0 3-1 15,0 1 1-15,0-1-1 16,-1 0 2-16,1 1-2 16,0-5-1-16,4 1 3 15,-8-4 0-15,4 0 3 16,4-4 3-16,0-3-2 15,0-8-2-15,4-4-2 16,4-7 0-16,0-4-4 16,1 0-2-16,3-4-1 15,1-3 3-15,4-1-2 16,0 1-1-16,-1-4 0 16,1 4 3-16,0 3 0 15,0 0 3-15,-9 4-1 0,0 4-1 16,5 0 1-16,-5 4 1 15,1 3-3-15,-1 4 0 16,-4 0 1-16,1 4 0 16,3 3 0-16,0 4 0 15,1 0 2-15,-5 4 3 16,0 0-2-16,0 0 0 16,-4 0 3-16,0 0 1 15,-4 0-3-15,0 4-1 16,0-1-1-16,0 5 1 15,-5 3-2-15,5 0-1 16,-9 0 3-16,5-4 0 16,0-3-6-16,3-4-2 0,1-4-9 15,4-4-4-15,0-7-10 16,4-3-5-16,1-9-20 16,3-6-8-16,5-5-70 15</inkml:trace>
  <inkml:trace contextRef="#ctx0" brushRef="#br0" timeOffset="89685.915">5655 13759 280 0,'-8'0'104'0,"16"4"-56"0,-8-4-56 0,0 0 16 16,0 0-11-16,0 0 0 16,0 8 4-16,0-1 1 15,0 4 0-15,0 4 9 0,0 4 6 16,0 11 4-16,0 7 2 16,0 4-8-16,0 4-2 15,-8 3-5-15,4 1 0 16,-1-1-5-16,1 4-2 15,0-3 2-15,0-5 0 16,0-3-4-16,-1 4-1 16,1-4-2-16,0 0 3 0,0-4 0 15,0-3 3-15,-1-8 1 16,1-4 1-16,-4-7-13 16,-1-7-7-16,-3-12-13 15,-1-11-7-15,1-4-21 16,3-3-9-16,-3-8-35 15,-5-3-24 1,4-8 55-16</inkml:trace>
  <inkml:trace contextRef="#ctx0" brushRef="#br0" timeOffset="89911.964">5404 14076 192 0,'4'-7'71'0,"0"7"-38"0,13-4-8 15,-5 4 27-15,-8 4-11 0,13 0-3 16,4-1-11-16,9 5-3 15,3-5-13-15,5 1-2 16,0 0 1-16,-1 3-6 0,1 1-2 16,0-1-4-16,0-3 1 15,-5 7-6-15,-3-7 0 16,-5 0-15-16,-4-1-3 16,0 1-27-16,-5-4-9 15,-3 0-54 1,-5 0-24-16,-8-4 74 15</inkml:trace>
  <inkml:trace contextRef="#ctx0" brushRef="#br0" timeOffset="90438.928">5848 14289 248 0,'4'11'93'0,"0"-7"-50"0,9-4-39 15,-5 0 19-15,5 0-22 16,0-4-7-16,3-4-4 16,5-3-2-16,0 0 7 15,0 0 9-15,-4 0 5 0,0-1 9 16,-5-2 6-16,1 2-4 16,-5 1-2-16,-3 0-8 15,-5 4-4-15,-9-1-12 16,1 1-6-16,-5 3-3 15,1 4 1-15,-5 4 6 0,0 3 2 16,-4 1 6-16,0-1 2 16,0 4 6-16,0 0 5 15,0 4-3-15,4 0 2 16,1 0-3-16,3 0 2 16,5 4-2-16,-1 3 2 15,5 0 0-15,4 1 1 16,4-1-4-16,5 4 0 15,-1 4-3-15,5 7 0 16,-1 1-6-16,1-5-1 16,4 1 3-16,-1-5 3 15,1-6 1-15,-4-5 0 0,4-3-8 16,-1-3-2-16,5-12-9 16,0-12-4-16,0-6-12 15,0-12-6-15,0-4-12 16,4-3-3-16,5-4-10 15,-1 0-1-15,5-4-22 16</inkml:trace>
  <inkml:trace contextRef="#ctx0" brushRef="#br0" timeOffset="91142.19">6402 13767 208 0,'0'-8'77'0,"4"5"-42"0,0 6-19 0,-4-6 24 15,0 3-14-15,0-4-3 16,0 4-9-16,0 7-1 16,0 1-8-16,0-1 4 0,0 5 1 15,0-1 6-15,0 0 2 16,0 0-1-16,0 4 0 16,0 4 2-16,0-1 0 15,0 8-8-15,0 4-2 16,0 0-5-16,-4 4-1 15,4 7-1-15,-4 3-2 16,0 1-2-16,-1 7 1 16,1 0-1-16,0-3 0 15,4 3-3-15,0-4 1 0,0-3 2 16,0-4 3-16,0-7 0 16,0-8-1-16,0-4-8 15,0-11-5-15,4-14-4 16,5-12 0-16,-1-8-7 15,5-7 1-15,-1-11 1 16,1-11 3-16,-1-4 6 16,5-7 4-16,0-8 2 15,0 4 5-15,-1 0 1 16,-3 11 1-16,0 8 6 16,-5 7 6-16,0 7 0 15,1 4 3-15,-5 12 1 16,0-1 2-16,0 4-1 15,0 4-1-15,-4 7-4 16,0 1-2-16,0 3-4 0,0 7 1 16,0 4-2-16,5 4 2 15,-5 7-4-15,4 8 0 16,-4 8 5-16,4-1 3 16,-4 0-2-16,0 8 0 15,0 0-5-15,0 3-3 16,0 8 0-16,0-8-1 15,0-3 0-15,0-4 0 16,-4 0-3-16,4 4 2 16,-4-1-4-16,4-3 1 15,0-3-11-15,4-5-3 16,0-7-15-16,0-7-7 0,0-8-18 16,9-11-6-16,-5-15-59 15</inkml:trace>
  <inkml:trace contextRef="#ctx0" brushRef="#br0" timeOffset="91472.691">7035 14140 284 0,'-4'18'107'0,"8"1"-58"0,0 0-59 0,0-12 16 16,-4 0-11 0,0 5 1-16,0-1 2 0,0 0 1 15,0 4 1-15,0 0 22 0,0 3 10 16,-4 1-1-16,0 3 2 16,0 1-15-16,4-1-3 15,-4-3-7-15,4-1 0 16,0-3-7-16,0-4-3 15,0 1-19-15,0-9-7 16,0-3-16-16,4-3-7 16,0-9-39-16,4-6-18 15,-3-8 11 1</inkml:trace>
  <inkml:trace contextRef="#ctx0" brushRef="#br0" timeOffset="92207.569">7341 14229 252 0,'-8'11'96'0,"8"-3"-52"0,8 3-47 15,-8-11 16-15,0 4-7 16,0-4-1-16,0 0 5 0,0 0 6 16,4 3-8-16,1-3 9 0,-1-3 5 15,0-5-7-15,4 1-1 16,-3-1-8-16,-1-7-4 16,0 0-6-16,-4 1 0 15,0-1-5-15,0 0-1 16,-4 4-2-16,-5 3 0 15,1 1 7-15,-5 7 4 16,1 3 2-16,-5 1-1 16,0 7 5-16,0 4 1 15,1 0-2-15,-1 7-1 0,0 4 3 16,5 1 3 0,3 2 2-16,5 1 1 0,8 4-6 15,5 7-4-15,-1 7-1 16,5 4-1-16,3 1 0 15,1-5 2-15,0 0-3 16,0 5-2-16,-1-5-1 16,1 4 0-16,-4-7-4 15,-1-4 0-15,-3-4 6 16,-5-3 6-16,-4-4 7 16,-4-4 5-16,-5-4 3 15,-3-7 3-15,-5-4-6 16,-4-3 1-16,-4-5-8 15,0-6-1-15,0-5 0 16,-1 1 0-16,1-5 0 16,0-2 0-16,4-5-2 0,8 0 1 15,1-3-4-15,4-4-2 16,8-4-3-16,4 0 1 16,-4 8-6-16,21-12 0 15,8-3-13-15,5-11-4 16,3 3-12-16,1 0-2 15,4 0-18-15,4 8-6 16,0 4-62 0,-4-8-36-16,-4 7 77 15</inkml:trace>
  <inkml:trace contextRef="#ctx0" brushRef="#br0" timeOffset="92702.802">7652 14333 288 0,'0'4'107'0,"4"0"-58"0,4-4-53 15,-8 0 18-15,9-4-15 16,-1 0-4-16,0 1-2 16,1-5-1-16,-1 1 5 15,0-1 5-15,1-3 7 0,3 0 8 16,-3-4 4-16,-1 0-8 15,-4 4-3-15,1 0-6 16,-5 0-1-16,0 3-3 16,-9 1-3-1,-3 7-1-15,-5 0 0 0,0 3 3 16,-4 5 2-16,-4-1 2 16,0 4 1-16,-5 1 0 15,5 3 2-15,0-1 1 16,4 1 3-16,4 4 4 15,5 0-4-15,3-1 0 16,5 5-4-16,4-1 1 16,4 4-4-16,5 4 0 15,3 3 3-15,5 1 3 16,0-4-2-16,4 0-2 16,0-4 2-16,0-4 0 0,0-7-6 15,-4-4 0-15,-1-3-17 16,5-12-6-16,4-11-27 15,5-7-11-15,-5-8-52 16,0 0-58 0,-4 0 54-16</inkml:trace>
  <inkml:trace contextRef="#ctx0" brushRef="#br0" timeOffset="93407.584">7870 14292 228 0,'-5'0'88'0,"5"-3"-48"0,5-5-42 0,-1 8 14 16,0-4-8-16,0-3-1 15,-4 3 12-15,0 1 5 16,0-1-10-16,4 0 14 0,-4 0 6 16,0 1-4-16,0 3-1 15,0 0-10-15,0 0-2 16,0 7-3-16,0 1-1 16,5-1-3-16,-5 0 1 15,4 8 0-15,0 0-1 16,0 0-1-16,0 0-3 15,1 0 1-15,-1 0-2 16,0 4-1-16,0-1 1 16,0 5 1-16,1 3-1 15,-1 0 2-15,0 0-2 16,-4-4 2-16,0-3 2 16,0-4 4-16,0-4 2 15,4-15 3 1,5-11-5-16,-1-7-5 15,5-4 0-15,-1-4-8 16,5 0-1-16,0-3-1 16,4 3 2-16,0 0 4 15,0 4 2-15,0 0 2 16,-5 7 2-16,1 4 1 0,-4 4 1 16,-1 0-2-16,-3 3-1 15,-1 8-6-15,0 0 1 16,-3 8-2-16,-1-1 0 15,0 8 2-15,0 4 2 16,0 0-1-16,1 3-1 16,3 4-2-16,0-4 1 15,1 1-1-15,-1-1 0 16,5 0-14-16,-1-3-4 16,-3-4-19-16,3-4-5 15,1-7-19-15,-1-8-5 0,1-3-70 16</inkml:trace>
  <inkml:trace contextRef="#ctx0" brushRef="#br0" timeOffset="94128.243">8620 14099 236 0,'-4'3'90'0,"4"1"-48"0,0 0-49 16,-4 0-24-1,0-1-3-15,-5 1 26 16,1 0 16-16,0 7-1 16,-5-4 34-16,0 5 14 0,1-1-3 0,-5-4-1 15,0 4-20-15,5 1-7 16,-1 2-12-16,-4 1-5 15,5 0-7-15,-1 0-2 16,5 4 1-16,-1-1 0 16,5 5 3-16,0-1 3 15,4-3 2-15,4 3 3 16,5 0-3-16,-1 5 1 16,5-1-5-16,3-4 0 15,5 0-3-15,0-7-1 16,5-4-1-16,-1-11-2 0,4-3-4 15,9-8-2-15,4-4-2 16,0 0 2-16,0-8 4 16,-5 1 1-16,-3 0 3 15,-1-4 1-15,-7-1-2 16,-5 1 2-16,-9 4-1 16,1 3 0-16,-5 1-3 15,-8-5 1-15,-4 5-3 16,-4 3 2-16,-5 4 3 15,-8 3 1-15,-4 8-2 16,-5 8 2-16,-3-1 3 16,8 4 3-16,0 4-2 15,4 0 0-15,4 0 3 16,4 4 1-16,5 3 1 16,4 4 2-16,4-4-1 15,4 8 2-15,8 4-2 0,5 3 2 16,13 4-2-16,3-4 0 15,1-3-5-15,3-4-3 16,-7-4-3-16,-5-4-1 16,0 1-9-16,-4-9-3 15,0-2-8-15,0-5-2 16,0-7-40-16,0-4-15 16,0-14-52-1</inkml:trace>
  <inkml:trace contextRef="#ctx0" brushRef="#br0" timeOffset="94491.123">9245 14505 240 0,'5'4'90'0,"-1"-4"-48"0,8 3-38 0,-8 1 21 16,5 0-14-16,-1-4-1 15,5 3-4-15,-1 1-1 16,1 0-3-16,4 0-2 0,0-1 1 16,4 1-8-16,0 0 0 15,-5-4-32-15,-3 0-12 16,-5-4-53 0</inkml:trace>
  <inkml:trace contextRef="#ctx0" brushRef="#br0" timeOffset="94759.288">9212 14341 292 0,'8'0'110'0,"5"4"-60"0,4-4-58 16,-9 0 18-16,4 0-11 15,1 0 0-15,0 0 10 16,3 0 5-16,1 3-6 16,0 1 2-16,0 0 1 0,0-1-6 15,-5 1-3-15,1 4-26 16,-1-1-11-16,1-3-59 16,-1-8-65-1,-3-3 45-15</inkml:trace>
  <inkml:trace contextRef="#ctx0" brushRef="#br0" timeOffset="96021.983">9958 13718 96 0,'-8'0'38'0,"4"4"-20"0,-5 0-10 16,9 0 13-16,-4 3 3 15,0 1 3-15,-4 3 1 16,-1 0 0-16,1-4-4 16,-1 5-1-16,1 2-12 15,4 1 13-15,0 4 6 0,-1 0-2 16,1 3-2-16,4 8-8 0,0 0-1 15,-4 3-4-15,4 1 0 16,0-4-7-16,0-4-2 16,0 3-2-16,0-2 1 15,-4 2 0-15,4-6 3 16,-4-1 1-16,-1 0 3 16,5-3-3-16,-4 3 3 15,0-7-2 1,0-4-1-16,0-3-2 15,-1-1-3-15,1-3-2 16,4-4 1-16,0 0-1 16,0 0 0-16,0 0 0 15,4 0 0-15,5 4 0 0,3 0-3 16,-3-1 2-16,-1 5-10 16,1 3-3-16,-1 0 0 15,0 8 3-15,-3 3 0 16,-1 8 2-16,-4 7 7 15,-4 12 3-15,-1 7 3 16,-3-8 2-16,0 4 3 16,-1 0 2-16,1-3-3 15,4 3-3-15,-1-7-2 16,1-8 0-16,4-4-2 16,0-3-1-16,4-4 5 15,1-3 1-15,3-5 2 16,0-3 2-16,1 0 1 15,3-4 3-15,5-3-1 16,0-4 2-16,12-4-6 0,1 0-3 16,3-4-6-16,1 0 0 15,4-3-9-15,-5-5-4 16,1-2-29-16,-1-1-10 16,1-4-79-1,-1-7-68-15,-3-4 69 16</inkml:trace>
  <inkml:trace contextRef="#ctx0" brushRef="#br0" timeOffset="97282.281">10441 13774 108 0,'0'0'41'0,"0"0"-22"0,0 0 0 16,0 0 16-16,0 0-11 15,0 0-3-15,0 0-6 16,0 0-2-16,0 0-7 16,0 0 3-16,0 0 1 0,0 0 8 15,0 0 3-15,8 4 3 16,-4 0 2-16,0 3-5 15,1 1-1-15,-5-1-5 0,0 4 1 16,0 4-5 0,4 4 1-16,0 3-7 0,-4 4-1 15,0 4 0-15,0 4 0 16,0-1 0-16,0 1 2 16,4 3 1-16,0 0 1 15,-4 8-4-15,0-4-1 16,0 4-1-16,0-4 1 15,-4-4-2-15,0 0 2 16,4 1 4-16,0-1 6 16,0-4-5-16,-4-3 0 15,4-4-2-15,0-3 1 0,0-8-4 16,0-1 0-16,0-6-1 16,0-4 1-16,0-8-4 15,4-4 0-15,4-6 1 16,1-1 0-16,-1-4-3 15,5 0 0-15,-1 1-3 16,1 3-1-16,-1-8-1 16,1 1 2-16,4 0 2 15,0-1-1-15,4 5 1 16,0-1 0-16,0 4 0 16,0 0 3-16,-1 4 0 15,1 0 3-15,0 3-3 16,-4 1-2-16,0 3 4 15,-4 1 3-15,-1-1 3 16,-3 4 1-16,-1 0 0 0,0 0 2 16,-4 4-5-16,1-1-3 15,-1 5-1-15,0-1-1 16,-4 8 0-16,0 0 0 16,0 4 2-16,-4-1 1 15,0 1 1-15,-1 3 2 16,1 1-3-16,0 3 0 15,-4 0 1-15,-1 0 0 16,1-4-5-16,4 1-1 16,0-5-4-16,-1-3 1 15,1-4-10-15,0-3-6 16,0-8-10-16,4-8-4 0,0-7-16 16,8-3-6-16,5-5-55 15,-1-10-40 1,1 3 64-16</inkml:trace>
  <inkml:trace contextRef="#ctx0" brushRef="#br0" timeOffset="97552.069">10977 14203 292 0,'5'4'110'0,"-5"-1"-60"0,0-3-56 15,0 0 19-15,0 0-6 16,0 8 1-16,0-1 13 16,0 1 6-16,-5 3-13 15,1 0 7-15,4 4 3 0,-4 4-6 0,0-1-3 16,0 1-8-16,0 0-5 16,4-5-6-16,0 1-2 15,0 0-24-15,0-4-8 16,4-3-31-16,4-4-11 15,5-8-51 1</inkml:trace>
  <inkml:trace contextRef="#ctx0" brushRef="#br0" timeOffset="98227.963">11204 14333 292 0,'-4'19'110'0,"4"-8"-60"0,4 4-47 16,-4-7 21-16,4-1-23 16,-4-7-7-16,0 0-2 15,4 4-1-15,5-1 6 16,-1-3 12-16,1-3 7 0,-1-5 3 16,4 1 1-16,1-4-5 15,0-4 1-15,-5 0-5 16,-4 0 1-16,-4 0-9 15,0-4-2-15,-4 4-6 16,0 1 1-16,-5 2 0 0,1 5-1 16,0 3-1-16,-1 0 1 15,1 4 1-15,0 8-1 16,-1-1 4-16,1 8 0 16,4 4-2-16,-1 0 2 15,5 7 1-15,0 0 0 16,5 11-7-16,-1 8 0 15,4 3 1-15,1 1 1 16,-1-5-2-16,4 5 2 16,1-1-8-16,0 1-2 15,-1-5-8-15,1 1-2 16,-1-4 2-16,-3-4 1 0,-5-3 17 16,0-8 7-16,-4-4 14 15,-4-3 5-15,-4-8 0 16,-1 0-1-16,-3-7-6 15,-5-4-1-15,0-7-6 16,0-1 1-16,1-3-5 16,-5-4 0-16,4-4 5 15,0-3 5-15,0-4-3 16,5 0 0-16,3 0-6 16,5 3-3-16,4-3-3 15,8-3 1-15,5-5-1 16,4 4 0-16,8-3-3 15,13-5-1-15,4 1-17 16,0 4-5-16,0-1-15 16,-5-3-3-16,-7 0-43 15,-5-4-47 1,-8 0 44-16</inkml:trace>
  <inkml:trace contextRef="#ctx0" brushRef="#br0" timeOffset="98813.671">11565 13778 236 0,'-5'0'90'0,"10"0"-48"0,-5 4-34 0,0-4 24 0,0 0-14 16,0 0 0-16,0 0 1 15,4 7 0-15,0-3-10 16,0 3 10-16,0 5 7 0,1 6-3 16,-5 12 1-16,0 11-7 15,0 4-2-15,0 0-9 16,0 7-4-16,0 4 1 16,0 7 0-16,0-11-1 15,4-3-2-15,-4-5-2 16,0 1 1-16,0-4 3 15,4-7 1-15,0-8-1 16,-4-4-2-16,0-7 7 16,0-15 3-16,13-8-8 15,-1-3-2-15,1-4-6 16,4-3 1-16,0-5 3 0,-1 1 3 16,1 0 0-16,0 3-1 15,-5 4 7-15,1 0 3 16,4 4-5-16,-5 4-1 15,1-1-2-15,-5 4-2 16,5 4-2-16,-5 8 1 16,1-1 1-16,-1 12 2 15,-4 3-1 1,0 1-1-16,1 6 1 16,-1 5-4-16,0 3 0 15,0 1-9-15,0-1-5 0,1-4-13 16,-5-3-6-16,4-7-21 15,-4-5-9-15,4-7-74 16</inkml:trace>
  <inkml:trace contextRef="#ctx0" brushRef="#br0" timeOffset="99158.76">12273 14404 212 0,'0'0'79'0,"-4"4"-42"0,4-4-32 0,0 0 17 16,0 0-17-16,0 0-2 15,0 0 4-15,9 4 3 16,-5 3-5-16,4 4 21 0,-8 8 12 16,0 7-6-16,0 11-1 15,-4 8-14-15,0 0-5 16,-5 3-14-16,1-3-4 16,0 0-10-16,-1-1-3 15,1-6-41-15,0-9-18 16,-1-14-41-1</inkml:trace>
  <inkml:trace contextRef="#ctx0" brushRef="#br0" timeOffset="100449.66">12726 13663 184 0,'5'0'71'0,"-1"0"-38"0,4-4-17 15,-8 4 24-15,9 0-17 16,-5-4-2-16,0 0-9 0,0 1 0 16,0-1-7-16,1 0 8 15,-5 4 6-15,0 0 1 0,4-3 3 16,0-1-2-16,-4 4-1 15,4 0-2-15,5 4-1 16,-5 3-9-16,4 0-3 16,0 5-3-16,-3-1-2 15,-1 4 1-15,0 3 1 16,0 5-1-16,0 3-1 16,1 7 3-16,-5 12 0 15,0 7 1-15,0 0 2 16,0 8-3-16,0 0 0 15,0-4-1-15,0-1-2 0,0-2-2 16,0-5 1 0,0-3 1-16,0-1 2 0,0-3-1 15,0-3-1-15,-5-1 1 16,5-7-1-16,0-4 0 16,0-7 0-16,0-5-7 15,0-2-3-15,0-9-5 16,0-6-2-16,0-9-12 15,5-6-4-15,3-8-36 16,0-4-15-16,9-7-33 16</inkml:trace>
  <inkml:trace contextRef="#ctx0" brushRef="#br0" timeOffset="100946.13">13037 14348 288 0,'-13'15'107'0,"9"-11"-58"0,0-4-57 0,4 0 16 16,-4-4-22-16,-1 0-3 16,1 1 7-16,-4-5 2 15,4 1 6-15,-1-4 21 0,5-1 9 16,5-2 2-16,3-1 2 15,0 0-9-15,5 4-4 0,0-1-9 16,3 1-2-16,1 4-4 16,0 3-1-16,4 4 1 15,0 4 0-15,0 3-5 16,0 4 1-16,0 4-2 16,0 0-2-16,-4 4-2 15,-5 3-1-15,1 1 6 16,-5-1 2-16,-8 0 1 15,-4 1 1-15,-5-5 7 16,1 1 3-16,-4 0 5 16,-5-5 1-16,0-2-2 15,0-9 0-15,0-3-7 16,-4-3-4-16,5-5-3 16,-1-3-3-16,4 0-4 15,1 0 0-15,3-1-9 0,5-6-4 16,8-5-35-16,9-3-14 15,4 0-72 1,12 0-53-16,5 0 79 16</inkml:trace>
  <inkml:trace contextRef="#ctx0" brushRef="#br0" timeOffset="101698.094">13431 14240 136 0,'-4'-7'52'0,"8"3"-28"0,-4 0-13 16,0 4 15-16,0-3 16 15,0-1 9-15,0 0-1 16,0 4 0-16,0-4-28 16,0 4-2-16,0 0-1 0,0 0-11 15,8 4-4-15,-3 4-1 16,3-1 0-16,0 4 1 16,1 4 2-16,-5 4-1 0,4 3 0 15,1 0 1-15,-1 1 1 16,1-1 1-16,-1 1 2 15,0-1 1-15,-4-3 1 16,1-1 0-16,-1-3 0 16,0-7-2-16,0-5-1 15,5-6-5-15,-1-5-3 16,5-3 0-16,-1-8-1 16,1 4 2-16,-1-11 1 15,5 4 1-15,-4 0 0 16,-1 3 0-16,1 4 0 15,-5 0-2-15,1 4-2 16,-5 3-4-16,0 5-2 16,0-1 3-16,0 11 1 0,-4 5-1 15,0 3 2-15,5 3 1 16,-1 1 0-16,4 3 0 16,1 1 2-16,-1 3-3 15,0 0 0-15,1-4 5 16,-5-3 2-16,0-4 2 15,0 0 0-15,1-8 2 16,-5-7 4-16,4-4-6 16,0-7-2-16,4-4-3 15,1-3 0-15,-1-5-4 16,0 1-2-16,5-8 2 16,0 0 2-16,3 0-5 15,5 4-1-15,0-4-14 16,5 4-3-16,3 4-26 0,-4 0-9 15,-4-1-89 1,-8-6-62-16,-5-5 87 16</inkml:trace>
  <inkml:trace contextRef="#ctx0" brushRef="#br0" timeOffset="102897.455">14010 13592 196 0,'0'-8'74'0,"0"8"-40"0,4-7-31 0,0 3 15 0,0-3-7 16,5-1-1-16,-1 1 5 15,1-1 2-15,-1 1-8 16,5-1 8-16,-1 1 5 0,1 3 0 15,-1 4-1-15,5 0-3 16,0 0-1-16,0 0-7 16,-1 4-2-16,1 3-2 15,0 1 1-15,0 3-2 16,-5 4 2-16,-3 4-4 16,-1-1 0-16,-4 5 3 15,0 3 1-15,-4 4 1 16,0 3 0-16,-4 8-2 15,0 7 1-15,4 5 2 16,-4 3 2-16,0-4-3 0,4-4 0 16,0-3-5-16,4-4 0 15,0 0-3-15,0-8-1 16,5-3-1-16,-1-7 0 16,0-1 2-16,1-3 0 15,-1-5 0-15,5-2 0 16,-1-1 0-16,1-4 2 15,0-3-1-15,-1-8-1 16,5 1-4-16,-9-1 0 16,1-4-3-16,-1 1 0 0,-4-1 1 15,0 1 2-15,1 3-3 16,-5 1 0-16,0-1 1 16,-9 4 4-16,-3 7-1 15,-1 4-1-15,-4 8-2 16,5 3 1-16,-1 1 3 15,1 3 1-15,3 4 3 16,5 11 3-16,0 7-2 16,0 4-2-16,4-3-5 15,0-4 0-15,4-1 4 16,0 1 2-16,0-8 2 16,0 4 2-16,-4-7-1 15,0-1 2-15,0-3 0 16,-4-8 3-16,-4 1 6 15,-1-5 2-15,-3-3 2 16,-5 0 2-16,0-4-1 0,-4 1-1 16,0 3-4-16,5-4-2 15,-1 0-11-15,0-4-1 16,0 1-9-16,0-1 0 16,1 1-13-16,-1-5-4 15,0 1-38-15,0-4-15 16</inkml:trace>
  <inkml:trace contextRef="#ctx0" brushRef="#br1" timeOffset="121961.978">10378 12291 36 0,'-4'-4'13'0,"8"-7"-6"0,-4 15-8 0,0-8 4 16,0 4-4-16,0-3 0 15,0-1-1-15,0 4-2 16,4-4 3-16,0 4 2 15,0-4 22-15,5 4 12 16,-5 0-3-16,0-7-1 16,0 7-9-16,0-4-3 15,-4 4-5-15,0 0-1 0,5-4-5 16,-5 1-3-16,0-1-2 16,0 0-3-16,0 1 1 0,0-1 1 15,0 4 3-15,0 0 0 16,0-4 2-16,0 4-2 15,0 0 2-15,0 0-2 16,4-4 2-16,0 4-2 16,-4 0 0-16,0 0 1 15,0 0 3-15,0-3-4 16,0 3-1-16,0 0-2 16,0 0-2-16,0 0-2 15,0 0 1-15,0 0-4 16,0-4 1-16,0 4-3 15,0 0 2-15,-4 0 3 16,4 0 3-16,0 0 2 0,0 0 1 16,0 0 0-16,0 0 2 15,0 0-3-15,0 0 0 16,0 0-1-16,0 0-2 16,0 0 1-16,0 0-1 15,0 0 0-15,0 0 0 16,0 0-3-16,0 0 2 15,0 0 1-15,0 0 2 16,0 0-1-16,0 4-1 16,0-4 3-16,0 3 0 0,0 1 3 15,-4 4 12 1,4-1-1-16,0 0-4 16,-5 1-2-16,1-1-5 15,0 1-1-15,4-1-6 16,-4 1 1-16,0-1 2 15,0 1 1-15,4-1-1 16,0 4-2-16,-5-3 7 16,5-1 3-16,0 4 1 15,-4-3 3-15,0 3-1 16,4-4 0-16,0 1-5 16,0-1-3-16,0 5 0 15,0-5-1-15,0 0-5 16,0 1 1-16,-4-1 0 15,4 1 2-15,0-1-1 16,0 1-1-16,0-1 3 0,0 1 2 16,-4-1 0-16,4 4 2 15,0-3-2-15,-5-1 2 16,5 1-4-16,0-1-2 16,0 1 2-16,0-1 0 15,0 0 1-15,0 1 0 16,0 3-2-16,0-3 1 15,0 3-2-15,0 0 2 16,0 0-2-16,0-3 2 16,0 3-2-16,0-4 2 15,0 4 0-15,0-3 3 0,0-1-1 16,0 1 2-16,0-1-4 16,0 1 0-16,5-1 1 15,-5 0 2-15,0 1-3 16,0 3 0-16,0 0 1 15,0 0 0-15,0 1 0 16,0-1 0-16,0 0-2 16,0 0-2-16,0-3 3 15,4-1 2-15,-4 1 0 16,0-1 0-16,0 0 1 16,0 1 1-16,0-1 1 15,0 1 0-15,0 7 0 16,0-4-2-1,0 0-1-15,0 0-3 16,0 0 1-16,0 1-2 0,0-1 2 16,0 0-4-16,0 0 0 15,0 0 1-15,0 1 2 16,0-1-1-16,0 0 2 16,0 0-2-16,0 0 2 15,-4 0-2-15,4 1 2 16,0-5-2-16,-5 4 2 15,1 0-2-15,4 1-1 16,-4-1 3-16,4 0 0 16,0-4-4-16,-4 1 1 15,4-1 0-15,-4 1 0 16,4-4-3-16,0-1 2 0,0 5 1 16,0-5 2-16,0-3-3 15,0 4 0-15,0-4 1 16,0 0 0-16,0 4 0 15,0-4 2-15,0 0-1 16,0 0-1-16,0 0 3 16,0 0 0-16,0 0-4 15,0 0-1-15,0 0 1 16,0 0 0-16,0 0 1 16,0 0 0-16,0 0 0 15,0 0 0-15,0 0 0 16,0 0 0-16,0 0 0 15,0 0 0-15,0 0 0 16,0 0 0-16,0 0 0 16,0 0 2-16,0 0-3 0,0 0 0 15,0-4 1-15,4 0 0 16,-4 1-3-16,4-5 2 16,0-3 1-16,0 0 0 15,5 0-3-15,-1 0 2 16,-4-4 1-16,5 0 0 15,-1 0-3-15,0 0 2 16,1 0 1-16,-1 0 2 16,1-4-3-16,-1 5 0 15,0-1-1-15,1 0 0 0,-1 0 0 16,5 0-2-16,-1 0 3 16,1 0 0-16,0 0 1 15,-1 4 0-15,1-4 0 16,-1 4 0-16,1 0-3 15,-1 3 2-15,1 1 1 16,0-1 2-16,-1 1-3 16,1 3 0-16,-1 0 1 15,-3 1 0-15,-1-1 0 16,5 0 2-16,-5 4-1 16,0 0-1-16,1 0 1 15,-1 0 1-15,5 0-3 16,-1 4 0-16,-3 0-1 15,-1-1 0-15,1 1 4 16,-1 4 1-16,0-1-1 0,-3 1-2 16,-1-1 1-16,0 4-1 15,-4-3 0-15,0 3 2 16,-4 0-1-16,0 0-1 16,-1 0-2-16,1 1 1 15,0 2 1 1,0 1 0-16,4-3 0 15,-4-1 0-15,-1 0 2 16,5 0-3-16,-4 0 0 16,0 0 1-16,-4 1 2 15,-1-1 1-15,1 0 1 0,-1 0-5 16,1 0 1 0,0 1-2-16,-1-1 0 0,1 0 2 15,0-4 2-15,3 1-1 16,1-1-1-16,0-3-2 15,0 0 1-15,4-1 1 16,0 1 2-16,0-4-1 16,0 0 2-16,0 0-4 15,0 0-2-15,0 0 2 16,0 0 2-16,0 0 0 16,0 0-1-16,4 0 1 15,0 0-1-15,5-4-3 16,-1 1 0-16,0 3-3 15,5-4 1-15,-1 0-10 16,5 1-6-16,0-1-28 16,4 0-11-16,0 0-112 15</inkml:trace>
  <inkml:trace contextRef="#ctx0" brushRef="#br1" timeOffset="126752.241">12794 12310 92 0,'0'-4'35'0,"4"4"-18"0,0 0-9 0,-4 0 11 16,0 0 0-16,0 0 1 15,0 0-3-15,0 0 0 16,0 0-1-16,0 0 0 16,0 0-8-16,0 8-5 0,0-5 0 0,0 5 2 15,0-8 4-15,0 0 2 16,0 7 3-16,0-3-3 16,0 0 1-16,0 3-3 15,0-3 2-15,0 0-2 16,-4 3 0-16,0 0-1 15,-1 1 0-15,5-1 0 16,-4 1 0-16,4 3-2 16,0-4-1-16,0 5 1 15,0-1 1-15,0 0 1 16,0-4 0-16,0 8 9 16,0 0-5-1,0 0-2-15,0 0-3 16,0 0-2-16,0 0-3 15,0 4 1-15,0-1 0 0,-4 5 1 16,0-1 0-16,0 4 2 16,-1 0 1-16,1 0 3 15,0-4-3-15,0 1-2 16,0-1 0-16,-5-3-1 16,1-1 2-16,-1 1 1 15,1 3 1-15,0-3 0 16,-1 0 0-16,5-4 0 15,0 0-4-15,0-1-3 16,-1-2 2-16,1-1 0 0,0 0-4 16,4 0 1-16,0 0-2 15,0 1 0-15,0-1 4 16,4 4 1-16,-4 0-1 16,0-4-2-16,0 0-2 15,0 0 1-15,0-3 1 16,0-1 2-16,0 0-1 15,0 1-1-15,0-4 1 16,0 3-1-16,0 1 2 16,0-8 1-16,0 0 1 15,0 0 2-15,0 0 1 16,4 0 1-16,1 0-2 16,-1-4 1-16,4 0-6 15,1 0-1-15,-1-3 0 16,0-1 2-16,1 1-3 15,3 0-2-15,-3-1 4 0,-1-3 1 16,1 0 0-16,-1 0-2 16,-4-1 1-16,0 1-1 15,1-4 0-15,-1-3 0 16,0-5 2-16,0 1 1 16,0 0-4-16,0-1-1 15,1 1 1-15,3-4 0 16,-4-8-2-16,0 4 2 15,1-3 1-15,-1 3 2 16,-4 0-1-16,4 4-1 16,-4 0-2-16,0 0 1 15,0 0 1-15,0 4 0 0,0-1-3 16,0 1 2-16,0-1-1 16,0 5-2-16,4-1 0 15,-4 1 3 1,4 3 2-16,-4 0 0 15,5 4 2-15,-1-1-2 16,-4 1-1-16,0 0 1 16,0 4-1-16,0-1 0 15,0 4 0-15,0 1-5 16,0-1 1-16,0 0 0 16,0 0 2-16,-4 1-1 15,4-1 1-15,0 0 2 16,0-3 2-16,-5-1-3 15,1 5 0-15,0-1 1 16,4 0 0-16,-4 0 0 16,4 1 2-16,-4-1-1 0,4 4-1 15,0 0-2 1,0 0-1-16,0 0 2 16,0 0 0-16,0 0 3 15,0 0 1-15,0 0 1 16,-5 0-7-16,5 0 0 15,0 0 1-15,0 0 1 16,0 7-4-16,0 1-1 16,0-1-2-16,0 5 0 15,0 2-4-15,0 5-3 16,0 7-20-16,-4 11-10 0,-4 16-106 16</inkml:trace>
  <inkml:trace contextRef="#ctx0" brushRef="#br1" timeOffset="130218.576">10449 13782 52 0,'-4'-4'19'0,"4"8"-10"0,-4-8 2 0,4 4 10 15,0 0-3-15,0-4 0 16,0 1-2-16,0-1 3 15,0-4 0-15,0 1 1 16,0 3 2-16,0-3 1 16,0 3-8-16,0 0-2 15,0 1-7-15,0-1 0 0,0 0 1 16,0 0 1-16,0 1 2 16,0 3 4-16,0 0 3 15,0 0-3-15,0 0 0 16,0 0-4-16,0 0-1 0,0 0-5 15,0 0-1-15,0 0-1 16,0 0-2-16,0 0 3 16,0 0 0-16,0 0 1 15,0 0 2-15,0 3-1 16,-5 1 0-16,1 0-1 16,0 0 2-16,0-1-3 15,0 5 0-15,-5 3 5 16,5-4 5-16,0 5-5 15,0-1-2-15,0 0-1 16,-1 0 1-16,5 4-3 16,-4 0-2-16,4 7 0 15,0 1 1-15,0 3 1 16,0 4 1-16,0-1 0 0,0 1 0 16,0 0-5-16,0 4 1 15,4-1 0-15,-4 1 0 16,0-1 2-16,0-3 1 15,0 0 3-15,0 3 3 16,0-3-2-16,-4-4-2 16,4 0 2-16,0 0 0 15,0 1-1-15,0-5 1 16,0 0-2-16,0 1 0 16,0-5-1-16,0 1 0 15,0 0 0-15,-4-5 2 16,0-2-1-16,0-1 2 0,4-4-4 15,-5 1-2-15,5-5 0 16,0 1 1-16,0 0-1 16,0-4 2-16,0 0-2 15,0 0-1-15,0 0-2 16,0 4 1-16,0-4-1 16,0 0 0-16,0 3 4 15,0 1 1-15,0-4-4 16,0 4 1-16,0-4 0 15,0 0 0-15,0 0 0 16,0 0 2-16,0 0-1 16,0 0-1-16,0 0 1 15,0 0 1-15,0-4-1 16,0 0 2-16,5 1-2 0,-1-5-1 16,0 1 1-1,0-4 1-15,5-1-3 0,-1-3 0 16,4 1 1-16,1-1 0 15,0 0 0-15,-1-4 0 16,1 4-3-16,-1-3 0 16,1-1 2-16,4 0 2 15,0 1 0-15,-1 3-1 16,1 0-2-16,0 0 1 16,0 4 1-16,-1 0 0 15,1-1 0-15,0 1 0 16,0 4-3-16,4 3 2 0,-5 0 1 15,1 1 0-15,0 3 0 16,-4 0 0-16,-1 3 0 16,1-3 2-16,-5 4-1 15,1 0 2-15,-1-1-2 16,0 1-1-16,1 4 1 16,-5-5-1-16,0 5 0 15,0-4 2-15,0 3-1 16,1-3-1-16,-5-4 1 15,4 7 1-15,0 4-1 16,0-3-1-16,0-1 1 16,1 4 1-16,-5 1-1 15,0-1-1-15,4 0 3 16,-4 0 0-16,0 0-1 16,0 1 1-16,-4-1-2 15,-1 0 2-15,1 0-2 0,0 0 2 16,-4 0 0-16,3 1 1 15,1-1-2-15,0 0-2 16,0 0 1-16,0 0 1 16,0 1-3-16,4-1 0 15,0 0-1-15,0 0 0 16,0-3 0-16,0-1 0 16,-5 0 4-16,5 1 1 15,-4-1-4-15,4-3 1 16,0 0 0-16,-4 0 0 15,4-4-3-15,0 0 0 16,0 0-12-16,0-4-2 0,4-4-30 16,5-7-11-16,-1 1-105 15</inkml:trace>
  <inkml:trace contextRef="#ctx0" brushRef="#br1" timeOffset="132981.175">12739 13629 52 0,'4'0'22'0,"0"0"-12"0,-4 0-12 0,0 0 6 0,0 0-8 16,0 0 1-16,0 0 7 15,0 0 7-15,0 0 10 16,0 0 5-16,0 0-3 15,0 0 0-15,5 8-3 16,-1-5-1-16,-4-3-1 16,8 4-2-16,1 0-8 15,-5-4 4-15,4 3 1 0,-4-3 2 16,1 4 1-16,-1-4 3 16,0 4 0-16,0 0-6 15,-4-4-3-15,8 3-1 16,-3 1 1-16,-5-4-3 15,4 4 1-15,-4-4-1 0,0 7 3 16,0-7-1-16,4 8 0 16,-4-1-5-16,0 1-3 15,0-1 0-15,0 0 1 16,0 5 1-16,0-1 1 16,-4-4 0-16,4 4 2 15,0 1 3-15,-4-1 2 16,-1-4-5-16,1 1-2 15,4-1-2-15,0 1 1 16,0-1 0-16,0 4 1 16,0 0-2-16,0 1 1 0,4-1-4 15,1 4 0-15,-1 0 1 16,0 3 0-16,-4 5 0 16,0-1 0-16,0 4 2 15,0 0 1-15,0 4-4 16,0 4-1-16,-4-1 1 15,0 4 2-15,-1-3 0 16,-3-4-1-16,0-1-2 16,4-2 1-16,-1 2 3 15,1 1 3-15,0-4 0 16,0-3 0-16,0-1-1 16,-1-3 0-16,1-1-2 15,0 1-2-15,4 0 3 16,0-1 0-16,0 1-4 15,0-1-1-15,0 1 3 16,0 0 1-16,0-4 2 0,0 0 2 16,0-1-1-16,0 1 0 15,0 0-3-15,0-4-2 16,0 1-2-16,-4-1 1 16,4 0 3-16,0-4 1 15,0 1-4-15,-4-1 1 16,4-3 0-16,0 0 2 15,0 0 1-15,0-4 3 16,0 0-1-16,0 0 2 16,0 0-4-16,0 0-2 15,0 0 0-15,0 0-1 0,0 0-5 16,4 0 1-16,-4 0 2 16,0 0 3-16,0 0 0 15,0 0-1-15,0 0-2 16,0 0 1-16,0 0 1 15,0 0 0-15,4 0 2 16,0-4 1-16,-4-4-4 16,0 1-1-16,0-8-4 15,4-4 1-15,1-3 1 16,-1 0 2-16,0-4 1 16,0-1 1-16,0 1 0 15,1 0 0-15,-1-4 0 16,0 4 2-16,-4-3-1 0,0-1 2 15,0 0-4-15,0 0-2 16,0-3 2-16,-4-5 0 16,4 5 1-16,0-1 2 15,0 1-1-15,0-1-1 16,0-7 1-16,0 4-1 16,0 0-3-16,4 3 2 15,0 1-1-15,0 3 0 16,5 0 2-16,-5 0 0 15,0 4-3-15,0 0 0 16,0 0 2-16,1 3 2 16,-1 1 0-16,0 3-1 15,-4 1 1-15,0-1-1 16,0 4 2-16,0 4 1 0,0 0-4 16,0 4 1-16,0-1 0 15,0 1 2-15,0 3-3 16,0 0-2-16,0 0 2 15,0 4 2-15,0-3 0 16,0 3-1-16,4 0 1 16,-4 0 1-16,4 3-1 15,1 1-1-15,-1 4 3 16,0-1 0-16,-4 1-1 16,0 6-2-16,0 1 1 15,0 0-1-15,0 4 0 16,0 3 0-16,-4 4 0 15,0 8 0-15,-1 3 0 16,1 8 0-16,0 3 0 16,0-7 0-16,0 8 0 0,-1-5 2 15,1-3-1-15,4 4 2 16,-4-8-4-16,4-3 0 16,0-1 1-16,0-3 2 15,0 0 1-15,0 0 3 16,0-4-3-16,0-4-2 15,0 1 2-15,0-1 2 16,0-3-2-16,0-1-2 16,0 1 0-16,0-4-1 15,0 0 4-15,0-4 2 16,0-4-2-16,0 1-1 0,0-4-1 16,0-1 1-16,0-3-4 15,0 0 0-15,0 0 1 16,0-3 0-16,0-1-3 15,0 0 0-15,0 0-12 16,4 1-2-16,0-5-16 16,1 1-5-16,-1-1-39 15,4 1-17-15,5-4-31 16</inkml:trace>
  <inkml:trace contextRef="#ctx0" brushRef="#br1" timeOffset="144182.606">937 15530 28 0,'8'-8'11'0,"-8"4"-6"0,13 1-6 15,-13 3 2-15,4 0-12 0,9-4-5 16</inkml:trace>
  <inkml:trace contextRef="#ctx0" brushRef="#br1" timeOffset="145291.638">916 15366 140 0,'0'-19'52'0,"4"19"-28"0,-4-4-11 0,0 4 19 16,0 0-7-16,0 0-2 15,0 0 2-15,0 0 1 16,0 0-13-16,0 0 3 0,-4 11 2 16,4 1-2-16,-9 3 1 15,5 3-3-15,4 8-1 16,-12-3-3-16,7 6-1 0,-7 5-1 16,4 3 0-16,3 4-2 15,-7 11-1-15,8 4-3 16,-5 4-2-16,5 7 1 15,-4-11-1-15,3 0 0 16,5-4 2-16,-4-7-3 16,4-1 0-16,0-6 1 15,0-5 2-15,0-7-1 16,0-3-1-16,0-5-6 16,0-3-1-16,0-4-15 15,0-7-5-15,0-4-28 16,0-4-12-16,-8-3-42 15</inkml:trace>
  <inkml:trace contextRef="#ctx0" brushRef="#br1" timeOffset="145997.805">933 15418 224 0,'12'-23'85'0,"-12"20"-46"0,17-16-37 0,-13 15 17 0,9-3-12 15,4-1-2-15,8 1-3 16,4 0-2-16,9-1 1 15,-9 4-1-15,-8 1 0 0,4 3 0 16,0 3 2-16,-8 5 1 16,0 7 1-16,-4 3 0 15,-9 5 2-15,-4-5 1 16,0 8 3-16,-4-3-1 16,-1-1 0-16,-16 4-1 15,0 0 2-15,-4 0-3 16,0 1-2-16,-4-1-2 15,-5-4-3-15,9-3 1 16,0-4 1-16,4-1-1 16,-4-6-1-16,8-1 1 0,0-3-1 15,5-4-3-15,-1 0 2 16,0 0 1-16,9-4 2 16,4 1-3-16,0-1-2 15,4 4-1-15,9-4 3 16,-9 8 0-16,5 0 1 15,3-1 2-15,5 5 1 16,-4-1 1-16,3 4 0 16,-3 4-2-16,8 8 1 15,0 3 0-15,0 4 1 16,4 3 2-16,0-3 3 16,-8 7 0-16,-4-3 2 0,-1-1 3 15,-8 1 1-15,9-4-4 16,-13-1-1-16,0-6-6 15,0-5-3-15,0-3 0 16,0-3 1-16,-8-1-1 16,3-8-1-16,1-3-19 15,4-3-10-15,0-1-32 16,4-3-13-16,9-1-56 16</inkml:trace>
  <inkml:trace contextRef="#ctx0" brushRef="#br1" timeOffset="146628.672">1461 15876 148 0,'0'-4'55'0,"0"4"-30"0,13 0-18 0,-13 0 13 16,0 0-10-16,0 0-1 16,12-3-1-16,-8-1 2 15,1 0-5-15,3-3 4 0,5-1 3 0,-5-3 5 16,5 0 2-16,-1-4-6 15,1 0 0-15,-1 0-2 16,1 0 3-16,4 1-5 16,-13 2-3-16,4-3-3 15,-4 1 0-15,5-5-2 16,-9 4-1-16,0 0-2 16,-9 4 1-16,5 0 1 15,-4 3 2-15,4 5-1 16,-13 3 2-16,-4 3-2 15,13 5 2-15,-13-1-2 16,4 4 2-16,0 4-2 16,4 4-1-16,-3 0 3 15,3 3 0-15,-4 4 1 0,5 4 2 16,3 0-3 0,5-1-2-16,4 1 2 0,0 0 2 15,0-4-4-15,4-4-1 16,5 5 2-16,3-9 1 15,5 1-4-15,0-4-1 16,8 3 1-16,-8-6 2 16,8 2-2-16,4-6-2 15,-8-4-16-15,13-4-7 16,-5-4-64 0,1-7-62-16,-9-4 49 15</inkml:trace>
  <inkml:trace contextRef="#ctx0" brushRef="#br1" timeOffset="147572.782">1788 16040 252 0,'-12'19'96'0,"24"-15"-52"0,1-4-49 16,-9-4 15-16,9 0-8 15,3 0-2-15,10-3-4 16,-14-1-2-16,9 1 3 16,4-8 1-16,-12 0 2 0,4-3 0 0,-5-9 2 15,1 1 3-15,-5 0 2 16,1 0 1-16,-9 0 0 15,0 0-2-15,0 4-1 16,-9 3-3-16,1 0 1 16,-1 5-2-16,5-1-1 15,-8 7 1-15,7 1 1 16,-7 3-3-16,3 4-2 16,5 4 2-16,-8 3 0 15,7 8 1-15,-7 4 0 0,12 7-3 16,-9 4 2-16,9-1-1 15,9 1 0-15,-9 11 2 16,12-4 2-16,-7 1-1 16,11 3 2-16,5 11-7 15,-4-7 1-15,-4 3-1 16,8 4-1-16,0 8 1 16,-5 3 0-16,-3 1 3 15,-9-5 2-15,9-3 0 16,-13-7-1-16,0-5 5 15,-9-6 4-15,1-9 4 16,-5-3 4-16,-3-7-7 16,3-8-3-16,-12-3-7 15,8-12 0-15,-12-3-2 16,4-20 0-16,8-6-3 16,0-8 1-16,5-15-5 0,12 0 1 15,0-4-3-15,12 5 0 16,9-5 3-16,4 4 3 15,5-4 0-15,-1 1 4 16,9-1 0-16,-9-7 3 16,13 4-1-16,-13 7-1 15,5 7 1-15,-5 8-1 16,9 4-3-16,-17 7 2 16,0 4 3-16,0 8 1 15,0 3 1-15,-13 7 0 16,5 5 0-16,-1 3 2 0,1 7-1 15,-9 4 2-15,5 4 0 16,-9 7 3-16,0 5 1 16,0-1 3-16,0 0 2 15,4 0 2-15,0 0-6 16,0-4 1-16,0 4-4 16,1 0 0-16,3-3-8 15,5-5 0-15,-9 1-6 16,8-8 1-16,-7-3-18 15,3-8-8-15,5-12-57 16,3-6-24-16,-16-12 3 16</inkml:trace>
  <inkml:trace contextRef="#ctx0" brushRef="#br1" timeOffset="147743.118">2472 15522 340 0,'-29'8'126'0,"24"-5"-68"0,5 5-72 0,0-8 19 15,9 4-40-15,3-1-14 16,1 1-83-16,8 0-35 16</inkml:trace>
  <inkml:trace contextRef="#ctx0" brushRef="#br1" timeOffset="148248.992">2904 15619 312 0,'-13'0'115'0,"9"11"-62"0,-13-11-51 16,13 0 25-16,0-3-20 15,0 3-4-15,-9 0-13 16,-4 3-4-16,5 1 7 16,-9 3-3-16,4 1-1 0,-4 3 7 15,8 0 3-15,-12 4 4 16,9 0 3-16,3 0-3 16,0 4-2-16,9-1 4 0,-8 5 1 15,12-5-5-15,0 5 0 16,4-5-3-16,4 1 0 15,5-1 2-15,4 1 2 16,-1 0-3-16,9-1 0 16,-8 1-1-16,8-4-2 15,-4 0 3-15,0 3 2 16,-4 1 2-16,-4-4 1 16,-9 0 0-16,4-4 0 15,-8 4 9-15,-4 0 3 16,-4-4 1-16,-5-3 0 0,-4-1-5 15,-8 0 0-15,0-3-7 16,-4 0-1-16,-1-8-7 16,1 0 0-16,4 1-19 15,8-8-6-15,4-4-29 16,9-4-12-16,4-7-60 16</inkml:trace>
  <inkml:trace contextRef="#ctx0" brushRef="#br1" timeOffset="148849.179">3227 15269 288 0,'-13'11'107'0,"5"-7"-58"0,4 7-55 0,4-4 17 16,0 4-9-16,0 1-2 15,0 10 1-15,0 0-1 16,0 4 0-16,0 8 4 0,0 0 2 16,0 7 4-16,0 3 4 15,0 5-2-15,0 10 1 16,-9 5 1-16,5-5 2 15,4-6-5-15,0-1 1 0,0-4-7 16,0-11-3-16,0-7-4 16,0-4 1-16,0-7-6 15,0-4-3-15,0 0-10 16,-4-15-2-16,0-11-9 16,-1-4-3-16,1-8-6 15,-8-7 0-15,-5-7 0 16,-4-4 2-16,0 0 12 15,-8 4 8-15,3 0 11 16,10 7 6-16,-5 0 15 16,12 4 8-16,-3 4 13 15,-1 3 6-15,9 0-5 16,8 8 1-16,9 0-10 16,-1 0-4-16,18 0-7 0,-1 3 0 15,0 4-5-15,5 1-1 16,4 3-2-16,4 0 0 15,-9 0-7-15,5 3 0 16,-5 1-6-16,-3 0-1 16,8 0-46-16,-17-1-18 15,12-3-61 1</inkml:trace>
  <inkml:trace contextRef="#ctx0" brushRef="#br1" timeOffset="149406.887">3386 15660 296 0,'-8'-4'112'0,"16"8"-60"0,-8-4-61 16,0 0 20-16,9 8-15 15,-1-1 1-15,5 4-8 16,-9 4-1-16,8 7 7 16,1 8 0-16,-9 4 3 0,4 3 6 15,1 0 5-15,-1 1 8 16,-4-5 4-16,5 1 1 16,-5-8 1-16,4 0-9 15,-3-4-3-15,-1-7-6 0,4 4-4 16,-8-8 2-16,4-7 0 15,-4-4-1-15,9-4 1 16,-9-7-2-16,4-12-1 16,0 5 1-16,-4-5-1 15,0-6 0-15,0-5 2 16,4 0 3-16,-4 1 2 16,5 3-3-16,-1 0-1 15,4 4-1-15,-8 4-2 16,13 3-2-16,-5 1-1 15,13-1 4-15,-8 4 1 16,8 0-7-16,4 0-2 0,0 4 8 16,0 4 4-16,0 3-5 15,5 0 1-15,-1 4-3 16,0 0-2-16,1 4-19 16,-5 0-8-16,4 3-37 15,-4 1-14-15,1 3-41 16</inkml:trace>
  <inkml:trace contextRef="#ctx0" brushRef="#br1" timeOffset="149929.472">3973 15604 284 0,'-4'-4'107'0,"4"4"-58"0,0 0-59 0,0 0 16 15,9 0-8-15,-1 0-2 16,5 4 0-16,3 4 0 16,-3 3 3-16,-1 0 0 0,9 4 1 15,5 4 2-15,-10-1 1 16,10 5 1-16,-10 3 0 15,9 0 0-15,-8 4 0 16,4-1-2-16,0 1 1 16,-4-4-2-16,-4 0-1 15,-1-3 5-15,-12-1 4 0,-8 4-1 16,-1-7 1-16,-3-1 1 16,-1 1 1-16,-4-4-1 15,-4-4 1-15,0 4 3 16,1-11 1-16,-1-4-6 15,0 0-1-15,0-4-2 16,4-7-1-16,4 0-3 16,-4-1-2-16,9-2-6 15,4-1-1-15,4-4 1 16,0 0 1-16,4-3-2 16,4 0 0-16,9-4-7 15,-4-1-4-15,8 1-12 16,4 4-4-16,4 0-31 0,1-1-12 15,7 5-26 1</inkml:trace>
  <inkml:trace contextRef="#ctx0" brushRef="#br1" timeOffset="150608.611">4565 15213 240 0,'-9'-4'90'0,"9"8"-48"0,0-4-40 0,0 0 19 15,-8 7-11-15,8 5-3 0,0 6-4 16,0 8-3-16,-4 8 1 16,0 3 5-16,-1 4 6 0,1 11 3 15,0 4 3-15,0 4-4 16,4 11 0-16,-4 3-4 15,4-7 1-15,0-3-2 16,0-9 2-16,0-6-8 16,0-8-2-16,0-8-1 15,0-7 0-15,0-3-11 16,0-8-3-16,-5-8-6 16,-3-14-3-16,0-8 4 15,-5-4 3-15,-4-3 5 16,-4-4 5-16,0-4 3 15,0-4 2-15,-4 5 1 0,8-1 0 16,5 4 0 0,3 7 2-16,9 0-1 0,0 5-1 15,9 2 1-15,3 1-1 16,9 4 0-16,9-1 2 16,-9 1 3-16,8-1 4 15,0 1 0-15,5-1 2 16,0 1 0-16,-1 0 3 15,1-1-7-15,-5 4-2 16,0 4-3-16,-3 0-2 16,-1 0 1-16,-4 4 1 15,0 0-1-15,0 3-1 16,-9 4 1-16,1 4-1 16,-5 8 11-16,1 3 7 0,-5 4 2 15,-4-1 3-15,0 1-4 16,-4-4-2-16,4-3-9 15,0-5-3-15,0-3-8 16,0-4-2-16,0-3-31 16,0-8-14-16,0-11-69 15,0-15-68 1,8-8 59-16</inkml:trace>
  <inkml:trace contextRef="#ctx0" brushRef="#br1" timeOffset="150772.718">4913 15444 364 0,'-21'4'134'0,"25"-1"-72"0,4 1-74 0,1 0 20 16,-1 3-50-16,5 1-19 15,-1-1-79-15,5 4-36 16</inkml:trace>
  <inkml:trace contextRef="#ctx0" brushRef="#br1" timeOffset="151282.495">5303 16070 248 0,'-21'22'93'0,"13"-14"-50"0,-5-8-37 16,9 0 20-16,0 0-16 15,-5 0-3-15,1-4-5 16,-1 0-2-16,1-7 1 16,-5 0 3-16,1-8 2 0,-1 1 4 15,5-5 4-15,-1-6-6 16,5-1 0-16,0-4-2 15,4 1 1-15,0-1 0 0,8 4 3 16,1 4-5-16,-1 4-3 16,1 3-1-16,3 8-1 15,1 4 0-15,-1 3 2 16,1 8-3-16,0 7-2 16,-1 11 2-16,-3 4 2 15,-1 8 0-15,-4-1 2 16,-4 1 2-16,0-4 4 15,-4-1 5-15,0-2 3 16,0-1-5-16,-5-4 1 16,-3-3-6-16,-1-4-2 15,0-1 0-15,-3-6 1 0,-1-4-10 16,0-8-2-16,0-11-15 16,1-4-4-16,3-3-38 15,5-8-14-15,3-7-59 16</inkml:trace>
  <inkml:trace contextRef="#ctx0" brushRef="#br1" timeOffset="151777.028">5445 15783 316 0,'-4'8'118'0,"8"-5"-64"0,-4 5-61 0,0-8 21 15,5 7-13-15,-1 4-3 16,0 1 1-16,-4 2 0 16,0 1 1-16,0 4 2 0,0 0 1 15,0-1 12-15,0-3 7 16,0 0 6-16,0-4 3 15,0-3-5-15,0-8-4 16,4-4-15-16,9-7-4 16,8-12-4-16,8-6-1 15,5-1 0-15,-1 0-2 16,-3 4 3-16,3 4 2 16,-12 7-2-16,0 3 0 0,0 9 1 15,-4 3 2-15,-5 7-3 16,-3 12 0-16,-1 7 1 15,-4 0 2-15,1 4 3 16,-1-4 2-16,-4 4-1 16,0-1-1-16,0-2-1 15,0-1 2-15,0-4-5 16,4-3-3-16,0 3-13 16,0-7-5-16,5-4-40 15,3-3-18-15,5-8-81 16</inkml:trace>
  <inkml:trace contextRef="#ctx0" brushRef="#br1" timeOffset="152272.835">6096 15999 356 0,'0'0'132'0,"4"0"-72"0,-4 4-57 15,0-4 28-15,0 0-16 16,4 4-1-16,-4-4-8 16,4 3-4-16,-4-3-1 15,4 8-6-15,1-4-1 0,-5 3-17 0,0-7-5 16,0 7-21-16,4-3-7 16,-4-4-47-1,8 8-57-15,0-5 50 16</inkml:trace>
  <inkml:trace contextRef="#ctx0" brushRef="#br1" timeOffset="153038.907">6888 15407 280 0,'-8'-4'104'0,"8"0"-56"0,-4-7-54 15,4 11 17-15,-5-4-12 16,1 1-1-16,-4-1-2 15,-1 0 3-15,-3 4 0 16,-1 0 9-16,-3 0 5 0,-1 8 0 16,0-1 0-16,-4 4-3 15,0 4 1-15,0 7-6 16,-4 1-3-16,0-1-1 0,0 8 1 16,-5 4-3-16,5 3 0 15,0 8 1-15,4 7 0 16,0 7 0-16,4-3 2 15,5-4-3-15,3 4 0 16,9-4 1-16,4 1 0 16,1-5 0-16,7 1 0 15,5-12 2-15,4-4 1 16,0-3-4-16,8-7 1 16,9-1 0-16,-4-7 0 15,3-4 0-15,5-4 2 16,4-7-1-16,1-3-1 0,-6-8 1 15,-3-4 1-15,-4-4 1 16,-5-3 1-16,-8-1-7 16,-4-3-2-16,-5-4-3 15,-3 1 2-15,-5-1 2 16,-4 0 2-16,-4 4 1 16,-5 3 3-16,-3 1 3 15,-5 3 2-15,-8 5-3 16,-4 2-3-16,-1 5 0 15,1 3-1-15,-1 0-3 16,5 4 2-16,4 4 1 16,0 4 0-16,5-1 0 15,-1 1 0-15,4-1 0 16,5 0 0-16,-1 1-3 16,5-1 0-16,4-7-18 0,0 0-9 15,9 0-44-15,7-3-19 16,5-5-10-1</inkml:trace>
  <inkml:trace contextRef="#ctx0" brushRef="#br1" timeOffset="153653.809">7136 15899 200 0,'4'7'77'0,"0"0"-42"0,4 5-26 15,-3-5 22-15,3 4-17 16,0 4-5-16,1 0-5 16,-1 4-4-16,1-1 1 15,-1 5 7-15,0-1 7 0,-3 8 6 0,-1-4 4 16,0 0 2-16,0 0 1 15,0 0-2-15,-4-3-1 16,0-5-10-16,0-3-2 16,0-4-7-16,-4-3-2 15,0-4-2-15,0-8-2 16,0-7 1-16,-1-4 1 16,1-8-1-16,0 1 2 15,0-4-2-15,4 0-1 0,0 0-2 16,4 3 1-16,0 1 1 15,5-4 0 1,3 4-3-16,1-1 2 0,4 1 1 16,3 3 0-16,1 1-3 15,0 3 0-15,0 3-5 16,0 5-2-16,0 3-15 16,0 4-4-16,0 4-47 15,0 3-20-15,0 1-25 16</inkml:trace>
  <inkml:trace contextRef="#ctx0" brushRef="#br1" timeOffset="154165.213">7635 15876 296 0,'-4'-7'110'0,"8"3"-60"0,0-3-54 0,-4 7 21 16,4 0-15-16,5 0-1 15,-1 3-3-15,0 5 0 16,1 7 2-16,-1 0 0 0,1 7 0 16,-5 0-3-16,0 4 0 15,0 4 4-15,0 4 1 16,0 3 2-16,1-3 0 15,-1 3 0-15,4-7 0 0,-4-4 0 16,-4 0 2-16,0-4-1 16,0 1 0-16,-4-5 1 15,-4 1 1-15,4-4 1 16,-5-4 2-16,-3-4-3 16,-5-7-2-16,-4-3-2 15,-4-5 0-15,0 1-4 16,-1-12 0-16,5 0-4 15,5-3-1-15,3 3 0 16,9-3 2-16,4 0-1 16,8-1 1-16,9 8 0 15,4 1 3-15,0 2-5 16,0 1 2-16,0 4-11 16,4 3-3-16,5 8-20 15,-5 3-8-15,4 1-39 16,0 3-49-16,-3 0 38 15</inkml:trace>
  <inkml:trace contextRef="#ctx0" brushRef="#br1" timeOffset="154643.624">7945 16215 340 0,'-4'-3'129'0,"4"10"-70"0,13-14-67 15,-9 7 21-15,4 0-16 16,1 3 0-16,-1-3-4 16,4 4 2-16,1-4 3 15,0 0 3-15,-1 0 2 0,1 0 1 16,-1-4 2-16,-3 1 6 15,-1-5 2-15,1 1-3 16,-5-1-1-16,0-3-6 16,-4 0-3-16,0-4 0 15,-4 0 1-15,0 0-3 16,-5 0-2-16,1-3 2 16,-1 3 0-16,-3-4 3 15,-1 8 1-15,1 0-1 16,-5 3 1-16,0 5-4 0,0 3 0 15,1 3-8-15,-1 5-2 16,4 3-7-16,1 8-4 16,-1 3-10-16,5-3-3 15,3-1-12-15,1 1-3 16,4-1-11-16,4-6-4 16,1-1-8-1,3-11-12-15,9-4 40 16</inkml:trace>
  <inkml:trace contextRef="#ctx0" brushRef="#br1" timeOffset="154930.609">8134 15515 216 0,'4'-30'82'0,"-4"22"-44"0,0-3-16 15,0 8 28-15,0 3-22 16,0-4-5-16,0 0-10 15,-4 4-1-15,0 8-7 16,-1-1-1-16,1 12 0 0,-4 3 6 16,0 8 4-16,3 7 6 15,1 15 4-15,0 15-3 16,0 0-1-16,4 4-9 16,0-4-4-16,4 0-9 15,4-11-3-15,5-7-27 16,4-12-9-16,4-11-94 15,4-11-65-15,-8-15 77 16</inkml:trace>
  <inkml:trace contextRef="#ctx0" brushRef="#br1" timeOffset="155440.596">8297 16092 272 0,'5'4'104'0,"3"7"-56"0,5-7-45 0,-5 0 23 16,5-1-19-16,-1 1-6 0,5 0-10 15,4-4-3-15,0-4 7 16,0 0 2-16,0-7 3 0,0 4 6 16,0-4 6-16,0-1 5 15,-4-2 2-15,-5 2-4 16,1-3-1-16,-5-3-8 15,-4-1-2-15,-4-3-9 16,-4-4-2-16,0 0-3 16,0 0-1-16,-5 3 3 15,-3 5 3-15,-1 3 3 16,-4 7 1-16,-4 8 5 16,0 8 2-16,0 7 0 15,0 3 1-15,1 5 0 16,-6 3 1-16,5 3 2 15,5 1 4-15,-1 8 1 0,8-5 0 16,5 8 1-16,4-4 0 16,9 1 0-16,3-5 0 15,5 1-11-15,8-1-2 16,5 1-5-16,3-1 0 16,1-3 2-16,-1 0 0 15,1-4-7-15,-1-4-3 16,-3-7-16-16,3-7-9 15,-3-8-76-15,3-11-35 16,-8-4 25 0</inkml:trace>
  <inkml:trace contextRef="#ctx0" brushRef="#br1" timeOffset="157364.162">9115 16305 236 0,'0'-4'88'0,"0"4"-48"0,4 0-34 0,-4 0 20 16,5 0-16-16,3 0-3 16,0-4-5-16,1 4-2 15,-1-3 1-15,1 3-1 0,-1 0 0 16,0 0 4-16,1 0 2 15,3 0-5-15,5 0 0 16,0 3-3-16,0 1 0 16,-1 0-11-16,5-4-5 15,-4 0-34-15,0 0-16 16,0 0-25 0</inkml:trace>
  <inkml:trace contextRef="#ctx0" brushRef="#br1" timeOffset="157617.449">9082 16077 332 0,'4'-7'126'0,"4"7"-68"0,5 0-61 15,-5 0 22-15,5 0-17 16,8-7 0-16,4 3-7 16,0 4 1-16,5 0 2 15,-1 0-17-15,0 4-7 0,5 3-33 0,-1-3-14 16,5 3-42 0</inkml:trace>
  <inkml:trace contextRef="#ctx0" brushRef="#br1" timeOffset="158367.537">10252 15455 192 0,'-13'0'74'0,"9"-4"-40"0,0 1-18 16,4 3 22-16,-4 0-18 15,0-4-3-15,-1 4-11 16,1 0-2-16,0 0-2 15,0 4-4-15,4-1 1 0,0-3 3 16,0 8 3-16,4 3 7 16,0 0 2-16,0 4-1 15,1 4 0-15,-5 3-3 0,0 8 1 16,0 3-6-16,0 5-3 16,0 14-1-16,-5 8-1 15,-3-5 0-15,0 1 0 16,-5 0 0-16,-4-4 0 15,0-7 2-15,1 0 3 16,-1-4 2-16,0-11 1 16,0-4-7-16,5-8 0 15,3-3-6-15,5-7-1 16,4-1-2-16,9-7 0 16,3 4 2-16,5 0 2 15,0-1 2-15,4 1 3 16,-5 4-2-16,1 3 0 0,0 4 1 15,-4 3 2-15,-5 1-6 16,-4 11 1-16,-4 7-4 16,-8 8 2-16,-9 3 7 15,-4 8 6-15,-4-4 9 16,0-3 7-16,4-5-4 16,8-3-2-16,5 0-8 15,8-3-4-15,8-9-3 16,9 1 0-16,8-7 0 15,4-5 1-15,1-7-2 16,3-3 1-16,1-4-9 16,-1-8-1-16,1 0-9 15,0-3-3-15,-5-4-28 0,0-4-11 16,1-4-74 0</inkml:trace>
  <inkml:trace contextRef="#ctx0" brushRef="#br1" timeOffset="159012.329">10642 16469 216 0,'-4'11'82'0,"4"-7"-44"0,0-4-40 15,0 0 17-15,0-4-11 16,0-4-2-16,0-6 7 15,4-5 6-15,4-7-7 16,1 0 9-16,3-11 3 0,9-8-2 16,4-11 0-16,1 0-6 15,3 0-2-15,0-4-6 16,-4-3-1-16,-4 3 1 0,0 8 2 16,0 4 1-16,-4 7 1 15,0 7-2-15,-4 5-1 16,-1 2-1-16,1 5 0 15,-1 3-2-15,-3 5 1 16,-1 6-2-16,5 8-1 16,-1 0 5-16,-3 8 1 15,3 6-2-15,5 9-1 16,-9 10 3-16,5 12 1 16,0 0-3-16,-1-1-1 15,1 5 1-15,-1 3 0 16,-3 4 2-16,-1 0 1 0,0-8-3 15,1-3-1-15,-5-4-1 16,0-4-2-16,0-7-2 16,1-7 1-16,-1-5-12 15,-13-18-40 1,1-4-4-16,-5-3-45 16,1-12-17-16,-5-3 17 15</inkml:trace>
  <inkml:trace contextRef="#ctx0" brushRef="#br1" timeOffset="159210.436">10776 16022 288 0,'13'11'110'0,"8"0"-60"0,12-4-45 0,-16-7 22 15,4 4-17-15,8 4-3 16,5 3-12-16,8-4-2 15,4-3 4-15,9 7-21 0,-5 0-8 16,9 0-66 0,-1 1-55-16,-12-5 52 15</inkml:trace>
  <inkml:trace contextRef="#ctx0" brushRef="#br1" timeOffset="159584.771">11636 16290 248 0,'-4'0'93'0,"4"0"-50"0,-4 4-46 15,4-4 16-15,0 0-9 16,0 7-3-16,0 1-3 0,0 6 1 16,0 9 1-16,0 10 2 0,-5 8 1 15,1 4 3-15,0 3 1 16,0 5-3-16,0-5-3 15,-1-3-5-15,5-8-2 16,0-3-33-16,0-12-11 16,9-7-52-1</inkml:trace>
  <inkml:trace contextRef="#ctx0" brushRef="#br1" timeOffset="159960.714">12030 15716 332 0,'4'11'126'0,"1"0"-68"0,3 8-65 16,-4-4 19-16,0 7-10 16,1 8-2-16,-5 4 1 15,0-1 1-15,0 8-1 16,0 4 4-16,0 3 1 0,0 4 2 16,4 1 0-16,0-1-4 15,0 0-1-15,0 0-1 0,5-7 1 16,-1-4-11-16,-4-11-2 15,0-12-30-15,1-10-12 16,-5-19-70 0,4-4-49-16,-4-15 75 15</inkml:trace>
  <inkml:trace contextRef="#ctx0" brushRef="#br1" timeOffset="160576.683">11980 15679 248 0,'-9'-4'93'0,"9"4"-50"0,0 0-41 0,5-4 19 0,3 1-13 16,5-1-2-16,8 0-6 16,8-3-1-16,0 3 1 15,-4 0 2-15,5 4 3 0,8 0 4 16,-9 4 5-16,0 0-6 15,-4 3 0-15,1 4-4 16,-5 4-1-16,0 4-1 16,-9 7-2-16,-8 4 5 15,-8 3 1-15,-8 1 0 16,-1-1-1-16,-4-3 1 16,0-8 1-16,-4-3-6 0,1-4 0 15,-1 0-8-15,0-4 0 16,4 0-4-16,4-3 0 15,1-5-1-15,12-3 0 16,0 0 7-16,12 0 2 16,1 4 7-16,4 0 2 15,4 3 0-15,4 1-1 16,4 3-6-16,-4 4 1 16,5 0-2-16,-5 7 0 15,0 1 0-15,-4 3-2 16,0 0-2-16,-9 0 1 15,-3 0 5-15,-5 4 4 16,-8 0 12-16,-5 3 5 16,-3 4 0-16,-9-3-1 0,-8-1-2 15,-1-3-1-15,5-4-5 16,-4-7-2-16,-1-8-4 16,1-3-1-16,0-8-8 15,3-8-2-15,1-3-16 16,8-8-6-16,9 1-26 15,8-1-9-15,8 0-71 16,9-3-29 0,8 0 85-16</inkml:trace>
  <inkml:trace contextRef="#ctx0" brushRef="#br1" timeOffset="160876.124">12810 16271 320 0,'0'8'121'0,"0"-5"-66"0,0 1-49 0,0-4 25 16,0 4-17-16,0 3-5 15,0 1-11-15,0 3-3 16,0 8 2-16,-4 7-1 0,0 7 2 15,0 4 0-15,0 1 0 16,-1 3 4-16,1 0 1 0,0-4-6 16,-4-3 0-16,-1-5-23 15,5-3-8-15,-4-3-43 16,3 3-17-16,-3-11-15 16</inkml:trace>
  <inkml:trace contextRef="#ctx0" brushRef="#br1" timeOffset="161476.794">13616 15664 252 0,'-5'-4'93'0,"18"-7"-50"0,-9 7-46 0,-4 4 16 16,0-4-12-16,0 4 0 15,-4 0 1-15,0-3 1 16,-5 3-1-16,-3 0 9 0,-1 3 8 16,-4 5 1-16,1-1 0 0,-1 5-6 15,-4 2-4-15,-4 9-3 16,-5 10-2-16,-7 8-3 16,-1 4-2-16,0-4 1 15,5 0 1-15,3 0 1 16,1 0 1-16,8 4 0 15,4-1 0-15,9-6 4 16,8-1 3-16,8-3-4 16,9-1 1-16,16-3-3 15,1 0 0-15,4-4-3 16,-5-4 1-16,1-7 0 16,-1-4 3-16,1-3 1 15,0-5 1-15,-1-3-4 16,-4-3-3-16,-3-1-3 0,-5 0-1 15,-5 1-9-15,1 3-5 16,-8-4-13-16,-1 4-6 16,-8 0-25-16,0 0-11 15,-4 4-50 1</inkml:trace>
  <inkml:trace contextRef="#ctx0" brushRef="#br1" timeOffset="162767.165">13813 15209 280 0,'12'0'107'0,"5"0"-58"0,8-4-48 16,-8 4 19-16,8 0-11 0,9 0-3 16,-1 0-6-16,1 0 0 15,-5 4 0-15,1 0 4 0,-5 3 5 16,0 1-1-16,0 3 3 16,-4 4-2-16,-4 4 0 15,-5-1 1-15,1 1 1 16,-5-1-5-16,-3 5-2 15,-5 3-2-15,0 0 1 16,-5 11-2-16,1 0-1 16,0 1 1-16,0-1 1 15,0 4-1-15,-1 4 2 16,5 3-2-16,0 1-1 0,0-1-2 16,5-7-1-16,-1-4 6 15,4-7 5-15,1-4-4 16,-1-3-2-16,4-5 1 15,1-7 0-15,0-3 1 16,-1-1 2-16,5-3-3 16,-4-4-2-16,-1-4 0 15,1 1-1-15,-9-1 0 16,0 0 2-16,-4 0-6 16,0 1 1-16,-4 3-1 15,-4 3-1-15,-5 5-1 16,0 3-1-16,1 0 1 15,-1 4 2-15,5 7-1 16,-1 5 1-16,5 6 7 16,4-3 5-16,0 3 0 0,4 1 1 15,5 0-5-15,-1 7-1 16,5 7-1-16,-1 4-2 16,5 0 1-16,0-7-1 15,0 7-3-15,-5-3 0 16,5-1 2-16,-9-3 2 15,1-8 4-15,-9 4 2 16,-4-4 10-16,-5-7 6 16,-8-4-1-16,1 0 1 15,-5-3-10-15,-4-5-5 16,-5-3-16-16,1-4-8 0,0-3-38 16,-9-4-15-16,-17-16-103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1T00:14:05.07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919AD57C-F678-4E1A-8382-461B441C8113}" emma:medium="tactile" emma:mode="ink">
          <msink:context xmlns:msink="http://schemas.microsoft.com/ink/2010/main" type="inkDrawing"/>
        </emma:interpretation>
      </emma:emma>
    </inkml:annotationXML>
    <inkml:trace contextRef="#ctx0" brushRef="#br0">1670 16083 774,'0'0'2451,"0"0"-387,0 0 129,-14 4-387,14-4-129,-7 11-387,7 0 258,0-11-516,-8 14 129,8-14-129,-10 13-258,10-13 0,0 0-129,-10 7-129,10-7 0,0 0 0,0-7-129,1-13-129,8-1 0,3-9 129,2-8-387,6-10 129,0-5-258,5-1 129,-1-2 0,2 1 0,0 1 0,-3 5 0,1 6 0,-3 5 0,0 6 129,-3 6-129,-2 4 129,-4 5-129,-2 7 0,-10 10 129,15-7-129,-15 7 129,0 0-129,15 14 0,-10 1 0,0 2 129,2 3-258,0 1 258,4 5-258,-1 3 258,5 3-258,2 1 258,4 4-129,-1 2 0,2 6 0,3 0 0,1 0 129,-1 3-129,-2-2 129,1-2-258,-5-5 258,0-2-258,-1-8 258,-5-3-258,-2-8 129,-2-4-129,-9-14 0,10 15-516,-10-15-1032,0-13-2709,-4 1-516,-9-8-258,-6-3 0</inkml:trace>
    <inkml:trace contextRef="#ctx0" brushRef="#br0" timeOffset="278.015">1744 15920 6837,'0'10'5031,"22"-6"-387,-1-6-387,7-12-4128,1-3-129,4-1-129,1 0 129,2 0-129,-1 7 0,-2-1-129,0 12-258,-12-5-1548,4 5-2451,2 7-129,-6-5-387</inkml:trace>
    <inkml:trace contextRef="#ctx0" brushRef="#br0" timeOffset="722.041">2788 15963 7353,'9'12'5031,"-9"-12"-387,0 0-387,0 0-4386,-6 5-645,6-5-903,0 13-2967,0-13-258,0 0-258</inkml:trace>
    <inkml:trace contextRef="#ctx0" brushRef="#br0" timeOffset="1353.077">3550 15452 5160,'11'-4'4773,"-11"4"-516,0 0-258,3-11-3612,-3 11-129,0 0 0,3 8 129,-3-8-129,0 18 258,0-6 0,0 6 0,0-2 129,3 11-258,-3 0 129,4 10-258,-2 3 129,1 10-129,-3 1-129,1 5 0,-1-1 0,0 1 129,0-7-258,0-4 0,0-9-129,0-12-129,5-3-516,-5-21-1806,0 0-2193,0-15-258,0-5-516,0-9 259</inkml:trace>
    <inkml:trace contextRef="#ctx0" brushRef="#br0" timeOffset="1609.091">3446 15625 4644,'8'0'5160,"2"2"-645,-10-2 129,17 0-2838,-17 0-1677,25-9 0,-5-1 0,4 1 0,5-2-129,3 5 258,4 0-258,-1 4 0,5 2-129,-3 0-645,7 5-3612,-5 10-129,-6-4-774,0 11 387</inkml:trace>
    <inkml:trace contextRef="#ctx0" brushRef="#br0" timeOffset="2172.124">3980 16087 4902,'0'12'4386,"0"-21"-516,-8-12 0,7 3-4128,-1-8 0,2 1 0,0-4 258,0 2 387,2 3 0,-1-2 258,8 9 129,-5-5-129,7 10 0,-2-4-258,7 8 0,-1-2-258,5 5 0,3 1-129,0 4 0,1 0 0,1 5-129,-3 8 129,-1-2 0,-5 8 0,1 0 258,-9-1-129,-1 6 129,-6-4 0,-1 8 258,-7-10 0,-5 9-129,-10-9 0,-1 3 0,-8-6-129,1-1 0,-6-3-258,0-5-129,3 1-129,-1-7-258,9 3-1419,-3-3-2709,10-10-387,5-2-645,3-7 387</inkml:trace>
    <inkml:trace contextRef="#ctx0" brushRef="#br0" timeOffset="2800.16">4523 16041 6063,'0'0'5031,"-13"-14"-645,-2-5-258,3 2-4128,2-6-129,4 6-129,-1-9 0,4 6 0,3-5 129,0 3 129,8 4 0,3-2 129,4 6-129,5-1 129,4 7 0,2 3-129,2 4 129,2 2 0,-3 11-129,-5 4 129,4 5 0,-9 2 0,-3 6 258,-6-7 0,0 9 129,-8-11 0,0 8 258,-12-13-258,1 7 0,-7-10-129,0 3-129,-5-8-129,-1 0-258,-3-3-129,1-4-387,10 0-1677,-6 0-2322,4-11-387,3-4-387,2-9 129</inkml:trace>
    <inkml:trace contextRef="#ctx0" brushRef="#br0" timeOffset="4100.234">5493 15722 1419,'0'0'3870,"0"0"129,0-11-1290,0 11-903,0 0-387,0 0-516,0 0 129,0 0-258,0 0 0,9 9 0,-9-9-258,0 17-129,0-3-129,3 5 0,-2 4-129,0 4 129,-1 3-129,2 0 129,-2-2 129,1 2-129,-1-7-129,2-3 129,2-9-129,-4-11 0,16 0-129,-6-13-129,8-7 129,-3-6-129,2-2 0,0-1 0,1 3 129,-3 0 0,-2 6 0,-3 8 0,2 3 0,-12 9 129,21-2-129,-7 2-129,0 1 129,3 7 0,-1 1 129,3 3 0,-6 3 0,4 4 129,-5-1 0,0 2 0,-5-5 0,0 3 0,-2-6 0,-5-12 0,14 6-129,-14-6-129,18-18 0,-3 0 0,-1-3 0,3-1 129,-1 0-129,0 4 129,-4 3 0,4 12 0,-5 3 129,-11 0-129,17 24 129,-8 0-129,-2-2 129,4 6 0,-1-3-129,0-4 129,2-1-129,-1-3-129,0-4 0,1-6-258,2 3-645,-9-18-2064,10 6-2193,-5-9-129,-2-3-387,-5-7-129</inkml:trace>
    <inkml:trace contextRef="#ctx0" brushRef="#br0" timeOffset="4776.273">6401 15773 1806,'-3'-10'3096,"3"10"258,0 0-1806,-9-14-1419,9 14 129,0 0 516,0 0 258,-4-12 258,4 12 129,0 0 129,9 0 0,-9 0-258,21-5-387,-8-3-387,9 8-129,-1-5-129,6 5-129,-2 0-129,3 0 0,-1 6 0,-1 5 0,-4 2 0,-4 7 0,0 1 0,-5 0 129,-5 5 0,-4 2 258,-4-5-258,0 5 129,-6-7 0,-3 1 0,-5-6-129,-1 2 129,-2-7-129,-1-3-129,-3-3 0,-1-3 0,-2-1 129,1-1-258,3-3 129,2-4 0,1 2 0,6-2-129,11 7 129,-11-15-129,11 15 129,5-17-129,11 7 0,3-2 0,5 1 0,2-4 0,4 6-129,-1-4-258,6 10-258,-9-11-1032,8 11-2838,-5 3 0,-7 0-516,-1 9 517</inkml:trace>
    <inkml:trace contextRef="#ctx0" brushRef="#br0" timeOffset="5320.304">6912 15666 4386,'16'17'4257,"3"0"0,-19-17-387,7 15-3483,0 1-258,-1 1 129,4 5 258,-10-2 258,11 6 0,-11-9 129,8 6-129,-8-23 129,7 21-258,-7-21-258,18-1-129,-7-13-129,8-4 0,-2-6-129,3 1 0,2-1 129,-2 3-129,-2 2 129,-2 8 0,-3 4 0,0 7 0,-13 0 129,21 12-129,-9-1 0,3 7 0,-1 2 0,6 4 129,-4 0 0,2 2 0,-3-4 0,0 3-129,-3-2 0,-3-5-129,0 1-516,-9-19-1032,14 4-3225,-14-4-387,8-9-258,-7-10-387</inkml:trace>
    <inkml:trace contextRef="#ctx0" brushRef="#br0" timeOffset="6108.349">7578 15688 5547,'5'12'4515,"-5"-12"-516,0 0-129,13 16-3354,-13-16-516,9 22 258,-7-8 129,4 9 258,-6-5 129,9 11 129,-9-10 129,8 10-258,-6-8-258,6 0-129,-1-7 129,4 1-387,1-9 0,3-2 0,2-4-129,2-2 0,0-6 0,2-3 0,-1-7 0,2-3 0,-4-2-129,2-2 129,-3-2 0,-1 1-129,-2-3 129,-1 4-129,-3 1 129,-1 7-258,-1 0 258,-5 5 0,-3 12 0,5-15 0,-5 15 0,0 0-129,0 0 129,0 0 0,0 10 0,0-10-129,0 13 129,0-13 0,-4 12 0,4-12 0,0 0 0,-2 12 129,2-12-129,0 0 0,-1 11 0,1-11 0,0 18 129,0-4-129,0 10 258,3 10-258,0 7 0,0 10 129,0 12 0,1 10 129,-4 0 0,4 8 0,-4-8 129,0-2-129,0-9 0,-1-6 0,-3-13-129,1-11-258,1-7 0,-1-13-258,2 2-129,1-14-258,0 0-2322,0 0-1806,0-14-645,-2-11-129,2-6 129</inkml:trace>
    <inkml:trace contextRef="#ctx0" brushRef="#br0" timeOffset="7248.414">8883 15673 1806,'2'18'3999,"-2"-18"258,0 0-516,0 0-1548,0 0-1935,5 13 258,-5-13 0,7 13 129,-1 1 129,-5-1-129,6 11 129,-3-1-129,6 12 0,-2 1-387,4 11 129,-3 3-258,3 6 0,-3-2 129,1 4 0,-2-11-129,-2 1 129,-4-11-129,2-5 0,-4-8 0,0-7-387,0-17-387,0 0-516,0 0-774,0-20-1548,0-4-1161,0-8-387,0-6 258</inkml:trace>
    <inkml:trace contextRef="#ctx0" brushRef="#br0" timeOffset="7700.44">8949 15691 7353,'0'0'4386,"0"-11"-129,0 11-387,0-17-3612,0 17-387,15-9 0,-4 5 129,7 3 0,0-1 0,4 2 129,1 2 129,2 1 0,1 4 0,0 0 0,2 2 0,-3 2-129,0 1 129,-4 2-258,-3 3 258,-5 0-129,-4 3 129,-6 0 0,-2 4 258,-6-5-129,-2 5 129,-11-8 129,4 2-129,-10-6-129,0 4-129,-5-9-129,0 0-129,2-3-129,-4-4-129,7 1-129,-6-1-516,16 3-1032,-7-3-2709,9-3-129,12 3-387,-15-11-258</inkml:trace>
    <inkml:trace contextRef="#ctx0" brushRef="#br0" timeOffset="8648.494">9357 15637 3999,'12'0'4257,"-12"0"-516,17 0 129,0 0-3483,-3 0-387,5 0 0,0-3 258,4 3 0,-2 0 0,6 6 258,-1-1-129,2 6 258,-2 2-258,1 5 0,-4 3-129,-1 3 0,-3 5-258,-2-3 258,-8 6-129,-2-1 258,-7-5-129,0 3 258,-5-9 0,-4 1 0,-6-9-258,-2 1 129,-3-6-258,-2-5-129,0-2 0,-2-2-129,1-7 129,-2-3 0,3-4 0,4-3-129,4 0 129,4-4 0,2 5 0,6-3 0,2 4-129,4 4 0,10 4 0,0 2 0,7 6 0,0 1 0,6 0 0,1 4 0,2 4-258,-2-3-129,6 12-1290,-7-6-2580,-6-5-129,2 5-258,-10-8 0</inkml:trace>
    <inkml:trace contextRef="#ctx0" brushRef="#br0" timeOffset="9316.532">9883 15632 4128,'0'0'4515,"0"0"-645,5 2 387,-5-2-3483,14 17-387,-4-6 129,-10-11-129,22 26 0,-14-6-129,9 4 0,-4 2 0,1 6 0,0-3 129,0 2 0,-4-6 0,2 3 258,-7-11-258,1 1 129,-6-18-129,0 16 0,0-16-258,-11 0 129,1-3-258,-2-8 129,-1-6-129,-2-1 0,1-4 129,1-4 129,1 0-258,4 0 0,2-1 129,2 5-129,4-1 0,0 5-129,6 3 129,5 1 0,5 4 0,1 3-258,9-1 258,2 1 0,3 3-129,3-1 0,3 2 0,-3-2-258,6 5-258,-13-7-774,8 7-2451,-11 0-645,-6 2-516,-4 0 0</inkml:trace>
    <inkml:trace contextRef="#ctx0" brushRef="#br0" timeOffset="10788.617">10441 15748 2709,'16'13'3612,"-16"-13"129,0 0-1935,0 0-774,16 14 258,-16-14-129,0 0 129,0 0-129,16 17 0,-16-17-258,6 10-258,-6-10-129,0 0 0,16 10-129,-16-10-129,20 0-129,-3 0 0,-2-10 0,4-2-129,1-2 129,-1-4-258,1 1 129,-3-2-129,-3 1 129,-4 2-129,-1 3 129,-6 1 0,-3 1-129,0 11 129,-10-12 0,-3 6-129,-1 6 129,-4 0-129,-3 0-129,1 6 258,-1 0-129,0 2 129,2 1-129,1 1 129,0 0 0,1 1 0,4 2 129,2 3-129,2 1 0,-1 1 129,9 6-129,-4-1 0,5 0 258,0 2-129,3-1 129,5 2-129,-4-4 129,6 2 0,-3-5 0,7 3-129,-5-7 0,2 2 0,2-3-129,-3-5 0,4 0-129,-1-7 0,4 3-129,-3-5-129,8 0-387,-10-13-1290,13 3-2322,-4 3-258,-4-5-387,3 2 129</inkml:trace>
    <inkml:trace contextRef="#ctx0" brushRef="#br0" timeOffset="11456.654">10834 15694 6837,'9'11'4386,"-3"8"-129,-6-7-774,0 1-3225,4 3 0,-4 0 129,7 5 0,-6-2 129,5 8 0,-4-9 129,7 9 0,-8-12-129,7 6 0,-3-9-258,-5-12-129,21 8 0,-6-10-129,3-11 0,0-5 0,0-4 129,2 2 0,-4-2 387,2 6-258,-7-1 0,-11 17 0,15-17 0,-15 17-129,11 0 0,-11 0-129,17 3 0,-17-3 0,24 16 129,-6-6 0,0 3 0,2 5 0,-3-3 0,2 6 129,-4 1-258,1 2 129,-9-2 0,0-1-129,-4-1-258,-3-7-129,5 1-129,-5-14-387,0 0-2193,0 0-1806,0 0-258,6-25-258,-4-1-129</inkml:trace>
    <inkml:trace contextRef="#ctx0" brushRef="#br0" timeOffset="11839.677">11380 15325 9546,'14'0'4902,"-14"0"-387,14 0-258,-14 0-3741,0 0-516,6 12 0,-6-12 129,0 20 0,0-8 258,0 9 129,0 4-129,9 9-129,-4 4 129,6 8-129,0 5 129,3 7-258,3 3 0,-1 2-129,1-5 0,-3-3 129,-2-9-258,-1-5 129,-3-12-258,-4-12-129,2-4-387,-11-22-1161,5 9-2064,-5-23-903,-5-1-258,-7-11-258</inkml:trace>
    <inkml:trace contextRef="#ctx0" brushRef="#br0" timeOffset="12074.69">11239 15504 5676,'0'0'5160,"0"0"-387,12 3-129,2-5-1677,9 2-2451,0-1 0,9 1 0,4-3-387,3 1-258,6 2-258,-4-6-645,13 8-1806,-8-2-1935,-4 4 0,-2 1-645,-4-1 516</inkml:trace>
    <inkml:trace contextRef="#ctx0" brushRef="#br0" timeOffset="12663.724">12123 15627 7353,'21'3'4386,"-21"-3"-129,7-5-258,-7 5-3870,-7-10-129,7 10 129,-17-2 129,2 2 0,1 5 129,-7 4 129,2 6 129,-6-1-258,1 8 129,-4-2-258,3 1-129,-1 1 0,6-2 0,3 0-129,5 1 129,6-2-129,6-3-129,7 0 0,7-2 0,10 0 129,3 0-129,3 0-129,4 0 129,5 0 0,-2-2 0,-1 1 129,-2-1-129,-3 1 129,-1-2-129,-2-4 258,-7 0 0,-8 0 0,-3 1 0,-10-8 129,6 14 129,-6-14 0,-14 17 129,-5-10 0,3 7-129,-9-3-129,0 5 0,-5-2-129,0-1-258,0 5-387,-6-8-774,11 8-3096,-11-8-645,1-1 129,-4-6-903</inkml:trace>
    <inkml:trace contextRef="#ctx0" brushRef="#br0" timeOffset="13823.79">1726 17154 2322,'1'12'4386,"-1"-12"-129,2 13 0,-2-13-3483,-5 11-516,5-11 129,-1 27 0,-3-8-129,4 11 129,-2 3-129,2 11 387,-1 1 0,1 11-258,0-2 129,0 7-258,-1-4 0,-1-8-258,2 4-387,-4 12-2064,1-36-2064,3-14-387,0-15-129</inkml:trace>
    <inkml:trace contextRef="#ctx0" brushRef="#br0" timeOffset="14619.836">1697 17123 2322,'49'-24'3999,"-22"14"-1290,2-2-903,-3 1-516,10 2-387,-7 0 0,6 9-516,-3-3 0,1 3 129,-4 3-258,-1 7 0,-4-1 0,-3 10 0,-5-4 129,-3 8-129,-6-2 129,-3 6 129,-4 2-129,-6 1 258,-10 0-387,1 3 129,-8-2-129,-1-1 0,-4-1-129,2-1 0,-1-8-129,0 0 0,5-6 0,-3-2-129,6-3 129,3-1-129,5-4 0,0 3-129,11-7 129,-5 12-258,5-12 258,10 9-129,4-2 0,2-2-129,6 3 258,3-4-129,2 6 387,2 2-258,4 2 258,-4 4-129,3-1 258,-4 4-387,-2 1 645,-3 2-258,-6 0 0,-4 0 129,-13-24 129,2 62-129,-2-62 129,-25 71 129,25-71 0,-63 81-129,63-81-129,-79 82-387,79-82 258,-93 57-258,93-57 0,-88 44-516,88-44-1032,-68 32-3096,68-32-516,0 0 129,-49-44-387</inkml:trace>
    <inkml:trace contextRef="#ctx0" brushRef="#br0" timeOffset="14996.857">2853 17749 8901,'9'34'5418,"-9"-34"-387,0 0-129,-6 7-3999,6-7-387,0 0-129,0 0 129,0 0-129,0 0 0,0 0-129,-16 10 0,16-10-258,-11 10-387,11-10-1548,0 0-2967,0 46-387,0-46-645,0-20-258</inkml:trace>
    <inkml:trace contextRef="#ctx0" brushRef="#br0" timeOffset="24040.375">3620 17505 645,'0'0'1290,"0"0"129,0 0 387,-8-5-129,8 5 129,0 0-258,0 0 0,0 0-516,0 0 0,-8-10-387,8 10-258,0 0 129,0 0-258,0 0-129,0 0-129,0 0 0,0 0 0,0 0-129,-4 9 129,4-9 0,0 16 0,0-16-129,8 20 129,-8-20 387,17 18-516,-8-5 516,4-1-387,-1 0 516,1 7-387,2-6 387,-1 1-387,0 1-129,1-1 258,-2 1-129,1 3 0,-1-8 0,-2 0-129,-11-10 0,15 15 129,-15-15 258,11 11-129,-11-11 129,8-9-129,-8 9 0,10-19 0,-3 2-129,4-5-129,-3 3-387,4-8 258,-3 0-387,1-4 387,0 2-258,1-5 0,-4 1 129,3-3 129,-2 3 258,1-4-258,-1 4 129,0 1 0,1 7 0,-1 0-129,-1 6 129,0 2 0,0 5-129,-7 12 0,11-10-129,-11 10-129,12 0-645,-12 0-1677,0 0-1677,10 13-129,-10-13 388</inkml:trace>
    <inkml:trace contextRef="#ctx0" brushRef="#br0" timeOffset="24920.425">4213 17457 516,'-6'-8'516,"0"-5"-516,2 1 387,4 12 129,-8-24 258,8 24 645,-4-13 129,4 13 387,0 0-387,0 0 0,-6-13-516,6 13-258,0 0-387,0 0-129,0 0-258,0 0 129,0 0-129,-5-12 0,5 12 129,5-10 0,-5 10 129,17-11-258,-6 3 129,8 4-129,-2-1 129,4 0-129,2 5 0,-3 0 0,5 0 0,-2 7 0,2 0 0,-3 5 0,0 3-129,-1 1 0,-1 7-258,-4 3 258,1 1-129,-8 0 0,-1-1 0,-5-2 516,-1-2 129,-2 0-129,-6-10 645,-4 1-387,-9-5 258,1 5-516,-5-1 516,-2-3-645,-1-1-129,0-3-129,2 3 0,0-6-258,5 2 258,3-4 0,3 0 0,13 0-258,-15-5 258,15 5-258,0-15 258,0 4 129,9-3-516,2-1 387,4-2-387,1-5 516,4 6-387,1-7 387,0 12-258,-1-5 258,1 8 0,-4-3-387,3 11-129,-3 3-1419,-3-2-1290,6 7-903</inkml:trace>
    <inkml:trace contextRef="#ctx0" brushRef="#br0" timeOffset="25741.472">4709 17330 516,'2'11'3483,"-2"-11"258,0 0-1677,0 0-1161,0 0-129,0 0 258,0 0-129,17 4 129,-17-4-129,10 13-258,-7-1 0,5 6-258,0 5-258,3 11 129,-3-5 129,2 8-258,-1-4 516,2 5-387,-4-6 258,2-1 0,-6-7 129,3-2-258,-5-9 0,2-1 258,-3-12-258,0 0 0,0 0-129,0 0-129,0 0 0,-10-22 0,3 7-387,0-5 129,-1 1-129,-1-2 129,1 4-129,3-3 129,-1 3-387,0-4 258,5 1 387,-2 2-129,3-2 0,0 0-129,10-2 129,1 1 0,6-3 0,2 4 0,5 3 0,3 0 0,1 2-129,1 4 0,-2 6 129,-4 0-129,-3 5-129,0 2 0,-4 6-387,-7 4-1548,0 5-2193,-3-5-516,-6 4-129</inkml:trace>
    <inkml:trace contextRef="#ctx0" brushRef="#br0" timeOffset="26185.497">5256 17365 5289,'4'29'4515,"2"-17"-516,-6 6-1548,2-5-2580,1 4 129,-1 2 129,3 10 387,-2-2 129,2 3 0,-4-6 129,3 7-258,0-6-129,-4-6-1290,8-3-2193,-8-16-1548,0 0-129,11 0-516</inkml:trace>
    <inkml:trace contextRef="#ctx0" brushRef="#br0" timeOffset="26378.508">5337 17001 5805,'8'13'5289,"-3"9"-645,-5-22-774,0 0-3612,14 7-5031,-14-7-516,0 0-387</inkml:trace>
    <inkml:trace contextRef="#ctx0" brushRef="#br0" timeOffset="27007.544">5555 17358 1419,'16'-5'2193,"-16"5"258,16 0 387,-16 0-645,19 0-129,-19 0-774,24 4-258,-12 1-516,7 3-387,1 4-129,1 6 0,0 2 0,2 6-258,1-1 129,-2 4 0,-2-2 387,-1 4-129,-7-8 387,-2 3-129,-4-3 258,-1-5 0,-7-5 258,-7 0-258,-5-3-258,-4-2 129,-6-4-258,0 1-129,-2-5-129,-1 0 129,4 0-129,0-5 0,5 1 0,4-2-129,14 6 129,-14-21-258,14 11-129,0-2 129,12 0-258,3 3 387,4-7-387,5 0 387,3 4-258,0 0 129,1 2 258,-1 5-129,-3 0 0,-4 0-645,2 5-1161,-2 6-2451,-20-6 0,19 1-387</inkml:trace>
    <inkml:trace contextRef="#ctx0" brushRef="#br0" timeOffset="27399.567">5990 16958 3354,'17'5'4128,"-17"-5"-387,13 13 258,-13-13-3741,11 12-258,-6 4 258,-2-4 129,5 13 387,-8-6 0,7 19 258,-7-8-129,9 20-258,-3-1-258,3 14 0,-3-5-258,1 7 129,-2-7 387,3 0-258,-3-11 129,0-7-129,-1-13 0,-3-3-516,4-12 387,-5-12-1032,18 1-2709,-10-10-1419,-2-7-387,3-8-258</inkml:trace>
    <inkml:trace contextRef="#ctx0" brushRef="#br0" timeOffset="28219.614">6151 17394 1677,'40'0'3354,"-13"-6"0,-5-10-2709,-1 3-258,5 2 387,-6-3 0,5 9 258,-8-5 0,5 10 0,-8 0 129,6 11-387,-5 2-129,0 7-258,4 6-387,-3 5 258,-3 1-129,2-3 129,-5 2 0,-2 1 258,-6-7 258,2 3-387,-5-9 516,-5-5-258,-7-4 258,-2 2-387,-4-3 258,0 6-516,-5-12 0,2-1 0,0 1-129,0-1-258,2 3 129,1-5-258,4 5-129,0-5-129,15 0-903,-23 3-1548,23-3-1806,0 0-387,0 0-258</inkml:trace>
    <inkml:trace contextRef="#ctx0" brushRef="#br0" timeOffset="28707.642">6723 16973 3225,'8'31'4773,"-1"-6"-516,-7 1 129,0 1-3741,3 19-258,1 5 0,4 11 129,-4-1-258,4 13 258,-2-10 129,2-1-129,-2-10-129,0-7-903,10-12-2709,-4-13-1548,-12-21 387,24-12-1032</inkml:trace>
    <inkml:trace contextRef="#ctx0" brushRef="#br0" timeOffset="29180.669">7012 17498 5805,'22'51'4644,"-1"-36"-1032,-21-15-516,25 4-4257,-10-11-129,10-5 516,-5-5 258,4-3 387,-3-6 258,-2-2 774,4 6 387,-14-2 258,8 6-516,-9-2-387,-1 8-387,-3-2-258,-4 14-258,-1-11 129,1 11 0,-20-1 129,8 1-129,-3 1-129,1 5 516,-5 6-258,3 4 129,-1-1-129,3 4 129,-2-1 0,5 4 129,-1-1 0,4 8 129,1-5 0,7 8 129,-3-6 0,4-1 258,3-3 0,10 5-258,-2 1 0,8-6-129,5-3-129,4-7-387,8-2-387,-4 5-3483,14-13-903,10-7-387,1-15-129</inkml:trace>
    <inkml:trace contextRef="#ctx0" brushRef="#br0" timeOffset="30020.717">8088 17176 4386,'7'7'4644,"-7"-7"-387,0 0-129,0 0-3096,0 0-903,0 0 129,0 0 0,5 12 129,-5-12 129,1 22 0,5-2 0,-6 4 0,5 12 129,-5 5-387,6 9 0,-3-1 129,2 7-129,1 2 129,0 3-129,0-11 129,-1-6-387,5-8-258,-8-9-516,-2-27-1935,24 39-1935,-24-39-387,17-18-258,-10 2-129</inkml:trace>
    <inkml:trace contextRef="#ctx0" brushRef="#br0" timeOffset="30328.734">8423 17201 5676,'9'18'4644,"-6"-5"-129,0 1-258,-3 5-3096,4 1-1290,-2 6 129,1 5 0,2 9 129,0 2 0,1 13 387,-2 1 0,5 7 258,-5 0 0,3 5-258,-3-5 258,1-3 0,-1-10-387,-4-50-516,12 72-516,-12-72-2451,0 0-1677,0 0 129,0 0-1032,5-36 129</inkml:trace>
    <inkml:trace contextRef="#ctx0" brushRef="#br0" timeOffset="30683.755">8081 17626 4902,'26'0'5031,"-5"-5"-903,-1 0 387,5-10-3741,5 0-387,2 2 129,6-1 0,0 1 0,6 2 129,-6 0-129,7 5-129,-4 3 0,1 3-258,-1 0-129,-4 0-129,-3 5-129,-6-1-258,0 6-1161,-15-3-2967,0-1 0,-13-6-516,0 0 258</inkml:trace>
    <inkml:trace contextRef="#ctx0" brushRef="#br0" timeOffset="31071.777">8112 17388 5547,'0'0'4386,"3"-7"-129,9-5-387,0-3-3483,-2 2-129,6 2 258,-3-3 0,4 9 0,-4-5 129,8 8 0,-7-1 129,10 0-258,-1 2-258,4 1 0,3 0-129,1 0-129,6 0 0,-2 0 129,2 0-129,1 1 0,-3 2 0,-1 2-129,-1 0-129,-5 3-129,1 7-1161,-12-8-2967,2 4-258,-5-6-516,-14-5 129</inkml:trace>
    <inkml:trace contextRef="#ctx0" brushRef="#br0" timeOffset="31800.818">9311 17709 3483,'-7'4'4644,"7"-4"-387,-18-7-129,1-11-2580,6 2-774,-5-5-258,4-2-129,-7-4 0,9-5 0,-5 2-258,10-6 258,-1 10-258,6-5-129,0 5 129,1 4-258,9 3 129,4 2 0,0 10 0,3 7 0,1 4 0,3 11 129,0 2-129,-2 9 129,0 6-129,-2 8 645,-4-5-387,-2 0 258,-9-1 129,2-1 0,-7-8 129,-3-6-129,-7-1-129,-2-5-387,-2-8 129,-5-5-645,4-2-258,-9-8-1548,14 0-2451,-4 0-645,6-13 129,2-12-645</inkml:trace>
    <inkml:trace contextRef="#ctx0" brushRef="#br0" timeOffset="32139.838">9552 17050 7482,'2'44'4386,"-2"-27"-258,0 5-258,2 4-4128,2 4 129,0 12 258,2 7 129,1 13 387,-3 8 387,5 12 129,-7 7 0,7 2 129,-8 4-516,5-23 0,-6-4-516,0-9 0,0-59-645,2 78-516,-2-78-1548,0 0-2322,0 0-387,0 0-387,0 0 129</inkml:trace>
    <inkml:trace contextRef="#ctx0" brushRef="#br0" timeOffset="32404.853">9475 17671 8385,'0'0'4773,"0"0"-387,0-10 129,5-3-4128,7 4-516,3 4 0,3 1 129,5-2 0,5 3 129,3 3 258,3 0-258,2 3 0,-2 2-1419,11-5-2709,-3-5-774,-1 2 129,1-7-645</inkml:trace>
    <inkml:trace contextRef="#ctx0" brushRef="#br0" timeOffset="33327.906">10528 17606 5289,'2'42'4515,"12"61"258,-4-49-516,-3 14-3354,-5-7-516,5-1 129,-7-8 0,5-3-129,-5-49 258,0 71-516,0-71 0,0 0 0,0 0-516,0 53-387,0-53-1290,0 0-2193,0 0-645,0 0 0,0 0 258</inkml:trace>
    <inkml:trace contextRef="#ctx0" brushRef="#br0" timeOffset="33791.932">10454 17568 7740,'0'0'4773,"-6"-14"-387,6 14-258,-1-23-3741,2 7-258,7-1-129,5-3 129,2-9 129,7 5 0,-4 2 0,9 1 129,-2 1-129,4 3 0,-2 6-129,3 8 129,-5 3-129,3 10-129,-4 9 0,-2 4 129,-2 5-129,-3 3 0,-4-2 0,-4 6 258,-5 0 129,-4-7 129,-3-3 0,-9 0 0,-9-6 0,-2 0 129,-6-4-129,-1-4-129,0-6 0,-2 1-387,2-2-129,4-4-129,8 0-129,-3 0-387,21 0-774,-23-2-3096,23 2-258,-3-22-774,3 7 258</inkml:trace>
    <inkml:trace contextRef="#ctx0" brushRef="#br0" timeOffset="34405.968">10910 17459 3483,'0'0'4128,"17"0"-1032,-17 0-1290,26-7 387,-26 7 0,30 0-516,-17 0-387,13 2-387,-10 1-258,10 6 0,-4 2-258,6 6-129,-3-1-129,3 3 0,-3 0 258,0 6-129,-4 1 129,-2 3-129,-4 0 129,-3-9-129,-8 6 129,-1-4 0,-3 2-258,-7-4 258,-5-6-129,-6-6 0,-4-4 0,1-4 0,-6 0-129,1 0 0,-1-8-129,1 0 0,4 0 0,2 1-129,4-3 129,3 3-129,3-4 0,10 11 0,-3-20 0,3 7-258,10 1-129,4-2 129,10 0-129,3 4-129,6-1 0,-2-7 129,7 11-129,-10 1-1032,11 1-1935,-10 1-1290,-9 4 258,0 0-516</inkml:trace>
    <inkml:trace contextRef="#ctx0" brushRef="#br0" timeOffset="34971">11423 17424 4773,'12'8'3870,"3"6"-258,-15-14 129,0 0-3483,11 18-258,-11-18 387,21 25 129,-16-9 129,12 8 387,-9 1 129,10 6-258,-8-2 129,7 4-516,-5-6 0,1 0-258,-2-5 258,-3-5-258,-3-5 0,1 2 129,-6-14-129,0 0 0,0 0 0,0 0 0,-8-12-129,-1 0 0,2-3-387,1-9 129,-3 1-258,1-5 129,2 5-258,2-4 258,1 5 0,3-2 0,0-5 129,0 7 129,5 0 0,2 4 0,7 2 0,-1-3 0,8 5 0,0-2 0,6 10 0,2-1-129,3 6 0,-1-1-129,4 4-645,-8-1-1032,9 3-2322,-5 1-645,-5 2-129,-1-5 0</inkml:trace>
    <inkml:trace contextRef="#ctx0" brushRef="#br0" timeOffset="35564.034">12003 17536 3612,'9'20'3999,"-9"-20"129,19 8-645,-8-8-2193,3-3-1032,2-4 0,2 1 129,2-1 258,0-2 0,5 0 129,-4-4-129,4 1-258,-4 1-129,3-3-129,-4-2-129,-4 0 0,-4-1 0,-3 1 0,-6 2 0,-3-3-129,-4 2 258,-10 5-129,-1 3 0,-8 5-129,0 2 129,-4 2 0,-1 10 0,1 5 0,-1 0 0,2 5 129,0 1 0,4-2 0,3 5 129,4 1 0,1-8 129,5 3-129,4-3 258,5 5-129,0-1 129,5 0 0,7-2 0,3 5-129,5-4 0,4-1-129,-1 3-258,3-4 0,-26-20-129,54 34 129,-23-22-645,-12-8-516,12 1-1548,-14-1-1806,2-8-645,-3-10 0,-2-3 0</inkml:trace>
    <inkml:trace contextRef="#ctx0" brushRef="#br0" timeOffset="36100.064">12436 17452 5289,'3'18'4128,"-3"-18"0,2 13-258,-2-13-3354,8 12-387,-8-12 258,2 20 129,4-4 129,-6-3 516,6 8 0,-6 1 0,6 2-258,-6-2 0,7-2-516,-3 3 129,2-10-387,-6-13-258,18 3-258,1-7-645,-5-17-129,14-6 0,-7-4 0,12-10 0,-4 0 387,3 5 0,-4 6 516,-4 4 516,-1 9 516,-11 7-129,6 8-129,-18 2 129,17 14-129,-13 2-129,4 7 129,-4-3-387,3 1 129,-2-1-129,2-1-129,0-5 129,-2 1-258,1-2 0,-6-13 0,10 14-129,-10-14-1806,2 14-2193,-2-14-774,0 0 129,0 0-258</inkml:trace>
    <inkml:trace contextRef="#ctx0" brushRef="#br0" timeOffset="36668.096">12994 16953 4386,'29'0'4644,"-29"0"-387,21 0-129,-7 1-3483,-14-1 0,15 9-129,-13 1 0,8 13 258,-10-3-129,7 13 258,-7 1-387,6 15 0,-6 2-258,3 12 129,0 2-258,1 1 258,2-3 258,1 4-387,2-9 129,2-7 0,3-9-129,-3-12 0,2-6-129,-4-6-387,4-3-645,-13-15-1806,0 0-2193,0 0-387,-2-12 129,-7-9-1032</inkml:trace>
    <inkml:trace contextRef="#ctx0" brushRef="#br0" timeOffset="36933.112">12784 17188 9288,'1'10'5031,"-1"-10"-129,23 0-387,7-7-3999,-5-1-516,5-2-129,6 1 129,2 1 0,5 1-129,-2 5 0,7 2-129,-7 2-516,7 15-1161,-12-5-2838,2-1-258,-4 1-387,-6 0 258</inkml:trace>
    <inkml:trace contextRef="#ctx0" brushRef="#br0" timeOffset="37452.142">13525 17399 5289,'3'18'3999,"-3"-18"-258,0 0-129,-12 3-3225,1-3-516,11 0 129,-23 12 387,14 0 258,-9-2 516,10 7 129,-8 1-387,8 3-129,-3 0-516,9 4 0,-3-5 129,5-3-258,0-1 129,6 1-129,6-3 129,3 3-258,7-9-129,0 6-258,7 1 0,-7 4 0,6 1 0,-28-20-129,0 0 516,66 65 0,-66-65 129,26 55 516,-26-55-258,6 49 387,-6-49-258,0 0 387,-20 60-516,20-60 0,0 0 258,-60 42-258,60-42 0,-52 29-645,52-29 258,-54 30-645,54-30-2967,0 0-1161,-56 10-258,56-10-774</inkml:trace>
    <inkml:trace contextRef="#ctx0" brushRef="#br0" timeOffset="40779.332">15857 15275 2709,'0'0'3225,"0"0"-1548,0 0-774,0 0 0,0 0 0,0 0 0,0 0 0,0 0 129,-5-5 0,5 5-387,-20 0 0,20 0-129,-26 0-258,12 4 129,-6-2-258,3 5 129,-1-2-129,-2 3 0,0 0-129,-3 0 0,2 3 129,-2-1-129,3-1 0,-2 6 0,1-3 129,2 1-129,0 0 129,4 0 0,-2 2-129,5 0 258,-2 1-129,6 5 258,0-1 0,2 5-258,1-3 258,5 6-258,0-3 258,2 5-129,6-3 0,6 1-129,3-3 0,7 3 129,-2-3 0,8 0 0,2-2 129,5 0-129,-1-5-129,4-3 0,4-9 129,4-2-129,-4-4 0,6-3 0,0-10 0,-2-2-129,-2-2 258,-5 2-129,-7 0-129,-5 3 129,-5 0 0,-8 5-129,-3 0 129,-13 7-129,14-5 0,-14 5 0,0 0 0,0 0-129,0 0-129,0 0 0,0 0-645,0 0-2064,0 0-2064,0 0-129,0-14-645</inkml:trace>
    <inkml:trace contextRef="#ctx0" brushRef="#br0" timeOffset="42442.427">16411 15744 903,'0'0'3483,"0"0"387,0 0-2838,0 0-903,0 0 387,0 0 0,0 0 258,0 0 0,0 0 0,0 0 0,0 0 0,0 0 129,0 0-516,0 0-129,0 0-129,0 0-129,0 0 129,0 0 258,0 0-129,0 0 129,0 0 129,0 0 0,0 0 258,0 0-258,-3 14 129,3-14-129,-13 10-129,13-10-129,-14 8 0,14-8 129,0 0-258,-11 5-129,11-5 0,0 0 0,0 0-387,0 0 0,0 0-903,0 0-3354,13 0-258,-13 0-516,19-16 388</inkml:trace>
    <inkml:trace contextRef="#ctx0" brushRef="#br0" timeOffset="48304.762">17075 15143 1,'22'-9'3998,"-17"-2"-257,8 11 0,-13 0-2322,12-7-774,-12 7 258,0 0-129,14-1 0,-14 1 0,0 0-129,0 0 129,0 0 0,0 0-387,0 0 0,4 8-258,-4-8 129,6 14-129,-6-14 0,7 21 0,-3-9 0,-3-2 0,3 2 0,-2 3 129,2 3-129,-2 0 0,3 5 0,-2 5 0,1 5 129,-1 6-258,2 7 129,-3 4 0,3 4 0,-1 4 0,-1 1 129,0-4 0,1 1-129,-2-8 258,2-7-258,-3-7 0,2-8 0,-3-7-129,0-6-129,0-13-258,0 0-129,0 0-387,-2-16-1419,2-2-2451,-4-4 0,-6-7-645</inkml:trace>
    <inkml:trace contextRef="#ctx0" brushRef="#br0" timeOffset="48732.787">16753 15383 2322,'30'-5'3483,"-18"-4"516,10-2-2064,3 10-774,-2-10 129,11 10 129,-7-10 0,13 9 0,-3-12-258,13 11-129,-4-8-387,10 2 0,1-2-387,5 1 0,-1-1-129,0 2 0,-5 0-129,-2 2 129,-7 2-129,-7 1 0,-8 0 0,-10 4 0,-6 0-129,-16 0-129,13 5-516,-13-5-774,-7 6-2838,-5-1-387,-5-1-387,0-1 129</inkml:trace>
    <inkml:trace contextRef="#ctx0" brushRef="#br0" timeOffset="49371.823">17599 15683 258,'-17'-8'3354,"17"8"516,-11-9-2064,4-5-774,7 14 129,-5-24 129,5 24-129,0-27-387,9 17 129,1-9-387,3 6 0,4-3-387,4 3 0,4 1-129,2 2 129,0 0-129,1 5 258,-2 4-129,-3 1 129,-3 7 129,-1 7 0,-8 3 0,-2 5-129,-4 1 129,-3 2-129,-4-5 129,-3 6 0,-10-6 129,0 0-129,-9-6 258,2 2-129,-8-5-258,2-5 0,0-1 0,0-5-258,1 0 0,2-5-258,9-1-129,-2-12-387,18 18-903,-11-26-2580,12 6-516,10-2-387,8-3 129</inkml:trace>
    <inkml:trace contextRef="#ctx0" brushRef="#br0" timeOffset="49835.85">18073 15601 2451,'-22'22'4386,"5"-20"-129,17-2-258,-26 15-2580,13-15-1419,13 0 129,-14-3 0,14 3 0,0-17 0,3 5 129,6-5-258,4 2 258,2-2-258,4 1 0,-1 1 0,2 3 0,-1 3 0,-1 6 129,-3 3-129,-2 0 258,-1 8-129,-4 9 0,-3-1 258,0 5-258,-5-3 258,0 6 0,-5-7 129,1 3 129,-10-8-129,5 4 0,-11-8 129,7 2-129,-6-6-258,3-4-129,-2 0-387,-1-1-129,19 1-774,-28-20-2193,20 3-1419,6 0-129,2-7-258</inkml:trace>
    <inkml:trace contextRef="#ctx0" brushRef="#br0" timeOffset="50407.883">18952 15023 3483,'0'-16'4128,"0"16"0,0 0-387,11 0-3096,-11 0-129,0 0 0,0 12 0,3 1 387,-3-13-258,0 27 129,-2-13 0,2 8-129,-1 1-129,1 7-258,0 6 0,0 9-129,0 5-258,3 3 258,2 6-258,-1 4 0,1 2 129,3-5-129,-2-5 129,1-6-129,0-5 0,-1-13-129,0-2 0,-2-16-258,1 3-387,-5-16-1290,0 0-1677,-3-11-903,-4-7-387</inkml:trace>
    <inkml:trace contextRef="#ctx0" brushRef="#br0" timeOffset="50715.9">18814 15481 3999,'-14'-8'4386,"14"8"129,-2-11-516,2 11-2838,11-10-516,0 6-258,2-3 0,7 3-129,0-4 0,7 6 0,-1-1 0,4 2 0,0 0-129,3 1 0,-2 0-129,1 0-129,-3 0 129,-5 0-258,4 2-516,-13-2-1032,7-1-2451,-4 1-387,-18 0-129,19 0 388</inkml:trace>
    <inkml:trace contextRef="#ctx0" brushRef="#br0" timeOffset="51331.936">19324 15480 1548,'36'-16'3354,"-20"10"-903,3-5-903,9 9 258,-10-9-129,10 9 129,-11-10-258,10 9-129,-11-9-516,6 2-258,-8-3-387,1 0-129,-5-2 0,-1 1-129,-6-1 129,-2 3 0,-1 2 0,0 10 0,-17-12 0,2 9 0,0 3-129,-6 0 0,-3 8-129,-1 3 129,2-2 0,0 0 129,-2 2-129,4-1 129,1-2 0,2 3 0,2-5 129,2 5 0,2-3 0,3 2 129,1 2 0,3 3 0,-2 2-129,7 2 0,-1 0 0,1 4-129,7 0 129,3-1-258,3-4 129,5 1-129,1-5 0,3 1-129,0-6 129,3-5-258,1 0 129,-3-4-258,5 0-129,-9-8-645,14 8-1032,-13-8-2580,3-4 0,0 2-516</inkml:trace>
    <inkml:trace contextRef="#ctx0" brushRef="#br0" timeOffset="52119.981">19735 15325 3612,'12'0'4386,"-12"0"-258,0 0-1548,0 0-774,0 0-903,17 15 129,-17-15-516,0 0 129,4 14 0,2-3 0,-6-11-129,10 21 129,-8-9-258,8 5 0,-4 0-129,5 2 0,-3-1-129,5 0-129,-2-1 0,1-2-129,-1-5 258,3-3-258,2-6 129,-1-1 0,2-7-129,0-4 258,-1-4-129,-1-5 0,0 1 0,-4-1 129,1 1-129,-4 4 129,0-1-129,1 4 0,-9 12 0,11-12 0,-11 12 0,17-1 0,-17 1-129,20 3 129,-10 2 0,3 0-129,-1 3 129,1 1 0,-1 0 0,2 1 0,0 0 0,1 2 0,0 0 129,0-2-129,1-3 0,0 2 0,-2-6 129,0-2-129,-1-1 129,-1-4-129,-12 4 0,21-22 129,-13 5 0,3-1-129,-4-4 129,-1 1 0,2-1-129,0 1 0,-4 0 0,2 1-258,2 7-129,-6-7-387,11 17-1806,-13 3-2193,8-14-258,-8 14-258,9-20 130</inkml:trace>
    <inkml:trace contextRef="#ctx0" brushRef="#br0" timeOffset="52888.024">20871 15282 2709,'5'21'4257,"-5"-21"-258,2 22-258,3-5-2838,-5-1-645,6 6 387,-6-2-129,6 9 129,-6 0 129,7 10-129,-7-3 0,8 6-129,-8-2 0,5 2-387,-5-1 129,3-3-387,-3-5 258,0-4-129,0-4 0,0-5 0,0-1-258,-3-7 129,2 1-258,1-13 0,-4 14-258,4-14-1290,-8-10-2193,8 10-645,-4-22-258</inkml:trace>
    <inkml:trace contextRef="#ctx0" brushRef="#br0" timeOffset="53376.053">20867 15315 5805,'-5'-17'4386,"4"3"-387,1 14-387,7-17-3870,-7 17 0,15-19 0,-3 9 258,1 2 0,4-1 387,7 4 129,-1-3 258,9 4-258,-4-3-129,7 1-129,0 2-129,2-2-129,-3 2 0,-2 3 0,-4 1 0,-1 3 129,-6 5-129,-5 6 129,-4 5-129,-5 4 129,-7 1-129,0 5 129,-10-2 129,-1 1 0,-8-3 0,2-1 129,-9-7 129,6-1-258,-10-8 129,7 2-129,-5-4-129,2-4-129,1-2-129,0 0-258,6-1 0,-2-9-645,21 10-1161,-18-4-2451,12-7 0,6 0-774</inkml:trace>
    <inkml:trace contextRef="#ctx0" brushRef="#br0" timeOffset="54052.091">21490 15213 2193,'0'0'3612,"11"6"129,-11-6-1419,0 0-1419,17 0-258,-17 0 258,26-3 0,-13 0-129,7 6 258,-4-1-258,6 10 0,-5-4-387,5 6 0,-5 0-258,0 3-129,-2 1 0,-3 1 129,-2 1-129,-2 1 0,0 0 0,-6-1 0,-2 0 0,0-2 129,0-3 0,-1 0 129,-7-4 0,8-11-129,-19 14 129,5-7 0,-4-5-129,-2-2 0,-2 0 0,-1-2-129,-2-5 0,2 2 0,-1-3 0,6 1-129,1-2 129,5 2-129,12 7 0,-15-18 0,15 18 0,5-16-129,10 11-129,-1-3 129,12 4-258,-3-4 0,10 8-645,-6-9-645,11 9-774,-8 0-1806,-1-5-258,2 5 388</inkml:trace>
    <inkml:trace contextRef="#ctx0" brushRef="#br0" timeOffset="54615.123">21945 15205 2967,'18'16'3741,"-18"-16"-129,0 0 0,0 0-3612,0 0 0,1 12 129,-1-12 258,5 15 258,0-1 129,-5-14 129,11 29-129,-10-13-129,7 4-129,-3-2-387,1 3 0,-3-4-258,3 0 258,-3-5-129,-1 1 129,-2-13 129,0 15-129,0-15 0,0 0 129,-7 1 0,7-1-129,-12-1-129,12 1 0,-14-15 129,9 2-129,-2-1 129,4-5 0,-2-3 129,5 2-258,0-6 258,0 3-258,7-2 129,5 4-129,3 4 129,2-1-258,2 5 129,6 3-129,1 5 129,1 1-129,2 1 0,-1 3-129,-2 0 0,-1 0-387,0 7-645,-10-6-2580,-1-1-645,1 0-387,-15 0 258</inkml:trace>
    <inkml:trace contextRef="#ctx0" brushRef="#br0" timeOffset="55148.154">22438 15240 774,'27'0'903,"-1"-10"129,-12 4-2064,1-2 0,0-1 645,-2-2 1032,6 5 903,-8-4 1032,3 2 774,-3-1-516,1 4-516,-6-8-1032,-6 13-774,8-16-258,-8 16-258,-3-20 129,3 20-129,-24-14 129,9 13 129,-6-2-129,-2 3 129,-2 4-129,-1 7 129,0 1-129,1 4 0,-2-2 129,5 8 0,-1-5 129,9 4 129,-4-3-129,12 6 129,-1-7-129,7 7 129,0-4 0,11 1-129,2-3-129,6 3 129,2-4-258,4-1 0,0-5 0,3-1-129,2-1-258,-4-7-129,5-1-387,-9-6-774,10-1-1677,-4-3-1548,-5-8-129,2 3-129</inkml:trace>
    <inkml:trace contextRef="#ctx0" brushRef="#br0" timeOffset="55636.182">22809 15125 3225,'0'15'4257,"0"-15"-258,4 15 0,-4-15-3483,11 20 0,-5-5 0,-4-4 0,5 8 387,-7-6-129,5 7 0,-5-20 0,2 26 0,-2-26-258,6 12-258,-6-12-129,24 0-129,-7-9 0,3-7 0,5 0 0,3-4-129,-1-2 129,2 4 258,-3 0-129,-4 9 129,-2 4 0,-2 5-129,-5 4 0,-4 9 129,1 5-258,-5 5 129,0 2-129,-1 3 129,-2-6 0,2 2 0,-4-2-129,4-5 129,-3 0-258,-1-17 0,0 20-258,0-20-129,0 0-774,0 0-1806,0 0-1806,0-11-129,3-7-387</inkml:trace>
    <inkml:trace contextRef="#ctx0" brushRef="#br0" timeOffset="55984.202">23404 14644 6708,'20'0'4644,"-3"9"-258,-17-9-129,6 22-4128,-3 1-258,1 6 387,-2 9-129,-2 4 258,0 10 129,-1 2 129,0 12-129,-7-8-129,4 2 129,0-2-387,-1-4 0,3-8-129,-2-7-258,4-8 0,0-14-258,1 3-774,-1-20-1290,0 0-2193,1-8-258,-1-9-258</inkml:trace>
    <inkml:trace contextRef="#ctx0" brushRef="#br0" timeOffset="56234.216">23205 14822 6837,'46'0'5031,"-17"0"-387,12 0-387,2 0-3612,5 0-645,0-3-129,4 3 0,-1-1 0,-3 1-258,-3-2-645,3 4-2064,-3 5-1419,-11-6-129,3 5-258</inkml:trace>
    <inkml:trace contextRef="#ctx0" brushRef="#br0" timeOffset="56801.248">24135 15008 1032,'12'-9'3741,"-12"9"-1161,-4-8-774,4 8 129,-17-1 0,17 1-129,-34 0 129,17 8-516,-17-6-258,10 10-516,-12-2-258,8 2-129,-3 0-129,3 3 0,5-3 0,5 4 0,4-3 0,7 3 0,3 1 0,4-1 0,8 3-129,5-1 0,9 1 0,0-1 0,4 2-129,1-3 0,1 3 0,1-4 0,-1 1 0,-5-2 0,0 5 129,-8-1-129,-2-2 129,-5 3 129,-6-4 129,-2 6 0,-10-5 258,-1 5 0,-11-6 0,0 4 0,-10-5 0,2 3-516,-8 0 0,0-2-645,0 9-1548,-8-9-2709,-2-6-387,-6-1-516</inkml:trace>
    <inkml:trace contextRef="#ctx0" brushRef="#br0" timeOffset="57799.306">15697 16883 2967,'8'19'4644,"-1"3"0,-7-11-258,0-11-3612,5 32-387,-2-12 0,1 9 258,-1-2-258,2 11 258,-5-6-129,3 11 258,-3-10-258,0 7 258,0-8-516,0 0-129,0-1-129,0-7-129,0-5-129,-3-3-516,3-1-387,0-15-1935,0 0-1548,0-7-516,0-17 0</inkml:trace>
    <inkml:trace contextRef="#ctx0" brushRef="#br0" timeOffset="58500.346">15568 16794 1677,'-24'-15'4257,"-2"2"0,26 13 129,-17 0-3354,0-4 0,17 4-258,-18 0 387,18 0-258,-13 0 0,13 0 129,0 0-129,0 0-258,0 0-258,0 0 0,0 0-258,0 0 0,5 0 0,8 0 0,4 5 0,3 5-129,7-2 258,5 3-258,4 4 0,5 1 0,0 4 129,0-1-129,1 1 0,-3 1 0,-1 1 0,-3-2 0,-4 4 0,-2 4 0,-5 0 0,0 0 0,-3 1-129,-3 0 258,-2 3-258,-4-1 129,-2-2 0,-5 0 129,-5-4-129,0 2 0,-7-1 0,-5 0 129,-3-3-129,-4 1 129,-1-5-129,-2-1 129,-3-2-129,-1-4 129,-1 0-129,2-6 129,-1-2-129,2 0 0,1-4 0,4 0 0,5 0-129,1 0 129,13 0-258,-14 0 0,14 0-258,0 0 0,0 0-258,0 0-774,8 8-1806,-8-8-1677,19 0 0,-5 0-516</inkml:trace>
    <inkml:trace contextRef="#ctx0" brushRef="#br0" timeOffset="58837.365">16621 17512 2580,'7'29'4386,"-7"-29"0,0 0-129,-10 5-1677,-3-10-1806,13 5 387,-13-21-258,13 11 516,-13-6-387,13 3 258,0 13-387,-8-19-516,8 19-129,0 0-129,-11-13-258,11 13 0,0 0-258,0 0-129,5 9-1677,-5-9-2838,20 1 0,-5-6-645,6-12 0</inkml:trace>
    <inkml:trace contextRef="#ctx0" brushRef="#br0" timeOffset="59964.429">17207 17028 2580,'41'12'3870,"-11"-4"-129,-11 1-1677,5-7-1419,1 9 0,-3-4 129,2 15 129,-8-10-258,5 9 387,-10-5-258,4 8 0,-6-7-387,0 5 0,-4-2-129,-2 1-129,-3-3 0,0-1 129,0-3-129,-3-2 129,3-12 129,-13 20-129,1-15 0,12-5 0,-21 15 129,7-9-258,1 0 129,-2-1-258,1-1 129,0-2-129,0 1 129,2-3-129,0-2 0,2-3 0,10 5-129,-18-19 129,13 4-129,2-4 0,3-1 0,0-3-258,0 3 258,5-2 0,2 0 0,1 5 0,1 5 0,-9 12 0,20-13 129,-9 9 0,3 4-129,1 6 129,5 0 0,0 2 0,3-1-129,2-2 0,2 2 0,-5-1-258,8 5-1161,-9-9-2967,-5 3-129,-2-3-258,-14-2 517</inkml:trace>
    <inkml:trace contextRef="#ctx0" brushRef="#br0" timeOffset="60624.467">17667 16997 3225,'7'7'4515,"-7"-7"-129,0 0-387,7 12-2451,-7-12-1161,0 0-258,1 17 258,3-5 0,-4 1 0,7 6 258,-5-2-258,9 12 258,-8-7-258,7 7 258,-3-5-258,3 2 0,-6-8-129,4 1 0,-6-5 129,-2-14-129,0 0-129,17 3 129,-9-9 0,4-13-258,4-4 0,-1-6 0,4-2 0,1 1 0,-2 2 0,0 3 0,-2 5 129,-2 7-129,-14 13 129,21-12-129,-11 12 0,2 3 0,1 4 0,1 3 0,0 5 0,1-1 0,1 3 129,-3 2-129,2-4 129,-3 5 0,-5-1 0,0 3 129,-3-2-129,-1 1 129,-3 0-258,0-2 0,0-1-387,-3-4-387,10 1-1806,-7-15-2451,18 0-129,1-20-645,4-6 258</inkml:trace>
    <inkml:trace contextRef="#ctx0" brushRef="#br0" timeOffset="61104.494">18421 17272 6450,'-22'0'4644,"22"0"-387,-19-24 0,11 3-4128,1 2-129,4 1 0,1 0 129,1 5 129,2-2-129,6 2 129,4 0-258,2 1 129,4-3-129,6 5-129,-2-1 0,6 6 129,0-2-129,-1 4 129,-2 3 129,-4 2 0,0 6 0,-5 4 0,-3 6 0,-5-1 129,-6 8 0,-1-6 0,-3 6 258,-9-3-129,-1 6 129,-7-12-129,4 3 129,-6-4-129,3-4 129,-4-6-258,5 0 0,-1-5-258,3-1-129,5-6-258,-3-6-645,14 13-645,-5-22-2709,5 4-516,11-8-516,3-3-129</inkml:trace>
    <inkml:trace contextRef="#ctx0" brushRef="#br0" timeOffset="61468.515">18867 16644 7353,'17'7'4515,"-17"-7"129,0 0-645,10 8-3741,-10-8 0,6 20 0,0 2 387,-5 0-129,6 12 129,-7 3-129,5 11 0,-5-4 0,3 5-258,-3 0-129,2-3 0,-2-4-129,0-2 129,2-11-258,-2-4 0,1-2-129,-1-9-258,0-14-258,0 12-258,0-12-1290,0 0-1806,0 0-774,-8-13-387,0-3 258</inkml:trace>
    <inkml:trace contextRef="#ctx0" brushRef="#br0" timeOffset="61719.53">18751 16970 1935,'-13'-14'4902,"4"2"0,9 12-129,9 0-2193,-9 0-903,24-5-516,-9 3-516,11 2-129,-2 0 0,10 4 0,-1-4-258,5 3 0,-2 0-129,3 1-129,-4 1-129,-2-2-129,-1 3-129,-8-6-258,4 5-774,-28-5-1806,22 0-1677,-22 0-387,11-16-129</inkml:trace>
    <inkml:trace contextRef="#ctx0" brushRef="#br0" timeOffset="62271.561">19152 16644 6708,'7'24'4773,"-7"-24"-516,5 22 0,3-11-4128,-5 4-129,-1 6 0,-2 4 258,5 9 258,-5 1 0,3 10 258,-3-4-387,6 10 129,-4 0-387,2 1 129,-1-4-129,2-5 0,-1-7-129,2-7 0,2-8 0,-8-21 0,27 10-258,-10-15 129,6-9-129,0-6 0,4-4 0,-1-2 129,1 2 0,-2 2 129,-4 2 129,-2 7-129,-1 0 129,1 2-129,-1 7 0,0 0 0,-1 4 0,2 0-129,-1 4 129,0 5 0,0 4 0,-2 9 129,-2-1 129,-1 8 0,-4-2-129,1 8 129,-6-2-129,1-4-129,0-3-645,-5-8-1677,8-8-2451,-8-10-387,18-12-258,-6-18 130</inkml:trace>
    <inkml:trace contextRef="#ctx0" brushRef="#br0" timeOffset="63136.611">19934 17123 4902,'20'14'3483,"17"-14"-774,-25-8 387,13-5-3741,-4-8 258,9 5 258,-4-4 258,-2 3 258,5 5 774,-14-5 645,9 8-516,-15-5-516,2 8-645,-11 6 0,5-18 0,-5 18 0,-9-19-129,-6 11 129,-4 0 0,-2 4 0,-1 1 0,-5 3 0,4 5 0,-2 3 0,5 4 0,-3 5 0,7 5 129,1 3 0,5 5 258,-1-2-129,7 4 258,-1-2-258,5 2 129,0-3-129,7-4 0,3-8-258,7-6-129,9-2-258,2-9-129,11 0 0,-1-12-129,8-5-129,-2-4 0,4 3 258,-7-4 0,-2 4 258,-10-2 129,-8 5 0,-1 3 0,-7 5 0,-13 7-129,17-10 129,-17 10-129,0 0 0,10 0 129,-10 0 0,0 0 0,10 15 129,-5-3 0,0 0-129,0 2 129,-2 1-129,2 3 129,0 1-129,0 3 129,0-4 0,0 0-129,-2-6 129,1-1-129,-4-11 129,6 17 0,-6-17 0,0 0 129,0 0 129,0 0-129,0-15 0,-2-1 0,-6-4 0,4-3-129,-2-1 129,0-3-258,5 2 129,1 1-258,4 2 129,8 2-258,6 4 258,4 2-258,9 1 129,2-1-129,8 8 0,0-3-258,10 6-387,-10-6-2322,7 1-1548,1-1-258,-4 0-387</inkml:trace>
    <inkml:trace contextRef="#ctx0" brushRef="#br0" timeOffset="64275.676">21406 16924 3354,'8'41'4773,"-6"-27"-516,8 6 0,0-3-3612,-2 4-903,-1 7 387,0-2 0,2 10 129,-4 3 0,1 17 387,-6-5-258,4 16 387,-4-6 0,0 4-387,-5-4 258,1-2-387,-2-14 258,1-6-516,1-11 0,-1-8-774,5-20-516,0 0-1677,0 0-1935,0-26 0,0-9-258</inkml:trace>
    <inkml:trace contextRef="#ctx0" brushRef="#br0" timeOffset="64703.7">21412 17036 3870,'-9'-17'4386,"9"17"-387,7-22-129,4 7-3741,4-1-258,5 1 129,4 3 129,3 0 258,3 3 0,0 6 0,2 3 0,-4 5 0,0 9 0,-2 0-387,-4 6 129,-3-1-129,-6 2 129,0-1 0,-6 2 129,-3-7 0,-3 2 0,-6-3 129,-6 3 0,-10-5 0,0 7 129,-9-9 0,0 5-258,-4-6 0,0 1 0,3-5-129,2-3-129,5-2-258,1 0-129,7 0-258,0-12-516,16 12-2322,-7-14-1419,5-3-129,4-4-258</inkml:trace>
    <inkml:trace contextRef="#ctx0" brushRef="#br0" timeOffset="65359.738">21889 16852 3870,'19'25'4644,"-19"-25"-258,18 20-258,-5-10-3483,-13-10-129,21 19 0,-21-19-129,20 22 0,-14-9 0,3 5 0,-3-2 129,5 7-129,-5-3-129,1 7 0,0-3-258,1-1 387,-2 1-258,-1-4 129,-1-6-258,1 2 258,-5-16-258,5 12 258,-5-12 0,0 0 0,0 0 0,0-7-129,-3-5 129,0-2-129,-4-3 0,1-3-129,-4-2 258,4 0-516,0-5 258,1 1-129,4-1 0,1 1 0,3 2 0,9-1 0,6 2 129,2 3-129,4 5 0,3 0 129,1 8 0,2 3 0,-1 4 129,-3 0-129,-3 4 0,-4 2-129,1 5-129,-8-1-129,4 5-774,-16-15-2322,3 14-1548,-3-14 0,0 0-516</inkml:trace>
    <inkml:trace contextRef="#ctx0" brushRef="#br0" timeOffset="65859.766">22546 16996 4644,'-26'5'4515,"26"-5"-387,-20-4-129,20 4-3999,-14-24-258,14 9 129,4-4 0,10-1 0,3-1 258,4 1 0,7 3 129,1 3 0,1 4-129,-1 1 129,1 9 0,-7 2 129,-2 11-258,-4 4 0,-3 6 0,-7 0 129,-1 5 129,-6-3 0,-3 3 129,-8-8 129,1 6 0,-10-14 129,5 3-129,-10-10-129,2 1-129,-2-6-129,2 0-129,-2-1-258,2-10-129,3 1-387,-4-9-645,22 5-2838,-7-8-903,6-2-258,3-8-387</inkml:trace>
    <inkml:trace contextRef="#ctx0" brushRef="#br0" timeOffset="66475.802">22854 16441 4644,'16'0'4644,"-6"8"129,-10-8-387,5 13-3354,7 2-774,-6 2 129,5 8 0,-6-1-129,8 9 258,-8 0-129,4 11 258,-4-3-258,3 5 0,-5-4 0,2 0-129,-3-5 0,2-1 0,-3-13-129,0-4 129,1-9-516,-2-10 129,0 0 0,18-6-129,-5-8 0,4-8 0,4 4 129,1-3 0,4 2 0,0 6 129,1 5 129,-3 7 0,-3 2 0,-2 14 0,-1 3 0,-6 7 0,-2-1 0,-2 5 129,-6-7-129,1 4 0,-3-4 129,-4-3 0,-6-5 0,-1-2-129,-6-6 0,-1-4 0,-5-2-129,-1 0 0,1-8-129,-3-1-129,4 2-516,-5-12-774,15 6-2838,-5-8-774,7 3-129,6-10-387</inkml:trace>
    <inkml:trace contextRef="#ctx0" brushRef="#br0" timeOffset="66851.823">23380 16391 2580,'12'0'4902,"-12"0"-258,15 1 0,-15-1-2193,20 10-2193,-14 0 258,6 11-129,-9 1 258,7 12-129,-9-3 129,8 11-129,-5 4 0,3 4-129,-4 0-129,5 3 129,-1-6-258,2-3 258,-3-2-516,1-6-129,3-3-387,-8-14-516,13 0-2451,-15-19-1419,10 3-258,-5-10-258</inkml:trace>
    <inkml:trace contextRef="#ctx0" brushRef="#br0" timeOffset="67415.856">23719 16811 4257,'24'9'4257,"8"-9"-258,-17-12 0,7 5-3870,2-3-129,6 0 258,0 1-129,1-2 258,1 4 0,-3-5 0,0 6 0,-5-10 0,-1 9-129,-8-7 0,-4 5 0,-10-3 129,-1 12-129,-8-20 129,-6 16-129,-10-2 0,0 4 0,-8 2-258,0 4 129,-1 0-129,1 5 258,0-2-129,5 2 0,1-1 0,5-1 0,2 0 0,8 6 0,0-2 0,6 6 129,1 2 0,4 3 0,4 3 0,8 9-129,1-5 129,7 0 129,2 2-258,3-1 129,1-1-258,2-3 0,2-6-258,-3-8-129,4-3 0,-8-9-258,9 3-645,-16-11-1935,7-4-1677,1-4-387,-1-1-129</inkml:trace>
    <inkml:trace contextRef="#ctx0" brushRef="#br0" timeOffset="68303.906">24233 16711 2709,'18'22'4257,"-1"-6"-258,-17-16-258,11 6-2451,-5 6-1032,-6 0 129,8 10 129,-8-4 129,1 12 387,-1-7 0,0 12-129,0-11-129,0 6-129,0-7-258,0-3-129,0-5-129,0-15-129,11 10 0,-11-10 0,22-13-129,-9-6 129,7-5 0,1-5 0,1 2 0,1-2 0,0 0 129,0 1-129,-4 3 129,2 8 0,-5 5-129,0 2 0,-4-2 0,3 10 129,-2 2-129,-13 0 0,21 19 0,-11-6 0,-2 5 129,-2 2 0,-3 2 0,1 2 129,-4 0 0,2-4 258,-2-2-258,0-2 129,0-4-258,0-12 129,6 11-258,-6-11 0,23-9 0,-5-5-129,3-4 0,5-8 0,2-3 129,1 0-129,1 4 258,-2 1 0,-7 2 0,0 9 129,-3 2-129,-4 9 0,-1 2 0,-2 2-129,1 3 0,-1 6 0,-1 5-129,3 0 258,-2 4-129,-1 5 0,1 1 0,-3 5 0,-2 3 0,-1 0 0,-4 4-129,-1 1-516,3 14-2193,-8-15-2064,-6-4-387,-7-9-258,-6-9-258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2-02T16:10:05.97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1EDABE69-524C-40BC-BA78-6F6986D63264}" emma:medium="tactile" emma:mode="ink">
          <msink:context xmlns:msink="http://schemas.microsoft.com/ink/2010/main" type="inkDrawing"/>
        </emma:interpretation>
      </emma:emma>
    </inkml:annotationXML>
    <inkml:trace contextRef="#ctx0" brushRef="#br0">8148 17648 774,'0'0'1935,"0"0"0,0 0-645,0 0 129,0 0-645,0 0-258,0 0 0,0 0-129,0 0 258,0 0 129,0 0 129,0 0 0,0 0-129,0 0 129,0 0-129,0 0-129,0 0 129,0 0-258,0 0 129,-9-10 0,9 10 0,0 0 0,0 0 0,-14-7-387,14 7 258,0 0 0,0 0-129,-13-2-516,13 2 258,0 0-516,-11-1 387,11 1 0,0 0-129,-11-4 129,11 4 0,0 0 387,-12 2-258,12-2-129,-13 0 0,13 0-129,-13 0 129,13 0 129,-15 4-129,15-4-645,-16 0 645,16 0 258,-14 1 0,14-1-516,-11 0 258,11 0 0,-12 2 0,12-2 0,-13 1-129,13-1-258,0 0 258,-13 6 387,13-6-387,0 0-129,-14 5 129,14-5 258,0 0-258,0 0 387,0 0-516,0 0 0,-3 12 0,3-12 0,0 0 0,0 0 0,0 0-129,0 0-129,0 0-516,8 8-645,-8-8-1290,0 0-1419,0 0-129,0 0 517</inkml:trace>
    <inkml:trace contextRef="#ctx0" brushRef="#br0" timeOffset="934.053">8176 17309 1,'6'16'2708,"-6"-16"-515,0 0-1032,0 0-3225,0 0-1032</inkml:trace>
    <inkml:trace contextRef="#ctx0" brushRef="#br0" timeOffset="1460.083">8176 17309 3096,'6'39'2967,"-6"-39"-645,0 0-645,0 0-903,0 0-516,0 0-258,0 0-258,0 0 129,0 0-258,0 0 387,0 0 129,0 0 129,0 0 0,-8 7 0,8-7 0,0 0 0,-14 7-129,14-7-129,-13 1 0,13-1 0,-15 7 129,15-7 0,-13 0 129,13 0 129,-16 0-258,16 0 129,-16 0-129,16 0-258,-16-1 0,16 1 0,-14-2 0,14 2-129,-16 7 129,16-7 0,-12 2 129,12-2 0,-11 3 129,11-3-129,0 0 0,-12 5 0,12-5 0,0 0 0,0 0 129,0 0-129,0 0 0,0 0 0,0 0 0,0 0-129,0 0-258,0 0 129,-3 12-258,3-12 258,0 0 0,0 0 0,0 0 129,0 0 0,0 0 129,0 0-387,0 0-516,0 0-645,0 0-1935,0 0 387</inkml:trace>
    <inkml:trace contextRef="#ctx0" brushRef="#br0" timeOffset="7347.42">8463 17326 1,'0'0'1031,"0"0"130,0 0-258,0 0-129,0 0 0,0 0-516,0 0 0,0 0-129,0 0 258,0 0 258,0 0 0,-10-7 387,10 7-129,0 0-258,0 0 258,0 0-258,0 0 0,0-10-387,0 10-129,0 0 0,0 0 0,0 0 0,0 0 258,0 0 0,0 0-129,-11-10 258,11 10-258,0 0-258,0 0 129,0 0-129,-7-11 0,7 11-129,0 0 129,0 0 0,-6-11 129,6 11 0,0 0 0,0 0 0,-6-11 129,6 11-129,0 0-129,-4-10 129,4 10-258,0 0 129,-2-12 0,2 12-129,0-12 129,0 12-258,0-13 258,0 13 0,0 0 0,5-11 258,-5 11-258,0 0 129,0 0-129,0 0 129,0 0-129,4-13 0,-4 13 0,0 0 0,0 0 0,0 0 0,0 0 0,0 0-129,0 0 0,0 0-129,0 0 0,0 0 0,0-12 0,0 12-258,0 0 258,0 0 129,0 0 129,0 0 0,0-10 129,0 10 129,0 0 0,0 0-129,0 0-129,0 0 0,0 0-129,0 0-129,0 0 129,0 0-129,0 0 129,0 0-129,0 0-129,0 0 129,0 0 129,0 0 0,0-13-258,0 13 387,0 0-129,0-11 129,0 11-129,0 0 129,0 0 129,0-12-258,0 12 129,0 0 0,0 0 0,0 0-129,0 0-129,0 0-129,0 0 0,0 0-129,0 0 129,0 0 129,0 0-258,0 0 387,0 0 0,0 0 258,0 0 0,0 0 129,0 0 258,2-10-258,-2 10-129,0 0 258,0 0-258,0 0 0,0 0 0,0 0-129,0 0-129,0 0 0,0 0 129,0 0-129,0 0 0,0 0 129,0 0 0,0 0 0,0 0 129,0 0 0,0 0 0,0 0 0,0 0 0,0 0-129,0 0 0,0 0-129,0 0 0,0 0 0,0 0-129,0 0-258,0 0 258,0 0-258,0 0 129,0 0-129,0 0 258,0 0-129,0 0 258,0 0 129,0 0 0,0 0 0,0 0 0,0 0 129,0 0-129,-5 6 0,5-6 0,0 0 0,0 0 0,0 0-258,0 0-129,0 0-129,0 0 0,0 0 129,0 0-129,0 0 129,0 0 0,2-6 387,-2 6 0,0 0-129,0 0 129,0 0 0,0 0 0,0 0-129,-7-8 0,7 8-516,0 0 258,0 0-129,0 0 0,0 0 129,0 0-258,0 0 517</inkml:trace>
    <inkml:trace contextRef="#ctx0" brushRef="#br0" timeOffset="10480.599">8462 17302 1,'0'0'1160,"0"0"130,0 0-129,0 0 0,0 0-258,0 0-258,0 0-516,0 0 129,0 0 0,0 0 258,0 0 0,0 0 387,0 0-258,0 0 129,0 0-129,0 0 129,0 0-258,0 0-258,0 0 258,0 0-387,0 0 129,0 0 258,0 0-129,0 0 129,0-8 0,0 8-129,0 0-129,0-10 258,0 10-387,0-12 0,0 12-129,0-14-129,0 14 129,1-14 0,-1 14 0,2-10 0,-2 10 0,2-14 0,-2 14 129,5-14-129,-5 14 0,4-12 129,-4 12-129,2-15 0,-2 15 0,2-13 0,-2 13 0,0 0 129,3-14 0,-3 14 129,0 0-129,0 0 129,0 0-129,0 0 0,0 0 0,0 0-129,0 0 0,0-12 0,0 12 0,0 0-129,0 0 258,0 0-129,1-16 0,-1 16 0,0 0 0,0 0 258,0 0-258,0-12 0,0 12 0,0 0 0,0 0 0,0 0-258,0-11 258,0 11 0,0 0 0,0 0 0,0 0 0,0 0 0,0-12 0,0 12-129,0 0 129,0 0 0,0 0-129,0 0 129,0 0-129,0 0 129,0 0 0,0 0 0,0 0-129,0 0 0,0 0 129,0-12-129,0 12 0,0 0 129,0 0-129,0 0 129,1-12 0,-1 12 0,0 0 0,0 0 129,0 0-129,0 0 0,0 0 0,2-12 0,-2 12 0,0 0 0,0 0 0,0 0-129,0 0 129,0 0-129,0 0 0,0 0 0,0 0-129,0 0-129,0 0 129,0 0-129,2 7 129,-2-7-258,0 0 258,0 0 0,0 0 0,2 11 129,-2-11-129,0 12-258,0-12-645,0 17-1806,0-17-903,-1 16 258</inkml:trace>
    <inkml:trace contextRef="#ctx0" brushRef="#br0" timeOffset="12615.721">8201 17331 258,'-7'9'1290,"7"-9"-258,0 0 258,0 0-129,0 0-258,0 0-129,0 0-645,0 0 0,0 0 129,0 0-129,0 0 0,0 0 0,0 0 0,0 0-129,0 0 258,0 0-258,0 0 258,0 0 0,0 0 258,0 0-129,0 0 129,0 0 0,0 0 129,0 0 0,0 0-258,-5-9 0,5 9-129,0 0 0,0-12-129,0 12 129,0 0 129,-3-15-129,3 15-129,-1-12 129,1 12-129,0-14 0,0 14 0,0-14 129,0 14-258,0-17 129,0 17 0,0-18-129,0 18 129,1-17 129,-1 17-129,1-14 129,-1 14-129,0-12 129,0 12-258,0-10 129,0 10-129,0-11 0,0 11 0,0 0 0,0-16 129,0 16-129,0-12 0,0 12 129,0 0-129,-1-14 0,1 14-129,-1-12 129,1 12 0,0-11-129,0 11 0,0 0-129,-3-11 129,3 11 0,0 0 129,0-12-129,0 12 129,0 0-129,0 0 0,0 0 129,-1-12 0,1 12-129,0 0 129,0 0-258,0 0-258,0 0 0,0 0-129,0 0 0,-1 6-258,1-6 0,0 0 0,0 11 0,0-11 0,0 0 258,0 0-387,0 13-774,5 0-1161</inkml:trace>
    <inkml:trace contextRef="#ctx0" brushRef="#br0" timeOffset="13783.788">8214 17316 129,'0'0'516,"0"0"-129,0 0 258,0 0 129,-12-3 129,12 3-129,0 0-258,-11-4-258,11 4-129,0 0 0,-15 0-129,15 0 0,-11 4 129,11-4 129,-13 4-129,13-4 0,-14 12 129,14-12 129,-16 4 129,16-4 129,-13 5-129,13-5-129,-14 4 129,14-4-258,-10 1-129,10-1 0,-14 0-129,14 0-129,-13 2 516,13-2-129,-15 0 0,15 0 129,-16 0 129,16 0 0,-17 0-129,6 0-258,11 0-129,-20 0-258,20 0 129,-15 0 0,15 0 129,-13 0-258,13 0 258,0 0 0,0 0 258,-12-2-258,12 2 0,0 0-258,-10 0 129,10 0-129,0 0 0,-13 7-258,13-7 0,0 0 0,0 0-258,-9 12 258,9-12-258,0 0-129,1 14 258,-1-14 129,0 0 0,13 6 129,-13-6 129,14 5-258,-14-5-1032</inkml:trace>
    <inkml:trace contextRef="#ctx0" brushRef="#br0" timeOffset="15323.876">8112 17395 1677,'0'0'1806,"0"0"-645,0 0-258,-12-4-516,12 4-258,0 0-129,0 0 0,0 0 0,0 0 258,0 0 129,0 0-129,0 0 129,0 0 0,0-12 129,0 12-258,0 0 129,0 0-129,7-13 0,-7 13 387,0 0 129,0 0 129,0 0 129,0 0 0,4-11-258,-4 11 129,0 0-387,0 0 0,0 0-516,0 0 0,0 0-387,-8-5 387,8 5 0,-16-2 129,16 2 129,-20 0 0,9-3 0,11 3 0,-22-3-129,22 3 0,-21-1-129,11 1-129,-2 1 129,12-1 0,-22 3 0,22-3 0,-20 3 0,20-3 129,-14 5-129,14-5 0,0 0 0,-14 0-129,14 0-129,0 0 0,-11 1 0,11-1-129,0 0 129,0 0 129,0 0-129,-11 5-129,11-5 258,0 0-258,0 0 258,0 0 129,0 0 0,0 0 0,0 0 258,0 0 129,0 0 0,0 0-129,0 0-129,0 0 0,0 0-129,-11 10 0,11-10 0,-7 13-129,7-13 0,-7 12 129,7-12-129,-7 14 129,7-14 0,-10 12 0,10-12 0,-7 12 0,7-12 258,0 0 0,0 0 129,0 0-258,-10 12 0,10-12-129,0 0 0,0 0 0,0 0 0,0 0-129,0 0 0,0 0 258,0 0-129,0 0 129,0 0-129,0 0 0,0 0-129,0 0 0,0 0-258,0 0 129,0 0 129,0 0 0,0 0 0,0 0 0,0 0 129,0 0-129,0 10-129,0-10-258,0 0 0,0 0-258,10 12 258,-10-12 0,11 0 258,-11 0 0,10 0 0,-10 0 129,0 0 129,12-5-516,-12 5-1032,13-7-2064,-13-7 387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30T21:17:58.89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136 116 96 0,'-13'-24'38'0,"7"20"-20"0,-6-6-1 0,5 6 16 16,-5-1-6-16,-7 1-3 15,7-1-6-15,0-4-1 16,-1 4-9-16,1 0-1 0,6 1 3 16,-1 4-2-16,1-5 1 15,6 5-5-15,6 0-1 16,7 0 1-16,-1 0 0 0,7 0-5 15,6 0-1-15,6 0 3 16,0 5 1-16,0-1-3 16,0 6-1-16,6 4 1 15,0-10 2-15,6 5-2 16,7 5 0-16,6-4 1 16,5 4 0-16,8-5 2 15,-1 5 1-15,0 0-1 16,0-5 1-16,0 5-4 15,0-5 0-15,1 1 1 16,5 4 2-16,6-5-1 16,1 0-1-16,6 5 3 15,6-5 0-15,0 5-4 0,6-9 1 16,0-5 2-16,6-5 1 16,-6-9-1-16,0 10 1 15,0-6-2-15,7-3 2 16,5 8-2-16,-5 0-1 15,5-9 1-15,-6 5-1 16,-5 0 0-16,-8-10 0 16,8 5 0-16,-7 0 2 15,6 5 1-15,0 0 1 16,6-10-2-16,0 10 1 16,-5-5-2-16,-8 5-1 15,-5 4 1-15,0-9 1 16,6 5-3-16,-6-1 0 0,5 1 1 15,8 0 0-15,-1 4 0 16,0 5 0-16,-6 0 0 16,0 0 0-16,-7 0-3 15,-5 0 2-15,6 0 3 16,-1 0 3-16,1 5 0 16,18 13 0-16,1-8 1 15,-1-1 1-15,0 5-3 16,-5-5-3-16,-1 0 2 15,0 5 0-15,0-4-1 16,0 4-2-16,6-5 1 16,1 0 1-16,-1 5-3 15,-6-5 0-15,0 10 3 16,-6-5 1-16,-6-5 3 16,18 5 3-16,-12-4-2 0,0 8-2 15,6-4 2-15,0 5 2 16,0-5-4-16,-12 4-3 15,18 5-1-15,-5-4 1 16,-1 4-1-16,-13 0-1 16,7-4 1-16,0-5 1 15,6 5 1-15,7-6 1 16,5 6-2-16,-5-5 1 16,-1 0 2-16,-6-5 2 15,6 1 1-15,7-10 2 16,6 0-3-16,18 9-2 15,-6-5-2-15,-6 6-3 0,-13 4 3 16,-12-5 0-16,1 0-1 16,-1 5 1-16,-6-14 0 15,6 0 3-15,0-9-3 16,6 4 0-16,-12 1-1 16,-19-1-2-16,-12 0-2 15,-12 5 1-15,-7 5 1 16,1 0 2-16,-7-1-3 15,-6 1 0-15,0 4 1 16,6-9 0-16,6 0-5 16,7 0 1-16,12-14-5 15,6 0-1-15,6-4-11 16,7-5-1-16,-1 4-13 16,-5-4-6-16,-13 4-72 15,-31 1-47-15,-25-1 70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31T00:33:34.36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29CD5B0F-0A26-4D72-9621-58B8013A845F}" emma:medium="tactile" emma:mode="ink">
          <msink:context xmlns:msink="http://schemas.microsoft.com/ink/2010/main" type="inkDrawing"/>
        </emma:interpretation>
      </emma:emma>
    </inkml:annotationXML>
    <inkml:trace contextRef="#ctx0" brushRef="#br0">13222 10505 3612,'16'2'4128,"-16"-2"-129,0 0-2967,0 0-1032,0 0 0,-12 10 258,12-10 129,-25 7 129,14 1 129,-8-5 0,8 5 0,-10-3 0,8 6-129,-6-2-258,6 5 0,-4 1-258,-1 2 0,-1 4 0,0 4 0,-1 4 0,-2 3 0,-2 5 129,-1 5-129,-1 5 258,-2 3-129,-4 3 258,3 5 0,-1-1 0,7 4-129,1-7 0,10 0 129,3-6-129,9-1 0,9-9-129,10-5 0,4-5-129,7-6 129,0-7-129,5-1 129,-1-7-129,1-1 129,-4-4-129,-2 1 0,-4-3 0,-4 0 0,-3 0 0,-7 0-129,-11 0-129,16 0-258,-16 0-774,0 0-2451,0 0-903,0 0-516,-5-19 129</inkml:trace>
    <inkml:trace contextRef="#ctx0" brushRef="#br0" timeOffset="632.035">13345 11099 3354,'1'23'4644,"5"-9"-387,-6-14-387,18 0-2838,-18 0-1548,29-1-129,-12-7 258,7-1 129,-1-4 0,4-2 258,-2 1 129,-2-5 258,0 3-129,-5-3 129,-2 5 0,-5-2-258,-3 4 0,-7 0 0,-1 1-129,0 11 0,-14-14 0,-1 9 0,-4 2 0,-1 3 0,-4 0 0,0 4 0,-2 3 0,5 2 0,0-1 0,1 4 0,2-1 129,4 3-258,1-1 129,2 2 0,1 0 0,2 1 129,2 1 0,-1-1-129,4 2 258,-1 0-129,4 0 129,0-1 0,0 0 129,5-3-129,10 3 0,0-6 0,10 0-129,3-5 0,6 1 129,0-5-258,4-2-129,-3 0 0,-3 0-258,2 0-645,-12-8-1419,-1 3-2064,2 1-258,-5-6-129</inkml:trace>
    <inkml:trace contextRef="#ctx0" brushRef="#br0" timeOffset="909.051">13900 11160 7224,'5'17'4902,"-5"-17"-258,0 0-516,0 0-4257,0 0-258,12 5 0,-12-5 129,0 0 0,0 0-129,0 0-258,10 0-1161,-10 0-2580,0 0-129,5-5-258</inkml:trace>
    <inkml:trace contextRef="#ctx0" brushRef="#br0" timeOffset="1668.095">14171 11071 5160,'3'28'4773,"-3"-28"-774,7 18-258,-7-18-4257,15 14 0,-3-12 0,6 1 258,5-3 258,0-9 0,1-2 387,-1-6 129,3 3-129,-6-7 0,0 4 0,-8-3-258,-4 2 0,-6 1 129,-2-3-258,0 5 0,-7 0 0,-5 2 0,-2 5 0,0 4 0,-5-2 0,1 6-258,-1 6 258,1 1-129,1 5 0,3 2 0,2-1 0,3 4-129,1-1 129,8 5-129,0-3 0,4 7 0,3-3-387,9 8 258,1 0 0,3 8-258,0 1 387,3 9-387,-4-1 129,2 7 0,-6 0 258,1 0 129,-7 0 258,-4-7 0,-1-1 258,-4-7 0,0-5 258,-9-8-129,1-3-129,-9-10 129,2 0-387,-5-10 129,0-3 0,-4-7 129,1-9 129,0-13-129,5-3 129,2-11-129,10-1 129,1-7-258,8-1-129,12-4-129,7 2 0,6 4 0,6 2-129,2 6 129,5 2 0,-3 4 0,0 7-258,-2 10-516,-10-3-1032,2 6-2451,-4 13-258,-10-1-258</inkml:trace>
    <inkml:trace contextRef="#ctx0" brushRef="#br0" timeOffset="1962.112">14686 11194 5805,'12'37'5418,"-5"-22"-645,4-4-258,-11-11-2838,24 15-2193,-12-11 0,4 2 129,-4-6 0,5 0-129,-10-10-903,6-5-2967,-4 4-258,-7-12-129,5 1 130</inkml:trace>
    <inkml:trace contextRef="#ctx0" brushRef="#br0" timeOffset="2824.161">16128 10561 1548,'13'0'4128,"-13"0"0,-10 0-129,-8 0-3354,4 4-387,-7 3 129,1 4 0,-6-2 0,0 5 0,-3-3 129,2 7 0,-5-3 0,3 6-129,-4-3 129,2 8-258,-2 2 129,3 5-258,-3 1 129,5 2 0,-1-2 0,7 7 0,0-5 129,9 1-258,3-3 258,8-2-129,2-3 258,14 0-258,5-4 0,6-3 0,5-5-129,8-5 0,1-4-129,2-4 129,0-4-129,-3-1 0,-3-7 0,-5-2-129,-1 3 129,-8-2-258,-3 3-129,-18 6-258,22-8-774,-22 8-1548,7-14-1806,-7 14-387,10-14 0</inkml:trace>
    <inkml:trace contextRef="#ctx0" brushRef="#br0" timeOffset="3297.188">16235 11110 6063,'-14'5'4902,"14"-5"-645,-9-8-516,9-3-3999,0-7-516,10 4 258,0-4 129,9 1 0,-2-1 258,7 1 258,0 4 0,1 3 129,1 3 0,-5 3 0,5 4 0,-8 2-129,0 8-129,-3 3 0,-4 3 129,-4 1-129,0 2 387,-7 0-129,1-1 129,-3-2 0,-5 4 0,-6-8 129,1 5 0,-10-10-129,1 3 0,-4-5-129,-2-2-129,-1-3-129,0 0-387,2-4 129,0-8-387,10 7-258,-4-13-903,20 18-1548,-4-22-1290,4 5-387,10 2 129</inkml:trace>
    <inkml:trace contextRef="#ctx0" brushRef="#br0" timeOffset="3732.213">16692 10906 5547,'-11'44'4902,"3"-25"-516,7 6-258,-2-5-3999,3 7-516,-1-3 129,2 3 0,3-5 129,2-1 258,4-3 129,1-6 0,7-3 129,-1-7-129,9-2 0,-2-3-129,4-6 0,-1-7-129,-3 1 129,1-4 0,-4 1 0,-7-6 0,-3 8 129,-8-5 0,1 7 0,-4-6 0,-3 8-129,-2-1 258,5 13-387,-11-13-258,11 13-129,0 0 0,-18-15-645,18 15-1806,0 0-1806,7 0-258,-7 0 0</inkml:trace>
    <inkml:trace contextRef="#ctx0" brushRef="#br0" timeOffset="4272.244">17193 10882 1161,'-14'15'1806,"14"-15"-387,-5 17-2709,5-7 645,0 1 903,7 5 516,-1-5 774,6 8 645,-5-1 387,7 1-258,-6 0-258,8 4-903,-7-3-516,1 0-129,-3-4-129,3 1 129,-10-17 0,5 15 129,-5-15-129,0 0 0,-5-4-129,5 4 0,-13-25 0,8 10-258,-2-4 0,2-4 0,1 2 0,0 1 0,2 0 0,2 2 0,4 2-129,6 2 0,3 4 0,3 1-129,6 3-129,1-4-129,7 9-129,-2-10-516,12 11-1419,-3-6-2193,-1-5 0,8 4-387</inkml:trace>
    <inkml:trace contextRef="#ctx0" brushRef="#br0" timeOffset="5004.286">17916 10786 4902,'-26'19'4644,"6"-13"0,2 9-645,2-2-3612,-10 1-129,4 1-387,2-1 129,1 3-129,7-5 129,1 1-129,7-2-129,4 2 516,1-1-258,11 0-258,2 5 258,2-2 0,4 5-129,1-1 0,-1 5 129,-2-3 0,-2 1 0,-6 0 129,-5-6 258,-4 4-129,-5-6 0,-6 1 0,-10-10 0,0 3 0,-7-7 0,1-1-129,-3 0-129,7-4 129,0-3 0,7-1-129,3-2 129,6 0 0,6-1-129,0 11 0,24-21 0,-2 12 0,9-3 0,4 0-129,8 1 0,4-3 0,4 0 0,-1-4-129,5 3 129,-2-3 0,-3 0 0,-4-2 0,-6 1 129,-4-1 0,-11 3 0,-1 0 129,-12 5-129,-7-2 258,-5 14-129,-8-12 0,-7 12 0,-8 0-129,-2 5 129,-5 7-258,-1 0 258,-1 2-258,1 3 258,5 2-129,1-1 129,5 3 0,2-2 129,10 6 0,3-2 0,7 4 0,9-2-129,12 2 258,6-4-387,8-4-129,10 4-774,-2-15-2709,10-6-1032,5-2-387,-3-21-258</inkml:trace>
    <inkml:trace contextRef="#ctx0" brushRef="#br0" timeOffset="6318.361">18817 11171 1419,'0'0'3870,"0"0"129,0 0-258,0 0-3483,0 0-258,0 0 129,0 0-129,3-6 129,-3 6-129,0 0 387,12-8-258,-12 8 129,0 0 0,0 0 258,0 0-258,0 0 0,0 0 129,-6 7 129,-8-6 0,3 10 0,-4-7 0,5 2-129,-3-3 0,13-3-129,0 0-129,0 0-129,0 0-129,0-9-129,0 9-387,7-12-774,-7 12-2967,13-11 0,-13 11-387</inkml:trace>
    <inkml:trace contextRef="#ctx0" brushRef="#br0" timeOffset="7324.418">19513 10290 1548,'3'17'3096,"-3"-17"0,-3 17-2709,0-1-774,1 5 645,0 4-129,-3 3 258,1 7 258,-2-1 129,3 12 258,-5-2-129,3 9 129,-4 5-129,1 7-387,-4-4 0,6 0-129,-8-6-258,8-4-129,-2-7 129,2-8-387,2-7-387,1-16-903,3-13-2451,-3 15-129,3-15-129</inkml:trace>
    <inkml:trace contextRef="#ctx0" brushRef="#br0" timeOffset="7827.447">19657 10786 4128,'-2'38'4386,"2"-14"-387,-5-9-258,4 2-3483,-2 7-774,3-4 387,0 3 129,3-6 129,1 3 129,-4-20 258,17 17 0,-17-17 0,27 0 129,-5-7-129,5-2-258,0-8 0,2 1 0,-3-3 0,3 0 0,-8 4 0,1 1 0,-12 6 0,-10 8-129,17-1 129,-17 1-258,6 17 0,-5 1 0,-1 4 0,0 7 129,0-2 0,0 2 129,0 0-258,0 0 0,0-2-516,0-12-516,6 7-1806,-6-22-1806,17 5-258,-4-8-387</inkml:trace>
    <inkml:trace contextRef="#ctx0" brushRef="#br0" timeOffset="8307.474">20445 10836 7998,'0'0'4386,"-10"0"258,-2-8-1290,-2 8-3225,-5 0-129,-2 0 0,1 4 0,-4 4 0,4 1 0,2 1-129,4-4 129,2 2-129,12-8 129,-7 15-258,7-15 129,8 13 0,5-4-129,2-1 129,5 5-129,-2-1-129,6 5 129,-7-2-258,4 4 258,-3 0 129,-6 0 129,-1-1 258,-5 0 0,-3 0 258,-3-5-129,-4 2 129,-10-3-258,2-2 129,-5-4-258,-1-4-129,-1-2-258,-3-2-129,7-5-387,-9-11-258,15 4-129,-9-13-258,17 5-645,-1-10-1677,2-5-645,22 3 129</inkml:trace>
    <inkml:trace contextRef="#ctx0" brushRef="#br0" timeOffset="9096.52">20871 10420 5805,'-3'70'4902,"3"-24"-516,-4-5-516,2 11-4128,0 3-258,2 3 258,-3-2-129,0-3 129,-4-5 0,0-4 129,-4-6 258,-3-8 0,0-8 0,-6-5-129,0-9 0,1-6 0,-2-3-129,-1-11 129,1-5-129,1-4 0,1-5 129,1 0 0,3-1 0,3 3 129,8 3-129,3 1 0,1 2 0,9 3-129,3 2 0,11 4 0,3-1-258,6 3 258,-2-4-129,14 5 129,-7-1 0,8 2 0,-3 1 129,1 3-129,-3 1 129,-2 0 0,-7 5 129,-5 4 0,-1 3-129,-7 2 0,-3 6 0,-3 0 129,-3 4-129,-2 1 0,-2 4 129,0-6 0,-2 4 0,-3-5 258,1-2-129,-1-4 0,0 0 0,0-16 129,-7 17-129,7-17 0,-12 1 129,12-1-129,-13-9 0,4-6 129,3-2-129,-1-7 129,7-1 0,0-4-129,8 0 0,4 0-258,6 0 258,3 4-387,2 4 258,5 2-258,-5 4 129,3 3-129,-3 4 0,-1 4 129,-6 1-258,2 3-129,-6 0-387,2 7-516,-14-7-1161,19 5-2064,-5 1-387,-14-6 258</inkml:trace>
    <inkml:trace contextRef="#ctx0" brushRef="#br0" timeOffset="9539.545">21601 10737 4257,'-2'39'4902,"2"-12"-516,-4-4-258,4 2-3096,-2 6-1161,-2 4 129,2 0 0,0-4 129,-2-1 0,4-10 129,0-6 0,0-14-129,24 0 0,-4-12 0,7-5-129,1-9 129,3-4-258,0-3 0,-2 3 129,-6 3 0,-2 6 129,-8 4 0,-13 17 0,13-12-129,-13 12 258,0 10 0,0 7-129,0 3 129,0 5-129,0 3 129,2 2-129,3-1 129,2 1-387,7-2-129,-5-11-774,13 5-1677,-1-12-1806,0-10-387,7-3-129</inkml:trace>
    <inkml:trace contextRef="#ctx0" brushRef="#br0" timeOffset="9915.566">22388 10769 7224,'-5'19'4773,"-8"-11"-129,0 3-387,3 1-3999,-8 1-258,-4 3 0,0 1 129,-1 3-129,-2 0 387,8 1 0,-1-1 0,5 1-129,3-2 0,7 4-129,3 0 0,3-2 0,8-3-129,9-3 0,5-2-258,2-9 129,8-2-129,-2-4-129,7-11-258,-4-8-129,9 2-387,-12-18-387,12 8-774,-12-15-1161,0-2-1290,1 1-129</inkml:trace>
    <inkml:trace contextRef="#ctx0" brushRef="#br0" timeOffset="10363.592">22803 10401 2322,'0'-11'3999,"0"11"129,0 13-1806,2 6-1290,-4 0-129,2 16 258,-10-1 0,10 15-129,-8 2-129,8 14-129,-6-1-258,6 7-129,-4-3-129,1 0-129,0-6-129,-3-8 0,0-11-129,-2-12-129,-2-6-258,-6-18-129,4-7-258,-11-13-129,4-7 129,-7-16-129,5-2 258,-9-10 258,4-1 258,-2 2 258,4-1 258,4 7 129,3 6 129,8 7-129,2 4-129,9 11 129,10 3 258,12 6-258,3 1 0,10 2 0,6-4 129,7 5-129,4-4-129,5 2-129,-3-3-129,0-3-516,7 8-1290,-12-1-2709,-6-9 129,2 6-516</inkml:trace>
    <inkml:trace contextRef="#ctx0" brushRef="#br0" timeOffset="20792.189">22990 11085 1548,'6'-5'2580,"-6"5"-1935,11-23-645,2 8 0,5 0 387,1 1 387,1-2 258,2 5 129,0 0 0,2 4-129,0-1 0,-1 5-129,1 1-129,-1 2-387,-3 0 0,-1 3-129,-4 2 0,-4 4 129,-11-9 129,13 21 0,-13-21 258,0 25-258,-13-13 129,3 4-129,-11-3 129,5 3-129,-11-4-129,1 3 0,-7-3-129,6-1-129,-3-3 0,2-1-129,1-2 0,3-4 0,5-1-258,2 0 0,6-6-387,1-8-387,10 14-1419,5-23-2064,5-2-129,10 4 0</inkml:trace>
    <inkml:trace contextRef="#ctx0" brushRef="#br0" timeOffset="21300.218">23492 10790 6321,'0'37'4902,"0"-21"-387,3 5-516,2-3-4257,3 5-129,-4-2 0,6 5 129,-2-1 0,2-1 0,-2 2 387,-1-3 258,1 2 0,-3-3 0,1 3 0,-5-8-129,2 0 129,-3-4-129,0-13-129,2 16 0,-2-16 0,0 0 0,-3-8 0,-2-4 0,3-2 0,-1-8 0,1 3 0,0-8 129,2 2-129,2-4 0,7 1-129,5-2 0,3 1 129,6-2-258,1 5 258,4 1-258,3 4 0,1 4-258,2 0 258,1 11-516,-6-6-774,11 7-2838,-5 5-645,-3-6-129,3 1 0</inkml:trace>
    <inkml:trace contextRef="#ctx0" brushRef="#br0" timeOffset="22968.313">24197 9893 645,'0'0'2580,"0"0"-129,0 0-129,0 0-387,0 0-645,0 0-129,0 0-387,0 0 0,0 0-258,12-4-129,-12 4 129,0 0-129,0 0-129,0 0 258,0 0-129,12 0-129,-12 0 0,0 0 129,12 4-258,-12-4 129,15 12 129,-3-3-258,0 3 0,4 5-129,1 7 129,4 5 0,3 6 0,5 6 0,-3 9 0,4 6 0,0 14-129,0 6 0,-2 6 0,-3 2 129,-4 11-129,-5-1-129,-4-2 258,0 0 129,-8-12 129,2-2-129,-6-10 258,0-4 0,-6-13-129,-1-4 129,-6-9-258,-2-2 0,-7-6-129,-1 0-129,-5-7 0,-1 2 0,-3-4 0,1-1-129,-2 0 0,-2-4-129,8 6-387,-10-11-1677,9 4-2193,5-4-516,-2-11-129,3 0 130</inkml:trace>
    <inkml:trace contextRef="#ctx0" brushRef="#br0" timeOffset="29271.674">5773 14779 1935,'0'0'3870,"0"0"-129,0 0-129,0 0-2709,0 0-645,0 0 0,0 0 258,0 15-258,0-15 387,0 0 0,0 14-129,6 0 0,-6-1 258,1 11-516,-1 8 129,-1 10 0,-8 7-258,-4 5 0,-1 3 0,-3-2-129,3 1-258,-6-15-516,10-7-2967,3-8-645,-6-20-387,13-6 258</inkml:trace>
    <inkml:trace contextRef="#ctx0" brushRef="#br0" timeOffset="29887.709">5712 14733 6063,'11'0'4773,"-3"-8"-258,11-4-516,-5-7-2580,3 0-1806,7-6 0,6 3 129,-1-2 0,0 7 129,-5 2 129,-1 4 258,1 5 0,-2 5 0,-2 1 129,-3 5-129,1 8-129,-2-1 0,-2 5-129,-1 1 0,-5 0 129,-4 6-129,-4 0 0,-4-2 0,-7 2 0,-7-3 129,2 2 0,-7-5 0,2-2-129,0-3 129,0-3-129,0-5 0,5-4 0,3-1-129,2 0 0,11 0 0,-19-4 0,19 4 129,0 0-129,-10-8 129,10 8 0,0 0 0,0 0-129,0 9 129,0-9 0,14 23 129,-1-9 0,0 9-129,3 0 258,3 4-129,2 4 0,1 1 129,-1 0-129,0-3-129,-2-3 0,-3 2 0,-4-7-129,-2-2-516,-10-19-387,13 21-1677,-13-21-1806,0 0-129,16-4-387</inkml:trace>
    <inkml:trace contextRef="#ctx0" brushRef="#br0" timeOffset="30352.736">6325 15020 6450,'17'28'4644,"-17"-28"-387,27 0-645,-11 0-3612,2-8 0,6-5-129,3-3-129,-1-1 258,-2-5 0,0 3 258,-8-1 0,2 8 258,-11-5 0,-7 17-129,5-17 129,-5 17-258,-3-12 0,3 12-258,-16-5 0,4 5 0,-1 0-129,-2 0 129,1 0 0,-3 5-129,2 2 129,0-1 0,2 5 0,0-2 0,5 6 0,0 0 129,-1 4-129,5 1 129,-2 3 0,2 4 129,2 0-258,2 1 129,0-3-129,5-3-387,11 1-258,-3-17-774,15 4-1677,1-10-1419,2-9-258,6-4-258</inkml:trace>
    <inkml:trace contextRef="#ctx0" brushRef="#br0" timeOffset="31075.777">6746 15034 129,'28'3'3870,"-28"-3"-129,31 9-645,-16-1-1032,1-5-903,4 2-516,3-5-258,4-3-258,0-8-129,1-6 129,-8-6 129,1 3 0,-8-9 129,2 8 387,-14-8 0,0 12 0,-8-3 0,7 20-129,-27-19-129,13 17-129,-3 2-258,-3 4 0,3 9-258,-1 2 0,3 6 0,1 1 0,4 6-129,3 0 129,4 1 0,2 0-129,6 7-129,4-3-129,12 6-258,-2 0 129,11 3-129,-7-1 129,2 5 0,-2-5 258,-6-3 387,-1 0 129,-11-9 258,-2 0 129,-5-11 129,-4 3 0,-8-13-258,1 2 258,-3-8-516,0-2 0,0-3 0,1-6 0,1-5 0,3 1-129,3-7 258,7-3-129,1-5-129,7-3 129,9-4-258,5-5-129,7-3 129,5-8-129,5 2 0,1-4-129,4 6 387,-4 3-129,-1 4 258,-1 7-129,-7 4 387,1 12-258,-6 1 258,-2 11-129,-8 2 129,0 3 0,-15 0 129,21 14-129,-13-2 129,3 6 0,-6-1 0,2 6-129,-5 0 0,3 2-129,-4-3-129,0-2-129,1 0-258,-2-6-645,8 3-2193,-8-17-1548,16 3-258,3-9-258</inkml:trace>
    <inkml:trace contextRef="#ctx0" brushRef="#br0" timeOffset="31463.799">7884 14875 6708,'17'0'5160,"-17"0"-258,0 0-645,0 0-1419,0 0-2838,-17 12-129,4-7 0,0 4 0,-4-1 0,-3 6 0,-1-1 129,4-2 0,2 1 129,5 5-129,0-2 0,2 2 0,6-2-129,2 3 129,2 1 0,7-1-129,1-1 129,-1 3 0,0-1 129,-5 0 0,-1 0 0,-3-4-129,0-3 129,0-2-129,0-10 0,-8 17-258,8-17 0,0 0-516,-13-17-645,17 5-1290,-1-10-1677,4-12-516,6-2-129</inkml:trace>
    <inkml:trace contextRef="#ctx0" brushRef="#br0" timeOffset="32455.856">8188 14608 7353,'21'16'4515,"-14"-3"129,3 11-645,0 5-3225,-5 0-516,2 6-258,1 3 129,-1 3-129,-1 3 258,-4 3 0,-2-6 0,-4-1 0,-7-5-129,4-5 129,-3-7-129,-1-5 0,-2-11-258,0-6 0,-1-1-129,4-11 0,2-3 0,-1-7 0,4 0 129,1-3 129,0 3 0,4-2 0,3 1 0,5 3-258,6 1 258,1 2-258,6 2 129,1 2 0,3 1 0,1 2 0,2 4 129,0 1 0,-1 4 0,0 0 0,-2 7 129,0 4-129,-4 1 129,3 8-129,-1 2 129,-1 2 0,-3 2-129,-1 1 258,-1-3 129,1 3-129,-3-8 129,0 2-129,-6-10 0,2 1 129,-11-12-129,0 0-129,0 0 129,0 0-258,3-12 129,-3-6-129,0-3 0,0-3 0,0 0 0,0-3 0,0 1-129,5 2 129,2 4 0,3 3-129,1 4 0,1 1 129,4 3 0,0 5 0,5 3 0,-1 1 0,1 5-129,2 5 258,0 5-129,-3 2 0,0 4 129,-3 3-129,-3 2 0,1 2 0,-3-3 0,-2 0 129,-5-3-129,0 1 387,-4-4-387,-1-1 258,-2-6-129,-8-2 0,-7-3-129,-2-2 129,-2-3-258,2-2 129,-1-2-129,1-3 0,6-4 0,1 1 0,3-3-129,5 0 258,5 0-129,7-2 129,6 2 0,6-4-129,0 5 129,5-4 0,1 3 0,-1 0 0,1 2-129,-2 1 0,4 4-129,-6-4-258,9 8-129,-11-10-1032,15 6-2064,-5-6-903,0-5-129,3 0-129</inkml:trace>
    <inkml:trace contextRef="#ctx0" brushRef="#br0" timeOffset="33019.888">9349 14525 9030,'-19'28'4773,"19"-9"-387,-1 1-129,-3 6-3741,4 6-516,2 7 129,3 4-129,0 2 129,2 7 129,-6 1 0,-1 1 0,-1-8 129,-6-1-129,-1-9-129,-2-5 0,2-12-258,-6-9 0,2-9-258,-2-4 258,4-11-129,-2-5 129,4-3 0,-1 0 129,-1 1 0,4 2 129,3 2 0,1 5-129,2 2 0,0 10 0,13-15-129,0 10 0,8 0 0,3-2 0,9 3 129,2-2-129,2 1 129,3 0 0,-3 3 129,-1 0 0,0 2 0,-4 4 129,-6 8-129,-3 5 129,-3 3 129,0 9 0,-9 0-129,3 5 129,-8-1-258,0-2 129,-5-2-387,-1-10-516,1 2-2193,-1-21-1806,0 0-258,0-21-387,1-10-129</inkml:trace>
    <inkml:trace contextRef="#ctx0" brushRef="#br0" timeOffset="33200.898">9864 14761 11094,'13'69'3354,"-11"-44"-3096,5-8-258,6-10-4644,-13-7-774</inkml:trace>
    <inkml:trace contextRef="#ctx0" brushRef="#br0" timeOffset="33568.92">9918 14966 5805,'-24'28'5031,"13"-22"-774,11-6-258,-20 8-1677,20-8-2451,-2-14-129,10-3 0,8-1 129,3-1 258,1 2 258,-2-2 387,8 9-129,-7-1 129,3 11-258,-5 0-129,-4 5-258,2 7 129,-3 6 0,-3 1-129,0 6 129,-6-1 129,0 3 0,-3-3 129,-5 2-129,-11-6 0,7 2 0,-10-9-129,0-2-129,-6-6 0,1-5 0,0 0-258,1-9 0,5-3-129,-3-7-258,13 7-774,-7-18-2064,14 10-1548,1-5-129,15-3-387,1 3-129</inkml:trace>
    <inkml:trace contextRef="#ctx0" brushRef="#br0" timeOffset="34003.944">10316 14797 8643,'11'24'5160,"-7"-13"-387,-4 0-258,0 9-2064,-4-4-2451,1 1 0,-1 3 0,1 4 0,-4-2 129,0 2 129,2-5-129,5-2 129,0-17 0,12 7-129,9-11-129,7-10 0,7-9-129,4-3 129,-2-3 0,2 3 0,-4 2 0,-4 6 129,-9 7 0,-8 10 0,-14 1 129,15 6-129,-15 10 129,0 9 0,-3 0 0,-1 5 0,2 2-129,2-1 129,-1-3-129,1 1 0,0-9 0,3-2-258,8-1-387,-11-17-903,21 4-3483,-8-5-258,2-11-387,-3-19-258</inkml:trace>
    <inkml:trace contextRef="#ctx0" brushRef="#br0" timeOffset="35636.038">11088 15179 2580,'-4'-9'3870,"4"-8"0,9 14-258,-9 3-2838,16-18-387,-5 10-129,-11 8 0,19-7 129,-19 7 258,17 0 129,-17 0 0,0 0 258,0 6 0,1 6-129,-7-7 258,4 8-387,-11-7 0,7 5-258,6-11 0,-14 14-258,14-14-129,-13 7-258,13-7-129,0 0-516,0 0-774,0 0-2967,5-8-129,3-5-387,-1-5-129</inkml:trace>
    <inkml:trace contextRef="#ctx0" brushRef="#br0" timeOffset="36371.08">12050 14707 3225,'19'-5'4902,"-9"-3"-645,-10 8 258,3-18-2322,-3 18-1419,0-11 0,0 11-129,0 0 0,-13-6-258,0 5 0,0 1-129,-6 1 0,-2 7 0,-5 4-258,1 0 129,-4 5-129,0 1 129,-2 2 0,1-1-129,2 0 0,3-1 0,4-2 0,2 0-129,7 0 0,4-5-129,7 3 129,1-14-129,12 21 0,3-10 0,12 0 0,1 0 0,10 5-258,0-2 129,7 6 0,-3-3 129,1 6-129,-5-5 258,-3 5 0,-5-1 258,-10-7 129,-4 4 129,-14-9 129,1 4 0,-10-6 129,-5 5 0,-13-8-258,2 5 0,-14-2 0,2 1-129,-5-2-129,2 0 129,-2-3-258,2-2 0,6 3-516,2-5-129,18 2-903,-5-6-2193,17 4-903,0-20-258,9 3-258</inkml:trace>
    <inkml:trace contextRef="#ctx0" brushRef="#br0" timeOffset="36836.106">12425 14884 9417,'0'12'4644,"0"-12"-258,0 0-516,0 0-3741,0 0-645,0 0 0,8 8 129,4 0 129,2-2 129,0 4 129,2 3 129,-1 4-129,0 2 129,0 2-129,-1 1 0,-3 4 0,0-3 0,-3 1 0,-3-2 129,-4-4 0,-1 1 129,0-6 0,-4 1 129,-9-6-258,2 2 129,-6-6 0,-3-1-129,-1-2-129,-2-1 0,0 0 0,0-4-129,3-1 0,2-4-258,18 9-258,-22-22-129,22 22-129,0-31-387,19 20-645,-8-17-774,16 2-1290,6-1-645,-1-8 387</inkml:trace>
    <inkml:trace contextRef="#ctx0" brushRef="#br0" timeOffset="37408.139">13000 14543 6966,'7'15'4386,"-7"-1"-129,1 1-903,1 9-3354,-1 6 0,-1 6-129,3 7 129,-3 2-129,2 6 129,-2 0 0,0 0 0,-2 0 129,-2-4-129,-2-9 0,-1-2 0,-4-10-129,1-7 0,-4-8-258,1-4 129,-2-7 129,0-5 129,0-7 0,-1-3 129,3-2 0,-3-7 258,8 5-129,2-5 0,6 3-129,0 0 0,5 2-258,7 1 129,4 1-129,6 1 0,3 3 0,7-2 0,1 2 129,7 1-129,-2 3 129,5-1-258,0 0 258,-1 4 0,0 1 0,-5 2 258,-3 3-129,-8 3 258,-1 8 0,-9 4 129,0 7 0,-10-1 0,2 8 0,-7-1 129,3 1-258,-4-3-258,0-3-387,1 0-774,-1-23-1548,0 0-2064,0 0-129,16-8-516</inkml:trace>
    <inkml:trace contextRef="#ctx0" brushRef="#br0" timeOffset="37864.164">13905 14788 9159,'-22'17'4773,"1"-15"-516,3 6 0,-8-7-4644,4 8-129,-5-4 0,1 6 129,-1-4 129,3 3 258,3 2 129,0-2 129,7 2-129,3 0 0,5 0-129,6 1-129,0-13 0,6 21 0,5-12-129,6 4 0,0-3 129,5 2 0,-3-3 129,2 1 0,-4 2 129,-4 0 129,-3 2 129,-10-14 0,2 25 129,-8-15-129,-6 4 0,-7-3-258,-2-1-129,-1-1-129,-3-5-258,4 7-645,-8-11-774,13 0-2838,-1-1 0,5-9-516,10-2 517</inkml:trace>
    <inkml:trace contextRef="#ctx0" brushRef="#br0" timeOffset="38220.186">14270 14488 8901,'19'21'5031,"-18"-6"-258,-1 2-387,-5 5-3612,-4 2-1032,-3 3 129,0 9 0,-1 5 0,-3 9 129,-2 9 0,1 3 258,-2 9 0,0-3 0,2 1-129,-1-5 0,6-6 0,2-8-129,-1-10 0,6-11-258,0-11-258,5-1-129,0-17-387,0 0-516,-12 0-774,12 0-1419,0-23-1290,0 0 0</inkml:trace>
    <inkml:trace contextRef="#ctx0" brushRef="#br0" timeOffset="38446.198">14003 14918 9159,'25'3'5031,"-8"-3"-258,5 0-387,2-5-4386,3 0-258,11 2-129,-2-4-258,6 7-387,-10-14-774,11 9-2967,-9-1-129,-4-3-258</inkml:trace>
    <inkml:trace contextRef="#ctx0" brushRef="#br0" timeOffset="38856.221">14578 14801 5805,'13'31'4902,"-8"-18"-258,6 5-258,2-2-3870,-4 2-645,5-2 129,-1 4-129,-1 0 129,2-1 0,1 0 129,-4 2 0,3 0 0,-4-3 129,0 3 0,-7-5 0,-2 2-129,-1-3 129,-4 0-129,-10-4 129,-2 3 0,-9-5 0,2 1 0,-6-6 0,1 0 0,-5-4-129,2 0 129,2 0-129,5-4 0,6-3-129,6 0 0,12 7-129,-4-24-129,13 15-129,6-7-258,18 8-516,-9-14-645,23 14-1677,-4-3-1419,3-3-387,2 3 258</inkml:trace>
    <inkml:trace contextRef="#ctx0" brushRef="#br0" timeOffset="39196.241">15271 14858 7224,'-11'0'4773,"-1"7"-129,-9-4-645,-9 4-3612,2 5-516,1 1 0,-4 0 129,-1 4 0,2 6 258,0-2 0,3 6 387,0-3-258,10 3-129,1-1 0,7 1-129,7-3 0,2-2-387,12-3 0,4-9-129,16 0-258,0-10 129,11-2-387,-3-20-387,14 8-774,-11-22-1290,8-2-645,-3-7-387,-4-2 387</inkml:trace>
    <inkml:trace contextRef="#ctx0" brushRef="#br0" timeOffset="39735.272">15550 14694 258,'41'-64'3741,"-23"43"-129,-7 6-516,2 11-774,-13 4-516,9 6-387,-9 6-387,0 12-387,-6-3 129,1 12-258,-3 1-129,3 14 129,-4-4 0,3 10-129,-2-4 0,3 8 129,-4-5-387,4 0 129,-4-9-129,-2-6-258,1-6-258,-6-15-258,2-6 129,-11-11 129,3-6-129,-6-17 129,1 0 129,-2-11 129,0 0 129,8 1 0,3 0 129,7 1-129,7 5 0,4 4-129,13 5 129,7 3-129,10 3 129,4 3-258,8 1 258,4 0-129,3 4 0,3-1 129,-2 0 0,1 2 129,-3 1 0,0 2 129,-5-2 0,-2 2-129,-4 3 129,-1 3 129,-8 2 0,-1 6 129,-8-1-129,1 10 258,-10 0-129,1 8 0,-6 0 0,-1 5-258,-4-1-129,0-9-645,3 7-1419,-3-16-2709,0-17-645,0 0-129,-11-15 0</inkml:trace>
    <inkml:trace contextRef="#ctx0" brushRef="#br0" timeOffset="39917.282">16244 14720 10062,'16'51'4257,"-16"-35"-3483,0-16-774,8 10-5031,-8-10-903</inkml:trace>
    <inkml:trace contextRef="#ctx0" brushRef="#br0" timeOffset="40299.304">16374 15034 4773,'0'0'5289,"0"0"-645,-4-18-129,5 2-1677,10-7-2967,5 0-129,2 5 129,3-2 129,-1 8 0,2 5 387,-3 5-129,1 2-129,-6 9 129,3 7-129,-8 4 0,-2 5 129,-3 1 0,-4 3 129,-4-2-129,-7-1 129,-10-4 129,-1 2-258,-8-7 0,-2-5-258,-1-2 0,-2-10-129,3 0-516,-3-15-645,22 6-2064,-4-13-1548,10-3-387,7-4-258</inkml:trace>
    <inkml:trace contextRef="#ctx0" brushRef="#br0" timeOffset="40796.333">16625 14942 10062,'34'10'5289,"-17"-19"-774,7-4 0,5-4-4644,1 4-129,-4-3 0,2 4 258,-5 6 0,3 1 129,-2 5 258,-6 0 258,3 6-129,-7 2 0,6 7-258,-3-4 0,-2 1 0,1-2 0,3-4-129,5-5 0,3-1-129,2-5 129,1-7-129,1 0 129,5-1 0,-5 1 0,-3 4 129,-6-1-129,-3 8 129,-6 1-129,-2 3 0,-11-3 0,14 23-129,-11-6 0,1 8 0,0 3 0,1 2 0,-1 2 0,3 0-129,0-2-258,-5-8-645,18 7-3225,-12-20-1032,4-3-258,-3-15-516</inkml:trace>
    <inkml:trace contextRef="#ctx0" brushRef="#br0" timeOffset="79671.556">1635 17379 774,'1'15'2451,"-1"-15"-903,0 0-1935,0 0-387,0 0 516,-1 14 258,1-14 516,0 0 516,0 12-129,0-12 516,0 0-516,-1 17 0,1-17-387,-2 12 129,2-12-516,0 17 258,0-17-258,0 24 258,-1-11 129,1 7 0,0-2 516,0 14-258,0-6 258,0 9-387,0 2 387,0-2-645,0-4 258,0-31-258,3 57 129,-3-57 0,7 55-258,-7-55 0,0 0-129,5 49 0,-5-49-129,0 0-129,0 0-774,0 0-645,0 0-1161,0 0-1806,10 16-129,-7-26-129</inkml:trace>
    <inkml:trace contextRef="#ctx0" brushRef="#br0" timeOffset="80211.587">1321 17325 1161,'24'5'3870,"0"-5"-645,-7-5-1548,-2-3-387,6 8-258,-1-3-129,6 3-129,-2 0-258,6 2 258,-6-1-387,6 6 129,-1-6 0,4 2-258,-2-1 129,4-1-129,-2-1 0,1 0-129,-1 0 0,1 0 0,-3-1 129,1-1-258,-5 2 129,0 0-129,-5 0 0,-2 0 0,0 0 129,-3 3-129,-3 0 0,-1 4 0,-13-7-129,17 7 0,-17-7-258,7 14-258,-1-2-1032,-6-12-2838,-3 12 0,3-12-387</inkml:trace>
    <inkml:trace contextRef="#ctx0" brushRef="#br0" timeOffset="80947.629">1994 17106 903,'8'14'4128,"-5"3"387,2-6-516,-6 6-1935,1-17-1806,-6 18-258,5-6 0,1 5 129,0 0 0,0 5 258,0 0-129,0 7 0,0 2-129,3 8 129,1-3-129,2 12 0,1-5 258,1 6 0,3-3 0,-2 0-258,1-9 258,-1-2-129,-1-7 258,-8-28-258,13 46-129,-6-37 129,-7-9 0,0 0-129,13 0 129,-6-9-129,0-6 258,1-10-387,-1 2 129,6-1-258,2-6-387,0-3 387,2 4-258,3 3 258,0-2-387,0 6 516,3 3-387,-3 2 258,0 8 129,0 6 0,-3 3 129,0 3 0,-4 9-129,4 5 258,-7 4 387,1 7-258,-3 1 387,-1 7-258,-3-4 0,-1 3-258,-2-3 0,-1-32-387,7 59-516,-7-59-1290,0 52-2838,0-52-129,0 0-645,19-15 387</inkml:trace>
    <inkml:trace contextRef="#ctx0" brushRef="#br0" timeOffset="81531.663">2596 17660 5289,'7'31'4902,"-7"-31"-387,14 9-387,-2-15-3870,2 0-387,0-3 0,2 0 129,2 0 0,-1-5-258,0-3 387,-1-1-258,0 5 387,-4 1-387,0-2 129,-2 0-129,0-1 129,-3 0 129,-1 1-129,-6 14 0,6-21 129,-6 8-129,0 1 129,-1 1-129,1 11 0,-11-18 129,11 18-129,-17-11 129,17 11-129,-17-2 0,17 2 0,-19 2 129,19-2-129,-16 20 0,8 0 129,2-3-258,0 4 129,4-4 0,0 6 258,1-2 129,1 1-258,1-1 387,5 1-258,1-5 258,3-2-258,-2 3 516,4 0-516,-1 1 0,4-4 0,1 1-129,2-5 0,1 3-129,5 0 0,-24-14-258,55 26-258,-15-19-2193,-1-7-1935,-5-7-516,6-5-258</inkml:trace>
    <inkml:trace contextRef="#ctx0" brushRef="#br0" timeOffset="90823.194">3775 17244 129,'7'17'3354,"-7"-17"516,0 0-1935,0 0-1419,0 0-258,9 14 516,-9-14-129,0 0 258,0 0-129,2 15 258,-2-15-129,0 21-129,-3-11-129,3 9-387,-1-1 0,1 3 0,0 1-258,0 6 129,0-1 258,0 4-387,0 1 387,2 7 0,0-4 0,-1 2 0,1-2 0,0 1 0,-2-36-387,7 78 645,-7-78-258,10 65-387,-10-65 258,0 0-387,17 51-258,-17-51-774,0 0-1419,0 0-2064,0 0-387,3-30 258</inkml:trace>
    <inkml:trace contextRef="#ctx0" brushRef="#br0" timeOffset="91259.219">3593 17244 1,'25'-3'3869,"-12"-3"-1289,4-6-387,7 6 129,-4-8-387,9 9-387,-6-4-258,12 9 0,-10-6-516,11 6 0,-6-5-387,5 5-129,-2 0 0,1 0-129,-3 0-129,-2 0 0,-2 1 0,-4 1 0,-2 0 129,-5 1-129,-2-1 0,-14-2-129,15 5-129,-15-5-387,0 0-903,7 14-2838,-7-14-258,0 0-387</inkml:trace>
    <inkml:trace contextRef="#ctx0" brushRef="#br0" timeOffset="92895.313">4151 17667 516,'0'0'2838,"0"0"516,0 0-2838,14-4-129,-14 4 387,15-15 129,-15 15 258,23-14 129,-13 3-645,6 2 387,-4-3-516,4-4-129,1 0-516,0-8 129,-3 2-387,-1-4 129,-1 2 258,-5-2-129,1 3 129,-4 6 129,-4 0-129,0 5 0,0 12 0,-13-12 0,13 12 0,-20 0-129,7 4 0,0 4-129,-1 4 129,0 5 129,1 3-129,0-2 258,3 2 0,-2 0 129,1-1 0,2 0 258,-2 1 258,5 6-129,-4-10 387,6 5-258,-5-2 129,6 5 0,-5-2 0,7 5-258,-1-4-129,2-4-129,3 9 129,8-7-258,0 0 0,4-3-129,4-8 0,4-4 0,-1 2-129,5-8 0,3 0-129,-4-5-129,6-3-129,-8 0-903,10 8-774,-13 0-2322,-2-5-516,2-3-258</inkml:trace>
    <inkml:trace contextRef="#ctx0" brushRef="#br0" timeOffset="93603.353">4646 17389 2967,'20'0'3999,"-9"10"-516,-11-10-2064,12 5-1032,-12-5-129,19 11 0,-9-6 0,1-1 129,3 5 129,-3-5-129,4 7 0,-2-1 129,5 5-129,-3 5-129,2 2 0,-1-3 258,2 8-387,-2-3 258,0 5-258,-3-7 129,-1 9 0,-3-11 129,-2 4-129,-2-5-129,-3 0 129,-2-2-129,0-2 0,-3-1 129,3-14-129,-16 15-129,3-10 129,0-4 0,-3 3-129,0-1 258,-1-3-258,-2 0 129,2-6 0,1 0 0,1 3-129,4-2 0,-1-3 0,12 8-129,-13-12 0,13 12 0,-2-17 129,2 17 0,5-17-129,-5 17 129,22-17 0,-8 7 0,2-6-129,3 10-129,0-5-516,4 9-903,-6-4-2064,-2-1-645,8-4-645</inkml:trace>
    <inkml:trace contextRef="#ctx0" brushRef="#br0" timeOffset="94827.423">5281 17512 2322,'0'0'3741,"-10"6"516,10-6-645,-3-6-3225,3 6-516,-13-6 258,13 6-129,-19-1 129,19 1 129,-19 5 258,6 0 0,4 11 0,-4-3 258,5 7-516,-3-6 258,4 5-129,-1 0 387,3 1-387,-1 2 387,5-4-258,-2 0-129,3 6 129,0-2-129,2-4 0,3-2-258,2 0 0,2-3-129,-9-13-129,0 0 387,45 50 0,-45-50-129,0 0 0,62 24-258,-43-28-774,9-6-129,-11-18-387,10 3-516,-11-14-258,12 0-129,-12-9 258,4 9 129,-5-12 903,2 5 258,-3-7 516,-5 7 387,3-4 645,-7 5 129,1 3 258,-6 3 0,3 8 0,-4 4 258,1 7-258,-5 3-258,5 17 0,-4-18-516,4 18-129,0 0 0,0 0-258,0 0 129,0 0-129,-5 9 0,5-9 0,0 17 129,0-5 0,2-2 129,3 9-129,-2-2 0,2 7 129,-1 2-129,2 11 0,-1 3 0,0 7 129,-1-1 387,2 7-258,-4-6 258,3-4-258,0-2 387,0-10-258,2-6-129,3-11-129,0 0-129,3-14-258,5-2 0,-3-8-129,7-6-387,-4-5 258,3-3-129,-1-1 258,-5 1-129,0 4 258,-4 5-129,-2 3 387,-9 12 129,11-11-258,-11 11 129,0 0 0,14 13 0,-8 4-129,0-2 774,2 5-516,-2-1 387,0-5-258,2 3 129,0-4-129,-8-13 258,16 8-516,-4-8-258,1-9-129,5-5-516,-3 2 516,6-5-387,-1 0 387,-1-5-258,1 5 258,-3 3-387,1 4 645,-5 5 129,0 1-129,-1 1 129,-1 3-129,0 9 0,-1 1 258,1 4-258,-2 3 258,3 1 129,1 6-258,-2 3 258,0-6-129,4 1-258,-4 5-387,10-3-1677,-6-8-2322,-2 1-774,5-13-258,-6-10 258</inkml:trace>
    <inkml:trace contextRef="#ctx0" brushRef="#br0" timeOffset="95069.437">6116 17074 8643,'25'34'4902,"-25"-34"-774,30 15-1677,-19-15-6579,-1 0-903,-10 0-645,19 1 516</inkml:trace>
    <inkml:trace contextRef="#ctx0" brushRef="#br0" timeOffset="95600.467">6381 17578 1032,'17'-20'3741,"-17"6"129,15 5-387,-15 9-2838,12-12 0,-12 12 129,0 0 129,16 14 0,-16-3 258,5 10 129,-5-5 258,0 5-516,0-1 258,4-6-516,-2-3 129,-2-11-516,17 9 0,-2-10-387,2-1-516,2-10 387,2-10-387,0 3 258,-1 3-258,0 1 258,-6 3 258,-4 5 129,-10 7 0,19 0 0,-13 10 0,0 8 0,-3 9 387,3-2-516,4 2-129,-3-4-774,11 4-2709,-5-10-1161,3 0-129,1-10-516</inkml:trace>
    <inkml:trace contextRef="#ctx0" brushRef="#br0" timeOffset="96171.5">7023 17643 7998,'5'24'4257,"8"-19"258,-3-16-903,-5-11-3999,0-1-258,-5-8 258,1 5 387,-1-4-129,0 7 387,-5 3 0,-6 12 129,11 8 0,-22 0-258,10 11-129,2 10-258,-1 1 0,4 4 258,-2 3 0,7 3 129,0 1-129,2 1 258,0-34-258,13 72 645,-5-14-1677,9 6-516,-5 7 0,6-9 0,-6 20-1548,7-3 516,-6-3 645,4-3-258,-7-20 2580,-10-53 645,15 86-129,-15-86 387,2 58 1161,-2-58-516,0 0-387,0 0-129,0 0-258,-52 29-129,52-29-258,0 0 0,-54-29 0,54 29 0,0 0-129,-56-65-258,56 65-129,-14-58 0,14 58-258,6-77 129,8 27 0,12-8-387,-26 58-1935,60-110-2193,-14 33-774,-4 0 129,7-13-387</inkml:trace>
    <inkml:trace contextRef="#ctx0" brushRef="#br0" timeOffset="98011.605">7267 17723 3999,'0'11'4515,"0"-11"-129,0 0-645,12 0-2580,-12 0-1290,0 0 129,15-12 129,-15 12 129,15-9 258,-15 9-129,18-19 129,-18 19-129,21-14 0,-10 11-258,5 0 0,2 1-129,-1-1-129,2 3 129,2 0-129,-1 3 0,-1-1 129,1 5-129,-6 0-258,5-1-645,-19-6-1935,10 6-1419,3-5-387,-13-1 129</inkml:trace>
    <inkml:trace contextRef="#ctx0" brushRef="#br0" timeOffset="99643.699">7807 18003 4902,'0'0'4644,"7"17"-774,-7-34-258,3-16-2709,6-16-258,0 9-1032,3-12 129,-2 4 258,4-8-258,2 11 258,2-11 129,0 5-129,2-7 129,1 9-129,-1-6 0,0 3 129,2 4-129,-4 12 129,-1 5-129,-7 7 0,3 9 0,-6 3 258,-7 12-258,10-4 0,-10 4 129,6 6-258,-5 9 258,2-2-129,-2 6 0,1 3 129,1 7-129,-1 3 129,1 9 0,0 1-129,2 9 129,0 0 258,2 0 0,0 5-129,2-2 0,-1-12 129,-8-42-258,19 70 258,-19-70-129,17 54-129,-17-54-258,0 0-258,8 50-774,-8-50-1677,0 0-1161,-8 0-645,8 0-387</inkml:trace>
    <inkml:trace contextRef="#ctx0" brushRef="#br0" timeOffset="99839.71">8079 17775 2709,'-47'-41'4515,"24"22"-387,10-4-903,6 11-1677,-3 1-387,10 11-516,0-14-129,16 7-129,-1 2-129,7-2 129,4 1-387,4 0 387,1 1-516,4 3 258,0 2-387,-3 2-645,8 2-1032,-8 4-2709,-4-3 258,1-3-645</inkml:trace>
    <inkml:trace contextRef="#ctx0" brushRef="#br0" timeOffset="100655.757">8520 17154 4644,'3'34'4644,"-3"-17"-516,6 2-258,-6 1-1935,4 0-2451,-3 3 258,6 4-129,-4 7 387,3 4 387,-1 8 0,-5-5 387,4 8-129,-4-6 129,1-2-129,-1-2 0,0-7-387,0-9 258,0-12-387,0-11-258,9 0-258,4-10-387,1-5-387,9-6 129,-2 1 129,13 1-258,-6-3 387,7 8-129,-8 9 516,3 3 774,-3 12 129,-5 1 129,-1 7 0,-8 2 387,1 12-129,-12-3 129,7-2-129,-9-3 0,0-24-129,0 0 129,-25 44-129,25-44-387,-33 21 0,33-21-387,0 0 258,-50 16-387,35-16 0,3 0-258,0-3-129,6-7 387,6 10-516,-8-15 387,8-4-258,0 19 129,14-19-129,9 6-387,-4-6 0,13-2-129,-4-6-129,12 5-129,-7-9 258,4 6 129,-4-1 387,-1 2 387,-4 4 387,-6 6 258,-2 2 129,-6 8 258,-1 4-258,-13 0 0,17 11 0,-15 7-129,3 3 0,-5 6 258,3 1 0,-3 3 0,4 1-258,-4-5 0,2 2-258,0-10-129,-2-19-516,12 29-903,-10-17-2967,-2-12-645,17-21-387,-9-2 258</inkml:trace>
    <inkml:trace contextRef="#ctx0" brushRef="#br0" timeOffset="101063.78">9393 17049 7740,'13'25'4773,"-6"-15"-387,-7-10-258,18 20-3870,-12-8-516,-2 5 258,1-1 129,-1 12 129,-4-3 0,0 7 387,0 7-129,0 10 0,0 3 0,-2 4 0,-2 7 0,0-5-129,1 0 0,2-4-258,1-54 258,-4 86-387,4-86-387,0 56-1290,0-56-1677,21 18-1290,-21-18-516,22-6-258,-12-12-128</inkml:trace>
    <inkml:trace contextRef="#ctx0" brushRef="#br0" timeOffset="101331.795">9683 17446 9030,'11'23'4902,"-11"-23"-645,4 14 258,-4-14-4386,0 20-258,4-4 0,-2 5 129,1 9 258,-2 2 129,1 0 0,-1 1 0,-1-33-258,3 67-258,-3-67-1935,14 52-2322,-14-52-387,0 0-387,14 0-258</inkml:trace>
    <inkml:trace contextRef="#ctx0" brushRef="#br0" timeOffset="101663.814">7696 17022 10320,'12'18'5160,"-12"-18"-645,12 8-129,-12-8-4515,10 7-258,-10-7 0,0 0 0,0 0-387,18 25-1677,-18-25-2064,0 0-387,3 11-258,-3-11 387</inkml:trace>
    <inkml:trace contextRef="#ctx0" brushRef="#br0" timeOffset="103000.891">7897 17192 1032,'0'0'2967,"-13"-16"-1032,13 16-1032,-3-20-129,3 9 129,0 11 387,0-19 0,0 19 0,0-15 258,0 15-129,0 0-258,5-12-258,-5 12-129,0 0 129,0 0-387,0 0 0,-5-10-129,5 10-129,0 0 0,0 0-129,0 0 0,0 0 0,0 0 0,0 0 258,0 0-258,0 0 0,0 5 129,0-5-129,-1 15 0,1-3 0,0 2 0,0 10-129,-1 3 0,-1 17 129,-1 4-258,0 10 258,0 4-129,-1 5 129,1-5 258,-2-1-129,2-10 0,1-10 0,2-5 0,0-8-516,0-7 0,0-21-258,9 14-516,-9-14-516,0 0-645,0 0-1419,9-17-129,-9-1-774,0-7 0</inkml:trace>
    <inkml:trace contextRef="#ctx0" brushRef="#br0" timeOffset="112111.411">7805 17262 3096,'-11'19'4128,"11"-19"-387,-8 16-1677,8-16-903,0 0-129,-7-10 0,7 10 129,0-11-129,0 11-129,11-13 0,6 9-258,-1-4 0,10 2-129,1 0-129,7 0-129,4-1-129,4 1 0,-1-1-129,2 3 0,-3-3 0,-2 7 0,-4-1 0,-6 1-129,-3 0-258,-9 0-129,-1 9-516,-15-9-1032,6 13-2451,-6-13-387,-2 24-129</inkml:trace>
    <inkml:trace contextRef="#ctx0" brushRef="#br0" timeOffset="112691.445">10224 17524 1,'14'0'3224,"-14"0"388,0 0-516,-4 17-1935,4-17-1032,-8 22 0,2 0 387,2 9 387,-6-7 258,7 10 129,3-34 258,-13 67-258,13-67 129,-2 67-129,2-67-129,0 0-516,18 53 0,-18-53-258,43 0-258,-16-13-129,2-11 0,1-1-258,1-4 0,-6-1-258,-1 7 387,-6 4-129,-5 4 387,-4 4 0,-9 11 0,0 0 129,5 14-129,-5 0 129,0 9-129,0-23 129,0 53-258,0-53 129,0 60 258,0-60 0,0 79-387,0-79 129,0 82-129,0-82-516,-4 88 645,4-88-387,-1 88-387,1-88-516,1 75-1548,-1-75-2322,0 0 0,0 0 129</inkml:trace>
    <inkml:trace contextRef="#ctx0" brushRef="#br0" timeOffset="113275.478">8996 17774 5934,'-13'7'5031,"1"-7"-387,12 0-258,0-17-3096,-2 3-903,2-3-129,0 4-516,1-6 129,2-2 0,7 3 129,-1 0 0,4-1 129,0 6-129,3 1 129,-2 0 129,3 3-129,-2 6 0,0 3-129,-1 4-129,-2 9 258,-4 2 258,3 3-129,-6 4 258,2 0-129,-7-1 129,1 1 258,-1-3-129,0-1 0,-8-6-258,1 2 0,-5 0-129,1-3 0,-3-2-129,1-8-129,0 1-129,-1 0 0,4-2-387,-4 0 0,14 0-774,-17-14-1419,17 1-2193,0-3-516,6-6 129,6-10-387</inkml:trace>
    <inkml:trace contextRef="#ctx0" brushRef="#br0" timeOffset="113823.51">11464 17232 9159,'20'38'4773,"-19"-20"0,1 5-516,6-3-3999,-8 11-387,0 7 129,0 11 258,0 7 0,0 4 0,0 18 129,-5-8 516,2 12-903,-2-3 516,2-8-258,0-10-129,3-8-387,0-53-129,0 75-387,0-75-516,0 0 0,0 0-1032,0 0 0,0 0-387,0 0 0,0 0-258,0 0 387,0 0 774,7-65 1419,-7 65 1161,-1-58 258,-5 29 1032,1-9 0,-2 16 258,4-13-129,-4 14-129,7-4-645,-7 13-258,7-2 0,0 14-387,0 0 387,0 0-129,0 0-129,0 0 129,0 0-387,17-15-258,0 9 0,3 3-258,7-2-387,9 5-258,0-3-516,16 3-1806,-8 0-1935,2 3-387,5 5-258,-8-3-129</inkml:trace>
    <inkml:trace contextRef="#ctx0" brushRef="#br0" timeOffset="114530.55">12205 17740 7740,'10'0'4644,"-10"0"-387,11-12-387,-11 12-3741,13-12-258,-13 12 258,19-17-129,-5 14 258,2 1-129,0 2 258,4 5 129,-2 2-129,5 7-129,-3-5-129,3-1 258,-2 11-258,-21-19 129,34 36 129,-18-24-258,-16-12 0,0 0 387,24 69-387,-24-69 129,0 0 258,0 53-129,0-53-258,0 0 0,-35 62 129,35-62-129,0 0 258,-57 13-258,57-13-258,0 0 258,-57 0 0,57 0 258,0 0-258,0 0-129,0 0-387,-30-48 129,30 48 516,0 0-387,30-47 0,-30 47-387,37-28 774,-18 20-645,4-4 129,0 2 0,0-2-645,-5 0-258,6 10-516,-11-10-1161,6 4-2064,2-2-129,-3-1-258</inkml:trace>
    <inkml:trace contextRef="#ctx0" brushRef="#br0" timeOffset="115111.584">12883 17302 5031,'0'0'4773,"12"5"-645,-12-5-129,0 0-3354,0 0-774,0 0-129,0 21 258,-2-8 258,2 8 129,-2 3 129,2 10 129,-2 4 129,2 7 0,-5 0 0,5 6-258,-3-2 0,1-3-129,2-46 0,-2 77-258,2-53-258,0-4 0,0-20-258,0 0-258,16 0-129,-11-17-516,16-8-129,-10-12-258,17 7-129,-8-15 258,13 3 0,-7-8 516,4 8 258,-3-4 645,-3 7 516,1 5 645,-9 5 129,5 7 129,-14 2-129,7 13 129,-14 7-387,15 0 258,-15 0-387,6 24-129,-6-6-129,7 9-129,-6 3 258,4 6-129,-5 4 258,3 7-258,-3-1 258,2-5-387,-2 6 129,0-47-129,0 88 0,0-88-774,2 82-3096,-2-82-1419,0 0-129,24 29-516</inkml:trace>
    <inkml:trace contextRef="#ctx0" brushRef="#br0" timeOffset="116154.643">13852 17287 1,'12'-10'4127,"-12"10"1,0 0-1419,0 0-903,0 0-387,0 0-387,0 0-258,-7-5-129,7 5-129,0 0 0,0 15-129,0 0 0,0 12 0,0 3 0,1 15-129,-1 0 258,2 12 0,0 2-129,0 4 0,1 0 258,1 5-129,0-12 129,-1 3-258,2-10-516,-5-49-387,13 73-1290,-13-73-2064,0 0-903,0 0-258,0 0-516</inkml:trace>
    <inkml:trace contextRef="#ctx0" brushRef="#br0" timeOffset="116417.658">13714 17612 4257,'-10'19'4773,"10"-19"-516,-1 16 0,1-16-3225,0 0-645,7 13-129,7-8 258,4 0-129,4-3 129,6 3-129,4-5 0,4 0-516,1-3-774,8-1-903,-9-11-2193,-2 0-774,2-9-645</inkml:trace>
    <inkml:trace contextRef="#ctx0" brushRef="#br0" timeOffset="116859.683">14171 17278 1,'-3'38'3998,"0"-20"388,5 7-516,-2 5-1677,0-6-1806,4 12 129,0 1 258,5 12 387,-8-4 258,9 3-258,-10-6 129,0-42 129,7 75 0,-7-75-516,17 53-129,-1-46-645,5-4-387,3-3 129,8-8-129,-1-5 0,4-5-258,-3 0 387,-3 3-129,-5 3 387,-4 8 387,-4 2-129,-16 2 0,0 0 0,23 48-129,-23-48 387,11 49-516,-11-49 129,17 67-645,-17-67-129,27 61-1677,-27-61-2322,0 0-645,48 10-258,-28-20-387</inkml:trace>
    <inkml:trace contextRef="#ctx0" brushRef="#br0" timeOffset="117266.707">14874 17706 8256,'26'29'5031,"-13"-23"-645,7-6-129,2-5-3870,-1-8-645,-2-6-129,2-1 0,-3-1 387,-7-2-129,2 4 516,-10-5-258,1 5 516,-6 2-516,-2 3 129,-8 7-129,0-1-129,-4 5 0,0 3-129,-3 3 129,2 6 0,-2 4-129,-1 3 258,5 2 258,0 3 0,2-1 129,4-1-129,1 0 516,8-2-387,0 5 258,10 5-258,4-6-258,-14-21-129,57 41-129,-57-41 129,89 44-774,-89-44-3096,103 39-1419,-42-39-129,0-8-516</inkml:trace>
    <inkml:trace contextRef="#ctx0" brushRef="#br0" timeOffset="118130.756">15724 17519 4902,'8'22'4644,"-1"-10"0,-7 4-387,0-16-3354,6 23-1032,-1-3 129,-2 8 129,2 3 0,-5-31 258,8 91 129,-2-33 387,-4-1-516,4 2 129,-2-4-129,1-1-129,-5-54-129,7 91-258,-7-91-516,5 51-774,-5-51-1677,0 0-2064,0 0 258,0 0-258</inkml:trace>
    <inkml:trace contextRef="#ctx0" brushRef="#br0" timeOffset="118535.779">15759 17539 2967,'9'-10'4386,"15"-9"-903,-14 4 0,10-1-3612,0-1-516,10 1 516,-1 3 0,0 5 387,1 3 258,-8 5 258,5 5 387,-13 5-129,6 7-129,-11 5 258,4 6-258,-12-3 129,4 6 0,-7-2 0,-2-4-129,-11-3 258,3 4-387,-9-9-129,5-3-258,-8-4 0,3 0-129,-1-9-258,1 5 0,4-4-258,1-2-129,16 0-516,-25 0-1032,25 0-2064,0-17-1290,0 17 0,11-29-645</inkml:trace>
    <inkml:trace contextRef="#ctx0" brushRef="#br0" timeOffset="118991.805">16139 17486 6837,'4'41'4902,"4"-24"-387,-7 0-258,1-5-3870,5 7-645,5-2 129,3 7 129,-2-6 387,2 7 0,-4-7-129,2 5 387,-7-7 0,4-2-129,-7-2 0,-3-12-129,0 0 129,0 0-258,0 0 0,0-8 0,0 8 129,-6-27-258,2 6 129,4-3-387,-1-3-129,1 1 0,0-1 0,6-2 0,6 3-258,2 1 129,5 1-129,2 3 516,5 3-129,-1 2 129,6 1-129,-3 5-129,3 1-129,-7 2-129,9 7-645,-16 1-1032,11-1-2451,-7 3-516,-6 2 0</inkml:trace>
    <inkml:trace contextRef="#ctx0" brushRef="#br0" timeOffset="119398.829">16605 17631 10191,'-12'14'4515,"7"-21"-258,4-12-129,1-6-4515,7-1 0,9-1-258,-1 1 387,4 1-129,1 1 516,0 10 129,2-1-129,-3 7 0,1 8-129,-3 0 0,-3 8 0,-1 4 0,-4 8 0,-3 1 516,-4 7-129,-2 3 129,-2-5 129,-9 1-129,-3 2 129,-5-7 0,-5 1-258,1-7-387,-2-4-258,5-10-258,-6 4-774,26-6-1290,-22-12-2451,16-11-129,6-12-645,7-10 517</inkml:trace>
    <inkml:trace contextRef="#ctx0" brushRef="#br0" timeOffset="119683.845">16984 17058 7482,'12'41'4902,"-5"-15"-129,-7 1-387,-4 2-3741,3 9-516,-1 6-129,2 15 387,0 2 129,0 10 0,-6 10 387,6 3 0,-3-4-258,3 7-129,0-15 129,0-9-645,2-3-516,-2-9-516,0-51-1806,0 0-2709,0 0 258,0 0-129,0 0-258</inkml:trace>
    <inkml:trace contextRef="#ctx0" brushRef="#br0" timeOffset="119888.857">16969 17740 5805,'-19'-12'5418,"19"12"-516,-14-8-258,14-4-1677,0 12-2580,7-12-129,6 7 0,2-2-129,4 2-516,8-3-258,-3-3-2064,6-1-1677,6-5-903,-2 3 0,2-4-129</inkml:trace>
    <inkml:trace contextRef="#ctx0" brushRef="#br0" timeOffset="120331.882">17504 17343 8127,'-16'11'5031,"0"-6"-129,-1 1-387,-4 3-3612,-1-1-774,1 4-129,1-1 129,0 1 0,1 1 0,7 2 0,0-2 0,5 0 0,3 2-129,4 2 258,0-1-258,5-1-258,7-1 774,1-3-387,5 3 129,1-2-129,1 0 129,-1-2-258,-4 4 387,1 1-387,-4 1-129,-1-1 129,-9 4 129,0 1 129,-2-20 0,-2 23 129,-10-5 0,4-4 129,-5-2 0,13-12-903,0 0 516,-38 54-129,38-54-2451,-10 22-2709,10-22 0,-10-16-774,3-14-258</inkml:trace>
    <inkml:trace contextRef="#ctx0" brushRef="#br0" timeOffset="122643.014">17918 17198 516,'6'12'3741,"-6"-12"258,0 0-387,0 0-2193,0 0-1161,13 0 0,-13 0 129,9-12 0,-9 12 258,5-12-129,-5 12 0,6-17 129,-6 4 0,7 1-258,-4-5-129,7-4 129,-1-3-258,4-6 0,5-1 0,0-3-129,5-5 129,0-4-129,9 3 0,1-5 0,-1 2 0,4-8 0,1 4 0,2-3 0,0-5-129,3 1 129,-2-1 0,0-1 0,5 0 0,0 3 0,2-4 0,-2 1 0,-1 2 129,0 0 0,-3 0 0,-3 0 0,-4 1 129,0 4-129,-3 0 0,1 5 0,-5-1 129,1 9 0,-4-2 0,1 6-129,-1 0 0,-1 4 0,-2 2 0,-1 6 0,-2 3-129,-3 2 129,-2 4-129,-13 11 0,16-10-129,-16 10-129,0 0-129,0 0-516,0 0-2064,13 14-1935,-13-14 258,-3 13-516</inkml:trace>
    <inkml:trace contextRef="#ctx0" brushRef="#br0" timeOffset="123792.08">19386 15407 516,'0'0'2709,"0"0"0,8-17-2580,-8 17-129,0-14 387,0 14 387,0-15 129,-1 4 258,1 11 0,-1-14 129,1 14 0,0-13-258,0 13-258,0 0-258,0 0-129,0-11-129,0 11 0,0 0 129,0 0 0,0 0-129,0 0 129,0 8-129,0-8-129,1 13 258,-1-13-129,6 18-129,-2-6 129,-1-1-129,5 3 129,-2 2 0,2 2 0,0 0 0,2 3-129,-4-1 129,3 1-258,-3-3 129,1-2 0,-1-4 0,-6-12-258,13 11 258,-13-11 0,15-8-129,-2-5 258,-3-5-258,3-4 129,0-1-129,1-5 129,0 3 129,-2 1-258,-1 0 129,-2 7-129,-1 0 0,-8 17 0,12-17 0,-12 17 0,0 0 0,15 0 0,-15 0 0,12 17 0,-3-7 0,1 3 0,2 2 0,1 1 0,3-1 0,1 2 0,1 1-129,0-4 258,-1-2-258,0 2 258,-1-4-129,-1-2 129,-2-3 0,-1-4 0,-1-1 0,-1 0-129,-10 0 258,19-18-258,-11 3 129,0-1 0,-1-3-129,-1-1 129,-1-2 0,1 0-129,-4-2 0,3 4 0,-3 0 0,-1 2 0,2 6-387,-3-5-258,0 17-1290,0 0-2709,10-13-129,-10 13-516,8-14 129</inkml:trace>
    <inkml:trace contextRef="#ctx0" brushRef="#br0" timeOffset="124448.118">20109 14962 3612,'-16'-12'4386,"16"12"-387,-7-12-258,7 12-3612,0 0-129,0-13 129,0 13 387,12-7-129,-1 7 258,-11 0 0,16 0 129,-16 0-129,19 3 0,-19-3-129,21 12-129,-10-4-129,-1 4 0,2 1 0,-2 4 0,1 4-129,0 6 0,-4 4 0,0 1 0,-2 4 0,0 4-129,-1-3 129,-1-1 0,0-3-129,-1-4 129,0-7-129,2-4 129,-1-6 0,-3-12 0,0 0-129,17 5 0,-17-5 0,20-17 0,-9 0 129,1-3-258,2-2 129,-1-1 0,1 3 0,-3 2 0,-2 4 0,0 3 0,-9 11 0,15-3-129,-15 3 129,18 19 0,-9 1 0,-1 3 0,1 4 0,1 2 0,-4-2 0,3 2 129,-2-5-258,0-7 0,4 0-387,-11-17-774,26 11-2193,-8-11-1419,1-5 0,4-7-645</inkml:trace>
    <inkml:trace contextRef="#ctx0" brushRef="#br0" timeOffset="124901.143">20883 15328 5289,'-14'21'4773,"2"-21"-516,12 0-129,-16-3-3612,9-7-516,1-6-129,5 1 129,0-6-129,1 2 258,3-1-129,7 0 258,4 3-129,4 0 0,3 5-129,6 1 129,2 4-258,-1 4 129,0 3 0,-2 0 0,-2 6 129,-5 6-129,-1 5 0,-8 2 129,-3 2 0,-4-1 0,-3 3 129,-3-4 0,-4 3 258,-8-9-129,1 1 258,-8-7-258,2 3 129,-6-9-129,2 2-258,-3-3 0,3-6-258,3 1-129,0-9-645,21 14-2064,-15-23-1935,13 2-129,3-3-258</inkml:trace>
    <inkml:trace contextRef="#ctx0" brushRef="#br0" timeOffset="126739.249">21750 15129 1161,'0'-12'3483,"0"12"-1290,3-12-774,-3 12-258,10-14-129,3 12 0,-13 2 0,26-13-129,-13 6 0,10 4-387,-2-2 0,4 3-258,-1 0 0,2 2-129,-4 0 0,3 3 0,-3 6 129,-4 4-258,-3 3 0,-4 5 129,-3 3-129,-3 1 0,-4 3 0,-1 0 129,-1-2 0,-5 0 0,-3-4 0,-1 0 129,-3-2-129,-1-3 0,-1-5 0,-2-2 129,-3-3-129,0-3 129,0-4-129,0 0 0,-1 0 0,1-7 0,1 0 0,4-3 0,2 1 0,0 0-129,8-2 0,4-1 0,1 0 0,9 2 0,5-2 0,8 0-129,2 3 129,3-2 0,7 4 0,-2 0-129,2 4 129,-5 1-129,2 2 0,-10 2-258,6 10-774,-13-7-645,5 2-1935,0 9-774,-19-16-258</inkml:trace>
    <inkml:trace contextRef="#ctx0" brushRef="#br0" timeOffset="127239.277">22265 15079 129,'0'-7'3483,"0"7"258,11 0-1161,-11 0-1548,8 7-129,-2 5-258,-6-12 258,14 30 0,-8-14-129,7 10-129,-5-5 129,3 8-387,-2-2 0,0 3-129,-3-6 0,0 2 129,-6-6 129,2-2 0,-2-18-129,-5 22 129,5-22-129,-17 2 0,6-5-129,3-7-129,0-8 0,3-3-129,1-2 0,4-8 0,0 3 0,1-2 0,6-1 0,4 2 0,1 1 0,4 4 0,5 4 129,2 3-129,2 2 0,3 7 0,3-1-129,-2 3-129,3 6-129,-6-6-516,4 8-1032,-12-2-1806,-3 0-1161,3 1 0</inkml:trace>
    <inkml:trace contextRef="#ctx0" brushRef="#br0" timeOffset="127663.301">22849 15061 645,'30'14'4128,"-30"-14"-258,28 0-129,-28 0-2322,18-6-1290,-8-3 129,-6-4 129,-4 13 258,5-25-129,-5 25 387,-7-21-258,7 21 129,-27-11-129,11 11-258,-4-2-258,0 2 0,0 6-258,1 3 258,-3 3 0,6 2 0,0 1 0,3 3 129,0 0-129,5 2 258,0-2-129,8 7 129,0-6 0,4 3 129,7-2-129,10 0 0,3-4-129,9 2 0,4-5-129,6-2-129,4 1-387,-1-12-1032,8 2-2967,-4 1-645,-9-3-258,0-8-258</inkml:trace>
    <inkml:trace contextRef="#ctx0" brushRef="#br0" timeOffset="130010.436">19543 16056 903,'0'0'2322,"0"0"-1161,0 0-258,0 0 129,0 0 129,0 0-129,0 0 258,3 14-129,-3-14 129,0 0-129,0 0-129,0 17-129,0-17-387,0 17 258,0-17-387,0 27 0,0-10-129,0 4 129,0 5-258,0 4 258,0 1-129,2 3 0,-2-8 0,3 3-129,-3-4 129,1-4-258,-1-6 0,0-15-516,4 17-645,-4-17-2322,-4-7-1032,4 7-645,-1-21 387</inkml:trace>
    <inkml:trace contextRef="#ctx0" brushRef="#br0" timeOffset="133722.648">19787 16102 516,'0'0'1935,"0"0"-387,0 0 258,0 0 0,11 5-129,-11-5 0,0 0-129,0 0-258,0 12-387,0-12-129,0 0-258,0 12-258,0-12 258,0 0-129,0 14 0,0-14-129,0 0 129,0 0 129,0 15-258,0-15 0,0 0-129,0 0 0,0 0 0,0 0-129,0 0 129,0 0-129,0 0 0,0 0 0,0 0 0,0 12 0,0-12 0,4 10 0,-4-10 0,5 16-129,-1-5 129,-3 5 0,2-3 0,-3 5 0,2 2 0,-2 1 129,2-2 0,-2-4 0,3-1 0,-3-14 0,6 18 129,-6-18-129,12 0-129,-12 0 0,16-13 0,-5 2-129,-2-7 129,3-3-129,1 0 129,1-3 0,-1 2 0,0-2 0,1 6 129,-1-1-129,2 4 0,-1 6 0,0-1-129,-1 5 129,0 1-129,-1 4 129,1 0 0,1 0-129,-4 2 129,2 0 0,-12-2 0,18 11 129,-18-11-129,13 14 129,-13-14 0,8 16-129,-6-4 129,-2 4 0,4 0-129,-4 3 0,0-2 129,0 1-129,0 2 0,1-3 0,0-1-129,3-4 0,-4-12-387,14 18-774,-14-18-2709,0 0-774,15-2-387,-8-13 259</inkml:trace>
    <inkml:trace contextRef="#ctx0" brushRef="#br0" timeOffset="134286.68">20502 16086 2322,'0'0'3999,"0"0"0,-13-11-258,2 9-3483,11 2-387,-18-3 258,18 3 0,-20 5 258,7 7 129,-4-5 0,8 6 129,-6-4-387,6 4 0,0-2-129,9-11-129,-2 15-129,2-15 129,16 7-129,1-6 129,7 2-129,3-3 0,5 2 0,2 0-258,0 3 258,-1 1 0,-4 6 0,0-2 0,-7 3 258,-4 1-129,-8-1 258,-1 3 0,-9-4 258,0 5 0,-12-8 0,-5 6 129,-6-8-129,0 5 129,-9-6-258,3 3 0,-4-4-129,1 0 0,2-3-129,4 1-258,3-1 0,4-2-258,7 3-258,-2-7-645,14 4-1290,0 0-2193,0 0-258,11-21 0</inkml:trace>
    <inkml:trace contextRef="#ctx0" brushRef="#br0" timeOffset="134631.7">20831 15875 2193,'3'24'3741,"-3"-24"129,8 21-387,-3-11-3870,4 7 0,0 5 774,-3 1 129,5 12 258,-6-9 129,3 13 0,-7-4 0,7 5-258,-7-8-387,4-3-129,-3-2-129,1-8-129,0-2-258,-3-17-516,0 0-903,0 0-1032,-1-12-516,-8-1-1161</inkml:trace>
    <inkml:trace contextRef="#ctx0" brushRef="#br0" timeOffset="134869.714">20760 16044 1032,'-19'-15'2193,"19"15"-516,0 0 129,0 0-129,0 0 0,10 0 258,0-4 0,18 4-129,-4-9-258,16 8-645,-2-10-129,12 7-258,-2-5-258,2 1-387,1 5-258,-9-8-903,4 8-2451,-12 3-903,-11 0-258</inkml:trace>
    <inkml:trace contextRef="#ctx0" brushRef="#br0" timeOffset="135722.762">21322 16062 1548,'13'8'3483,"-13"-8"-1677,8 12-387,3 1-129,-11-13 258,14 27-258,-12-16 258,10 12-387,-10-4-258,10 3-258,-7-1-129,4-2-258,-6-2 129,5 1-129,-7-6 258,3 2-129,-4-14 0,0 0 0,0 0-129,-8-3 0,-1-13 0,-1 1-129,1-2 129,0-2-258,-3-1 129,3-1 0,1 0 0,3 3-129,2-2 129,3 2-258,4-1 129,5 3 0,6-1-129,7 3 129,6-1 0,4 1-129,8 7 0,0-6-258,4 10 0,-3-8-258,5 11-645,-16-5-1161,5 3-2322,-3 2-258,-12 0 0</inkml:trace>
    <inkml:trace contextRef="#ctx0" brushRef="#br0" timeOffset="136246.792">21855 15995 1806,'0'13'3483,"7"-2"645,1 1-3096,-8-12 0,12 27 387,-12-27 0,11 33 129,-11-18 0,7 12-258,-7-9-258,8 6-387,-6-2-258,5-4-129,-1 2-129,3-6 0,1-4 0,2-3 129,0-7-258,5 0 258,-5-12-129,5 2-129,-3-6 129,2 1-129,-2-5 129,-4 2-129,3 1 129,-4 0-129,-2 2 0,1-1 0,-5-2 129,0 5-129,0-1 0,-1 0-129,-1 3 129,-1 11 0,0-20-129,0 20 0,0-16 0,0 16-516,0 0-258,-6-18-1419,6 18-2451,0 0-258,0-12-258</inkml:trace>
    <inkml:trace contextRef="#ctx0" brushRef="#br0" timeOffset="136699.818">22688 15925 2193,'0'-8'3741,"0"8"258,0 0-516,0 0-3612,-19-9 258,7 10 0,-6 6 387,1 10 129,-8-8 258,4 15 129,-4-10-258,3 11-129,-3-8-129,5 7 0,-3-2-129,8 2 0,0-5 0,7 3 0,1-4 0,7 1-129,2 0 0,11-3-129,6-6-129,6 0-129,6-5 0,3-5-258,7 0-258,-3-5-258,9-2-774,-14-16-1290,10 1-1806,-6-3-258,-3-4 258</inkml:trace>
    <inkml:trace contextRef="#ctx0" brushRef="#br0" timeOffset="136984.835">22951 15702 1677,'-5'18'4386,"5"-18"0,-1 26-258,2-4-2838,-1-6-516,1 12-129,-1-2 0,4 13 258,-4-4-387,1 12 258,-1-6-258,1 4 0,-1 1-387,1-4-129,3-1-387,-3-16-129,6 6-774,-7-31-1935,0 0-1548,0 0-387,0-7 258</inkml:trace>
    <inkml:trace contextRef="#ctx0" brushRef="#br0" timeOffset="137171.845">22884 15990 2193,'-16'-29'4644,"16"29"-129,0-14-129,0 14-2967,11-1-645,4 0-129,9 1-129,2 1-258,5 3 0,4-4-258,5 0-516,5 1-1290,-4-1-2580,0 0-387,3 0-387</inkml:trace>
    <inkml:trace contextRef="#ctx0" brushRef="#br0" timeOffset="137578.868">23331 16051 5547,'0'-15'4386,"15"8"-903,-7-20-129,12 11-4257,1-7 258,6 14 129,-1-4 258,-2 9 387,3 4 516,-10 0 258,7 14 258,-12-4-387,5 10-129,-8-3-387,2 6 129,-9-6 0,0 6 129,-3-7 0,-5 4 0,-10-10 258,2 3-258,-8-6-129,0-1 0,-4-6-258,0 0 0,1 0-258,1-4-129,5 1-516,-5-17-1161,20 8-2580,-2-3-516,6-1-387,3-3 0</inkml:trace>
    <inkml:trace contextRef="#ctx0" brushRef="#br0" timeOffset="137967.891">23732 15868 5934,'8'47'5031,"-7"-22"-387,-1-7-387,-6 0-4128,3 4-129,1 0 0,2-1 129,-3-1 0,3 2 258,-1-5-129,1 2 258,0-7-258,0 2 258,0-14-258,0 16 0,0-16-129,0 0-129,0 0 129,0 0 129,1-16-129,2 2 0,0-7 0,5-3-129,0-4 129,2 1-129,4-2 0,1-2 0,5 4-129,-1 0-129,6 11-516,-8-10-1032,14 13-2451,-7 2-903,0 1-258,2 5 258</inkml:trace>
    <inkml:trace contextRef="#ctx0" brushRef="#br0" timeOffset="138418.917">24393 15748 4644,'-18'10'4644,"1"-10"-516,3 8 129,-2-1-4128,-7 1 0,-2 5 387,-2 2-129,4 5 129,-6-2 129,11 7 0,-2-6-129,9 3-129,3-5-258,8-1-129,1 0-129,13-5-129,9-1 129,2-3-129,6 1 129,-1-3 0,3 1 0,-3 0 129,-2 1 0,-5 2 129,-5 1 0,-4 3 0,-9-1 0,-2 7 258,-3-4 129,-6 4-129,-9-2 129,0 2-129,-9-2-129,1 0 0,-4 2-387,-6-7-645,6 8-2967,-11-6-1161,-7-4-387,-9-6-387</inkml:trace>
    <inkml:trace contextRef="#ctx0" brushRef="#br0" timeOffset="139318.968">19128 17285 2451,'13'-30'3483,"9"14"-387,-13-12-258,15 5-3870,-5-3-258,11 9 774,-4 0 129,2 5 387,-1 4 645,-7 3 387,1 5 0,-6 5 129,-1 6-258,-14-11-387,17 23-129,-17-5 0,0 8 387,-12-6-129,4 8 387,-12-7-258,7 8 258,-13-12-129,10 7-129,-9-9-129,6 0-387,1-7-129,1-4-387,5-2-258,-4-9-1032,14-7-2580,-2-8-774,3-11-258,2-4 1</inkml:trace>
    <inkml:trace contextRef="#ctx0" brushRef="#br0" timeOffset="139584.983">19589 16929 4902,'12'72'4644,"-4"-32"-129,-7-2-387,-1 1-3741,3 9-387,1-2 0,1 5 258,-3-2-258,-1 2 258,-1-8-129,0 0-129,0-9-516,0-12-1161,0-22-2580,0 0-516,0 0 0</inkml:trace>
    <inkml:trace contextRef="#ctx0" brushRef="#br0" timeOffset="139808.996">19523 17218 3483,'0'14'4773,"0"-14"-258,14 12-129,0-12-2838,10-2-1161,0-1 0,9-1 0,4-1-129,5 2 0,-2-4-258,1 0-129,3 7-903,-10-2-3354,2-4-258,-1-1-516,-8-5 130</inkml:trace>
    <inkml:trace contextRef="#ctx0" brushRef="#br0" timeOffset="140193.018">20435 16670 3354,'19'37'5031,"-15"-13"-516,7 5 0,-8 7-3096,0-1-1032,4 5 0,-5-4-129,4 11 258,-6-11-129,5 4 0,-5-10-129,0 1 0,1-7-516,-1-6-645,5 6-903,-5-24-2967,0 0-258,-8 4-387</inkml:trace>
    <inkml:trace contextRef="#ctx0" brushRef="#br0" timeOffset="140455.033">20320 16951 3612,'0'0'4773,"6"7"-129,-6-7-387,17 0-3483,5 0-258,0 0-129,9 0 0,4 0 0,5 0 0,0-4-129,5 1 0,-3-2-258,-1-2-258,-1 6-258,-6-8-387,3 9-903,-21-12-774,6 5-1806,-6-5-645,-11-2 129</inkml:trace>
    <inkml:trace contextRef="#ctx0" brushRef="#br0" timeOffset="140911.059">20761 16663 3612,'8'16'4644,"-8"-16"-129,8 18-516,-8-18-3354,4 23-258,0-6 0,2 8 258,-6 0-129,9 11 129,-9-7 0,2 12 129,-2-10-129,5 3-129,-4-5-258,6-5-129,1-12 0,9-9-129,5-3-129,4-15-129,7-6 0,-1-3 0,5-3 129,-2 0-258,-2 1 258,-6 8 129,-6 4 129,-6 7 258,-15 7-258,18 5 129,-15 11-129,0 6 129,-2 6-129,1 2 0,1 4-129,-1 0 0,6 0-129,-3-3 0,5-4-645,-6-8-645,17-2-2322,-9-12-1161,3-5-387,-1-16-258</inkml:trace>
    <inkml:trace contextRef="#ctx0" brushRef="#br0" timeOffset="179435.263">21424 16876 516,'0'0'1290,"0"0"258,0 0 129,0 0 129,0 0-258,0 0-129,0 0-129,0 0-129,0 0-129,0 0-129,0 0-258,0 0-129,0 0-129,0 0-129,0 0-129,0 0 0,12 1-129,-2 0 258,3 0-258,5-1 0,2 0 0,-1-3 0,4-4-258,-3-1 258,0 1 0,-5-3-129,-1 3 129,-14 7 0,14-14-129,-14 14 129,0-15 0,0 15-129,-18-7 0,5 2 0,-5 3 0,2-1 0,-4 3 0,-1 0 129,2 0 0,-1 3 0,0-1 0,2 4 129,1-2 0,1 3-129,1-1 129,3-1-129,12-5 129,-18 13 0,18-13-129,-11 15 129,11-15 0,-1 20 258,1-8-129,0 7 0,2-3-129,4 6 258,-2-2-129,4 7 129,-3-4 129,3 3-129,-6-4-129,6 1 0,-2-4 0,2 0-129,2-3-129,2-4-129,9-1-903,-4-5-3096,9-7-516,12-9-516,-4-7 259</inkml:trace>
    <inkml:trace contextRef="#ctx0" brushRef="#br0" timeOffset="180615.33">22669 16589 1677,'-32'1'2322,"18"-1"-387,-1 0 258,3 3-516,-6-3-258,8 5-258,-10-3-258,10 5-129,-10-2-258,7 5 129,-5-6-258,4 8 0,-6-4-129,4 7 258,-4-6-258,2 11 129,-1-8 0,2 11-129,-5-3 258,6 8-129,-5-6-129,5 6 129,-1-2-129,4 4-129,0-4 129,8 0-129,0-2 0,5 0 0,2-2 0,8 0 0,4-2-129,2-3 129,8 0-129,-1-3 129,5 1-129,0-5 129,2-2-258,-3 0 258,1-3-387,-5 0 258,2 0-387,-9-5-129,6 7-1032,-11-5-2967,-11-2-258,25-4-387</inkml:trace>
    <inkml:trace contextRef="#ctx0" brushRef="#br0" timeOffset="181186.363">22712 17050 258,'-1'-10'3225,"1"-7"258,8 6-2193,2-2-1032,0-1 258,5-1-258,0 3 516,4 1 0,-2 1 129,3 5-129,-2-3 258,5 6-129,-6-2-129,3 4-387,-6 0-129,1 4 129,-15-4-129,21 16 0,-21-16 0,7 23 0,-7-11 0,0 5 129,-4-1 129,-4 1-129,-3-4 129,0 3-129,-7-6-129,4 2 129,-4-3-129,0-1 0,-1-4 0,3 1-129,-3-5 0,1 0 0,2 0 0,3 0-129,2-2-129,0-9-258,11 11-129,-12-22-774,12 22-2322,9-20-1290,0 0-258,4-1 129</inkml:trace>
    <inkml:trace contextRef="#ctx0" brushRef="#br0" timeOffset="181707.392">23006 16879 1,'0'0'2966,"0"0"-128,14 2-1935,-14-2-129,0 0 387,7 17 129,-1 0 129,-6-5 258,2 12-129,-2-9-387,1 11-258,-1-9-258,4 7-129,0-9-129,2 2 129,-1-8-129,-5-9-129,15 16 0,-4-15-129,-11-1 129,24-4-129,-12-4 0,1 0-129,0-4 129,-2 2-129,-3-3 129,1 0 0,-5-1 0,-2 1 129,-2 0-129,0-3 0,-1 2 0,-4-4-129,2 2 129,-3 3-258,2 0 129,-3 1-129,7 12-129,-7-17-129,7 17-387,-8-12-1032,8 12-2838,0 0-129,-9-15-387</inkml:trace>
    <inkml:trace contextRef="#ctx0" brushRef="#br0" timeOffset="182215.422">23346 16837 2193,'13'18'3354,"-7"-4"-2064,2 6-387,-3-6 258,4 12 129,-7-8-129,6 10 258,-8-9-258,4 6 0,-4-11-387,3 5 129,-3-19-258,0 17 129,0-17 0,0 0 0,-9-4-129,9 4 0,-7-27-129,7 10 129,-1-5-258,1-7-258,5-2 0,4-3 0,8-2-129,3 2 0,2 2 0,3 3 0,-1 8 0,2 4-129,-3 6 129,-1 6 0,-2 5 0,-5 0-129,3 11-258,-18-11-258,26 23-387,-26-23-903,15 16-2709,-15-16-258,17 15-258</inkml:trace>
    <inkml:trace contextRef="#ctx0" brushRef="#br0" timeOffset="182659.447">23924 16731 5289,'13'10'5031,"3"1"-129,-16-11-645,0 0-2967,-3-7-1161,3 7 0,-18-1 129,2-3-129,2 4 129,-5 2 129,4 6-129,-2 2 0,4 4 0,-2-3-129,7 6-129,1-1 0,3-3 0,4 3 0,0 1-129,7-3 0,2 2 129,4 2-258,-2-1 129,2 1 0,-2 1 0,0 2 0,-3-4 129,-3 0 0,-4-2 129,-1-3 0,-4-2 129,-6-3 0,-1-1 0,-6-6 0,0 0 0,-4-1-129,1-4 0,2-2-258,-4-3-129,12 3-258,-7-9-774,17 16-1548,0-16-1935,4 6-516,7-4 0</inkml:trace>
    <inkml:trace contextRef="#ctx0" brushRef="#br0" timeOffset="183138.474">24158 16918 3354,'26'35'4386,"-26"-35"-129,28 14-387,-17-14-3225,6-4-645,3-10-258,-1-1 516,3-4 0,-4-6 129,2 3 129,-9-9 258,4 8-258,-10-4 0,4 6-129,-9 3-129,0 3 0,-6 1-129,-5 4 0,-6 0 0,1 8 0,-6-1 0,-1 3 0,-2 1 0,-2 6 0,-1 0 0,2 7 0,0 1 129,5 1-129,0 4 0,5 5 129,3-5 0,4 8 129,6-3 0,4 6 0,10 0 129,9 7 0,7-6-258,10 5 129,8 1 0,10 1-129,3-3-129,3-4-258,6-1-516,-12-7-2451,4-4-1806,-8-11-387,-6-11-258,-12-11-516</inkml:trace>
    <inkml:trace contextRef="#ctx0" brushRef="#br1" timeOffset="206014.783">9721 15840 3225,'-21'-4'4257,"-6"-5"-387,27 9 0,-26-8-3354,7 1-258,3 0 0,-4-2 258,0 3-129,-5-6 129,3 7 0,-7-5 129,7 6-129,-8-6 0,3 8-129,-5-6 0,3 5-129,-4 1 0,1 2-129,1 0 0,-3 0 0,-4 5 0,2 4 129,-2 0-129,-1 1-129,-5 0 129,-1 3-129,-2-1 129,0 2-129,0 2 129,1-1-129,0 3 0,0-1 0,1 2 0,4 3 129,-2 0-129,-2 2 0,-2 1 0,3 3 129,-2-1-129,3 4 0,0-4 0,3 4 0,5-4 0,5 2 0,4 2 0,3-8 0,4 4 0,2 0 0,3-2 0,0 0 129,4 0 0,4 3-258,-1-6 258,3 4-129,2 1 129,1-1-129,1-1 129,0 3-129,0 1 0,3 5 129,1-5 0,3 5-129,-3-5 129,5 2 0,-1-2 0,5 1-129,-2-4 129,3 0-129,1 2 129,2-3-129,-2-1 0,5-3 0,-2 1 0,3-5 129,1 1-129,2-5 0,-2-1 0,2-2 129,3 0-129,-4-1 0,4 1 258,-4-3-258,2 0 0,0-2 0,-1-2 129,1 3-129,1 0 0,-1-4 0,3 2-129,1 3 129,0-3 0,0 2 0,1 2 0,-1-1-258,2 1 258,-4 0-129,1-3 258,-1-1-129,1 3 0,0-2-129,-1-3 129,-1 0 0,2 1 0,0-3 0,2 2 0,3-1-129,-2 1 0,2-2 129,2 0-129,1 0 129,0 0 0,1 0 0,4 0-129,-2 0 129,2-2 0,2-3 0,-2 2 0,1-4-129,1 0 129,-1-4-129,-2 1 129,2-1 0,-2 1-129,-3-6 129,2 4-129,-3-3 0,1 0 258,-1-2-258,2-2 0,-1-2 0,2-3 129,-2-1-129,4 0 129,-3-6 0,-3 0-129,-3-2 129,-4 1 129,0-5-129,-5 0 0,-4-3 0,-2-4 0,-4 1 129,-3-1-258,0-3 258,-6-5-129,-3 5 129,-1 0-129,-1 1 258,-8 0-258,-3 2 0,-1-3 258,-2 6-258,0-2 129,-5-1 0,1-1-129,-4 1 0,-5-1 129,-3 3-258,-6 3 258,-7-1-258,-7 7 129,-4 5 0,-3 6 129,-3 6-129,-3 6 0,-3 2-258,3 10-645,-8 1-2322,4 14-1419,2 2-258,-11-1-645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Lecture 34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b="0" dirty="0">
                <a:cs typeface="Times New Roman" pitchFamily="18" charset="0"/>
              </a:rPr>
              <a:t>To define a coherent probabilistic model, we must ensure that our probabilistic dependencies are acyclic, so that a random variable does not depend, directly or indirectly, on its own value</a:t>
            </a:r>
          </a:p>
          <a:p>
            <a:pPr>
              <a:lnSpc>
                <a:spcPct val="90000"/>
              </a:lnSpc>
            </a:pPr>
            <a:r>
              <a:rPr lang="en-US" altLang="en-US" sz="1200" b="0" dirty="0">
                <a:cs typeface="Times New Roman" pitchFamily="18" charset="0"/>
              </a:rPr>
              <a:t>A dependency structure </a:t>
            </a:r>
            <a:r>
              <a:rPr lang="en-US" altLang="en-US" sz="1200" b="0" dirty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>
                <a:cs typeface="Times New Roman" pitchFamily="18" charset="0"/>
              </a:rPr>
              <a:t> is acyclic relative to a skeleton </a:t>
            </a:r>
            <a:r>
              <a:rPr lang="en-US" altLang="en-US" sz="1200" b="0" i="1" dirty="0">
                <a:cs typeface="Times New Roman" pitchFamily="18" charset="0"/>
              </a:rPr>
              <a:t>σ</a:t>
            </a:r>
            <a:r>
              <a:rPr lang="en-US" altLang="en-US" sz="1200" b="0" dirty="0">
                <a:cs typeface="Times New Roman" pitchFamily="18" charset="0"/>
              </a:rPr>
              <a:t> if the directed graph over all the parents of the variables </a:t>
            </a:r>
            <a:r>
              <a:rPr lang="en-US" altLang="en-US" sz="1200" b="0" i="1" dirty="0" err="1">
                <a:cs typeface="Times New Roman" pitchFamily="18" charset="0"/>
              </a:rPr>
              <a:t>x.A</a:t>
            </a:r>
            <a:r>
              <a:rPr lang="en-US" altLang="en-US" sz="1200" b="0" dirty="0">
                <a:cs typeface="Times New Roman" pitchFamily="18" charset="0"/>
              </a:rPr>
              <a:t> is acyclic</a:t>
            </a:r>
          </a:p>
          <a:p>
            <a:pPr>
              <a:lnSpc>
                <a:spcPct val="90000"/>
              </a:lnSpc>
            </a:pPr>
            <a:r>
              <a:rPr lang="en-US" altLang="en-US" sz="1200" b="0" dirty="0">
                <a:cs typeface="Times New Roman" pitchFamily="18" charset="0"/>
              </a:rPr>
              <a:t>If </a:t>
            </a:r>
            <a:r>
              <a:rPr lang="en-US" altLang="en-US" sz="1200" b="0" dirty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>
                <a:cs typeface="Times New Roman" pitchFamily="18" charset="0"/>
              </a:rPr>
              <a:t> is acyclic relative to </a:t>
            </a:r>
            <a:r>
              <a:rPr lang="en-US" altLang="en-US" sz="1200" b="0" i="1" dirty="0">
                <a:cs typeface="Times New Roman" pitchFamily="18" charset="0"/>
              </a:rPr>
              <a:t>σ</a:t>
            </a:r>
            <a:r>
              <a:rPr lang="en-US" altLang="en-US" sz="1200" b="0" dirty="0">
                <a:cs typeface="Times New Roman" pitchFamily="18" charset="0"/>
              </a:rPr>
              <a:t>, then the following defines a distribution over completions </a:t>
            </a:r>
            <a:r>
              <a:rPr lang="en-US" altLang="en-US" sz="1200" b="0" i="1" dirty="0">
                <a:cs typeface="Times New Roman" pitchFamily="18" charset="0"/>
              </a:rPr>
              <a:t>I</a:t>
            </a:r>
            <a:r>
              <a:rPr lang="en-US" altLang="en-US" sz="1200" b="0" dirty="0">
                <a:cs typeface="Times New Roman" pitchFamily="18" charset="0"/>
              </a:rPr>
              <a:t> of </a:t>
            </a:r>
            <a:r>
              <a:rPr lang="en-US" altLang="en-US" sz="1200" b="0" i="1" dirty="0">
                <a:cs typeface="Times New Roman" pitchFamily="18" charset="0"/>
              </a:rPr>
              <a:t>σ</a:t>
            </a:r>
            <a:r>
              <a:rPr lang="en-US" altLang="en-US" sz="1200" b="0" dirty="0">
                <a:cs typeface="Times New Roman" pitchFamily="18" charset="0"/>
              </a:rPr>
              <a:t>: </a:t>
            </a:r>
            <a:r>
              <a:rPr lang="en-US" altLang="en-US" sz="1200" b="0" i="1" dirty="0">
                <a:cs typeface="Times New Roman" pitchFamily="18" charset="0"/>
              </a:rPr>
              <a:t>P</a:t>
            </a:r>
            <a:r>
              <a:rPr lang="en-US" altLang="en-US" sz="1200" b="0" dirty="0">
                <a:cs typeface="Times New Roman" pitchFamily="18" charset="0"/>
              </a:rPr>
              <a:t>(</a:t>
            </a:r>
            <a:r>
              <a:rPr lang="en-US" altLang="en-US" sz="1200" b="0" i="1" dirty="0" err="1">
                <a:cs typeface="Times New Roman" pitchFamily="18" charset="0"/>
              </a:rPr>
              <a:t>I</a:t>
            </a:r>
            <a:r>
              <a:rPr lang="en-US" altLang="en-US" sz="1200" b="0" dirty="0" err="1">
                <a:cs typeface="Times New Roman" pitchFamily="18" charset="0"/>
              </a:rPr>
              <a:t>|</a:t>
            </a:r>
            <a:r>
              <a:rPr lang="en-US" altLang="en-US" sz="1200" b="0" i="1" dirty="0" err="1">
                <a:cs typeface="Times New Roman" pitchFamily="18" charset="0"/>
              </a:rPr>
              <a:t>σ</a:t>
            </a:r>
            <a:r>
              <a:rPr lang="en-US" altLang="en-US" sz="1200" b="0" dirty="0" err="1">
                <a:cs typeface="Times New Roman" pitchFamily="18" charset="0"/>
              </a:rPr>
              <a:t>,</a:t>
            </a:r>
            <a:r>
              <a:rPr lang="en-US" altLang="en-US" sz="1200" b="0" dirty="0" err="1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err="1">
                <a:cs typeface="Times New Roman" pitchFamily="18" charset="0"/>
              </a:rPr>
              <a:t>,θ</a:t>
            </a:r>
            <a:r>
              <a:rPr lang="en-US" altLang="en-US" sz="1200" b="0" baseline="-25000" dirty="0" err="1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>
                <a:cs typeface="Times New Roman" pitchFamily="18" charset="0"/>
              </a:rPr>
              <a:t>) = </a:t>
            </a:r>
            <a:endParaRPr lang="en-US" altLang="en-US" sz="1200" b="0" baseline="-25000" dirty="0">
              <a:latin typeface="Monotype Corsiva" pitchFamily="66" charset="0"/>
              <a:cs typeface="Times New Roman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b="0" dirty="0">
                <a:cs typeface="Times New Roman" pitchFamily="18" charset="0"/>
              </a:rPr>
              <a:t>To define a coherent probabilistic model, we must ensure that our probabilistic dependencies are acyclic, so that a random variable does not depend, directly or indirectly, on its own value</a:t>
            </a:r>
          </a:p>
          <a:p>
            <a:pPr>
              <a:lnSpc>
                <a:spcPct val="90000"/>
              </a:lnSpc>
            </a:pPr>
            <a:r>
              <a:rPr lang="en-US" altLang="en-US" sz="1200" b="0" dirty="0">
                <a:cs typeface="Times New Roman" pitchFamily="18" charset="0"/>
              </a:rPr>
              <a:t>A dependency structure </a:t>
            </a:r>
            <a:r>
              <a:rPr lang="en-US" altLang="en-US" sz="1200" b="0" dirty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>
                <a:cs typeface="Times New Roman" pitchFamily="18" charset="0"/>
              </a:rPr>
              <a:t> is acyclic relative to a skeleton </a:t>
            </a:r>
            <a:r>
              <a:rPr lang="en-US" altLang="en-US" sz="1200" b="0" i="1" dirty="0">
                <a:cs typeface="Times New Roman" pitchFamily="18" charset="0"/>
              </a:rPr>
              <a:t>σ</a:t>
            </a:r>
            <a:r>
              <a:rPr lang="en-US" altLang="en-US" sz="1200" b="0" dirty="0">
                <a:cs typeface="Times New Roman" pitchFamily="18" charset="0"/>
              </a:rPr>
              <a:t> if the directed graph over all the parents of the variables </a:t>
            </a:r>
            <a:r>
              <a:rPr lang="en-US" altLang="en-US" sz="1200" b="0" i="1" dirty="0" err="1">
                <a:cs typeface="Times New Roman" pitchFamily="18" charset="0"/>
              </a:rPr>
              <a:t>x.A</a:t>
            </a:r>
            <a:r>
              <a:rPr lang="en-US" altLang="en-US" sz="1200" b="0" dirty="0">
                <a:cs typeface="Times New Roman" pitchFamily="18" charset="0"/>
              </a:rPr>
              <a:t> is acyclic</a:t>
            </a:r>
          </a:p>
          <a:p>
            <a:pPr>
              <a:lnSpc>
                <a:spcPct val="90000"/>
              </a:lnSpc>
            </a:pPr>
            <a:r>
              <a:rPr lang="en-US" altLang="en-US" sz="1200" b="0" dirty="0">
                <a:cs typeface="Times New Roman" pitchFamily="18" charset="0"/>
              </a:rPr>
              <a:t>If </a:t>
            </a:r>
            <a:r>
              <a:rPr lang="en-US" altLang="en-US" sz="1200" b="0" dirty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>
                <a:cs typeface="Times New Roman" pitchFamily="18" charset="0"/>
              </a:rPr>
              <a:t> is acyclic relative to </a:t>
            </a:r>
            <a:r>
              <a:rPr lang="en-US" altLang="en-US" sz="1200" b="0" i="1" dirty="0">
                <a:cs typeface="Times New Roman" pitchFamily="18" charset="0"/>
              </a:rPr>
              <a:t>σ</a:t>
            </a:r>
            <a:r>
              <a:rPr lang="en-US" altLang="en-US" sz="1200" b="0" dirty="0">
                <a:cs typeface="Times New Roman" pitchFamily="18" charset="0"/>
              </a:rPr>
              <a:t>, then the following defines a distribution over completions </a:t>
            </a:r>
            <a:r>
              <a:rPr lang="en-US" altLang="en-US" sz="1200" b="0" i="1" dirty="0">
                <a:cs typeface="Times New Roman" pitchFamily="18" charset="0"/>
              </a:rPr>
              <a:t>I</a:t>
            </a:r>
            <a:r>
              <a:rPr lang="en-US" altLang="en-US" sz="1200" b="0" dirty="0">
                <a:cs typeface="Times New Roman" pitchFamily="18" charset="0"/>
              </a:rPr>
              <a:t> of </a:t>
            </a:r>
            <a:r>
              <a:rPr lang="en-US" altLang="en-US" sz="1200" b="0" i="1" dirty="0">
                <a:cs typeface="Times New Roman" pitchFamily="18" charset="0"/>
              </a:rPr>
              <a:t>σ</a:t>
            </a:r>
            <a:r>
              <a:rPr lang="en-US" altLang="en-US" sz="1200" b="0" dirty="0">
                <a:cs typeface="Times New Roman" pitchFamily="18" charset="0"/>
              </a:rPr>
              <a:t>: </a:t>
            </a:r>
            <a:r>
              <a:rPr lang="en-US" altLang="en-US" sz="1200" b="0" i="1" dirty="0">
                <a:cs typeface="Times New Roman" pitchFamily="18" charset="0"/>
              </a:rPr>
              <a:t>P</a:t>
            </a:r>
            <a:r>
              <a:rPr lang="en-US" altLang="en-US" sz="1200" b="0" dirty="0">
                <a:cs typeface="Times New Roman" pitchFamily="18" charset="0"/>
              </a:rPr>
              <a:t>(</a:t>
            </a:r>
            <a:r>
              <a:rPr lang="en-US" altLang="en-US" sz="1200" b="0" i="1" dirty="0" err="1">
                <a:cs typeface="Times New Roman" pitchFamily="18" charset="0"/>
              </a:rPr>
              <a:t>I</a:t>
            </a:r>
            <a:r>
              <a:rPr lang="en-US" altLang="en-US" sz="1200" b="0" dirty="0" err="1">
                <a:cs typeface="Times New Roman" pitchFamily="18" charset="0"/>
              </a:rPr>
              <a:t>|</a:t>
            </a:r>
            <a:r>
              <a:rPr lang="en-US" altLang="en-US" sz="1200" b="0" i="1" dirty="0" err="1">
                <a:cs typeface="Times New Roman" pitchFamily="18" charset="0"/>
              </a:rPr>
              <a:t>σ</a:t>
            </a:r>
            <a:r>
              <a:rPr lang="en-US" altLang="en-US" sz="1200" b="0" dirty="0" err="1">
                <a:cs typeface="Times New Roman" pitchFamily="18" charset="0"/>
              </a:rPr>
              <a:t>,</a:t>
            </a:r>
            <a:r>
              <a:rPr lang="en-US" altLang="en-US" sz="1200" b="0" dirty="0" err="1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 err="1">
                <a:cs typeface="Times New Roman" pitchFamily="18" charset="0"/>
              </a:rPr>
              <a:t>,θ</a:t>
            </a:r>
            <a:r>
              <a:rPr lang="en-US" altLang="en-US" sz="1200" b="0" baseline="-25000" dirty="0" err="1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1200" b="0" dirty="0">
                <a:cs typeface="Times New Roman" pitchFamily="18" charset="0"/>
              </a:rPr>
              <a:t>) = </a:t>
            </a:r>
            <a:endParaRPr lang="en-US" altLang="en-US" sz="1200" b="0" baseline="-25000" dirty="0">
              <a:latin typeface="Monotype Corsiva" pitchFamily="66" charset="0"/>
              <a:cs typeface="Times New Roman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8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 maternal</a:t>
            </a:r>
          </a:p>
          <a:p>
            <a:r>
              <a:rPr lang="en-CA" dirty="0"/>
              <a:t>P paternal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41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 maternal</a:t>
            </a:r>
          </a:p>
          <a:p>
            <a:r>
              <a:rPr lang="en-CA" dirty="0"/>
              <a:t>P paternal</a:t>
            </a:r>
          </a:p>
          <a:p>
            <a:r>
              <a:rPr lang="en-CA" dirty="0"/>
              <a:t>If you were your own mother/father</a:t>
            </a:r>
            <a:r>
              <a:rPr lang="en-CA" baseline="0" dirty="0"/>
              <a:t> there would be cycles! But that’s impossible “in </a:t>
            </a:r>
            <a:r>
              <a:rPr lang="en-CA" baseline="0"/>
              <a:t>this domain”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41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37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dirty="0"/>
              <a:t>HAVE CLASSES and attribute + ref slots on the whiteboard</a:t>
            </a:r>
          </a:p>
          <a:p>
            <a:pPr>
              <a:lnSpc>
                <a:spcPct val="90000"/>
              </a:lnSpc>
            </a:pPr>
            <a:r>
              <a:rPr lang="en-US" altLang="en-US" sz="1200" dirty="0"/>
              <a:t>The starting point of this work is the structured representation of probabilistic models of Bayesian networks (BNs).  BNs for a given domain involves a pre-specified set of attributes whose relationship to each other is fixed in advance</a:t>
            </a:r>
          </a:p>
          <a:p>
            <a:pPr>
              <a:lnSpc>
                <a:spcPct val="90000"/>
              </a:lnSpc>
            </a:pPr>
            <a:r>
              <a:rPr lang="en-US" altLang="en-US" sz="1200" dirty="0"/>
              <a:t>PRMs conceptually extend BNs to allow the specification of a probability model for </a:t>
            </a:r>
            <a:r>
              <a:rPr lang="en-US" altLang="en-US" sz="1200" i="1" dirty="0"/>
              <a:t>classes</a:t>
            </a:r>
            <a:r>
              <a:rPr lang="en-US" altLang="en-US" sz="1200" dirty="0"/>
              <a:t> of objects rather than a fixed set of simple attributes</a:t>
            </a:r>
          </a:p>
          <a:p>
            <a:pPr>
              <a:lnSpc>
                <a:spcPct val="90000"/>
              </a:lnSpc>
            </a:pPr>
            <a:r>
              <a:rPr lang="en-US" altLang="en-US" sz="1200" dirty="0"/>
              <a:t>PRMs also allow properties of an entity to depend probabilistically on properties of other related entities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40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dirty="0"/>
              <a:t>A </a:t>
            </a:r>
            <a:r>
              <a:rPr lang="en-US" altLang="en-US" sz="1200" i="1" dirty="0"/>
              <a:t>skeleton structure </a:t>
            </a:r>
            <a:r>
              <a:rPr lang="en-US" altLang="en-US" sz="1200" i="1" dirty="0">
                <a:cs typeface="Times New Roman" pitchFamily="18" charset="0"/>
              </a:rPr>
              <a:t>σ</a:t>
            </a:r>
            <a:r>
              <a:rPr lang="en-US" altLang="en-US" sz="1200" dirty="0">
                <a:cs typeface="Times New Roman" pitchFamily="18" charset="0"/>
              </a:rPr>
              <a:t> </a:t>
            </a:r>
            <a:r>
              <a:rPr lang="en-US" altLang="en-US" sz="1200" dirty="0"/>
              <a:t>of a relational schema is a partial specification of an instance of the schema.  It specifies the set of objects </a:t>
            </a:r>
            <a:r>
              <a:rPr lang="en-US" altLang="en-US" sz="1200" i="1" dirty="0" err="1">
                <a:latin typeface="Monotype Corsiva" pitchFamily="66" charset="0"/>
              </a:rPr>
              <a:t>O</a:t>
            </a:r>
            <a:r>
              <a:rPr lang="en-US" altLang="en-US" sz="1200" i="1" baseline="30000" dirty="0" err="1">
                <a:cs typeface="Times New Roman" pitchFamily="18" charset="0"/>
              </a:rPr>
              <a:t>σ</a:t>
            </a:r>
            <a:r>
              <a:rPr lang="en-US" altLang="en-US" sz="1200" dirty="0">
                <a:cs typeface="Times New Roman" pitchFamily="18" charset="0"/>
              </a:rPr>
              <a:t>(X</a:t>
            </a:r>
            <a:r>
              <a:rPr lang="en-US" altLang="en-US" sz="1200" baseline="-25000" dirty="0">
                <a:cs typeface="Times New Roman" pitchFamily="18" charset="0"/>
              </a:rPr>
              <a:t>i</a:t>
            </a:r>
            <a:r>
              <a:rPr lang="en-US" altLang="en-US" sz="1200" dirty="0">
                <a:cs typeface="Times New Roman" pitchFamily="18" charset="0"/>
              </a:rPr>
              <a:t>) for each class, the values of the fixed attributes of these objects, and the relations that hold between the objects</a:t>
            </a:r>
          </a:p>
          <a:p>
            <a:pPr>
              <a:lnSpc>
                <a:spcPct val="90000"/>
              </a:lnSpc>
            </a:pPr>
            <a:r>
              <a:rPr lang="en-US" altLang="en-US" sz="1200" dirty="0">
                <a:cs typeface="Times New Roman" pitchFamily="18" charset="0"/>
              </a:rPr>
              <a:t>The values of probabilistic attributes are left unspecified</a:t>
            </a:r>
          </a:p>
          <a:p>
            <a:pPr>
              <a:lnSpc>
                <a:spcPct val="90000"/>
              </a:lnSpc>
            </a:pPr>
            <a:r>
              <a:rPr lang="en-US" altLang="en-US" sz="1200" dirty="0">
                <a:cs typeface="Times New Roman" pitchFamily="18" charset="0"/>
              </a:rPr>
              <a:t>A </a:t>
            </a:r>
            <a:r>
              <a:rPr lang="en-US" altLang="en-US" sz="1200" i="1" dirty="0">
                <a:cs typeface="Times New Roman" pitchFamily="18" charset="0"/>
              </a:rPr>
              <a:t>completion I</a:t>
            </a:r>
            <a:r>
              <a:rPr lang="en-US" altLang="en-US" sz="1200" dirty="0">
                <a:cs typeface="Times New Roman" pitchFamily="18" charset="0"/>
              </a:rPr>
              <a:t> of the skeleton structure </a:t>
            </a:r>
            <a:r>
              <a:rPr lang="en-US" altLang="en-US" sz="1200" i="1" dirty="0">
                <a:cs typeface="Times New Roman" pitchFamily="18" charset="0"/>
              </a:rPr>
              <a:t>σ</a:t>
            </a:r>
            <a:r>
              <a:rPr lang="en-US" altLang="en-US" sz="1200" dirty="0">
                <a:cs typeface="Times New Roman" pitchFamily="18" charset="0"/>
              </a:rPr>
              <a:t> extends the skeleton by also specifying the values of the probabilistic attributes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6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For example, given any </a:t>
            </a:r>
            <a:r>
              <a:rPr lang="en-US" altLang="en-US" sz="1200" b="1" dirty="0"/>
              <a:t>Registration</a:t>
            </a:r>
            <a:r>
              <a:rPr lang="en-US" altLang="en-US" sz="1200" dirty="0"/>
              <a:t> object </a:t>
            </a:r>
            <a:r>
              <a:rPr lang="en-US" altLang="en-US" sz="1200" i="1" dirty="0"/>
              <a:t>r</a:t>
            </a:r>
            <a:r>
              <a:rPr lang="en-US" altLang="en-US" sz="1200" dirty="0"/>
              <a:t> and the corresponding </a:t>
            </a:r>
            <a:r>
              <a:rPr lang="en-US" altLang="en-US" sz="1200" b="1" dirty="0"/>
              <a:t>Professor</a:t>
            </a:r>
            <a:r>
              <a:rPr lang="en-US" altLang="en-US" sz="1200" dirty="0"/>
              <a:t> object </a:t>
            </a:r>
            <a:r>
              <a:rPr lang="en-US" altLang="en-US" sz="1200" i="1" dirty="0"/>
              <a:t>p</a:t>
            </a:r>
            <a:r>
              <a:rPr lang="en-US" altLang="en-US" sz="1200" dirty="0"/>
              <a:t> for that instance,  </a:t>
            </a:r>
            <a:r>
              <a:rPr lang="en-US" altLang="en-US" sz="1200" i="1" dirty="0" err="1"/>
              <a:t>r.Satisfaction</a:t>
            </a:r>
            <a:r>
              <a:rPr lang="en-US" altLang="en-US" sz="1200" dirty="0"/>
              <a:t> will depend probabilistically on </a:t>
            </a:r>
            <a:r>
              <a:rPr lang="en-US" altLang="en-US" sz="1200" i="1" dirty="0" err="1"/>
              <a:t>r.Grade</a:t>
            </a:r>
            <a:r>
              <a:rPr lang="en-US" altLang="en-US" sz="1200" dirty="0"/>
              <a:t> as well as </a:t>
            </a:r>
            <a:r>
              <a:rPr lang="en-US" altLang="en-US" sz="1200" i="1" dirty="0" err="1"/>
              <a:t>p.Teaching</a:t>
            </a:r>
            <a:r>
              <a:rPr lang="en-US" altLang="en-US" sz="1200" i="1" dirty="0"/>
              <a:t>-Ability</a:t>
            </a:r>
            <a:endParaRPr lang="en-US" altLang="en-US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11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general it should be a </a:t>
            </a:r>
            <a:r>
              <a:rPr lang="en-CA" dirty="0" err="1"/>
              <a:t>multiset</a:t>
            </a:r>
            <a:r>
              <a:rPr lang="en-CA" dirty="0"/>
              <a:t> (set with repetitions) but</a:t>
            </a:r>
            <a:r>
              <a:rPr lang="en-CA" baseline="0" dirty="0"/>
              <a:t> for the sake of simplicity let’s only consider sets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64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/>
              <a:t>As mentioned earlier, </a:t>
            </a:r>
            <a:r>
              <a:rPr lang="en-US" altLang="en-US" sz="1200" i="1" dirty="0" err="1"/>
              <a:t>x</a:t>
            </a:r>
            <a:r>
              <a:rPr lang="en-US" altLang="en-US" sz="1200" dirty="0" err="1"/>
              <a:t>.</a:t>
            </a:r>
            <a:r>
              <a:rPr lang="en-US" altLang="en-US" sz="1200" i="1" dirty="0" err="1">
                <a:cs typeface="Times New Roman" pitchFamily="18" charset="0"/>
              </a:rPr>
              <a:t>τ</a:t>
            </a:r>
            <a:r>
              <a:rPr lang="en-US" altLang="en-US" sz="1200" dirty="0"/>
              <a:t> represents the set of objects that are </a:t>
            </a:r>
            <a:r>
              <a:rPr lang="en-US" altLang="en-US" sz="1200" i="1" dirty="0">
                <a:cs typeface="Times New Roman" pitchFamily="18" charset="0"/>
              </a:rPr>
              <a:t>τ</a:t>
            </a:r>
            <a:r>
              <a:rPr lang="en-US" altLang="en-US" sz="1200" dirty="0"/>
              <a:t>-relatives of </a:t>
            </a:r>
            <a:r>
              <a:rPr lang="en-US" altLang="en-US" sz="1200" i="1" dirty="0"/>
              <a:t>x</a:t>
            </a:r>
            <a:r>
              <a:rPr lang="en-US" altLang="en-US" sz="1200" dirty="0"/>
              <a:t>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9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dirty="0"/>
              <a:t>An aggregate essentially </a:t>
            </a:r>
            <a:r>
              <a:rPr lang="en-US" altLang="en-US" sz="1200" dirty="0">
                <a:cs typeface="Times New Roman" pitchFamily="18" charset="0"/>
              </a:rPr>
              <a:t>takes a set of values of some ground type and returns a summary of it</a:t>
            </a:r>
          </a:p>
          <a:p>
            <a:pPr>
              <a:lnSpc>
                <a:spcPct val="90000"/>
              </a:lnSpc>
            </a:pPr>
            <a:r>
              <a:rPr lang="en-US" altLang="en-US" sz="1200" dirty="0">
                <a:cs typeface="Times New Roman" pitchFamily="18" charset="0"/>
              </a:rPr>
              <a:t>The type of the aggregate can be the same as that of its arguments, or any type returned by an aggregate.  </a:t>
            </a:r>
            <a:r>
              <a:rPr lang="en-US" altLang="en-US" sz="1200" i="1" dirty="0">
                <a:cs typeface="Times New Roman" pitchFamily="18" charset="0"/>
              </a:rPr>
              <a:t>X.A</a:t>
            </a:r>
            <a:r>
              <a:rPr lang="en-US" altLang="en-US" sz="1200" dirty="0">
                <a:cs typeface="Times New Roman" pitchFamily="18" charset="0"/>
              </a:rPr>
              <a:t> can have γ(</a:t>
            </a:r>
            <a:r>
              <a:rPr lang="en-US" altLang="en-US" sz="1200" i="1" dirty="0" err="1">
                <a:cs typeface="Times New Roman" pitchFamily="18" charset="0"/>
              </a:rPr>
              <a:t>X.τ.B</a:t>
            </a:r>
            <a:r>
              <a:rPr lang="en-US" altLang="en-US" sz="1200" dirty="0">
                <a:cs typeface="Times New Roman" pitchFamily="18" charset="0"/>
              </a:rPr>
              <a:t>) as a parent; the semantics is that for any </a:t>
            </a:r>
            <a:r>
              <a:rPr lang="en-US" altLang="en-US" sz="1200" i="1" dirty="0">
                <a:cs typeface="Times New Roman" pitchFamily="18" charset="0"/>
              </a:rPr>
              <a:t>x </a:t>
            </a:r>
            <a:r>
              <a:rPr lang="en-US" altLang="en-US" sz="1100" dirty="0"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en-US" sz="1200" i="1" dirty="0">
                <a:cs typeface="Times New Roman" pitchFamily="18" charset="0"/>
              </a:rPr>
              <a:t> X</a:t>
            </a:r>
            <a:r>
              <a:rPr lang="en-US" altLang="en-US" sz="1200" dirty="0">
                <a:cs typeface="Times New Roman" pitchFamily="18" charset="0"/>
              </a:rPr>
              <a:t>,</a:t>
            </a:r>
            <a:r>
              <a:rPr lang="en-US" altLang="en-US" sz="1200" i="1" dirty="0">
                <a:cs typeface="Times New Roman" pitchFamily="18" charset="0"/>
              </a:rPr>
              <a:t> </a:t>
            </a:r>
            <a:r>
              <a:rPr lang="en-US" altLang="en-US" sz="1200" i="1" dirty="0" err="1">
                <a:cs typeface="Times New Roman" pitchFamily="18" charset="0"/>
              </a:rPr>
              <a:t>x.a</a:t>
            </a:r>
            <a:r>
              <a:rPr lang="en-US" altLang="en-US" sz="1200" dirty="0">
                <a:cs typeface="Times New Roman" pitchFamily="18" charset="0"/>
              </a:rPr>
              <a:t> will depend on the value of γ(</a:t>
            </a:r>
            <a:r>
              <a:rPr lang="en-US" altLang="en-US" sz="1200" i="1" dirty="0" err="1">
                <a:cs typeface="Times New Roman" pitchFamily="18" charset="0"/>
              </a:rPr>
              <a:t>x.τ.b</a:t>
            </a:r>
            <a:r>
              <a:rPr lang="en-US" altLang="en-US" sz="1200" dirty="0">
                <a:cs typeface="Times New Roman" pitchFamily="18" charset="0"/>
              </a:rPr>
              <a:t>), </a:t>
            </a:r>
            <a:r>
              <a:rPr lang="en-US" altLang="en-US" sz="1200" i="1" dirty="0">
                <a:cs typeface="Times New Roman" pitchFamily="18" charset="0"/>
              </a:rPr>
              <a:t>V</a:t>
            </a:r>
            <a:r>
              <a:rPr lang="en-US" altLang="en-US" sz="1200" dirty="0">
                <a:cs typeface="Times New Roman" pitchFamily="18" charset="0"/>
              </a:rPr>
              <a:t>(γ(</a:t>
            </a:r>
            <a:r>
              <a:rPr lang="en-US" altLang="en-US" sz="1200" i="1" dirty="0" err="1">
                <a:cs typeface="Times New Roman" pitchFamily="18" charset="0"/>
              </a:rPr>
              <a:t>x.τ.b</a:t>
            </a:r>
            <a:r>
              <a:rPr lang="en-US" altLang="en-US" sz="1200" dirty="0">
                <a:cs typeface="Times New Roman" pitchFamily="18" charset="0"/>
              </a:rPr>
              <a:t>))</a:t>
            </a:r>
            <a:endParaRPr lang="en-US" altLang="en-US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1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00C39-4FDD-42AD-A278-DBEC6FAAFC43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24E45-3B0A-449A-A6A2-92BC4F1184AC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862D6-8114-41C3-9B97-1348F9EAE9F1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D9A46-DD99-4F7A-A94D-186C1AE75642}" type="datetime1">
              <a:rPr lang="en-US" smtClean="0"/>
              <a:t>11/25/2019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F694F-D58A-42C3-9896-33BEB8DD087E}" type="datetime1">
              <a:rPr lang="en-US" smtClean="0"/>
              <a:t>11/25/2019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0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A9F3-A29A-4768-9ED4-5C7432C47D7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75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5717B-205A-44C4-A169-7CDD373F485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6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066C-9479-442B-A714-F1E31238E9F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41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E4CD7-D214-457E-B46B-99494987A83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99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8315-C229-4A57-AA08-42BD6FACC14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49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F37E9-B1BF-42F8-B6F6-2BA6BE9C20F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34637-DD7D-4DFE-9CB9-11E2144B2C8C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CA63-0589-447D-8BD4-AFDEE1E2954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0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AA8A0-B1DE-431B-84C7-D5DA69F2AF7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84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08B16-C9F7-4019-9090-E5C93C65E59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30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F76EF-CD0C-4B05-B97F-49645F3B2DF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65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3A2BF-2A94-4BE4-833B-61F20C1A7B3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23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6D9E-7808-427A-9608-564A79A820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88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CB2F-FF60-437F-84CC-4F96057ADA4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3B34-EB27-431D-8FA3-241C98EB5252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C8837-9FEA-4829-AE03-28DEE6ADFAB2}" type="datetime1">
              <a:rPr lang="en-US" smtClean="0"/>
              <a:t>11/25/2019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4653-F161-45BE-84D1-22E9F40A7FC9}" type="datetime1">
              <a:rPr lang="en-US" smtClean="0"/>
              <a:t>11/25/2019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C5466-3E27-4C9C-B7FE-7D3E9EF22C67}" type="datetime1">
              <a:rPr lang="en-US" smtClean="0"/>
              <a:t>11/25/2019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0263C-8F33-45B7-A9F4-91CB2E672599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34816-CC18-4DF8-9EF5-A1618C0945CB}" type="datetime1">
              <a:rPr lang="en-US" smtClean="0"/>
              <a:t>11/25/2019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BCA4A-A0F8-4F54-A95D-337FE8479A46}" type="datetime1">
              <a:rPr lang="en-US" smtClean="0"/>
              <a:t>11/25/2019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C7A6EBEC-214A-49BD-B338-88B1E474AF00}" type="datetime1">
              <a:rPr lang="en-US" smtClean="0"/>
              <a:t>11/25/2019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B8C6ADE-533B-416B-B263-2EAA781FFBB6}" type="datetime1">
              <a:rPr lang="en-US">
                <a:solidFill>
                  <a:srgbClr val="000000"/>
                </a:solidFill>
              </a:rPr>
              <a:pPr>
                <a:defRPr/>
              </a:pPr>
              <a:t>11/25/2019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33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1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4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customXml" Target="../ink/ink7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14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customXml" Target="../ink/ink12.xml"/><Relationship Id="rId1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5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emf"/><Relationship Id="rId4" Type="http://schemas.openxmlformats.org/officeDocument/2006/relationships/customXml" Target="../ink/ink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20.xml"/><Relationship Id="rId4" Type="http://schemas.openxmlformats.org/officeDocument/2006/relationships/image" Target="../media/image29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33</a:t>
            </a: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Nov,  27,  2019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440908"/>
            <a:ext cx="7686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Slide source: from David Page (MIT) (which were from  From </a:t>
            </a:r>
            <a:r>
              <a:rPr lang="en-US" altLang="en-US" dirty="0" err="1"/>
              <a:t>Lise</a:t>
            </a:r>
            <a:r>
              <a:rPr lang="en-US" altLang="en-US" dirty="0"/>
              <a:t> </a:t>
            </a:r>
            <a:r>
              <a:rPr lang="en-US" altLang="en-US" dirty="0" err="1"/>
              <a:t>Getoor</a:t>
            </a:r>
            <a:r>
              <a:rPr lang="en-US" altLang="en-US" dirty="0"/>
              <a:t>, </a:t>
            </a:r>
            <a:r>
              <a:rPr lang="en-US" altLang="en-US" dirty="0" err="1"/>
              <a:t>Nir</a:t>
            </a:r>
            <a:r>
              <a:rPr lang="en-US" altLang="en-US" dirty="0"/>
              <a:t> Friedman, </a:t>
            </a:r>
          </a:p>
          <a:p>
            <a:r>
              <a:rPr lang="en-US" altLang="en-US" dirty="0"/>
              <a:t>Daphne </a:t>
            </a:r>
            <a:r>
              <a:rPr lang="en-US" altLang="en-US" dirty="0" err="1"/>
              <a:t>Koller</a:t>
            </a:r>
            <a:r>
              <a:rPr lang="en-US" altLang="en-US" dirty="0"/>
              <a:t>, and </a:t>
            </a:r>
            <a:r>
              <a:rPr lang="en-US" altLang="en-US" dirty="0" err="1"/>
              <a:t>Avi</a:t>
            </a:r>
            <a:r>
              <a:rPr lang="en-US" altLang="en-US" dirty="0"/>
              <a:t> </a:t>
            </a:r>
            <a:r>
              <a:rPr lang="en-US" altLang="en-US" dirty="0" err="1"/>
              <a:t>Pfeffer</a:t>
            </a:r>
            <a:r>
              <a:rPr lang="en-US" altLang="en-US" dirty="0"/>
              <a:t>) and from </a:t>
            </a:r>
            <a:r>
              <a:rPr lang="en-US" altLang="en-US" dirty="0" err="1"/>
              <a:t>Lise</a:t>
            </a:r>
            <a:r>
              <a:rPr lang="en-US" altLang="en-US" dirty="0"/>
              <a:t> </a:t>
            </a:r>
            <a:r>
              <a:rPr lang="en-US" altLang="en-US" dirty="0" err="1"/>
              <a:t>Getoor</a:t>
            </a:r>
            <a:endParaRPr lang="en-US" altLang="en-US" baseline="30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Domain Example –Relational Skeleton</a:t>
            </a: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4267200" y="4114800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4495800" y="4495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5867400" y="1905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1447800" y="22098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3500" name="AutoShape 12"/>
          <p:cNvCxnSpPr>
            <a:cxnSpLocks noChangeShapeType="1"/>
            <a:stCxn id="63511" idx="2"/>
            <a:endCxn id="63510" idx="0"/>
          </p:cNvCxnSpPr>
          <p:nvPr/>
        </p:nvCxnSpPr>
        <p:spPr bwMode="auto">
          <a:xfrm>
            <a:off x="2133600" y="3748088"/>
            <a:ext cx="342900" cy="10239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01" name="AutoShape 13"/>
          <p:cNvSpPr>
            <a:spLocks noChangeArrowheads="1"/>
          </p:cNvSpPr>
          <p:nvPr/>
        </p:nvSpPr>
        <p:spPr bwMode="auto">
          <a:xfrm>
            <a:off x="6019800" y="22098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3502" name="AutoShape 14"/>
          <p:cNvCxnSpPr>
            <a:cxnSpLocks noChangeShapeType="1"/>
            <a:stCxn id="63499" idx="2"/>
            <a:endCxn id="63510" idx="0"/>
          </p:cNvCxnSpPr>
          <p:nvPr/>
        </p:nvCxnSpPr>
        <p:spPr bwMode="auto">
          <a:xfrm>
            <a:off x="2438400" y="4052888"/>
            <a:ext cx="38100" cy="7191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03" name="AutoShape 15"/>
          <p:cNvSpPr>
            <a:spLocks noChangeArrowheads="1"/>
          </p:cNvSpPr>
          <p:nvPr/>
        </p:nvSpPr>
        <p:spPr bwMode="auto">
          <a:xfrm>
            <a:off x="4724400" y="4876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#5723</a:t>
            </a:r>
          </a:p>
          <a:p>
            <a:r>
              <a:rPr lang="en-US" altLang="en-US" sz="1600" b="1" i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63504" name="AutoShape 16"/>
          <p:cNvCxnSpPr>
            <a:cxnSpLocks noChangeShapeType="1"/>
          </p:cNvCxnSpPr>
          <p:nvPr/>
        </p:nvCxnSpPr>
        <p:spPr bwMode="auto">
          <a:xfrm flipH="1">
            <a:off x="5638800" y="3276600"/>
            <a:ext cx="542925" cy="1762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5" name="AutoShape 17"/>
          <p:cNvCxnSpPr>
            <a:cxnSpLocks noChangeShapeType="1"/>
            <a:stCxn id="63501" idx="1"/>
            <a:endCxn id="63497" idx="0"/>
          </p:cNvCxnSpPr>
          <p:nvPr/>
        </p:nvCxnSpPr>
        <p:spPr bwMode="auto">
          <a:xfrm flipH="1">
            <a:off x="5219700" y="3086100"/>
            <a:ext cx="771525" cy="1381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6" name="AutoShape 18"/>
          <p:cNvCxnSpPr>
            <a:cxnSpLocks noChangeShapeType="1"/>
            <a:stCxn id="63498" idx="1"/>
            <a:endCxn id="63496" idx="0"/>
          </p:cNvCxnSpPr>
          <p:nvPr/>
        </p:nvCxnSpPr>
        <p:spPr bwMode="auto">
          <a:xfrm flipH="1">
            <a:off x="4991100" y="2781300"/>
            <a:ext cx="847725" cy="13049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7" name="AutoShape 19"/>
          <p:cNvCxnSpPr>
            <a:cxnSpLocks noChangeShapeType="1"/>
            <a:stCxn id="63510" idx="3"/>
            <a:endCxn id="63497" idx="1"/>
          </p:cNvCxnSpPr>
          <p:nvPr/>
        </p:nvCxnSpPr>
        <p:spPr bwMode="auto">
          <a:xfrm flipV="1">
            <a:off x="3228975" y="5372100"/>
            <a:ext cx="123825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8" name="AutoShape 20"/>
          <p:cNvCxnSpPr>
            <a:cxnSpLocks noChangeShapeType="1"/>
            <a:stCxn id="63510" idx="3"/>
            <a:endCxn id="63503" idx="1"/>
          </p:cNvCxnSpPr>
          <p:nvPr/>
        </p:nvCxnSpPr>
        <p:spPr bwMode="auto">
          <a:xfrm>
            <a:off x="3228975" y="5676900"/>
            <a:ext cx="1466850" cy="762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9" name="AutoShape 21"/>
          <p:cNvCxnSpPr>
            <a:cxnSpLocks noChangeShapeType="1"/>
            <a:stCxn id="63510" idx="3"/>
            <a:endCxn id="63496" idx="1"/>
          </p:cNvCxnSpPr>
          <p:nvPr/>
        </p:nvCxnSpPr>
        <p:spPr bwMode="auto">
          <a:xfrm flipV="1">
            <a:off x="3228975" y="5029200"/>
            <a:ext cx="1009650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10" name="AutoShape 22"/>
          <p:cNvSpPr>
            <a:spLocks noChangeArrowheads="1"/>
          </p:cNvSpPr>
          <p:nvPr/>
        </p:nvSpPr>
        <p:spPr bwMode="auto">
          <a:xfrm>
            <a:off x="1752600" y="48006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Phil201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???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/>
          </a:p>
        </p:txBody>
      </p:sp>
      <p:sp>
        <p:nvSpPr>
          <p:cNvPr id="63511" name="AutoShape 23"/>
          <p:cNvSpPr>
            <a:spLocks noChangeArrowheads="1"/>
          </p:cNvSpPr>
          <p:nvPr/>
        </p:nvSpPr>
        <p:spPr bwMode="auto">
          <a:xfrm>
            <a:off x="1143000" y="19050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Vincent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3512" name="AutoShape 24"/>
          <p:cNvSpPr>
            <a:spLocks noChangeArrowheads="1"/>
          </p:cNvSpPr>
          <p:nvPr/>
        </p:nvSpPr>
        <p:spPr bwMode="auto">
          <a:xfrm>
            <a:off x="6248400" y="25146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John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8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en-US" dirty="0"/>
              <a:t>University Domain Example – The Completion Instance </a:t>
            </a:r>
            <a:r>
              <a:rPr lang="en-US" altLang="en-US" i="1" dirty="0"/>
              <a:t>I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4267200" y="4114800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4495800" y="4495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5867400" y="1905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1447800" y="22098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medium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4524" name="AutoShape 12"/>
          <p:cNvCxnSpPr>
            <a:cxnSpLocks noChangeShapeType="1"/>
            <a:stCxn id="64535" idx="2"/>
            <a:endCxn id="64534" idx="0"/>
          </p:cNvCxnSpPr>
          <p:nvPr/>
        </p:nvCxnSpPr>
        <p:spPr bwMode="auto">
          <a:xfrm>
            <a:off x="2133600" y="3748088"/>
            <a:ext cx="342900" cy="10239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6019800" y="22098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4526" name="AutoShape 14"/>
          <p:cNvCxnSpPr>
            <a:cxnSpLocks noChangeShapeType="1"/>
            <a:stCxn id="64523" idx="2"/>
            <a:endCxn id="64534" idx="0"/>
          </p:cNvCxnSpPr>
          <p:nvPr/>
        </p:nvCxnSpPr>
        <p:spPr bwMode="auto">
          <a:xfrm>
            <a:off x="2438400" y="4052888"/>
            <a:ext cx="38100" cy="7191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4724400" y="4876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 dirty="0" err="1">
                <a:latin typeface="Arial" charset="0"/>
              </a:rPr>
              <a:t>RegID</a:t>
            </a:r>
            <a:endParaRPr lang="en-US" altLang="en-US" sz="1600" b="1" dirty="0">
              <a:latin typeface="Arial" charset="0"/>
            </a:endParaRPr>
          </a:p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#5723</a:t>
            </a:r>
          </a:p>
          <a:p>
            <a:r>
              <a:rPr lang="en-US" altLang="en-US" sz="1600" b="1" i="1" dirty="0">
                <a:latin typeface="Arial" charset="0"/>
              </a:rPr>
              <a:t>Grade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A</a:t>
            </a:r>
          </a:p>
          <a:p>
            <a:r>
              <a:rPr lang="en-US" altLang="en-US" sz="1600" b="1" i="1" dirty="0">
                <a:latin typeface="Arial" charset="0"/>
              </a:rPr>
              <a:t>Satisfaction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3</a:t>
            </a:r>
            <a:endParaRPr lang="en-US" altLang="en-US" sz="1600" b="1" dirty="0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64528" name="AutoShape 16"/>
          <p:cNvCxnSpPr>
            <a:cxnSpLocks noChangeShapeType="1"/>
          </p:cNvCxnSpPr>
          <p:nvPr/>
        </p:nvCxnSpPr>
        <p:spPr bwMode="auto">
          <a:xfrm flipH="1">
            <a:off x="5638800" y="3276600"/>
            <a:ext cx="542925" cy="1762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29" name="AutoShape 17"/>
          <p:cNvCxnSpPr>
            <a:cxnSpLocks noChangeShapeType="1"/>
            <a:stCxn id="64525" idx="1"/>
            <a:endCxn id="64521" idx="0"/>
          </p:cNvCxnSpPr>
          <p:nvPr/>
        </p:nvCxnSpPr>
        <p:spPr bwMode="auto">
          <a:xfrm flipH="1">
            <a:off x="5219700" y="3086100"/>
            <a:ext cx="771525" cy="1381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0" name="AutoShape 18"/>
          <p:cNvCxnSpPr>
            <a:cxnSpLocks noChangeShapeType="1"/>
            <a:stCxn id="64522" idx="1"/>
            <a:endCxn id="64520" idx="0"/>
          </p:cNvCxnSpPr>
          <p:nvPr/>
        </p:nvCxnSpPr>
        <p:spPr bwMode="auto">
          <a:xfrm flipH="1">
            <a:off x="4991100" y="2781300"/>
            <a:ext cx="847725" cy="13049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1" name="AutoShape 19"/>
          <p:cNvCxnSpPr>
            <a:cxnSpLocks noChangeShapeType="1"/>
            <a:stCxn id="64534" idx="3"/>
            <a:endCxn id="64521" idx="1"/>
          </p:cNvCxnSpPr>
          <p:nvPr/>
        </p:nvCxnSpPr>
        <p:spPr bwMode="auto">
          <a:xfrm flipV="1">
            <a:off x="3228975" y="5372100"/>
            <a:ext cx="123825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2" name="AutoShape 20"/>
          <p:cNvCxnSpPr>
            <a:cxnSpLocks noChangeShapeType="1"/>
            <a:stCxn id="64534" idx="3"/>
            <a:endCxn id="64527" idx="1"/>
          </p:cNvCxnSpPr>
          <p:nvPr/>
        </p:nvCxnSpPr>
        <p:spPr bwMode="auto">
          <a:xfrm>
            <a:off x="3228975" y="5676900"/>
            <a:ext cx="1466850" cy="762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3" name="AutoShape 21"/>
          <p:cNvCxnSpPr>
            <a:cxnSpLocks noChangeShapeType="1"/>
            <a:stCxn id="64534" idx="3"/>
            <a:endCxn id="64520" idx="1"/>
          </p:cNvCxnSpPr>
          <p:nvPr/>
        </p:nvCxnSpPr>
        <p:spPr bwMode="auto">
          <a:xfrm flipV="1">
            <a:off x="3228975" y="5029200"/>
            <a:ext cx="1009650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34" name="AutoShape 22"/>
          <p:cNvSpPr>
            <a:spLocks noChangeArrowheads="1"/>
          </p:cNvSpPr>
          <p:nvPr/>
        </p:nvSpPr>
        <p:spPr bwMode="auto">
          <a:xfrm>
            <a:off x="1752600" y="48006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Phil201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low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/>
          </a:p>
        </p:txBody>
      </p:sp>
      <p:sp>
        <p:nvSpPr>
          <p:cNvPr id="64535" name="AutoShape 23"/>
          <p:cNvSpPr>
            <a:spLocks noChangeArrowheads="1"/>
          </p:cNvSpPr>
          <p:nvPr/>
        </p:nvSpPr>
        <p:spPr bwMode="auto">
          <a:xfrm>
            <a:off x="1143000" y="19050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Vincent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4536" name="AutoShape 24"/>
          <p:cNvSpPr>
            <a:spLocks noChangeArrowheads="1"/>
          </p:cNvSpPr>
          <p:nvPr/>
        </p:nvSpPr>
        <p:spPr bwMode="auto">
          <a:xfrm>
            <a:off x="6248400" y="25146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John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6370638" y="4722813"/>
            <a:ext cx="26971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PRMs also allow multiple possible instances and values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411281" y="650711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33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9154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 Unicode MS"/>
              </a:rPr>
              <a:t>Recap Motivation and Representation for </a:t>
            </a:r>
            <a:r>
              <a:rPr lang="en-CA" sz="2800" kern="0" dirty="0">
                <a:latin typeface="Arial Unicode MS"/>
              </a:rPr>
              <a:t>Probabilistic Relational Models (PRMs)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latin typeface="Arial Unicode MS"/>
              </a:rPr>
              <a:t>Full Relational Schema and its Instances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latin typeface="Arial Unicode MS"/>
              </a:rPr>
              <a:t>Relational Skeleton and its Completion Instances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Probabilistic Model of PRMs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latin typeface="Arial Unicode MS"/>
              </a:rPr>
              <a:t>Dependency Structure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latin typeface="Arial Unicode MS"/>
              </a:rPr>
              <a:t>Parameters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3450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PRMs: Probabilistic Model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altLang="en-US" sz="2800" dirty="0">
                <a:cs typeface="Times New Roman" pitchFamily="18" charset="0"/>
              </a:rPr>
              <a:t>The probabilistic model consists of two components: </a:t>
            </a:r>
          </a:p>
          <a:p>
            <a:pPr lvl="1"/>
            <a:r>
              <a:rPr lang="en-US" altLang="en-US" sz="2400" dirty="0">
                <a:cs typeface="Times New Roman" pitchFamily="18" charset="0"/>
              </a:rPr>
              <a:t>the </a:t>
            </a:r>
            <a:r>
              <a:rPr lang="en-US" altLang="en-US" sz="2400" dirty="0">
                <a:solidFill>
                  <a:srgbClr val="00B0F0"/>
                </a:solidFill>
                <a:cs typeface="Times New Roman" pitchFamily="18" charset="0"/>
              </a:rPr>
              <a:t>qualitative dependency structure</a:t>
            </a:r>
            <a:r>
              <a:rPr lang="en-US" altLang="en-US" sz="2400" dirty="0">
                <a:cs typeface="Times New Roman" pitchFamily="18" charset="0"/>
              </a:rPr>
              <a:t>, </a:t>
            </a:r>
            <a:r>
              <a:rPr lang="en-US" altLang="en-US" sz="2400" dirty="0">
                <a:latin typeface="Monotype Corsiva" pitchFamily="66" charset="0"/>
                <a:cs typeface="Times New Roman" pitchFamily="18" charset="0"/>
              </a:rPr>
              <a:t>S</a:t>
            </a:r>
            <a:endParaRPr lang="en-US" altLang="en-US" sz="2400" dirty="0">
              <a:cs typeface="Times New Roman" pitchFamily="18" charset="0"/>
            </a:endParaRPr>
          </a:p>
          <a:p>
            <a:pPr lvl="1"/>
            <a:r>
              <a:rPr lang="en-US" altLang="en-US" sz="2400" dirty="0">
                <a:cs typeface="Times New Roman" pitchFamily="18" charset="0"/>
              </a:rPr>
              <a:t>the </a:t>
            </a:r>
            <a:r>
              <a:rPr lang="en-US" altLang="en-US" sz="2400" dirty="0">
                <a:solidFill>
                  <a:srgbClr val="00B0F0"/>
                </a:solidFill>
                <a:cs typeface="Times New Roman" pitchFamily="18" charset="0"/>
              </a:rPr>
              <a:t>parameters</a:t>
            </a:r>
            <a:r>
              <a:rPr lang="en-US" altLang="en-US" sz="2400" dirty="0">
                <a:cs typeface="Times New Roman" pitchFamily="18" charset="0"/>
              </a:rPr>
              <a:t> associated with it, </a:t>
            </a:r>
            <a:r>
              <a:rPr lang="en-US" altLang="en-US" sz="2400" dirty="0" err="1">
                <a:cs typeface="Times New Roman" pitchFamily="18" charset="0"/>
              </a:rPr>
              <a:t>θ</a:t>
            </a:r>
            <a:r>
              <a:rPr lang="en-US" altLang="en-US" sz="2400" baseline="-25000" dirty="0" err="1">
                <a:latin typeface="Monotype Corsiva" pitchFamily="66" charset="0"/>
                <a:cs typeface="Times New Roman" pitchFamily="18" charset="0"/>
              </a:rPr>
              <a:t>S</a:t>
            </a:r>
            <a:endParaRPr lang="en-US" altLang="en-US" sz="2400" baseline="-25000" dirty="0">
              <a:latin typeface="Monotype Corsiva" pitchFamily="66" charset="0"/>
              <a:cs typeface="Times New Roman" pitchFamily="18" charset="0"/>
            </a:endParaRPr>
          </a:p>
          <a:p>
            <a:pPr lvl="1"/>
            <a:endParaRPr lang="en-US" altLang="en-US" sz="2400" dirty="0">
              <a:cs typeface="Times New Roman" pitchFamily="18" charset="0"/>
            </a:endParaRPr>
          </a:p>
          <a:p>
            <a:r>
              <a:rPr lang="en-US" altLang="en-US" sz="2800" dirty="0">
                <a:cs typeface="Times New Roman" pitchFamily="18" charset="0"/>
              </a:rPr>
              <a:t>The dependency structure is defined by associating with each attribute </a:t>
            </a:r>
            <a:r>
              <a:rPr lang="en-US" altLang="en-US" sz="2800" i="1" dirty="0">
                <a:cs typeface="Times New Roman" pitchFamily="18" charset="0"/>
              </a:rPr>
              <a:t>X.A</a:t>
            </a:r>
            <a:r>
              <a:rPr lang="en-US" altLang="en-US" sz="2800" dirty="0">
                <a:cs typeface="Times New Roman" pitchFamily="18" charset="0"/>
              </a:rPr>
              <a:t> a set of </a:t>
            </a:r>
            <a:r>
              <a:rPr lang="en-US" altLang="en-US" sz="2800" i="1" dirty="0">
                <a:cs typeface="Times New Roman" pitchFamily="18" charset="0"/>
              </a:rPr>
              <a:t>parents</a:t>
            </a:r>
            <a:r>
              <a:rPr lang="en-US" altLang="en-US" sz="2800" dirty="0">
                <a:cs typeface="Times New Roman" pitchFamily="18" charset="0"/>
              </a:rPr>
              <a:t> Pa(X.A); parents are attributes that are “direct influences” on </a:t>
            </a:r>
            <a:r>
              <a:rPr lang="en-US" altLang="en-US" sz="2800" i="1" dirty="0">
                <a:cs typeface="Times New Roman" pitchFamily="18" charset="0"/>
              </a:rPr>
              <a:t>X.A</a:t>
            </a:r>
            <a:r>
              <a:rPr lang="en-US" altLang="en-US" sz="2800" dirty="0">
                <a:cs typeface="Times New Roman" pitchFamily="18" charset="0"/>
              </a:rPr>
              <a:t>.  This dependency holds for any object of class </a:t>
            </a:r>
            <a:r>
              <a:rPr lang="en-US" altLang="en-US" sz="2800" i="1" dirty="0">
                <a:cs typeface="Times New Roman" pitchFamily="18" charset="0"/>
              </a:rPr>
              <a:t>X</a:t>
            </a: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7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6602" y="-228600"/>
            <a:ext cx="7772400" cy="1143000"/>
          </a:xfrm>
        </p:spPr>
        <p:txBody>
          <a:bodyPr/>
          <a:lstStyle/>
          <a:p>
            <a:r>
              <a:rPr lang="en-US" altLang="en-US" dirty="0"/>
              <a:t>Dependencies within a class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90" y="620086"/>
            <a:ext cx="9127010" cy="136111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/>
              <a:t>The prob. attribute </a:t>
            </a:r>
            <a:r>
              <a:rPr lang="en-US" altLang="en-US" sz="2800" i="1" dirty="0"/>
              <a:t>X.A</a:t>
            </a:r>
            <a:r>
              <a:rPr lang="en-US" altLang="en-US" sz="2800" dirty="0"/>
              <a:t> can depend on another probabilistic attribute </a:t>
            </a:r>
            <a:r>
              <a:rPr lang="en-US" altLang="en-US" sz="2800" i="1" dirty="0"/>
              <a:t>B</a:t>
            </a:r>
            <a:r>
              <a:rPr lang="en-US" altLang="en-US" sz="2800" dirty="0"/>
              <a:t> of </a:t>
            </a:r>
            <a:r>
              <a:rPr lang="en-US" altLang="en-US" sz="2800" i="1" dirty="0"/>
              <a:t>X</a:t>
            </a:r>
            <a:r>
              <a:rPr lang="en-US" altLang="en-US" sz="2800" dirty="0"/>
              <a:t>.  This induces a corresponding dependency for individual objects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26602" y="4200524"/>
            <a:ext cx="2209800" cy="1905000"/>
            <a:chOff x="2545876" y="3234448"/>
            <a:chExt cx="2209800" cy="1905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545876" y="3234448"/>
              <a:ext cx="2209800" cy="190500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545876" y="3234448"/>
              <a:ext cx="1981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8" name="Oval 18"/>
            <p:cNvSpPr>
              <a:spLocks noChangeArrowheads="1"/>
            </p:cNvSpPr>
            <p:nvPr/>
          </p:nvSpPr>
          <p:spPr bwMode="auto">
            <a:xfrm>
              <a:off x="3384076" y="4529848"/>
              <a:ext cx="990600" cy="457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9" name="Oval 19"/>
            <p:cNvSpPr>
              <a:spLocks noChangeArrowheads="1"/>
            </p:cNvSpPr>
            <p:nvPr/>
          </p:nvSpPr>
          <p:spPr bwMode="auto">
            <a:xfrm>
              <a:off x="2836389" y="3712286"/>
              <a:ext cx="1828800" cy="533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Satisfaction</a:t>
              </a:r>
            </a:p>
          </p:txBody>
        </p:sp>
      </p:grp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5791200" y="2154347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 dirty="0" err="1">
                <a:latin typeface="Arial" charset="0"/>
              </a:rPr>
              <a:t>RegID</a:t>
            </a:r>
            <a:endParaRPr lang="en-US" altLang="en-US" sz="1600" b="1" dirty="0">
              <a:latin typeface="Arial" charset="0"/>
            </a:endParaRPr>
          </a:p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#5723</a:t>
            </a:r>
          </a:p>
          <a:p>
            <a:r>
              <a:rPr lang="en-US" altLang="en-US" sz="1600" b="1" i="1" dirty="0">
                <a:latin typeface="Arial" charset="0"/>
              </a:rPr>
              <a:t>Grade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dirty="0">
                <a:latin typeface="Arial" charset="0"/>
              </a:rPr>
              <a:t>….</a:t>
            </a:r>
            <a:endParaRPr lang="en-US" altLang="en-US" sz="1600" dirty="0">
              <a:latin typeface="Arial" charset="0"/>
            </a:endParaRPr>
          </a:p>
          <a:p>
            <a:r>
              <a:rPr lang="en-US" altLang="en-US" sz="1600" b="1" i="1" dirty="0">
                <a:latin typeface="Arial" charset="0"/>
              </a:rPr>
              <a:t>Satisfaction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dirty="0">
                <a:latin typeface="Arial" charset="0"/>
              </a:rPr>
              <a:t>…..</a:t>
            </a:r>
            <a:endParaRPr lang="en-US" altLang="en-US" sz="1600" b="1" dirty="0">
              <a:solidFill>
                <a:srgbClr val="800080"/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0741" y="2005161"/>
            <a:ext cx="1868708" cy="2050973"/>
            <a:chOff x="2961039" y="3751504"/>
            <a:chExt cx="1868708" cy="2050973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961039" y="3751504"/>
              <a:ext cx="1868708" cy="2050973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400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059039" y="3751504"/>
              <a:ext cx="167539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b="1" dirty="0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025477" y="4430329"/>
              <a:ext cx="97975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u="sng">
                  <a:latin typeface="cmssbx10" pitchFamily="34" charset="0"/>
                </a:rPr>
                <a:t>Course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999971" y="4742720"/>
              <a:ext cx="104387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u="sng">
                  <a:latin typeface="cmssbx10" pitchFamily="34" charset="0"/>
                </a:rPr>
                <a:t>Student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026820" y="5072246"/>
              <a:ext cx="85151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3018765" y="5384638"/>
              <a:ext cx="149271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i="1">
                  <a:latin typeface="cmssbx10" pitchFamily="34" charset="0"/>
                </a:rPr>
                <a:t>Satisfaction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025477" y="4131119"/>
              <a:ext cx="851515" cy="369332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latin typeface="cmssbx10" pitchFamily="34" charset="0"/>
                </a:rPr>
                <a:t>RegID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3732600" y="4429124"/>
              <a:ext cx="2970360" cy="500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8640" y="4426244"/>
                <a:ext cx="298404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1960560" y="4197600"/>
              <a:ext cx="6885000" cy="1996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9040" y="4191120"/>
                <a:ext cx="6905160" cy="20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895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197"/>
            <a:ext cx="7772400" cy="1143000"/>
          </a:xfrm>
        </p:spPr>
        <p:txBody>
          <a:bodyPr/>
          <a:lstStyle/>
          <a:p>
            <a:r>
              <a:rPr lang="en-US" altLang="en-US" dirty="0"/>
              <a:t>Dependencies across classes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3992"/>
            <a:ext cx="8686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 attribute </a:t>
            </a:r>
            <a:r>
              <a:rPr lang="en-US" altLang="en-US" sz="2800" i="1" dirty="0"/>
              <a:t>X.A</a:t>
            </a:r>
            <a:r>
              <a:rPr lang="en-US" altLang="en-US" sz="2800" dirty="0"/>
              <a:t> can also depend on attributes of related objects </a:t>
            </a:r>
            <a:r>
              <a:rPr lang="en-US" altLang="en-US" sz="2800" i="1" dirty="0" err="1"/>
              <a:t>X.</a:t>
            </a:r>
            <a:r>
              <a:rPr lang="en-US" altLang="en-US" sz="2800" i="1" dirty="0" err="1">
                <a:cs typeface="Times New Roman" pitchFamily="18" charset="0"/>
              </a:rPr>
              <a:t>τ</a:t>
            </a:r>
            <a:r>
              <a:rPr lang="en-US" altLang="en-US" sz="2800" i="1" dirty="0" err="1"/>
              <a:t>.B</a:t>
            </a:r>
            <a:r>
              <a:rPr lang="en-US" altLang="en-US" sz="2800" dirty="0"/>
              <a:t>, where </a:t>
            </a:r>
            <a:r>
              <a:rPr lang="en-US" altLang="en-US" sz="2800" i="1" dirty="0">
                <a:cs typeface="Times New Roman" pitchFamily="18" charset="0"/>
              </a:rPr>
              <a:t>τ</a:t>
            </a:r>
            <a:r>
              <a:rPr lang="en-US" altLang="en-US" sz="2800" dirty="0"/>
              <a:t> is a slot chain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01815" y="6391619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4913313" y="2093030"/>
            <a:ext cx="3581400" cy="1752600"/>
            <a:chOff x="528" y="1296"/>
            <a:chExt cx="2256" cy="1104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528" y="1296"/>
              <a:ext cx="2256" cy="1104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528" y="1296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b="1" dirty="0">
                  <a:solidFill>
                    <a:srgbClr val="800080"/>
                  </a:solidFill>
                  <a:latin typeface="cmssbx10" pitchFamily="34" charset="0"/>
                </a:rPr>
                <a:t>Professor</a:t>
              </a:r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720" y="2016"/>
              <a:ext cx="864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Popularity</a:t>
              </a:r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1248" y="1536"/>
              <a:ext cx="1389" cy="3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Teaching-Ability</a:t>
              </a:r>
            </a:p>
          </p:txBody>
        </p:sp>
        <p:cxnSp>
          <p:nvCxnSpPr>
            <p:cNvPr id="27" name="AutoShape 20"/>
            <p:cNvCxnSpPr>
              <a:cxnSpLocks noChangeShapeType="1"/>
              <a:stCxn id="26" idx="3"/>
              <a:endCxn id="25" idx="0"/>
            </p:cNvCxnSpPr>
            <p:nvPr/>
          </p:nvCxnSpPr>
          <p:spPr bwMode="auto">
            <a:xfrm flipH="1">
              <a:off x="1152" y="1826"/>
              <a:ext cx="299" cy="1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965826" y="4272496"/>
            <a:ext cx="2209800" cy="19050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965826" y="4272496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6804026" y="5567896"/>
            <a:ext cx="990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Grade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6256339" y="4750334"/>
            <a:ext cx="1828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Satisfaction</a:t>
            </a:r>
          </a:p>
        </p:txBody>
      </p:sp>
      <p:cxnSp>
        <p:nvCxnSpPr>
          <p:cNvPr id="32" name="AutoShape 21"/>
          <p:cNvCxnSpPr>
            <a:cxnSpLocks noChangeShapeType="1"/>
            <a:stCxn id="30" idx="0"/>
            <a:endCxn id="31" idx="4"/>
          </p:cNvCxnSpPr>
          <p:nvPr/>
        </p:nvCxnSpPr>
        <p:spPr bwMode="auto">
          <a:xfrm flipH="1" flipV="1">
            <a:off x="7170739" y="5302784"/>
            <a:ext cx="128588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" name="Group 34"/>
          <p:cNvGrpSpPr/>
          <p:nvPr/>
        </p:nvGrpSpPr>
        <p:grpSpPr>
          <a:xfrm>
            <a:off x="292242" y="2350998"/>
            <a:ext cx="4218937" cy="2830034"/>
            <a:chOff x="129786" y="1979970"/>
            <a:chExt cx="5082725" cy="3822507"/>
          </a:xfrm>
        </p:grpSpPr>
        <p:sp>
          <p:nvSpPr>
            <p:cNvPr id="36" name="Rectangle 2"/>
            <p:cNvSpPr>
              <a:spLocks noChangeArrowheads="1"/>
            </p:cNvSpPr>
            <p:nvPr/>
          </p:nvSpPr>
          <p:spPr bwMode="auto">
            <a:xfrm>
              <a:off x="447949" y="3814773"/>
              <a:ext cx="1868708" cy="1834803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100"/>
            </a:p>
          </p:txBody>
        </p:sp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770141" y="3814773"/>
              <a:ext cx="1095449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100" b="1">
                  <a:solidFill>
                    <a:srgbClr val="800080"/>
                  </a:solidFill>
                  <a:latin typeface="cmssbx10" pitchFamily="34" charset="0"/>
                </a:rPr>
                <a:t>Course</a:t>
              </a: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494936" y="4554232"/>
              <a:ext cx="1228632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u="sng">
                  <a:latin typeface="cmssbx10" pitchFamily="34" charset="0"/>
                </a:rPr>
                <a:t>Instructor</a:t>
              </a: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512388" y="4869258"/>
              <a:ext cx="891234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Rating</a:t>
              </a:r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512388" y="5201420"/>
              <a:ext cx="1139718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Difficulty</a:t>
              </a: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512388" y="4240522"/>
              <a:ext cx="807318" cy="4200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cmssbx10" pitchFamily="34" charset="0"/>
                </a:rPr>
                <a:t>Name</a:t>
              </a: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2961039" y="3751504"/>
              <a:ext cx="1868708" cy="2050973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100"/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3059039" y="3751503"/>
              <a:ext cx="1675393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100" b="1" dirty="0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3025477" y="4430328"/>
              <a:ext cx="957936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u="sng">
                  <a:latin typeface="cmssbx10" pitchFamily="34" charset="0"/>
                </a:rPr>
                <a:t>Course</a:t>
              </a: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2999971" y="4742719"/>
              <a:ext cx="1018184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u="sng">
                  <a:latin typeface="cmssbx10" pitchFamily="34" charset="0"/>
                </a:rPr>
                <a:t>Student</a:t>
              </a: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3026821" y="5072246"/>
              <a:ext cx="843896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3018765" y="5384638"/>
              <a:ext cx="1442995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Satisfaction</a:t>
              </a: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3025477" y="4131120"/>
              <a:ext cx="843896" cy="4200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cmssbx10" pitchFamily="34" charset="0"/>
                </a:rPr>
                <a:t>RegID</a:t>
              </a: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641264" y="2106508"/>
              <a:ext cx="1868708" cy="145518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100"/>
            </a:p>
          </p:txBody>
        </p:sp>
        <p:cxnSp>
          <p:nvCxnSpPr>
            <p:cNvPr id="50" name="AutoShape 22"/>
            <p:cNvCxnSpPr>
              <a:cxnSpLocks noChangeShapeType="1"/>
              <a:stCxn id="37" idx="3"/>
              <a:endCxn id="44" idx="1"/>
            </p:cNvCxnSpPr>
            <p:nvPr/>
          </p:nvCxnSpPr>
          <p:spPr bwMode="auto">
            <a:xfrm>
              <a:off x="1865589" y="3991451"/>
              <a:ext cx="1159888" cy="648924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24"/>
            <p:cNvCxnSpPr>
              <a:cxnSpLocks noChangeShapeType="1"/>
              <a:stCxn id="38" idx="1"/>
              <a:endCxn id="52" idx="1"/>
            </p:cNvCxnSpPr>
            <p:nvPr/>
          </p:nvCxnSpPr>
          <p:spPr bwMode="auto">
            <a:xfrm rot="10800000" flipH="1">
              <a:off x="494934" y="2283188"/>
              <a:ext cx="404081" cy="2478901"/>
            </a:xfrm>
            <a:prstGeom prst="bentConnector3">
              <a:avLst>
                <a:gd name="adj1" fmla="val -68156"/>
              </a:avLst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899016" y="2106510"/>
              <a:ext cx="1417640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100" b="1" dirty="0">
                  <a:solidFill>
                    <a:srgbClr val="800080"/>
                  </a:solidFill>
                  <a:latin typeface="cmssbx10" pitchFamily="34" charset="0"/>
                </a:rPr>
                <a:t>Professor</a:t>
              </a: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705703" y="2802468"/>
              <a:ext cx="1276912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Popularity</a:t>
              </a: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658717" y="3118814"/>
              <a:ext cx="1888793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Teaching-Ability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705702" y="2486123"/>
              <a:ext cx="807318" cy="4200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cmssbx10" pitchFamily="34" charset="0"/>
                </a:rPr>
                <a:t>Name</a:t>
              </a:r>
            </a:p>
          </p:txBody>
        </p: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254634" y="1979970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  <p:sp>
          <p:nvSpPr>
            <p:cNvPr id="57" name="Text Box 56"/>
            <p:cNvSpPr txBox="1">
              <a:spLocks noChangeArrowheads="1"/>
            </p:cNvSpPr>
            <p:nvPr/>
          </p:nvSpPr>
          <p:spPr bwMode="auto">
            <a:xfrm>
              <a:off x="129786" y="4700540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4829746" y="4927255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2332768" y="3688235"/>
              <a:ext cx="307447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1</a:t>
              </a:r>
            </a:p>
          </p:txBody>
        </p:sp>
        <p:sp>
          <p:nvSpPr>
            <p:cNvPr id="60" name="Text Box 60"/>
            <p:cNvSpPr txBox="1">
              <a:spLocks noChangeArrowheads="1"/>
            </p:cNvSpPr>
            <p:nvPr/>
          </p:nvSpPr>
          <p:spPr bwMode="auto">
            <a:xfrm>
              <a:off x="2638848" y="4637271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18240" y="3335040"/>
              <a:ext cx="3610440" cy="1704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000" y="3244320"/>
                <a:ext cx="3651840" cy="18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/>
              <p14:cNvContentPartPr/>
              <p14:nvPr/>
            </p14:nvContentPartPr>
            <p14:xfrm>
              <a:off x="182880" y="2987280"/>
              <a:ext cx="7531920" cy="31485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720" y="2982600"/>
                <a:ext cx="7556760" cy="31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0618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1143000"/>
          </a:xfrm>
        </p:spPr>
        <p:txBody>
          <a:bodyPr/>
          <a:lstStyle/>
          <a:p>
            <a:r>
              <a:rPr lang="en-US" altLang="en-US" dirty="0"/>
              <a:t>Possible PRM Dependency Structure for the University Domain</a:t>
            </a:r>
          </a:p>
        </p:txBody>
      </p:sp>
      <p:grpSp>
        <p:nvGrpSpPr>
          <p:cNvPr id="46123" name="Group 43"/>
          <p:cNvGrpSpPr>
            <a:grpSpLocks/>
          </p:cNvGrpSpPr>
          <p:nvPr/>
        </p:nvGrpSpPr>
        <p:grpSpPr bwMode="auto">
          <a:xfrm>
            <a:off x="6324600" y="5181600"/>
            <a:ext cx="2819400" cy="1676400"/>
            <a:chOff x="3984" y="3264"/>
            <a:chExt cx="1776" cy="1056"/>
          </a:xfrm>
        </p:grpSpPr>
        <p:sp>
          <p:nvSpPr>
            <p:cNvPr id="46118" name="Text Box 38"/>
            <p:cNvSpPr txBox="1">
              <a:spLocks noChangeArrowheads="1"/>
            </p:cNvSpPr>
            <p:nvPr/>
          </p:nvSpPr>
          <p:spPr bwMode="auto">
            <a:xfrm>
              <a:off x="4168" y="3342"/>
              <a:ext cx="159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Edges from 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one class to 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another are routed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through slot-chains</a:t>
              </a:r>
            </a:p>
          </p:txBody>
        </p:sp>
        <p:sp>
          <p:nvSpPr>
            <p:cNvPr id="46119" name="Line 39"/>
            <p:cNvSpPr>
              <a:spLocks noChangeShapeType="1"/>
            </p:cNvSpPr>
            <p:nvPr/>
          </p:nvSpPr>
          <p:spPr bwMode="auto">
            <a:xfrm flipH="1" flipV="1">
              <a:off x="4032" y="3648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6120" name="Line 40"/>
            <p:cNvSpPr>
              <a:spLocks noChangeShapeType="1"/>
            </p:cNvSpPr>
            <p:nvPr/>
          </p:nvSpPr>
          <p:spPr bwMode="auto">
            <a:xfrm flipH="1" flipV="1">
              <a:off x="3984" y="3264"/>
              <a:ext cx="432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46136" name="Group 56"/>
          <p:cNvGrpSpPr>
            <a:grpSpLocks/>
          </p:cNvGrpSpPr>
          <p:nvPr/>
        </p:nvGrpSpPr>
        <p:grpSpPr bwMode="auto">
          <a:xfrm>
            <a:off x="304800" y="1790700"/>
            <a:ext cx="8610600" cy="4838700"/>
            <a:chOff x="192" y="1128"/>
            <a:chExt cx="5424" cy="3048"/>
          </a:xfrm>
        </p:grpSpPr>
        <p:grpSp>
          <p:nvGrpSpPr>
            <p:cNvPr id="46103" name="Group 23"/>
            <p:cNvGrpSpPr>
              <a:grpSpLocks/>
            </p:cNvGrpSpPr>
            <p:nvPr/>
          </p:nvGrpSpPr>
          <p:grpSpPr bwMode="auto">
            <a:xfrm>
              <a:off x="4176" y="2112"/>
              <a:ext cx="1440" cy="1104"/>
              <a:chOff x="3024" y="1296"/>
              <a:chExt cx="1440" cy="1104"/>
            </a:xfrm>
          </p:grpSpPr>
          <p:sp>
            <p:nvSpPr>
              <p:cNvPr id="46084" name="Rectangle 4"/>
              <p:cNvSpPr>
                <a:spLocks noChangeArrowheads="1"/>
              </p:cNvSpPr>
              <p:nvPr/>
            </p:nvSpPr>
            <p:spPr bwMode="auto">
              <a:xfrm>
                <a:off x="3024" y="1296"/>
                <a:ext cx="1440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46089" name="Text Box 9"/>
              <p:cNvSpPr txBox="1">
                <a:spLocks noChangeArrowheads="1"/>
              </p:cNvSpPr>
              <p:nvPr/>
            </p:nvSpPr>
            <p:spPr bwMode="auto">
              <a:xfrm>
                <a:off x="3024" y="1296"/>
                <a:ext cx="8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b="1">
                    <a:solidFill>
                      <a:srgbClr val="800080"/>
                    </a:solidFill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46094" name="Oval 14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0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Intelligence</a:t>
                </a:r>
              </a:p>
            </p:txBody>
          </p:sp>
          <p:sp>
            <p:nvSpPr>
              <p:cNvPr id="46095" name="Oval 15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768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Ranking</a:t>
                </a:r>
              </a:p>
            </p:txBody>
          </p:sp>
        </p:grpSp>
        <p:grpSp>
          <p:nvGrpSpPr>
            <p:cNvPr id="46105" name="Group 25"/>
            <p:cNvGrpSpPr>
              <a:grpSpLocks/>
            </p:cNvGrpSpPr>
            <p:nvPr/>
          </p:nvGrpSpPr>
          <p:grpSpPr bwMode="auto">
            <a:xfrm>
              <a:off x="192" y="2400"/>
              <a:ext cx="1392" cy="1104"/>
              <a:chOff x="912" y="2688"/>
              <a:chExt cx="1392" cy="1104"/>
            </a:xfrm>
          </p:grpSpPr>
          <p:sp>
            <p:nvSpPr>
              <p:cNvPr id="46086" name="Rectangle 6"/>
              <p:cNvSpPr>
                <a:spLocks noChangeArrowheads="1"/>
              </p:cNvSpPr>
              <p:nvPr/>
            </p:nvSpPr>
            <p:spPr bwMode="auto">
              <a:xfrm>
                <a:off x="912" y="2688"/>
                <a:ext cx="1392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46090" name="Text Box 10"/>
              <p:cNvSpPr txBox="1">
                <a:spLocks noChangeArrowheads="1"/>
              </p:cNvSpPr>
              <p:nvPr/>
            </p:nvSpPr>
            <p:spPr bwMode="auto">
              <a:xfrm>
                <a:off x="912" y="2688"/>
                <a:ext cx="8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b="1">
                    <a:solidFill>
                      <a:srgbClr val="800080"/>
                    </a:solidFill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46096" name="Oval 16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672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Rating</a:t>
                </a:r>
              </a:p>
            </p:txBody>
          </p:sp>
          <p:sp>
            <p:nvSpPr>
              <p:cNvPr id="46097" name="Oval 17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Difficulty</a:t>
                </a:r>
              </a:p>
            </p:txBody>
          </p:sp>
        </p:grpSp>
        <p:grpSp>
          <p:nvGrpSpPr>
            <p:cNvPr id="46102" name="Group 22"/>
            <p:cNvGrpSpPr>
              <a:grpSpLocks/>
            </p:cNvGrpSpPr>
            <p:nvPr/>
          </p:nvGrpSpPr>
          <p:grpSpPr bwMode="auto">
            <a:xfrm>
              <a:off x="1680" y="1248"/>
              <a:ext cx="2256" cy="1104"/>
              <a:chOff x="528" y="1296"/>
              <a:chExt cx="2256" cy="1104"/>
            </a:xfrm>
          </p:grpSpPr>
          <p:sp>
            <p:nvSpPr>
              <p:cNvPr id="46087" name="Rectangle 7"/>
              <p:cNvSpPr>
                <a:spLocks noChangeArrowheads="1"/>
              </p:cNvSpPr>
              <p:nvPr/>
            </p:nvSpPr>
            <p:spPr bwMode="auto">
              <a:xfrm>
                <a:off x="528" y="1296"/>
                <a:ext cx="2256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46088" name="Text Box 8"/>
              <p:cNvSpPr txBox="1">
                <a:spLocks noChangeArrowheads="1"/>
              </p:cNvSpPr>
              <p:nvPr/>
            </p:nvSpPr>
            <p:spPr bwMode="auto">
              <a:xfrm>
                <a:off x="528" y="129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b="1" dirty="0">
                    <a:solidFill>
                      <a:srgbClr val="800080"/>
                    </a:solidFill>
                    <a:latin typeface="cmssbx10" pitchFamily="34" charset="0"/>
                  </a:rPr>
                  <a:t>Professor</a:t>
                </a:r>
              </a:p>
            </p:txBody>
          </p:sp>
          <p:sp>
            <p:nvSpPr>
              <p:cNvPr id="46092" name="Oval 12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Popularity</a:t>
                </a:r>
              </a:p>
            </p:txBody>
          </p:sp>
          <p:sp>
            <p:nvSpPr>
              <p:cNvPr id="46093" name="Oval 13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389" cy="32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Teaching-Ability</a:t>
                </a:r>
              </a:p>
            </p:txBody>
          </p:sp>
          <p:cxnSp>
            <p:nvCxnSpPr>
              <p:cNvPr id="46100" name="AutoShape 20"/>
              <p:cNvCxnSpPr>
                <a:cxnSpLocks noChangeShapeType="1"/>
                <a:stCxn id="46093" idx="3"/>
                <a:endCxn id="46092" idx="0"/>
              </p:cNvCxnSpPr>
              <p:nvPr/>
            </p:nvCxnSpPr>
            <p:spPr bwMode="auto">
              <a:xfrm flipH="1">
                <a:off x="1152" y="1826"/>
                <a:ext cx="299" cy="1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2208" y="2976"/>
              <a:ext cx="1392" cy="120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46091" name="Text Box 11"/>
            <p:cNvSpPr txBox="1">
              <a:spLocks noChangeArrowheads="1"/>
            </p:cNvSpPr>
            <p:nvPr/>
          </p:nvSpPr>
          <p:spPr bwMode="auto">
            <a:xfrm>
              <a:off x="2208" y="2976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46098" name="Oval 18"/>
            <p:cNvSpPr>
              <a:spLocks noChangeArrowheads="1"/>
            </p:cNvSpPr>
            <p:nvPr/>
          </p:nvSpPr>
          <p:spPr bwMode="auto">
            <a:xfrm>
              <a:off x="2736" y="3792"/>
              <a:ext cx="624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46099" name="Oval 19"/>
            <p:cNvSpPr>
              <a:spLocks noChangeArrowheads="1"/>
            </p:cNvSpPr>
            <p:nvPr/>
          </p:nvSpPr>
          <p:spPr bwMode="auto">
            <a:xfrm>
              <a:off x="2391" y="3277"/>
              <a:ext cx="1152" cy="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Satisfaction</a:t>
              </a:r>
            </a:p>
          </p:txBody>
        </p:sp>
        <p:cxnSp>
          <p:nvCxnSpPr>
            <p:cNvPr id="46101" name="AutoShape 21"/>
            <p:cNvCxnSpPr>
              <a:cxnSpLocks noChangeShapeType="1"/>
              <a:stCxn id="46098" idx="0"/>
              <a:endCxn id="46099" idx="4"/>
            </p:cNvCxnSpPr>
            <p:nvPr/>
          </p:nvCxnSpPr>
          <p:spPr bwMode="auto">
            <a:xfrm flipH="1" flipV="1">
              <a:off x="2967" y="3625"/>
              <a:ext cx="81" cy="15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6" name="AutoShape 26"/>
            <p:cNvCxnSpPr>
              <a:cxnSpLocks noChangeShapeType="1"/>
              <a:stCxn id="46093" idx="4"/>
              <a:endCxn id="46099" idx="7"/>
            </p:cNvCxnSpPr>
            <p:nvPr/>
          </p:nvCxnSpPr>
          <p:spPr bwMode="auto">
            <a:xfrm>
              <a:off x="3095" y="1826"/>
              <a:ext cx="279" cy="14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7" name="AutoShape 27"/>
            <p:cNvCxnSpPr>
              <a:cxnSpLocks noChangeShapeType="1"/>
              <a:stCxn id="46099" idx="2"/>
              <a:endCxn id="46096" idx="6"/>
            </p:cNvCxnSpPr>
            <p:nvPr/>
          </p:nvCxnSpPr>
          <p:spPr bwMode="auto">
            <a:xfrm flipH="1" flipV="1">
              <a:off x="1116" y="2832"/>
              <a:ext cx="1263" cy="6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8" name="AutoShape 28"/>
            <p:cNvCxnSpPr>
              <a:cxnSpLocks noChangeShapeType="1"/>
              <a:stCxn id="46097" idx="4"/>
              <a:endCxn id="46098" idx="2"/>
            </p:cNvCxnSpPr>
            <p:nvPr/>
          </p:nvCxnSpPr>
          <p:spPr bwMode="auto">
            <a:xfrm>
              <a:off x="1056" y="3420"/>
              <a:ext cx="1668" cy="51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9" name="AutoShape 29"/>
            <p:cNvCxnSpPr>
              <a:cxnSpLocks noChangeShapeType="1"/>
              <a:stCxn id="46094" idx="3"/>
              <a:endCxn id="46098" idx="7"/>
            </p:cNvCxnSpPr>
            <p:nvPr/>
          </p:nvCxnSpPr>
          <p:spPr bwMode="auto">
            <a:xfrm flipH="1">
              <a:off x="3269" y="2699"/>
              <a:ext cx="1192" cy="112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0" name="AutoShape 30"/>
            <p:cNvCxnSpPr>
              <a:cxnSpLocks noChangeShapeType="1"/>
              <a:stCxn id="46098" idx="6"/>
              <a:endCxn id="46095" idx="3"/>
            </p:cNvCxnSpPr>
            <p:nvPr/>
          </p:nvCxnSpPr>
          <p:spPr bwMode="auto">
            <a:xfrm flipV="1">
              <a:off x="3372" y="3083"/>
              <a:ext cx="1492" cy="8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1" name="AutoShape 31"/>
            <p:cNvCxnSpPr>
              <a:cxnSpLocks noChangeShapeType="1"/>
              <a:stCxn id="46090" idx="0"/>
              <a:endCxn id="46088" idx="1"/>
            </p:cNvCxnSpPr>
            <p:nvPr/>
          </p:nvCxnSpPr>
          <p:spPr bwMode="auto">
            <a:xfrm rot="5400000" flipH="1" flipV="1">
              <a:off x="636" y="1356"/>
              <a:ext cx="1008" cy="108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2" name="AutoShape 32"/>
            <p:cNvCxnSpPr>
              <a:cxnSpLocks noChangeShapeType="1"/>
              <a:stCxn id="46090" idx="3"/>
              <a:endCxn id="46091" idx="1"/>
            </p:cNvCxnSpPr>
            <p:nvPr/>
          </p:nvCxnSpPr>
          <p:spPr bwMode="auto">
            <a:xfrm>
              <a:off x="1008" y="2544"/>
              <a:ext cx="1200" cy="576"/>
            </a:xfrm>
            <a:prstGeom prst="bentConnector3">
              <a:avLst>
                <a:gd name="adj1" fmla="val 79833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3" name="AutoShape 33"/>
            <p:cNvCxnSpPr>
              <a:cxnSpLocks noChangeShapeType="1"/>
              <a:stCxn id="46091" idx="3"/>
              <a:endCxn id="46089" idx="1"/>
            </p:cNvCxnSpPr>
            <p:nvPr/>
          </p:nvCxnSpPr>
          <p:spPr bwMode="auto">
            <a:xfrm flipV="1">
              <a:off x="3456" y="2256"/>
              <a:ext cx="720" cy="864"/>
            </a:xfrm>
            <a:prstGeom prst="bentConnector3">
              <a:avLst>
                <a:gd name="adj1" fmla="val 73051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24" name="Text Box 44"/>
            <p:cNvSpPr txBox="1">
              <a:spLocks noChangeArrowheads="1"/>
            </p:cNvSpPr>
            <p:nvPr/>
          </p:nvSpPr>
          <p:spPr bwMode="auto">
            <a:xfrm>
              <a:off x="1440" y="112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46125" name="Text Box 45"/>
            <p:cNvSpPr txBox="1">
              <a:spLocks noChangeArrowheads="1"/>
            </p:cNvSpPr>
            <p:nvPr/>
          </p:nvSpPr>
          <p:spPr bwMode="auto">
            <a:xfrm>
              <a:off x="336" y="216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46126" name="Text Box 46"/>
            <p:cNvSpPr txBox="1">
              <a:spLocks noChangeArrowheads="1"/>
            </p:cNvSpPr>
            <p:nvPr/>
          </p:nvSpPr>
          <p:spPr bwMode="auto">
            <a:xfrm>
              <a:off x="1968" y="288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46127" name="Text Box 47"/>
            <p:cNvSpPr txBox="1">
              <a:spLocks noChangeArrowheads="1"/>
            </p:cNvSpPr>
            <p:nvPr/>
          </p:nvSpPr>
          <p:spPr bwMode="auto">
            <a:xfrm>
              <a:off x="3600" y="288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46128" name="Text Box 48"/>
            <p:cNvSpPr txBox="1">
              <a:spLocks noChangeArrowheads="1"/>
            </p:cNvSpPr>
            <p:nvPr/>
          </p:nvSpPr>
          <p:spPr bwMode="auto">
            <a:xfrm>
              <a:off x="1632" y="254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  <p:sp>
          <p:nvSpPr>
            <p:cNvPr id="46129" name="Text Box 49"/>
            <p:cNvSpPr txBox="1">
              <a:spLocks noChangeArrowheads="1"/>
            </p:cNvSpPr>
            <p:nvPr/>
          </p:nvSpPr>
          <p:spPr bwMode="auto">
            <a:xfrm>
              <a:off x="3984" y="225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grpSp>
        <p:nvGrpSpPr>
          <p:cNvPr id="46135" name="Group 55"/>
          <p:cNvGrpSpPr>
            <a:grpSpLocks/>
          </p:cNvGrpSpPr>
          <p:nvPr/>
        </p:nvGrpSpPr>
        <p:grpSpPr bwMode="auto">
          <a:xfrm>
            <a:off x="4135675" y="1676400"/>
            <a:ext cx="5073650" cy="4162425"/>
            <a:chOff x="2592" y="1056"/>
            <a:chExt cx="3196" cy="2622"/>
          </a:xfrm>
        </p:grpSpPr>
        <p:sp>
          <p:nvSpPr>
            <p:cNvPr id="46115" name="Text Box 35"/>
            <p:cNvSpPr txBox="1">
              <a:spLocks noChangeArrowheads="1"/>
            </p:cNvSpPr>
            <p:nvPr/>
          </p:nvSpPr>
          <p:spPr bwMode="auto">
            <a:xfrm>
              <a:off x="4176" y="1056"/>
              <a:ext cx="161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Edges correspond</a:t>
              </a:r>
            </a:p>
            <a:p>
              <a:r>
                <a:rPr lang="en-US" altLang="en-US">
                  <a:solidFill>
                    <a:srgbClr val="FF0000"/>
                  </a:solidFill>
                </a:rPr>
                <a:t>to probabilistic</a:t>
              </a:r>
            </a:p>
            <a:p>
              <a:r>
                <a:rPr lang="en-US" altLang="en-US">
                  <a:solidFill>
                    <a:srgbClr val="FF0000"/>
                  </a:solidFill>
                </a:rPr>
                <a:t>dependency for</a:t>
              </a:r>
            </a:p>
            <a:p>
              <a:r>
                <a:rPr lang="en-US" altLang="en-US">
                  <a:solidFill>
                    <a:srgbClr val="FF0000"/>
                  </a:solidFill>
                </a:rPr>
                <a:t>objects in that class</a:t>
              </a:r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 flipH="1">
              <a:off x="3082" y="1392"/>
              <a:ext cx="1046" cy="22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6121" name="Line 41"/>
            <p:cNvSpPr>
              <a:spLocks noChangeShapeType="1"/>
            </p:cNvSpPr>
            <p:nvPr/>
          </p:nvSpPr>
          <p:spPr bwMode="auto">
            <a:xfrm flipH="1">
              <a:off x="2592" y="1392"/>
              <a:ext cx="1536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9570"/>
            <a:ext cx="9146275" cy="1143000"/>
          </a:xfrm>
        </p:spPr>
        <p:txBody>
          <a:bodyPr/>
          <a:lstStyle/>
          <a:p>
            <a:r>
              <a:rPr lang="en-US" altLang="en-US" sz="3200" dirty="0"/>
              <a:t>Let’s derive the Corresponding “grounded” Dependency Structure for this Skeleton</a:t>
            </a: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3962400" y="4107657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 dirty="0" err="1">
                <a:latin typeface="Arial" charset="0"/>
              </a:rPr>
              <a:t>RegID</a:t>
            </a:r>
            <a:endParaRPr lang="en-US" altLang="en-US" sz="1600" b="1" dirty="0">
              <a:latin typeface="Arial" charset="0"/>
            </a:endParaRPr>
          </a:p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#3</a:t>
            </a:r>
          </a:p>
          <a:p>
            <a:r>
              <a:rPr lang="en-US" altLang="en-US" sz="1600" b="1" dirty="0">
                <a:latin typeface="Arial" charset="0"/>
              </a:rPr>
              <a:t>Grade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dirty="0">
                <a:latin typeface="Arial" charset="0"/>
              </a:rPr>
              <a:t>???</a:t>
            </a:r>
            <a:endParaRPr lang="en-US" altLang="en-US" sz="1600" dirty="0">
              <a:latin typeface="Arial" charset="0"/>
            </a:endParaRPr>
          </a:p>
          <a:p>
            <a:r>
              <a:rPr lang="en-US" altLang="en-US" sz="1600" b="1" dirty="0">
                <a:latin typeface="Arial" charset="0"/>
              </a:rPr>
              <a:t>Satisfaction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dirty="0">
                <a:latin typeface="Arial" charset="0"/>
              </a:rPr>
              <a:t>???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4760225" y="4764883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 dirty="0" err="1">
                <a:latin typeface="Arial" charset="0"/>
              </a:rPr>
              <a:t>RegID</a:t>
            </a:r>
            <a:endParaRPr lang="en-US" altLang="en-US" sz="1600" b="1" dirty="0">
              <a:latin typeface="Arial" charset="0"/>
            </a:endParaRPr>
          </a:p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#5</a:t>
            </a:r>
          </a:p>
          <a:p>
            <a:r>
              <a:rPr lang="en-US" altLang="en-US" sz="1600" b="1" dirty="0">
                <a:latin typeface="Arial" charset="0"/>
              </a:rPr>
              <a:t>Grade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</a:p>
          <a:p>
            <a:r>
              <a:rPr lang="en-US" altLang="en-US" sz="1600" b="1" dirty="0">
                <a:latin typeface="Arial" charset="0"/>
              </a:rPr>
              <a:t>Satisfaction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dirty="0">
                <a:latin typeface="Arial" charset="0"/>
              </a:rPr>
              <a:t>???</a:t>
            </a:r>
            <a:endParaRPr lang="en-US" altLang="en-US" sz="16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2019300" y="3891196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 dirty="0">
                <a:latin typeface="Arial" charset="0"/>
              </a:rPr>
              <a:t>Name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b="1" u="sng" dirty="0">
                <a:latin typeface="Arial" charset="0"/>
              </a:rPr>
              <a:t>CS101</a:t>
            </a:r>
            <a:endParaRPr lang="en-US" altLang="en-US" sz="1600" b="1" u="sng" dirty="0">
              <a:latin typeface="Arial" charset="0"/>
            </a:endParaRPr>
          </a:p>
          <a:p>
            <a:r>
              <a:rPr lang="en-US" altLang="en-US" sz="1600" b="1" dirty="0">
                <a:latin typeface="Arial" charset="0"/>
              </a:rPr>
              <a:t>Difficulty</a:t>
            </a:r>
          </a:p>
          <a:p>
            <a:r>
              <a:rPr lang="en-US" altLang="en-US" sz="1600" dirty="0">
                <a:latin typeface="Arial" charset="0"/>
              </a:rPr>
              <a:t>??????</a:t>
            </a:r>
          </a:p>
          <a:p>
            <a:r>
              <a:rPr lang="en-US" altLang="en-US" sz="1600" b="1" dirty="0">
                <a:latin typeface="Arial" charset="0"/>
              </a:rPr>
              <a:t>Rating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dirty="0">
                <a:latin typeface="Arial" charset="0"/>
              </a:rPr>
              <a:t>??</a:t>
            </a:r>
            <a:endParaRPr lang="en-US" altLang="en-US" dirty="0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6781800" y="1143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762000" y="13716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49159" name="AutoShape 7"/>
          <p:cNvCxnSpPr>
            <a:cxnSpLocks noChangeShapeType="1"/>
            <a:stCxn id="49156" idx="2"/>
            <a:endCxn id="49170" idx="0"/>
          </p:cNvCxnSpPr>
          <p:nvPr/>
        </p:nvCxnSpPr>
        <p:spPr bwMode="auto">
          <a:xfrm flipH="1">
            <a:off x="1676400" y="3200400"/>
            <a:ext cx="76200" cy="1793082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7393675" y="2187178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 dirty="0">
                <a:latin typeface="Arial" charset="0"/>
              </a:rPr>
              <a:t>Name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Sue Chu</a:t>
            </a:r>
          </a:p>
          <a:p>
            <a:r>
              <a:rPr lang="en-US" altLang="en-US" sz="1600" b="1" i="1" dirty="0">
                <a:latin typeface="Arial" charset="0"/>
              </a:rPr>
              <a:t>Intelligence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</a:p>
          <a:p>
            <a:r>
              <a:rPr lang="en-US" altLang="en-US" sz="1600" b="1" i="1" dirty="0">
                <a:latin typeface="Arial" charset="0"/>
              </a:rPr>
              <a:t>Ranking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  <a:endParaRPr lang="en-US" altLang="en-US" sz="1600" b="1" dirty="0">
              <a:latin typeface="Arial" charset="0"/>
            </a:endParaRPr>
          </a:p>
        </p:txBody>
      </p:sp>
      <p:cxnSp>
        <p:nvCxnSpPr>
          <p:cNvPr id="49161" name="AutoShape 9"/>
          <p:cNvCxnSpPr>
            <a:cxnSpLocks noChangeShapeType="1"/>
            <a:stCxn id="49156" idx="2"/>
            <a:endCxn id="49154" idx="0"/>
          </p:cNvCxnSpPr>
          <p:nvPr/>
        </p:nvCxnSpPr>
        <p:spPr bwMode="auto">
          <a:xfrm>
            <a:off x="1752600" y="3200400"/>
            <a:ext cx="990600" cy="690796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5734050" y="5193507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 dirty="0" err="1">
                <a:latin typeface="Arial" charset="0"/>
              </a:rPr>
              <a:t>RegID</a:t>
            </a:r>
            <a:endParaRPr lang="en-US" altLang="en-US" sz="1600" b="1" dirty="0">
              <a:latin typeface="Arial" charset="0"/>
            </a:endParaRPr>
          </a:p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#6</a:t>
            </a:r>
          </a:p>
          <a:p>
            <a:r>
              <a:rPr lang="en-US" altLang="en-US" sz="1600" b="1" i="1" dirty="0">
                <a:latin typeface="Arial" charset="0"/>
              </a:rPr>
              <a:t>Grade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</a:p>
          <a:p>
            <a:r>
              <a:rPr lang="en-US" altLang="en-US" sz="1600" b="1" i="1" dirty="0">
                <a:latin typeface="Arial" charset="0"/>
              </a:rPr>
              <a:t>Satisfaction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  <a:endParaRPr lang="en-US" altLang="en-US" sz="1600" b="1" dirty="0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49164" name="AutoShape 12"/>
          <p:cNvCxnSpPr>
            <a:cxnSpLocks noChangeShapeType="1"/>
            <a:stCxn id="49160" idx="1"/>
            <a:endCxn id="49163" idx="0"/>
          </p:cNvCxnSpPr>
          <p:nvPr/>
        </p:nvCxnSpPr>
        <p:spPr bwMode="auto">
          <a:xfrm flipH="1">
            <a:off x="6457950" y="3063478"/>
            <a:ext cx="935725" cy="2130029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5" name="AutoShape 13"/>
          <p:cNvCxnSpPr>
            <a:cxnSpLocks noChangeShapeType="1"/>
            <a:stCxn id="49157" idx="1"/>
            <a:endCxn id="49162" idx="0"/>
          </p:cNvCxnSpPr>
          <p:nvPr/>
        </p:nvCxnSpPr>
        <p:spPr bwMode="auto">
          <a:xfrm flipH="1">
            <a:off x="5484125" y="2019300"/>
            <a:ext cx="1297675" cy="2745583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6" name="AutoShape 14"/>
          <p:cNvCxnSpPr>
            <a:cxnSpLocks noChangeShapeType="1"/>
            <a:stCxn id="49157" idx="1"/>
            <a:endCxn id="49158" idx="0"/>
          </p:cNvCxnSpPr>
          <p:nvPr/>
        </p:nvCxnSpPr>
        <p:spPr bwMode="auto">
          <a:xfrm flipH="1">
            <a:off x="4686300" y="2019300"/>
            <a:ext cx="2095500" cy="208835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7" name="AutoShape 15"/>
          <p:cNvCxnSpPr>
            <a:cxnSpLocks noChangeShapeType="1"/>
            <a:stCxn id="49170" idx="3"/>
            <a:endCxn id="49162" idx="1"/>
          </p:cNvCxnSpPr>
          <p:nvPr/>
        </p:nvCxnSpPr>
        <p:spPr bwMode="auto">
          <a:xfrm flipV="1">
            <a:off x="2400300" y="5641183"/>
            <a:ext cx="2359925" cy="228599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8" name="AutoShape 16"/>
          <p:cNvCxnSpPr>
            <a:cxnSpLocks noChangeShapeType="1"/>
            <a:stCxn id="49170" idx="3"/>
            <a:endCxn id="49163" idx="1"/>
          </p:cNvCxnSpPr>
          <p:nvPr/>
        </p:nvCxnSpPr>
        <p:spPr bwMode="auto">
          <a:xfrm>
            <a:off x="2400300" y="5869782"/>
            <a:ext cx="3333750" cy="2000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9" name="AutoShape 17"/>
          <p:cNvCxnSpPr>
            <a:cxnSpLocks noChangeShapeType="1"/>
            <a:stCxn id="49154" idx="3"/>
            <a:endCxn id="49158" idx="1"/>
          </p:cNvCxnSpPr>
          <p:nvPr/>
        </p:nvCxnSpPr>
        <p:spPr bwMode="auto">
          <a:xfrm>
            <a:off x="3467100" y="4767496"/>
            <a:ext cx="495300" cy="254561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70" name="AutoShape 18"/>
          <p:cNvSpPr>
            <a:spLocks noChangeArrowheads="1"/>
          </p:cNvSpPr>
          <p:nvPr/>
        </p:nvSpPr>
        <p:spPr bwMode="auto">
          <a:xfrm>
            <a:off x="952500" y="4993482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Phil101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???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/>
          </a:p>
        </p:txBody>
      </p:sp>
      <p:cxnSp>
        <p:nvCxnSpPr>
          <p:cNvPr id="23" name="AutoShape 9"/>
          <p:cNvCxnSpPr>
            <a:cxnSpLocks noChangeShapeType="1"/>
            <a:stCxn id="22" idx="2"/>
            <a:endCxn id="49154" idx="0"/>
          </p:cNvCxnSpPr>
          <p:nvPr/>
        </p:nvCxnSpPr>
        <p:spPr bwMode="auto">
          <a:xfrm flipH="1">
            <a:off x="2743200" y="3221653"/>
            <a:ext cx="771525" cy="669543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84300" y="541258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2524125" y="1392853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 dirty="0">
                <a:latin typeface="Arial" charset="0"/>
              </a:rPr>
              <a:t>Name</a:t>
            </a:r>
          </a:p>
          <a:p>
            <a:r>
              <a:rPr lang="en-US" altLang="en-US" sz="1600" dirty="0"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Prof. Vincent</a:t>
            </a:r>
          </a:p>
          <a:p>
            <a:r>
              <a:rPr lang="en-US" altLang="en-US" sz="1600" b="1" i="1" dirty="0">
                <a:latin typeface="Arial" charset="0"/>
              </a:rPr>
              <a:t>Popularity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</a:p>
          <a:p>
            <a:r>
              <a:rPr lang="en-US" altLang="en-US" sz="1600" b="1" i="1" dirty="0">
                <a:latin typeface="Arial" charset="0"/>
              </a:rPr>
              <a:t>Teaching-Ability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???</a:t>
            </a:r>
            <a:endParaRPr lang="en-US" altLang="en-US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05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95234" name="Picture 2" descr="C:\Users\Giuseppe\Downloads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03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2004"/>
            <a:ext cx="7772400" cy="1143000"/>
          </a:xfrm>
        </p:spPr>
        <p:txBody>
          <a:bodyPr/>
          <a:lstStyle/>
          <a:p>
            <a:r>
              <a:rPr lang="en-US" altLang="en-US" dirty="0"/>
              <a:t>Parameters of PRMs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32281"/>
            <a:ext cx="9448800" cy="58674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0" i="1" baseline="-25000" dirty="0">
                <a:cs typeface="Times New Roman" pitchFamily="18" charset="0"/>
              </a:rPr>
              <a:t>P(</a:t>
            </a:r>
            <a:r>
              <a:rPr lang="en-US" altLang="en-US" sz="3600" b="0" i="1" baseline="-25000" dirty="0" err="1">
                <a:cs typeface="Times New Roman" pitchFamily="18" charset="0"/>
              </a:rPr>
              <a:t>Registration.Grade</a:t>
            </a:r>
            <a:r>
              <a:rPr lang="en-US" altLang="en-US" sz="3600" b="0" i="1" baseline="-25000" dirty="0">
                <a:cs typeface="Times New Roman" pitchFamily="18" charset="0"/>
              </a:rPr>
              <a:t> | </a:t>
            </a:r>
            <a:r>
              <a:rPr lang="en-US" altLang="en-US" sz="3600" b="0" i="1" baseline="-25000" dirty="0" err="1">
                <a:cs typeface="Times New Roman" pitchFamily="18" charset="0"/>
              </a:rPr>
              <a:t>Course.Difficulty</a:t>
            </a:r>
            <a:r>
              <a:rPr lang="en-US" altLang="en-US" sz="3600" b="0" i="1" baseline="-25000" dirty="0">
                <a:cs typeface="Times New Roman" pitchFamily="18" charset="0"/>
              </a:rPr>
              <a:t>, </a:t>
            </a:r>
            <a:r>
              <a:rPr lang="en-US" altLang="en-US" sz="3600" b="0" i="1" baseline="-25000" dirty="0" err="1">
                <a:cs typeface="Times New Roman" pitchFamily="18" charset="0"/>
              </a:rPr>
              <a:t>Student.Intelligence</a:t>
            </a:r>
            <a:r>
              <a:rPr lang="en-US" altLang="en-US" sz="3600" b="0" i="1" baseline="-25000" dirty="0">
                <a:cs typeface="Times New Roman" pitchFamily="18" charset="0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28232" y="660501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69480" y="6601487"/>
            <a:ext cx="1905000" cy="457200"/>
          </a:xfrm>
        </p:spPr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14300" y="2976282"/>
            <a:ext cx="9448800" cy="131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/>
              <a:t>More precisely, let U be the set of parents of X.A.  For each tuple of values u </a:t>
            </a:r>
            <a:r>
              <a:rPr lang="en-US" altLang="en-US" kern="0" dirty="0"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en-US" kern="0" dirty="0"/>
              <a:t> </a:t>
            </a:r>
            <a:r>
              <a:rPr lang="en-US" altLang="en-US" i="1" kern="0" dirty="0"/>
              <a:t>V</a:t>
            </a:r>
            <a:r>
              <a:rPr lang="en-US" altLang="en-US" kern="0" dirty="0"/>
              <a:t>(U), the CPD specifies a distribution </a:t>
            </a:r>
            <a:r>
              <a:rPr lang="en-US" altLang="en-US" i="1" kern="0" dirty="0"/>
              <a:t>P</a:t>
            </a:r>
            <a:r>
              <a:rPr lang="en-US" altLang="en-US" kern="0" dirty="0"/>
              <a:t>(</a:t>
            </a:r>
            <a:r>
              <a:rPr lang="en-US" altLang="en-US" i="1" kern="0" dirty="0" err="1"/>
              <a:t>X.A</a:t>
            </a:r>
            <a:r>
              <a:rPr lang="en-US" altLang="en-US" kern="0" dirty="0" err="1"/>
              <a:t>|u</a:t>
            </a:r>
            <a:r>
              <a:rPr lang="en-US" altLang="en-US" kern="0" dirty="0"/>
              <a:t>) over </a:t>
            </a:r>
            <a:r>
              <a:rPr lang="en-US" altLang="en-US" i="1" kern="0" dirty="0"/>
              <a:t>V</a:t>
            </a:r>
            <a:r>
              <a:rPr lang="en-US" altLang="en-US" kern="0" dirty="0"/>
              <a:t>(</a:t>
            </a:r>
            <a:r>
              <a:rPr lang="en-US" altLang="en-US" i="1" kern="0" dirty="0"/>
              <a:t>X.A</a:t>
            </a:r>
            <a:r>
              <a:rPr lang="en-US" altLang="en-US" kern="0" dirty="0"/>
              <a:t>).  </a:t>
            </a:r>
            <a:endParaRPr lang="en-US" altLang="en-US" kern="0" baseline="-25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849250"/>
            <a:ext cx="891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/>
              <a:t>A PRM contains a </a:t>
            </a:r>
            <a:r>
              <a:rPr lang="en-US" altLang="en-US" i="1" kern="0" dirty="0"/>
              <a:t>conditional probability distribution</a:t>
            </a:r>
            <a:r>
              <a:rPr lang="en-US" altLang="en-US" kern="0" dirty="0"/>
              <a:t> (CPD) </a:t>
            </a:r>
            <a:r>
              <a:rPr lang="en-US" altLang="en-US" i="1" kern="0" dirty="0"/>
              <a:t>P</a:t>
            </a:r>
            <a:r>
              <a:rPr lang="en-US" altLang="en-US" kern="0" dirty="0"/>
              <a:t>(</a:t>
            </a:r>
            <a:r>
              <a:rPr lang="en-US" altLang="en-US" i="1" kern="0" dirty="0" err="1"/>
              <a:t>X.A</a:t>
            </a:r>
            <a:r>
              <a:rPr lang="en-US" altLang="en-US" kern="0" dirty="0" err="1"/>
              <a:t>|Pa</a:t>
            </a:r>
            <a:r>
              <a:rPr lang="en-US" altLang="en-US" kern="0" dirty="0"/>
              <a:t>(</a:t>
            </a:r>
            <a:r>
              <a:rPr lang="en-US" altLang="en-US" i="1" kern="0" dirty="0"/>
              <a:t>X.A</a:t>
            </a:r>
            <a:r>
              <a:rPr lang="en-US" altLang="en-US" kern="0" dirty="0"/>
              <a:t>)) for each attribute </a:t>
            </a:r>
            <a:r>
              <a:rPr lang="en-US" altLang="en-US" i="1" kern="0" dirty="0"/>
              <a:t>X.A</a:t>
            </a:r>
            <a:r>
              <a:rPr lang="en-US" altLang="en-US" kern="0" dirty="0"/>
              <a:t> of each class e.g.,</a:t>
            </a:r>
            <a:endParaRPr lang="en-US" altLang="en-US" kern="0" baseline="-25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AutoShape 43"/>
          <p:cNvSpPr>
            <a:spLocks noChangeArrowheads="1"/>
          </p:cNvSpPr>
          <p:nvPr/>
        </p:nvSpPr>
        <p:spPr bwMode="auto">
          <a:xfrm rot="10800000">
            <a:off x="6138672" y="4437083"/>
            <a:ext cx="2286000" cy="1600200"/>
          </a:xfrm>
          <a:prstGeom prst="wedgeRoundRectCallout">
            <a:avLst>
              <a:gd name="adj1" fmla="val -49661"/>
              <a:gd name="adj2" fmla="val 17105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r>
              <a:rPr lang="en-US" altLang="en-US" sz="1800" u="sng" dirty="0"/>
              <a:t>D.I      A      B      C</a:t>
            </a:r>
          </a:p>
          <a:p>
            <a:r>
              <a:rPr lang="en-US" altLang="en-US" sz="1800" dirty="0" err="1"/>
              <a:t>h,h</a:t>
            </a:r>
            <a:r>
              <a:rPr lang="en-US" altLang="en-US" sz="1800" dirty="0"/>
              <a:t>     0.5    0.4    0.1</a:t>
            </a:r>
          </a:p>
          <a:p>
            <a:r>
              <a:rPr lang="en-US" altLang="en-US" sz="1800" dirty="0" err="1"/>
              <a:t>h,l</a:t>
            </a:r>
            <a:r>
              <a:rPr lang="en-US" altLang="en-US" sz="1800" dirty="0"/>
              <a:t>      0.1    0.5    0.4</a:t>
            </a:r>
          </a:p>
          <a:p>
            <a:r>
              <a:rPr lang="en-US" altLang="en-US" sz="1800" dirty="0" err="1"/>
              <a:t>l,h</a:t>
            </a:r>
            <a:r>
              <a:rPr lang="en-US" altLang="en-US" sz="1800" dirty="0"/>
              <a:t>      0.8    0.1    0.1</a:t>
            </a:r>
          </a:p>
          <a:p>
            <a:r>
              <a:rPr lang="en-US" altLang="en-US" sz="1800" dirty="0" err="1"/>
              <a:t>l,l</a:t>
            </a:r>
            <a:r>
              <a:rPr lang="en-US" altLang="en-US" sz="1800" dirty="0"/>
              <a:t>       0.3    0.6    0.1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88976" y="6037285"/>
            <a:ext cx="9220200" cy="43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/>
              <a:t>The parameters in all of these CPDs comprise </a:t>
            </a:r>
            <a:r>
              <a:rPr lang="en-US" altLang="en-US" kern="0" dirty="0" err="1">
                <a:cs typeface="Times New Roman" pitchFamily="18" charset="0"/>
              </a:rPr>
              <a:t>θ</a:t>
            </a:r>
            <a:r>
              <a:rPr lang="en-US" altLang="en-US" kern="0" baseline="-25000" dirty="0" err="1">
                <a:latin typeface="Monotype Corsiva" pitchFamily="66" charset="0"/>
                <a:cs typeface="Times New Roman" pitchFamily="18" charset="0"/>
              </a:rPr>
              <a:t>S</a:t>
            </a:r>
            <a:endParaRPr lang="en-US" altLang="en-US" kern="0" baseline="-25000" dirty="0">
              <a:latin typeface="Monotype Corsiva" pitchFamily="66" charset="0"/>
              <a:cs typeface="Times New Roman" pitchFamily="18" charset="0"/>
            </a:endParaRPr>
          </a:p>
          <a:p>
            <a:endParaRPr lang="en-US" altLang="en-US" kern="0" baseline="-25000" dirty="0">
              <a:latin typeface="Monotype Corsiva" pitchFamily="66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0520" y="2608200"/>
              <a:ext cx="8691120" cy="3511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80" y="2604960"/>
                <a:ext cx="8709120" cy="352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1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33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9154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latin typeface="Arial Unicode MS"/>
              </a:rPr>
              <a:t>Recap Motivation and Representation for </a:t>
            </a:r>
            <a:r>
              <a:rPr lang="en-CA" sz="2800" b="1" kern="0" dirty="0">
                <a:latin typeface="Arial Unicode MS"/>
              </a:rPr>
              <a:t>Probabilistic Relational Models (PRMs)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latin typeface="Arial Unicode MS"/>
              </a:rPr>
              <a:t>Full Relational Schema and its Instances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latin typeface="Arial Unicode MS"/>
              </a:rPr>
              <a:t>Relational Skeleton and its Completion Instances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latin typeface="Arial Unicode MS"/>
              </a:rPr>
              <a:t>Probabilistic Model of PRMs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latin typeface="Arial Unicode MS"/>
              </a:rPr>
              <a:t>Dependency Structure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latin typeface="Arial Unicode MS"/>
              </a:rPr>
              <a:t>Parameters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1952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7" y="762000"/>
            <a:ext cx="8839200" cy="747712"/>
          </a:xfrm>
        </p:spPr>
        <p:txBody>
          <a:bodyPr/>
          <a:lstStyle/>
          <a:p>
            <a:r>
              <a:rPr lang="en-US" altLang="en-US" dirty="0"/>
              <a:t>Now, what are the </a:t>
            </a:r>
            <a:r>
              <a:rPr lang="en-US" altLang="en-US" dirty="0">
                <a:solidFill>
                  <a:srgbClr val="00B0F0"/>
                </a:solidFill>
                <a:cs typeface="Times New Roman" pitchFamily="18" charset="0"/>
              </a:rPr>
              <a:t>parameters </a:t>
            </a:r>
            <a:r>
              <a:rPr lang="en-US" altLang="en-US" dirty="0" err="1">
                <a:cs typeface="Times New Roman" pitchFamily="18" charset="0"/>
              </a:rPr>
              <a:t>θ</a:t>
            </a:r>
            <a:r>
              <a:rPr lang="en-US" altLang="en-US" baseline="-25000" dirty="0" err="1">
                <a:latin typeface="Monotype Corsiva" pitchFamily="66" charset="0"/>
                <a:cs typeface="Times New Roman" pitchFamily="18" charset="0"/>
              </a:rPr>
              <a:t>S</a:t>
            </a:r>
            <a:br>
              <a:rPr lang="en-US" altLang="en-US" dirty="0">
                <a:cs typeface="Times New Roman" pitchFamily="18" charset="0"/>
              </a:rPr>
            </a:br>
            <a:endParaRPr lang="en-US" altLang="en-US" dirty="0"/>
          </a:p>
        </p:txBody>
      </p:sp>
      <p:grpSp>
        <p:nvGrpSpPr>
          <p:cNvPr id="67626" name="Group 42"/>
          <p:cNvGrpSpPr>
            <a:grpSpLocks/>
          </p:cNvGrpSpPr>
          <p:nvPr/>
        </p:nvGrpSpPr>
        <p:grpSpPr bwMode="auto">
          <a:xfrm>
            <a:off x="457200" y="1690688"/>
            <a:ext cx="8458200" cy="3643312"/>
            <a:chOff x="288" y="1065"/>
            <a:chExt cx="5328" cy="2295"/>
          </a:xfrm>
        </p:grpSpPr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4201" y="1832"/>
              <a:ext cx="1415" cy="817"/>
              <a:chOff x="3024" y="1296"/>
              <a:chExt cx="1440" cy="1104"/>
            </a:xfrm>
          </p:grpSpPr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3024" y="1296"/>
                <a:ext cx="1440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1" name="Text Box 7"/>
              <p:cNvSpPr txBox="1">
                <a:spLocks noChangeArrowheads="1"/>
              </p:cNvSpPr>
              <p:nvPr/>
            </p:nvSpPr>
            <p:spPr bwMode="auto">
              <a:xfrm>
                <a:off x="3024" y="1296"/>
                <a:ext cx="892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0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Intelligence</a:t>
                </a:r>
              </a:p>
            </p:txBody>
          </p:sp>
          <p:sp>
            <p:nvSpPr>
              <p:cNvPr id="67593" name="Oval 9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768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Ranking</a:t>
                </a:r>
              </a:p>
            </p:txBody>
          </p:sp>
        </p:grpSp>
        <p:grpSp>
          <p:nvGrpSpPr>
            <p:cNvPr id="67594" name="Group 10"/>
            <p:cNvGrpSpPr>
              <a:grpSpLocks/>
            </p:cNvGrpSpPr>
            <p:nvPr/>
          </p:nvGrpSpPr>
          <p:grpSpPr bwMode="auto">
            <a:xfrm>
              <a:off x="288" y="2045"/>
              <a:ext cx="1367" cy="818"/>
              <a:chOff x="912" y="2688"/>
              <a:chExt cx="1392" cy="1104"/>
            </a:xfrm>
          </p:grpSpPr>
          <p:sp>
            <p:nvSpPr>
              <p:cNvPr id="67595" name="Rectangle 11"/>
              <p:cNvSpPr>
                <a:spLocks noChangeArrowheads="1"/>
              </p:cNvSpPr>
              <p:nvPr/>
            </p:nvSpPr>
            <p:spPr bwMode="auto">
              <a:xfrm>
                <a:off x="912" y="2688"/>
                <a:ext cx="1392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6" name="Text Box 12"/>
              <p:cNvSpPr txBox="1">
                <a:spLocks noChangeArrowheads="1"/>
              </p:cNvSpPr>
              <p:nvPr/>
            </p:nvSpPr>
            <p:spPr bwMode="auto">
              <a:xfrm>
                <a:off x="912" y="2689"/>
                <a:ext cx="809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672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Rating</a:t>
                </a:r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Difficulty</a:t>
                </a:r>
              </a:p>
            </p:txBody>
          </p:sp>
        </p:grpSp>
        <p:grpSp>
          <p:nvGrpSpPr>
            <p:cNvPr id="67599" name="Group 15"/>
            <p:cNvGrpSpPr>
              <a:grpSpLocks/>
            </p:cNvGrpSpPr>
            <p:nvPr/>
          </p:nvGrpSpPr>
          <p:grpSpPr bwMode="auto">
            <a:xfrm>
              <a:off x="1750" y="1192"/>
              <a:ext cx="2216" cy="818"/>
              <a:chOff x="528" y="1295"/>
              <a:chExt cx="2256" cy="1105"/>
            </a:xfrm>
          </p:grpSpPr>
          <p:sp>
            <p:nvSpPr>
              <p:cNvPr id="67600" name="Rectangle 16"/>
              <p:cNvSpPr>
                <a:spLocks noChangeArrowheads="1"/>
              </p:cNvSpPr>
              <p:nvPr/>
            </p:nvSpPr>
            <p:spPr bwMode="auto">
              <a:xfrm>
                <a:off x="528" y="1296"/>
                <a:ext cx="2256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601" name="Text Box 17"/>
              <p:cNvSpPr txBox="1">
                <a:spLocks noChangeArrowheads="1"/>
              </p:cNvSpPr>
              <p:nvPr/>
            </p:nvSpPr>
            <p:spPr bwMode="auto">
              <a:xfrm>
                <a:off x="528" y="1295"/>
                <a:ext cx="960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Professor</a:t>
                </a:r>
              </a:p>
            </p:txBody>
          </p:sp>
          <p:sp>
            <p:nvSpPr>
              <p:cNvPr id="67602" name="Oval 1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Popularity</a:t>
                </a:r>
              </a:p>
            </p:txBody>
          </p:sp>
          <p:sp>
            <p:nvSpPr>
              <p:cNvPr id="67603" name="Oval 19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389" cy="32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Teaching-Ability</a:t>
                </a:r>
              </a:p>
            </p:txBody>
          </p:sp>
          <p:cxnSp>
            <p:nvCxnSpPr>
              <p:cNvPr id="67604" name="AutoShape 20"/>
              <p:cNvCxnSpPr>
                <a:cxnSpLocks noChangeShapeType="1"/>
                <a:stCxn id="67603" idx="3"/>
                <a:endCxn id="67602" idx="0"/>
              </p:cNvCxnSpPr>
              <p:nvPr/>
            </p:nvCxnSpPr>
            <p:spPr bwMode="auto">
              <a:xfrm flipH="1">
                <a:off x="1152" y="1826"/>
                <a:ext cx="299" cy="1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2268" y="2472"/>
              <a:ext cx="1368" cy="88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2268" y="2472"/>
              <a:ext cx="1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auto">
            <a:xfrm>
              <a:off x="2787" y="3076"/>
              <a:ext cx="613" cy="2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auto">
            <a:xfrm>
              <a:off x="2448" y="2695"/>
              <a:ext cx="1132" cy="2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Satisfaction</a:t>
              </a:r>
            </a:p>
          </p:txBody>
        </p:sp>
        <p:cxnSp>
          <p:nvCxnSpPr>
            <p:cNvPr id="67609" name="AutoShape 25"/>
            <p:cNvCxnSpPr>
              <a:cxnSpLocks noChangeShapeType="1"/>
              <a:stCxn id="67607" idx="0"/>
              <a:endCxn id="67608" idx="4"/>
            </p:cNvCxnSpPr>
            <p:nvPr/>
          </p:nvCxnSpPr>
          <p:spPr bwMode="auto">
            <a:xfrm flipH="1" flipV="1">
              <a:off x="3014" y="2952"/>
              <a:ext cx="79" cy="1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0" name="AutoShape 26"/>
            <p:cNvCxnSpPr>
              <a:cxnSpLocks noChangeShapeType="1"/>
              <a:stCxn id="67603" idx="4"/>
              <a:endCxn id="67608" idx="7"/>
            </p:cNvCxnSpPr>
            <p:nvPr/>
          </p:nvCxnSpPr>
          <p:spPr bwMode="auto">
            <a:xfrm>
              <a:off x="3140" y="1621"/>
              <a:ext cx="274" cy="11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1" name="AutoShape 27"/>
            <p:cNvCxnSpPr>
              <a:cxnSpLocks noChangeShapeType="1"/>
              <a:stCxn id="67608" idx="2"/>
              <a:endCxn id="67597" idx="6"/>
            </p:cNvCxnSpPr>
            <p:nvPr/>
          </p:nvCxnSpPr>
          <p:spPr bwMode="auto">
            <a:xfrm flipH="1" flipV="1">
              <a:off x="1196" y="2365"/>
              <a:ext cx="1240" cy="45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2" name="AutoShape 28"/>
            <p:cNvCxnSpPr>
              <a:cxnSpLocks noChangeShapeType="1"/>
              <a:stCxn id="67598" idx="4"/>
              <a:endCxn id="67607" idx="2"/>
            </p:cNvCxnSpPr>
            <p:nvPr/>
          </p:nvCxnSpPr>
          <p:spPr bwMode="auto">
            <a:xfrm>
              <a:off x="1137" y="2800"/>
              <a:ext cx="1638" cy="38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3" name="AutoShape 29"/>
            <p:cNvCxnSpPr>
              <a:cxnSpLocks noChangeShapeType="1"/>
              <a:stCxn id="67592" idx="3"/>
              <a:endCxn id="67607" idx="7"/>
            </p:cNvCxnSpPr>
            <p:nvPr/>
          </p:nvCxnSpPr>
          <p:spPr bwMode="auto">
            <a:xfrm flipH="1">
              <a:off x="3311" y="2267"/>
              <a:ext cx="1170" cy="8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4" name="AutoShape 30"/>
            <p:cNvCxnSpPr>
              <a:cxnSpLocks noChangeShapeType="1"/>
              <a:stCxn id="67607" idx="6"/>
              <a:endCxn id="67593" idx="3"/>
            </p:cNvCxnSpPr>
            <p:nvPr/>
          </p:nvCxnSpPr>
          <p:spPr bwMode="auto">
            <a:xfrm flipV="1">
              <a:off x="3412" y="2551"/>
              <a:ext cx="1465" cy="63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5" name="AutoShape 31"/>
            <p:cNvCxnSpPr>
              <a:cxnSpLocks noChangeShapeType="1"/>
              <a:stCxn id="67596" idx="0"/>
              <a:endCxn id="67601" idx="1"/>
            </p:cNvCxnSpPr>
            <p:nvPr/>
          </p:nvCxnSpPr>
          <p:spPr bwMode="auto">
            <a:xfrm rot="16200000">
              <a:off x="847" y="1141"/>
              <a:ext cx="746" cy="106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6" name="AutoShape 32"/>
            <p:cNvCxnSpPr>
              <a:cxnSpLocks noChangeShapeType="1"/>
              <a:stCxn id="67596" idx="3"/>
              <a:endCxn id="67606" idx="1"/>
            </p:cNvCxnSpPr>
            <p:nvPr/>
          </p:nvCxnSpPr>
          <p:spPr bwMode="auto">
            <a:xfrm>
              <a:off x="1090" y="2152"/>
              <a:ext cx="1178" cy="426"/>
            </a:xfrm>
            <a:prstGeom prst="bentConnector3">
              <a:avLst>
                <a:gd name="adj1" fmla="val 79833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7" name="AutoShape 33"/>
            <p:cNvCxnSpPr>
              <a:cxnSpLocks noChangeShapeType="1"/>
              <a:stCxn id="67606" idx="3"/>
              <a:endCxn id="67591" idx="1"/>
            </p:cNvCxnSpPr>
            <p:nvPr/>
          </p:nvCxnSpPr>
          <p:spPr bwMode="auto">
            <a:xfrm flipV="1">
              <a:off x="3494" y="1939"/>
              <a:ext cx="707" cy="639"/>
            </a:xfrm>
            <a:prstGeom prst="bentConnector3">
              <a:avLst>
                <a:gd name="adj1" fmla="val 73051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1492" y="1065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429" y="183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2016" y="235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3636" y="2304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1703" y="215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4013" y="193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sp>
        <p:nvSpPr>
          <p:cNvPr id="67627" name="AutoShape 43"/>
          <p:cNvSpPr>
            <a:spLocks noChangeArrowheads="1"/>
          </p:cNvSpPr>
          <p:nvPr/>
        </p:nvSpPr>
        <p:spPr bwMode="auto">
          <a:xfrm rot="10800000">
            <a:off x="1143000" y="4876800"/>
            <a:ext cx="2286000" cy="1600200"/>
          </a:xfrm>
          <a:prstGeom prst="wedgeRoundRectCallout">
            <a:avLst>
              <a:gd name="adj1" fmla="val -94861"/>
              <a:gd name="adj2" fmla="val 34819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r>
              <a:rPr lang="en-US" altLang="en-US" sz="1800" u="sng" dirty="0"/>
              <a:t>D.I      A      B      C</a:t>
            </a:r>
          </a:p>
          <a:p>
            <a:r>
              <a:rPr lang="en-US" altLang="en-US" sz="1800" dirty="0" err="1"/>
              <a:t>h,h</a:t>
            </a:r>
            <a:r>
              <a:rPr lang="en-US" altLang="en-US" sz="1800" dirty="0"/>
              <a:t>     0.5    0.4    0.1</a:t>
            </a:r>
          </a:p>
          <a:p>
            <a:r>
              <a:rPr lang="en-US" altLang="en-US" sz="1800" dirty="0" err="1"/>
              <a:t>h,l</a:t>
            </a:r>
            <a:r>
              <a:rPr lang="en-US" altLang="en-US" sz="1800" dirty="0"/>
              <a:t>      0.1    0.5    0.4</a:t>
            </a:r>
          </a:p>
          <a:p>
            <a:r>
              <a:rPr lang="en-US" altLang="en-US" sz="1800" dirty="0" err="1"/>
              <a:t>l,h</a:t>
            </a:r>
            <a:r>
              <a:rPr lang="en-US" altLang="en-US" sz="1800" dirty="0"/>
              <a:t>      0.8    0.1    0.1</a:t>
            </a:r>
          </a:p>
          <a:p>
            <a:r>
              <a:rPr lang="en-US" altLang="en-US" sz="1800" dirty="0" err="1"/>
              <a:t>l,l</a:t>
            </a:r>
            <a:r>
              <a:rPr lang="en-US" altLang="en-US" sz="1800" dirty="0"/>
              <a:t>       0.3    0.6    0.1</a:t>
            </a:r>
          </a:p>
        </p:txBody>
      </p:sp>
      <p:sp>
        <p:nvSpPr>
          <p:cNvPr id="67630" name="Line 46"/>
          <p:cNvSpPr>
            <a:spLocks noChangeShapeType="1"/>
          </p:cNvSpPr>
          <p:nvPr/>
        </p:nvSpPr>
        <p:spPr bwMode="auto">
          <a:xfrm>
            <a:off x="1752600" y="52371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8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7" y="762000"/>
            <a:ext cx="8839200" cy="747712"/>
          </a:xfrm>
        </p:spPr>
        <p:txBody>
          <a:bodyPr/>
          <a:lstStyle/>
          <a:p>
            <a:r>
              <a:rPr lang="en-US" altLang="en-US" dirty="0"/>
              <a:t>Problem with some </a:t>
            </a:r>
            <a:r>
              <a:rPr lang="en-US" altLang="en-US" dirty="0">
                <a:solidFill>
                  <a:srgbClr val="00B0F0"/>
                </a:solidFill>
                <a:cs typeface="Times New Roman" pitchFamily="18" charset="0"/>
              </a:rPr>
              <a:t>parameters </a:t>
            </a:r>
            <a:r>
              <a:rPr lang="en-US" altLang="en-US" dirty="0" err="1">
                <a:cs typeface="Times New Roman" pitchFamily="18" charset="0"/>
              </a:rPr>
              <a:t>θ</a:t>
            </a:r>
            <a:r>
              <a:rPr lang="en-US" altLang="en-US" baseline="-25000" dirty="0" err="1">
                <a:latin typeface="Monotype Corsiva" pitchFamily="66" charset="0"/>
                <a:cs typeface="Times New Roman" pitchFamily="18" charset="0"/>
              </a:rPr>
              <a:t>S</a:t>
            </a:r>
            <a:br>
              <a:rPr lang="en-US" altLang="en-US" dirty="0">
                <a:cs typeface="Times New Roman" pitchFamily="18" charset="0"/>
              </a:rPr>
            </a:br>
            <a:endParaRPr lang="en-US" altLang="en-US" dirty="0"/>
          </a:p>
        </p:txBody>
      </p:sp>
      <p:grpSp>
        <p:nvGrpSpPr>
          <p:cNvPr id="67626" name="Group 42"/>
          <p:cNvGrpSpPr>
            <a:grpSpLocks/>
          </p:cNvGrpSpPr>
          <p:nvPr/>
        </p:nvGrpSpPr>
        <p:grpSpPr bwMode="auto">
          <a:xfrm>
            <a:off x="399743" y="1291823"/>
            <a:ext cx="8458200" cy="3643312"/>
            <a:chOff x="288" y="1065"/>
            <a:chExt cx="5328" cy="2295"/>
          </a:xfrm>
        </p:grpSpPr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4201" y="1832"/>
              <a:ext cx="1415" cy="817"/>
              <a:chOff x="3024" y="1296"/>
              <a:chExt cx="1440" cy="1104"/>
            </a:xfrm>
          </p:grpSpPr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3024" y="1296"/>
                <a:ext cx="1440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1" name="Text Box 7"/>
              <p:cNvSpPr txBox="1">
                <a:spLocks noChangeArrowheads="1"/>
              </p:cNvSpPr>
              <p:nvPr/>
            </p:nvSpPr>
            <p:spPr bwMode="auto">
              <a:xfrm>
                <a:off x="3024" y="1296"/>
                <a:ext cx="892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0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Intelligence</a:t>
                </a:r>
              </a:p>
            </p:txBody>
          </p:sp>
          <p:sp>
            <p:nvSpPr>
              <p:cNvPr id="67593" name="Oval 9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768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Ranking</a:t>
                </a:r>
              </a:p>
            </p:txBody>
          </p:sp>
        </p:grpSp>
        <p:grpSp>
          <p:nvGrpSpPr>
            <p:cNvPr id="67594" name="Group 10"/>
            <p:cNvGrpSpPr>
              <a:grpSpLocks/>
            </p:cNvGrpSpPr>
            <p:nvPr/>
          </p:nvGrpSpPr>
          <p:grpSpPr bwMode="auto">
            <a:xfrm>
              <a:off x="288" y="2045"/>
              <a:ext cx="1367" cy="818"/>
              <a:chOff x="912" y="2688"/>
              <a:chExt cx="1392" cy="1104"/>
            </a:xfrm>
          </p:grpSpPr>
          <p:sp>
            <p:nvSpPr>
              <p:cNvPr id="67595" name="Rectangle 11"/>
              <p:cNvSpPr>
                <a:spLocks noChangeArrowheads="1"/>
              </p:cNvSpPr>
              <p:nvPr/>
            </p:nvSpPr>
            <p:spPr bwMode="auto">
              <a:xfrm>
                <a:off x="912" y="2688"/>
                <a:ext cx="1392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6" name="Text Box 12"/>
              <p:cNvSpPr txBox="1">
                <a:spLocks noChangeArrowheads="1"/>
              </p:cNvSpPr>
              <p:nvPr/>
            </p:nvSpPr>
            <p:spPr bwMode="auto">
              <a:xfrm>
                <a:off x="912" y="2689"/>
                <a:ext cx="809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672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Rating</a:t>
                </a:r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Difficulty</a:t>
                </a:r>
              </a:p>
            </p:txBody>
          </p:sp>
        </p:grpSp>
        <p:grpSp>
          <p:nvGrpSpPr>
            <p:cNvPr id="67599" name="Group 15"/>
            <p:cNvGrpSpPr>
              <a:grpSpLocks/>
            </p:cNvGrpSpPr>
            <p:nvPr/>
          </p:nvGrpSpPr>
          <p:grpSpPr bwMode="auto">
            <a:xfrm>
              <a:off x="1750" y="1192"/>
              <a:ext cx="2216" cy="818"/>
              <a:chOff x="528" y="1295"/>
              <a:chExt cx="2256" cy="1105"/>
            </a:xfrm>
          </p:grpSpPr>
          <p:sp>
            <p:nvSpPr>
              <p:cNvPr id="67600" name="Rectangle 16"/>
              <p:cNvSpPr>
                <a:spLocks noChangeArrowheads="1"/>
              </p:cNvSpPr>
              <p:nvPr/>
            </p:nvSpPr>
            <p:spPr bwMode="auto">
              <a:xfrm>
                <a:off x="528" y="1296"/>
                <a:ext cx="2256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601" name="Text Box 17"/>
              <p:cNvSpPr txBox="1">
                <a:spLocks noChangeArrowheads="1"/>
              </p:cNvSpPr>
              <p:nvPr/>
            </p:nvSpPr>
            <p:spPr bwMode="auto">
              <a:xfrm>
                <a:off x="528" y="1295"/>
                <a:ext cx="960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Professor</a:t>
                </a:r>
              </a:p>
            </p:txBody>
          </p:sp>
          <p:sp>
            <p:nvSpPr>
              <p:cNvPr id="67602" name="Oval 1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Popularity</a:t>
                </a:r>
              </a:p>
            </p:txBody>
          </p:sp>
          <p:sp>
            <p:nvSpPr>
              <p:cNvPr id="67603" name="Oval 19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389" cy="32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Teaching-Ability</a:t>
                </a:r>
              </a:p>
            </p:txBody>
          </p:sp>
          <p:cxnSp>
            <p:nvCxnSpPr>
              <p:cNvPr id="67604" name="AutoShape 20"/>
              <p:cNvCxnSpPr>
                <a:cxnSpLocks noChangeShapeType="1"/>
                <a:stCxn id="67603" idx="3"/>
                <a:endCxn id="67602" idx="0"/>
              </p:cNvCxnSpPr>
              <p:nvPr/>
            </p:nvCxnSpPr>
            <p:spPr bwMode="auto">
              <a:xfrm flipH="1">
                <a:off x="1152" y="1826"/>
                <a:ext cx="299" cy="1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2268" y="2472"/>
              <a:ext cx="1368" cy="88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2268" y="2472"/>
              <a:ext cx="1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auto">
            <a:xfrm>
              <a:off x="2787" y="3076"/>
              <a:ext cx="613" cy="2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auto">
            <a:xfrm>
              <a:off x="2448" y="2695"/>
              <a:ext cx="1132" cy="2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 dirty="0">
                  <a:latin typeface="cmssbx10" pitchFamily="34" charset="0"/>
                </a:rPr>
                <a:t>Satisfaction</a:t>
              </a:r>
            </a:p>
          </p:txBody>
        </p:sp>
        <p:cxnSp>
          <p:nvCxnSpPr>
            <p:cNvPr id="67609" name="AutoShape 25"/>
            <p:cNvCxnSpPr>
              <a:cxnSpLocks noChangeShapeType="1"/>
              <a:stCxn id="67607" idx="0"/>
              <a:endCxn id="67608" idx="4"/>
            </p:cNvCxnSpPr>
            <p:nvPr/>
          </p:nvCxnSpPr>
          <p:spPr bwMode="auto">
            <a:xfrm flipH="1" flipV="1">
              <a:off x="3014" y="2952"/>
              <a:ext cx="79" cy="1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0" name="AutoShape 26"/>
            <p:cNvCxnSpPr>
              <a:cxnSpLocks noChangeShapeType="1"/>
              <a:stCxn id="67603" idx="4"/>
              <a:endCxn id="67608" idx="7"/>
            </p:cNvCxnSpPr>
            <p:nvPr/>
          </p:nvCxnSpPr>
          <p:spPr bwMode="auto">
            <a:xfrm>
              <a:off x="3140" y="1621"/>
              <a:ext cx="274" cy="11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1" name="AutoShape 27"/>
            <p:cNvCxnSpPr>
              <a:cxnSpLocks noChangeShapeType="1"/>
              <a:stCxn id="67608" idx="2"/>
              <a:endCxn id="67597" idx="6"/>
            </p:cNvCxnSpPr>
            <p:nvPr/>
          </p:nvCxnSpPr>
          <p:spPr bwMode="auto">
            <a:xfrm flipH="1" flipV="1">
              <a:off x="1196" y="2365"/>
              <a:ext cx="1240" cy="45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2" name="AutoShape 28"/>
            <p:cNvCxnSpPr>
              <a:cxnSpLocks noChangeShapeType="1"/>
              <a:stCxn id="67598" idx="4"/>
              <a:endCxn id="67607" idx="2"/>
            </p:cNvCxnSpPr>
            <p:nvPr/>
          </p:nvCxnSpPr>
          <p:spPr bwMode="auto">
            <a:xfrm>
              <a:off x="1137" y="2800"/>
              <a:ext cx="1638" cy="38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3" name="AutoShape 29"/>
            <p:cNvCxnSpPr>
              <a:cxnSpLocks noChangeShapeType="1"/>
              <a:stCxn id="67592" idx="3"/>
              <a:endCxn id="67607" idx="7"/>
            </p:cNvCxnSpPr>
            <p:nvPr/>
          </p:nvCxnSpPr>
          <p:spPr bwMode="auto">
            <a:xfrm flipH="1">
              <a:off x="3311" y="2267"/>
              <a:ext cx="1170" cy="8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4" name="AutoShape 30"/>
            <p:cNvCxnSpPr>
              <a:cxnSpLocks noChangeShapeType="1"/>
              <a:stCxn id="67607" idx="6"/>
              <a:endCxn id="67593" idx="3"/>
            </p:cNvCxnSpPr>
            <p:nvPr/>
          </p:nvCxnSpPr>
          <p:spPr bwMode="auto">
            <a:xfrm flipV="1">
              <a:off x="3412" y="2551"/>
              <a:ext cx="1465" cy="63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5" name="AutoShape 31"/>
            <p:cNvCxnSpPr>
              <a:cxnSpLocks noChangeShapeType="1"/>
              <a:stCxn id="67596" idx="0"/>
              <a:endCxn id="67601" idx="1"/>
            </p:cNvCxnSpPr>
            <p:nvPr/>
          </p:nvCxnSpPr>
          <p:spPr bwMode="auto">
            <a:xfrm rot="16200000">
              <a:off x="847" y="1141"/>
              <a:ext cx="746" cy="106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6" name="AutoShape 32"/>
            <p:cNvCxnSpPr>
              <a:cxnSpLocks noChangeShapeType="1"/>
              <a:stCxn id="67596" idx="3"/>
              <a:endCxn id="67606" idx="1"/>
            </p:cNvCxnSpPr>
            <p:nvPr/>
          </p:nvCxnSpPr>
          <p:spPr bwMode="auto">
            <a:xfrm>
              <a:off x="1090" y="2152"/>
              <a:ext cx="1178" cy="426"/>
            </a:xfrm>
            <a:prstGeom prst="bentConnector3">
              <a:avLst>
                <a:gd name="adj1" fmla="val 79833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7" name="AutoShape 33"/>
            <p:cNvCxnSpPr>
              <a:cxnSpLocks noChangeShapeType="1"/>
              <a:stCxn id="67606" idx="3"/>
              <a:endCxn id="67591" idx="1"/>
            </p:cNvCxnSpPr>
            <p:nvPr/>
          </p:nvCxnSpPr>
          <p:spPr bwMode="auto">
            <a:xfrm flipV="1">
              <a:off x="3494" y="1939"/>
              <a:ext cx="707" cy="639"/>
            </a:xfrm>
            <a:prstGeom prst="bentConnector3">
              <a:avLst>
                <a:gd name="adj1" fmla="val 73051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1492" y="1065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429" y="183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2016" y="235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3636" y="2304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1703" y="215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4013" y="193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36029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" y="4859288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45" name="AutoShape 43"/>
          <p:cNvSpPr>
            <a:spLocks noChangeArrowheads="1"/>
          </p:cNvSpPr>
          <p:nvPr/>
        </p:nvSpPr>
        <p:spPr bwMode="auto">
          <a:xfrm rot="10800000">
            <a:off x="6118690" y="3641913"/>
            <a:ext cx="1391466" cy="1196975"/>
          </a:xfrm>
          <a:prstGeom prst="wedgeRoundRectCallout">
            <a:avLst>
              <a:gd name="adj1" fmla="val 105139"/>
              <a:gd name="adj2" fmla="val 33113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r>
              <a:rPr lang="en-US" altLang="en-US" sz="3600" dirty="0"/>
              <a:t>???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83560" y="5271840"/>
              <a:ext cx="8433360" cy="1287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040" y="5263920"/>
                <a:ext cx="8457840" cy="13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822400" y="6139080"/>
              <a:ext cx="234720" cy="220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2680" y="6129000"/>
                <a:ext cx="2530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070780" y="6219781"/>
              <a:ext cx="3991680" cy="211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7500" y="6101341"/>
                <a:ext cx="4082400" cy="48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7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243" y="228600"/>
            <a:ext cx="8839200" cy="747712"/>
          </a:xfrm>
        </p:spPr>
        <p:txBody>
          <a:bodyPr/>
          <a:lstStyle/>
          <a:p>
            <a:r>
              <a:rPr lang="en-US" altLang="en-US" dirty="0"/>
              <a:t>Problem with some </a:t>
            </a:r>
            <a:r>
              <a:rPr lang="en-US" altLang="en-US" dirty="0">
                <a:solidFill>
                  <a:srgbClr val="00B0F0"/>
                </a:solidFill>
                <a:cs typeface="Times New Roman" pitchFamily="18" charset="0"/>
              </a:rPr>
              <a:t>parameters </a:t>
            </a:r>
            <a:r>
              <a:rPr lang="en-US" altLang="en-US" dirty="0" err="1">
                <a:cs typeface="Times New Roman" pitchFamily="18" charset="0"/>
              </a:rPr>
              <a:t>θ</a:t>
            </a:r>
            <a:r>
              <a:rPr lang="en-US" altLang="en-US" baseline="-25000" dirty="0" err="1">
                <a:latin typeface="Monotype Corsiva" pitchFamily="66" charset="0"/>
                <a:cs typeface="Times New Roman" pitchFamily="18" charset="0"/>
              </a:rPr>
              <a:t>S</a:t>
            </a:r>
            <a:br>
              <a:rPr lang="en-US" altLang="en-US" dirty="0">
                <a:cs typeface="Times New Roman" pitchFamily="18" charset="0"/>
              </a:rPr>
            </a:br>
            <a:endParaRPr lang="en-US" altLang="en-US" dirty="0"/>
          </a:p>
        </p:txBody>
      </p:sp>
      <p:grpSp>
        <p:nvGrpSpPr>
          <p:cNvPr id="67626" name="Group 42"/>
          <p:cNvGrpSpPr>
            <a:grpSpLocks/>
          </p:cNvGrpSpPr>
          <p:nvPr/>
        </p:nvGrpSpPr>
        <p:grpSpPr bwMode="auto">
          <a:xfrm>
            <a:off x="468019" y="582889"/>
            <a:ext cx="7926503" cy="2854325"/>
            <a:chOff x="288" y="1065"/>
            <a:chExt cx="5328" cy="2295"/>
          </a:xfrm>
        </p:grpSpPr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4201" y="1832"/>
              <a:ext cx="1415" cy="817"/>
              <a:chOff x="3024" y="1296"/>
              <a:chExt cx="1440" cy="1104"/>
            </a:xfrm>
          </p:grpSpPr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3024" y="1296"/>
                <a:ext cx="1440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/>
              </a:p>
            </p:txBody>
          </p:sp>
          <p:sp>
            <p:nvSpPr>
              <p:cNvPr id="67591" name="Text Box 7"/>
              <p:cNvSpPr txBox="1">
                <a:spLocks noChangeArrowheads="1"/>
              </p:cNvSpPr>
              <p:nvPr/>
            </p:nvSpPr>
            <p:spPr bwMode="auto">
              <a:xfrm>
                <a:off x="3024" y="1296"/>
                <a:ext cx="892" cy="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800" b="1">
                    <a:solidFill>
                      <a:srgbClr val="800080"/>
                    </a:solidFill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0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Intelligence</a:t>
                </a:r>
              </a:p>
            </p:txBody>
          </p:sp>
          <p:sp>
            <p:nvSpPr>
              <p:cNvPr id="67593" name="Oval 9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768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Ranking</a:t>
                </a:r>
              </a:p>
            </p:txBody>
          </p:sp>
        </p:grpSp>
        <p:grpSp>
          <p:nvGrpSpPr>
            <p:cNvPr id="67594" name="Group 10"/>
            <p:cNvGrpSpPr>
              <a:grpSpLocks/>
            </p:cNvGrpSpPr>
            <p:nvPr/>
          </p:nvGrpSpPr>
          <p:grpSpPr bwMode="auto">
            <a:xfrm>
              <a:off x="288" y="2045"/>
              <a:ext cx="1367" cy="818"/>
              <a:chOff x="912" y="2688"/>
              <a:chExt cx="1392" cy="1104"/>
            </a:xfrm>
          </p:grpSpPr>
          <p:sp>
            <p:nvSpPr>
              <p:cNvPr id="67595" name="Rectangle 11"/>
              <p:cNvSpPr>
                <a:spLocks noChangeArrowheads="1"/>
              </p:cNvSpPr>
              <p:nvPr/>
            </p:nvSpPr>
            <p:spPr bwMode="auto">
              <a:xfrm>
                <a:off x="912" y="2688"/>
                <a:ext cx="1392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/>
              </a:p>
            </p:txBody>
          </p:sp>
          <p:sp>
            <p:nvSpPr>
              <p:cNvPr id="67596" name="Text Box 12"/>
              <p:cNvSpPr txBox="1">
                <a:spLocks noChangeArrowheads="1"/>
              </p:cNvSpPr>
              <p:nvPr/>
            </p:nvSpPr>
            <p:spPr bwMode="auto">
              <a:xfrm>
                <a:off x="912" y="2689"/>
                <a:ext cx="809" cy="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800" b="1">
                    <a:solidFill>
                      <a:srgbClr val="800080"/>
                    </a:solidFill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672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Rating</a:t>
                </a:r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Difficulty</a:t>
                </a:r>
              </a:p>
            </p:txBody>
          </p:sp>
        </p:grpSp>
        <p:grpSp>
          <p:nvGrpSpPr>
            <p:cNvPr id="67599" name="Group 15"/>
            <p:cNvGrpSpPr>
              <a:grpSpLocks/>
            </p:cNvGrpSpPr>
            <p:nvPr/>
          </p:nvGrpSpPr>
          <p:grpSpPr bwMode="auto">
            <a:xfrm>
              <a:off x="1750" y="1192"/>
              <a:ext cx="2216" cy="818"/>
              <a:chOff x="528" y="1295"/>
              <a:chExt cx="2256" cy="1105"/>
            </a:xfrm>
          </p:grpSpPr>
          <p:sp>
            <p:nvSpPr>
              <p:cNvPr id="67600" name="Rectangle 16"/>
              <p:cNvSpPr>
                <a:spLocks noChangeArrowheads="1"/>
              </p:cNvSpPr>
              <p:nvPr/>
            </p:nvSpPr>
            <p:spPr bwMode="auto">
              <a:xfrm>
                <a:off x="528" y="1296"/>
                <a:ext cx="2256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/>
              </a:p>
            </p:txBody>
          </p:sp>
          <p:sp>
            <p:nvSpPr>
              <p:cNvPr id="67601" name="Text Box 17"/>
              <p:cNvSpPr txBox="1">
                <a:spLocks noChangeArrowheads="1"/>
              </p:cNvSpPr>
              <p:nvPr/>
            </p:nvSpPr>
            <p:spPr bwMode="auto">
              <a:xfrm>
                <a:off x="528" y="1295"/>
                <a:ext cx="960" cy="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800" b="1">
                    <a:solidFill>
                      <a:srgbClr val="800080"/>
                    </a:solidFill>
                    <a:latin typeface="cmssbx10" pitchFamily="34" charset="0"/>
                  </a:rPr>
                  <a:t>Professor</a:t>
                </a:r>
              </a:p>
            </p:txBody>
          </p:sp>
          <p:sp>
            <p:nvSpPr>
              <p:cNvPr id="67602" name="Oval 1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Popularity</a:t>
                </a:r>
              </a:p>
            </p:txBody>
          </p:sp>
          <p:sp>
            <p:nvSpPr>
              <p:cNvPr id="67603" name="Oval 19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389" cy="32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i="1">
                    <a:latin typeface="cmssbx10" pitchFamily="34" charset="0"/>
                  </a:rPr>
                  <a:t>Teaching-Ability</a:t>
                </a:r>
              </a:p>
            </p:txBody>
          </p:sp>
          <p:cxnSp>
            <p:nvCxnSpPr>
              <p:cNvPr id="67604" name="AutoShape 20"/>
              <p:cNvCxnSpPr>
                <a:cxnSpLocks noChangeShapeType="1"/>
                <a:stCxn id="67603" idx="3"/>
                <a:endCxn id="67602" idx="0"/>
              </p:cNvCxnSpPr>
              <p:nvPr/>
            </p:nvCxnSpPr>
            <p:spPr bwMode="auto">
              <a:xfrm flipH="1">
                <a:off x="1152" y="1826"/>
                <a:ext cx="299" cy="1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2268" y="2472"/>
              <a:ext cx="1368" cy="88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400"/>
            </a:p>
          </p:txBody>
        </p:sp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2268" y="2472"/>
              <a:ext cx="122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auto">
            <a:xfrm>
              <a:off x="2787" y="3076"/>
              <a:ext cx="613" cy="2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auto">
            <a:xfrm>
              <a:off x="2448" y="2695"/>
              <a:ext cx="1132" cy="2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 b="1" i="1" dirty="0">
                  <a:latin typeface="cmssbx10" pitchFamily="34" charset="0"/>
                </a:rPr>
                <a:t>Satisfaction</a:t>
              </a:r>
            </a:p>
          </p:txBody>
        </p:sp>
        <p:cxnSp>
          <p:nvCxnSpPr>
            <p:cNvPr id="67609" name="AutoShape 25"/>
            <p:cNvCxnSpPr>
              <a:cxnSpLocks noChangeShapeType="1"/>
              <a:stCxn id="67607" idx="0"/>
              <a:endCxn id="67608" idx="4"/>
            </p:cNvCxnSpPr>
            <p:nvPr/>
          </p:nvCxnSpPr>
          <p:spPr bwMode="auto">
            <a:xfrm flipH="1" flipV="1">
              <a:off x="3014" y="2952"/>
              <a:ext cx="79" cy="1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0" name="AutoShape 26"/>
            <p:cNvCxnSpPr>
              <a:cxnSpLocks noChangeShapeType="1"/>
              <a:stCxn id="67603" idx="4"/>
              <a:endCxn id="67608" idx="7"/>
            </p:cNvCxnSpPr>
            <p:nvPr/>
          </p:nvCxnSpPr>
          <p:spPr bwMode="auto">
            <a:xfrm>
              <a:off x="3140" y="1621"/>
              <a:ext cx="274" cy="11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1" name="AutoShape 27"/>
            <p:cNvCxnSpPr>
              <a:cxnSpLocks noChangeShapeType="1"/>
              <a:stCxn id="67608" idx="2"/>
              <a:endCxn id="67597" idx="6"/>
            </p:cNvCxnSpPr>
            <p:nvPr/>
          </p:nvCxnSpPr>
          <p:spPr bwMode="auto">
            <a:xfrm flipH="1" flipV="1">
              <a:off x="1196" y="2365"/>
              <a:ext cx="1240" cy="45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2" name="AutoShape 28"/>
            <p:cNvCxnSpPr>
              <a:cxnSpLocks noChangeShapeType="1"/>
              <a:stCxn id="67598" idx="4"/>
              <a:endCxn id="67607" idx="2"/>
            </p:cNvCxnSpPr>
            <p:nvPr/>
          </p:nvCxnSpPr>
          <p:spPr bwMode="auto">
            <a:xfrm>
              <a:off x="1137" y="2800"/>
              <a:ext cx="1638" cy="38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3" name="AutoShape 29"/>
            <p:cNvCxnSpPr>
              <a:cxnSpLocks noChangeShapeType="1"/>
              <a:stCxn id="67592" idx="3"/>
              <a:endCxn id="67607" idx="7"/>
            </p:cNvCxnSpPr>
            <p:nvPr/>
          </p:nvCxnSpPr>
          <p:spPr bwMode="auto">
            <a:xfrm flipH="1">
              <a:off x="3311" y="2267"/>
              <a:ext cx="1170" cy="8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4" name="AutoShape 30"/>
            <p:cNvCxnSpPr>
              <a:cxnSpLocks noChangeShapeType="1"/>
              <a:stCxn id="67607" idx="6"/>
              <a:endCxn id="67593" idx="3"/>
            </p:cNvCxnSpPr>
            <p:nvPr/>
          </p:nvCxnSpPr>
          <p:spPr bwMode="auto">
            <a:xfrm flipV="1">
              <a:off x="3412" y="2551"/>
              <a:ext cx="1465" cy="63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5" name="AutoShape 31"/>
            <p:cNvCxnSpPr>
              <a:cxnSpLocks noChangeShapeType="1"/>
              <a:stCxn id="67596" idx="0"/>
              <a:endCxn id="67601" idx="1"/>
            </p:cNvCxnSpPr>
            <p:nvPr/>
          </p:nvCxnSpPr>
          <p:spPr bwMode="auto">
            <a:xfrm rot="5400000" flipH="1" flipV="1">
              <a:off x="865" y="1161"/>
              <a:ext cx="705" cy="1065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6" name="AutoShape 32"/>
            <p:cNvCxnSpPr>
              <a:cxnSpLocks noChangeShapeType="1"/>
              <a:stCxn id="67596" idx="3"/>
              <a:endCxn id="67606" idx="1"/>
            </p:cNvCxnSpPr>
            <p:nvPr/>
          </p:nvCxnSpPr>
          <p:spPr bwMode="auto">
            <a:xfrm>
              <a:off x="1082" y="2194"/>
              <a:ext cx="1186" cy="426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7" name="AutoShape 33"/>
            <p:cNvCxnSpPr>
              <a:cxnSpLocks noChangeShapeType="1"/>
              <a:stCxn id="67606" idx="3"/>
              <a:endCxn id="67591" idx="1"/>
            </p:cNvCxnSpPr>
            <p:nvPr/>
          </p:nvCxnSpPr>
          <p:spPr bwMode="auto">
            <a:xfrm flipV="1">
              <a:off x="3494" y="1980"/>
              <a:ext cx="707" cy="64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1492" y="1065"/>
              <a:ext cx="23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M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429" y="1833"/>
              <a:ext cx="23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M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2016" y="2352"/>
              <a:ext cx="235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M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3636" y="2304"/>
              <a:ext cx="235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M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1703" y="2152"/>
              <a:ext cx="18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1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4013" y="1937"/>
              <a:ext cx="18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1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36029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68017" y="3733800"/>
            <a:ext cx="821878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kern="0" dirty="0"/>
              <a:t>When the slot chain </a:t>
            </a:r>
            <a:r>
              <a:rPr lang="en-US" altLang="en-US" i="1" kern="0" dirty="0">
                <a:cs typeface="Times New Roman" pitchFamily="18" charset="0"/>
              </a:rPr>
              <a:t>τ  </a:t>
            </a:r>
          </a:p>
          <a:p>
            <a:pPr marL="0" indent="0">
              <a:buNone/>
            </a:pPr>
            <a:r>
              <a:rPr lang="en-US" altLang="en-US" kern="0" dirty="0"/>
              <a:t>is not guaranteed to be single-valued, we must specify the probabilistic dependence of </a:t>
            </a:r>
          </a:p>
          <a:p>
            <a:r>
              <a:rPr lang="en-US" altLang="en-US" i="1" kern="0" dirty="0" err="1"/>
              <a:t>x.A</a:t>
            </a:r>
            <a:r>
              <a:rPr lang="en-US" altLang="en-US" kern="0" dirty="0"/>
              <a:t> </a:t>
            </a:r>
          </a:p>
          <a:p>
            <a:r>
              <a:rPr lang="en-US" altLang="en-US" kern="0" dirty="0"/>
              <a:t>on the set {</a:t>
            </a:r>
            <a:r>
              <a:rPr lang="en-US" altLang="en-US" i="1" kern="0" dirty="0" err="1"/>
              <a:t>y.B</a:t>
            </a:r>
            <a:r>
              <a:rPr lang="en-US" altLang="en-US" kern="0" dirty="0"/>
              <a:t>: </a:t>
            </a:r>
            <a:r>
              <a:rPr lang="en-US" altLang="en-US" i="1" kern="0" dirty="0"/>
              <a:t>y </a:t>
            </a:r>
            <a:r>
              <a:rPr lang="en-US" altLang="en-US" sz="2400" kern="0" dirty="0"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en-US" i="1" kern="0" dirty="0"/>
              <a:t> </a:t>
            </a:r>
            <a:r>
              <a:rPr lang="en-US" altLang="en-US" i="1" kern="0" dirty="0" err="1"/>
              <a:t>x</a:t>
            </a:r>
            <a:r>
              <a:rPr lang="en-US" altLang="en-US" kern="0" dirty="0" err="1"/>
              <a:t>.</a:t>
            </a:r>
            <a:r>
              <a:rPr lang="en-US" altLang="en-US" i="1" kern="0" dirty="0" err="1">
                <a:cs typeface="Times New Roman" pitchFamily="18" charset="0"/>
              </a:rPr>
              <a:t>τ</a:t>
            </a:r>
            <a:r>
              <a:rPr lang="en-US" altLang="en-US" kern="0" dirty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68017" y="3586638"/>
              <a:ext cx="8414640" cy="3117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137" y="3576558"/>
                <a:ext cx="8420040" cy="31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4367545" y="5106740"/>
              <a:ext cx="4651920" cy="1660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3505" y="5092700"/>
                <a:ext cx="4682880" cy="16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753025" y="5667980"/>
              <a:ext cx="653040" cy="578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0785" y="5657180"/>
                <a:ext cx="67068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4161265" y="5641340"/>
              <a:ext cx="1139760" cy="360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56225" y="5629820"/>
                <a:ext cx="115056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552985" y="6612620"/>
              <a:ext cx="1720080" cy="12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2545" y="6599660"/>
                <a:ext cx="17362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2730625" y="6627380"/>
              <a:ext cx="985320" cy="53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21265" y="6614780"/>
                <a:ext cx="1006200" cy="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801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r>
              <a:rPr lang="en-US" altLang="en-US" dirty="0"/>
              <a:t>How to specify cond. Prob. When # of parents can vary?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altLang="en-US" sz="2800" dirty="0"/>
              <a:t>The notion of </a:t>
            </a:r>
            <a:r>
              <a:rPr lang="en-US" altLang="en-US" sz="2800" i="1" dirty="0"/>
              <a:t>aggregation</a:t>
            </a:r>
            <a:r>
              <a:rPr lang="en-US" altLang="en-US" sz="2800" dirty="0"/>
              <a:t> from database theory gives us the tool to address this issue; i.e., </a:t>
            </a:r>
            <a:r>
              <a:rPr lang="en-US" altLang="en-US" sz="2800" i="1" dirty="0" err="1"/>
              <a:t>x.A</a:t>
            </a:r>
            <a:r>
              <a:rPr lang="en-US" altLang="en-US" sz="2800" dirty="0"/>
              <a:t> will depend probabilistically on some aggregate property of this set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dirty="0"/>
              <a:t>Aggregation in PRMs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87487"/>
            <a:ext cx="8610600" cy="4876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b="0" dirty="0"/>
              <a:t>Examples of aggregation are: </a:t>
            </a:r>
          </a:p>
          <a:p>
            <a:pPr>
              <a:lnSpc>
                <a:spcPct val="90000"/>
              </a:lnSpc>
            </a:pPr>
            <a:r>
              <a:rPr lang="en-US" altLang="en-US" sz="2800" b="0" dirty="0"/>
              <a:t>the </a:t>
            </a:r>
            <a:r>
              <a:rPr lang="en-US" altLang="en-US" sz="2800" dirty="0"/>
              <a:t>mode</a:t>
            </a:r>
            <a:r>
              <a:rPr lang="en-US" altLang="en-US" sz="2800" b="0" dirty="0"/>
              <a:t> of the set (most frequently occurring value);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mean</a:t>
            </a:r>
            <a:r>
              <a:rPr lang="en-US" altLang="en-US" sz="2800" b="0" dirty="0"/>
              <a:t> value of the set (if values are numerical);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median</a:t>
            </a:r>
            <a:r>
              <a:rPr lang="en-US" altLang="en-US" sz="2800" b="0" dirty="0"/>
              <a:t>, </a:t>
            </a:r>
            <a:r>
              <a:rPr lang="en-US" altLang="en-US" sz="2800" dirty="0"/>
              <a:t>maximum</a:t>
            </a:r>
            <a:r>
              <a:rPr lang="en-US" altLang="en-US" sz="2800" b="0" dirty="0"/>
              <a:t>, or </a:t>
            </a:r>
            <a:r>
              <a:rPr lang="en-US" altLang="en-US" sz="2800" dirty="0"/>
              <a:t>minimum</a:t>
            </a:r>
            <a:r>
              <a:rPr lang="en-US" altLang="en-US" sz="2800" b="0" dirty="0"/>
              <a:t> (if values are ordered);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cardinality</a:t>
            </a:r>
            <a:r>
              <a:rPr lang="en-US" altLang="en-US" sz="2800" b="0" dirty="0"/>
              <a:t> of the set; etc.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05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1" y="4549"/>
            <a:ext cx="9220201" cy="1143000"/>
          </a:xfrm>
        </p:spPr>
        <p:txBody>
          <a:bodyPr/>
          <a:lstStyle/>
          <a:p>
            <a:r>
              <a:rPr lang="en-US" altLang="en-US" dirty="0"/>
              <a:t>PRM Dependency Structure with aggregations</a:t>
            </a:r>
          </a:p>
        </p:txBody>
      </p:sp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6629400" y="3086100"/>
            <a:ext cx="2286000" cy="1752600"/>
            <a:chOff x="3024" y="1296"/>
            <a:chExt cx="1440" cy="1104"/>
          </a:xfrm>
        </p:grpSpPr>
        <p:sp>
          <p:nvSpPr>
            <p:cNvPr id="58374" name="Rectangle 6"/>
            <p:cNvSpPr>
              <a:spLocks noChangeArrowheads="1"/>
            </p:cNvSpPr>
            <p:nvPr/>
          </p:nvSpPr>
          <p:spPr bwMode="auto">
            <a:xfrm>
              <a:off x="3024" y="1296"/>
              <a:ext cx="1440" cy="1104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58375" name="Text Box 7"/>
            <p:cNvSpPr txBox="1">
              <a:spLocks noChangeArrowheads="1"/>
            </p:cNvSpPr>
            <p:nvPr/>
          </p:nvSpPr>
          <p:spPr bwMode="auto">
            <a:xfrm>
              <a:off x="3024" y="1296"/>
              <a:ext cx="8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Student</a:t>
              </a:r>
            </a:p>
          </p:txBody>
        </p:sp>
        <p:sp>
          <p:nvSpPr>
            <p:cNvPr id="58376" name="Oval 8"/>
            <p:cNvSpPr>
              <a:spLocks noChangeArrowheads="1"/>
            </p:cNvSpPr>
            <p:nvPr/>
          </p:nvSpPr>
          <p:spPr bwMode="auto">
            <a:xfrm>
              <a:off x="3168" y="1584"/>
              <a:ext cx="960" cy="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Intelligence</a:t>
              </a:r>
            </a:p>
          </p:txBody>
        </p:sp>
        <p:sp>
          <p:nvSpPr>
            <p:cNvPr id="58377" name="Oval 9"/>
            <p:cNvSpPr>
              <a:spLocks noChangeArrowheads="1"/>
            </p:cNvSpPr>
            <p:nvPr/>
          </p:nvSpPr>
          <p:spPr bwMode="auto">
            <a:xfrm>
              <a:off x="3600" y="1968"/>
              <a:ext cx="768" cy="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Ranking</a:t>
              </a:r>
            </a:p>
          </p:txBody>
        </p:sp>
      </p:grpSp>
      <p:grpSp>
        <p:nvGrpSpPr>
          <p:cNvPr id="58378" name="Group 10"/>
          <p:cNvGrpSpPr>
            <a:grpSpLocks/>
          </p:cNvGrpSpPr>
          <p:nvPr/>
        </p:nvGrpSpPr>
        <p:grpSpPr bwMode="auto">
          <a:xfrm>
            <a:off x="304800" y="3543300"/>
            <a:ext cx="2209800" cy="1752600"/>
            <a:chOff x="912" y="2688"/>
            <a:chExt cx="1392" cy="1104"/>
          </a:xfrm>
        </p:grpSpPr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912" y="2688"/>
              <a:ext cx="1392" cy="1104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912" y="2688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Course</a:t>
              </a:r>
            </a:p>
          </p:txBody>
        </p:sp>
        <p:sp>
          <p:nvSpPr>
            <p:cNvPr id="58381" name="Oval 13"/>
            <p:cNvSpPr>
              <a:spLocks noChangeArrowheads="1"/>
            </p:cNvSpPr>
            <p:nvPr/>
          </p:nvSpPr>
          <p:spPr bwMode="auto">
            <a:xfrm>
              <a:off x="1152" y="2976"/>
              <a:ext cx="672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Rating</a:t>
              </a:r>
            </a:p>
          </p:txBody>
        </p:sp>
        <p:sp>
          <p:nvSpPr>
            <p:cNvPr id="58382" name="Oval 14"/>
            <p:cNvSpPr>
              <a:spLocks noChangeArrowheads="1"/>
            </p:cNvSpPr>
            <p:nvPr/>
          </p:nvSpPr>
          <p:spPr bwMode="auto">
            <a:xfrm>
              <a:off x="1344" y="3408"/>
              <a:ext cx="864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Difficulty</a:t>
              </a:r>
            </a:p>
          </p:txBody>
        </p:sp>
      </p:grp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2667000" y="1714500"/>
            <a:ext cx="35814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2667000" y="1676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58386" name="Oval 18"/>
          <p:cNvSpPr>
            <a:spLocks noChangeArrowheads="1"/>
          </p:cNvSpPr>
          <p:nvPr/>
        </p:nvSpPr>
        <p:spPr bwMode="auto">
          <a:xfrm>
            <a:off x="2971800" y="2857500"/>
            <a:ext cx="1371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Popularity</a:t>
            </a:r>
          </a:p>
        </p:txBody>
      </p:sp>
      <p:sp>
        <p:nvSpPr>
          <p:cNvPr id="58387" name="Oval 19"/>
          <p:cNvSpPr>
            <a:spLocks noChangeArrowheads="1"/>
          </p:cNvSpPr>
          <p:nvPr/>
        </p:nvSpPr>
        <p:spPr bwMode="auto">
          <a:xfrm>
            <a:off x="3810000" y="2095500"/>
            <a:ext cx="2205038" cy="517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Teaching-Ability</a:t>
            </a:r>
          </a:p>
        </p:txBody>
      </p:sp>
      <p:cxnSp>
        <p:nvCxnSpPr>
          <p:cNvPr id="58388" name="AutoShape 20"/>
          <p:cNvCxnSpPr>
            <a:cxnSpLocks noChangeShapeType="1"/>
            <a:stCxn id="58387" idx="3"/>
            <a:endCxn id="58386" idx="0"/>
          </p:cNvCxnSpPr>
          <p:nvPr/>
        </p:nvCxnSpPr>
        <p:spPr bwMode="auto">
          <a:xfrm flipH="1">
            <a:off x="3657600" y="2555875"/>
            <a:ext cx="474663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3505200" y="4457700"/>
            <a:ext cx="2209800" cy="19050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3505200" y="44577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58391" name="Oval 23"/>
          <p:cNvSpPr>
            <a:spLocks noChangeArrowheads="1"/>
          </p:cNvSpPr>
          <p:nvPr/>
        </p:nvSpPr>
        <p:spPr bwMode="auto">
          <a:xfrm>
            <a:off x="4343400" y="5753100"/>
            <a:ext cx="990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Grade</a:t>
            </a:r>
          </a:p>
        </p:txBody>
      </p:sp>
      <p:sp>
        <p:nvSpPr>
          <p:cNvPr id="58392" name="Oval 24"/>
          <p:cNvSpPr>
            <a:spLocks noChangeArrowheads="1"/>
          </p:cNvSpPr>
          <p:nvPr/>
        </p:nvSpPr>
        <p:spPr bwMode="auto">
          <a:xfrm>
            <a:off x="3795713" y="4935538"/>
            <a:ext cx="1828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i="1">
                <a:latin typeface="cmssbx10" pitchFamily="34" charset="0"/>
              </a:rPr>
              <a:t>Satisfaction</a:t>
            </a:r>
          </a:p>
        </p:txBody>
      </p:sp>
      <p:cxnSp>
        <p:nvCxnSpPr>
          <p:cNvPr id="58393" name="AutoShape 25"/>
          <p:cNvCxnSpPr>
            <a:cxnSpLocks noChangeShapeType="1"/>
            <a:stCxn id="58391" idx="0"/>
            <a:endCxn id="58392" idx="4"/>
          </p:cNvCxnSpPr>
          <p:nvPr/>
        </p:nvCxnSpPr>
        <p:spPr bwMode="auto">
          <a:xfrm flipH="1" flipV="1">
            <a:off x="4710113" y="5487988"/>
            <a:ext cx="128587" cy="2460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4" name="AutoShape 26"/>
          <p:cNvCxnSpPr>
            <a:cxnSpLocks noChangeShapeType="1"/>
            <a:stCxn id="58387" idx="4"/>
            <a:endCxn id="58392" idx="7"/>
          </p:cNvCxnSpPr>
          <p:nvPr/>
        </p:nvCxnSpPr>
        <p:spPr bwMode="auto">
          <a:xfrm>
            <a:off x="4913313" y="2632075"/>
            <a:ext cx="442912" cy="2362200"/>
          </a:xfrm>
          <a:prstGeom prst="straightConnector1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5" name="AutoShape 27"/>
          <p:cNvCxnSpPr>
            <a:cxnSpLocks noChangeShapeType="1"/>
            <a:stCxn id="58392" idx="2"/>
            <a:endCxn id="58381" idx="6"/>
          </p:cNvCxnSpPr>
          <p:nvPr/>
        </p:nvCxnSpPr>
        <p:spPr bwMode="auto">
          <a:xfrm flipH="1" flipV="1">
            <a:off x="1771650" y="4229100"/>
            <a:ext cx="2005013" cy="973138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6" name="AutoShape 28"/>
          <p:cNvCxnSpPr>
            <a:cxnSpLocks noChangeShapeType="1"/>
            <a:stCxn id="58382" idx="4"/>
            <a:endCxn id="58391" idx="2"/>
          </p:cNvCxnSpPr>
          <p:nvPr/>
        </p:nvCxnSpPr>
        <p:spPr bwMode="auto">
          <a:xfrm>
            <a:off x="1676400" y="5162550"/>
            <a:ext cx="2647950" cy="81915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7" name="AutoShape 29"/>
          <p:cNvCxnSpPr>
            <a:cxnSpLocks noChangeShapeType="1"/>
            <a:stCxn id="58376" idx="3"/>
            <a:endCxn id="58391" idx="7"/>
          </p:cNvCxnSpPr>
          <p:nvPr/>
        </p:nvCxnSpPr>
        <p:spPr bwMode="auto">
          <a:xfrm flipH="1">
            <a:off x="5189538" y="4017963"/>
            <a:ext cx="1892300" cy="17827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8" name="AutoShape 30"/>
          <p:cNvCxnSpPr>
            <a:cxnSpLocks noChangeShapeType="1"/>
            <a:stCxn id="58391" idx="6"/>
            <a:endCxn id="58377" idx="3"/>
          </p:cNvCxnSpPr>
          <p:nvPr/>
        </p:nvCxnSpPr>
        <p:spPr bwMode="auto">
          <a:xfrm flipV="1">
            <a:off x="5353050" y="4627563"/>
            <a:ext cx="2368550" cy="1354137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9" name="AutoShape 31"/>
          <p:cNvCxnSpPr>
            <a:cxnSpLocks noChangeShapeType="1"/>
            <a:stCxn id="58380" idx="0"/>
            <a:endCxn id="58385" idx="1"/>
          </p:cNvCxnSpPr>
          <p:nvPr/>
        </p:nvCxnSpPr>
        <p:spPr bwMode="auto">
          <a:xfrm rot="16200000">
            <a:off x="990600" y="1866900"/>
            <a:ext cx="1638300" cy="1714500"/>
          </a:xfrm>
          <a:prstGeom prst="bentConnector2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400" name="AutoShape 32"/>
          <p:cNvCxnSpPr>
            <a:cxnSpLocks noChangeShapeType="1"/>
            <a:stCxn id="58380" idx="3"/>
            <a:endCxn id="58390" idx="1"/>
          </p:cNvCxnSpPr>
          <p:nvPr/>
        </p:nvCxnSpPr>
        <p:spPr bwMode="auto">
          <a:xfrm>
            <a:off x="1600200" y="3771900"/>
            <a:ext cx="1905000" cy="914400"/>
          </a:xfrm>
          <a:prstGeom prst="bentConnector3">
            <a:avLst>
              <a:gd name="adj1" fmla="val 79833"/>
            </a:avLst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401" name="AutoShape 33"/>
          <p:cNvCxnSpPr>
            <a:cxnSpLocks noChangeShapeType="1"/>
            <a:stCxn id="58390" idx="3"/>
            <a:endCxn id="58375" idx="1"/>
          </p:cNvCxnSpPr>
          <p:nvPr/>
        </p:nvCxnSpPr>
        <p:spPr bwMode="auto">
          <a:xfrm flipV="1">
            <a:off x="5486400" y="3314700"/>
            <a:ext cx="1143000" cy="1371600"/>
          </a:xfrm>
          <a:prstGeom prst="bentConnector3">
            <a:avLst>
              <a:gd name="adj1" fmla="val 73051"/>
            </a:avLst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2286000" y="1524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M</a:t>
            </a:r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533400" y="31623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M</a:t>
            </a:r>
          </a:p>
        </p:txBody>
      </p: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3124200" y="43053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M</a:t>
            </a:r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5715000" y="43053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M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2590800" y="37719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6324600" y="33147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58408" name="Rectangle 40"/>
          <p:cNvSpPr>
            <a:spLocks noChangeArrowheads="1"/>
          </p:cNvSpPr>
          <p:nvPr/>
        </p:nvSpPr>
        <p:spPr bwMode="auto">
          <a:xfrm>
            <a:off x="6132513" y="5181600"/>
            <a:ext cx="609600" cy="381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000" dirty="0"/>
              <a:t>AGG</a:t>
            </a:r>
          </a:p>
        </p:txBody>
      </p:sp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2728913" y="4724400"/>
            <a:ext cx="609600" cy="381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000" dirty="0"/>
              <a:t>AGG</a:t>
            </a:r>
          </a:p>
        </p:txBody>
      </p: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6858000" y="5029200"/>
            <a:ext cx="2209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The student’s ranking depends on the average of his grades</a:t>
            </a:r>
          </a:p>
        </p:txBody>
      </p: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6477000" y="1997075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A student may take multiple courses</a:t>
            </a:r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228600" y="5257800"/>
            <a:ext cx="3124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A course rating depends on the average satisfaction of students in the course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8772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4876800" y="3636963"/>
            <a:ext cx="609600" cy="381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000" dirty="0"/>
              <a:t>AGG</a:t>
            </a: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803891" y="864512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The same course can be taught by multiple profs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6132513" y="883503"/>
            <a:ext cx="259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A course satisfaction depends on the teaching abilities of its instructors </a:t>
            </a:r>
          </a:p>
        </p:txBody>
      </p:sp>
    </p:spTree>
    <p:extLst>
      <p:ext uri="{BB962C8B-B14F-4D97-AF65-F5344CB8AC3E}">
        <p14:creationId xmlns:p14="http://schemas.microsoft.com/office/powerpoint/2010/main" val="3026486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CPDs in PRMs</a:t>
            </a:r>
          </a:p>
        </p:txBody>
      </p:sp>
      <p:grpSp>
        <p:nvGrpSpPr>
          <p:cNvPr id="67626" name="Group 42"/>
          <p:cNvGrpSpPr>
            <a:grpSpLocks/>
          </p:cNvGrpSpPr>
          <p:nvPr/>
        </p:nvGrpSpPr>
        <p:grpSpPr bwMode="auto">
          <a:xfrm>
            <a:off x="457200" y="1690688"/>
            <a:ext cx="8458200" cy="3643312"/>
            <a:chOff x="288" y="1065"/>
            <a:chExt cx="5328" cy="2295"/>
          </a:xfrm>
        </p:grpSpPr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4201" y="1832"/>
              <a:ext cx="1415" cy="817"/>
              <a:chOff x="3024" y="1296"/>
              <a:chExt cx="1440" cy="1104"/>
            </a:xfrm>
          </p:grpSpPr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3024" y="1296"/>
                <a:ext cx="1440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1" name="Text Box 7"/>
              <p:cNvSpPr txBox="1">
                <a:spLocks noChangeArrowheads="1"/>
              </p:cNvSpPr>
              <p:nvPr/>
            </p:nvSpPr>
            <p:spPr bwMode="auto">
              <a:xfrm>
                <a:off x="3024" y="1296"/>
                <a:ext cx="892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0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Intelligence</a:t>
                </a:r>
              </a:p>
            </p:txBody>
          </p:sp>
          <p:sp>
            <p:nvSpPr>
              <p:cNvPr id="67593" name="Oval 9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768" cy="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Ranking</a:t>
                </a:r>
              </a:p>
            </p:txBody>
          </p:sp>
        </p:grpSp>
        <p:grpSp>
          <p:nvGrpSpPr>
            <p:cNvPr id="67594" name="Group 10"/>
            <p:cNvGrpSpPr>
              <a:grpSpLocks/>
            </p:cNvGrpSpPr>
            <p:nvPr/>
          </p:nvGrpSpPr>
          <p:grpSpPr bwMode="auto">
            <a:xfrm>
              <a:off x="288" y="2045"/>
              <a:ext cx="1367" cy="818"/>
              <a:chOff x="912" y="2688"/>
              <a:chExt cx="1392" cy="1104"/>
            </a:xfrm>
          </p:grpSpPr>
          <p:sp>
            <p:nvSpPr>
              <p:cNvPr id="67595" name="Rectangle 11"/>
              <p:cNvSpPr>
                <a:spLocks noChangeArrowheads="1"/>
              </p:cNvSpPr>
              <p:nvPr/>
            </p:nvSpPr>
            <p:spPr bwMode="auto">
              <a:xfrm>
                <a:off x="912" y="2688"/>
                <a:ext cx="1392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596" name="Text Box 12"/>
              <p:cNvSpPr txBox="1">
                <a:spLocks noChangeArrowheads="1"/>
              </p:cNvSpPr>
              <p:nvPr/>
            </p:nvSpPr>
            <p:spPr bwMode="auto">
              <a:xfrm>
                <a:off x="912" y="2689"/>
                <a:ext cx="809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672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Rating</a:t>
                </a:r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Difficulty</a:t>
                </a:r>
              </a:p>
            </p:txBody>
          </p:sp>
        </p:grpSp>
        <p:grpSp>
          <p:nvGrpSpPr>
            <p:cNvPr id="67599" name="Group 15"/>
            <p:cNvGrpSpPr>
              <a:grpSpLocks/>
            </p:cNvGrpSpPr>
            <p:nvPr/>
          </p:nvGrpSpPr>
          <p:grpSpPr bwMode="auto">
            <a:xfrm>
              <a:off x="1750" y="1192"/>
              <a:ext cx="2216" cy="818"/>
              <a:chOff x="528" y="1295"/>
              <a:chExt cx="2256" cy="1105"/>
            </a:xfrm>
          </p:grpSpPr>
          <p:sp>
            <p:nvSpPr>
              <p:cNvPr id="67600" name="Rectangle 16"/>
              <p:cNvSpPr>
                <a:spLocks noChangeArrowheads="1"/>
              </p:cNvSpPr>
              <p:nvPr/>
            </p:nvSpPr>
            <p:spPr bwMode="auto">
              <a:xfrm>
                <a:off x="528" y="1296"/>
                <a:ext cx="2256" cy="1104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7601" name="Text Box 17"/>
              <p:cNvSpPr txBox="1">
                <a:spLocks noChangeArrowheads="1"/>
              </p:cNvSpPr>
              <p:nvPr/>
            </p:nvSpPr>
            <p:spPr bwMode="auto">
              <a:xfrm>
                <a:off x="528" y="1295"/>
                <a:ext cx="960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800080"/>
                    </a:solidFill>
                    <a:latin typeface="cmssbx10" pitchFamily="34" charset="0"/>
                  </a:rPr>
                  <a:t>Professor</a:t>
                </a:r>
              </a:p>
            </p:txBody>
          </p:sp>
          <p:sp>
            <p:nvSpPr>
              <p:cNvPr id="67602" name="Oval 1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864" cy="2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Popularity</a:t>
                </a:r>
              </a:p>
            </p:txBody>
          </p:sp>
          <p:sp>
            <p:nvSpPr>
              <p:cNvPr id="67603" name="Oval 19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389" cy="32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i="1">
                    <a:latin typeface="cmssbx10" pitchFamily="34" charset="0"/>
                  </a:rPr>
                  <a:t>Teaching-Ability</a:t>
                </a:r>
              </a:p>
            </p:txBody>
          </p:sp>
          <p:cxnSp>
            <p:nvCxnSpPr>
              <p:cNvPr id="67604" name="AutoShape 20"/>
              <p:cNvCxnSpPr>
                <a:cxnSpLocks noChangeShapeType="1"/>
                <a:stCxn id="67603" idx="3"/>
                <a:endCxn id="67602" idx="0"/>
              </p:cNvCxnSpPr>
              <p:nvPr/>
            </p:nvCxnSpPr>
            <p:spPr bwMode="auto">
              <a:xfrm flipH="1">
                <a:off x="1152" y="1826"/>
                <a:ext cx="299" cy="1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2268" y="2472"/>
              <a:ext cx="1368" cy="88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2268" y="2472"/>
              <a:ext cx="1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auto">
            <a:xfrm>
              <a:off x="2787" y="3076"/>
              <a:ext cx="613" cy="2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auto">
            <a:xfrm>
              <a:off x="2448" y="2695"/>
              <a:ext cx="1132" cy="2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Satisfaction</a:t>
              </a:r>
            </a:p>
          </p:txBody>
        </p:sp>
        <p:cxnSp>
          <p:nvCxnSpPr>
            <p:cNvPr id="67609" name="AutoShape 25"/>
            <p:cNvCxnSpPr>
              <a:cxnSpLocks noChangeShapeType="1"/>
              <a:stCxn id="67607" idx="0"/>
              <a:endCxn id="67608" idx="4"/>
            </p:cNvCxnSpPr>
            <p:nvPr/>
          </p:nvCxnSpPr>
          <p:spPr bwMode="auto">
            <a:xfrm flipH="1" flipV="1">
              <a:off x="3014" y="2952"/>
              <a:ext cx="79" cy="1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0" name="AutoShape 26"/>
            <p:cNvCxnSpPr>
              <a:cxnSpLocks noChangeShapeType="1"/>
              <a:stCxn id="67603" idx="4"/>
              <a:endCxn id="67608" idx="7"/>
            </p:cNvCxnSpPr>
            <p:nvPr/>
          </p:nvCxnSpPr>
          <p:spPr bwMode="auto">
            <a:xfrm>
              <a:off x="3140" y="1621"/>
              <a:ext cx="274" cy="11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1" name="AutoShape 27"/>
            <p:cNvCxnSpPr>
              <a:cxnSpLocks noChangeShapeType="1"/>
              <a:stCxn id="67608" idx="2"/>
              <a:endCxn id="67597" idx="6"/>
            </p:cNvCxnSpPr>
            <p:nvPr/>
          </p:nvCxnSpPr>
          <p:spPr bwMode="auto">
            <a:xfrm flipH="1" flipV="1">
              <a:off x="1196" y="2365"/>
              <a:ext cx="1240" cy="45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2" name="AutoShape 28"/>
            <p:cNvCxnSpPr>
              <a:cxnSpLocks noChangeShapeType="1"/>
              <a:stCxn id="67598" idx="4"/>
              <a:endCxn id="67607" idx="2"/>
            </p:cNvCxnSpPr>
            <p:nvPr/>
          </p:nvCxnSpPr>
          <p:spPr bwMode="auto">
            <a:xfrm>
              <a:off x="1137" y="2800"/>
              <a:ext cx="1638" cy="38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3" name="AutoShape 29"/>
            <p:cNvCxnSpPr>
              <a:cxnSpLocks noChangeShapeType="1"/>
              <a:stCxn id="67592" idx="3"/>
              <a:endCxn id="67607" idx="7"/>
            </p:cNvCxnSpPr>
            <p:nvPr/>
          </p:nvCxnSpPr>
          <p:spPr bwMode="auto">
            <a:xfrm flipH="1">
              <a:off x="3311" y="2267"/>
              <a:ext cx="1170" cy="8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4" name="AutoShape 30"/>
            <p:cNvCxnSpPr>
              <a:cxnSpLocks noChangeShapeType="1"/>
              <a:stCxn id="67607" idx="6"/>
              <a:endCxn id="67593" idx="3"/>
            </p:cNvCxnSpPr>
            <p:nvPr/>
          </p:nvCxnSpPr>
          <p:spPr bwMode="auto">
            <a:xfrm flipV="1">
              <a:off x="3412" y="2551"/>
              <a:ext cx="1465" cy="631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5" name="AutoShape 31"/>
            <p:cNvCxnSpPr>
              <a:cxnSpLocks noChangeShapeType="1"/>
              <a:stCxn id="67596" idx="0"/>
              <a:endCxn id="67601" idx="1"/>
            </p:cNvCxnSpPr>
            <p:nvPr/>
          </p:nvCxnSpPr>
          <p:spPr bwMode="auto">
            <a:xfrm rot="16200000">
              <a:off x="847" y="1141"/>
              <a:ext cx="746" cy="106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6" name="AutoShape 32"/>
            <p:cNvCxnSpPr>
              <a:cxnSpLocks noChangeShapeType="1"/>
              <a:stCxn id="67596" idx="3"/>
              <a:endCxn id="67606" idx="1"/>
            </p:cNvCxnSpPr>
            <p:nvPr/>
          </p:nvCxnSpPr>
          <p:spPr bwMode="auto">
            <a:xfrm>
              <a:off x="1090" y="2152"/>
              <a:ext cx="1178" cy="426"/>
            </a:xfrm>
            <a:prstGeom prst="bentConnector3">
              <a:avLst>
                <a:gd name="adj1" fmla="val 79833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17" name="AutoShape 33"/>
            <p:cNvCxnSpPr>
              <a:cxnSpLocks noChangeShapeType="1"/>
              <a:stCxn id="67606" idx="3"/>
              <a:endCxn id="67591" idx="1"/>
            </p:cNvCxnSpPr>
            <p:nvPr/>
          </p:nvCxnSpPr>
          <p:spPr bwMode="auto">
            <a:xfrm flipV="1">
              <a:off x="3494" y="1939"/>
              <a:ext cx="707" cy="639"/>
            </a:xfrm>
            <a:prstGeom prst="bentConnector3">
              <a:avLst>
                <a:gd name="adj1" fmla="val 73051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1492" y="1065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429" y="183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2016" y="2352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3636" y="2304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1703" y="215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4013" y="193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6143625" y="4495800"/>
            <a:ext cx="598488" cy="287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dirty="0"/>
              <a:t>AGG</a:t>
            </a:r>
          </a:p>
        </p:txBody>
      </p:sp>
      <p:sp>
        <p:nvSpPr>
          <p:cNvPr id="67625" name="Rectangle 41"/>
          <p:cNvSpPr>
            <a:spLocks noChangeArrowheads="1"/>
          </p:cNvSpPr>
          <p:nvPr/>
        </p:nvSpPr>
        <p:spPr bwMode="auto">
          <a:xfrm>
            <a:off x="2906713" y="4114800"/>
            <a:ext cx="598487" cy="287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dirty="0"/>
              <a:t>AGG</a:t>
            </a:r>
          </a:p>
        </p:txBody>
      </p:sp>
      <p:sp>
        <p:nvSpPr>
          <p:cNvPr id="67627" name="AutoShape 43"/>
          <p:cNvSpPr>
            <a:spLocks noChangeArrowheads="1"/>
          </p:cNvSpPr>
          <p:nvPr/>
        </p:nvSpPr>
        <p:spPr bwMode="auto">
          <a:xfrm rot="10800000">
            <a:off x="1143000" y="4876800"/>
            <a:ext cx="2286000" cy="1600200"/>
          </a:xfrm>
          <a:prstGeom prst="wedgeRoundRectCallout">
            <a:avLst>
              <a:gd name="adj1" fmla="val -94861"/>
              <a:gd name="adj2" fmla="val 34819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r>
              <a:rPr lang="en-US" altLang="en-US" sz="1800" u="sng" dirty="0"/>
              <a:t>D.I      A      B      C</a:t>
            </a:r>
          </a:p>
          <a:p>
            <a:r>
              <a:rPr lang="en-US" altLang="en-US" sz="1800" dirty="0" err="1"/>
              <a:t>h,h</a:t>
            </a:r>
            <a:r>
              <a:rPr lang="en-US" altLang="en-US" sz="1800" dirty="0"/>
              <a:t>     0.5    0.4    0.1</a:t>
            </a:r>
          </a:p>
          <a:p>
            <a:r>
              <a:rPr lang="en-US" altLang="en-US" sz="1800" dirty="0" err="1"/>
              <a:t>h,l</a:t>
            </a:r>
            <a:r>
              <a:rPr lang="en-US" altLang="en-US" sz="1800" dirty="0"/>
              <a:t>      0.1    0.5    0.4</a:t>
            </a:r>
          </a:p>
          <a:p>
            <a:r>
              <a:rPr lang="en-US" altLang="en-US" sz="1800" dirty="0" err="1"/>
              <a:t>l,h</a:t>
            </a:r>
            <a:r>
              <a:rPr lang="en-US" altLang="en-US" sz="1800" dirty="0"/>
              <a:t>      0.8    0.1    0.1</a:t>
            </a:r>
          </a:p>
          <a:p>
            <a:r>
              <a:rPr lang="en-US" altLang="en-US" sz="1800" dirty="0" err="1"/>
              <a:t>l,l</a:t>
            </a:r>
            <a:r>
              <a:rPr lang="en-US" altLang="en-US" sz="1800" dirty="0"/>
              <a:t>       0.3    0.6    0.1</a:t>
            </a:r>
          </a:p>
        </p:txBody>
      </p:sp>
      <p:sp>
        <p:nvSpPr>
          <p:cNvPr id="67630" name="Line 46"/>
          <p:cNvSpPr>
            <a:spLocks noChangeShapeType="1"/>
          </p:cNvSpPr>
          <p:nvPr/>
        </p:nvSpPr>
        <p:spPr bwMode="auto">
          <a:xfrm>
            <a:off x="1752600" y="52371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7631" name="AutoShape 47"/>
          <p:cNvSpPr>
            <a:spLocks noChangeArrowheads="1"/>
          </p:cNvSpPr>
          <p:nvPr/>
        </p:nvSpPr>
        <p:spPr bwMode="auto">
          <a:xfrm rot="10800000">
            <a:off x="6477000" y="4953000"/>
            <a:ext cx="2209800" cy="1295400"/>
          </a:xfrm>
          <a:prstGeom prst="wedgeRoundRectCallout">
            <a:avLst>
              <a:gd name="adj1" fmla="val -26296"/>
              <a:gd name="adj2" fmla="val 116296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r>
              <a:rPr lang="en-US" altLang="en-US" sz="1800" u="sng" dirty="0" err="1"/>
              <a:t>agg</a:t>
            </a:r>
            <a:r>
              <a:rPr lang="en-US" altLang="en-US" sz="1800" u="sng" dirty="0"/>
              <a:t>      l      m      h</a:t>
            </a:r>
          </a:p>
          <a:p>
            <a:r>
              <a:rPr lang="en-US" altLang="en-US" sz="1800" dirty="0"/>
              <a:t> A     0.1    0.2    0.7</a:t>
            </a:r>
          </a:p>
          <a:p>
            <a:r>
              <a:rPr lang="en-US" altLang="en-US" sz="1800" dirty="0"/>
              <a:t> B     0.2    0.4    0.4</a:t>
            </a:r>
          </a:p>
          <a:p>
            <a:r>
              <a:rPr lang="en-US" altLang="en-US" sz="1800" dirty="0"/>
              <a:t> C     0.6    0.3    0.1</a:t>
            </a:r>
          </a:p>
        </p:txBody>
      </p:sp>
      <p:sp>
        <p:nvSpPr>
          <p:cNvPr id="67632" name="Line 48"/>
          <p:cNvSpPr>
            <a:spLocks noChangeShapeType="1"/>
          </p:cNvSpPr>
          <p:nvPr/>
        </p:nvSpPr>
        <p:spPr bwMode="auto">
          <a:xfrm>
            <a:off x="7051675" y="53133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39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altLang="en-US" dirty="0"/>
              <a:t>JPD in PRMs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4114800"/>
          </a:xfrm>
        </p:spPr>
        <p:txBody>
          <a:bodyPr/>
          <a:lstStyle/>
          <a:p>
            <a:r>
              <a:rPr lang="en-US" altLang="en-US" sz="2800" b="0" dirty="0">
                <a:cs typeface="Times New Roman" pitchFamily="18" charset="0"/>
              </a:rPr>
              <a:t>Given a </a:t>
            </a:r>
            <a:r>
              <a:rPr lang="en-US" altLang="en-US" sz="2800" dirty="0">
                <a:cs typeface="Times New Roman" pitchFamily="18" charset="0"/>
              </a:rPr>
              <a:t>skeleton structure </a:t>
            </a:r>
            <a:r>
              <a:rPr lang="en-US" altLang="en-US" i="1" dirty="0">
                <a:cs typeface="Times New Roman" pitchFamily="18" charset="0"/>
              </a:rPr>
              <a:t>σ  </a:t>
            </a:r>
            <a:r>
              <a:rPr lang="en-US" altLang="en-US" sz="2800" b="0" dirty="0">
                <a:cs typeface="Times New Roman" pitchFamily="18" charset="0"/>
              </a:rPr>
              <a:t>for our schema, we can apply these </a:t>
            </a:r>
            <a:r>
              <a:rPr lang="en-US" altLang="en-US" sz="2800" dirty="0">
                <a:cs typeface="Times New Roman" pitchFamily="18" charset="0"/>
              </a:rPr>
              <a:t>local conditional probabilities</a:t>
            </a:r>
            <a:r>
              <a:rPr lang="en-US" altLang="en-US" sz="2800" b="0" dirty="0">
                <a:cs typeface="Times New Roman" pitchFamily="18" charset="0"/>
              </a:rPr>
              <a:t> to define a </a:t>
            </a:r>
            <a:r>
              <a:rPr lang="en-US" altLang="en-US" sz="2800" dirty="0">
                <a:cs typeface="Times New Roman" pitchFamily="18" charset="0"/>
              </a:rPr>
              <a:t>JPD</a:t>
            </a:r>
            <a:r>
              <a:rPr lang="en-US" altLang="en-US" sz="2800" b="0" dirty="0">
                <a:cs typeface="Times New Roman" pitchFamily="18" charset="0"/>
              </a:rPr>
              <a:t> (joint probability distribution) </a:t>
            </a:r>
            <a:r>
              <a:rPr lang="en-US" altLang="en-US" sz="2800" dirty="0">
                <a:cs typeface="Times New Roman" pitchFamily="18" charset="0"/>
              </a:rPr>
              <a:t>over all completions</a:t>
            </a:r>
            <a:r>
              <a:rPr lang="en-US" altLang="en-US" sz="2800" b="0" dirty="0">
                <a:cs typeface="Times New Roman" pitchFamily="18" charset="0"/>
              </a:rPr>
              <a:t> of the skeleton</a:t>
            </a:r>
          </a:p>
          <a:p>
            <a:endParaRPr lang="en-US" altLang="en-US" sz="2800" b="0" dirty="0">
              <a:cs typeface="Times New Roman" pitchFamily="18" charset="0"/>
            </a:endParaRPr>
          </a:p>
          <a:p>
            <a:r>
              <a:rPr lang="en-US" altLang="en-US" sz="2800" b="0" dirty="0">
                <a:cs typeface="Times New Roman" pitchFamily="18" charset="0"/>
              </a:rPr>
              <a:t>Note that the objects and relations between objects in a skeleton are always specified by </a:t>
            </a:r>
            <a:r>
              <a:rPr lang="en-US" altLang="en-US" sz="2800" b="0" i="1" dirty="0">
                <a:cs typeface="Times New Roman" pitchFamily="18" charset="0"/>
              </a:rPr>
              <a:t>σ</a:t>
            </a:r>
            <a:r>
              <a:rPr lang="en-US" altLang="en-US" sz="2800" b="0" dirty="0">
                <a:cs typeface="Times New Roman" pitchFamily="18" charset="0"/>
              </a:rPr>
              <a:t>, hence </a:t>
            </a:r>
            <a:r>
              <a:rPr lang="en-US" altLang="en-US" sz="2800" dirty="0">
                <a:cs typeface="Times New Roman" pitchFamily="18" charset="0"/>
              </a:rPr>
              <a:t>we are disallowing uncertainty over the relational structure of the model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56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Parameter Sharing / CPTs reuse, where else?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Temporal Models</a:t>
            </a:r>
          </a:p>
          <a:p>
            <a:r>
              <a:rPr lang="en-CA" dirty="0"/>
              <a:t>Because of the stationary assumption!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/>
              <a:t>Final Issue: Cycles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0" dirty="0">
                <a:cs typeface="Times New Roman" pitchFamily="18" charset="0"/>
              </a:rPr>
              <a:t>To define a coherent probabilistic model, we </a:t>
            </a:r>
            <a:r>
              <a:rPr lang="en-US" altLang="en-US" sz="2800" dirty="0">
                <a:cs typeface="Times New Roman" pitchFamily="18" charset="0"/>
              </a:rPr>
              <a:t>must ensure that our probabilistic dependencies are acyclic </a:t>
            </a:r>
          </a:p>
          <a:p>
            <a:pPr>
              <a:lnSpc>
                <a:spcPct val="90000"/>
              </a:lnSpc>
            </a:pPr>
            <a:r>
              <a:rPr lang="en-US" altLang="en-US" sz="2800" b="0" dirty="0">
                <a:cs typeface="Times New Roman" pitchFamily="18" charset="0"/>
              </a:rPr>
              <a:t>A dependency structure </a:t>
            </a:r>
            <a:r>
              <a:rPr lang="en-US" altLang="en-US" sz="2800" b="0" dirty="0"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2800" b="0" dirty="0">
                <a:cs typeface="Times New Roman" pitchFamily="18" charset="0"/>
              </a:rPr>
              <a:t> is acyclic relative to a skeleton </a:t>
            </a:r>
            <a:r>
              <a:rPr lang="en-US" altLang="en-US" sz="2800" b="0" i="1" dirty="0">
                <a:cs typeface="Times New Roman" pitchFamily="18" charset="0"/>
              </a:rPr>
              <a:t>σ</a:t>
            </a:r>
            <a:r>
              <a:rPr lang="en-US" altLang="en-US" sz="2800" b="0" dirty="0">
                <a:cs typeface="Times New Roman" pitchFamily="18" charset="0"/>
              </a:rPr>
              <a:t> if the directed graph over all the parents of the variables </a:t>
            </a:r>
            <a:r>
              <a:rPr lang="en-US" altLang="en-US" sz="2800" b="0" i="1" dirty="0" err="1">
                <a:cs typeface="Times New Roman" pitchFamily="18" charset="0"/>
              </a:rPr>
              <a:t>x.A</a:t>
            </a:r>
            <a:r>
              <a:rPr lang="en-US" altLang="en-US" sz="2800" b="0" dirty="0">
                <a:cs typeface="Times New Roman" pitchFamily="18" charset="0"/>
              </a:rPr>
              <a:t> is acyclic</a:t>
            </a:r>
          </a:p>
          <a:p>
            <a:pPr>
              <a:lnSpc>
                <a:spcPct val="90000"/>
              </a:lnSpc>
            </a:pP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If 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 is acyclic relative to </a:t>
            </a:r>
            <a:r>
              <a:rPr lang="en-US" altLang="en-US" sz="2800" b="0" i="1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σ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, then the following defines a distribution over completions </a:t>
            </a:r>
            <a:r>
              <a:rPr lang="en-US" altLang="en-US" sz="2800" b="0" i="1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I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 of </a:t>
            </a:r>
            <a:r>
              <a:rPr lang="en-US" altLang="en-US" sz="2800" b="0" i="1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σ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: </a:t>
            </a:r>
          </a:p>
          <a:p>
            <a:pPr>
              <a:lnSpc>
                <a:spcPct val="90000"/>
              </a:lnSpc>
            </a:pPr>
            <a:endParaRPr lang="en-US" altLang="en-US" b="0" i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0" i="1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P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(</a:t>
            </a:r>
            <a:r>
              <a:rPr lang="en-US" altLang="en-US" sz="2800" b="0" i="1" dirty="0" err="1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I</a:t>
            </a:r>
            <a:r>
              <a:rPr lang="en-US" altLang="en-US" sz="2800" b="0" dirty="0" err="1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|</a:t>
            </a:r>
            <a:r>
              <a:rPr lang="en-US" altLang="en-US" sz="2800" b="0" i="1" dirty="0" err="1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σ</a:t>
            </a:r>
            <a:r>
              <a:rPr lang="en-US" altLang="en-US" sz="2800" b="0" dirty="0" err="1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,</a:t>
            </a:r>
            <a:r>
              <a:rPr lang="en-US" altLang="en-US" sz="2800" b="0" dirty="0" err="1">
                <a:solidFill>
                  <a:schemeClr val="accent3">
                    <a:lumMod val="65000"/>
                  </a:schemeClr>
                </a:solidFill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2800" b="0" dirty="0" err="1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,θ</a:t>
            </a:r>
            <a:r>
              <a:rPr lang="en-US" altLang="en-US" sz="2800" b="0" baseline="-25000" dirty="0" err="1">
                <a:solidFill>
                  <a:schemeClr val="accent3">
                    <a:lumMod val="65000"/>
                  </a:schemeClr>
                </a:solidFill>
                <a:latin typeface="Monotype Corsiva" pitchFamily="66" charset="0"/>
                <a:cs typeface="Times New Roman" pitchFamily="18" charset="0"/>
              </a:rPr>
              <a:t>S</a:t>
            </a:r>
            <a:r>
              <a:rPr lang="en-US" altLang="en-US" sz="2800" b="0" dirty="0">
                <a:solidFill>
                  <a:schemeClr val="accent3">
                    <a:lumMod val="65000"/>
                  </a:schemeClr>
                </a:solidFill>
                <a:cs typeface="Times New Roman" pitchFamily="18" charset="0"/>
              </a:rPr>
              <a:t>) = </a:t>
            </a:r>
            <a:endParaRPr lang="en-US" altLang="en-US" sz="2800" b="0" baseline="-25000" dirty="0">
              <a:solidFill>
                <a:schemeClr val="accent3">
                  <a:lumMod val="6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800" dirty="0"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771398"/>
              </p:ext>
            </p:extLst>
          </p:nvPr>
        </p:nvGraphicFramePr>
        <p:xfrm>
          <a:off x="3124200" y="5181600"/>
          <a:ext cx="4572000" cy="1039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8" name="Equation" r:id="rId4" imgW="1777680" imgH="380880" progId="Equation.3">
                  <p:embed/>
                </p:oleObj>
              </mc:Choice>
              <mc:Fallback>
                <p:oleObj name="Equation" r:id="rId4" imgW="17776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181600"/>
                        <a:ext cx="4572000" cy="1039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644360" y="5730480"/>
              <a:ext cx="4232160" cy="972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33920" y="5720040"/>
                <a:ext cx="4252320" cy="9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88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PRMs extend BNs?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/>
              <a:t>PRMs conceptually extend BNs to allow the specification of </a:t>
            </a:r>
            <a:r>
              <a:rPr lang="en-US" altLang="en-US" sz="2800" dirty="0">
                <a:solidFill>
                  <a:srgbClr val="66CCFF"/>
                </a:solidFill>
              </a:rPr>
              <a:t>a probability model for </a:t>
            </a:r>
            <a:r>
              <a:rPr lang="en-US" altLang="en-US" sz="2800" i="1" dirty="0">
                <a:solidFill>
                  <a:srgbClr val="66CCFF"/>
                </a:solidFill>
              </a:rPr>
              <a:t>classes</a:t>
            </a:r>
            <a:r>
              <a:rPr lang="en-US" altLang="en-US" sz="2800" dirty="0">
                <a:solidFill>
                  <a:srgbClr val="66CCFF"/>
                </a:solidFill>
              </a:rPr>
              <a:t> of objects </a:t>
            </a:r>
            <a:r>
              <a:rPr lang="en-US" altLang="en-US" sz="2800" dirty="0"/>
              <a:t>rather than a fixed set of simple attributes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altLang="en-US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altLang="en-US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/>
              <a:t>PRMs also allow </a:t>
            </a:r>
            <a:r>
              <a:rPr lang="en-US" altLang="en-US" sz="2800" dirty="0">
                <a:solidFill>
                  <a:srgbClr val="66CCFF"/>
                </a:solidFill>
              </a:rPr>
              <a:t>properties of an entity to depend probabilistically on properties of other </a:t>
            </a:r>
            <a:r>
              <a:rPr lang="en-US" altLang="en-US" sz="2800" i="1" dirty="0">
                <a:solidFill>
                  <a:srgbClr val="66CCFF"/>
                </a:solidFill>
              </a:rPr>
              <a:t>related entities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57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/>
              <a:t>Final Issue….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0" dirty="0">
                <a:cs typeface="Times New Roman" pitchFamily="18" charset="0"/>
              </a:rPr>
              <a:t>To define a coherent probabilistic model as a Bayesian network, we </a:t>
            </a:r>
            <a:r>
              <a:rPr lang="en-US" altLang="en-US" sz="2800" dirty="0">
                <a:cs typeface="Times New Roman" pitchFamily="18" charset="0"/>
              </a:rPr>
              <a:t>must ensure that our probabilistic dependencies are…..</a:t>
            </a:r>
            <a:endParaRPr lang="en-US" altLang="en-US" sz="28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5000" y="2857500"/>
            <a:ext cx="4114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altLang="en-US" b="0" kern="0" dirty="0">
                <a:cs typeface="Times New Roman" pitchFamily="18" charset="0"/>
              </a:rPr>
              <a:t>Polynomial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altLang="en-US" b="0" kern="0" dirty="0">
                <a:cs typeface="Times New Roman" pitchFamily="18" charset="0"/>
              </a:rPr>
              <a:t>Acyclic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altLang="en-US" b="0" kern="0" dirty="0">
                <a:cs typeface="Times New Roman" pitchFamily="18" charset="0"/>
              </a:rPr>
              <a:t>Cyclic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altLang="en-US" b="0" kern="0" dirty="0">
                <a:cs typeface="Times New Roman" pitchFamily="18" charset="0"/>
              </a:rPr>
              <a:t>Recursive</a:t>
            </a:r>
            <a:endParaRPr lang="en-US" altLang="en-US" kern="0" dirty="0">
              <a:cs typeface="Times New Roman" pitchFamily="18" charset="0"/>
            </a:endParaRPr>
          </a:p>
        </p:txBody>
      </p:sp>
      <p:pic>
        <p:nvPicPr>
          <p:cNvPr id="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62" y="3733800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792940" y="3446754"/>
              <a:ext cx="2743920" cy="108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8300" y="3293394"/>
                <a:ext cx="2860560" cy="3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95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Dependency Graph for the University Domain</a:t>
            </a: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2971800" y="2133600"/>
            <a:ext cx="23622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Course.Difficulty</a:t>
            </a: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609600" y="3200400"/>
            <a:ext cx="35814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Professor.Teaching-Ability</a:t>
            </a: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6629400" y="4419600"/>
            <a:ext cx="22860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Student.Ranking</a:t>
            </a: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5715000" y="2133600"/>
            <a:ext cx="28194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Student.Intelligence</a:t>
            </a:r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4572000" y="3200400"/>
            <a:ext cx="26670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Registration.Grade</a:t>
            </a: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152400" y="4495800"/>
            <a:ext cx="2895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Professor.Popularity</a:t>
            </a:r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3810000" y="5715000"/>
            <a:ext cx="2057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Course.Rating</a:t>
            </a:r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3200400" y="4419600"/>
            <a:ext cx="3276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Registration.Satisfaction</a:t>
            </a:r>
          </a:p>
        </p:txBody>
      </p:sp>
      <p:cxnSp>
        <p:nvCxnSpPr>
          <p:cNvPr id="70668" name="AutoShape 12"/>
          <p:cNvCxnSpPr>
            <a:cxnSpLocks noChangeShapeType="1"/>
            <a:stCxn id="70660" idx="4"/>
            <a:endCxn id="70664" idx="1"/>
          </p:cNvCxnSpPr>
          <p:nvPr/>
        </p:nvCxnSpPr>
        <p:spPr bwMode="auto">
          <a:xfrm>
            <a:off x="4152900" y="2686050"/>
            <a:ext cx="809625" cy="5842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9" name="AutoShape 13"/>
          <p:cNvCxnSpPr>
            <a:cxnSpLocks noChangeShapeType="1"/>
            <a:stCxn id="70663" idx="4"/>
            <a:endCxn id="70664" idx="7"/>
          </p:cNvCxnSpPr>
          <p:nvPr/>
        </p:nvCxnSpPr>
        <p:spPr bwMode="auto">
          <a:xfrm flipH="1">
            <a:off x="6848475" y="2762250"/>
            <a:ext cx="276225" cy="5080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0" name="AutoShape 14"/>
          <p:cNvCxnSpPr>
            <a:cxnSpLocks noChangeShapeType="1"/>
            <a:stCxn id="70664" idx="4"/>
            <a:endCxn id="70662" idx="0"/>
          </p:cNvCxnSpPr>
          <p:nvPr/>
        </p:nvCxnSpPr>
        <p:spPr bwMode="auto">
          <a:xfrm>
            <a:off x="5905500" y="3829050"/>
            <a:ext cx="1866900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1" name="AutoShape 15"/>
          <p:cNvCxnSpPr>
            <a:cxnSpLocks noChangeShapeType="1"/>
            <a:stCxn id="70664" idx="4"/>
            <a:endCxn id="70667" idx="0"/>
          </p:cNvCxnSpPr>
          <p:nvPr/>
        </p:nvCxnSpPr>
        <p:spPr bwMode="auto">
          <a:xfrm flipH="1">
            <a:off x="4838700" y="3829050"/>
            <a:ext cx="1066800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2" name="AutoShape 16"/>
          <p:cNvCxnSpPr>
            <a:cxnSpLocks noChangeShapeType="1"/>
            <a:stCxn id="70661" idx="4"/>
            <a:endCxn id="70665" idx="0"/>
          </p:cNvCxnSpPr>
          <p:nvPr/>
        </p:nvCxnSpPr>
        <p:spPr bwMode="auto">
          <a:xfrm flipH="1">
            <a:off x="1600200" y="3829050"/>
            <a:ext cx="8001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3" name="AutoShape 17"/>
          <p:cNvCxnSpPr>
            <a:cxnSpLocks noChangeShapeType="1"/>
            <a:stCxn id="70661" idx="4"/>
            <a:endCxn id="70667" idx="0"/>
          </p:cNvCxnSpPr>
          <p:nvPr/>
        </p:nvCxnSpPr>
        <p:spPr bwMode="auto">
          <a:xfrm>
            <a:off x="2400300" y="3829050"/>
            <a:ext cx="2438400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4" name="AutoShape 18"/>
          <p:cNvCxnSpPr>
            <a:cxnSpLocks noChangeShapeType="1"/>
            <a:stCxn id="70667" idx="4"/>
            <a:endCxn id="70666" idx="0"/>
          </p:cNvCxnSpPr>
          <p:nvPr/>
        </p:nvCxnSpPr>
        <p:spPr bwMode="auto">
          <a:xfrm>
            <a:off x="4838700" y="5048250"/>
            <a:ext cx="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35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/>
              <a:t>Ensuring Acyclic Dependencies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733" y="1295400"/>
            <a:ext cx="8915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0" dirty="0"/>
              <a:t>In general, however, a cycle in the class dependency graph does not imply that all skeletons induce cyclic dependencies</a:t>
            </a:r>
          </a:p>
          <a:p>
            <a:pPr>
              <a:lnSpc>
                <a:spcPct val="90000"/>
              </a:lnSpc>
            </a:pPr>
            <a:endParaRPr lang="en-US" altLang="en-US" sz="2800" b="0" dirty="0"/>
          </a:p>
          <a:p>
            <a:pPr>
              <a:lnSpc>
                <a:spcPct val="90000"/>
              </a:lnSpc>
            </a:pPr>
            <a:r>
              <a:rPr lang="en-US" altLang="en-US" sz="2800" b="0" dirty="0"/>
              <a:t>A model </a:t>
            </a:r>
            <a:r>
              <a:rPr lang="en-US" altLang="en-US" sz="2800" dirty="0"/>
              <a:t>may appear to be cyclic at the class level</a:t>
            </a:r>
            <a:r>
              <a:rPr lang="en-US" altLang="en-US" sz="2800" b="0" dirty="0"/>
              <a:t>, however, this </a:t>
            </a:r>
            <a:r>
              <a:rPr lang="en-US" altLang="en-US" sz="2800" b="0" dirty="0" err="1"/>
              <a:t>cyclicity</a:t>
            </a:r>
            <a:r>
              <a:rPr lang="en-US" altLang="en-US" sz="2800" b="0" dirty="0"/>
              <a:t> is always resolved at the level of individual objects</a:t>
            </a:r>
          </a:p>
          <a:p>
            <a:pPr>
              <a:lnSpc>
                <a:spcPct val="90000"/>
              </a:lnSpc>
            </a:pPr>
            <a:endParaRPr lang="en-US" altLang="en-US" sz="2800" b="0" dirty="0"/>
          </a:p>
          <a:p>
            <a:pPr>
              <a:lnSpc>
                <a:spcPct val="90000"/>
              </a:lnSpc>
            </a:pPr>
            <a:r>
              <a:rPr lang="en-US" altLang="en-US" sz="2800" b="0" dirty="0"/>
              <a:t>The ability to guarantee that the </a:t>
            </a:r>
            <a:r>
              <a:rPr lang="en-US" altLang="en-US" sz="2800" b="0" dirty="0" err="1"/>
              <a:t>cyclicity</a:t>
            </a:r>
            <a:r>
              <a:rPr lang="en-US" altLang="en-US" sz="2800" b="0" dirty="0"/>
              <a:t> is resolved relies on </a:t>
            </a:r>
            <a:r>
              <a:rPr lang="en-US" altLang="en-US" sz="2800" dirty="0"/>
              <a:t>some prior knowledge about the domain</a:t>
            </a:r>
            <a:r>
              <a:rPr lang="en-US" altLang="en-US" sz="2800" b="0" dirty="0"/>
              <a:t>.  The user can specify that certain slots are </a:t>
            </a:r>
            <a:r>
              <a:rPr lang="en-US" altLang="en-US" sz="2800" i="1" dirty="0"/>
              <a:t>guaranteed acyclic</a:t>
            </a: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75234" y="6380602"/>
            <a:ext cx="1905000" cy="457200"/>
          </a:xfrm>
        </p:spPr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183" y="0"/>
            <a:ext cx="7772400" cy="1143000"/>
          </a:xfrm>
        </p:spPr>
        <p:txBody>
          <a:bodyPr/>
          <a:lstStyle/>
          <a:p>
            <a:r>
              <a:rPr lang="en-US" altLang="en-US" dirty="0"/>
              <a:t>Relational Schema for the Genetics Domain</a:t>
            </a: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049832" y="2398321"/>
            <a:ext cx="2837599" cy="2498398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1302175" y="2712779"/>
            <a:ext cx="1549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800080"/>
                </a:solidFill>
                <a:latin typeface="cmssbx10" pitchFamily="34" charset="0"/>
              </a:rPr>
              <a:t>Person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420908" y="4017868"/>
            <a:ext cx="20954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latin typeface="cmssbx10" pitchFamily="34" charset="0"/>
              </a:rPr>
              <a:t>P-Chromosome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318097" y="3256768"/>
            <a:ext cx="788924" cy="371751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4900500" y="2398321"/>
            <a:ext cx="2599086" cy="2484209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5003342" y="2674727"/>
            <a:ext cx="1758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800080"/>
                </a:solidFill>
                <a:latin typeface="cmssbx10" pitchFamily="34" charset="0"/>
              </a:rPr>
              <a:t>Blood Test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4968122" y="3405459"/>
            <a:ext cx="10390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 dirty="0">
                <a:latin typeface="cmssbx10" pitchFamily="34" charset="0"/>
              </a:rPr>
              <a:t>Patient</a:t>
            </a: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5089084" y="3898539"/>
            <a:ext cx="11112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latin typeface="cmssbx10" pitchFamily="34" charset="0"/>
              </a:rPr>
              <a:t>Results</a:t>
            </a: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5124341" y="4296516"/>
            <a:ext cx="18950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latin typeface="cmssbx10" pitchFamily="34" charset="0"/>
              </a:rPr>
              <a:t>Contaminated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4968122" y="3083369"/>
            <a:ext cx="854978" cy="40011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latin typeface="cmssbx10" pitchFamily="34" charset="0"/>
              </a:rPr>
              <a:t>BT-ID</a:t>
            </a:r>
          </a:p>
        </p:txBody>
      </p:sp>
      <p:cxnSp>
        <p:nvCxnSpPr>
          <p:cNvPr id="58" name="AutoShape 22"/>
          <p:cNvCxnSpPr>
            <a:cxnSpLocks noChangeShapeType="1"/>
          </p:cNvCxnSpPr>
          <p:nvPr/>
        </p:nvCxnSpPr>
        <p:spPr bwMode="auto">
          <a:xfrm>
            <a:off x="3039354" y="2969804"/>
            <a:ext cx="2116736" cy="66190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4066520" y="2590637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1</a:t>
            </a:r>
          </a:p>
        </p:txBody>
      </p:sp>
      <p:sp>
        <p:nvSpPr>
          <p:cNvPr id="70" name="Text Box 60"/>
          <p:cNvSpPr txBox="1">
            <a:spLocks noChangeArrowheads="1"/>
          </p:cNvSpPr>
          <p:nvPr/>
        </p:nvSpPr>
        <p:spPr bwMode="auto">
          <a:xfrm>
            <a:off x="4387725" y="3612242"/>
            <a:ext cx="426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M</a:t>
            </a: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1451932" y="3696351"/>
            <a:ext cx="15874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latin typeface="cmssbx10" pitchFamily="34" charset="0"/>
              </a:rPr>
              <a:t>Blood-Type</a:t>
            </a: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1436469" y="4296516"/>
            <a:ext cx="21371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latin typeface="cmssbx10" pitchFamily="34" charset="0"/>
              </a:rPr>
              <a:t>M-Chromosome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90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Dependency Graph for Genetics Domain</a:t>
            </a: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1143000" y="2457450"/>
            <a:ext cx="2971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Person.M-chromosome</a:t>
            </a: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5181600" y="2457450"/>
            <a:ext cx="2971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Person.P-chromosome</a:t>
            </a:r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3276600" y="3600450"/>
            <a:ext cx="2590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Person.BloodType</a:t>
            </a:r>
          </a:p>
        </p:txBody>
      </p:sp>
      <p:sp>
        <p:nvSpPr>
          <p:cNvPr id="74759" name="Oval 7"/>
          <p:cNvSpPr>
            <a:spLocks noChangeArrowheads="1"/>
          </p:cNvSpPr>
          <p:nvPr/>
        </p:nvSpPr>
        <p:spPr bwMode="auto">
          <a:xfrm>
            <a:off x="5257800" y="4210050"/>
            <a:ext cx="3352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BloodTest.Contaminated</a:t>
            </a:r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3313113" y="5429250"/>
            <a:ext cx="2514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BloodTest.Result</a:t>
            </a:r>
          </a:p>
        </p:txBody>
      </p:sp>
      <p:cxnSp>
        <p:nvCxnSpPr>
          <p:cNvPr id="74761" name="AutoShape 9"/>
          <p:cNvCxnSpPr>
            <a:cxnSpLocks noChangeShapeType="1"/>
            <a:stCxn id="74756" idx="4"/>
            <a:endCxn id="74758" idx="1"/>
          </p:cNvCxnSpPr>
          <p:nvPr/>
        </p:nvCxnSpPr>
        <p:spPr bwMode="auto">
          <a:xfrm>
            <a:off x="2628900" y="3009900"/>
            <a:ext cx="1027113" cy="6492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2" name="AutoShape 10"/>
          <p:cNvCxnSpPr>
            <a:cxnSpLocks noChangeShapeType="1"/>
            <a:stCxn id="74757" idx="4"/>
            <a:endCxn id="74758" idx="7"/>
          </p:cNvCxnSpPr>
          <p:nvPr/>
        </p:nvCxnSpPr>
        <p:spPr bwMode="auto">
          <a:xfrm flipH="1">
            <a:off x="5487988" y="3009900"/>
            <a:ext cx="1179512" cy="6492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3" name="AutoShape 11"/>
          <p:cNvCxnSpPr>
            <a:cxnSpLocks noChangeShapeType="1"/>
            <a:stCxn id="74758" idx="4"/>
            <a:endCxn id="74760" idx="0"/>
          </p:cNvCxnSpPr>
          <p:nvPr/>
        </p:nvCxnSpPr>
        <p:spPr bwMode="auto">
          <a:xfrm flipH="1">
            <a:off x="4570413" y="4152900"/>
            <a:ext cx="1587" cy="12573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4" name="AutoShape 12"/>
          <p:cNvCxnSpPr>
            <a:cxnSpLocks noChangeShapeType="1"/>
            <a:stCxn id="74759" idx="4"/>
            <a:endCxn id="74760" idx="7"/>
          </p:cNvCxnSpPr>
          <p:nvPr/>
        </p:nvCxnSpPr>
        <p:spPr bwMode="auto">
          <a:xfrm flipH="1">
            <a:off x="5459413" y="4762500"/>
            <a:ext cx="1474787" cy="7254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6" name="AutoShape 14"/>
          <p:cNvCxnSpPr>
            <a:cxnSpLocks noChangeShapeType="1"/>
            <a:stCxn id="74757" idx="4"/>
            <a:endCxn id="74757" idx="0"/>
          </p:cNvCxnSpPr>
          <p:nvPr/>
        </p:nvCxnSpPr>
        <p:spPr bwMode="auto">
          <a:xfrm rot="5400000" flipH="1" flipV="1">
            <a:off x="6382544" y="2723356"/>
            <a:ext cx="571500" cy="1588"/>
          </a:xfrm>
          <a:prstGeom prst="curvedConnector5">
            <a:avLst>
              <a:gd name="adj1" fmla="val -11944"/>
              <a:gd name="adj2" fmla="val 108000000"/>
              <a:gd name="adj3" fmla="val 107778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7" name="AutoShape 15"/>
          <p:cNvCxnSpPr>
            <a:cxnSpLocks noChangeShapeType="1"/>
            <a:stCxn id="74756" idx="7"/>
            <a:endCxn id="74757" idx="1"/>
          </p:cNvCxnSpPr>
          <p:nvPr/>
        </p:nvCxnSpPr>
        <p:spPr bwMode="auto">
          <a:xfrm rot="5400000" flipV="1">
            <a:off x="4647406" y="1548607"/>
            <a:ext cx="1587" cy="1936750"/>
          </a:xfrm>
          <a:prstGeom prst="curvedConnector3">
            <a:avLst>
              <a:gd name="adj1" fmla="val -11800005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8" name="AutoShape 16"/>
          <p:cNvCxnSpPr>
            <a:cxnSpLocks noChangeShapeType="1"/>
            <a:stCxn id="74757" idx="3"/>
            <a:endCxn id="74756" idx="5"/>
          </p:cNvCxnSpPr>
          <p:nvPr/>
        </p:nvCxnSpPr>
        <p:spPr bwMode="auto">
          <a:xfrm rot="5400000">
            <a:off x="4647406" y="1964532"/>
            <a:ext cx="1587" cy="1936750"/>
          </a:xfrm>
          <a:prstGeom prst="curvedConnector3">
            <a:avLst>
              <a:gd name="adj1" fmla="val 12799995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9" name="AutoShape 17"/>
          <p:cNvCxnSpPr>
            <a:cxnSpLocks noChangeShapeType="1"/>
            <a:stCxn id="74756" idx="4"/>
            <a:endCxn id="74756" idx="0"/>
          </p:cNvCxnSpPr>
          <p:nvPr/>
        </p:nvCxnSpPr>
        <p:spPr bwMode="auto">
          <a:xfrm rot="5400000" flipH="1" flipV="1">
            <a:off x="2343944" y="2723356"/>
            <a:ext cx="571500" cy="1588"/>
          </a:xfrm>
          <a:prstGeom prst="curvedConnector5">
            <a:avLst>
              <a:gd name="adj1" fmla="val -22782"/>
              <a:gd name="adj2" fmla="val -103200005"/>
              <a:gd name="adj3" fmla="val 121940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28160" y="1796400"/>
              <a:ext cx="6275880" cy="1250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9160" y="1785960"/>
                <a:ext cx="6295320" cy="12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641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PRM for the Genetics Domain</a:t>
            </a:r>
          </a:p>
        </p:txBody>
      </p:sp>
      <p:grpSp>
        <p:nvGrpSpPr>
          <p:cNvPr id="71746" name="Group 66"/>
          <p:cNvGrpSpPr>
            <a:grpSpLocks/>
          </p:cNvGrpSpPr>
          <p:nvPr/>
        </p:nvGrpSpPr>
        <p:grpSpPr bwMode="auto">
          <a:xfrm>
            <a:off x="2286000" y="3870325"/>
            <a:ext cx="3962400" cy="1997075"/>
            <a:chOff x="1536" y="1238"/>
            <a:chExt cx="2496" cy="1258"/>
          </a:xfrm>
        </p:grpSpPr>
        <p:sp>
          <p:nvSpPr>
            <p:cNvPr id="71721" name="Rectangle 41"/>
            <p:cNvSpPr>
              <a:spLocks noChangeArrowheads="1"/>
            </p:cNvSpPr>
            <p:nvPr/>
          </p:nvSpPr>
          <p:spPr bwMode="auto">
            <a:xfrm>
              <a:off x="1536" y="1248"/>
              <a:ext cx="2400" cy="12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1722" name="Text Box 42"/>
            <p:cNvSpPr txBox="1">
              <a:spLocks noChangeArrowheads="1"/>
            </p:cNvSpPr>
            <p:nvPr/>
          </p:nvSpPr>
          <p:spPr bwMode="auto">
            <a:xfrm>
              <a:off x="3312" y="1238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Person</a:t>
              </a:r>
            </a:p>
          </p:txBody>
        </p:sp>
        <p:sp>
          <p:nvSpPr>
            <p:cNvPr id="71723" name="Oval 43"/>
            <p:cNvSpPr>
              <a:spLocks noChangeArrowheads="1"/>
            </p:cNvSpPr>
            <p:nvPr/>
          </p:nvSpPr>
          <p:spPr bwMode="auto">
            <a:xfrm>
              <a:off x="2448" y="1728"/>
              <a:ext cx="1440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M-chromosome</a:t>
              </a:r>
            </a:p>
          </p:txBody>
        </p:sp>
        <p:sp>
          <p:nvSpPr>
            <p:cNvPr id="71724" name="Oval 44"/>
            <p:cNvSpPr>
              <a:spLocks noChangeArrowheads="1"/>
            </p:cNvSpPr>
            <p:nvPr/>
          </p:nvSpPr>
          <p:spPr bwMode="auto">
            <a:xfrm>
              <a:off x="1584" y="1344"/>
              <a:ext cx="1389" cy="3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P-chromosome</a:t>
              </a:r>
            </a:p>
          </p:txBody>
        </p:sp>
        <p:sp>
          <p:nvSpPr>
            <p:cNvPr id="71745" name="Oval 65"/>
            <p:cNvSpPr>
              <a:spLocks noChangeArrowheads="1"/>
            </p:cNvSpPr>
            <p:nvPr/>
          </p:nvSpPr>
          <p:spPr bwMode="auto">
            <a:xfrm>
              <a:off x="1680" y="2112"/>
              <a:ext cx="1152" cy="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BloodType</a:t>
              </a:r>
            </a:p>
          </p:txBody>
        </p:sp>
      </p:grpSp>
      <p:grpSp>
        <p:nvGrpSpPr>
          <p:cNvPr id="71747" name="Group 67"/>
          <p:cNvGrpSpPr>
            <a:grpSpLocks/>
          </p:cNvGrpSpPr>
          <p:nvPr/>
        </p:nvGrpSpPr>
        <p:grpSpPr bwMode="auto">
          <a:xfrm>
            <a:off x="4724400" y="5257800"/>
            <a:ext cx="2743200" cy="1371600"/>
            <a:chOff x="3936" y="2400"/>
            <a:chExt cx="1728" cy="864"/>
          </a:xfrm>
        </p:grpSpPr>
        <p:sp>
          <p:nvSpPr>
            <p:cNvPr id="71711" name="Rectangle 31"/>
            <p:cNvSpPr>
              <a:spLocks noChangeArrowheads="1"/>
            </p:cNvSpPr>
            <p:nvPr/>
          </p:nvSpPr>
          <p:spPr bwMode="auto">
            <a:xfrm>
              <a:off x="3936" y="2400"/>
              <a:ext cx="1680" cy="8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1712" name="Text Box 32"/>
            <p:cNvSpPr txBox="1">
              <a:spLocks noChangeArrowheads="1"/>
            </p:cNvSpPr>
            <p:nvPr/>
          </p:nvSpPr>
          <p:spPr bwMode="auto">
            <a:xfrm>
              <a:off x="4752" y="3014"/>
              <a:ext cx="9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BloodTest</a:t>
              </a:r>
            </a:p>
          </p:txBody>
        </p:sp>
        <p:sp>
          <p:nvSpPr>
            <p:cNvPr id="71713" name="Oval 33"/>
            <p:cNvSpPr>
              <a:spLocks noChangeArrowheads="1"/>
            </p:cNvSpPr>
            <p:nvPr/>
          </p:nvSpPr>
          <p:spPr bwMode="auto">
            <a:xfrm>
              <a:off x="4320" y="2496"/>
              <a:ext cx="1248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Contaminated</a:t>
              </a:r>
            </a:p>
          </p:txBody>
        </p:sp>
        <p:sp>
          <p:nvSpPr>
            <p:cNvPr id="71714" name="Oval 34"/>
            <p:cNvSpPr>
              <a:spLocks noChangeArrowheads="1"/>
            </p:cNvSpPr>
            <p:nvPr/>
          </p:nvSpPr>
          <p:spPr bwMode="auto">
            <a:xfrm>
              <a:off x="4032" y="2928"/>
              <a:ext cx="720" cy="2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Result</a:t>
              </a:r>
            </a:p>
          </p:txBody>
        </p:sp>
      </p:grpSp>
      <p:grpSp>
        <p:nvGrpSpPr>
          <p:cNvPr id="71760" name="Group 80"/>
          <p:cNvGrpSpPr>
            <a:grpSpLocks/>
          </p:cNvGrpSpPr>
          <p:nvPr/>
        </p:nvGrpSpPr>
        <p:grpSpPr bwMode="auto">
          <a:xfrm>
            <a:off x="381000" y="1981200"/>
            <a:ext cx="3962400" cy="1828800"/>
            <a:chOff x="240" y="1104"/>
            <a:chExt cx="2496" cy="1152"/>
          </a:xfrm>
        </p:grpSpPr>
        <p:sp>
          <p:nvSpPr>
            <p:cNvPr id="71749" name="Rectangle 69"/>
            <p:cNvSpPr>
              <a:spLocks noChangeArrowheads="1"/>
            </p:cNvSpPr>
            <p:nvPr/>
          </p:nvSpPr>
          <p:spPr bwMode="auto">
            <a:xfrm>
              <a:off x="240" y="1114"/>
              <a:ext cx="2400" cy="11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1750" name="Text Box 70"/>
            <p:cNvSpPr txBox="1">
              <a:spLocks noChangeArrowheads="1"/>
            </p:cNvSpPr>
            <p:nvPr/>
          </p:nvSpPr>
          <p:spPr bwMode="auto">
            <a:xfrm>
              <a:off x="2016" y="1104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Person</a:t>
              </a:r>
            </a:p>
          </p:txBody>
        </p:sp>
        <p:sp>
          <p:nvSpPr>
            <p:cNvPr id="71751" name="Oval 71"/>
            <p:cNvSpPr>
              <a:spLocks noChangeArrowheads="1"/>
            </p:cNvSpPr>
            <p:nvPr/>
          </p:nvSpPr>
          <p:spPr bwMode="auto">
            <a:xfrm>
              <a:off x="1152" y="1920"/>
              <a:ext cx="1440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M-chromosome</a:t>
              </a:r>
            </a:p>
          </p:txBody>
        </p:sp>
        <p:sp>
          <p:nvSpPr>
            <p:cNvPr id="71752" name="Oval 72"/>
            <p:cNvSpPr>
              <a:spLocks noChangeArrowheads="1"/>
            </p:cNvSpPr>
            <p:nvPr/>
          </p:nvSpPr>
          <p:spPr bwMode="auto">
            <a:xfrm>
              <a:off x="288" y="1584"/>
              <a:ext cx="1389" cy="3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P-chromosome</a:t>
              </a:r>
            </a:p>
          </p:txBody>
        </p:sp>
        <p:sp>
          <p:nvSpPr>
            <p:cNvPr id="71753" name="Oval 73"/>
            <p:cNvSpPr>
              <a:spLocks noChangeArrowheads="1"/>
            </p:cNvSpPr>
            <p:nvPr/>
          </p:nvSpPr>
          <p:spPr bwMode="auto">
            <a:xfrm>
              <a:off x="384" y="1200"/>
              <a:ext cx="1152" cy="29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BloodType</a:t>
              </a:r>
            </a:p>
          </p:txBody>
        </p:sp>
      </p:grpSp>
      <p:grpSp>
        <p:nvGrpSpPr>
          <p:cNvPr id="71761" name="Group 81"/>
          <p:cNvGrpSpPr>
            <a:grpSpLocks/>
          </p:cNvGrpSpPr>
          <p:nvPr/>
        </p:nvGrpSpPr>
        <p:grpSpPr bwMode="auto">
          <a:xfrm>
            <a:off x="4648200" y="1981200"/>
            <a:ext cx="3962400" cy="1828800"/>
            <a:chOff x="2928" y="1104"/>
            <a:chExt cx="2496" cy="1152"/>
          </a:xfrm>
        </p:grpSpPr>
        <p:sp>
          <p:nvSpPr>
            <p:cNvPr id="71755" name="Rectangle 75"/>
            <p:cNvSpPr>
              <a:spLocks noChangeArrowheads="1"/>
            </p:cNvSpPr>
            <p:nvPr/>
          </p:nvSpPr>
          <p:spPr bwMode="auto">
            <a:xfrm>
              <a:off x="2928" y="1114"/>
              <a:ext cx="2400" cy="11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1756" name="Text Box 76"/>
            <p:cNvSpPr txBox="1">
              <a:spLocks noChangeArrowheads="1"/>
            </p:cNvSpPr>
            <p:nvPr/>
          </p:nvSpPr>
          <p:spPr bwMode="auto">
            <a:xfrm>
              <a:off x="4704" y="1104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80"/>
                  </a:solidFill>
                  <a:latin typeface="cmssbx10" pitchFamily="34" charset="0"/>
                </a:rPr>
                <a:t>Person</a:t>
              </a:r>
            </a:p>
          </p:txBody>
        </p:sp>
        <p:sp>
          <p:nvSpPr>
            <p:cNvPr id="71757" name="Oval 77"/>
            <p:cNvSpPr>
              <a:spLocks noChangeArrowheads="1"/>
            </p:cNvSpPr>
            <p:nvPr/>
          </p:nvSpPr>
          <p:spPr bwMode="auto">
            <a:xfrm>
              <a:off x="3840" y="1872"/>
              <a:ext cx="1440" cy="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M-chromosome</a:t>
              </a:r>
            </a:p>
          </p:txBody>
        </p:sp>
        <p:sp>
          <p:nvSpPr>
            <p:cNvPr id="71758" name="Oval 78"/>
            <p:cNvSpPr>
              <a:spLocks noChangeArrowheads="1"/>
            </p:cNvSpPr>
            <p:nvPr/>
          </p:nvSpPr>
          <p:spPr bwMode="auto">
            <a:xfrm>
              <a:off x="2976" y="1536"/>
              <a:ext cx="1389" cy="3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P-chromosome</a:t>
              </a:r>
            </a:p>
          </p:txBody>
        </p:sp>
        <p:sp>
          <p:nvSpPr>
            <p:cNvPr id="71759" name="Oval 79"/>
            <p:cNvSpPr>
              <a:spLocks noChangeArrowheads="1"/>
            </p:cNvSpPr>
            <p:nvPr/>
          </p:nvSpPr>
          <p:spPr bwMode="auto">
            <a:xfrm>
              <a:off x="3072" y="1190"/>
              <a:ext cx="1152" cy="29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i="1">
                  <a:latin typeface="cmssbx10" pitchFamily="34" charset="0"/>
                </a:rPr>
                <a:t>BloodType</a:t>
              </a:r>
            </a:p>
          </p:txBody>
        </p:sp>
      </p:grpSp>
      <p:sp>
        <p:nvSpPr>
          <p:cNvPr id="71762" name="Text Box 82"/>
          <p:cNvSpPr txBox="1">
            <a:spLocks noChangeArrowheads="1"/>
          </p:cNvSpPr>
          <p:nvPr/>
        </p:nvSpPr>
        <p:spPr bwMode="auto">
          <a:xfrm>
            <a:off x="1828800" y="1660525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(Father)</a:t>
            </a:r>
          </a:p>
        </p:txBody>
      </p:sp>
      <p:sp>
        <p:nvSpPr>
          <p:cNvPr id="71763" name="Text Box 83"/>
          <p:cNvSpPr txBox="1">
            <a:spLocks noChangeArrowheads="1"/>
          </p:cNvSpPr>
          <p:nvPr/>
        </p:nvSpPr>
        <p:spPr bwMode="auto">
          <a:xfrm>
            <a:off x="6096000" y="1660525"/>
            <a:ext cx="1098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(Mother)</a:t>
            </a:r>
          </a:p>
        </p:txBody>
      </p:sp>
      <p:cxnSp>
        <p:nvCxnSpPr>
          <p:cNvPr id="71764" name="AutoShape 84"/>
          <p:cNvCxnSpPr>
            <a:cxnSpLocks noChangeShapeType="1"/>
            <a:stCxn id="71752" idx="4"/>
            <a:endCxn id="71724" idx="2"/>
          </p:cNvCxnSpPr>
          <p:nvPr/>
        </p:nvCxnSpPr>
        <p:spPr bwMode="auto">
          <a:xfrm>
            <a:off x="1560513" y="3279775"/>
            <a:ext cx="782637" cy="10175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65" name="AutoShape 85"/>
          <p:cNvCxnSpPr>
            <a:cxnSpLocks noChangeShapeType="1"/>
            <a:stCxn id="71751" idx="4"/>
          </p:cNvCxnSpPr>
          <p:nvPr/>
        </p:nvCxnSpPr>
        <p:spPr bwMode="auto">
          <a:xfrm>
            <a:off x="2971800" y="3752850"/>
            <a:ext cx="228600" cy="32385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66" name="AutoShape 86"/>
          <p:cNvCxnSpPr>
            <a:cxnSpLocks noChangeShapeType="1"/>
            <a:stCxn id="71758" idx="3"/>
            <a:endCxn id="71723" idx="0"/>
          </p:cNvCxnSpPr>
          <p:nvPr/>
        </p:nvCxnSpPr>
        <p:spPr bwMode="auto">
          <a:xfrm flipH="1">
            <a:off x="4876800" y="3127375"/>
            <a:ext cx="169863" cy="15017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67" name="AutoShape 87"/>
          <p:cNvCxnSpPr>
            <a:cxnSpLocks noChangeShapeType="1"/>
            <a:stCxn id="71757" idx="4"/>
            <a:endCxn id="71723" idx="7"/>
          </p:cNvCxnSpPr>
          <p:nvPr/>
        </p:nvCxnSpPr>
        <p:spPr bwMode="auto">
          <a:xfrm flipH="1">
            <a:off x="5684838" y="3676650"/>
            <a:ext cx="1554162" cy="10191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68" name="AutoShape 88"/>
          <p:cNvCxnSpPr>
            <a:cxnSpLocks noChangeShapeType="1"/>
            <a:stCxn id="71724" idx="4"/>
            <a:endCxn id="71745" idx="0"/>
          </p:cNvCxnSpPr>
          <p:nvPr/>
        </p:nvCxnSpPr>
        <p:spPr bwMode="auto">
          <a:xfrm flipH="1">
            <a:off x="3429000" y="4575175"/>
            <a:ext cx="36513" cy="6635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69" name="AutoShape 89"/>
          <p:cNvCxnSpPr>
            <a:cxnSpLocks noChangeShapeType="1"/>
            <a:stCxn id="71723" idx="4"/>
            <a:endCxn id="71745" idx="7"/>
          </p:cNvCxnSpPr>
          <p:nvPr/>
        </p:nvCxnSpPr>
        <p:spPr bwMode="auto">
          <a:xfrm flipH="1">
            <a:off x="4075113" y="5124450"/>
            <a:ext cx="801687" cy="1920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70" name="AutoShape 90"/>
          <p:cNvCxnSpPr>
            <a:cxnSpLocks noChangeShapeType="1"/>
            <a:stCxn id="71713" idx="4"/>
            <a:endCxn id="71714" idx="7"/>
          </p:cNvCxnSpPr>
          <p:nvPr/>
        </p:nvCxnSpPr>
        <p:spPr bwMode="auto">
          <a:xfrm flipH="1">
            <a:off x="5853113" y="5886450"/>
            <a:ext cx="471487" cy="24606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71" name="AutoShape 91"/>
          <p:cNvCxnSpPr>
            <a:cxnSpLocks noChangeShapeType="1"/>
            <a:stCxn id="71745" idx="4"/>
            <a:endCxn id="71714" idx="1"/>
          </p:cNvCxnSpPr>
          <p:nvPr/>
        </p:nvCxnSpPr>
        <p:spPr bwMode="auto">
          <a:xfrm>
            <a:off x="3429000" y="5810250"/>
            <a:ext cx="1614488" cy="32226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0140" y="623252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848600" y="2235600"/>
              <a:ext cx="5537880" cy="1046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1040" y="2226600"/>
                <a:ext cx="5552280" cy="106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882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Dependency Graph for Genetics Domain</a:t>
            </a: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1143000" y="2457450"/>
            <a:ext cx="2971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Person.M-chromosome</a:t>
            </a: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5181600" y="2457450"/>
            <a:ext cx="2971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Person.P-chromosome</a:t>
            </a:r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3276600" y="3600450"/>
            <a:ext cx="2590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Person.BloodType</a:t>
            </a:r>
          </a:p>
        </p:txBody>
      </p:sp>
      <p:sp>
        <p:nvSpPr>
          <p:cNvPr id="74759" name="Oval 7"/>
          <p:cNvSpPr>
            <a:spLocks noChangeArrowheads="1"/>
          </p:cNvSpPr>
          <p:nvPr/>
        </p:nvSpPr>
        <p:spPr bwMode="auto">
          <a:xfrm>
            <a:off x="5257800" y="4210050"/>
            <a:ext cx="3352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BloodTest.Contaminated</a:t>
            </a:r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3313113" y="5429250"/>
            <a:ext cx="2514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latin typeface="cmssbx10" pitchFamily="34" charset="0"/>
              </a:rPr>
              <a:t>BloodTest.Result</a:t>
            </a:r>
          </a:p>
        </p:txBody>
      </p:sp>
      <p:cxnSp>
        <p:nvCxnSpPr>
          <p:cNvPr id="74761" name="AutoShape 9"/>
          <p:cNvCxnSpPr>
            <a:cxnSpLocks noChangeShapeType="1"/>
            <a:stCxn id="74756" idx="4"/>
            <a:endCxn id="74758" idx="1"/>
          </p:cNvCxnSpPr>
          <p:nvPr/>
        </p:nvCxnSpPr>
        <p:spPr bwMode="auto">
          <a:xfrm>
            <a:off x="2628900" y="3009900"/>
            <a:ext cx="1027113" cy="6492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2" name="AutoShape 10"/>
          <p:cNvCxnSpPr>
            <a:cxnSpLocks noChangeShapeType="1"/>
            <a:stCxn id="74757" idx="4"/>
            <a:endCxn id="74758" idx="7"/>
          </p:cNvCxnSpPr>
          <p:nvPr/>
        </p:nvCxnSpPr>
        <p:spPr bwMode="auto">
          <a:xfrm flipH="1">
            <a:off x="5487988" y="3009900"/>
            <a:ext cx="1179512" cy="6492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3" name="AutoShape 11"/>
          <p:cNvCxnSpPr>
            <a:cxnSpLocks noChangeShapeType="1"/>
            <a:stCxn id="74758" idx="4"/>
            <a:endCxn id="74760" idx="0"/>
          </p:cNvCxnSpPr>
          <p:nvPr/>
        </p:nvCxnSpPr>
        <p:spPr bwMode="auto">
          <a:xfrm flipH="1">
            <a:off x="4570413" y="4152900"/>
            <a:ext cx="1587" cy="12573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4" name="AutoShape 12"/>
          <p:cNvCxnSpPr>
            <a:cxnSpLocks noChangeShapeType="1"/>
            <a:stCxn id="74759" idx="4"/>
            <a:endCxn id="74760" idx="7"/>
          </p:cNvCxnSpPr>
          <p:nvPr/>
        </p:nvCxnSpPr>
        <p:spPr bwMode="auto">
          <a:xfrm flipH="1">
            <a:off x="5459413" y="4762500"/>
            <a:ext cx="1474787" cy="7254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6" name="AutoShape 14"/>
          <p:cNvCxnSpPr>
            <a:cxnSpLocks noChangeShapeType="1"/>
            <a:stCxn id="74757" idx="4"/>
            <a:endCxn id="74757" idx="0"/>
          </p:cNvCxnSpPr>
          <p:nvPr/>
        </p:nvCxnSpPr>
        <p:spPr bwMode="auto">
          <a:xfrm rot="5400000" flipH="1" flipV="1">
            <a:off x="6382544" y="2723356"/>
            <a:ext cx="571500" cy="1588"/>
          </a:xfrm>
          <a:prstGeom prst="curvedConnector5">
            <a:avLst>
              <a:gd name="adj1" fmla="val -11944"/>
              <a:gd name="adj2" fmla="val 108000000"/>
              <a:gd name="adj3" fmla="val 107778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7" name="AutoShape 15"/>
          <p:cNvCxnSpPr>
            <a:cxnSpLocks noChangeShapeType="1"/>
            <a:stCxn id="74756" idx="7"/>
            <a:endCxn id="74757" idx="1"/>
          </p:cNvCxnSpPr>
          <p:nvPr/>
        </p:nvCxnSpPr>
        <p:spPr bwMode="auto">
          <a:xfrm rot="5400000" flipV="1">
            <a:off x="4647406" y="1548607"/>
            <a:ext cx="1587" cy="1936750"/>
          </a:xfrm>
          <a:prstGeom prst="curvedConnector3">
            <a:avLst>
              <a:gd name="adj1" fmla="val -11800005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8" name="AutoShape 16"/>
          <p:cNvCxnSpPr>
            <a:cxnSpLocks noChangeShapeType="1"/>
            <a:stCxn id="74757" idx="3"/>
            <a:endCxn id="74756" idx="5"/>
          </p:cNvCxnSpPr>
          <p:nvPr/>
        </p:nvCxnSpPr>
        <p:spPr bwMode="auto">
          <a:xfrm rot="5400000">
            <a:off x="4647406" y="1964532"/>
            <a:ext cx="1587" cy="1936750"/>
          </a:xfrm>
          <a:prstGeom prst="curvedConnector3">
            <a:avLst>
              <a:gd name="adj1" fmla="val 12799995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9" name="AutoShape 17"/>
          <p:cNvCxnSpPr>
            <a:cxnSpLocks noChangeShapeType="1"/>
            <a:stCxn id="74756" idx="4"/>
            <a:endCxn id="74756" idx="0"/>
          </p:cNvCxnSpPr>
          <p:nvPr/>
        </p:nvCxnSpPr>
        <p:spPr bwMode="auto">
          <a:xfrm rot="5400000" flipH="1" flipV="1">
            <a:off x="2343944" y="2723356"/>
            <a:ext cx="571500" cy="1588"/>
          </a:xfrm>
          <a:prstGeom prst="curvedConnector5">
            <a:avLst>
              <a:gd name="adj1" fmla="val -22782"/>
              <a:gd name="adj2" fmla="val -103200005"/>
              <a:gd name="adj3" fmla="val 121940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381000" y="3781425"/>
            <a:ext cx="2743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Dashed edges correspond to “guaranteed acyclic” dependencies</a:t>
            </a:r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 flipV="1">
            <a:off x="762000" y="3124200"/>
            <a:ext cx="533400" cy="7620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5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43000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Build the grounded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Bnet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given a Relational Skeleton, a dependency structure, and the corresponding parameters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Define and apply guaranteed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acyclicity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9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52400"/>
            <a:ext cx="8915400" cy="1219200"/>
          </a:xfrm>
        </p:spPr>
        <p:txBody>
          <a:bodyPr/>
          <a:lstStyle/>
          <a:p>
            <a:r>
              <a:rPr lang="en-CA" dirty="0"/>
              <a:t>Last class on Fri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9177523" cy="9906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CA" sz="3600" dirty="0">
                <a:latin typeface="Arial Unicode MS"/>
              </a:rPr>
              <a:t>Beyond 322/422 (ML + grad courses)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sz="3600" dirty="0">
                <a:latin typeface="Arial Unicode MS"/>
              </a:rPr>
              <a:t>Watson....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sz="3600" dirty="0">
                <a:latin typeface="Arial Unicode MS"/>
              </a:rPr>
              <a:t>Final Exam</a:t>
            </a:r>
          </a:p>
          <a:p>
            <a:pPr marL="0" indent="0">
              <a:buNone/>
            </a:pPr>
            <a:endParaRPr lang="en-CA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0" indent="0"/>
            <a:endParaRPr lang="en-CA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33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85800" y="4988653"/>
            <a:ext cx="8153400" cy="7860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sz="2800" kern="0" dirty="0"/>
              <a:t>Fill out on-line Teaching Evaluation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AD42CB-37CE-4EAF-8D53-8ED1C2315009}"/>
              </a:ext>
            </a:extLst>
          </p:cNvPr>
          <p:cNvSpPr txBox="1">
            <a:spLocks/>
          </p:cNvSpPr>
          <p:nvPr/>
        </p:nvSpPr>
        <p:spPr bwMode="auto">
          <a:xfrm>
            <a:off x="685800" y="3965737"/>
            <a:ext cx="8153400" cy="7860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sz="2800" kern="0" dirty="0"/>
              <a:t>Assignment-4 Due !</a:t>
            </a:r>
          </a:p>
        </p:txBody>
      </p:sp>
    </p:spTree>
    <p:extLst>
      <p:ext uri="{BB962C8B-B14F-4D97-AF65-F5344CB8AC3E}">
        <p14:creationId xmlns:p14="http://schemas.microsoft.com/office/powerpoint/2010/main" val="300684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Mapping PRMs from Relational Models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r>
              <a:rPr lang="en-US" altLang="en-US" sz="2800" dirty="0"/>
              <a:t>The representation of PRMs is a direct mapping from that of relational databases</a:t>
            </a:r>
          </a:p>
          <a:p>
            <a:endParaRPr lang="en-US" altLang="en-US" sz="2800" dirty="0"/>
          </a:p>
          <a:p>
            <a:r>
              <a:rPr lang="en-US" altLang="en-US" sz="2800" dirty="0"/>
              <a:t>A </a:t>
            </a:r>
            <a:r>
              <a:rPr lang="en-US" altLang="en-US" sz="2800" dirty="0">
                <a:solidFill>
                  <a:srgbClr val="00B0F0"/>
                </a:solidFill>
              </a:rPr>
              <a:t>relational model</a:t>
            </a:r>
            <a:r>
              <a:rPr lang="en-US" altLang="en-US" sz="2800" dirty="0"/>
              <a:t> consists of a set of </a:t>
            </a:r>
            <a:r>
              <a:rPr lang="en-US" altLang="en-US" sz="2800" i="1" dirty="0"/>
              <a:t>classes</a:t>
            </a:r>
            <a:r>
              <a:rPr lang="en-US" altLang="en-US" sz="2800" dirty="0">
                <a:cs typeface="Times New Roman" pitchFamily="18" charset="0"/>
              </a:rPr>
              <a:t> X</a:t>
            </a:r>
            <a:r>
              <a:rPr lang="en-US" altLang="en-US" sz="2800" baseline="-25000" dirty="0">
                <a:cs typeface="Times New Roman" pitchFamily="18" charset="0"/>
              </a:rPr>
              <a:t>1</a:t>
            </a:r>
            <a:r>
              <a:rPr lang="en-US" altLang="en-US" sz="2800" dirty="0">
                <a:cs typeface="Times New Roman" pitchFamily="18" charset="0"/>
              </a:rPr>
              <a:t>,…,</a:t>
            </a:r>
            <a:r>
              <a:rPr lang="en-US" altLang="en-US" sz="2800" dirty="0" err="1">
                <a:cs typeface="Times New Roman" pitchFamily="18" charset="0"/>
              </a:rPr>
              <a:t>X</a:t>
            </a:r>
            <a:r>
              <a:rPr lang="en-US" altLang="en-US" sz="2800" baseline="-25000" dirty="0" err="1">
                <a:cs typeface="Times New Roman" pitchFamily="18" charset="0"/>
              </a:rPr>
              <a:t>n</a:t>
            </a:r>
            <a:r>
              <a:rPr lang="en-US" altLang="en-US" sz="2800" dirty="0">
                <a:cs typeface="Times New Roman" pitchFamily="18" charset="0"/>
              </a:rPr>
              <a:t> and a set of </a:t>
            </a:r>
            <a:r>
              <a:rPr lang="en-US" altLang="en-US" sz="2800" i="1" dirty="0">
                <a:cs typeface="Times New Roman" pitchFamily="18" charset="0"/>
              </a:rPr>
              <a:t>relations</a:t>
            </a:r>
            <a:r>
              <a:rPr lang="en-US" altLang="en-US" sz="2800" dirty="0">
                <a:cs typeface="Times New Roman" pitchFamily="18" charset="0"/>
              </a:rPr>
              <a:t> R</a:t>
            </a:r>
            <a:r>
              <a:rPr lang="en-US" altLang="en-US" sz="2800" baseline="-25000" dirty="0">
                <a:cs typeface="Times New Roman" pitchFamily="18" charset="0"/>
              </a:rPr>
              <a:t>1</a:t>
            </a:r>
            <a:r>
              <a:rPr lang="en-US" altLang="en-US" sz="2800" dirty="0">
                <a:cs typeface="Times New Roman" pitchFamily="18" charset="0"/>
              </a:rPr>
              <a:t>,…,R</a:t>
            </a:r>
            <a:r>
              <a:rPr lang="en-US" altLang="en-US" sz="2800" baseline="-25000" dirty="0">
                <a:cs typeface="Times New Roman" pitchFamily="18" charset="0"/>
              </a:rPr>
              <a:t>m</a:t>
            </a:r>
            <a:r>
              <a:rPr lang="en-US" altLang="en-US" sz="2800" dirty="0">
                <a:cs typeface="Times New Roman" pitchFamily="18" charset="0"/>
              </a:rPr>
              <a:t>,</a:t>
            </a:r>
            <a:r>
              <a:rPr lang="en-US" altLang="en-US" sz="2800" baseline="-25000" dirty="0">
                <a:cs typeface="Times New Roman" pitchFamily="18" charset="0"/>
              </a:rPr>
              <a:t> </a:t>
            </a:r>
            <a:r>
              <a:rPr lang="en-US" altLang="en-US" sz="2800" dirty="0">
                <a:cs typeface="Times New Roman" pitchFamily="18" charset="0"/>
              </a:rPr>
              <a:t>where each relation </a:t>
            </a:r>
            <a:r>
              <a:rPr lang="en-US" altLang="en-US" sz="2800" dirty="0" err="1">
                <a:cs typeface="Times New Roman" pitchFamily="18" charset="0"/>
              </a:rPr>
              <a:t>R</a:t>
            </a:r>
            <a:r>
              <a:rPr lang="en-US" altLang="en-US" sz="2800" baseline="-25000" dirty="0" err="1">
                <a:cs typeface="Times New Roman" pitchFamily="18" charset="0"/>
              </a:rPr>
              <a:t>i</a:t>
            </a:r>
            <a:r>
              <a:rPr lang="en-US" altLang="en-US" sz="2800" dirty="0">
                <a:cs typeface="Times New Roman" pitchFamily="18" charset="0"/>
              </a:rPr>
              <a:t> is typed</a:t>
            </a:r>
            <a:endParaRPr lang="en-US" altLang="en-US" sz="2800" baseline="-25000" dirty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7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1828800" y="4114800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209800" y="411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884363" y="5005388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Instructor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905000" y="5384800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Rating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905000" y="5784850"/>
            <a:ext cx="124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Difficulty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1905000" y="4627563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800600" y="4038600"/>
            <a:ext cx="2209800" cy="247015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916488" y="4038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4876800" y="4856163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Course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846638" y="5232400"/>
            <a:ext cx="110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Student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4878388" y="56292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Grade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4868863" y="6005513"/>
            <a:ext cx="1541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Satisfaction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4876800" y="4495800"/>
            <a:ext cx="938213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RegID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724400" y="20574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105400" y="20574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Student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779963" y="2897188"/>
            <a:ext cx="1506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Intelligence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800600" y="3271838"/>
            <a:ext cx="1122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Ranking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4800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057399" y="2057400"/>
            <a:ext cx="2366963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7" y="304800"/>
            <a:ext cx="7772400" cy="1143000"/>
          </a:xfrm>
        </p:spPr>
        <p:txBody>
          <a:bodyPr/>
          <a:lstStyle/>
          <a:p>
            <a:r>
              <a:rPr lang="en-US" altLang="en-US" dirty="0"/>
              <a:t>University Domain Example – Full Relational Schema</a:t>
            </a:r>
          </a:p>
        </p:txBody>
      </p:sp>
      <p:cxnSp>
        <p:nvCxnSpPr>
          <p:cNvPr id="35868" name="AutoShape 28"/>
          <p:cNvCxnSpPr>
            <a:cxnSpLocks noChangeShapeType="1"/>
            <a:stCxn id="35857" idx="3"/>
            <a:endCxn id="35864" idx="1"/>
          </p:cNvCxnSpPr>
          <p:nvPr/>
        </p:nvCxnSpPr>
        <p:spPr bwMode="auto">
          <a:xfrm>
            <a:off x="3505200" y="4343400"/>
            <a:ext cx="1371600" cy="711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9" name="AutoShape 29"/>
          <p:cNvCxnSpPr>
            <a:cxnSpLocks noChangeShapeType="1"/>
            <a:stCxn id="35865" idx="3"/>
            <a:endCxn id="35852" idx="3"/>
          </p:cNvCxnSpPr>
          <p:nvPr/>
        </p:nvCxnSpPr>
        <p:spPr bwMode="auto">
          <a:xfrm flipV="1">
            <a:off x="5951538" y="2286000"/>
            <a:ext cx="576262" cy="3144838"/>
          </a:xfrm>
          <a:prstGeom prst="bentConnector3">
            <a:avLst>
              <a:gd name="adj1" fmla="val 231125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0" name="AutoShape 30"/>
          <p:cNvCxnSpPr>
            <a:cxnSpLocks noChangeShapeType="1"/>
            <a:stCxn id="35858" idx="1"/>
            <a:endCxn id="35847" idx="1"/>
          </p:cNvCxnSpPr>
          <p:nvPr/>
        </p:nvCxnSpPr>
        <p:spPr bwMode="auto">
          <a:xfrm rot="10800000" flipH="1">
            <a:off x="1884362" y="2286000"/>
            <a:ext cx="477837" cy="2917826"/>
          </a:xfrm>
          <a:prstGeom prst="bentConnector3">
            <a:avLst>
              <a:gd name="adj1" fmla="val -47841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362200" y="2057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133600" y="2895600"/>
            <a:ext cx="1376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Popularity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078038" y="3276600"/>
            <a:ext cx="209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Teaching-Ability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2133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grpSp>
        <p:nvGrpSpPr>
          <p:cNvPr id="35922" name="Group 82"/>
          <p:cNvGrpSpPr>
            <a:grpSpLocks/>
          </p:cNvGrpSpPr>
          <p:nvPr/>
        </p:nvGrpSpPr>
        <p:grpSpPr bwMode="auto">
          <a:xfrm>
            <a:off x="71438" y="1981200"/>
            <a:ext cx="2062162" cy="2514600"/>
            <a:chOff x="45" y="1248"/>
            <a:chExt cx="1299" cy="1584"/>
          </a:xfrm>
        </p:grpSpPr>
        <p:sp>
          <p:nvSpPr>
            <p:cNvPr id="35900" name="Text Box 60"/>
            <p:cNvSpPr txBox="1">
              <a:spLocks noChangeArrowheads="1"/>
            </p:cNvSpPr>
            <p:nvPr/>
          </p:nvSpPr>
          <p:spPr bwMode="auto">
            <a:xfrm>
              <a:off x="45" y="1248"/>
              <a:ext cx="1011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Primary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keys are 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indicated 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by a blue rectangle </a:t>
              </a:r>
            </a:p>
          </p:txBody>
        </p:sp>
        <p:sp>
          <p:nvSpPr>
            <p:cNvPr id="35901" name="Line 61"/>
            <p:cNvSpPr>
              <a:spLocks noChangeShapeType="1"/>
            </p:cNvSpPr>
            <p:nvPr/>
          </p:nvSpPr>
          <p:spPr bwMode="auto">
            <a:xfrm>
              <a:off x="912" y="1584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5902" name="Line 62"/>
            <p:cNvSpPr>
              <a:spLocks noChangeShapeType="1"/>
            </p:cNvSpPr>
            <p:nvPr/>
          </p:nvSpPr>
          <p:spPr bwMode="auto">
            <a:xfrm>
              <a:off x="912" y="1616"/>
              <a:ext cx="432" cy="12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35955" name="Group 115"/>
          <p:cNvGrpSpPr>
            <a:grpSpLocks/>
          </p:cNvGrpSpPr>
          <p:nvPr/>
        </p:nvGrpSpPr>
        <p:grpSpPr bwMode="auto">
          <a:xfrm>
            <a:off x="76200" y="4191000"/>
            <a:ext cx="8991600" cy="2435225"/>
            <a:chOff x="48" y="2640"/>
            <a:chExt cx="5664" cy="1534"/>
          </a:xfrm>
        </p:grpSpPr>
        <p:sp>
          <p:nvSpPr>
            <p:cNvPr id="35950" name="Text Box 110"/>
            <p:cNvSpPr txBox="1">
              <a:spLocks noChangeArrowheads="1"/>
            </p:cNvSpPr>
            <p:nvPr/>
          </p:nvSpPr>
          <p:spPr bwMode="auto">
            <a:xfrm>
              <a:off x="4656" y="2640"/>
              <a:ext cx="1056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Underlined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attributes are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reference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slots of the class</a:t>
              </a:r>
            </a:p>
          </p:txBody>
        </p:sp>
        <p:sp>
          <p:nvSpPr>
            <p:cNvPr id="35951" name="Line 111"/>
            <p:cNvSpPr>
              <a:spLocks noChangeShapeType="1"/>
            </p:cNvSpPr>
            <p:nvPr/>
          </p:nvSpPr>
          <p:spPr bwMode="auto">
            <a:xfrm flipH="1">
              <a:off x="3696" y="3120"/>
              <a:ext cx="105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5952" name="Line 112"/>
            <p:cNvSpPr>
              <a:spLocks noChangeShapeType="1"/>
            </p:cNvSpPr>
            <p:nvPr/>
          </p:nvSpPr>
          <p:spPr bwMode="auto">
            <a:xfrm flipH="1">
              <a:off x="3792" y="3120"/>
              <a:ext cx="96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5953" name="Text Box 113"/>
            <p:cNvSpPr txBox="1">
              <a:spLocks noChangeArrowheads="1"/>
            </p:cNvSpPr>
            <p:nvPr/>
          </p:nvSpPr>
          <p:spPr bwMode="auto">
            <a:xfrm>
              <a:off x="48" y="2736"/>
              <a:ext cx="960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Dashed lines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indicate the types of objects referenced</a:t>
              </a:r>
            </a:p>
          </p:txBody>
        </p:sp>
        <p:sp>
          <p:nvSpPr>
            <p:cNvPr id="35954" name="Line 114"/>
            <p:cNvSpPr>
              <a:spLocks noChangeShapeType="1"/>
            </p:cNvSpPr>
            <p:nvPr/>
          </p:nvSpPr>
          <p:spPr bwMode="auto">
            <a:xfrm flipV="1">
              <a:off x="528" y="2640"/>
              <a:ext cx="48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35956" name="Text Box 116"/>
          <p:cNvSpPr txBox="1">
            <a:spLocks noChangeArrowheads="1"/>
          </p:cNvSpPr>
          <p:nvPr/>
        </p:nvSpPr>
        <p:spPr bwMode="auto">
          <a:xfrm>
            <a:off x="1600200" y="19050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7" name="Text Box 117"/>
          <p:cNvSpPr txBox="1">
            <a:spLocks noChangeArrowheads="1"/>
          </p:cNvSpPr>
          <p:nvPr/>
        </p:nvSpPr>
        <p:spPr bwMode="auto">
          <a:xfrm>
            <a:off x="1395413" y="522605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8" name="Text Box 118"/>
          <p:cNvSpPr txBox="1">
            <a:spLocks noChangeArrowheads="1"/>
          </p:cNvSpPr>
          <p:nvPr/>
        </p:nvSpPr>
        <p:spPr bwMode="auto">
          <a:xfrm>
            <a:off x="4424363" y="510540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9" name="Text Box 119"/>
          <p:cNvSpPr txBox="1">
            <a:spLocks noChangeArrowheads="1"/>
          </p:cNvSpPr>
          <p:nvPr/>
        </p:nvSpPr>
        <p:spPr bwMode="auto">
          <a:xfrm>
            <a:off x="4119563" y="39624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35960" name="Text Box 120"/>
          <p:cNvSpPr txBox="1">
            <a:spLocks noChangeArrowheads="1"/>
          </p:cNvSpPr>
          <p:nvPr/>
        </p:nvSpPr>
        <p:spPr bwMode="auto">
          <a:xfrm>
            <a:off x="7050088" y="545465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61" name="Text Box 121"/>
          <p:cNvSpPr txBox="1">
            <a:spLocks noChangeArrowheads="1"/>
          </p:cNvSpPr>
          <p:nvPr/>
        </p:nvSpPr>
        <p:spPr bwMode="auto">
          <a:xfrm>
            <a:off x="7015163" y="1905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grpSp>
        <p:nvGrpSpPr>
          <p:cNvPr id="35969" name="Group 129"/>
          <p:cNvGrpSpPr>
            <a:grpSpLocks/>
          </p:cNvGrpSpPr>
          <p:nvPr/>
        </p:nvGrpSpPr>
        <p:grpSpPr bwMode="auto">
          <a:xfrm>
            <a:off x="0" y="1905000"/>
            <a:ext cx="9144000" cy="3886200"/>
            <a:chOff x="0" y="1200"/>
            <a:chExt cx="5760" cy="2448"/>
          </a:xfrm>
        </p:grpSpPr>
        <p:sp>
          <p:nvSpPr>
            <p:cNvPr id="35963" name="Text Box 123"/>
            <p:cNvSpPr txBox="1">
              <a:spLocks noChangeArrowheads="1"/>
            </p:cNvSpPr>
            <p:nvPr/>
          </p:nvSpPr>
          <p:spPr bwMode="auto">
            <a:xfrm>
              <a:off x="0" y="1862"/>
              <a:ext cx="91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Indicates</a:t>
              </a:r>
            </a:p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many-to-many</a:t>
              </a:r>
            </a:p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relationship</a:t>
              </a:r>
            </a:p>
          </p:txBody>
        </p:sp>
        <p:sp>
          <p:nvSpPr>
            <p:cNvPr id="35964" name="AutoShape 124"/>
            <p:cNvSpPr>
              <a:spLocks/>
            </p:cNvSpPr>
            <p:nvPr/>
          </p:nvSpPr>
          <p:spPr bwMode="auto">
            <a:xfrm>
              <a:off x="816" y="1200"/>
              <a:ext cx="96" cy="2304"/>
            </a:xfrm>
            <a:prstGeom prst="leftBrace">
              <a:avLst>
                <a:gd name="adj1" fmla="val 200000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967" name="Text Box 127"/>
            <p:cNvSpPr txBox="1">
              <a:spLocks noChangeArrowheads="1"/>
            </p:cNvSpPr>
            <p:nvPr/>
          </p:nvSpPr>
          <p:spPr bwMode="auto">
            <a:xfrm>
              <a:off x="4704" y="1920"/>
              <a:ext cx="1056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Indicates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one-to-many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relationship</a:t>
              </a:r>
            </a:p>
          </p:txBody>
        </p:sp>
        <p:sp>
          <p:nvSpPr>
            <p:cNvPr id="35968" name="AutoShape 128"/>
            <p:cNvSpPr>
              <a:spLocks/>
            </p:cNvSpPr>
            <p:nvPr/>
          </p:nvSpPr>
          <p:spPr bwMode="auto">
            <a:xfrm>
              <a:off x="4704" y="1248"/>
              <a:ext cx="48" cy="2400"/>
            </a:xfrm>
            <a:prstGeom prst="rightBrace">
              <a:avLst>
                <a:gd name="adj1" fmla="val 416667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0580" y="661773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University Domain Example – An Instance of the Schema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6525" y="3276600"/>
            <a:ext cx="1692275" cy="2454275"/>
            <a:chOff x="136525" y="3276600"/>
            <a:chExt cx="1692275" cy="2454275"/>
          </a:xfrm>
        </p:grpSpPr>
        <p:sp>
          <p:nvSpPr>
            <p:cNvPr id="5164" name="Text Box 44"/>
            <p:cNvSpPr txBox="1">
              <a:spLocks noChangeArrowheads="1"/>
            </p:cNvSpPr>
            <p:nvPr/>
          </p:nvSpPr>
          <p:spPr bwMode="auto">
            <a:xfrm>
              <a:off x="136525" y="3810000"/>
              <a:ext cx="1158875" cy="1920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dirty="0">
                  <a:solidFill>
                    <a:srgbClr val="FF0000"/>
                  </a:solidFill>
                </a:rPr>
                <a:t>One</a:t>
              </a:r>
            </a:p>
            <a:p>
              <a:r>
                <a:rPr lang="en-US" altLang="en-US" sz="2000" dirty="0">
                  <a:solidFill>
                    <a:srgbClr val="FF0000"/>
                  </a:solidFill>
                </a:rPr>
                <a:t>professor</a:t>
              </a:r>
            </a:p>
            <a:p>
              <a:r>
                <a:rPr lang="en-US" altLang="en-US" sz="2000" dirty="0">
                  <a:solidFill>
                    <a:srgbClr val="FF0000"/>
                  </a:solidFill>
                </a:rPr>
                <a:t>is the instructor for both courses</a:t>
              </a:r>
            </a:p>
          </p:txBody>
        </p:sp>
        <p:sp>
          <p:nvSpPr>
            <p:cNvPr id="5165" name="Line 45"/>
            <p:cNvSpPr>
              <a:spLocks noChangeShapeType="1"/>
            </p:cNvSpPr>
            <p:nvPr/>
          </p:nvSpPr>
          <p:spPr bwMode="auto">
            <a:xfrm flipV="1">
              <a:off x="762000" y="3276600"/>
              <a:ext cx="381000" cy="762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5166" name="Line 46"/>
            <p:cNvSpPr>
              <a:spLocks noChangeShapeType="1"/>
            </p:cNvSpPr>
            <p:nvPr/>
          </p:nvSpPr>
          <p:spPr bwMode="auto">
            <a:xfrm flipV="1">
              <a:off x="1066800" y="4724400"/>
              <a:ext cx="762000" cy="533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5167" name="Line 47"/>
            <p:cNvSpPr>
              <a:spLocks noChangeShapeType="1"/>
            </p:cNvSpPr>
            <p:nvPr/>
          </p:nvSpPr>
          <p:spPr bwMode="auto">
            <a:xfrm>
              <a:off x="1066800" y="5257800"/>
              <a:ext cx="457200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6324600" y="4343400"/>
            <a:ext cx="2743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Jane Doe is registered for only one course, Phil101, while the other student is registered for both courses</a:t>
            </a:r>
          </a:p>
        </p:txBody>
      </p:sp>
      <p:grpSp>
        <p:nvGrpSpPr>
          <p:cNvPr id="5186" name="Group 66"/>
          <p:cNvGrpSpPr>
            <a:grpSpLocks/>
          </p:cNvGrpSpPr>
          <p:nvPr/>
        </p:nvGrpSpPr>
        <p:grpSpPr bwMode="auto">
          <a:xfrm>
            <a:off x="1295400" y="1905000"/>
            <a:ext cx="6553200" cy="4724400"/>
            <a:chOff x="768" y="1200"/>
            <a:chExt cx="4128" cy="2976"/>
          </a:xfrm>
        </p:grpSpPr>
        <p:sp>
          <p:nvSpPr>
            <p:cNvPr id="5187" name="AutoShape 67"/>
            <p:cNvSpPr>
              <a:spLocks noChangeArrowheads="1"/>
            </p:cNvSpPr>
            <p:nvPr/>
          </p:nvSpPr>
          <p:spPr bwMode="auto">
            <a:xfrm>
              <a:off x="2640" y="2592"/>
              <a:ext cx="912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5188" name="AutoShape 68"/>
            <p:cNvSpPr>
              <a:spLocks noChangeArrowheads="1"/>
            </p:cNvSpPr>
            <p:nvPr/>
          </p:nvSpPr>
          <p:spPr bwMode="auto">
            <a:xfrm>
              <a:off x="2784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5189" name="AutoShape 69"/>
            <p:cNvSpPr>
              <a:spLocks noChangeArrowheads="1"/>
            </p:cNvSpPr>
            <p:nvPr/>
          </p:nvSpPr>
          <p:spPr bwMode="auto">
            <a:xfrm>
              <a:off x="1200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low</a:t>
              </a:r>
            </a:p>
            <a:p>
              <a:r>
                <a:rPr lang="en-US" altLang="en-US" sz="1600" b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  <a:endParaRPr lang="en-US" altLang="en-US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auto">
            <a:xfrm>
              <a:off x="3648" y="120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average</a:t>
              </a:r>
              <a:endParaRPr lang="en-US" altLang="en-US" sz="1600" b="1">
                <a:latin typeface="Arial" charset="0"/>
              </a:endParaRPr>
            </a:p>
          </p:txBody>
        </p:sp>
        <p:sp>
          <p:nvSpPr>
            <p:cNvPr id="5191" name="AutoShape 71"/>
            <p:cNvSpPr>
              <a:spLocks noChangeArrowheads="1"/>
            </p:cNvSpPr>
            <p:nvPr/>
          </p:nvSpPr>
          <p:spPr bwMode="auto">
            <a:xfrm>
              <a:off x="768" y="1200"/>
              <a:ext cx="1248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Professor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Prof. Gump</a:t>
              </a:r>
            </a:p>
            <a:p>
              <a:r>
                <a:rPr lang="en-US" altLang="en-US" sz="1600" b="1" i="1">
                  <a:latin typeface="Arial" charset="0"/>
                </a:rPr>
                <a:t>Popularity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 i="1">
                  <a:latin typeface="Arial" charset="0"/>
                </a:rPr>
                <a:t>Teaching-Ability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medium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5192" name="AutoShape 72"/>
            <p:cNvCxnSpPr>
              <a:cxnSpLocks noChangeShapeType="1"/>
              <a:stCxn id="5191" idx="2"/>
              <a:endCxn id="5202" idx="0"/>
            </p:cNvCxnSpPr>
            <p:nvPr/>
          </p:nvCxnSpPr>
          <p:spPr bwMode="auto">
            <a:xfrm>
              <a:off x="1392" y="2361"/>
              <a:ext cx="120" cy="645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93" name="AutoShape 73"/>
            <p:cNvSpPr>
              <a:spLocks noChangeArrowheads="1"/>
            </p:cNvSpPr>
            <p:nvPr/>
          </p:nvSpPr>
          <p:spPr bwMode="auto">
            <a:xfrm>
              <a:off x="3792" y="144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 i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 i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average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5194" name="AutoShape 74"/>
            <p:cNvCxnSpPr>
              <a:cxnSpLocks noChangeShapeType="1"/>
              <a:stCxn id="5191" idx="2"/>
              <a:endCxn id="5189" idx="0"/>
            </p:cNvCxnSpPr>
            <p:nvPr/>
          </p:nvCxnSpPr>
          <p:spPr bwMode="auto">
            <a:xfrm>
              <a:off x="1392" y="2361"/>
              <a:ext cx="264" cy="453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95" name="AutoShape 75"/>
            <p:cNvSpPr>
              <a:spLocks noChangeArrowheads="1"/>
            </p:cNvSpPr>
            <p:nvPr/>
          </p:nvSpPr>
          <p:spPr bwMode="auto">
            <a:xfrm>
              <a:off x="2928" y="307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 i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 i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cxnSp>
          <p:nvCxnSpPr>
            <p:cNvPr id="5196" name="AutoShape 76"/>
            <p:cNvCxnSpPr>
              <a:cxnSpLocks noChangeShapeType="1"/>
              <a:stCxn id="5193" idx="1"/>
              <a:endCxn id="5195" idx="0"/>
            </p:cNvCxnSpPr>
            <p:nvPr/>
          </p:nvCxnSpPr>
          <p:spPr bwMode="auto">
            <a:xfrm flipH="1">
              <a:off x="3384" y="199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7" name="AutoShape 77"/>
            <p:cNvCxnSpPr>
              <a:cxnSpLocks noChangeShapeType="1"/>
              <a:stCxn id="5190" idx="1"/>
              <a:endCxn id="5188" idx="0"/>
            </p:cNvCxnSpPr>
            <p:nvPr/>
          </p:nvCxnSpPr>
          <p:spPr bwMode="auto">
            <a:xfrm flipH="1">
              <a:off x="3240" y="175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8" name="AutoShape 78"/>
            <p:cNvCxnSpPr>
              <a:cxnSpLocks noChangeShapeType="1"/>
              <a:stCxn id="5190" idx="1"/>
              <a:endCxn id="5187" idx="0"/>
            </p:cNvCxnSpPr>
            <p:nvPr/>
          </p:nvCxnSpPr>
          <p:spPr bwMode="auto">
            <a:xfrm flipH="1">
              <a:off x="3096" y="1752"/>
              <a:ext cx="534" cy="82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9" name="AutoShape 79"/>
            <p:cNvCxnSpPr>
              <a:cxnSpLocks noChangeShapeType="1"/>
              <a:stCxn id="5202" idx="3"/>
              <a:endCxn id="5188" idx="1"/>
            </p:cNvCxnSpPr>
            <p:nvPr/>
          </p:nvCxnSpPr>
          <p:spPr bwMode="auto">
            <a:xfrm flipV="1">
              <a:off x="1986" y="3384"/>
              <a:ext cx="780" cy="19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00" name="AutoShape 80"/>
            <p:cNvCxnSpPr>
              <a:cxnSpLocks noChangeShapeType="1"/>
              <a:stCxn id="5202" idx="3"/>
              <a:endCxn id="5195" idx="1"/>
            </p:cNvCxnSpPr>
            <p:nvPr/>
          </p:nvCxnSpPr>
          <p:spPr bwMode="auto">
            <a:xfrm>
              <a:off x="1986" y="3576"/>
              <a:ext cx="924" cy="4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01" name="AutoShape 81"/>
            <p:cNvCxnSpPr>
              <a:cxnSpLocks noChangeShapeType="1"/>
              <a:stCxn id="5189" idx="3"/>
              <a:endCxn id="5187" idx="1"/>
            </p:cNvCxnSpPr>
            <p:nvPr/>
          </p:nvCxnSpPr>
          <p:spPr bwMode="auto">
            <a:xfrm flipV="1">
              <a:off x="2130" y="3168"/>
              <a:ext cx="492" cy="216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02" name="AutoShape 82"/>
            <p:cNvSpPr>
              <a:spLocks noChangeArrowheads="1"/>
            </p:cNvSpPr>
            <p:nvPr/>
          </p:nvSpPr>
          <p:spPr bwMode="auto">
            <a:xfrm>
              <a:off x="1056" y="3024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 i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low</a:t>
              </a:r>
            </a:p>
            <a:p>
              <a:r>
                <a:rPr lang="en-US" altLang="en-US" sz="1600" b="1" i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  <a:endParaRPr lang="en-US" alt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2064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422, Lecture 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0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University Domain Example – Another Instance of the Schema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36525" y="3810000"/>
            <a:ext cx="13112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There are two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professors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instructing a course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V="1">
            <a:off x="533400" y="38100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V="1">
            <a:off x="533400" y="3352800"/>
            <a:ext cx="609600" cy="4572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1143000" y="52578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705600" y="4572000"/>
            <a:ext cx="190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There are three students in the Phil201 course</a:t>
            </a: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4267200" y="4114800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4495800" y="4495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5867400" y="1905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1447800" y="22098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medium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2478" name="AutoShape 14"/>
          <p:cNvCxnSpPr>
            <a:cxnSpLocks noChangeShapeType="1"/>
            <a:stCxn id="62505" idx="2"/>
            <a:endCxn id="62488" idx="0"/>
          </p:cNvCxnSpPr>
          <p:nvPr/>
        </p:nvCxnSpPr>
        <p:spPr bwMode="auto">
          <a:xfrm>
            <a:off x="2133600" y="3748088"/>
            <a:ext cx="342900" cy="10239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6019800" y="22098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 dirty="0">
                <a:latin typeface="Arial" charset="0"/>
              </a:rPr>
              <a:t>Name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Jane Doe</a:t>
            </a:r>
          </a:p>
          <a:p>
            <a:r>
              <a:rPr lang="en-US" altLang="en-US" sz="1600" b="1" i="1" dirty="0">
                <a:latin typeface="Arial" charset="0"/>
              </a:rPr>
              <a:t>Intelligence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high</a:t>
            </a:r>
          </a:p>
          <a:p>
            <a:r>
              <a:rPr lang="en-US" altLang="en-US" sz="1600" b="1" i="1" dirty="0">
                <a:latin typeface="Arial" charset="0"/>
              </a:rPr>
              <a:t>Ranking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average</a:t>
            </a:r>
            <a:endParaRPr lang="en-US" altLang="en-US" sz="1600" b="1" dirty="0">
              <a:latin typeface="Arial" charset="0"/>
            </a:endParaRPr>
          </a:p>
        </p:txBody>
      </p:sp>
      <p:cxnSp>
        <p:nvCxnSpPr>
          <p:cNvPr id="62480" name="AutoShape 16"/>
          <p:cNvCxnSpPr>
            <a:cxnSpLocks noChangeShapeType="1"/>
            <a:stCxn id="62477" idx="2"/>
            <a:endCxn id="62488" idx="0"/>
          </p:cNvCxnSpPr>
          <p:nvPr/>
        </p:nvCxnSpPr>
        <p:spPr bwMode="auto">
          <a:xfrm>
            <a:off x="2438400" y="4052888"/>
            <a:ext cx="38100" cy="7191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81" name="AutoShape 17"/>
          <p:cNvSpPr>
            <a:spLocks noChangeArrowheads="1"/>
          </p:cNvSpPr>
          <p:nvPr/>
        </p:nvSpPr>
        <p:spPr bwMode="auto">
          <a:xfrm>
            <a:off x="4724400" y="4876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#5723</a:t>
            </a:r>
          </a:p>
          <a:p>
            <a:r>
              <a:rPr lang="en-US" altLang="en-US" sz="1600" b="1" i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 i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62482" name="AutoShape 18"/>
          <p:cNvCxnSpPr>
            <a:cxnSpLocks noChangeShapeType="1"/>
          </p:cNvCxnSpPr>
          <p:nvPr/>
        </p:nvCxnSpPr>
        <p:spPr bwMode="auto">
          <a:xfrm flipH="1">
            <a:off x="5638800" y="3276600"/>
            <a:ext cx="542925" cy="1762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3" name="AutoShape 19"/>
          <p:cNvCxnSpPr>
            <a:cxnSpLocks noChangeShapeType="1"/>
            <a:stCxn id="62479" idx="1"/>
            <a:endCxn id="62474" idx="0"/>
          </p:cNvCxnSpPr>
          <p:nvPr/>
        </p:nvCxnSpPr>
        <p:spPr bwMode="auto">
          <a:xfrm flipH="1">
            <a:off x="5219700" y="3086100"/>
            <a:ext cx="771525" cy="1381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4" name="AutoShape 20"/>
          <p:cNvCxnSpPr>
            <a:cxnSpLocks noChangeShapeType="1"/>
            <a:stCxn id="62476" idx="1"/>
            <a:endCxn id="62473" idx="0"/>
          </p:cNvCxnSpPr>
          <p:nvPr/>
        </p:nvCxnSpPr>
        <p:spPr bwMode="auto">
          <a:xfrm flipH="1">
            <a:off x="4991100" y="2781300"/>
            <a:ext cx="847725" cy="13049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5" name="AutoShape 21"/>
          <p:cNvCxnSpPr>
            <a:cxnSpLocks noChangeShapeType="1"/>
            <a:stCxn id="62488" idx="3"/>
            <a:endCxn id="62474" idx="1"/>
          </p:cNvCxnSpPr>
          <p:nvPr/>
        </p:nvCxnSpPr>
        <p:spPr bwMode="auto">
          <a:xfrm flipV="1">
            <a:off x="3228975" y="5372100"/>
            <a:ext cx="123825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6" name="AutoShape 22"/>
          <p:cNvCxnSpPr>
            <a:cxnSpLocks noChangeShapeType="1"/>
            <a:stCxn id="62488" idx="3"/>
            <a:endCxn id="62481" idx="1"/>
          </p:cNvCxnSpPr>
          <p:nvPr/>
        </p:nvCxnSpPr>
        <p:spPr bwMode="auto">
          <a:xfrm>
            <a:off x="3228975" y="5676900"/>
            <a:ext cx="1466850" cy="762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7" name="AutoShape 23"/>
          <p:cNvCxnSpPr>
            <a:cxnSpLocks noChangeShapeType="1"/>
            <a:stCxn id="62488" idx="3"/>
            <a:endCxn id="62473" idx="1"/>
          </p:cNvCxnSpPr>
          <p:nvPr/>
        </p:nvCxnSpPr>
        <p:spPr bwMode="auto">
          <a:xfrm flipV="1">
            <a:off x="3228975" y="5029200"/>
            <a:ext cx="1009650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88" name="AutoShape 24"/>
          <p:cNvSpPr>
            <a:spLocks noChangeArrowheads="1"/>
          </p:cNvSpPr>
          <p:nvPr/>
        </p:nvSpPr>
        <p:spPr bwMode="auto">
          <a:xfrm>
            <a:off x="1752600" y="48006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Phil201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low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/>
          </a:p>
        </p:txBody>
      </p:sp>
      <p:sp>
        <p:nvSpPr>
          <p:cNvPr id="62505" name="AutoShape 41"/>
          <p:cNvSpPr>
            <a:spLocks noChangeArrowheads="1"/>
          </p:cNvSpPr>
          <p:nvPr/>
        </p:nvSpPr>
        <p:spPr bwMode="auto">
          <a:xfrm>
            <a:off x="1143000" y="19050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Vincent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2506" name="AutoShape 42"/>
          <p:cNvSpPr>
            <a:spLocks noChangeArrowheads="1"/>
          </p:cNvSpPr>
          <p:nvPr/>
        </p:nvSpPr>
        <p:spPr bwMode="auto">
          <a:xfrm>
            <a:off x="6248400" y="25146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John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950467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9" grpId="0" animBg="1"/>
      <p:bldP spid="62470" grpId="0" animBg="1"/>
      <p:bldP spid="624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828800" y="4114800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09800" y="411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884363" y="5005388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Instructor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905000" y="5384800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Rating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905000" y="5784850"/>
            <a:ext cx="124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Difficulty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905000" y="4627563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800600" y="4038600"/>
            <a:ext cx="2209800" cy="247015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916488" y="4038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876800" y="4856163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Course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846638" y="5232400"/>
            <a:ext cx="110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Student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878388" y="56292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Grade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868863" y="6005513"/>
            <a:ext cx="1541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Satisfaction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876800" y="4495800"/>
            <a:ext cx="938213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RegID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724400" y="20574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5105400" y="20574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Student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4779963" y="2897188"/>
            <a:ext cx="1506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Intelligence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4800600" y="3271838"/>
            <a:ext cx="1122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Ranking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4800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2057400" y="20574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5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University Domain Example – fixed vs. probabilistic attributes</a:t>
            </a:r>
          </a:p>
        </p:txBody>
      </p:sp>
      <p:cxnSp>
        <p:nvCxnSpPr>
          <p:cNvPr id="44054" name="AutoShape 22"/>
          <p:cNvCxnSpPr>
            <a:cxnSpLocks noChangeShapeType="1"/>
            <a:stCxn id="44035" idx="3"/>
            <a:endCxn id="44042" idx="1"/>
          </p:cNvCxnSpPr>
          <p:nvPr/>
        </p:nvCxnSpPr>
        <p:spPr bwMode="auto">
          <a:xfrm>
            <a:off x="3505200" y="4343400"/>
            <a:ext cx="1371600" cy="711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5" name="AutoShape 23"/>
          <p:cNvCxnSpPr>
            <a:cxnSpLocks noChangeShapeType="1"/>
            <a:stCxn id="44043" idx="3"/>
            <a:endCxn id="44048" idx="3"/>
          </p:cNvCxnSpPr>
          <p:nvPr/>
        </p:nvCxnSpPr>
        <p:spPr bwMode="auto">
          <a:xfrm flipV="1">
            <a:off x="5951538" y="2286000"/>
            <a:ext cx="576262" cy="3144838"/>
          </a:xfrm>
          <a:prstGeom prst="bentConnector3">
            <a:avLst>
              <a:gd name="adj1" fmla="val 231125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6" name="AutoShape 24"/>
          <p:cNvCxnSpPr>
            <a:cxnSpLocks noChangeShapeType="1"/>
            <a:stCxn id="44036" idx="1"/>
            <a:endCxn id="44057" idx="1"/>
          </p:cNvCxnSpPr>
          <p:nvPr/>
        </p:nvCxnSpPr>
        <p:spPr bwMode="auto">
          <a:xfrm rot="10800000" flipH="1">
            <a:off x="1884362" y="2286000"/>
            <a:ext cx="477837" cy="2917826"/>
          </a:xfrm>
          <a:prstGeom prst="bentConnector3">
            <a:avLst>
              <a:gd name="adj1" fmla="val -47841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2362200" y="2057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2133600" y="2895600"/>
            <a:ext cx="1376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Popularity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2078038" y="3276600"/>
            <a:ext cx="209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Teaching-Ability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2133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grpSp>
        <p:nvGrpSpPr>
          <p:cNvPr id="44061" name="Group 29"/>
          <p:cNvGrpSpPr>
            <a:grpSpLocks/>
          </p:cNvGrpSpPr>
          <p:nvPr/>
        </p:nvGrpSpPr>
        <p:grpSpPr bwMode="auto">
          <a:xfrm>
            <a:off x="76200" y="2667000"/>
            <a:ext cx="8839200" cy="3898900"/>
            <a:chOff x="48" y="1680"/>
            <a:chExt cx="5568" cy="2456"/>
          </a:xfrm>
        </p:grpSpPr>
        <p:sp>
          <p:nvSpPr>
            <p:cNvPr id="44062" name="Text Box 30"/>
            <p:cNvSpPr txBox="1">
              <a:spLocks noChangeArrowheads="1"/>
            </p:cNvSpPr>
            <p:nvPr/>
          </p:nvSpPr>
          <p:spPr bwMode="auto">
            <a:xfrm>
              <a:off x="48" y="2928"/>
              <a:ext cx="1008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Fixed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attributes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are shown in regular font</a:t>
              </a:r>
            </a:p>
          </p:txBody>
        </p:sp>
        <p:sp>
          <p:nvSpPr>
            <p:cNvPr id="44063" name="Line 31"/>
            <p:cNvSpPr>
              <a:spLocks noChangeShapeType="1"/>
            </p:cNvSpPr>
            <p:nvPr/>
          </p:nvSpPr>
          <p:spPr bwMode="auto">
            <a:xfrm flipV="1">
              <a:off x="624" y="1728"/>
              <a:ext cx="624" cy="12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4" name="Line 32"/>
            <p:cNvSpPr>
              <a:spLocks noChangeShapeType="1"/>
            </p:cNvSpPr>
            <p:nvPr/>
          </p:nvSpPr>
          <p:spPr bwMode="auto">
            <a:xfrm>
              <a:off x="624" y="2976"/>
              <a:ext cx="57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5" name="Text Box 33"/>
            <p:cNvSpPr txBox="1">
              <a:spLocks noChangeArrowheads="1"/>
            </p:cNvSpPr>
            <p:nvPr/>
          </p:nvSpPr>
          <p:spPr bwMode="auto">
            <a:xfrm>
              <a:off x="4656" y="2832"/>
              <a:ext cx="960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Fixed attributes are shown in regular font</a:t>
              </a:r>
            </a:p>
          </p:txBody>
        </p:sp>
        <p:sp>
          <p:nvSpPr>
            <p:cNvPr id="44066" name="Line 34"/>
            <p:cNvSpPr>
              <a:spLocks noChangeShapeType="1"/>
            </p:cNvSpPr>
            <p:nvPr/>
          </p:nvSpPr>
          <p:spPr bwMode="auto">
            <a:xfrm flipH="1">
              <a:off x="3744" y="3024"/>
              <a:ext cx="1104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7" name="Line 35"/>
            <p:cNvSpPr>
              <a:spLocks noChangeShapeType="1"/>
            </p:cNvSpPr>
            <p:nvPr/>
          </p:nvSpPr>
          <p:spPr bwMode="auto">
            <a:xfrm flipH="1">
              <a:off x="3744" y="3024"/>
              <a:ext cx="110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8" name="Line 36"/>
            <p:cNvSpPr>
              <a:spLocks noChangeShapeType="1"/>
            </p:cNvSpPr>
            <p:nvPr/>
          </p:nvSpPr>
          <p:spPr bwMode="auto">
            <a:xfrm>
              <a:off x="624" y="2976"/>
              <a:ext cx="52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9" name="Line 37"/>
            <p:cNvSpPr>
              <a:spLocks noChangeShapeType="1"/>
            </p:cNvSpPr>
            <p:nvPr/>
          </p:nvSpPr>
          <p:spPr bwMode="auto">
            <a:xfrm flipH="1" flipV="1">
              <a:off x="3744" y="2976"/>
              <a:ext cx="1104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auto">
            <a:xfrm flipH="1" flipV="1">
              <a:off x="3696" y="1680"/>
              <a:ext cx="1152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44075" name="Group 43"/>
          <p:cNvGrpSpPr>
            <a:grpSpLocks/>
          </p:cNvGrpSpPr>
          <p:nvPr/>
        </p:nvGrpSpPr>
        <p:grpSpPr bwMode="auto">
          <a:xfrm>
            <a:off x="-76200" y="3200400"/>
            <a:ext cx="9144000" cy="3000375"/>
            <a:chOff x="-48" y="2016"/>
            <a:chExt cx="5760" cy="1890"/>
          </a:xfrm>
        </p:grpSpPr>
        <p:sp>
          <p:nvSpPr>
            <p:cNvPr id="44076" name="Text Box 44"/>
            <p:cNvSpPr txBox="1">
              <a:spLocks noChangeArrowheads="1"/>
            </p:cNvSpPr>
            <p:nvPr/>
          </p:nvSpPr>
          <p:spPr bwMode="auto">
            <a:xfrm>
              <a:off x="-48" y="2928"/>
              <a:ext cx="115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Probabilistic</a:t>
              </a:r>
            </a:p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attributes</a:t>
              </a:r>
            </a:p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are shown in italic</a:t>
              </a:r>
            </a:p>
          </p:txBody>
        </p:sp>
        <p:sp>
          <p:nvSpPr>
            <p:cNvPr id="44077" name="Line 45"/>
            <p:cNvSpPr>
              <a:spLocks noChangeShapeType="1"/>
            </p:cNvSpPr>
            <p:nvPr/>
          </p:nvSpPr>
          <p:spPr bwMode="auto">
            <a:xfrm flipV="1">
              <a:off x="720" y="2016"/>
              <a:ext cx="672" cy="9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78" name="Line 46"/>
            <p:cNvSpPr>
              <a:spLocks noChangeShapeType="1"/>
            </p:cNvSpPr>
            <p:nvPr/>
          </p:nvSpPr>
          <p:spPr bwMode="auto">
            <a:xfrm>
              <a:off x="912" y="3312"/>
              <a:ext cx="336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79" name="Text Box 47"/>
            <p:cNvSpPr txBox="1">
              <a:spLocks noChangeArrowheads="1"/>
            </p:cNvSpPr>
            <p:nvPr/>
          </p:nvSpPr>
          <p:spPr bwMode="auto">
            <a:xfrm>
              <a:off x="4608" y="2736"/>
              <a:ext cx="110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Probabilistic attributes are shown in italic</a:t>
              </a:r>
            </a:p>
          </p:txBody>
        </p:sp>
        <p:sp>
          <p:nvSpPr>
            <p:cNvPr id="44080" name="Line 48"/>
            <p:cNvSpPr>
              <a:spLocks noChangeShapeType="1"/>
            </p:cNvSpPr>
            <p:nvPr/>
          </p:nvSpPr>
          <p:spPr bwMode="auto">
            <a:xfrm flipH="1">
              <a:off x="3888" y="3264"/>
              <a:ext cx="768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1" name="Line 49"/>
            <p:cNvSpPr>
              <a:spLocks noChangeShapeType="1"/>
            </p:cNvSpPr>
            <p:nvPr/>
          </p:nvSpPr>
          <p:spPr bwMode="auto">
            <a:xfrm flipH="1">
              <a:off x="3648" y="3264"/>
              <a:ext cx="1008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2" name="Line 50"/>
            <p:cNvSpPr>
              <a:spLocks noChangeShapeType="1"/>
            </p:cNvSpPr>
            <p:nvPr/>
          </p:nvSpPr>
          <p:spPr bwMode="auto">
            <a:xfrm>
              <a:off x="912" y="3312"/>
              <a:ext cx="33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3" name="Line 51"/>
            <p:cNvSpPr>
              <a:spLocks noChangeShapeType="1"/>
            </p:cNvSpPr>
            <p:nvPr/>
          </p:nvSpPr>
          <p:spPr bwMode="auto">
            <a:xfrm flipH="1" flipV="1">
              <a:off x="3744" y="2208"/>
              <a:ext cx="912" cy="10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4" name="Line 52"/>
            <p:cNvSpPr>
              <a:spLocks noChangeShapeType="1"/>
            </p:cNvSpPr>
            <p:nvPr/>
          </p:nvSpPr>
          <p:spPr bwMode="auto">
            <a:xfrm flipH="1" flipV="1">
              <a:off x="3888" y="2016"/>
              <a:ext cx="768" cy="12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5" name="Line 53"/>
            <p:cNvSpPr>
              <a:spLocks noChangeShapeType="1"/>
            </p:cNvSpPr>
            <p:nvPr/>
          </p:nvSpPr>
          <p:spPr bwMode="auto">
            <a:xfrm flipV="1">
              <a:off x="720" y="2304"/>
              <a:ext cx="672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44087" name="Text Box 55"/>
          <p:cNvSpPr txBox="1">
            <a:spLocks noChangeArrowheads="1"/>
          </p:cNvSpPr>
          <p:nvPr/>
        </p:nvSpPr>
        <p:spPr bwMode="auto">
          <a:xfrm>
            <a:off x="1600200" y="19050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1452563" y="518160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89" name="Text Box 57"/>
          <p:cNvSpPr txBox="1">
            <a:spLocks noChangeArrowheads="1"/>
          </p:cNvSpPr>
          <p:nvPr/>
        </p:nvSpPr>
        <p:spPr bwMode="auto">
          <a:xfrm>
            <a:off x="7010400" y="545465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7010400" y="1905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44091" name="Text Box 59"/>
          <p:cNvSpPr txBox="1">
            <a:spLocks noChangeArrowheads="1"/>
          </p:cNvSpPr>
          <p:nvPr/>
        </p:nvSpPr>
        <p:spPr bwMode="auto">
          <a:xfrm>
            <a:off x="4057650" y="39624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44092" name="Text Box 60"/>
          <p:cNvSpPr txBox="1">
            <a:spLocks noChangeArrowheads="1"/>
          </p:cNvSpPr>
          <p:nvPr/>
        </p:nvSpPr>
        <p:spPr bwMode="auto">
          <a:xfrm>
            <a:off x="4419600" y="51054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05600" y="646075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0" y="22746"/>
            <a:ext cx="8915400" cy="1143000"/>
          </a:xfrm>
        </p:spPr>
        <p:txBody>
          <a:bodyPr/>
          <a:lstStyle/>
          <a:p>
            <a:r>
              <a:rPr lang="en-US" altLang="en-US" dirty="0"/>
              <a:t>PRM Semantics: Skeleton Structure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 </a:t>
            </a:r>
            <a:r>
              <a:rPr lang="en-US" altLang="en-US" sz="2800" i="1" dirty="0">
                <a:solidFill>
                  <a:srgbClr val="00B0F0"/>
                </a:solidFill>
              </a:rPr>
              <a:t>skeleton structure </a:t>
            </a:r>
            <a:r>
              <a:rPr lang="en-US" altLang="en-US" sz="2800" i="1" dirty="0">
                <a:solidFill>
                  <a:srgbClr val="00B0F0"/>
                </a:solidFill>
                <a:cs typeface="Times New Roman" pitchFamily="18" charset="0"/>
              </a:rPr>
              <a:t>σ</a:t>
            </a:r>
            <a:r>
              <a:rPr lang="en-US" altLang="en-US" sz="2800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800" dirty="0"/>
              <a:t>of a relational schema is a </a:t>
            </a:r>
            <a:r>
              <a:rPr lang="en-US" altLang="en-US" sz="2800" dirty="0">
                <a:solidFill>
                  <a:schemeClr val="accent6"/>
                </a:solidFill>
              </a:rPr>
              <a:t>partial specification of an instance of the schema</a:t>
            </a:r>
            <a:r>
              <a:rPr lang="en-US" altLang="en-US" sz="2800" dirty="0"/>
              <a:t>.  It specifies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set of objects </a:t>
            </a:r>
            <a:r>
              <a:rPr lang="en-US" altLang="en-US" sz="2400" dirty="0">
                <a:cs typeface="Times New Roman" pitchFamily="18" charset="0"/>
              </a:rPr>
              <a:t>for each class,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itchFamily="18" charset="0"/>
              </a:rPr>
              <a:t>values of the fixed attributes of these objects,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itchFamily="18" charset="0"/>
              </a:rPr>
              <a:t>relations that hold between the objects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imes New Roman" pitchFamily="18" charset="0"/>
              </a:rPr>
              <a:t>The values of probabilistic attributes are left unspecified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464820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>
                <a:cs typeface="Times New Roman" pitchFamily="18" charset="0"/>
              </a:rPr>
              <a:t>A </a:t>
            </a:r>
            <a:r>
              <a:rPr lang="en-US" altLang="en-US" i="1" kern="0" dirty="0">
                <a:solidFill>
                  <a:srgbClr val="00B0F0"/>
                </a:solidFill>
                <a:cs typeface="Times New Roman" pitchFamily="18" charset="0"/>
              </a:rPr>
              <a:t>completion I</a:t>
            </a:r>
            <a:r>
              <a:rPr lang="en-US" altLang="en-US" kern="0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kern="0" dirty="0">
                <a:cs typeface="Times New Roman" pitchFamily="18" charset="0"/>
              </a:rPr>
              <a:t>of the skeleton structure </a:t>
            </a:r>
            <a:r>
              <a:rPr lang="en-US" altLang="en-US" i="1" kern="0" dirty="0">
                <a:cs typeface="Times New Roman" pitchFamily="18" charset="0"/>
              </a:rPr>
              <a:t>σ</a:t>
            </a:r>
            <a:r>
              <a:rPr lang="en-US" altLang="en-US" kern="0" dirty="0">
                <a:cs typeface="Times New Roman" pitchFamily="18" charset="0"/>
              </a:rPr>
              <a:t> extends the skeleton by also specifying the values of the probabilistic attributes</a:t>
            </a:r>
          </a:p>
          <a:p>
            <a:pPr>
              <a:lnSpc>
                <a:spcPct val="90000"/>
              </a:lnSpc>
            </a:pPr>
            <a:endParaRPr lang="en-US" altLang="en-US" kern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67312</TotalTime>
  <Words>2954</Words>
  <Application>Microsoft Office PowerPoint</Application>
  <PresentationFormat>On-screen Show (4:3)</PresentationFormat>
  <Paragraphs>870</Paragraphs>
  <Slides>38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Arial Unicode MS</vt:lpstr>
      <vt:lpstr>cmssbx10</vt:lpstr>
      <vt:lpstr>Comic Sans MS</vt:lpstr>
      <vt:lpstr>Monotype Corsiva</vt:lpstr>
      <vt:lpstr>Symbol</vt:lpstr>
      <vt:lpstr>Times New Roman</vt:lpstr>
      <vt:lpstr>5832 Template</vt:lpstr>
      <vt:lpstr>1_5832 Template</vt:lpstr>
      <vt:lpstr>Equation</vt:lpstr>
      <vt:lpstr>PowerPoint Presentation</vt:lpstr>
      <vt:lpstr>Lecture Overview</vt:lpstr>
      <vt:lpstr>How PRMs extend BNs?</vt:lpstr>
      <vt:lpstr>Mapping PRMs from Relational Models</vt:lpstr>
      <vt:lpstr>University Domain Example – Full Relational Schema</vt:lpstr>
      <vt:lpstr>University Domain Example – An Instance of the Schema</vt:lpstr>
      <vt:lpstr>University Domain Example – Another Instance of the Schema</vt:lpstr>
      <vt:lpstr>University Domain Example – fixed vs. probabilistic attributes</vt:lpstr>
      <vt:lpstr>PRM Semantics: Skeleton Structure</vt:lpstr>
      <vt:lpstr>University Domain Example –Relational Skeleton</vt:lpstr>
      <vt:lpstr>University Domain Example – The Completion Instance I</vt:lpstr>
      <vt:lpstr>Lecture Overview</vt:lpstr>
      <vt:lpstr>PRMs: Probabilistic Model</vt:lpstr>
      <vt:lpstr>Dependencies within a class</vt:lpstr>
      <vt:lpstr>Dependencies across classes</vt:lpstr>
      <vt:lpstr>Possible PRM Dependency Structure for the University Domain</vt:lpstr>
      <vt:lpstr>Let’s derive the Corresponding “grounded” Dependency Structure for this Skeleton</vt:lpstr>
      <vt:lpstr>PowerPoint Presentation</vt:lpstr>
      <vt:lpstr>Parameters of PRMs</vt:lpstr>
      <vt:lpstr>Now, what are the parameters θS </vt:lpstr>
      <vt:lpstr>Problem with some parameters θS </vt:lpstr>
      <vt:lpstr>Problem with some parameters θS </vt:lpstr>
      <vt:lpstr>How to specify cond. Prob. When # of parents can vary?</vt:lpstr>
      <vt:lpstr>Aggregation in PRMs</vt:lpstr>
      <vt:lpstr>PRM Dependency Structure with aggregations</vt:lpstr>
      <vt:lpstr>CPDs in PRMs</vt:lpstr>
      <vt:lpstr>JPD in PRMs</vt:lpstr>
      <vt:lpstr>Parameter Sharing / CPTs reuse, where else?</vt:lpstr>
      <vt:lpstr>Final Issue: Cycles</vt:lpstr>
      <vt:lpstr>Final Issue….</vt:lpstr>
      <vt:lpstr>Class Dependency Graph for the University Domain</vt:lpstr>
      <vt:lpstr>Ensuring Acyclic Dependencies</vt:lpstr>
      <vt:lpstr>Relational Schema for the Genetics Domain</vt:lpstr>
      <vt:lpstr>Dependency Graph for Genetics Domain</vt:lpstr>
      <vt:lpstr>PRM for the Genetics Domain</vt:lpstr>
      <vt:lpstr>Dependency Graph for Genetics Domain</vt:lpstr>
      <vt:lpstr>Learning Goals for today’s class</vt:lpstr>
      <vt:lpstr>Last class on Fri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 Carenini</cp:lastModifiedBy>
  <cp:revision>746</cp:revision>
  <cp:lastPrinted>2014-03-31T16:13:10Z</cp:lastPrinted>
  <dcterms:created xsi:type="dcterms:W3CDTF">2003-01-21T20:11:16Z</dcterms:created>
  <dcterms:modified xsi:type="dcterms:W3CDTF">2019-11-27T22:54:22Z</dcterms:modified>
</cp:coreProperties>
</file>