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8.xml" ContentType="application/inkml+xml"/>
  <Override PartName="/ppt/notesSlides/notesSlide10.xml" ContentType="application/vnd.openxmlformats-officedocument.presentationml.notesSlide+xml"/>
  <Override PartName="/ppt/ink/ink1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9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98.xml" ContentType="application/inkml+xml"/>
  <Override PartName="/ppt/notesSlides/notesSlide21.xml" ContentType="application/vnd.openxmlformats-officedocument.presentationml.notesSlide+xml"/>
  <Override PartName="/ppt/ink/ink99.xml" ContentType="application/inkml+xml"/>
  <Override PartName="/ppt/ink/ink100.xml" ContentType="application/inkml+xml"/>
  <Override PartName="/ppt/notesSlides/notesSlide22.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03" r:id="rId3"/>
    <p:sldMasterId id="2147483717" r:id="rId4"/>
    <p:sldMasterId id="2147483802" r:id="rId5"/>
    <p:sldMasterId id="2147483861" r:id="rId6"/>
    <p:sldMasterId id="2147483887" r:id="rId7"/>
    <p:sldMasterId id="2147483915" r:id="rId8"/>
  </p:sldMasterIdLst>
  <p:notesMasterIdLst>
    <p:notesMasterId r:id="rId42"/>
  </p:notesMasterIdLst>
  <p:handoutMasterIdLst>
    <p:handoutMasterId r:id="rId43"/>
  </p:handoutMasterIdLst>
  <p:sldIdLst>
    <p:sldId id="559" r:id="rId9"/>
    <p:sldId id="799" r:id="rId10"/>
    <p:sldId id="669" r:id="rId11"/>
    <p:sldId id="786" r:id="rId12"/>
    <p:sldId id="787" r:id="rId13"/>
    <p:sldId id="713" r:id="rId14"/>
    <p:sldId id="714" r:id="rId15"/>
    <p:sldId id="698" r:id="rId16"/>
    <p:sldId id="704" r:id="rId17"/>
    <p:sldId id="794" r:id="rId18"/>
    <p:sldId id="747" r:id="rId19"/>
    <p:sldId id="777" r:id="rId20"/>
    <p:sldId id="748" r:id="rId21"/>
    <p:sldId id="778" r:id="rId22"/>
    <p:sldId id="780" r:id="rId23"/>
    <p:sldId id="781" r:id="rId24"/>
    <p:sldId id="833" r:id="rId25"/>
    <p:sldId id="831" r:id="rId26"/>
    <p:sldId id="832" r:id="rId27"/>
    <p:sldId id="784" r:id="rId28"/>
    <p:sldId id="821" r:id="rId29"/>
    <p:sldId id="807" r:id="rId30"/>
    <p:sldId id="810" r:id="rId31"/>
    <p:sldId id="829" r:id="rId32"/>
    <p:sldId id="811" r:id="rId33"/>
    <p:sldId id="823" r:id="rId34"/>
    <p:sldId id="822" r:id="rId35"/>
    <p:sldId id="808" r:id="rId36"/>
    <p:sldId id="824" r:id="rId37"/>
    <p:sldId id="809" r:id="rId38"/>
    <p:sldId id="391" r:id="rId39"/>
    <p:sldId id="826" r:id="rId40"/>
    <p:sldId id="827" r:id="rId41"/>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534" autoAdjust="0"/>
  </p:normalViewPr>
  <p:slideViewPr>
    <p:cSldViewPr>
      <p:cViewPr>
        <p:scale>
          <a:sx n="66" d="100"/>
          <a:sy n="66" d="100"/>
        </p:scale>
        <p:origin x="1158"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093"/>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8:29:09.62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1022 4380 1,'0'0'11,"-23"7"-1,23-7-2,-25 0-2,13 0 0,-1-4 1,0-2 0,13 6 1,-20-17 0,20 17 0,-14-27 1,13 13-1,1-12-1,9 7-1,-2-10-2,9 6 0,1-5-2,6 6 0,-1-2 0,5 8 0,-3 5-1,3 5 0,-2 8 0,-2 6 0,-3 4 0,-1 6-1,-3 7 0,-4 5 1,-4 1-1,0 4 1,-5 1-1,0 1 1,-3 1-1,-1 1 1,-3-4-1,0-2 1,-3-3-1,-2-1 1,-2-2 1,-3-2-2,-5-4 2,0-4-1,-5-5 1,-2-3-1,-2-7-1,1-4 1,-2-9-1,2-6 0,1-6 0,3-8 0,6-4-1,2-5 1,7-2 0,3-6 0,9 1 0,3-2 0,6 4 0,4 5 0,4 4 0,2 7 0,4 4-1,2 10 1,2 6-1,1 8 1,1 7-1,0 5 1,0 6-1,0 4 1,-3 8 0,-2 2 0,-1 2 0,-5 1 1,-5 1-1,-4 2 1,-5-2-1,-6 1 1,-8-5 0,-5 0 0,-8-4 0,-5-2-1,-6-3 0,-3-2 1,-2-6-1,-1-5 0,0-7 0,1-4 1,5-9-1,3-9 0,7-6 1,7-8-1,6-8 1,4-1-1,8-1 0,4-1 0,7 7 0,3 1 0,4 7 0,3 5 0,1 7 0,2 7 0,2 6-1,2 5 1,-3 8 0,-1 10 0,-1 2 0,-4 6 0,-5 5 0,-3 2 0,-6 2 0,-7 3 1,-6-5-1,-7-3 1,-8-3-1,-3 0 1,-5-7-1,-3-3 1,-5-6-1,1-5 1,-1-8 0,2-6-1,3-5 0,3-8 1,4-4-1,5-8 0,7-1 1,7-2-1,6 1-1,5 2 2,6 1-1,4 7 0,6 4 0,1 9 0,3 10-1,-1 4 1,0 8 0,-2 6 0,-4 8 0,-1 4 0,-5 4 0,-6 1 0,-4 0 0,-6 2 0,-6-3 0,-5-2 1,-7-3-1,-3-3 1,-3-7-1,-3-2 0,-2-9 1,2-6-1,1-6 0,3-9-1,1-4 2,2-7-1,4-3 1,5-1-1,2-2 0,4 3 0,5 1 0,2 4 0,6 4 0,3 7 0,7 3 0,4 4 0,3 6-1,3 4 1,4 3 0,1 4-1,4 2 1,-2 1 0,-1-1 0,-2 5 1,-6-2-1,-5 2 1,-8-2-1,-8 2 2,-12-4-1,-5 0 0,-12 0 0,-3-5 0,-6-4 0,-1-2-1,-2-6 0,4-3 0,3-5 0,4-3 1,7-5-2,4-1-1,11 3-3,-1-10-14,14 8-12,6-1 0,0-4-1,7 1-1</inkml:trace>
  <inkml:trace contextRef="#ctx0" brushRef="#br0" timeOffset="8375.478">7895 14027 8,'-5'-25'18,"14"13"-3,-8-7-4,4 4 0,-2-1-2,2-7-1,3 0 0,-2-14 0,7-2 1,-3-15-1,8-3-1,2-15 0,7 0 0,-3-6-2,6 2-1,0-4-2,2 7 0,-3-2-1,0 6 0,-3 2-1,-4 9-1,0 0 0,-4 7 1,-2 8 1,-4 7-1,-2 9 1,-2 10 0,-4 2 1,-4 15 0,0 0-1,0 0 0,0 0 0,2 20 0,-5-1-1,-1 8 0,-1 7 0,-3 5 0,-1 7-1,-2 7 2,-1 9-1,-1 4 0,-3 13 0,0 6 0,-2 11 0,-2 4 0,-2 6 1,-1-2-1,-2-5 0,1-5 0,2-12 1,0-11 0,3-15-1,3-11 1,3-15-1,5-11 0,8-19 0,0 0 0,-9-26 0,13-12 0,2-13-1,3-15 1,5-14 0,5-15-1,1-8 1,6-6 1,2-3-3,1-1 1,3 2 1,1 5 0,-2 4-1,-1 9 1,-1 10-1,-1 9 0,-2 7 2,-4 13-1,-4 10 0,-2 11 0,-5 11 1,-11 22-1,11-9 0,-12 24 0,-3 14 0,-4 12 0,-2 18-1,-5 10 2,-3 17-1,-3 10 0,-2 16 0,-4 5 1,-3 12 0,-4 1-1,-4-1 2,-1-2-2,-4-9 1,0-9 0,1-14-1,0-18 1,5-20 0,7-15-1,8-18 0,6-18 0,16-6-2,-10-36 2,16-7-2,5-13 1,5-10 0,3-12 0,3-12 0,1-7 1,4-4 0,1-3 0,0-1 0,1 3-1,-1 2 1,0 0 0,-1 12-1,-3 9 1,-5 9-1,-2 16 0,-5 9 2,-3 12-1,-3 10 1,-6 23 0,0 0-1,-6 18 1,-2 16-1,-3 14 0,-1 22 0,-5 17-3,5 35-15,-3 14-12,-7 6 0,4 8 1,-8-11-2</inkml:trace>
  <inkml:trace contextRef="#ctx0" brushRef="#br0" timeOffset="10674.61">16197 12568 28,'14'17'23,"-14"-17"-1,19 17-10,-5-1-12,4 6 0,2 3 1,3 4-1,2 7 1,2 1 0,0 9 2,0 6 0,5 13 2,-4 3 0,8 12 0,1 1 0,6 11-1,-3-2 0,6 6-1,-2-5-1,3-2 1,-5-3-1,1-3 0,-5-7 0,-1-4-1,-5-10 1,-2-7 0,-3-8 0,-5-11-1,-4-11-1,-3-5 2,-7-9 0,-8-11 1,0 0-1,5-26-1,-14 0 0,1-10 0,-8-12-2,-5-9 0,-3-9-2,-8-9 1,-2-4 0,-5-6 1,-3-3 0,-4 0 1,-3-2 0,0 5 0,2-1 1,0 5-1,2 2 0,0 2 1,4 6-2,3 3 1,2 7 1,3 3-1,4 7 1,5 8 0,2 11 1,6 7-1,2 8 0,14 17-1,-12-12 1,12 12-1,11 21 0,1 2 0,9 6-2,2 9 2,5 8-1,5 10 2,2 8-2,0 9 1,0 7 1,3 6-1,1 9 0,0 6 0,0 3 0,2-1 0,-2-1 0,1-10 1,-1-4-1,0-11 0,-5-10 1,0-12-1,-1-12 2,-5-6-2,1-13 0,-10-6-1,1-7 0,-7-12-1,-13 1 1,12-33 0,-17-1-1,-3-11 1,-7-9 0,-6-13 0,-4-13 1,-5-7 0,-4-8 0,-2 0-1,-2-1 1,-2 2-1,-4 1 1,2 6 0,-2 6 0,1 5 1,1 10-1,0 6 0,7 4 1,4 7 0,6 7-1,4 9 0,6 4 1,6 9-2,4 3 1,3 3 0,2 14 0,0 0 0,14-4 0,-3 13 0,5 9 1,3 12 0,4 12-1,6 14 1,5 13 0,7 11-1,3 10 1,4 8 0,2 9-1,1 4 0,-1-2 1,0-6-1,-3-7 1,-2-7 0,-3-8 0,-1-10-1,-6-17 0,-3-10 1,-8-13 1,-2-7 0,-7-10 0,-15-14 0,0 0-2,-1-28 1,-18-5 1,-5-13-2,-9-11 0,-10-18-1,-6-8-1,-7-8 0,-2-1 1,-6-7 0,-2 5-2,-2-2-6,8 10-20,0 9-3,-4 0 0,1 9 0</inkml:trace>
  <inkml:trace contextRef="#ctx0" brushRef="#br1" timeOffset="24623.408">851 5926 15,'-31'-5'21,"12"10"0,-12-9-1,7 2-15,3 2-1,2-5 0,3-2 0,0-5-1,9-2 1,2-8 0,8-1 1,5-11 0,9 2-1,4-8 0,10 6-1,1-5 0,8 8-1,-1 1 0,7 11-2,-2 5 1,2 8-2,-3 6 1,-3 5-1,-2 8 1,-4 4-1,-5 6 0,-4 3 1,-8 5 0,-6 2 0,-6 5 1,-7 2 0,-6 1-1,-4 2 1,-8-3 1,-3 1-1,-6-7 1,-1 0 0,-4-10 0,2-2 0,-2-11-1,4-5 1,-1-10 0,6-8-1,3-8 1,3-9-1,6-8 0,6-7 0,3-4 0,8-4-1,4 0 1,7 2-1,3 1 0,4 7 0,4 5 0,-1 9 0,3 9-1,0 9 1,0 8-1,-1 7 1,0 8-1,-1 6 0,-4 8 1,-1 6 0,-6 3-1,-2 2 1,-7 3 1,-6-1-1,-8 2 0,-5-2 1,-5-6 0,-7-3 0,-3-8 0,-1-2 1,-3-11-1,0-4 0,2-12 0,-1-7-1,5-6 1,2-8-1,5-4 1,5-7-1,5-2 0,6-1 0,6 0 1,6 5-1,5 4 0,7 4 0,3 6 0,5 8 0,1 10-1,0 10 1,-1 5-1,1 4 1,-3 11-1,-3 2 1,-3 8-1,-5 7 1,-3-2 0,-6-1 0,-4 1 0,-6 3 1,-5-6-1,-7-1 0,-7-8 0,-5-4 1,-4-8 0,-5-6-1,0-7 1,-2-10-1,0-8 1,2-8-2,5-8 2,5-9-1,7-4 0,4-3-1,9-1 2,6-1-2,7 4 2,9 0-2,7 6 2,5 5-2,8 4 1,3 5-1,3 5 1,2 6-1,0 7 0,1 8 1,-2 7 0,-4 6 0,-6 10-1,-6 8 2,-6 5-1,-9 4 0,-8 2 0,-12 0 1,-9-2-1,-7-1 1,-9-5-1,-7-8 1,-4-8 0,-1-8-1,1-7 1,2-8-1,2-10 1,4-8-1,5-9 0,5-4 0,5-3 0,7-1 0,6-1 0,7 4 0,6 1 0,6 7-1,5 8 2,3 4-1,2 7 0,-1 5 0,-1 14 0,-3 5 1,-1 8-1,-3 9 1,1 5-3,-2-3-6,10 3-22,0-7-2,1-20-2,3-13 1</inkml:trace>
  <inkml:trace contextRef="#ctx0" brushRef="#br1" timeOffset="31881.823">6070 12155 1,'0'0'0,"0"0"0,0 0 8,15-1-7,-15 1-1,22 4 2,-10-3 1,4 4 3,2 1 2,3-1 1,3 0 2,2-2 2,8 2 0,-1-1-1,10 4-2,0-5-1,10 4-2,-1-3-2,7 5-1,5-1-3,4 1 1,7-1-1,1-2-1,3-1 1,-1-1 1,1-4 0,3-1 0,-6-4 0,-1 2 0,-8-3 0,-4 4 0,-11-4 0,-6 3-1,-11-1 0,-10 4 0,-10-2-1,-15 2 1,0 0-1,-27-4 0,-5 4 0,-9-1 0,-13 1 0,-8-1 0,-11 1 0,-10 0 0,-10 1 0,-5 1 0,-6 1 0,-2 0 0,-4 0 0,2 2 1,0-1-1,7 1 0,5 0 0,9-1 1,6-2 1,16 2 0,7-3-1,14 0 1,11-2-1,14 1 1,19 0-1,0 0 0,13-11-1,14 5 0,10 1 0,8-2 0,8 0 0,7-1 0,5 2 0,6 0 0,2 3 0,1 1 1,5 2-1,2 2 0,4 0-1,1 2 1,1-3 0,-3 3 0,0-7 0,-3-1-1,-7-2 1,-7 0 0,-8-3 0,-8-2 0,-10 2 0,-8 1 0,-10 2 0,-10 2 0,-13 4-1,0 0 0,0 0 0,-30-1 0,-1 4 1,-7 1-1,-9 0 1,-9 1 0,-9 1 1,-7 0 0,-6 1-1,-4 1 1,-3-1 0,-3 0-1,-3 1 0,2 1 0,4-3 0,1 1 0,4-2 0,7-3 0,7 2 0,9-2 0,8 1 0,11-3 0,8 0 1,10-1-1,20 1 0,0 0 0,0 0 0,29-5 1,7 2-1,6 2 0,12 2 0,8 2 0,9-1 0,7 2 0,5 1 0,5 0-1,4 2 1,2-2 0,0 0 0,0-3 0,-4-1 0,-3-2-1,-8 0 1,-9-3 0,-11 1 0,-10-4-1,-10 3 1,-12-5 0,-12 3 0,-15 6-1,-6-12 1,-15 8 0,-11 3 0,-11-1-1,-9 3 1,-12 4-1,-10 0 1,-10 1 0,-8 0 0,-3 0 0,-6-3 1,-1 2-1,-1-5 1,1-1-1,6-3 1,6 2-1,5-3 1,12 1-1,9 0 0,9-1 0,12 2-1,11 2 0,13 2 0,19-1 0,0 0 0,13 4 0,16 0 0,10 2 0,13 1 0,6 0 1,7 2 0,4 2 0,5 0 0,0 2 0,-1 0 0,1 1 0,-4 0-1,1 0 1,0-1-2,-3-2 0,-3-1-1,-6-4 2,-4-1-1,-9-7 0,-8-4 1,-8-1 1,-11-5 1,-10 0-1,-9-4 2,-9 1-2,-11 3 1,-10 0-2,-9 5 1,-13 1-1,-8 3 1,-8 1 0,-6 3 0,-7 0 0,-6-1 1,3 0 0,-1 1-1,4-1 0,7 2-1,5-2-3,19 5-9,6-3-13,16-6-3,28 4 0,0 0 0</inkml:trace>
  <inkml:trace contextRef="#ctx0" brushRef="#br1" timeOffset="34259.959">16759 12237 17,'-20'-6'10,"-2"-3"1,4 3 0,-2 1 1,2-1-3,5 3 0,-2-2-3,15 5-2,-18-4-2,18 4 0,-11-1 0,11 1 1,0 0 0,13 3 1,1 0 0,8 3-1,2-2 1,11 4-1,4-2 0,10 5-2,4-1 0,7 2-1,2 0 0,3-1 0,4 0 0,-2-3 0,-2 1 0,0-2 0,-8-3 0,-2-1 0,-8-3 0,-5 0 0,-9 0 0,-5 0 0,-7-1 0,-7 0-1,-14 1 0,0 0 0,0 0 0,-18-2 0,-6-1 0,-10 1 1,-8-2-1,-8 2 1,-9-1 1,-4 0 0,-8-1 0,-3 0-1,-3 3 0,1 1 1,2 0-1,0 1 1,6-3 1,9 1-1,8-2 0,12 2 1,9-3 0,11-2 0,19 6-1,-6-11 0,25 5 0,10 3-1,10-1 0,8-2-1,13 4 1,7-1 0,8 3 0,7 0 0,2 1 0,3 2 0,-1-2 0,0 1-1,-3 0 1,-6-1 0,-9 0 0,-7-1 0,-13 1 0,-11-3 0,-7 2 0,-12-1 0,-18 1-1,0 0 0,-13-3 1,-16 2-1,-8-1 1,-11 0 0,-12 0 1,-8 0 0,-11-2 1,-2 0 0,-8 3-1,1 0 1,-5 0 0,5 1-1,0 0 1,10 1-1,5-2-1,10 2 1,9-4 1,11 3-1,9-3 1,12 2-1,6-2 0,16 3 0,0 0 1,0 0-1,29-6 0,3 8 0,8 0-1,12-2 0,9 2 1,10 2-1,8-1 0,6 1 0,6 0 1,3-3-2,1 3 1,-1-1 0,0-2 0,-6 1-1,-7 0 1,-7-2-1,-12-1 1,-10 2 0,-10-2 0,-10 1 1,-13-1-2,-19 1 1,0 0 1,-16-3-1,-14 3 0,-12 1 0,-11-1 0,-13 2 0,-11-1 1,-9 2 0,-5 0-1,-8-2 1,-2 1 0,-2 0-1,2-1 0,3 1 1,5 0-1,8 0 0,11-2 0,11 0 0,14 0 0,13-1 0,9 1 0,15-1 0,12 1 0,12-5 0,16 3 0,11 4 0,14-2 0,11 0 0,16 2 0,9 1 0,7-1-1,5 2 1,0-3 0,-3-1-1,-1-1 1,-9-2 0,-10 0 0,-12 1 0,-13-3 1,-11 2 0,-15-2 0,-15 4-1,-12 1 0,-23 1 0,-13 0 1,-10 0-1,-13 2-1,-9-1 0,-5 6-2,-10-10-9,7 6-18,-3-2-3,2-8 1,9-3-2</inkml:trace>
  <inkml:trace contextRef="#ctx0" brushRef="#br1" timeOffset="44443.542">10832 10957 1,'-27'8'2,"5"0"2,2-1 3,3-1 2,4-1 0,2-2 2,11-3 0,-14 0-1,14 0 1,0 0-2,0 0-4,0 0-3,0 0 0,0 0-3,0 0 1,-11-3 0,11 3 1,0 0 0,0 0 0,0 0 1,0 0-1,0 0 1,0 0 0,0 0 1,0 0 0,0 0-1,19 2 1,-19-2 0,24-5-1,-9-1 1,4 2-1,2-6 0,3 3 0,1-5 0,2-2 0,-3 1 0,4-3 0,-3-2-2,3 0 2,-4-3-1,2 3 0,-4 0 0,2 2 0,-2-2 0,1 5 0,2-4 0,2 2 0,-1 0-1,2 0 1,1-2 0,0 0-1,-1-2 1,0 1-1,-1 0 0,-2 0 2,2-2-1,0 1-1,1 1 1,0 0 0,2-1-1,-2 1 0,0 1 1,-3 0-1,0 1 1,-1 3-1,-2-2 0,0 3 0,-2-1 0,0 2 0,-1-1 0,0 2 0,-2 0 1,2 1-1,-3-2 1,1 0-1,-2 1 0,1-1 1,0 2-1,0-2 0,1 3 0,-2 0 0,1 1 0,-2 1 1,1-3-2,0 4 1,-1 0 1,2-1-1,-2-1 0,1 1 1,1-1-1,1 1 0,0-1 1,2 0 0,-1 0-1,-1 3 0,-1-1 0,0 2 0,-3 2 0,1-1 0,-2 1 1,-12 1-2,21 5 1,-21-5 0,18 4 0,-18-4 0,17 6 0,-17-6 0,16 11 0,-16-11 0,17 11 1,-17-11-1,20 14 0,-11-3 0,5 2 1,-3 0-1,2 1 0,2 2 0,-2-2 0,2 5 1,0-5-1,-2 3 0,0-3 0,0 3 1,0-2-1,0 4 1,0 0-1,1 0 1,0 4-1,-1 1 0,2 0 0,-1 1 1,1 0-1,0 0 1,-1-1-1,1 3 0,0-3 0,-1 1 1,0-2-1,-1 0 0,1-1 0,-1 1 1,0 1 0,2-1-1,-1 0 2,-1-1-2,2 1 1,-2 1-1,-1-1 1,0 2-1,-1-7 0,0-1 0,-1 2 0,0 2 0,-1-4 0,-2-1 0,0 1 0,-1-2 0,2 2 0,-4 0 0,1-3 0,0 0 0,0 2 0,0-1 0,1-2 0,-1-2 0,1 2 0,-6-13 0,10 23 0,-8-11 1,1 1-1,-2-3 0,-1-10 0,-4 21 1,4-21-1,-8 21 0,8-21 0,-14 18 0,14-18 0,-16 15 0,16-15 0,-19 12 1,8-9-1,-1 0 0,-3 0 0,0-1 0,-2-1 0,-2 0 0,-3 0 0,-3 2 0,0-5 0,-3 2 0,-3-1 0,-3-2 0,-3-1 0,0-1 0,-5 0 1,-1-1-1,-3 0-1,-2 2 1,-2-2 0,-1 2 0,0-1 0,0 3 0,-1-1 0,-1 0 0,-1 2 1,1 0-1,2-1 0,-1 0-1,0 0 1,1-3 0,0 0 1,4-1-2,2 0 1,3-4 0,0 4 0,4-1 0,3-3 1,2 2-2,1 3 1,3-1 1,0 1-1,3 1 0,0 1 0,1 2 0,1-2 0,3 1 0,-1 0 0,2 0 0,-1 1 0,2 0 0,0-1 0,1-1 0,0 0 0,1 1 0,-2-3 0,0 1 0,2 1-1,0 2 1,0-4 0,1 2 0,0 1 0,2-2 0,1 3 0,1-3 0,0 2 0,1-1 1,11 3-2,-21-6 1,21 6 0,-20-7 0,20 7 0,-18-7 0,18 7 0,-16-9 0,16 9 0,-14-2 0,14 2 0,-14-7-1,14 7 1,-12-8 1,12 8-1,-14-6 0,14 6 0,-14-11 0,14 11 0,-14-6-1,14 6 1,-18-5 0,18 5 0,-21-6 0,9 5 0,1 0 0,0 1-1,11 0 1,-16 0 0,16 0 0,0 0 0,0 0 0,0 0 0,0 0 0,0 0 0,-11-6 0,11 6 0,0 0 0,0 0 0,0 0 0,0 0 0,0-13 0,0 13-1,0 0 1,6-15 0,-2 4 0,1 0 0,-5 11-1,10-18 1,-5 6 0,1 1 1,0 0-2,1 0 1,2 0 0,-9 11-1,20-24 1,-5 12-1,2 1 1,3-4-1,2 2 1,1-2-1,1 2 1,3-2 0,0 6 0,-1-6 0,2-1 0,0 3 0,1-2-1,2 1 2,0-3-2,2 0 1,4 0 0,-1-3 0,4 1 0,-1-2 1,3 2-1,2-2 0,1 1 0,2-1 0,0-1-1,2 0 2,0 0-1,-1 1 0,-2-1 0,-1-3 0,-3 5 0,-3-3 0,-3 3 0,0 2 0,-2 1 0,-2 1 1,-2 1-1,0 1 0,-2 0 0,-3 4 0,-2 0-1,-3 1 2,-3-1-1,-2 3 0,-4 2 0,-11 5 0,17-6 0,-17 6 0,11-6 0,-11 6 1,0 0-1,11-5 0,-11 5 0,0 0 0,11-4 0,-11 4 0,0 0 0,0 0-1,11 0 1,-11 0 0,0 0 0,0 0-1,0 0 1,14 7 0,-14-7 0,15 9 0,-15-9 1,21 12-1,-9-2 0,-1 1 0,2 1 0,-2 0 0,2 2 0,0 3-1,2 5 1,0 0 0,1 2 0,4 1 0,-3 0 0,4 6 0,-3 0 0,0 3 0,-1-1 1,-2 4-2,0 2 2,-3-1-2,1 3 2,0-1 0,-2 0-1,1-3 1,-1-3-2,1-2 2,0 0-1,2-3 1,-1-1-1,-1-2 0,2-5 0,-1 3-1,-2-1 2,0-3-2,-1 0 1,-3-3 0,-1 0 1,0-2-1,-1 2 0,1-2 0,-1-3 0,1 0 0,-2 0 0,1 2 0,-2-1 1,1-1-1,-4-12 0,3 17 0,-3-17 0,1 20 0,-1-20 0,-1 14 0,1-14 0,0 0 0,0 0 1,-4 11-2,4-11 2,0 0-1,0 0 0,0 0 1,0 0 0,0 0-1,0 0 0,0 0 0,0 0 0,-12-2 0,12 2 0,-15-4 0,15 4 0,-23-7 0,8 1 0,-3 0 1,-4 0-1,-2-3 0,-5 3 0,-2-1 0,-3-3 0,-4 3 0,-4 1 0,-1-3 0,-3 3 0,-3 0-1,-2-2 1,-1 3 0,0 1 0,-1-1 0,-1 0 0,-1 2 1,1-6-1,-1 4 0,0 2 0,-2-5 0,0 0-1,1 1 2,-1 1-1,2 2 0,3 1 0,2 2 0,2 0 0,7-1 0,-2-1 0,5 2 0,4-1 1,4-3-1,1 1 0,4-1 0,2 0 0,2 2-1,3-1 2,1 0-1,-1 2 0,1-2 0,1 2 0,-1-2 0,3 2 1,-1-1-1,3 1 0,1 0 0,11 2 0,-14-4 0,14 4 0,0 0 0,0 0 0,0 0 0,0 0 0,0 0 0,0 0 0,0 0 0,0 0 0,0 0 0,0 0 0,-11-4 0,11 4 0,0 0 1,-13-8-2,13 8 1,-16-6 0,16 6 0,-18-6 0,18 6 0,-16-6 0,16 6-1,-11-2 0,11 2 1,0 0-1,9-12 1,-9 12-1,24-20 1,-7 6 0,6-3 0,4-5 0,4 1 0,3-6 0,4-2-1,3-2 1,2 0-1,3-3 1,3 0-1,2-1 0,3-3 1,2 3-1,-1 0 1,1-1 0,-1 0 0,-1-2-1,-3 4 2,-3 2-1,-2-1 0,-3 2 0,1 4 0,-3 0 0,0 1 0,-2 7 0,-3-3 0,1 3-1,-3 3 2,-1 3-1,-6 2-1,-3 2 2,-3 3-1,-3 1-1,-3 4 1,-3 1 0,-12 0 0,17 8 0,-17-8 1,14 10-2,-14-10 1,18 17 1,-18-17-1,21 21 0,-9-8 0,3 1 0,0 3 0,3 4 1,-3 6-2,3 6 2,1 4-2,1 8 2,-1 3-2,2 4 2,-3 1-2,2 2 2,-2 2 0,0 0-1,-2-4 1,0 0-1,-1-1 1,-1-4-1,1 1 1,-2-2-1,1-7 0,-1-3 0,1-2 0,-1-3 0,2-3 0,-1-4 0,-1-2 1,-1-3-1,-1-2 0,-3-4 0,0-3 0,-8-11 0,8 11 1,-8-11 0,0 0-1,0 0 1,0 0-1,-16 0 1,5-1-1,-1 1 1,-5-1-1,-2-2 0,-6 0 0,-1-2 0,-4-4 1,-4 2-1,-6-4 0,-6-2 0,-4-2 0,-6 1 0,-2-1 0,-3-1 0,-3-2 0,-2-2 0,-1-1 0,-1 1 0,-1 1 0,1 2 0,-3-1 0,0 3 0,1 7 0,1 2 0,2 1 0,1 1 0,4 3 0,1-1 0,5 2 0,5 1 0,3-4 0,6 2 0,5 0 0,6 0 0,8 1-1,5 1 0,7 0 0,11-1-2,0 0-3,0 0-14,25 12-13,-5-9-2,3-6 0,6-5 0</inkml:trace>
  <inkml:trace contextRef="#ctx0" brushRef="#br1" timeOffset="48454.77">10846 13016 8,'0'0'19,"0"0"-6,0 0-2,0 0-3,0 0 0,0 0-2,0 0-1,0 0-1,0 0-1,0 0 2,14 5 0,-14-5 1,12 17 0,-12-17 0,19 24-1,-10-11-1,9 9 1,-4 4-1,6 4 0,0 2 0,6 4-2,-1 3 2,5 6-2,1 1 1,6 7-1,-2 1-1,3 0-1,1 2 1,1 0-1,1-1 0,1-2 1,-4-2-2,1-6 3,-1-4-1,-1-1-1,-2-3 1,-3-3 0,-3 0 0,-2-1-1,-1-1 1,-5 1-2,-2 0 0,-1-2 1,-2 1 0,-1-3 0,-2-3 0,1-2 1,-3-3-2,-2-3 2,1-4-1,-10-14 0,16 19 0,-16-19 0,12 12 0,-12-12 0,0 0 0,15 9 0,-15-9 0,0 0 1,0 0-1,11 6 0,-11-6 0,0 0 1,0 0-1,0 0 0,13-3-1,-13 3 1,14-4 0,-14 4 0,18-5 0,-18 5 1,21-9-1,-8 4 1,-1-5 0,2-1 0,-3 1 0,5 1 0,-4-2 0,4-1-2,0 1 2,1-1 0,1-3-1,0 4 1,3-5-1,0 2 1,0-6 0,2 3 0,1-5-1,2 1 1,1-6 0,2 0 1,3-8-3,2-1 2,1-3-2,2-1 1,-2-4 0,2-1 0,-2 0 0,1-3-1,-2 1 2,1-2-1,2-3 0,0-3 0,-1 0 0,1 1-1,-2-1 1,-1 2 0,-2-2-1,-1 8 1,-5 4-1,-1 4 2,-2 0-2,0 4 1,-2 4 0,1 2-1,-1 2 2,-2 3-1,1 1 0,-3-1 0,-2 5 0,-2 2 0,-2 1 0,-3 4 1,-3 1-1,-5 11 1,3-17 0,-3 17-1,0 0 1,-15-13 0,15 13 0,-21-7-1,8 1 1,-2 1-2,-4 0 1,-2-1 1,-3 0-1,-4-2 0,-3 5 0,-6-5 0,-2 5 0,-6-1 1,-4 3-1,-3 1 0,-4-1 1,-4 3-1,-4 2 0,-1 2 0,-4-2 0,1-1 0,-3 0 1,2-1-1,-5 3 1,3-1 0,-2-3 0,1-1-1,-2 1 1,2 3 0,2-4-1,2 1 1,3 1-1,4-2 0,4 3 0,5-3 0,6 0 1,5 0-1,0 0 1,8-3 0,2 1-1,4 2 1,4-4 0,2 1 0,1 0-1,1-1 0,3 6 0,-1 0 0,1-2 0,-1 0 0,0 4 0,1-1 0,1 0 0,2-1 0,13-2-1,-18 1 1,18-1 0,0 0 0,-13 4 0,13-4-1,0 0 1,0 0 0,0 0 0,0 0 0,0 15 0,0-15-1,2 15 1,-2-15 0,4 23-1,-2-6 1,1-1 0,3 5 0,2 0 0,0 0 0,3 5 0,4 3 0,1 1 0,3 6 0,1 6 2,2 4-2,2 8 2,1 3-2,0 9 1,1 7 0,1 4 0,0-1-1,2-2 0,1-1 1,0-5-1,3-2 0,1-12 1,-1-6-1,1-5 1,0-3-1,2-3 1,-1-2-1,-2-5-1,0-2 2,-3 3-2,2 1 1,-1-3 0,-3 1 0,-3-6 0,-1-2 0,-4-4 0,-1-1 1,-2-7-1,-1-6 0,-3-5 0,-2 1 0,0-5 0,-11 5 0,21-13 0,-10 0-1,0-2 1,0-4 0,1 2 0,1-9 0,2-1 0,2-4 0,5-7 0,5-3 1,7-8-2,4-2 1,8-8 0,4-4-1,4-4 0,2-3 0,-1-1 1,-1 3-1,-4 0 1,-3 3 0,-1 4 1,-4 0-1,-3 4 0,-2 2-1,-2 4 1,0 3-1,-4 6 0,1 2 0,-5 3 0,-3 8 1,-2 4 1,-3 4-2,-5 5 2,-3 4-1,-4 1 1,-7 11-1,0-13 1,0 13-2,-17-6 1,4 5 0,-3-2 0,-2 2 0,-2 2 0,-2-1-1,0 0 1,-2-1 0,-4-3 0,-1 1 0,-7-2 0,-3 1 0,-9 0 0,-6 0 0,-9 0 0,-5 0 0,-10 2 0,-8-1 0,-8 5 0,-7-2 0,-6-2 0,-6 1 0,-1 2 1,-1-1-1,0 2 1,5 0-1,7-2 1,7 0 0,12 0-1,10-1 1,9-3-1,13 2 1,10-5-1,9-1 0,9 6 0,7-4 0,17 6 0,-15-8 1,15 8-1,1-10 0,-1 10 0,15-3 0,-15 3-1,19-6 1,-6 4 0,-2 2 0,1 6-1,-1-1 0,-11-5 1,19 14 0,-19-14-1,20 18 1,-9-4 0,1 0 0,1 1 0,3 1 0,4 3 0,2 3 0,3 3 0,6 7 0,4 2 0,3 10-1,4 4 2,4 6 0,5 5 0,3 5 0,5 6 0,-1 2-1,2 2 1,1-2 1,-1 2-3,0-2 2,-5-8-2,-2-2 1,-4-7 1,-5-7-1,-2-5 1,-6-6-1,-2-10 1,-4-5-2,-4-3 2,-2-5-1,-2-5 0,-2-3 1,-3-8-1,1-5 0,-3-8 0,3-4 1,-3-12-2,2-4 1,3-11-1,1-6 1,6-5-1,2-6 0,5-3 1,3-6-1,3-3 1,3 1 0,-1-1-2,2 0 2,-1-1-1,-1 2 1,-3 4-1,0 3 0,-3 8 0,0 3 1,-3 7 0,-5 8 0,-3 6 0,-4 8 0,-4 8 0,-5 4 1,-4 4-1,-8 11 0,5-13 0,-5 13 0,-11-1 0,11 1 0,-24 1 0,9 0 0,-4 3 0,-1-1 0,-2 3 0,-5 3 0,-4-4 0,-1 0 0,-5 0 0,-7 1 0,-10-2 0,-7 2 0,-11-1 0,-9-3 0,-9 0 0,-10 3 1,-7 1-1,-7-1 0,-3-3 1,-4 2-1,3 1 0,2 2 0,5 0 0,7 1 0,9-5 0,10 1 0,13 1 0,11-2 0,13 1-1,11-5-1,14 4 0,4-5-1,19 2-2,0 0-10,27 17-13,-2-16-8,4-6 1,0-8-1</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5:58:26.828"/>
    </inkml:context>
    <inkml:brush xml:id="br0">
      <inkml:brushProperty name="width" value="0.05292" units="cm"/>
      <inkml:brushProperty name="height" value="0.05292" units="cm"/>
    </inkml:brush>
  </inkml:definitions>
  <inkml:trace contextRef="#ctx0" brushRef="#br0">5738 15169 13,'0'0'23,"-1"-14"1,1 14-6,0 0-7,-1-12-3,1 12-1,0 0-3,0 0-2,-14 5 0,14-5-2,-18 24 0,3-8-1,-1 4 1,-3 6-2,-3 6 1,-4 7 0,-2 9 0,-6 5-1,1 13 1,-5 8-1,-3 15 0,-4 12 2,-2 15-1,1 6 1,-3 9 0,8 8 2,0-1 0,14 2-1,8-8 1,15 3-1,12-20 1,12 1-1,14-12-1,8-4 1,7-20 0,2 3 0,2-10-1,-3-4 1,-4-24 1,-1-1-4,-1-10-3,-2 4-21,-8-8 1,7-11 0,-15-25 1</inkml:trace>
  <inkml:trace contextRef="#ctx0" brushRef="#br0" timeOffset="1196.068">20524 14970 29,'-24'0'24,"8"11"1,-11-13-1,11 3-21,-2 6-3,2 1 1,1 0-1,1 5 0,0 3 1,1 2-1,2 4 2,1 4-1,3 0 0,3 8 0,7 6 0,4 5-1,9 5 1,5 8-3,7 6 0,7 11-1,3 9 1,6 11-2,-1 5 1,2 10 1,-3 3-2,2 8 3,-6-5 0,-4 3 1,-7 1 0,-6-8 1,-8-4 0,-9-9 1,-6 3 2,-13-18-1,-1 7 1,-8-23-2,2-1 2,-5-19-2,1 3 0,2-14-1,1-9-1,4-14 1,1-3-2,5-7-1,-2-5 0,15 1-2,-20-14-4,16-3-12,5 6-6,-11-6 0,12-6 0</inkml:trace>
  <inkml:trace contextRef="#ctx0" brushRef="#br0" timeOffset="2925.167">21100 17336 1,'-12'23'7,"-16"1"4,12-5-5,-2 2-13,-4-1 3,2 4 3,-2 5 3,2-4 2,-2-4 1,1 6 4,3-3 1,-2-3-1,4 2-2,3-6-3,1-7-3,12-10-2,-20 24 2,13-8 0,-2-2 2,2-1 0,-3-3 1,3 5 1,7-15 1,-15 22 2,15-22 0,0 0 1,-16 13 1,16-13-1,3-23-3,11-14 1,1-17-2,20-28 1,13-22-3,20-35-1,17-9-3,18-20 2,16-7 0,11-5-2,5 8 2,-1 0-2,-6 8 2,-6 12 1,-13 12-1,-9 12 1,-14 18-1,-9 14 1,-14 15-1,-10 15 0,-9 17-2,-12 11-3,-3 21-3,-16 2-4,1 19-18,-11 9-3,-12 4 0,-6 10 0</inkml:trace>
  <inkml:trace contextRef="#ctx0" brushRef="#br0" timeOffset="3932.225">21869 16517 29,'-12'13'27,"-9"-12"-3,21-1 2,-12 10-23,12-10-4,18 5 1,6-5 1,6 3 0,4 0 2,10-3 0,-1-1 1,8 9 0,-4 1 0,5 2 0,-4-4-1,3 6-1,-6-1-1,3 7 0,-7-6-1,-3 6 0,-4-6-1,-8 2 0,-3 6 0,-9 0 1,-7 0-1,-10 1 1,-6 7-1,-10-2 1,-6 1-1,-9 6 2,-9-4-1,-4 8 1,-7-3-1,-6 6 2,-4-2-3,-2 4 3,-1-3-2,0 7 2,1-7-2,5-2 1,7-3-1,8 0 0,11-7 0,8-2 2,11-6-1,17 5 1,13-13 0,17 4 0,11-3 0,15-3 2,9-8-2,13 11 0,7 3-2,4-10 0,4-1-1,-6 1-2,2 0-1,-13-6-6,4 9-12,-12-11-11,-12-12 4,-9-6-3</inkml:trace>
  <inkml:trace contextRef="#ctx0" brushRef="#br0" timeOffset="4325.246">21708 16951 21,'0'0'24,"0"0"0,17 12 0,-2-13-22,3-1 1,8 4 1,2-4 2,12 11 1,-3-9 0,17 10 1,-1-4 0,17 15 0,1-8-3,13 12-1,3 0-2,4 8-1,3 3-4,-9-1-7,3-4-20,-3-6-1,-17-7 1,-7-8-1</inkml:trace>
</inkml:ink>
</file>

<file path=ppt/ink/ink10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9-11-22T23:05:27.32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definitions>
  <inkml:trace contextRef="#ctx0" brushRef="#br0">16560 6119 1,'0'0'7,"-15"0"0,15 0-3,0 0 0,0 0-1,0 0 1,-11 5 1,11-5 0,0 0 1,-13 0 0,13 0 0,0 0 0,-15 0 0,15 0-2,0 0-1,0 0 0,0 0 0,0 0-1,0 0 0,0 0 0,17-12 0,-5 12 0,3-3 1,3 4-1,3-4 0,0 0 0,1 1-1,2 1 0,1 0 0,0-2-1,0 1 1,3 0-1,0 0 0,4 2 0,3-2 0,2 0 0,7-1 0,2 0 0,5 0 1,3-1-1,2 0 0,1 2 0,3 0 0,1 0 0,-2 2 1,2 3-1,-1-1 0,2 1 0,4-1 0,1 2 0,1-2 1,1 1 1,1 0-2,-1 0 1,0-1 0,1 3 0,-7 1-1,3 0 1,-2 3-1,-1 0 0,3 1 0,0 2 0,0 1 1,1 2 0,-1 2 0,0 2-1,0 1 1,1 2-2,-4 3 2,1 2-1,-1-2 0,0 5-1,0 1 1,1-1 0,-2 7-1,0-1 1,2 6 0,-2-1 0,1 6 0,3 0 0,-4 1-1,2 2 2,-1 1-1,-2 2 1,2 0 0,-2 2-1,-2 1 1,0 1 0,0 2 0,-2 1-1,-3-1 1,-2 1-1,-1-1 0,0 2 1,-8-2 0,0 3 0,-5-1 0,1 2 0,-4-2 0,0 2 0,-5-2 0,-3-1-1,0 1 1,-4 0 0,-3-4 0,-3 0 1,-6-4-1,0 4 1,-5-2 0,2-4 0,-5 0-1,-1 0 0,-3-4 0,-3 5-1,-2 2 1,-1-3-1,-4 2 0,-3 4-1,-1-2 2,-1 0-1,-3 2-1,0-4 2,-2-3-2,-2-2 2,-1 0-1,-3-1 0,-4-2 0,-2 0 0,-2-3 1,-2 2-2,-2 0 2,-1-1-2,-2-3 1,-3 0 0,-1 1 0,-1-3 0,0 1-1,-2-1 1,0-2 0,0 1 0,1-3 0,1-3 0,0-2 0,0-1 0,0-3 0,0-1 0,0-4 0,-2-1 0,1 0 0,-2-1 1,3-2 0,-1 1-1,3-4-1,-2 0 1,1-1 1,3 0-1,-1-2 0,4 0 0,0 0 0,1-1 0,0 0 1,1-1-1,1 0 0,2 2-1,1-4 1,1 0-1,1-1 0,0-3 0,3 2 0,0-2-1,2 0 1,-3-5 1,5 3-1,-1-2 0,5 2 0,1 0 0,4-3 1,1 2 0,15 1-1,-18 0 1,18 0 0,0 0 0,-12-2 1,12 2-2,0 0 0,0 0-1,0 0 1,-4-15-1,4 15 1,1-11 0,-1 11 0,0 0 1,3-12-1,-3 12 2,0 0-1,3-11 0,-3 11-1,0 0 1,0 0 0,6-11-1,-6 11 1,0 0 0,5-11-1,-5 11 0,0 0 1,0 0 0,0 0 0,0 0 0,0 0 0,0 0 1,0 0-1,0 0 0,0 0 1,5-11-1,-5 11 1,0 0-1,0 0 1,0 0 0,0 0 0,0 0-1,0 0 1,0 0-1,0 0 1,0 0 0,0 0-1,0 0 1,0 0 0,0 0 0,0 0 0,0 0 0,0 0 0,0 0-1,0 0 1,0 0-1,0 0 0,0 0 0,0 0 0,0 0 1,0 0-1,0 0 2,0 0-1,0 0 0,0 0 1,0 0-1,0 0 1,-5-11-1,5 11-1,0 0-1,0 0 1,0 0-1,0-12 0,0 12 0,0 0 0,-1-18 1,1 18-1,-1-16 1,0 5 0,1 11 0,-3-17 0,3 17 0,-2-11-1,2 11 0,0 0 0,0 0 1,0 0-1,0 0 2,0 0-1,0 0 0,0 0 2,0 0-2,-5-10 2,5 10-2,0 0 1,0 0-1,12-7 0,-12 7 0,16-4 0,-4 1 0,2 0 0,4 0 0,0-3 0,4 0 0,1-1 0,4-3 0,0 0 0,1 1-1,1-4 2,-2 0-1,-1 1 0,-4 1 0,-4 5 0,-3-1 0,-4 1 0,-11 6-1,0 0 0,0 0 0,0 0 0,0 0-1,0 0 0,0 0 0,-18 12 0,18-12 0,-21 9 1,9-6-1,-1 2 1,-1-2 1,-2 5-1,-2 1 1,-3 5 0,-2-1 1,-3 0-1,-5 4 0,1 2 1,-3 1 0,0 0 1,1 0-2,3-6 2,2 1-1,3-1 1,5-2-1,5-5-1,3 2 1,11-9 0,-12 12 0,12-12-1,-2 14 1,2-14-1,11 22 2,-3-8-1,5 0 1,1 3-1,4 4 1,0-1 0,5 2-1,1 1 0,1 2 0,1 0-1,3 3 1,-3-1 0,3-2 0,-2 0 0,0 0 0,-4-2 0,3-1 0,-3-5 0,-2-3 0,-3-3 0,-2 0 0,-3-3-1,-13-8 0,18 9 1,-18-9 0,0 0-1,0 0 1,0 0-1,0 0 1,0 0 0,0 0-2,0 0-1,0-14-7,0 14-20,-1-25-4,-7 1 1,3-7-1</inkml:trace>
  <inkml:trace contextRef="#ctx0" brushRef="#br0" timeOffset="1">19235 8309 1,'0'0'17,"0"0"1,0 0-11,0 0-2,0 0-2,0 0-1,0 0 0,0 0 0,0 0 0,0 0 1,0 0 1,0 0 2,0 0-1,10-1 1,-1-1 0,3 4-1,1-5-1,3 4-1,2-1-2,3 2 0,1 0-1,1 3 0,0-2 0,1 2 0,-1 1 0,0 1 1,3 4-1,0 2 1,4 1-1,1 2 0,5 2 0,0 5 1,5 4 0,-1 2-1,3 2 1,3 4-1,-1-2 0,1 4 0,2 1 1,2 2-1,2 2 0,3 2-1,3 7 1,0 3 0,2 5-1,0 1 1,1 4-1,0 0 1,-4 1 0,1 2 1,-6-2 0,-2 3 0,-1 0 0,-5 1 1,-3 6-1,-2 3 1,-4-1-2,1 3 2,-3 1-2,1-3 1,-3-3 1,0 3 0,-4-5 0,0-4 0,-3 0 1,-1 1-1,-3-3 1,-2 2-1,-4-3-1,-4-4 1,-2-3-2,-4 1 1,-5-5 0,-1-6-1,-7-1 0,-1-1 0,-5-2 0,-3-1-2,-3 1 2,-2-5 0,-3-1-1,-2-1 1,-2-4-1,-3-3 1,-2-1-1,0-3 1,0-4 0,-1-1-1,-1-3 1,-2-1 0,-3-1-1,0-1 1,-1-6 0,-1 2 0,-2-3 0,-2-2-1,0-1 1,0-1 0,3-2 0,-3-5 0,3 5-1,-2-7 1,0 3 0,1-1 0,-1-1 0,1-2 0,-1 2 0,1-1 0,1-2 0,3-1 0,0 0 0,4 0 0,1-4 0,2-2-2,3 0 2,2-3-1,3-1 1,0 2-1,4-2 1,1-1-1,2 3 1,2 2 0,3-1-1,2 2 0,2 3 0,0-1-1,11 10 0,-14-13 0,14 13 1,-10-7-1,10 7 1,0 0 0,-8-8 1,8 8 0,0 0 0,0 0 1,0 0-2,0 0 2,0 0-1,0 0-1,0 0 1,0 0 0,0 0 1,0 0-1,0 0 0,1 11 1,-1-11-1,0 0 0,0 0 1,0 0-1,0 0 0,0 0 1,-8 5 0,8-5-1,0 0 1,0 0 0,0 0-1,0 0 1,0 0-1,0 0 1,0 0-1,-1 13 0,1-13 0,3 12 0,-3-12 1,2 15 0,-2-15 0,3 18 0,-3-18 0,4 20 1,-4-20 0,4 23 0,-3-9 0,3 5 0,-2-2-1,3 1 0,-1 3 0,0 2 0,2 1-1,-2 6 1,3-3 0,0 1-1,0-2 0,1 1 1,2-6-1,-1-2 0,-2-5 0,2-5 0,-9-9 0,11 7 0,-11-7 0,0 0 0,9-17-1,-10 2-1,-1-4 1,-2-5 0,-2-7-1,-3-2 1,0-6 0,-3-4 0,-1 1 0,-1-2 1,0 0-1,2 0 0,0 4 1,2 0-1,1 9 0,1 1-1,2 4 0,1 5 1,2 4 0,0 0 1,2 5-1,1 12 0,0-14 1,0 14 2,0 0-1,11-10-1,-11 10 1,16 11-1,-5-6 1,2 1 1,1 2 0,2 4-2,2-2 2,3 2 0,-1-2 0,3 5 0,0-1-1,2 0-1,0 1 1,0 3-1,-2-3 1,0 0 0,-3 1-1,0-1 1,-4 1-1,-2-5 2,-5-1-2,0-2 1,-9-8-1,10 13 0,-10-13 1,0 0-2,0 0-1,0 0-2,2 15-10,-2-15-16,-10-10-1,10 10 1,-24-32-1</inkml:trace>
  <inkml:trace contextRef="#ctx0" brushRef="#br0" timeOffset="2">5736 10954 11,'12'-5'7,"-12"5"0,0 0-1,16 1 2,-16-1-2,12-1 0,-12 1-2,17 2 1,-6-1-1,-11-1 0,23 2 0,-11-6 1,7 3-2,-1-5 1,4-3-1,5 0 0,3-4-1,8 1 0,1-4-1,5 1-1,4-5 1,2-4 0,5 1 0,1-6 0,4-2 1,0-4 0,7 0 1,-1-5-1,4-1 0,2-2 0,4-2 0,0-3-1,2-1-1,-1-5 1,-1-1-1,-4-2 1,1-3-1,-6 0-1,-1-1 1,-4-3 0,2-2 1,-5-1-1,2-1 0,-1-2 0,-1 0 0,-3-2 1,2 2 0,-3-2-1,-2 0 0,-3 0 0,-1-2 0,-7-3 0,0 3-1,-3-4 1,-2 1 0,-2 0 0,0-1 1,-3-2-1,1 0 0,1 0-1,-3-1 1,2-5-1,-4-4 1,-1-2 0,-1-3 0,-3-2 1,-3 0-1,-4-2 0,0-5 1,-3 3-1,-2-2 1,-1 2-1,-1-1 0,-1-1 0,0 1 0,0-2 1,-2-1-1,1 2 0,2 0 0,0-1 0,0 2 0,1 1 0,-2 0 1,4-1-1,-1 4 0,3-4 0,-1 0 1,3-2-1,-1-3 1,4 1 0,0-3-1,1 0 0,1-1 1,0 5-1,0 2 0,0 2 1,1 4-1,3 2 1,1 4-1,7 6 1,3 1-1,8 2 1,5 1-1,5 2 1,2-2-2,5 4 0,3 2 1,-3-1 0,3 1 1,-3 2-1,3-2 0,0 3 0,2 4 1,2 2 0,3 0-1,3 4 1,0 3-1,2 0 1,3 7-2,-1 2 0,2 1 1,-1 0 0,2 1-1,2 4 1,0 0 0,-1 4 0,0 0 0,0 4 1,3-1 0,-4 4 0,1 6 0,2-4 0,3 6-1,3 0 1,2 1-1,1 0 1,1 3-1,-2-2 1,0 4 0,-4-2 1,-2 4-1,-3 0 0,0 7 0,-7-1 1,-1 7-2,-2 0 1,-1 5 0,-4 2 0,-2 0-1,-3 3 1,2-1 0,2 2-1,0 0 1,1-3-1,1 2 1,0-1 0,-2 3 0,0 0 0,-2 4 0,-5 0 0,0 3 0,-3 6 0,0-1 0,1 6-1,1-1 1,-1 3-2,2 1 2,2 3-1,-2-2 0,2 2 0,1-2 0,-3-1 0,2 2 1,-2-1-1,1 0 0,2-1 1,-1 3 3,-2-1-3,0 0 2,0 3-3,-4-1 1,-4-3 0,-1 3-1,-2-3 0,-4 0-3,-3 0 4,-1 0-3,-1-2 2,0-2 1,1-1-1,2 0 1,-2 2-1,4-5 0,0 2 0,3-1 1,-3-2-1,1-2 1,-5 3-1,0 1 0,-4-3 1,-4 0-1,-4 1 0,-2-2 0,-1 1 0,-2 0 0,-1-1-1,-1-5 1,-1 1 0,-2-1 0,-1 0 0,0-2-1,-4 0 1,3 0 0,-3-2 0,2 1 0,1-2 0,1 0 1,-1-3-1,2-1 0,-3 0 0,-1-3 0,0 0 1,-4 1-1,0-1 0,-12-2-1,20 6 1,-9-3-1,0 3 1,1-4 0,1 0 0,1-1 0,-1-2 0,-1 1 1,-1-2-1,-11 2 0,17-5 0,-17 5 0,0 0 0,13 0 0,-13 0 1,0 0-1,0 0 1,0 0-1,0 0 1,0 0-1,0 0 0,0 0-1,0 0 1,0 0 0,0 0 0,0 0-1,0 0 0,0 0 2,0 0-1,0 0 0,0 0 0,0 0 0,0 0 0,0 0 0,0 0 1,0 0-1,0 0 0,0 0-1,0 0 1,0 0-1,0 0 1,0 0 0,0 0 0,0 0-1,0 0 1,-9 11 0,9-11 0,-16 10 0,16-10 0,-22 16 0,9-9 0,-3 2 0,-1-3 0,0 2 0,-3-1 0,1 3-1,-4-1 1,-1 2 0,1-2 0,-2 2-1,-1 3 0,-1-2 2,-1 2-1,-1 0 0,1-2 0,0 0 0,1 3 0,1-3 0,2 0 0,3-4 0,4 0 0,2-2 0,15-6-1,-18 11 2,18-11-2,0 0 1,0 0-1,0 0 1,0 0 0,0 0-1,23-13 1,-6 5 0,6-4 0,3-2 0,3 1 0,2-1-1,0-2 2,1 0-2,-2 1 1,-1 1 0,-1 0 0,-4-1 0,1 3 0,-6-1 0,2 2 0,-4 2 0,0 0 0,-5-2-1,-1 2 1,-11 9 0,16-15 1,-16 15-1,10-14 0,-10 14 1,4-13-1,-4 13 1,0 0-1,-2-11 1,2 11-1,-3-10-1,3 10 2,-5-14-1,5 14 1,-9-17-1,2 6 0,1-1 0,-3-2 1,0-1 0,-4-1-1,0-3 1,-2-3-1,-2-5 1,-1-4 0,0-3-1,-3 0 1,1-3-1,1-4 1,-1 3-1,3 0 1,1 2-1,2 1 0,1 7 0,4-1 0,0 2 0,3 4 0,0 4 0,4 3 0,-2 0-1,4 16 0,-3-15-2,3 15 0,0 0-1,2 15-5,-2-15-6,-6 37-16,3-4 1,-8 1-1,1 1 0</inkml:trace>
  <inkml:trace contextRef="#ctx0" brushRef="#br0" timeOffset="3">18332 9930 1,'-15'8'7,"15"-8"-2,-13 2-2,13-2-3,-13-2 0,13 2 1,-13-9 1,13 9 0,-12-13 2,12 13 0,-8-15 0,8 15 0,0 0 0,-8-11-1,8 11-1,0 0-1,0 0 0,10-13-1,-10 13-1,20-7 1,-6-1 0,2 1 0,2 0 0,4 1 1,3-4-1,3 3 0,-1-4 1,6 1-1,0-2 1,4 1 0,0 1 0,2-3 0,1 1 0,-1-3 1,3 0 0,-3-1 0,3 2 0,-2 0 0,4-2 0,-3 2 0,4 0 0,-2 2 0,2 1 0,2-1 1,-1 1 0,-2-4 1,2 2-1,0 0 0,-1 2-1,0-5 1,1 2-1,-1-1-1,2 0-1,-3 2 0,0-2 1,0 2-1,0 0 1,-3-1-1,2 2 0,-3-1 1,0 2 0,2 0-1,-2 0 0,-1 0 0,3-1 0,-1 4 1,-2-3-1,4 1-1,0-1 2,-2-1-1,1-1 0,-2 0 0,-1 0 0,-1 0 0,-2-1 0,-1 1 2,0 2-2,-4 0 1,2 1 0,-2-2 0,3 1 0,-2 0 0,4 1-1,0-3 0,2-1 0,4-1 1,-1-2-1,3 3 0,1-3 1,0-2-1,0 0 1,1 1-1,-2-2 1,-2 2-1,1-1 0,-3 1 1,2-3-2,-3-1 2,-1 1-2,0 0 1,-1-2 0,0-2 0,-2 1 0,1-5 1,-2 2 0,3-1-1,-3-2 1,1-2-1,-1 1 1,0-4-2,1-1 2,-2 1-2,0-4 1,-3-2 0,2-4 0,-2-3 1,0-5-1,-1 0 1,0-6 0,-3-3 1,2-4 0,-4-3 0,1 1-1,-3 0 1,0-1-1,-5-5 0,1 1 0,-3 1-1,-3 1 0,0-1 1,-2 3-2,-2-4 1,0 0 1,-2 3-2,0 1 2,-1-1-1,1 0 0,0 0 0,0-3 1,-1 4 0,0 3-1,-4-2 2,2 5 0,-7 1 0,0 4 0,-3 2-1,0 6 1,-7-3-1,2 1 1,-4-1-2,0 0 0,-2-4 1,-2-1-1,0-3 2,-1-2-2,-1 2 1,1 2-1,0 0 1,-1 4-1,0 0 0,3 4 2,-5 4-3,2 0 2,-2 1-1,-1 1 1,-2-3 0,0 4 0,-1-1-1,-1 3 0,-1-3 2,1 4-2,-1-2 0,-1 3 0,-1 6 1,1-2-2,-2 5 2,2 3-1,-1 4 0,1-1-1,-1 5 1,3 2 0,2-1 0,2 4 1,3-1-2,3 0 2,4 3 0,2 2 0,3-1-1,10 12 2,-11-15-3,11 15 1,0 0 0,-7-12 0,7 12 1,0 0-2,0 0 2,0 0-2,0 0 1,0 0 1,0 0-1,0 0 0,0 0-1,0 0 1,0 0 0,0 0-1,0 0 1,0 0 0,0 0-1,0 0 1,0 0 0,0 0 1,9 11-1,-9-11 0,15 15 0,-8-3-1,4 4 2,0 1-2,0 5 1,-1 4-1,-1 7 0,-1 5 0,-2 5 1,0 2 0,-3-1-1,-2-3 1,-1 3-1,-1-3 1,1-4 0,-1-6 0,-1-5 0,4-7 0,-2 1-1,1-2 0,-1-5 1,0-13-1,-1 16 1,1-16 0,0 0 0,0 13-1,0-13 1,0 0 0,0-14 0,0-1 0,1-2-1,-1-6 0,-1-4 1,-1-8-2,0-1 2,-5-6-1,-1 1 0,-4-1 1,-2 0 0,-5 0-1,1-1 1,-2 6 1,1-1-2,1 5 2,0 1-1,4 5 0,2 0 0,1 8 1,3 3-1,1 5 0,7 11 0,-9-16 0,9 16 0,0 0-1,0 0 1,0 0 0,0 0 0,0 0 0,0 0 0,0 0 0,21 4 0,-4-2 0,9 1 0,7 3 0,10-1 0,8 3 0,7 0-1,3 1 1,8 0 0,0 2 0,-1 1-1,-6-1 1,-6 1 1,-7 0-1,-8-1 0,-7-4-1,-10 1 3,-6-5-3,-7 2 2,-11-5-2,11 4 1,-11-4 0,0 0 0,0 0-1,0 0-3,0 0-2,0 0-17,-5 17-5,-7-20-1,0 0-1</inkml:trace>
  <inkml:trace contextRef="#ctx0" brushRef="#br0" timeOffset="4">14176 5188 17,'12'-6'9,"-12"6"0,0 0-3,16-9 0,-16 9-3,18-4 0,-5 2-1,1 0-1,2-1 0,1 1 0,3-2 0,2 1 1,1-1-1,3 0 0,-2-3 1,3 0 0,2 0 0,3-1 1,2-1 0,1 1-1,4-4 1,1 2-1,3 1 0,3 0 0,-1 2-1,4-1 0,-2 0 0,1 1 0,1 1 0,3 0 0,-4 1 0,2-1 1,-4-1 0,3-1 0,-3 2 0,4 3 0,0-2 0,0 4-1,4-3-1,0 1 1,1 3-1,0 3 0,1-2 0,-1 0 0,-1-1 1,2 2-1,-1 0 1,1 3-1,2-3 2,2 2-1,2-5 0,3 3 0,0 2 0,-1 1 1,0-2-1,-1 0-1,1 0 0,-1 0 1,-2 5-1,0-3 1,0-2 0,3-1 0,3-1 1,4 4-1,-2-3 1,2 5-1,0-3 0,-1 4 0,0 1-1,2 1 0,-5 2 0,2 2 0,0-2-1,1 1 1,3-1 0,2 2 0,-2-2 0,0 1 0,5-2 0,2 2 0,-2-3-1,1 5 1,0-3 0,1 1-1,-1-1 2,0 0-1,-2 0 0,-3 3 0,-1 0-1,0-2 2,-2 2-1,-2-1 0,0-1 0,2 0 0,1-1 0,0-1 1,-2 0 0,1 0-1,0-3 1,-1 0 0,0 1-1,0 1 1,-5-3-1,-1 3 0,-1-3 0,-2 1 0,1 2 0,-2 0 0,-2-3 0,0 2 0,-1-1-1,-1 1 1,4-1 0,-2-1 0,-1 0 0,1-4 0,0 4-1,-2 0 1,2 0 0,2-2 0,0 3 0,-2-2 0,2 2 0,-1 0 0,-2-1 0,1-1 0,-1 0 1,2-2-1,-4 0 0,1 1 0,-1-2 1,1-3-1,0 1 1,0-2-1,-4 1 1,1 0-1,-4-1 1,-2-1 0,-3-1-1,-1 1 1,-3 0-1,-1 0 0,-1 0 0,-1-2 1,-2 0-1,-1-1 0,-1 2 0,-1-2 0,-1-1 1,-1 1-2,-4-2 1,-1 3 1,1-1-2,-3 3 1,2-4 1,-3 2-1,-2-1 0,1 0 0,-3-1 0,1-1 1,-1-1 0,-1-3-1,0 0 1,3-4 0,-2 1 0,2-3 0,-3-2 0,1-2 0,-2-4-1,0 2 1,-3-3 0,1-2-1,-2-4-1,-1-2 2,-3 1-1,1-3 0,-2-3 1,1-5-1,-4 2 1,1-2-1,-1-1 0,1 4 0,-2-4 1,1 4-1,-1-3 0,0 2-1,0-3 1,-1 3 1,-2 0-1,-1-2 1,-3 1-1,1-1 1,-5 1 0,1 5 1,-3-3-1,0 0-1,-1 2 1,2 0-1,0 2 1,2 3-1,-1-3 1,1 5-1,0 1 1,2 5 0,-1-2-1,0 3 1,-2 1 0,2 0 0,-2 2 0,-1 5 0,2-1-1,0 1 1,0 2-1,3 2 1,-1 0-1,5 13 0,-6-20 0,4 9 1,2 11-1,-2-17 0,2 17 0,-1-11 0,1 11 0,0 0 0,0 0 0,0 0 0,0 0 0,0 0 0,0 0 0,0 0 0,0 0 0,0-11 0,0 11 0,0 0 0,0 0 0,0 0 0,0 0 0,0 0 0,1-11-1,-1 11 1,0 0 0,0 0 0,0 0 1,0 0-1,2-12 0,-2 12 0,0 0 0,0 0 0,0-12 0,0 12 0,0 0 0,0 0 0,0 0 0,0 0 0,0 0 0,0 0 0,-2-12 0,2 12 0,0 0 0,0 0 0,-1-12 0,1 12 0,0 0-1,0 0 1,0 0 0,0 0 0,0 0 0,0 0 0,0 0-1,0 0 0,0 0 0,0 0-1,-4 11 1,4-11 1,-1 17-1,0-6 0,-1 3 1,0 7-2,-3 4 2,-2 5 0,-3 1 0,-1 4-1,-2 3 1,-2 0-1,-1 3 0,0 0 2,2-4-2,0-7 1,3-1-1,0-6 1,4-5 0,2-2 0,5-16-1,-6 13 1,6-13 0,0 0 0,0 0 0,0 11 1,0-11-1,0 0 1,0 0-1,0 0 0,0 0 0,-3-14 1,0 2-1,-2-3 0,-1-6 0,0-3 0,-2-1 0,1-4 0,0-2 1,3 2-1,0 0 0,2 3 0,2 0 1,1 6-2,2 1 2,-1 1-2,2 2 1,-2 3 0,2 2 0,-4 11 0,1-19 1,-1 19-1,-2-19 1,2 19 0,0 0 0,0 0-1,-8-12-1,8 12 2,0 0-2,0 0 2,0 0-1,11-11-1,-11 11 2,17-11-1,-17 11 1,19-5-1,-19 5-1,15-2 2,-15 2-1,0 0 0,11-1-1,-11 1 1,0 0 1,0 0-2,0 0 2,0 0-1,0 0 0,0 0 0,0 0 0,0 0 0,0 0 0,0 0 1,0 0-1,0 0 0,0 0 0,0 0 1,0 0-1,0 0 0,0 0 0,0 0 0,4-13 0,-4 13 1,0 0-1,4-12 0,-4 12 0,0 0 0,0 0 0,0 0 0,7-11-1,-7 11 2,0 0-2,0 0 1,0 0 0,12 5 0,-12-5 0,25 9 0,-6-2 0,6 0 0,5 4 0,4-2 0,4 3 0,4 4 0,-1-1 0,2 2 1,1 3-1,2 0-1,-3 0 0,1 2 1,-4-4 0,-1 0-1,-3-1 1,-3-1 0,-7-5 0,-2-1 0,-7-3 1,-3-1-1,-14-6 1,16 6-1,-16-6 1,0 0 0,0 0-1,0 0 0,0 0 1,0 0-2,0 0 1,0 0-2,0 0-2,0 0-6,14 7-17,-14-7-4,13-7-1,-8-6-1</inkml:trace>
  <inkml:trace contextRef="#ctx0" brushRef="#br0" timeOffset="5">21247 10695 21,'0'0'19,"0"0"-4,0 0 0,0 0 0,0 0-2,0 0-2,0 0-3,0 0-2,0 0-2,0 0 0,0 0-1,0 0-1,0 0-1,0 0 0,0 0 0,0 0 0,0 0 0,3 11-1,-3-11 0,0 0 0,7 16 1,-7-16-1,7 14 0,-7-14-1,7 20 1,-2-8 0,1 3 0,0 0 0,3 1 0,-1-1 0,0-1 1,-1-2-1,0 2 0,-1-2 0,-6-12 0,9 13 0,-9-13 0,5 12-1,-5-12 1,0 0 0,0 0 0,0 0 1,0 0-1,0 0 1,-21-5 0,21 5 0,-18-14 0,18 14 0,-17-23-1,17 23 1,-12-24-2,8 10 1,8-2-1,-1 1 1,9 0 0,1 1 0,4-1 2,5 2-2,1-2 1,4 4-1,-2 0 2,2 3-2,-4-2 0,-1 4 0,-2 2-1,-5 1 0,-2 4-1,-13-1-1,17 8-2,-17-8-7,0 0-17,5 11 0,-5-11 0,0 0 0</inkml:trace>
  <inkml:trace contextRef="#ctx0" brushRef="#br0" timeOffset="6">21629 10798 9,'12'6'21,"-12"-6"2,22-4 0,-9-1-15,1-4-2,2 1-1,1-3-3,-1 1 0,2-3-1,-3 3 0,2-1 0,-3 3-1,-1-3 0,-2 2 0,-11 9 0,17-14 0,-17 14 0,6-13 0,-6 13 0,0 0 0,-12-7 1,12 7 0,-24 5 1,11-3-1,-5 2 0,2 3 1,-5-1 1,5 2 0,-2-2 0,3 5 0,-2-4 0,5 6 0,0-4 0,3 5 1,9-14-2,-11 25 0,6-13 1,10 2-1,-2-1 0,9 0 1,-4-1 0,8 0-2,3 0 1,1-1-1,5-5 1,-3 0-3,2-2 0,-4-8-4,4 7-7,-6-3-19,-5-9 0,1 3 0,-10-10 0</inkml:trace>
  <inkml:trace contextRef="#ctx0" brushRef="#br0" timeOffset="7">22027 10713 9,'0'0'24,"0"0"1,0 0-4,0 0-8,0 0-1,0 0-2,17 2-1,-17-2-1,6 10-1,-6-10-2,7 15 1,-7-15-2,6 24-1,-4-9-1,2 6 0,-1-3-1,1-1 0,-1-1 0,2-1-1,1 0 2,-6-15-2,19 12 0,-6-13 0,4-7-1,1-2 0,4-5 0,2-3 0,0-3-1,0 2 2,-2 3-1,-3 1 0,-3 8 1,-4 1 0,-12 6 0,16 5 0,-16-5 0,4 18 0,-4-6 1,2 2 0,-1-2 0,1 1 0,2-1 0,3-1 0,1 1 0,0 0-1,-8-12 1,17 19-1,-17-19 0,16 8 0,-16-8 0,0 0 0,12-7-1,-10-5 1,-2-3-1,-3-3 1,3-1-1,-2-1 0,2 2-3,-4-8-4,9 8-18,-1 5-6,-4-4 2,0 17-2</inkml:trace>
  <inkml:trace contextRef="#ctx0" brushRef="#br0" timeOffset="8">22654 10735 24,'0'0'26,"12"4"1,-12-4 0,0 0-20,0 0-1,2 12-1,5-1 0,-7-11-1,12 23-1,-7-10 0,6 1-1,-4-1-1,2-1 1,-9-12-1,14 18 1,-14-18-1,9 11-1,-9-11 0,0 0 1,0 0-1,0 0 1,-13-7-1,13 7 1,-14-15 1,14 15-1,-13-25 2,8 13-2,0-6 1,4 2 0,1-5 0,5 4 0,3-1-2,3 2 0,5 0 1,2 2-2,7 2 0,-3-2-3,8 12-8,-4 0-19,-3-6 0,1 6-1,-6-5 1</inkml:trace>
  <inkml:trace contextRef="#ctx0" brushRef="#br0" timeOffset="9">23096 10658 18,'4'19'24,"-4"-19"1,5 21-3,1-2-13,-4-2-1,8 7 0,-8-4 0,8 4-3,-4-2 0,1-3-6,2 2-7,-2 1-18,-7-22-1,0 0-2,0 0 1</inkml:trace>
  <inkml:trace contextRef="#ctx0" brushRef="#br0" timeOffset="10">23412 10321 34,'27'17'28,"-27"-17"-1,23 29 2,-9-3-22,-8 3-1,6 12 0,-8 1-3,3 7 1,-6-1-2,2 0 0,-5-4-3,0-6-3,4-2-11,-2-9-14,-5-16-1,5-11 0,0 0 1</inkml:trace>
  <inkml:trace contextRef="#ctx0" brushRef="#br0" timeOffset="11">23390 10563 55,'12'16'32,"-1"-14"1,8 0-1,9 5-24,-6-7-3,9 4-1,0-2-3,3-2 0,0 1-1,2 2-1,-1 2 1,-1-3 0,-1-4 0,-1-1-1,-3 0 0,-1 0 0,2-2 0,-6-1-1,2-4 1,-7 0-2,2 3 1,-6-4 0,-1 4 0,-6-7 0,-8 14 0,8-19-1,-8 19 0,-5-12 1,5 12 0,-19-5 1,3 3-1,-2 3 2,-6 2 1,2 6 2,-6-4 1,5 12 1,-5-5 0,7 9 1,-2-2 0,10 10-1,-3-6-1,13 10 1,1-6-2,12 4 0,4-2-2,12 0 1,7-4-2,6-7 0,9-3-2,-2-12-6,15 4-20,-11-7-7,-5-10 1,-7-3-2</inkml:trace>
  <inkml:trace contextRef="#ctx0" brushRef="#br0" timeOffset="12">21055 11565 1,'-18'-1'3,"18"1"8,-12 9-3,12-9-1,0 0 2,0 0 1,0 0 2,-6-17 0,6 17 2,1-18 1,-1 18-1,-1-11-1,1 11-3,-4-11-1,4 11-2,0 0-1,0 0-1,-9-16 0,9 16-2,-1-12 1,1 12-2,6-11 0,-6 11 0,16-16 0,-4 9-2,2 3 1,2 1-1,3 0 0,2 6 0,1-1 0,1 4 0,0 3 0,-1 1-1,0 4 1,-1 0-1,-4 5 0,-2-4 1,-4 5-1,-4-1 0,-2 5 0,-4-4 0,-2-1 1,-5 0-1,0-3 1,-4-1-1,-1-2 2,-1-2-1,-2-6 0,-2 0-1,-1-4 1,0-3 0,1-3 0,-1-2 1,1 1-1,2-4 0,3 1 0,2-2 1,9 11-2,-7-16 1,7 16-1,4-16 0,-4 16 0,13-16 0,-2 9 1,0-2-2,4 8-1,-3-4-4,15 10-8,-9-4-16,6-3-1,4 3 0,1-3 0</inkml:trace>
  <inkml:trace contextRef="#ctx0" brushRef="#br0" timeOffset="13">21647 11462 23,'-10'12'25,"-12"-6"3,9 5 0,-3-1-19,-5-7-1,10 9 1,-8-10-2,19-2-1,-23 13-1,23-13 0,-14 9-2,14-9-1,0 0 1,0 0-2,15 13 0,0-9-1,2 0 0,3-1-1,4 5-1,-1-4 1,1 7-1,-3 0 0,-4 0 0,-2 0 1,-6 2 0,-4 0 1,-3-2 1,-7 4 0,5-15 2,-22 20-2,6-13 2,-2-3-2,-3-2 0,1-1 0,1-2-4,-1-6-4,20 7-19,-17-9-6,17 9 1,-7-13-1</inkml:trace>
  <inkml:trace contextRef="#ctx0" brushRef="#br0" timeOffset="14">22193 11539 21,'0'0'24,"0"0"0,2-17-1,-2 17-16,26-16 0,-12 5-1,8 1-2,-2 1 0,1 4-1,-1 1 0,0 7-1,-2 1 0,-3 6-1,-3 1 1,-2 7 1,-6-3 0,0 7 3,-11-8 0,6 9 0,-15-12 1,6 9 0,-10-9-2,4 3 0,-6-8-2,1 0-1,-2-3-2,2-6-1,3 3-1,-1-12-4,19 12-6,-19-18-16,16 3-5,8 1-2,5-3 2</inkml:trace>
  <inkml:trace contextRef="#ctx0" brushRef="#br0" timeOffset="15">22596 11531 9,'12'34'20,"-12"-12"2,13 9-4,-1 5-10,-4-1 2,8 7 1,-7-8-1,7 3-1,-7-5-1,5-1-2,-6-5-2,2-4-3,-4-8 0,-3-3-1,-3-11 0,0 0-1,0 0 1,-7-13-1,-2-1 1,0-5-1,-2-4 0,-3-4 1,2-3 0,0-3 0,1-7 0,0 0-1,6-1 1,4 1-1,4 0 1,6 2 0,4 4-1,3 2 1,5 13 1,5 3-1,-2 5 1,2 6 0,-1 7 1,-2 7 0,-5 2 2,-1 14 0,-10-8 0,-1 9 2,-12-4 0,2 8 0,-14-9 0,5 3-1,-12-8-1,4 0-2,-3-6 1,2-7-3,1-1 0,2-10-4,19 8-5,-25-16-21,24 3-3,7-3-1,6-3 0</inkml:trace>
  <inkml:trace contextRef="#ctx0" brushRef="#br0" timeOffset="16">23282 11433 30,'-27'4'27,"13"2"2,-10-7 0,4-1-14,1 12-7,-11-4 0,10 9-2,-10-9 1,11 7-2,-4-4 0,8 4-1,0-6-1,8 4-1,7-11 0,0 0-1,6 14 0,5-10-1,5 0 0,2-1-1,3 4 1,0-1 0,-2 6 0,-2 0-1,-2 3 1,-5 3 0,-4-2 1,-5 2-1,-4-4 2,-6 2-1,-3-5 1,-3 0 0,-3-4-1,0-3 0,-2-2-1,2-4-1,3 1-3,-2-8-3,17 9-13,-11-6-14,11 6 0,-2-18 0,5 6 0</inkml:trace>
  <inkml:trace contextRef="#ctx0" brushRef="#br0" timeOffset="17">23782 11646 22,'0'0'23,"-16"-26"2,16 14 1,-1-3-18,0-4-1,8 3 1,-1-4-1,9 7 0,-4-5 0,9 10-1,-4-1-1,6 7-1,-2 1-1,1 5-1,-6 1 1,1 7-1,-6 3 0,-3 3-1,-7 2 1,-1 3 0,-9-4 2,-1 4-1,-6-6 1,1 4-2,-5-8 1,2-1-1,-4-6 1,3-3-2,1-3-2,1-3-1,5 1-2,-2-14-7,13 3-22,2-1-2,5-4 1,6-1-1</inkml:trace>
  <inkml:trace contextRef="#ctx0" brushRef="#br0" timeOffset="18">24053 11456 44,'-10'17'28,"10"-17"3,-2 15 0,11-1-21,-9-14-1,8 28 0,-8-13-2,7 8-1,-7-9 0,7 6-2,-4-8-1,-3-12-1,15 11-2,-2-13 0,5-9 0,4-8-1,6 0 0,2-5 0,4 1 0,0 0 0,-2 1 1,-3 7 1,-7 3-1,-2 8 1,-7 8-1,-13-4 2,10 21-1,-12-2 1,-5 2 0,0 5 0,-3-1 0,2 0-1,-2-4 1,2-2-1,2-1-1,0-5-3,9 8-10,-3-21-22,-11 15-1,11-15-1,-15-13 1</inkml:trace>
  <inkml:trace contextRef="#ctx0" brushRef="#br0" timeOffset="19">21565 12537 30,'0'0'28,"3"-20"2,-3 20-7,0 0-10,4-19-1,-4 19 0,0 0-3,0 0-1,0 0-2,0 0-2,0 0-1,0 0 0,1 22-1,-1-5-1,0 1 0,2 8 0,-1 7-1,3 5 0,0 3 1,2 2-1,0 4 0,1 1 0,3 4-1,-2-2 1,1-5-1,-2-9-2,2 1-3,-6-18-6,4-4-22,-7-15 1,0 0-1,6-18 0</inkml:trace>
  <inkml:trace contextRef="#ctx0" brushRef="#br0" timeOffset="20">21535 12766 62,'-1'18'33,"1"-18"-1,-2 15 2,11-7-30,-9-8 0,11 2 1,-3-8-1,7 0 0,-1-2-2,7 0 1,-1 1-3,3-6-3,7 11-4,-9-12-16,6 9-11,0-1-1,-2-1 0,-1-1 1</inkml:trace>
  <inkml:trace contextRef="#ctx0" brushRef="#br0" timeOffset="21">21872 12345 33,'0'0'25,"0"0"3,0 0-1,18 6-20,-18-6-1,15 2 1,-15-2-1,20 6 0,-9-2-1,7 3-1,-4 2 0,3 2-2,-1 2 0,2 5-1,-2 2-1,-1 0 0,-3-2 1,-2 3-2,-2 2 0,-3-1 1,-1 0-1,-4 0 1,-2-6 0,-2 1 0,-2-4 1,-2-1-1,8-12 1,-20 10 0,6-14 1,1-3-1,-3-4 0,1 0-1,1-4 1,2 1-1,1-2 1,3 0-1,5 3-1,3 2 1,0 11 0,13-18 1,-1 10-2,3 2-1,8 5-1,-2-5-1,11 10-6,-8-4-16,4-3-5,4 6-1,-5-7 0</inkml:trace>
  <inkml:trace contextRef="#ctx0" brushRef="#br0" timeOffset="22">22527 12370 22,'0'0'25,"0"0"0,-16-3 4,4 1-17,12 2-2,-32 13 2,19 4-2,-13-8 0,10 16-1,-8-11 0,9 9-4,-5-7-1,7 8-2,2-8-1,5 2-1,5-3 1,5-4-1,4 0-1,5 0 1,5-2-2,3-6-1,7 4-3,-6-16-11,7 2-17,4-6 1,-1-5-1,3-4 1</inkml:trace>
  <inkml:trace contextRef="#ctx0" brushRef="#br0" timeOffset="23">22787 12151 53,'6'25'29,"-4"-4"1,6 7-1,5 1-27,-3 1 1,1 6-1,-2 2 0,-1 0-1,0-1 0,-3-3-2,1-1-5,-8-7-17,-4-12-7,8-2 1,-2-12-1</inkml:trace>
  <inkml:trace contextRef="#ctx0" brushRef="#br0" timeOffset="24">22685 12352 42,'0'0'32,"2"12"-1,-2-12 1,22-8-18,0 8-8,1-9 0,13 8-1,-3-9-1,8 2-4,4 3-3,-3-7-13,3 6-15,3 3-2,-7-2 0,1 4-1</inkml:trace>
  <inkml:trace contextRef="#ctx0" brushRef="#br0" timeOffset="25">23189 12465 13,'19'-5'25,"-7"-13"0,13 12 1,-1-3-15,-4-2-2,5 9 0,-4-2-3,1 8-1,-7 2-1,-1 10 1,-7-4 0,0 11 1,-12-5-1,4 6 1,-14-4 0,3 4 0,-11-9-1,6 1-1,-8-7-2,2 0 0,-1-10 0,0-2-2,5-7-3,-1-5-3,16 4-14,-3-8-12,4-4-2,8 0-1,3-5 2</inkml:trace>
  <inkml:trace contextRef="#ctx0" brushRef="#br0" timeOffset="26">23524 12384 43,'0'0'30,"4"14"1,0-3-2,-4-11-18,17 34-1,-11-23-2,9 10-1,-8-3-2,8 5 0,-9-4-2,2 4 1,-4-4-2,0-5 0,-4 1-1,1-2 0,-1-13 0,-4 12-1,4-12 1,0 0-1,-6-20 2,6 5-1,0-3-1,1 0 0,2-4 1,0-1-1,6 3-1,-1-2 1,5 3-2,2 2 2,4 4-2,0-3 0,8 10-6,-9-10-11,9 8-15,4 1 0,-1-1-1,2 1 0</inkml:trace>
  <inkml:trace contextRef="#ctx0" brushRef="#br0" timeOffset="27">24182 12330 60,'0'0'32,"0"0"-1,0 0-4,-17-6-19,17 6 2,-18 1-4,18-1 0,-29 8 0,13 4-1,-10-3-1,4 10-1,-5-2 2,5 1-3,-1 0 1,6 0-2,2-1 0,8-2 0,6-4 0,1-11-1,22 12 0,-1-7 0,4-2-1,6 2 1,-1 0 0,1 0-1,-3 1 1,-4 3 0,-4 1-1,-7 3 1,-7 0 1,-6 0-2,-7 3 2,-4 0 0,-6 1-1,-4 1 1,-3-2-1,-2-2 0,-1 3-1,-1-3 0,5 4-7,-10-13-21,12 3-8,2-11 0,3-3 0</inkml:trace>
  <inkml:trace contextRef="#ctx0" brushRef="#br0" timeOffset="28">20770 9382 1,'0'0'11,"0"0"1,0 0-2,-13-3 0,13 3 0,0 0 0,0 0 0,0 0-1,0 0 0,0 0-1,-9-11 0,9 11-1,0 0 0,0 0-2,0 0 0,0 0-2,0 0-1,0 0 0,0 0-1,0 0-1,0 0 0,2 14 0,-2-14-1,6 20 1,-1-7-1,-1 4 1,-1-3 0,1 3 0,0 1-1,-1 1 1,1 0 0,0-3 0,-2 3 0,1-6-1,0 4 0,-3-17 0,5 20-1,-5-20-1,5 11-4,-5-11-4,0 0-10,5-14-7,-9-1 0,4 15 2</inkml:trace>
  <inkml:trace contextRef="#ctx0" brushRef="#br0" timeOffset="29">20804 9416 9,'0'0'14,"0"-12"-1,0 12-1,-10-11 1,10 11-2,-13-6 1,13 6-3,-13-9 0,13 9-2,0 0-3,0 0-1,-11-6-1,11 6 0,0 0-1,16 7-1,-5-3 1,4 2 0,2-2 1,6 4-1,0-4 0,4 1-1,1 1 0,0 2 0,-1 0 0,0-1 0,-4 4-1,-1 0 0,-3 4 1,-5 0 0,-3 1-1,-2 1 1,-6 2-1,-1-2 1,-4 1 0,-3-1 1,-3-4-1,-3 0 2,-1-3-1,-4-3 0,-1-3 0,-2 0 1,-2-4-1,1-1 0,-2 0 1,2-3-2,2 2 2,4-2-2,-1-1 0,4-1-1,11 6 0,0 0 0,0 0-2,-9-12 0,9 12-2,0 0-1,22 1-4,-22-1-9,14-3-9,5 4 2,-8-12 0</inkml:trace>
  <inkml:trace contextRef="#ctx0" brushRef="#br0" timeOffset="30">21185 9450 39,'0'0'26,"-9"13"-1,9-13 0,-15-2-25,15 2-1,0 0-1,0 0 1,2 12 2,-2-12 0,3 16 2,1-4 0,-4 2 0,2 3-1,-2 1 1,2 3-1,-2-3-1,0 1-2,2-1-2,-2-18-4,4 24-7,-4-24-11,0 0-3,11 4 0,-11-18 5</inkml:trace>
  <inkml:trace contextRef="#ctx0" brushRef="#br0" timeOffset="31">21315 9325 8,'-3'-12'15,"14"12"-1,-11 0-1,0-13-16,0 13 2,0 0 3,0 0 3,0 0 2,0 0 4,6 13 2,-4 0-1,-2-13-1,0 27-5,-1-9 0,3 7-3,-3 0 0,5 9-1,-2 4 0,2 2-1,1 4-1,4 0 1,0 0-1,1-7-1,3 2-5,-3-16-7,0-10-15,7 2 0,-17-15 0,21-8 2</inkml:trace>
  <inkml:trace contextRef="#ctx0" brushRef="#br0" timeOffset="32">21503 9309 38,'0'0'27,"5"23"-2,-5-23 2,-7 21-26,7-2-1,0 2 0,1 5 1,-2-1 0,2 5 1,-2-3 0,1-1-1,0 4 1,0-3-1,1 3-3,-2-7-3,6 3-5,-5-10-11,0-16-7,3 21 0,-3-21 1</inkml:trace>
  <inkml:trace contextRef="#ctx0" brushRef="#br0" timeOffset="33">21280 9599 37,'0'0'27,"13"2"-1,-13-2-2,23-10-20,2 6-2,0-3 0,8 3-1,-1-3 1,5 3-2,-1 0 0,2 1-4,2-2-17,0 6-6,-11-12-1,4 9 0</inkml:trace>
  <inkml:trace contextRef="#ctx0" brushRef="#br0" timeOffset="34">21899 9547 27,'0'0'24,"-15"-1"-3,15 1-1,0 0-21,0-19-2,2 5 2,3-3 2,4 1 2,1-6 2,5 2 1,0-2 1,7 5 0,-5 0-2,6 7 0,-3 3-3,-2 6-1,-4 3-1,-3 9-1,-7 3 2,-1 6 0,-8 1 1,-2 4 0,-10-2 1,3 3-1,-7-3 2,4 1 0,-6-6-1,4-2-1,-2-4-1,3-5 0,3-3-4,-1-10-1,16 6-8,-18-24-11,10-2-8,7 2 1,0-10-1</inkml:trace>
  <inkml:trace contextRef="#ctx0" brushRef="#br0" timeOffset="35">21979 9198 18,'15'-6'23,"-15"6"1,0 0-10,16 0-4,-16 0-3,9 19-2,-6-4 0,2 10 0,-4 1 0,3 11 0,-6-2 0,5 7-1,-3 0 0,2 1-2,2-1-7,-2-7-20,3-13-3,15-5-2,-4-21 1</inkml:trace>
  <inkml:trace contextRef="#ctx0" brushRef="#br0" timeOffset="36">22354 9468 39,'-4'22'23,"4"-22"-8,0 0-8,21-10-27,-9 0 3,-1-4 7,6 0 4,-5-4 4,1 4 4,-4-2 6,-9 16 9,5-23 1,-5 23-4,-6-15-8,-6 12-2,-1 1-3,-5 2 0,1 3 1,-5-2 1,5 3 0,-5-3 2,8 9 0,-5-6 0,8 7-1,-3-5 1,8 8-2,-7-4 2,7 5-2,-3 0 1,4 3-1,-3-1-1,6 4 1,-2-1-1,4 1-1,2-5-1,1 0 0,5-6-2,-8-10-2,24 8-3,-13-18-8,8-7-17,6 1 2,-2-8-1,5-3 1</inkml:trace>
  <inkml:trace contextRef="#ctx0" brushRef="#br0" timeOffset="37">22581 9078 37,'0'0'29,"0"0"-2,-17 15 2,20-3-22,5 11-5,2 9-3,3 5 2,2 6 0,3 4 0,-2 4 1,3 4 0,-5-2 0,0 2 0,-5-4 0,1-4-1,-5-4-1,-3-8-1,1-2-3,-7-17-2,6 3-8,-2-19-7,-18-8-8,18 8 1,-20-32-1</inkml:trace>
  <inkml:trace contextRef="#ctx0" brushRef="#br0" timeOffset="38">22552 9490 39,'11'1'23,"4"-2"1,11 2-3,2-6-5,16 6-5,3-4-7,9-3-15,-1-4-17,13 8-1,-6-14-2,8 2 1</inkml:trace>
  <inkml:trace contextRef="#ctx0" brushRef="#br0" timeOffset="39">23223 9111 4,'-3'-11'25,"3"11"1,0 0-4,0 0-6,18-7 0,-18 7-4,0 0-1,0 0-3,0 0-1,0 0-2,4 12-1,-7 0-1,3 6-1,-1 4-1,2 9 0,-1 6 0,2 6 0,-2 2 0,4 3-2,0 1 1,-1-1-1,3 3-2,-4-7-3,6 0-4,-9-19-3,11 9-4,-9-14-14,-1-20-1,-1 14 2,-5-25 9</inkml:trace>
  <inkml:trace contextRef="#ctx0" brushRef="#br0" timeOffset="40">23087 9474 24,'0'0'26,"0"0"3,0 0-1,5-18-16,10 17-2,-6-12-2,11 10-1,-3-8-2,11 6-1,-2-3-2,3 3-2,2 2-3,-5-3-2,6 11-5,-11-7-12,2 3-10,1 2 2,-9-5 0</inkml:trace>
  <inkml:trace contextRef="#ctx0" brushRef="#br0" timeOffset="41">23418 9436 9,'-12'-2'22,"12"2"0,-1-12-1,3-2-13,9 4 1,-2-6-1,9 4 0,-4-4-1,9 5 0,-9-1-1,7 6-1,-9 0-1,2 12-1,-14-6-1,14 13-2,-12-2 2,-2 6-1,-5-2 0,0 5 1,-4-2-1,2-1 0,-5 0 1,2-1 0,-2-2-1,2-4 1,-1-2-1,11-8 0,-18 8-1,18-8-2,-12-5-3,12 5-7,-14-23-19,14 23 0,-6-23-1,7 9 2</inkml:trace>
  <inkml:trace contextRef="#ctx0" brushRef="#br0" timeOffset="42">23648 9302 1,'0'0'19,"6"17"5,-6-17 1,0 0-10,0 0-5,0 0 0,-4 21-1,4-21-1,6 20-1,-6-20-1,12 25-1,-12-25 0,21 23-2,-21-23 0,23 25-1,-23-25 0,17 19 1,-17-19-1,14 14-1,-14-14-1,5 13 0,-5-13 0,0 0 0,0 0 0,0 0-1,0 0 2,0 0-1,-12-16 0,12 16 0,-10-19 1,10 19-1,-8-23 1,8 12 0,4-3-1,6-1 3,1-4-2,7 5 0,2-3 0,4 3 0,1 2-2,-3-2-5,7 6-22,-8 6-6,-8 0 2,-2 0-2</inkml:trace>
  <inkml:trace contextRef="#ctx0" brushRef="#br0" timeOffset="43">21847 10093 1,'0'0'2,"-12"10"17,12-10-7,0 0-1,0 0 2,4 14 1,-4-14-1,0 0 1,0 0-2,1 16-2,-1-16-1,-4 11-3,4-11 0,-6 13-2,6-13 2,0 0-2,0 0-1,0 0 0,0 0-1,-1-15 0,5-5-2,3-2 1,0-3-1,2-7 0,1-2-2,1-1 2,0 1 0,1-1-1,-1 5 1,-1 2 0,-1 5-1,0 6 1,-3 6 0,-6 11 0,0 0 0,0 0 0,0 0 0,0 0 0,7 18 0,-9-7 1,1 3 0,2 2-1,0 0 1,3 1 0,-2-2-1,4-2 0,-6-13 1,15 18-1,-4-14 0,1-3 0,4-7 0,2-5 0,7-4 0,0-4 0,1 0 0,1 0 0,-4 1 0,-1 1 0,-5 9 0,-1 3 0,-16 5 0,15 16 0,-12 1-1,-3 4 2,-1 5-2,-1 5 2,-4 1 0,-2 2 0,-2 0-1,2-5 2,-3 0-1,0-1 0,2-4-1,1-5-1,5-4-2,3-15-7,0 0-17,0 0-6,17-13-1,-4-3 1</inkml:trace>
  <inkml:trace contextRef="#ctx0" brushRef="#br0" timeOffset="44">22381 9992 8,'0'0'24,"6"-11"2,-6 11-4,18-2-10,-18 2-1,15-5-1,-15 5-2,14-4-2,-14 4-2,20 3-1,-20-3-2,22 11 0,-11-3-1,1 3 0,2 4 0,-2 1 1,-1 3 0,-3-1-1,-2 0 2,-2 3 0,-4-4 0,1 2-1,-6-6 1,1 0-1,4-13 0,-20 15 0,5-12-1,1 0 1,-6-5-1,1-1-1,-1-2 1,2-5 0,1 2-1,3-3 0,14 11-2,-12-22 2,17 10-2,2-3 1,10 4-1,3-2 0,9 0-1,-3-4 1,7 2 0,-4-1 0,2 5 1,-7-2-1,0 4 1,-8 2 0,-4 2 2,-12 5 0,13-1 0,-13 1 1,0 0-1,0 17 2,0-17 0,1 21 1,0-9 1,6 4 0,-3-2-1,6 4 1,-4-7 0,5 4-1,-5-3 0,3 3-2,-9-15 0,9 14 0,-9-14 2,0 0-1,5 12-1,-5-12 1,0 0-1,0 0 1,-1-13-2,1 13 1,-1-21-1,1 4 0,1 2-1,1-6 1,3 3-1,1 1 1,3 1-1,1 0 1,1 3-1,0 1 0,2 3-1,-2-3-3,9 10-8,-7-6-18,-1-4 1,7 5-1,-7-6 1</inkml:trace>
  <inkml:trace contextRef="#ctx0" brushRef="#br0" timeOffset="45">23000 9771 39,'-5'15'28,"6"-2"1,-5-1 1,4-12-22,-2 30-1,-2-15-1,8 12-2,-5-4 0,4 7-1,-3-2 0,3-1-1,-2-4-1,1 0-1,0-3 0,-2-6 0,0-14 0,0 0-2,13 3 0,-6-14-2,7-3 1,-3-7 0,5-4 0,-3-5-1,4 3 2,-3-1 1,-1 3 0,-1-1 1,0 7 1,2-1-1,2 3 1,1 3 0,-1-1 0,4 2 0,0 0-1,-2 2 0,2 6-4,-7-4-8,-13 9-17,18 2 0,-18-2-1,-3 14 0</inkml:trace>
  <inkml:trace contextRef="#ctx0" brushRef="#br0" timeOffset="46">23064 9970 37,'0'13'30,"0"-13"1,15 1 1,4 4-23,-5-9 0,12 8-2,-8-9-1,9 8-2,-4-3-2,1 3-1,-1 2-2,-3-4-2,2 10-2,-11-11-4,12 12-14,-8-5-9,-3-3 0,3 1 0</inkml:trace>
  <inkml:trace contextRef="#ctx0" brushRef="#br0" timeOffset="47">23379 10068 33,'-17'1'26,"17"-1"-3,-8-11-4,5-7-14,13 2 2,-5-6-2,12 5 1,-7-6 0,13 12 0,-9-4 0,8 8-1,-7 1-2,3 9-1,-4 1-1,-2 7 0,-2 3-1,-3 3 2,-4 0-1,-1 2 1,-4 2 0,-2 2 1,-6-6 0,2-4 0,-7-2 1,0-2-2,-2-5-1,-2-1 0,2-4-2,-4-8-2,10 7-7,-9-7-19,9-4-5,8 1 0,-1-5 1</inkml:trace>
  <inkml:trace contextRef="#ctx0" brushRef="#br0" timeOffset="48">23657 9910 13,'0'0'26,"0"0"1,8-12 1,-8 12-14,0 0-2,0 0-3,0 0-1,2 11-2,4-1 0,-6-10-1,8 19 1,-8-19-2,13 20 0,-13-20-2,16 20 0,-16-20-1,16 16 0,-16-16-1,14 12 0,-14-12 0,13 9 0,-13-9 0,12 3 1,-12-3 0,11-3 0,-11 3-1,8-11 1,-8 11 0,7-24-1,-5 10 1,2-5-2,-1 1 1,0-1-1,3 3 0,-3-2-2,-3 18-5,10-20-20,-10 20-4,15-13-2,-15 13 1</inkml:trace>
  <inkml:trace contextRef="#ctx0" brushRef="#br0" timeOffset="49">24042 9631 5,'0'0'26,"1"-11"1,-1 11 1,0 0-13,0 0 0,11 14-3,-11-14-2,-2 25-2,-2-10-2,9 13 0,-8-1-2,8 8 0,-5-1-2,4 4 0,-2-4-1,1 1 0,-2-6 0,-2-2-2,2-7-3,-1-20-7,0 0-15,0 0-7,0 0 1,3-31-1</inkml:trace>
  <inkml:trace contextRef="#ctx0" brushRef="#br0" timeOffset="50">24060 9637 27,'0'0'28,"-2"-16"0,2 16 1,11-12-18,-11-3-3,11 7-2,-5-6-1,9 6-1,-3-6-1,5 8 0,-4 0 0,3 9-1,-4-1 0,3 7-1,-6 4 1,-1 8-1,-4-2-1,-2 7 1,-3-1 0,-1 1-1,-3-1 1,-3 2 0,-3-7 1,-1-1-1,-3-4 0,1 0 0,-2-5 0,3-5 0,-1-1-1,14-4 0,-15 3 0,15-3-1,0 0 1,11-6-1,2 5 1,4 4 0,1 3 0,2 3 0,0 2 0,-1 6 0,-5 0 0,0 1 1,-6 2-2,-3 2 2,-6-2-1,-2 0 1,-5-1 0,-3-1 0,-4-5 0,-1 2-1,-1-4 1,-3-5-1,-1-1-1,0-3 0,4 0 0,-3-5-4,20 3-5,-30-3-18,20-8-4,10 11-2,-2-26 3</inkml:trace>
  <inkml:trace contextRef="#ctx0" brushRef="#br0" timeOffset="51">24376 9589 35,'17'4'31,"-17"-4"0,13 4 1,-2 8-18,-11-12-3,0 19-3,-8-8-2,7 10-1,-5 2-2,4 6 0,-5 0-1,4 6 0,-1 2-2,2-1 1,-1-1 0,3 0-1,0-5-1,0-6-1,4 3-4,-4-27-12,0 20-15,0-20-2,17 1 2,-5-7-2</inkml:trace>
  <inkml:trace contextRef="#ctx0" brushRef="#br0" timeOffset="52">24718 10031 79,'18'15'34,"-18"-15"2,0 0-1,14 7-28,-14-7-3,0 0 1,0 0 0,0 0-1,0 0 0,0 0 1,0 0-1,0 0-1,0 0-2,0 0 0,0 0-1,0 0-1,0 0-2,0 0-6,0 0-28,0 0-3,0 0 1,-18-21-2</inkml:trace>
  <inkml:trace contextRef="#ctx0" brushRef="#br0" timeOffset="53">22727 6456 22,'0'0'17,"-4"-11"-3,4 11 0,0 0-1,0 0-2,0 0-1,0 0-3,0 0-1,0 0-1,0 0-1,0 0-2,0 0 0,1 24 0,5-7 0,2 8 0,1 3 0,2 4-1,-3 0 1,3 5-1,-2-2-1,-3-2-2,1-1-4,-8-10-6,1-7-16,4 3-1,-4-18 0,0 0 0</inkml:trace>
  <inkml:trace contextRef="#ctx0" brushRef="#br0" timeOffset="54">22477 6540 18,'-13'-3'24,"13"3"1,-11 2 1,11-2-16,0 0-4,2-11 0,9 10 1,-11 1-1,29-14-1,-9 4 0,11 0-1,0-6-1,10 1-1,-2-5 0,2-1-1,-1 2-1,-3-1-2,0 8-8,-8 0-19,-8-4-2,1 8 1,-14-8-1</inkml:trace>
  <inkml:trace contextRef="#ctx0" brushRef="#br0" timeOffset="55">23028 6602 21,'0'0'23,"17"-10"-8,-5 6-2,4-5-3,1 2-3,1-7-2,2 1-2,0-4 0,1 2-1,-2-2 0,-2 4 1,-5-4 0,-1 6 0,-8-1 0,-3 12 0,-2-12-1,2 12 0,-22-7 0,9 7-1,-6 1-1,2 2 1,-1 0 0,2 2 0,-1-2 1,6 2-1,-1 1 1,12-6 0,-17 14 0,17-14 0,-11 18-1,7-5 1,2 1-1,0 5 1,0 0-1,3 2 1,-1-3-1,1 3 1,1 0-1,1-2-1,-2-2 1,3-1-1,-4-16 1,7 22-1,-7-22 0,19 13 0,-6-13 1,4-4-1,3-4 0,1-4 1,1 0-1,0-4 0,-2-2 0,-3 1 0,-2 0 0,-4 3 0,-2 2-1,-2 1 1,-2-2 0,-2-1 0,4 4-1,-4-5 1,6 3 0,-2 0 0,3-3 1,-2 3-1,2-1 1,-10 13-1,16-15 0,-16 15 0,11-8 1,-11 8 0,0 0-1,0 0 1,0 0-1,0 0 2,0 0 0,0 0-1,0 0 1,0 0 0,0 0 0,4 14-1,-4-14 0,0 17 0,0-4-1,1 4 1,0-2-1,0 0 0,1-3 0,0 2 0,0 1-1,2-2 2,0-2-1,-4-11 0,11 15 0,-11-15 0,16 2-1,-5-2 1,-11 0 1,20-19-2,-9 5 1,0-3 0,-1 0 0,0 2 0,0-4-1,-1-1 1,0 0 0,-1 5 1,2 0-2,-1 3 1,-1 1 0,1 0 0,-9 11 1,16-12-1,-16 12 0,12-1 0,-12 1 0,12 3 0,-12-3 1,14 11-1,-8 0 0,0 5 1,0-3-1,0 1 0,-1 0 1,1-2-1,-2 2 0,-1-3-1,-3-11 2,20-4-2,-6-5 1,4-3 0,2-3-1,2-5 1,4-4 0,-1 0 0,-3 4 0,-3 1 1,-5 5 0,-1 3-1,-13 11 1,12-10-1,-12 10 0,0 0 0,0 0 0,2 17 0,-2-17 0,1 19 0,3-4-1,1-1 1,2 7-3,-3-10-5,12 7-20,-4-7-5,-12-11 0,21 6-1</inkml:trace>
  <inkml:trace contextRef="#ctx0" brushRef="#br0" timeOffset="56">24041 6352 1,'0'0'19,"-3"15"5,3-15 1,-11 7-15,16 5 1,-5 0 1,9 8-2,-7-3-1,10 7-3,-3 3-2,3 3-2,0 4-2,3 2 1,-3-1-2,0-1 1,-2-3-1,-1-3 1,-3-5-1,-3-5 0,0-5 0,-3-13 0,0 0-1,-15 5-1,15-5 0,-23-26-1,11 4 0,-5-7 0,2-1 0,-2-6 2,2 3 0,2-1 1,2 0 1,6 6 1,3 0 1,5 7 1,5-4 0,6 7 0,2-6 1,7 6 0,-3-1 1,7 6-1,-9-2 1,5 8-1,-8-1-1,3 8 0,-18 0-1,17 11-1,-17-11 0,4 23-1,-5-9 1,-1 4-1,0 1 0,-2 0 1,-2-2 0,3 1 1,-6-3 0,2 1 0,-5-2 0,-2 1 0,-3-6-2,0 1-1,1 1-6,-10-12-13,8-5-12,5-1 1,-1-15-2</inkml:trace>
  <inkml:trace contextRef="#ctx0" brushRef="#br0" timeOffset="57">24140 5941 24,'15'10'26,"-15"-10"1,15 17 1,-1-1-20,-10-1 0,10 12 1,-10-4-2,9 9 0,-8-1-1,6 6-3,-8-4 1,5 7-2,-3-3-2,-2-5-2,3 2-2,-7-11-6,10 3-8,-7-9-12,-2-17-2,0 0 2,0 0-1</inkml:trace>
  <inkml:trace contextRef="#ctx0" brushRef="#br0" timeOffset="58">24357 6215 11,'0'0'25,"23"-10"2,-14-2 1,3 4-17,9 5 0,-8-5 0,10 9-2,-11-6 0,9 7-3,-7-3-1,5 8-1,-4-3-2,-1 6 0,0-2 0,-2 6 0,-2-2-2,0 6 0,-3-1 1,-1 1-2,-1 2 1,-2-2-1,0 0 1,-2-1-1,-2-2 2,-2-3 0,-3 0-1,6-12 1,-17 16 0,6-10 0,-5-6 0,1 0-1,-1-3 1,-1-2-1,3-4 0,2-2-2,12 11 2,-12-23-2,12 23 0,6-23 0,-6 23-2,18-21-2,-1 16-5,-6-2-14,3-4-7,4 2 2,-5-6 1</inkml:trace>
  <inkml:trace contextRef="#ctx0" brushRef="#br0" timeOffset="59">24619 5865 37,'0'0'28,"0"0"1,0 0 0,0 0-20,0 0-1,0 0-1,17 26-1,-13-12 0,7 12-2,-2-3 0,4 10-1,-2-2-1,5 6 0,-2 0-2,1 0-1,1-2 0,-3-4-1,0-3-1,-7-8-3,5 2-6,-11-22-17,0 0-3,0 0 0,-12-17 1</inkml:trace>
  <inkml:trace contextRef="#ctx0" brushRef="#br0" timeOffset="60">24534 6069 44,'27'4'29,"-9"-11"1,11 3 1,7-3-22,-7-7-3,10 9-1,-5-7-3,-1 3-2,0 0-3,-7-3-6,4 3-19,-3 8-3,-10-5 1,3 4-1</inkml:trace>
  <inkml:trace contextRef="#ctx0" brushRef="#br0" timeOffset="61">24968 6055 10,'4'11'24,"-4"-11"1,0 0-1,13-5-16,-13 5-1,18-14-2,-10 3-1,2-1-3,-2 0-1,0-1-1,-3 2 1,-5 11-1,-4-13 1,4 13 0,-20 2 0,3 4 0,-1 4 2,-2 4 1,-4-3 1,6 9 3,-8-8-1,11 8 1,-5-6 1,11 9 0,-7-9-2,11 8 0,1-4-3,6 3 0,2-4-1,5 1-2,5-3 0,2-5-1,7-2-3,-2-8-3,10 4-11,-4-8-15,-2-7 2,3-2 0,-8-10-1</inkml:trace>
  <inkml:trace contextRef="#ctx0" brushRef="#br0" timeOffset="62">25156 5824 22,'0'0'26,"0"0"-8,0 0 0,0 0-1,0 0-2,0 0-3,0 0-2,-3 13-3,3-13-3,-13 6-1,13-6-1,-11 16-1,11-16 1,-11 14-1,11-14 0,-6 12 0,6-12 0,-1 13-1,1-13 1,0 0 0,5 11 0,-5-11-1,11 10 0,-11-10 1,18 8-1,-7-2 0,-11-6 1,20 10-1,-9-5 0,-11-5 1,19 12-1,-19-12 0,16 15 0,-16-15 0,16 17 0,-16-17 1,18 19-2,-18-19 2,15 19-2,-15-19 2,11 22-1,-6-11 0,-4 1 0,-1 2 1,1 0-2,-2 2 2,0-3-1,-3-1 1,1-1-1,-2 0 1,5-11-1,-15 17 1,4-11 0,0 2 0,-2-2-1,2 1 0,-3 0-1,2-3 0,12-4-3,-24 11-11,24-11-18,-15 6 0,15-6 1,-10-11-1</inkml:trace>
  <inkml:trace contextRef="#ctx0" brushRef="#br0" timeOffset="63">2972 7948 15,'0'0'23,"-2"-13"-1,2 13 1,0 0-15,0 0-4,0 0-1,-14 7 1,14-7 0,-12 1 0,12-1-1,-16-3-1,16 3-1,-17-9 2,17 9-2,-22-16 0,10 7-1,-2-1-1,-2-3 2,-5 2-1,1-1 0,-4-1 0,1 0 1,-4 1-1,-2-1 1,-3-2-1,0 3 0,-1-4 0,-1-2 1,0-4-1,-2-1 0,0-2 0,-1-3 0,1-2 0,-2-4 1,-4-1 0,1-1-1,-1-3 1,1-1 0,-3-3 0,2-4 0,-2-1 0,3-1-1,-1-3 1,1-4 0,-3 0-1,2 0 1,0-3-1,0 1 0,1-4 0,-2-1 0,1-3 0,1 3 0,3-3 1,2 3-1,0 0 0,3 1 1,4-2-2,3 3 0,4-1 1,5 0 0,3-1-1,3-2 1,1-3 0,2-1 0,2-1 1,5 1-1,0-6 0,2 2 1,2-1-1,3-1 1,2 0-1,3-1 0,3 2 1,3-2-1,3 2 1,5 1-1,3 1 0,4 2 1,2-1-1,1 3 0,2 1 0,2 1 0,-4 3 0,3-1 1,1-1-1,2 1 1,0 2-1,3 1 1,2 1-1,2 1 0,6 2 0,2 1 1,2 4-1,1 2 2,2 3-2,2 0 2,-1-1-1,0 0 0,1-1 0,2 0 0,-3-2 0,2 0-1,-1 0 1,2 0-1,2 1 1,4 0-1,-4 3 1,0-1-1,0 1 0,1 0 0,0 2 0,-1-1 0,-3 2-1,2-1 1,1-1 0,2 0-1,0 2 1,2 4 1,-1-1-1,-1 3 0,2 2 1,1 4-1,-2 3 0,1 6 0,-2 0 1,3 0-1,5 3 0,0 3 1,1 3-1,-2-1 0,2 4 0,0 0 0,-2 4 0,-3-1 0,-2 2 0,1 1 3,0 4-4,0 1 1,-3 2-1,1 0 1,-1 3-1,-1 1 2,-1 4-2,-1 1-2,-4-1 3,1 1 0,1 1 0,2 0 0,0 1 0,2 2-1,-2-1 1,0-3 0,0 1 0,-3-1 0,-1 1 0,1-4 0,-5-1 0,2 0 1,1 1-1,1-4 0,2 0 0,2-3 1,0 3-1,-2-2 0,0 2-1,-2-3 1,-2 2 1,-3 2-1,-2 2 0,0-1 0,-2 1 0,-1 0 1,2 2-1,1-4 1,0 2-1,1 0 1,0-1-1,1 1 1,-1-4-1,2 2 1,-5 0 0,2 0-1,1-3 1,3-1-1,-3-2 0,3-1 0,-2-3 0,4 1 0,3-5 0,3 1 0,-1 1 0,0-4 0,2 0 0,-1 4 0,3-3-1,-4-2 1,-2 1 0,1-1 0,-3-1-1,0 3 1,0-5 0,-1 3 0,0-1 0,-2 2 0,0-1 0,-3 1 0,-1 2 0,-1 2 0,-4-1 0,0 0-1,0 2 1,-1 1 0,1 0-1,1-3 1,0-1 0,1 3 0,2-1 1,1-3-1,-1 1 0,2-2 0,-2-1 1,0 4 2,-1 0-3,4-3 0,-4 1 0,2 4 3,3-4-2,0 3 2,6-1-3,1 0 0,4-5 0,0 2 4,2-1-4,1 3 0,1-3 1,1 1-1,-5-2 0,1 5 1,-1-3-1,1 2 0,1 1 1,0-3-1,-4 2 1,-1-1-1,-2 2 1,-3 1 0,-1-4-1,-3 5 1,-4-3 0,-3 4-1,-1-2 1,0 5-1,-2-3 0,2 0 1,-1 1-1,-3-1 2,2 1-2,-1-1 2,-1 1-2,-1 0 1,-3 2-1,1 0 1,-4 0-1,-1 0 0,1 1 1,1 2-1,-2-2 0,1-2 1,0 3 0,1 0-2,0 3 2,0-3-1,2 2 0,2-2-1,3 3 1,3-3-1,4-3 1,0 2 2,1-3-2,0 3 0,2 0 1,-1 1 0,-3-3-1,0 6 1,-1 1-1,-1 0-2,0 2 3,0 1-2,-1-1 0,-2-3 0,1 5 2,-2 2-2,0-2 1,-2-2 0,-1 1-1,0-1 1,-1 3 0,-2 0 1,-1 1-2,0-4 2,-4 4-1,2 1 0,-3 1 0,2 0 0,-2-2 0,0 1 0,1 0 0,1 0 0,2-1 0,-1 0 0,4 0 0,-1-2 0,-1 3 0,0 0 1,0-1-1,-1 1 0,-5 2 1,-1 2-4,-1-2 3,-1 3-3,-2 0 2,-1-1-2,0 2 3,-1 0-3,2-3 3,2-2 0,0 1 0,2 2 1,2-2-1,3-1 0,1 0 0,-1 1 0,4 1 0,-2 1 1,1 1-1,-2-2 0,-1 1 0,-2 0 1,-2-1-1,0 2 1,-4-3 0,-1 2-1,-1-3 0,0 1 0,-3 2 1,1 0-1,-3 2 0,1-5 0,-1 3 0,1 1 0,-2 0-1,2-1 2,-1-1-2,-1-3 1,1 0 1,-2 3-1,1-4 0,-2-2 0,-1 0 0,-2-1 0,-2 0 1,0-1-1,-3 0-1,-11-6 2,18 11-1,-18-11 0,11 6 0,-11-6 1,0 0-1,0 0 0,0 0 1,0 0-1,0 0 0,0 0 0,0 0 0,0 0-1,0 0 1,0 0 0,0 0 0,0 0 0,0 0 0,0 0 0,0 0 1,0 0-1,0 0 0,0 0 0,0 0 0,0 0 0,0 0 0,0 0 0,0 0 0,0 0 0,0 0 0,0 0 0,0 0 0,0 0 0,0 0 0,0 0 0,0 0 0,0 0 0,0 0 0,0 0 0,0 0 0,0 0 0,0 0 0,0 0 0,0 0-1,0 0 1,0 0 0,0 0 0,0 0 0,0 0-1,0 0 2,0 0-1,0 0 0,0 0 0,0 0 0,0 0 0,-12 14 0,12-14 0,-18 7 0,7-2 0,-3-2 0,-1 4 0,0-3 0,-1 2 3,-1-1-2,0 1 3,-1-1-4,1 0 3,2 0-2,-1-1 2,0 2-3,2-3 1,3 0-2,11-3 0,-15 6 1,15-6 0,0 0 0,-13 5 0,13-5-1,0 0 2,0 0-1,0 0 0,0 0 0,0 0 0,0 0 0,0 0-3,0 0 3,0 0 0,0 0-1,0 0 1,16 0 0,-16 0-1,20-2 1,-8 1 3,3 0-3,-1 1 0,2-1 0,1-2 0,0 5 0,0-5 0,-1 2 0,1 0-1,2 1 1,-4-1 0,1 1 0,0 1 0,0-1 0,-1 2 0,2-3 0,0 0 0,0 0-1,0-2 1,0 1 0,-2-2-3,-2 2 3,-2-2-3,-11 4 3,14-4-2,-14 4 3,0 0-3,0 0 2,0 0 3,0 0-3,0 0 1,-6-11-2,6 11 1,-11-13 0,3 2 0,1 0-1,0-6-2,-2-2 4,0-2-1,-1-3 1,0-3-1,-1-2 0,-1-4 0,-1 0 0,0-2 0,-2 1 1,-1 2-1,2-4 1,-2 4-1,0-1 0,1 5 0,1 0 1,0 2-1,3 6-1,3-1 1,2 7 0,6 14-1,-8-20 1,8 20 2,0 0-2,0 0-1,19-6 0,-19 6-1,23 12-1,-23-12-7,29 33-15,-19-11-11,-5 0 3,-5-4 0</inkml:trace>
  <inkml:trace contextRef="#ctx0" brushRef="#br1" timeOffset="64">21087 10665 1,'0'0'12,"0"0"4,0 0-10,0 0-4,-11 6 1,11-6 3,0 0 1,0 0 0,0 0 1,0 0 0,0 0-1,0 0-1,0 0-1,0 0-2,0 0 0,0 0-2,0 0 2,0 0-2,0 0 2,-11 0-1,11 0 1,0 0-2,0 0 1,0 0 0,0 0-1,0 0 2,0 0-2,0 0 1,17 1 0,-17-1-1,17-4 0,-6 4 0,3 0 0,-1-2-1,2 0 1,-2-1-2,2 0 1,-1-2 0,2 1 0,0-2 0,1 2 0,3 1 0,-1-3-1,4 1 2,1 2-2,1 1 1,2-2 0,0 1 0,1-1 0,-1-1 0,1 1 1,0 0-1,-2-4 0,2 3 0,-3-1 0,1 4 1,1-3-1,0 1 0,-3 1 0,1-2 1,-2-1-1,-1 2 0,0-1 1,0-1-1,-3 0 0,1 0 0,2 0 0,-3 1 0,1 2 1,-1-5-1,2 2-1,-1 3 2,-2-1-2,1 0 1,0 0 0,1-1 0,-1-1 0,1 1 0,2 1 0,-1-1 0,1-1 0,1 1 0,2 5 0,-2-5 0,3 2 0,2-2 0,0 0 0,1-1 0,-1 4 0,0-3 1,0-1-1,-2 4 0,-2 1 0,1 1 0,-3-2 0,1 2 0,-1 0-1,1-3 1,0-1 0,0-3 0,3 3 1,-3-4-1,3 2 0,-2 0 1,2 1-1,1-1 1,0 4-1,2-2 0,0 2 1,0-1-1,2 1 1,-2-3-1,1 0 0,-2-1 1,1 2 0,-1 0-1,-1 1 0,0-2 0,-2 2 0,1 0 0,-2 2 0,2 1-1,-4 1 1,1-2 0,0-1 0,1 0-1,-1 2 1,0-3 1,-1 0-1,1 2 0,2-4 0,-2 2 0,1 0 1,-1 1-1,2-2 0,-3 3 0,0-3 1,0 1 0,-4 1-1,0 1 1,-2 1 0,1-1 0,0 2 0,0 0-1,0 1 1,-1-1-1,3 0 0,-3 0 1,2 2-1,-2-1 1,1 2 0,0-1-1,-1 1 0,2 1 0,2 3 0,0 0 0,2-2 1,2 1-1,0 3 0,0-1 0,2-1 0,1 1 0,-2 0 1,1 1-1,-2 2 1,1 1-1,-1-1 0,-2 4 0,1 1 1,-2 1-2,0 1 1,0-1 0,1 2 0,2-1 1,-1 1-1,2 0 1,2-1 0,-1-1-1,1 2 1,-1-1-1,-2 1 1,0-1-2,-1-1 2,-3 2-2,-1-1 1,0 3 1,-3-3-1,0 2 0,-1-3 0,-2 3 0,-1 1 0,-2 1 1,-1 2-1,-1-1 0,-2 3 0,2 0 1,-2 6-1,-1-1 1,-2 5-1,3-1 0,-2 1 0,1 4 0,1 4 0,-1 1 0,-1 2 0,-2 3 0,-2 0 0,-2 4 0,-2 2 0,-2 1 0,-3 2 0,-1 2 0,1 0 0,0 6 0,1 0 0,1 0-2,3 1 2,-1-2-1,1-1 2,-2 0-1,0 2 0,-4-6 1,0 0-1,-1 0 0,-1-1 0,-3 4 1,2 0-1,-2-2-1,1-2 1,-1 0 0,0-5 0,1 1 0,-3-3-2,2-3 2,-2-5-1,-1-3 0,-1-3 0,0-2 1,-2-1-2,0-5 1,2-4 2,-4-2-2,1-3 1,-3 1 0,-2-4 0,-1 0 0,-5-5 0,-2 0 0,-4-4 0,-3-1 0,-2-2 1,-2-2-1,-2 0 0,-2-6 1,0 1-1,-2-1-1,-1 2 2,-1-7-1,-1 2 0,-5-1 2,-2 0-1,-3-1 0,-2 1 1,-7-2 0,1 3 1,-5-2 0,-1 0-1,-5-1 0,3 0 0,-6-3 0,3 0 0,-1-7-1,0-1-1,1-4 1,2-2-1,-1-6 1,3-1-2,3-2 1,1-2 0,3 0 1,2 1 0,4-2-1,2 1 0,7 0 0,1-1 0,3 1 0,3 0 0,3 0 1,3-1-1,0 1 0,2 1 0,1 1 1,3 1-1,2-3 1,1 1-1,3-1 0,4 1 1,1-3-1,5 1 1,2-4-1,4 0 1,0-1-1,2 4 1,-1-4-2,0 2 1,0-1 0,-1 0 0,1 0 0,-3 1 0,2-6 0,1-2 0,1-4 0,2-3 0,3 0 0,2 1 0,-1-1 0,4 2-1,-2 6 1,1-1 0,-2 4 1,2 6-1,-2 0 0,-1-1 1,1 3-1,0 0 1,1-1 0,1 5 0,0-1-1,1-1 0,1-1 1,2 1-1,1 2 0,-1 2 0,2-4 1,0 3-1,0 1 1,-1 4-1,0 0 1,0 3-1,-2 1 1,1 1-1,-2 2 1,3 5-1,-1 0 0,2 12 0,-4-17 1,4 17-2,-3-11 1,3 11 1,0 0-2,0 0 1,0 0 0,0 0-1,0 0 0,0 0 0,9 17-1,-9-17-3,18 26-10,-18-26-16,13 15-5,-13-15 0,0 0 0</inkml:trace>
  <inkml:trace contextRef="#ctx0" brushRef="#br1" timeOffset="65">20690 9316 1,'0'0'8,"0"0"0,0 0-2,0 0-1,0 0 0,0 0 0,-3-11-2,3 11 0,0 0-1,-16-6 1,16 6-1,-11-2 3,11 2-1,-11-4 0,11 4 0,0 0 1,0 0-2,0 0 2,0 0-2,0 0 0,0 0 0,0 0 0,0 0 1,13 4-1,-13-4 0,16-1 0,-16 1-2,21 1 1,-9-1-1,1-1-1,3 1 1,0-2-2,2 4 1,2-2 1,2-2-1,2 1 1,3 0-1,0 1 0,4-1 0,2 0 0,0-4 1,1 0-1,1 0 0,0-1-1,0 1 1,1 0 1,1-3-1,0 0 0,2 2 0,0-1 0,1 0 0,1-2 0,1-2 0,1-1 0,-2 4 0,2-2 0,0 0-1,-2 2 1,2-2-1,-2 3 1,0 1 0,-1 0 0,-1 1 0,-1-2 0,-3 0 1,2 0-1,1 1 0,1-1 1,-3-2-1,2-2 0,0 2 1,0-2-1,0 1 0,-1-2 0,0 2 1,-3-2-1,3 1 0,-1 3 0,1 0 0,2-1 0,0-1 0,3 0 0,-1-2 0,3 1 0,1-1 1,0 1 0,-1-3 1,3 1 0,-4 1 0,0 0-1,0 4 1,1-1-1,-1-1 0,1 1 0,0-1-1,1 3 1,1-3 0,1 5 1,-1-5-1,3 4 1,-5-1-1,3 3 1,-3 0-1,0 1 0,-1-2 0,0 0 0,-4 3 0,0 1 0,0-3 0,-1 3 0,-2-3-1,2 1 1,-2 3-1,0 1 1,0-2 0,-1 2 0,0-1-1,1 1 1,-3 0 0,0 3 0,-2 0-1,0-1 0,-1 1 1,1 1-1,1 1 0,-2 1 1,3 2-1,1-1 1,-2-1 0,1 2 0,-1 2-1,-2-2 2,-4 4-2,1-1 1,-3 1 0,-1 2-1,1 2 0,-2 0 1,2 2-2,-3-1 1,2-1 0,-1 1 0,0 4 0,-1 0 0,-1-1 0,0 2 0,-1 0 0,1 1 0,-1 4-1,0 0 1,-3 2 1,-1 0-1,0 1 1,-3 3-1,-2-1 0,0 4 0,-4 1 0,-2 0-1,-2-1 1,-2 3-2,-1 0 1,-3-3 1,1 2-1,-5-4 1,1 0-1,-2-1 1,0-2-1,-1-3 1,0-2 0,-2 2-1,1-5 0,-3 0 1,2-2-1,0-4 0,-1 2 1,0-5 0,-1 0 0,2-3 0,-2 0 0,1-2 0,-2 1 0,0-3 0,2 2-1,-3-3-1,3 2 2,-4-4-1,2 2 1,-2-2-1,2-1 1,-2-1-1,-1 1 1,1-2 0,0 2-1,-2 0 0,3-1 0,-4 1-1,1-2 1,0 1 0,-1-2 0,0 3 0,-4-1 1,2 3 0,-2-2-1,1 4 2,-2-3-2,1 1 1,-2-1 0,0 0 0,0 0 1,-3 0-1,-1-3 1,0 3 0,-3-1 0,1 3-1,-2 0 0,0-1 0,-2 0 0,2-1 0,-2 3 0,1-4 0,0 2 1,-3-1-1,3 0 0,-2 0-1,2 2 0,-2-2 0,4 1 1,-2-1-1,3 2 0,2-3 0,-2 2 0,1-2 1,2 1 0,-2 1 0,-2-4 1,-1 3-1,0 1-1,-2 0 2,-2-1-1,0 1 0,-1 0 0,0-4 1,0 6-1,2-2 1,-2-1 0,0 1-1,0-3 0,2 3 1,-1 1-2,2 0 1,-1-5 0,-1 2 0,2-3 0,-2 2 0,0 3 0,0-2 0,-2 0 1,0 2-1,-2 1-1,1 4 1,-1-2 0,2 1 0,-3-4 0,0 1 0,-2 0-1,3 1 1,-2 0 0,1-6 0,1 3 0,0-1 0,0 0 0,1-1 0,3 2 0,0-3 0,0 1 0,3-2 0,1 3-1,1-1 2,2-1-1,4-2 0,0-3 0,4 3 1,1-2-1,3-2 0,-1 3 0,2-4 0,1 3 0,0-2 1,1 3-1,-1-2-1,0 0 2,-3 0-2,4-6 2,-2 1-1,2 1-1,-2 0 1,1-5 0,2-2 0,0 3 0,4-3-1,-1 4 1,12 10 0,-21-21-1,21 21 1,-15-17 1,15 17-1,-16-9 0,16 9 0,-14-9 0,14 9 0,-12-13 1,12 13-1,-11-17 0,11 17 0,-12-23 1,5 12-1,-1-2-1,-1-1 1,0 3 0,-1-1 0,2-2 0,-2 3 0,1-3 1,1-2-1,0 1-1,1 0 1,0-2-1,-2 0 2,2 1-2,-3-3 1,0 3-1,1 4 2,-2-3-1,0 3 1,0 0 0,1 1-1,-1-2 1,1 1-1,0-2 1,1 0-1,-4-1 1,4 1-1,-2-1 0,-1-1 1,-1-1-1,0 2 0,-1-1 0,1 0 0,1-2 1,-2 1-1,0 0 1,0 1 0,0-1-1,1 2 1,0 1 0,0 2-1,0 0 1,1 3-1,1-1 0,0 2 0,0 1 0,11 7 1,-18-17 0,18 17-1,-16-20 1,10 9 0,-1-2-1,1 0 1,-1-1 0,0 1-1,7 13 0,-13-20 0,5 10 1,8 10-1,-12-19 0,12 19 0,-11-15 1,11 15-1,-10-15 1,10 15 0,-7-15 0,7 15-1,0 0 0,-8-14 0,8 14 1,1-11-1,-1 11 1,-1-11-1,1 11 0,-3-11 0,3 11 1,-6-12 0,6 12-1,0 0 2,-12-11-2,12 11 0,0 0 1,0 0-2,0 0 1,0 0 0,0 0-2,12-7-2,4 15-15,-4-3-12,1-5-3,3-1 1,-8-16 0</inkml:trace>
  <inkml:trace contextRef="#ctx0" brushRef="#br1" timeOffset="66">23133 6115 1,'0'0'0,"0"0"2,0 0 1,0 0 1,0 0 2,0 0 2,0 0-1,0 0 2,0 0-1,0 0 1,0 0-2,0 0 0,-14-3-3,14 3 0,0 0-1,0 0 1,-18-16 0,18 16 0,-20-12-1,7 6 0,-4-2-1,-1 2-1,-3 0 0,1 1 0,2-1-1,0 1 1,3-2 0,3 0-1,12 7 0,-14-16 0,14 16 0,0-22-2,6 11 1,5-3-2,3 3 1,2-5 0,1 5-1,0-3 2,-1 4 1,-3 0 0,-13 10 0,16-14 2,-16 14-1,0 0 0,-5-11 0,5 11 0,-18-5 0,6 0 0,-3-4 0,2 0 0,-2-5 1,0-1-1,3-4 1,-1 0 0,2 0-1,0-1 0,-1 0-1,1 0 1,-2 1-2,4 3 2,-1-2-1,1 3 0,-1-3 0,3 5 1,1-2 0,6 15-1,-10-19 1,10 19 0,-8-14 1,8 14-1,0 0 0,-11-9 0,11 9 0,-11-7 0,11 7 1,-14-6-1,14 6-1,-14-7-1,14 7-2,-11-2-4,11 2-7,0 0-13,11 5-1,3-4 1,-6-12 8</inkml:trace>
  <inkml:trace contextRef="#ctx0" brushRef="#br1" timeOffset="67">22620 5619 6,'-16'-9'10,"16"9"0,1-11 0,-1 11-1,3-10-1,-3 10-2,3-13-1,-3 13-1,0 0-1,0 0-3,0 0 1,0 0-2,0 0 0,0 0 0,-6 11 0,6-11 1,-7 21 0,5-8 1,-2 1-1,0 3 1,2-2-1,-2 4 0,0-2 1,1 1-1,0-1 0,1 2 0,1-3-1,1 0 1,0-3-1,1-2 1,-1-11 0,0 0 0,0 0 0,0 0 0,0 0 1,-4-14-1,2-2-1,-3 1-2,1-3 0,2 0-1,1-3 1,-1-3 0,2 2 0,3-2 2,-1 2 0,4-4 2,2 3 0,0-1 1,4 0 0,2 3-1,2 2 1,-2-1 0,3 4 0,-4 3 1,0 3-1,-13 10 1,15-10 0,-15 10-1,0 0 1,0 0-2,3 15-1,-3-15 1,3 18 0,-3-18 1,7 21 1,-7-21 0,15 21 0,-15-21 1,18 18-1,-18-18 1,18 16-2,-18-16 0,15 12-1,-15-12-1,10 11 0,-10-11-1,0 0-2,11 18-5,-9-6-16,-2-12-1,4 15 0,-4-15 5</inkml:trace>
  <inkml:trace contextRef="#ctx0" brushRef="#br1" timeOffset="68">22576 5421 3,'0'0'14,"0"0"-4,0 0-3,5-12-1,-5 12-1,0 0-1,0 0 0,0 0 0,0 0 1,0 0 0,0 0 1,6-12-1,-6 12 0,0 0-1,0 0 0,7-11-2,-7 11 0,0 0 0,19 3-2,-19-3 1,23 9-2,-9-4 3,7 2-2,0-2 2,3 1 0,1-4-1,3 3 1,1 0 0,3 1 0,1 0-1,1-1 0,0 2-1,-1-1 0,-2 1 0,-4-3 1,-7 1-1,-3-2 2,-17-3 1,17 1-1,-17-1 1,0 0-1,0 0 0,-15 5 0,15-5-2,-16-3-2,16 3-3,-16 2-9,5-5-13,11 3-1,0 0 0,-10-12 4</inkml:trace>
  <inkml:trace contextRef="#ctx0" brushRef="#br1" timeOffset="69">23061 7100 1,'0'0'0,"0"0"9,0 0 6,0 0-12,0 0 2,0 0 2,0 0 3,0 0 1,-15-9 0,15 9 1,-18-11 0,18 11-3,-24-6-2,12 7-3,-4-2-1,-1 2-2,-1 2 0,-2 4-1,-3-3 1,1 1-1,-2 1 1,3 0-1,0 0 1,3 0-2,0 0 1,4 1 0,14-7-1,-17 15 0,17-15 0,-5 21 0,10-9 0,-5-12 0,15 26 0,-4-12 1,5 5-1,-2-1 0,3 5 0,-2-2 0,-1 3 0,-5 1 0,1-4 1,-6 4-1,-4-6 2,-3-1 0,-6-2 0,-1-1 0,-5-4 0,0-2 0,-4 0-1,1-1 0,-2 0 0,2-4 0,3 3-1,1-1 1,3-3 0,11-3-1,-16 9 0,16-9 1,0 0 0,-6 14-1,6-14 1,0 15-1,0-3 1,-2 1 0,0 2 0,-3-1 0,-2 3 1,-2-1-1,-4-1 1,-2-1 1,-3 0-1,-2-1-1,-3-2 1,0 1-1,0-5 0,-2 2 1,1-2-1,2-1 0,-1-1-1,3-2 2,3-2-1,2 0 1,3 0-1,12-1 0,-16 0 0,16 0 0,0 0-1,0 0 1,0 0-1,0 0 0,0 0 0,0 0 1,0 0 0,0 0 0,-1 11 0,1-11 0,0 0 1,0 0-1,0 0 0,0 0 0,0 0-1,-13 3 1,13-3 0,0 0 0,0 0 0,0 0 0,0 0 0,0 0 1,0 0 0,0 0-1,0 0-1,0 0 0,0 0-1,0 0 0,0 0 1,0 0-1,-13-5 1,13 5 0,0 0 0,0 0 2,0 0 0,0 0 0,-10-8 0,10 8-1,0 0-1,0 0-1,0 0 0,0 0-1,0 0 1,0 0-1,0 0 2,0 0 2,0 0 1,0 0 0,0 0 0,0 0-1,0 0 0,0 0-1,0 0 0,0 0-1,0 0 0,3 13 1,-3-13 1,0 0 0,0 0 0,0 0 0,0 0 1,0 0-2,0 0 0,0 0 0,0 0 0,0 0 1,0 0 1,0 0 0,0 0-1,0 0 1,11-19 0,-4 8-2,4-4 1,-1-4-2,5-4 1,-2-2-1,4-3 1,-3 0 1,0-1 0,-1 0-1,-2 3 2,-2 1-2,-1 5 1,-2 3 0,-1 5-1,-5 12 0,6-16-1,-6 16 1,0 0-1,0 0 1,-4 11-1,4-11 1,-11 16 0,4-4 0,-2 2-1,-2 4 2,-1-1-2,-1 2 0,-3 3 0,-1 0-1,-2 5 1,0-2 0,-6 3 1,2 1 0,-2-2 1,-1 0 0,2-2 1,2 1-2,3-5 1,2-1-1,7-3 0,1-5-1,8 0 1,3-1 0,-2-11 0,17 11-1,-5-9 2,4-2-1,0 2 0,4-2 0,-1 2 0,1-1-1,2 5 1,0-2 0,2 3-1,0 1 1,3 0 0,1 1 0,0-5 1,-1 2 0,0-2 0,-1 0 1,-6-3-1,2 0 1,-7 0 0,0 2-1,-15-3 0,16 5 1,-16-5-1,0 0 0,0 0 0,0 0 1,0 0-1,0 0 0,0 0-3,-21 3-11,9-6-15,12 3-1,-28-8-1,10 0 0</inkml:trace>
  <inkml:trace contextRef="#ctx0" brushRef="#br0" timeOffset="70">9620 4475 34,'0'0'14,"0"0"-1,0 0-1,0 0-5,0 0-2,2-10-3,-2 10 1,0 0 0,0 0 0,0 0 2,0 0-1,0 0 2,0 0-1,-2-11 1,2 11-2,0 0-1,0-15 0,0 15-2,-5-15 0,2 5 0,1-1-1,2 11 0,-10-22 1,2 10-1,-1-2 0,-2-2 0,1-2 1,-1-1-1,0 2 0,-1-3 0,2 0 0,1 2 0,0 1 1,2 1-1,2 2-1,1 2 1,4 12 0,-4-20 0,4 20 0,-1-17 1,1 17-1,1-12 1,-1 12-1,0 0 1,0 0-1,-1-11 1,1 11-1,0 0 0,0 0 0,0 0 0,0 0 0,0 0-1,0 0 1,0 0 0,0 0-1,0 0 1,0 0 0,6 12 0,-6-12 0,0 0 0,11 13 1,-11-13 0,14 11-1,-14-11 1,16 18-1,-16-18 1,18 15-1,-6-8 0,0-1 0,2-3 0,2-1 0,-3-7 1,3 0 0,-3-3-1,1-3 0,-3-1 1,0-2-1,-4-1 1,-1-1 0,-1 0-1,-1-1 0,-2 1 0,1 2 0,-3-2 1,1 3-1,-1-2 1,1 3 0,-2 0 0,1 1 0,0 0 0,-1 0 0,1 11 0,-3-16-1,3 16 0,0 0 0,0-12 0,0 12 0,0 0-1,0 0 1,0 0-1,0 0 1,0 0 0,0 0-1,4 15 2,-4-15-1,7 14 0,-2-3 0,-5-11 0,10 21 1,-4-8-2,1-1 2,-1 5-1,3-1 1,-1 0-1,2 0 0,0 3 0,1-1 0,1 0 1,0-1-1,1-2 0,-2 1 0,0-3-1,-11-13 1,15 17 0,-15-17-1,0 0-1,11 7-1,-11-7-1,0 0-1,0 0-1,0 0-1,0 0-9,0 0-12,0 0 1,-5 11 0,5-11 2</inkml:trace>
  <inkml:trace contextRef="#ctx0" brushRef="#br0" timeOffset="71">10071 4128 1,'-13'8'2,"18"2"12,-5-10 0,0 0-12,0 0-1,0 0 2,0 0 3,0 0 2,0 0 2,0 0 1,0 0 0,0 0 1,0 0-2,0 0-1,0 0-3,8-10-3,-8 10-1,1-13-1,-1 13 0,-2-23 1,0 8-1,-2-6 0,-1 2 1,-1-8 0,1-1 0,-4-2 0,6 2-1,-4-4 0,3 4 0,-2-3 0,6 3 1,-3 1-1,3 6 0,0 2-1,0 1 1,2 3 0,-2 3-2,0 12 1,3-15-1,-3 15 1,0 0-1,0 0 0,14-7 1,-14 7-1,12 1 1,-12-1 0,19 5 0,-5 0 0,2 1 0,1 3 0,5 0 0,1 3-1,3 2 1,-2 0 1,2 1-2,-4-2 1,0 2 0,-4-3 1,-2 0-1,-3 2 0,-13-14-1,20 21-1,-20-21-2,14 19-1,-14-19-4,10 12-11,-10-12-7,0 0-1,0 0 1</inkml:trace>
  <inkml:trace contextRef="#ctx0" brushRef="#br0" timeOffset="72">10105 3966 48,'0'0'26,"26"-11"0,-15-3-2,1 7-25,7-5-1,3 2 0,-2-4 0,1 2-1,-1-2 1,-1 3-1,-2-3 1,1 4-4,-3-1-4,-4-5-12,5 14-1,-10-10 1,7 10-1</inkml:trace>
  <inkml:trace contextRef="#ctx0" brushRef="#br0" timeOffset="73">10381 3481 8,'0'0'7,"0"0"1,0 0 1,-5 12 1,5-12 0,5 13 0,-1 0 0,1-1-2,2 7-1,0 0-1,4 7-1,0-3-2,4 9 0,-2-6-1,3 3-1,-2-5 1,0 3-2,-3-3 1,2-2-2,-5-4 1,-2-3-1,-1-5-2,-5-10-15,0 0-5,0 0-1,-2-15 1</inkml:trace>
  <inkml:trace contextRef="#ctx0" brushRef="#br0" timeOffset="74">10273 3540 30,'0'0'21,"0"0"-1,5-27 0,-5 27-21,14-20-1,-4 10 1,2-1 2,3-6 2,2 7 1,-2-7 1,4 7 1,-1-9-1,6 7 0,-5-5 0,5 8-2,-5-2-1,2 5-1,-3 1-1,0 2 0,-2 3-1,-4 2 0,2 2 0,-14-4 0,20 9 0,-20-9 0,16 14 0,-16-14 1,12 18-1,-12-18 0,8 19 2,-7-5 0,-3-1 0,-5 2 1,-2-1 0,-2 4 1,-8-1 0,4 5 0,-7-4 0,3 2-1,0-4 0,0-2-2,6-2-2,-2-6-7,15-6-17,0 0-2,0 0 0,4-17-1</inkml:trace>
  <inkml:trace contextRef="#ctx0" brushRef="#br0" timeOffset="75">11349 3450 1,'0'0'0,"0"0"13,0 0 3,0 0-3,-2 12 0,2-12 1,0 0 1,0 0-2,0 0-2,-9-11-3,9 11-3,-5-16-1,3 5-2,-4-8 0,2-3-1,-1-5 1,0 1-1,-1-8 1,1 0-2,-2-3 1,2 3 0,-1-1-1,-1 3 0,-1 3 1,1 4-1,1 1 0,-1 2 0,1 1 0,1 8 0,0-1 0,2 3 1,0 0-1,3 11 0,-3-15 1,3 15 0,0 0-2,0 0 0,0 0 1,0 0 0,0 0-1,0 0 0,8 13 1,-8-13-1,11 21 2,-4-9-1,-1 0 1,3 0-1,-1-1 1,2 0 1,-2 1-1,0-1-1,-8-11 0,17 18 0,-17-18 1,13 12-1,-13-12 1,17-1-3,-17 1 3,19-16 0,-8 2-1,1-2 0,1-5 0,-1 1 0,1 0 0,-4 1 0,2 1-1,-3-2 1,-1 6 0,-1-1 0,-1 4 0,-5 11 0,7-13 0,-7 13 0,0 0 0,0 0 0,0 0-1,0 0 1,11 2-1,-11-2 1,10 21-1,-3-5 1,4 1 0,2 3 0,1 1 1,2 0 0,1 4-1,2-1 0,-2 4 1,2 0-1,-2 0 0,0-2 0,-2-2 0,0 3 0,-4-7 0,0-2 0,-4-3 0,-1-3 0,-6-12 1,5 11-1,-5-11-1,0 0-1,1 11-1,-1-11-2,0 0-14,0 0-9,0 0 1,0 0-1</inkml:trace>
  <inkml:trace contextRef="#ctx0" brushRef="#br0" timeOffset="76">11873 3082 1,'0'0'7,"0"0"6,-15-4 1,15 4-12,0 0 2,0 0 0,0 0 3,-10-11 1,10 11 0,0 0-1,0 0-1,-2-13-1,2 13-3,0 0 0,0 0-1,0 0 1,7-11 0,-7 11 0,0 0 0,0 0 1,0 0-1,0 0 0,0 0-1,0 0 0,0 0-2,0 0 1,0 0 0,0 0-1,0 0 1,0 0 0,0 0 1,0 0-1,0 0 1,0 0-1,0 0 1,0 0-1,0 0 0,0 0 0,0 0 0,0 0 0,0 12 0,0-12-1,0 0 4,0 0-3,0 0 0,0 0 0,0 0 0,0 0 0,0 0 0,10-11 0,-10 11-3,12-7 3,-12 7 0,15-7 0,-15 7 0,17-5 0,-17 5 0,18 1 0,-18-1 0,19 0 0,-19 0 0,18 4 0,-18-4 1,18 3-1,-18-3 0,17 3 0,-17-3 1,16 5-1,-16-5 0,15 5 0,-15-5 2,12 10-2,-12-10 1,10 20-2,-5-9 2,-2 2-1,0-1-1,-2 3 2,1-1-4,-2-1 4,2 0-1,-2-13 1,-2 18 0,2-18-1,-4 17 1,4-17 0,0 0-1,-15 16 0,15-16 0,-16 7 0,16-7 0,-18 9 0,6-6 0,1 1-1,11-4 2,-24 4-1,12-1 0,0-3 1,12 0-1,-21 0 0,21 0-1,-14-6 0,14 6 0,-4-11 0,4 11-1,13-18 1,-2 3-1,6 5 1,3-4 0,2 3 1,2-1-1,1 4 0,0-3 0,0 8-3,-5-2-3,1 5-8,-1 5-6,-9-7 0,6 7 0</inkml:trace>
  <inkml:trace contextRef="#ctx0" brushRef="#br0" timeOffset="77">12128 2996 16,'16'8'17,"-16"-8"1,17 14-2,-17-14-12,17 19-6,-6-10 2,2 0 1,0 1 1,-1 1 1,1-3 1,1 0 1,1 1-1,0 0 1,3 3-2,0 0-1,0 5-1,-1-2-1,-2 2-3,-1 0-2,-5-2-2,-2 1-6,-2 4-8,-5-20 0,-10 19 0</inkml:trace>
  <inkml:trace contextRef="#ctx0" brushRef="#br0" timeOffset="78">12217 3308 41,'7'-14'23,"10"3"1,-7-9-1,4-1-22,0 1 0,3-4 0,-1 3 0,-2-2 0,-1 1 0,-1-3 1,-1 5-1,-2 0 0,1 5-1,1 1-1,-2 1-3,6 6-5,-4 1-12,-11 6-4,24-3 1,-24 3-2</inkml:trace>
  <inkml:trace contextRef="#ctx0" brushRef="#br0" timeOffset="79">12658 2660 18,'9'-15'19,"-9"15"0,0 0 0,14-16-12,-14 16-5,0 0-1,0 0 1,0 0 0,0 0 0,0 0 0,0 0 1,0 0 0,0 0 1,0 0-1,12 17-1,-12-17 1,2 24-1,0-7 0,1 4 0,0 3-1,2 3-1,-2 3 2,2 3-1,-2 0 0,-1 6 0,-2-2 0,0 3 0,-4-2 1,2-3-1,-4-1 0,1-1 0,1-7 0,1-2-1,0-10 1,3-1 0,0-13-1,0 0 1,19-9 0,-8-8-2,2-7 2,3-5 0,1-3-1,1-4 0,1-1 0,-4-2 0,0 4-1,-2 1 2,-2 8-2,-1 0 1,-2 9 0,-2 0-1,-6 17 1,8-11-1,-8 11 1,0 0-1,9 13 1,-7-2 0,1 0 0,0 4 0,1 1 0,1 2 0,2 0 0,0 4 0,4-3 0,0 4 0,2-2 1,-1-2 1,0-2-1,-2-3-1,-2-3 0,-8-11 4,11 14-3,-11-14 4,0 0-4,11-2-2,-11 2 3,9-22 0,-4 6-1,2-6-3,0-3 2,1-4-2,-1 1 2,2-4 0,-2 6-1,0-1 1,-1 6-1,0-1-1,-6 22-3,10-19-4,1 21-7,-11-2-10,0 0 1,0 0-2,0 0 2</inkml:trace>
  <inkml:trace contextRef="#ctx0" brushRef="#br0" timeOffset="80">13187 3106 11,'11'-2'17,"-12"-10"-1,13 9 1,-12 3-13,11-6-1,-11 6 0,16-1 0,-5 3 0,-11-2 0,22 5 0,-11-2 0,4 2-1,-4-1 1,3 4-1,-3-1 0,3 3 0,-3-1 0,0 6 0,0-1-1,-1 2-1,-2-1 0,-1-1 0,1 0 1,-5 0 0,-1-3 0,-2-11 1,-5 17 1,5-17-1,-14 14 0,14-14 1,-20 9-1,9-4 0,-4-4 0,1 1-1,-1-4 1,1 2 0,-2-3 0,4-1 0,1-3 0,11 7 0,-13-18-1,13 18 0,3-20 0,-3 20-1,24-19 0,-7 10-1,5 2 0,2 0-1,3 4-1,-1-3-1,4 7-2,-6-8-10,-3 3-9,2 4 0,-7-4 1,1-1-1</inkml:trace>
  <inkml:trace contextRef="#ctx0" brushRef="#br0" timeOffset="81">13585 2914 31,'0'0'20,"14"13"-2,-14-13 1,11 8-20,-11-8 1,14 16 1,-14-16 0,8 13 2,-8-13 1,2 16-1,-3-5 0,-4 0 1,0 3 2,-1 3-2,0 5-2,-1 3 0,0 4-1,1 0 0,0 0 0,1 0 0,2 0-3,-1-5 2,2-2 1,-2-5-2,2-3 1,-2-3-1,4-11-2,-5 12-10,5-12-11,0 0 0,0-12 1,-2-4-2</inkml:trace>
  <inkml:trace contextRef="#ctx0" brushRef="#br0" timeOffset="82">13834 2970 55,'0'0'23,"0"0"2,4 11-2,-4-11-23,1 17-3,-1-17 2,-1 24 0,2-10 1,-3-1 1,2 2 1,-4 1 0,3 2 0,-3-1 0,3 6 0,-3-1-1,1 3 0,0 2-2,1 2 0,-1-1 0,0-4 1,-2 0-1,0-4 0,0-3 0,5-17-1,-11 19-1,11-19-1,-12 1 0,12-1 0,-10-10 0,4-3 0,5 1 1,-1-1 2,5-3 0,3-1 2,4-2-1,4 1 1,6-4 0,4-1 0,4 2 0,5-1 1,2 0 0,2 3 0,-1-3 1,0 4 0,-4 1 0,-1 6-1,-8-2-1,-2 4-1,-7 2-4,-14 7-3,15-6-6,-15 6-7,0 0-5,-12 8 5,-5-5-4</inkml:trace>
  <inkml:trace contextRef="#ctx0" brushRef="#br0" timeOffset="83">13900 3287 58,'9'12'25,"10"8"-1,-5-12-2,10 12-26,-2-7 1,5 8-1,-5-7 1,0 3-2,-5-8 1,-1 3-1,-16-12-3,12 6-14,-12-6 0,0 0 0,16 3 0</inkml:trace>
  <inkml:trace contextRef="#ctx0" brushRef="#br0" timeOffset="84">14618 3294 30,'0'0'21,"0"0"1,-18 2 1,3-2-19,1 2 0,-6-2 1,0 5 1,-9-2-1,6 6 0,-7-1-2,4 5-1,-2-2 0,3 2 0,2-1-1,2 1-1,5 1 1,4-5-1,12-9 1,-11 15 0,11-15 0,9 16 0,2-4-1,6-1 0,2 1-1,3-1 0,3 8-1,-1-3 0,2 1 0,-4-2 1,-2-1 0,-3-2 0,-3-1 1,-4 1 0,-10-12 1,8 17 0,-8-17 1,-10 19 0,-3-12 0,-3 5 0,-7-5 0,-1 6 0,-6-5-1,1 1 0,-3-2 0,4 0-1,3-2 0,1-6-2,10 4-7,-2-5-18,16 2 0,-6-16 0,9-1 0</inkml:trace>
  <inkml:trace contextRef="#ctx0" brushRef="#br0" timeOffset="85">14598 3712 38,'13'-6'22,"-7"-7"1,11 5-2,1-11-17,2-2-4,5-7 0,3-3-1,2-7 0,1-1 2,0 0 1,-6-1 1,1 8 1,-9-2-1,3 10 1,-11 3 0,1 10-2,-10 11 0,12-12-2,-12 12 1,0 0-1,10 14 0,-7-2 0,-1 4 1,2 2 0,-2 3 0,3 1 0,-2 3 0,1 3 0,0 0-1,-1 4 1,-1 0-2,-2 1 1,0 0 0,-2-1-2,-1-2 0,-3-5-3,2 2-1,-5-11-2,4 1-3,-9-10-5,2-7-8,1 4-2,-10-15 3,7 6 9</inkml:trace>
  <inkml:trace contextRef="#ctx0" brushRef="#br0" timeOffset="86">14709 3594 41,'0'0'25,"16"12"-1,-16-12 0,27 3-18,-1 3-5,1-1 1,4 1 0,2-1-2,3-1 0,0 3-3,-3-4-5,3 0-13,0 6-4,-10-11 0,3 6 0</inkml:trace>
  <inkml:trace contextRef="#ctx0" brushRef="#br0" timeOffset="87">15266 3580 66,'0'0'26,"0"19"0,0-19-1,-11 26-29,9-7-1,3 8 1,-5-2 1,2 3 1,-3 0 2,-3 0 1,1-1 0,-1-2 0,-1-3-1,3-1-3,-3-8-6,9-13-16,-2 18-1,2-18 0,0 0 0</inkml:trace>
  <inkml:trace contextRef="#ctx0" brushRef="#br0" timeOffset="88">15091 3498 60,'0'0'27,"5"12"-1,-5-12 1,24 5-26,0 1-1,5 3 1,8 5 1,3-1-1,7 2 1,1 0-1,2-1-2,3 5-5,-9-1-21,-5-8 0,-1 1-2,-18-15 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25T02:12:30.178"/>
    </inkml:context>
    <inkml:brush xml:id="br0">
      <inkml:brushProperty name="width" value="0.05292" units="cm"/>
      <inkml:brushProperty name="height" value="0.05292" units="cm"/>
      <inkml:brushProperty name="color" value="#FF0000"/>
    </inkml:brush>
  </inkml:definitions>
  <inkml:trace contextRef="#ctx0" brushRef="#br0">419 9213 52 0,'-4'-3'19'0,"4"6"-10"0,0-3-11 0,0 0 4 0,4 0-18 16,3-3-6-16,3 0 4 15,12-7 5-15</inkml:trace>
  <inkml:trace contextRef="#ctx0" brushRef="#br0" timeOffset="1414.297">2567 10033 240 0,'-39'3'90'0,"15"-1"-48"0,2 4-51 0,15-1 14 16,0-2 1-16,4-3 4 0,-1 0 1 15,1 0 1-15,-1-3-6 16,4 3 3-16,-3-5 1 0,3 2 1 16,0 0 3-16,0 1-7 15,0-1-2-15,0 0-3 16,0-2-2-16,3 2 1 15,1 3-1-15,-1-2-3 0,1-1 2 16,-1-2-19-16,1 5-7 16,3-3-63-1,7 1-62-15,0-4 49 0</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53:29.951"/>
    </inkml:context>
    <inkml:brush xml:id="br0">
      <inkml:brushProperty name="width" value="0.05292" units="cm"/>
      <inkml:brushProperty name="height" value="0.05292" units="cm"/>
      <inkml:brushProperty name="color" value="#00B0F0"/>
    </inkml:brush>
  </inkml:definitions>
  <inkml:trace contextRef="#ctx0" brushRef="#br0">2149 7242 5031,'0'29'2967,"4"-11"-2838,12-18-129,0-9-4902</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53:29.779"/>
    </inkml:context>
    <inkml:brush xml:id="br0">
      <inkml:brushProperty name="width" value="0.05292" units="cm"/>
      <inkml:brushProperty name="height" value="0.05292" units="cm"/>
      <inkml:brushProperty name="color" value="#00B0F0"/>
    </inkml:brush>
  </inkml:definitions>
  <inkml:trace contextRef="#ctx0" brushRef="#br0">2024 7819 5676,'-2'14'5160,"-7"-1"-774,9-13-516,0-7-5289,0 7-3096,18-22-129,4 5-516</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8:06:09.361"/>
    </inkml:context>
    <inkml:brush xml:id="br0">
      <inkml:brushProperty name="width" value="0.05292" units="cm"/>
      <inkml:brushProperty name="height" value="0.05292" units="cm"/>
      <inkml:brushProperty name="color" value="#953734"/>
    </inkml:brush>
  </inkml:definitions>
  <inkml:trace contextRef="#ctx0" brushRef="#br0">6626 10661 8,'0'0'6,"0"0"1,0 0-1,-5-11 0,5 11-1,0 0 1,3-13-1,-3 13 0,3-11 1,-3 11 1,0 0-1,0 0-1,1-13 0,-1 13-1,0 0 0,0 0-2,0 0 1,0 0 0,0 0 0,0 0 1,0 0-1,0 0 1,0 0-1,-10 11 1,10-11-2,0 0-1,-6 10 0,6-10-1,0 0 0,-5 15 1,5-15-1,-2 12 1,2-12 0,-3 17 0,3-17 1,-5 21-1,2-10 1,0 4 0,-3-1-1,3 2 0,-2-3 1,1 3-1,0-4 0,1 0 0,0-1 0,3-11 0,-2 18 1,2-18-1,-1 12 0,1-12 0,0 0 1,0 0-1,0 0 0,0 0-1,0 0 0,0 0 0,0 0 0,0 0 0,0 0-2,0 0-1,12-7-8,-12 7-19,12-7 1,-12 7-2,13-28-1</inkml:trace>
  <inkml:trace contextRef="#ctx0" brushRef="#br0" timeOffset="2070.118">8423 11547 24,'0'0'11,"0"0"2,0 0 0,0 0-1,0 0-3,0 0-2,0 0-2,0 0 0,11-12-2,-11 12 0,14-1 0,-14 1 0,18-3 0,-4 3 0,-2-1 0,2 2-1,-1-2 0,-1 4 0,-12-3-1,21 3 0,-21-3-1,13 6 1,-13-6-1,0 0 1,5 17-1,-5-17 1,-9 19 0,4-7 0,-4 1 0,-1 2 0,-3 0 0,2 4 0,-3-1 0,2 0-1,-2-1 0,0 1 0,2-2 0,1 0 0,0-3 0,2-1 0,1 0 0,8-12 0,-10 20 0,10-20 0,-3 17 1,3-17-1,6 13 0,-6-13 1,13 10 0,-13-10-1,18 6 1,-7-6 0,1-1 0,2 0 0,-1-2 0,3 1 0,-1-1-1,-1 1 1,2 1-1,0 1 0,0 0 0,0 0 0,-2 0 0,1 0 0,-3 0 0,0-2 0,-12 2 0,16-1 0,-16 1-2,0 0-7,0 0-21,0 0 1,0 0-1,-11 8 0</inkml:trace>
  <inkml:trace contextRef="#ctx0" brushRef="#br0" timeOffset="3816.218">11712 8626 10,'0'0'7,"0"0"-1,0 0 2,12-4 1,-12 4-1,0 0-1,11-7 0,-11 7 0,0 0 0,10-15-1,-10 15 0,12-13-1,-12 13 0,14-16-2,-3 12 2,-11 4-2,22-11-1,-8 8 0,3 0 0,4 0-2,1 1 1,1 0 0,-1 3-1,0-1 0,-3 3 1,0-2 0,-3 1-1,-16-2 1,18 9-1,-18-9 2,6 12-1,-6-12 0,-4 13 0,4-13 1,-13 16-1,1-9 0,-1 4 0,-1-2 0,0-2-1,0 2 1,3-1-2,-3 1 2,14-9-2,-17 12 1,17-12 0,0 0 0,-7 15 1,7-15-1,0 0 1,0 0-1,18 13 0,-18-13 1,21 6-1,-9-4 1,-12-2-1,22 5 0,-22-5 0,20 5 0,-20-5 0,13 5 0,-13-5-1,0 0 1,0 0 0,9 14 0,-9-14 0,-8 12 0,8-12 1,-18 16-1,5-5 1,-3-1-1,-1 2 1,-2-1-1,2 0 1,0 1-1,2-4-1,15-8-2,-17 10-8,17-10-18,0 0 0,0 0-2,22-5 1</inkml:trace>
  <inkml:trace contextRef="#ctx0" brushRef="#br0" timeOffset="5145.294">11872 11127 21,'0'0'18,"0"-13"-1,0 13-2,0 0-3,-3-15-4,3 15-1,0 0-2,0 0-1,0 0-3,0 0 1,0 0 0,0 0 1,0 0 0,0 0 0,0 0 0,0 0 0,0 0 0,0 0-1,0 0 1,0 0-2,0 0 1,-12 14-1,12-14-1,-16 20 1,6-6-1,-1 1 1,-3 0-1,0 1 2,-2 0-1,2 1 0,-1 0 0,2-2 0,0 1 0,2 0 1,4-3-2,2 1 1,5-14-1,-2 19 0,2-19 1,7 13-1,-7-13 1,17 6-1,-5-3 1,3-1-1,1-2 1,2 2-1,3-4 0,1 2 0,2-2 0,1 1 0,-1-2 0,2 0 0,-2 3 0,-2-4-1,-1 4 0,-4-4 0,-1 6-2,-16-2-1,21 0-2,-21 0-5,0 0-4,0 0-4,0 0-2,-13-15 0,13 15 1</inkml:trace>
  <inkml:trace contextRef="#ctx0" brushRef="#br0" timeOffset="5450.311">11908 11246 1,'11'-1'16,"-11"1"4,14 2-1,-14-2-10,13 13-4,-7-2-2,-2-1 1,1 7 0,-7-3 2,4 6 0,-7-5 1,5 9 0,-8-8 0,7 8-1,-4-5-2,5 2-2,0-2-4,0-5-5,6 2-11,7-2-10,-13-14 0,13 10-1</inkml:trace>
  <inkml:trace contextRef="#ctx0" brushRef="#br0" timeOffset="7291.416">17237 11212 1,'17'-1'0,"-17"1"14,0 0-8,14-8 0,-14 8 3,0 0 0,0 0 2,11 0 0,-11 0 1,0 0 0,0 0-1,0 0-3,-12-13-4,12 13-2,0 0 0,-15-2-2,15 2 0,-17 0 0,3 0 0,1 1 0,-3-1 1,-1 3-1,0-2 1,-1 0-1,0 0 1,4 0-1,-1 2 1,3 1-1,1-2 1,11-2-1,-16 10 0,16-10 0,-11 9 0,11-9 0,-10 11 0,10-11 0,-7 11 0,7-11 0,0 0 0,-8 12 0,8-12 1,0 0-1,-5 11 1,5-11-1,0 0 1,0 0 0,0 0 0,0 0-1,14 8 1,-14-8-1,16 2 1,-16-2-1,22 7 1,-7-1-1,-1-2 0,2 3 1,0-1-1,4 3 0,-3-2 1,2 2-1,1-1 0,-1 2 0,-2 0 0,-1 0 0,-1 0 0,-2-1 0,-13-9 1,16 15 0,-16-15 1,5 13 0,-5-13 0,0 0 1,-19 11 0,6-5 1,-7-2-1,-1 4 0,-8-5 0,-3 6-2,-5-3 1,-1 1-2,-1 0 0,0 0-1,6-1-2,-1-4-1,11 5-5,-4-5-21,10-9-1,17 7-1,-7-24 2</inkml:trace>
  <inkml:trace contextRef="#ctx0" brushRef="#br0" timeOffset="9411.538">17288 10445 1,'0'0'15,"0"0"0,0 0-5,0 0-3,0 0-1,0 0 0,0 0 0,0 0 1,0 0 1,0 0-1,0 0-1,0 0-2,0 0 0,0-11-1,0 11-1,0 0 0,0 0-1,0 0 0,0 0 0,-12-2 0,12 2 0,0 0-1,-14 5 1,14-5-1,-13 8 0,13-8 0,-14 12 1,14-12-1,-15 14 0,15-14 1,-17 17 0,17-17-1,-18 17 1,7-8 0,2 3 0,-2-2 0,3 3 0,-2-2 0,1 3 0,0-2 1,0 0 0,9-12 0,-15 23 0,15-23-1,-14 24 1,8-13-1,2 3 1,-1-1-2,1 2 1,1-1 0,0-1-1,0 1 1,1-2-1,2-12 1,-6 19 0,6-19 0,-2 17 0,2-17 0,0 13 0,0-13 0,5 12 0,-5-12-1,11 9 1,-11-9 0,17 9 0,-17-9-1,21 6 1,-8-6-1,2 0 1,-2-1-1,3-2 0,1-2 0,-1 1 0,1-2 0,0-2 0,-2 1 0,-2-2 0,-1 2 0,-12 7 0,16-16 0,-16 16 0,8-15 0,-8 15 1,0-16-1,0 16 0,-9-15 0,9 15-1,-16-11 1,16 11-1,-19-6 1,5 6-1,1 4 0,-5-3-3,3 11-7,-8 0-20,-8-6 2,-3 5-2,-15-8 0</inkml:trace>
  <inkml:trace contextRef="#ctx0" brushRef="#br0" timeOffset="16079.919">6490 17604 6,'-11'-11'22,"11"11"-3,0 0 3,0 0-16,-11-14-4,11 14 0,0 0 0,0 0 2,-10-12 0,10 12 0,0 0 1,0 0 1,0 0-1,-11-9 0,11 9-2,0 0-1,0 0-1,0 0 0,0 0-1,0 0 0,0 0 0,2 16 0,-1-4 2,-4 1 0,5 7 1,-6-7 4,5 8-1,-7 0 1,6 5-1,-6-3 2,6-3-3,-5 0 2,4-4-4,-3 1-1,3-5 0,0 2-2,1-14 0,0 13-2,0-13-1,0 0-1,0 0-4,0 0-13,0 0-11,33 28 0,-24-39-1,-9 11 1</inkml:trace>
  <inkml:trace contextRef="#ctx0" brushRef="#br0" timeOffset="17349.992">9134 17442 34,'0'0'26,"0"0"-3,-11 13 2,11-13-22,0 0-2,-11-4 1,11 4 0,0 0 1,0 0 1,-16-4 0,16 4 0,-11 1 0,11-1 0,-13 8-1,13-8-2,-16 16 0,7-5-1,-3 0 0,1 8 0,-1-5 0,-2 6 0,1-5 0,1 7 0,-2 0 2,2-2-1,0 2 2,2 8-2,2-15 2,0 4-1,2 1 1,4-2 0,2-18-1,0 0 1,0 52 0,0-52 1,0 0-1,18 60-1,-18-60 1,0 0-1,31 51 1,-31-51-2,0 0-3,0 0 3,56 40-1,-56-40 1,0 0-1,59-14 0,-59 14-3,0 0 1,72-41 3,-72 41-4,43-50 3,-27 24-3,-5 9 1,-1-8 1,-8 12 2,-1-9-2,-7 9 1,-1-2 0,-8 13 0,0 2 0,-5 7 0,-3 6-1,0-2-1,-4 4-1,27-15-5,-51 53-8,51-53-14,-40 49-1,40-49 0,0 0 1</inkml:trace>
  <inkml:trace contextRef="#ctx0" brushRef="#br0" timeOffset="19986.143">11657 17205 34,'0'0'25,"0"0"1,-4 11-2,4-11-17,0 0-4,0 0-2,0 0 0,0 0 0,-11-6 1,11 6-1,0 0 1,0 0 0,0 0 0,-11-10 0,11 10 0,0 0 1,0 0-1,0 0 1,-10-12-1,10 12 1,0 0 0,0 0-2,2-16 1,-2 16-2,9-11 1,-9 11-1,19-12 0,-7 7-1,1-2 1,4 1 0,0 3 0,1-1-1,-1 4 1,1 0 0,-2 0 0,0 1 0,-2 1 0,0-3 0,-3 2 0,-11-1-1,18 5 1,-18-5-1,11 10 0,-11-10 0,5 12 0,-5-12 1,-1 15 0,1-15-1,-6 18 2,6-18-1,-10 14 1,10-14 0,-12 11 0,12-11-1,-16 15 1,16-15-1,-16 10 0,16-10 1,-16 10-2,16-10 1,-15 8-1,15-8 0,0 0 0,-12 11-1,12-11 0,0 0 0,0 0 0,10 13 1,-10-13 0,17 16 1,-6-10 0,0-1 0,1 0 0,0 1 0,2 0 0,-1 1 0,-1 4-1,1-4 1,-1 2-1,-1-1 1,-3 6 0,-8-14 0,14 17 1,-14-17 0,0 0 1,3 17-1,-3-17 1,0 0 0,-20 6 0,20-6-1,-25 7 0,9-3-1,-2 3 1,-1 1-1,-1 1 0,1 8 0,0-7 0,1 2-2,5-1 0,-3-1-5,16-10-6,-9 14-17,9-14 2,0 0-2,-1-14 3</inkml:trace>
  <inkml:trace contextRef="#ctx0" brushRef="#br0" timeOffset="22502.287">13095 17158 7,'0'0'14,"0"0"-5,0 0-8,0 0-10,0 0-6,0 0 9</inkml:trace>
  <inkml:trace contextRef="#ctx0" brushRef="#br0" timeOffset="23642.352">14138 17118 23,'0'0'22,"0"0"0,0 0-11,0 0-8,0 0 0,0 0 1,0 0 2,0 0 1,0 0 0,12-4-1,-12 4 0,0 0 0,0 0-2,0 0-2,0 0-1,0 0 0,0 0 0,-2 16 0,2-16 0,-5 22 1,0-12-1,0 6 0,-3 1 1,-1 0-1,-2 1 0,0 1 1,0-4-1,1 5 1,0-2-1,2 0 1,2-3-1,5 1 0,1-4 0,4 0 0,3 1 0,4-5 0,1 0 0,4-2 0,1-3 0,3-2-1,-1 1 1,3-1 1,1 1-1,3-4 0,-3-1 0,3 3 0,-3-1 0,2 1 1,0-2-2,-2 2 1,-6 0-2,-2 2 1,-1 0-1,-14-2-1,19 2-1,-19-2-3,0 0-4,0 0-11,0 0-11,0 0-1,-19-12 1,19 12 1</inkml:trace>
  <inkml:trace contextRef="#ctx0" brushRef="#br0" timeOffset="24017.373">14331 17267 40,'0'0'26,"5"12"1,-5-12-7,15-2-14,-15 2 0,0 0 1,0 0 0,0 0 1,0 0-1,0 0 1,1 13-1,-2 3-1,-7 2-3,5 7-1,-4 1-1,3 2 0,-3-1-1,4-1 1,-1 2-2,2 2 2,1-8-2,-3-3 0,4 4 3,-4-3-3,7 1 1,-6 0-4,9-7-2,-9 1-11,6 3-15,5-1-2,-8-17-1,14 1 1</inkml:trace>
  <inkml:trace contextRef="#ctx0" brushRef="#br0" timeOffset="37679.155">16747 17468 10,'0'0'20,"2"11"-1,-2-11-5,0 0-10,-6-12 2,6 12 1,1-12 2,-1 12 0,-1-15 1,1 15-1,0 0 0,-5-14-3,5 14-2,0 0-1,0 0-2,0 0 1,0 0 0,0 0-1,0 0 0,0 0 0,7-11 0,-7 11 0,0 0-1,13 0 1,-13 0-1,13 2 0,-13-2-1,15 9 1,-15-9 0,13 7-1,-13-7 1,9 16 0,-9-16 0,6 18-1,-6-1 2,-2-4 1,0 9-1,-4-1 1,0 1 0,-1 0 1,-3 1-1,-1-3 1,0 0 0,-1-7-3,1 5 2,-2-7-2,4 1 0,-1-1 1,10-11-1,-15 17 0,15-17 0,-12 19 1,12-19 0,-1 12 0,1-12 1,11 7 0,0-5-1,2-2 0,5 2 0,1-2 1,5 1-1,-1-6 0,3 9 0,-2-8-1,2 4 0,0 4 1,-2-2-1,-2-2 0,-2 1 0,-3 2 0,0-7 0,-4 8-1,-13-4-2,21 8-4,-21-8-6,0 0-21,17 9 0,-17-9 0,13-2 0</inkml:trace>
  <inkml:trace contextRef="#ctx0" brushRef="#br0" timeOffset="39155.238">19703 17374 10,'0'0'25,"0"0"0,0 0-8,0 0-5,0 0 2,-1-16-3,1 16 0,-2-12-2,2 12-3,0 0-1,0 0-2,0 0-1,0 0 0,0 0-1,0 0 1,-1-11 1,1 11-1,0 0 1,0 0-1,0 0 0,0 0 0,0 0 0,0 0-1,-15-1 0,15 1-1,-18 0 0,7 3 1,-3 1-1,-2-3 0,-1 4 0,0 0-1,-1-3 1,3 6 0,0-7 0,0 0 0,4 6 0,11-7 0,-17 6-1,17-6 1,0 0 0,0 0-1,-11 5 1,11-5 0,0 0-1,-1 11 1,1-11 0,-2 11 0,2 0 0,0-11 0,-5 18-1,1-6 1,4-12 0,-7 17 0,7-17 0,-13 25 0,7-15 0,-1 3 0,0-1 0,7-12 0,-12 18 0,12-18 0,-9 17 0,9-17 0,0 0-1,-2 13 1,2-13-1,0 0 1,13 6 0,-13-6 0,18 16 0,-6-9 0,3 3 3,1 5-3,1-2 0,1 2 1,1 3 2,1-4-2,-1-1 2,0-3-2,-2 11 0,-2-5 0,-2-10 1,-3 13-2,-2-6 0,-8-13 1,0 0-1,6 32 4,-6-32-5,0 0 2,0 0 1,0 0 2,0 0-3,-52 36 2,52-36-1,0 0-5,-48 18 4,48-18 0,0 0-1,0 0-5,-57 22 3,57-22-4,0 0-10,0 0-17,-28-10-3,27-8 0,0-10 0</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6:02:10.328"/>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4402 9175 8,'-3'-13'18,"7"7"-3,-3-3-4,2 1 0,-2 0-2,2-4-1,1 0 0,-1-6 0,4-2 1,-2-8-1,4-1-1,2-8 0,2 1 0,0-5-2,3 3-1,-1-3-2,1 4 0,-1-2-1,1 4 0,-3 1-1,-2 4-1,1 1 0,-3 3 1,-1 4 1,-1 3-1,-2 6 1,-1 4 0,-2 1 1,-2 8 0,0 0-1,0 0 0,0 0 0,1 10 0,-3 0-1,0 4 0,0 3 0,-3 3 0,1 4-1,-2 3 2,0 5-1,-1 1 0,-1 7 0,0 4 0,-2 5 0,0 2 0,-1 3 1,-1-1-1,-1-3 0,1-1 0,0-8 1,1-4 0,1-9-1,2-5 1,1-7-1,3-7 0,4-9 0,0 0 0,-5-13 0,7-6 0,1-7-1,2-8 1,2-7 0,3-7-1,1-5 1,2-3 1,1-1-3,2-1 1,0 2 1,1 2 0,-1 1-1,0 6 1,-1 5-1,-1 4 0,-1 4 2,-1 6-1,-3 6 0,0 5 0,-4 6 1,-5 11-1,6-5 0,-7 13 0,-1 7 0,-2 6 0,-1 8-1,-3 7 2,-1 8-1,-2 5 0,-1 8 0,-2 3 1,-2 6 0,-1 0-1,-3 0 2,0-1-2,-2-5 1,0-5 0,0-6-1,0-10 1,3-9 0,4-9-1,3-9 0,4-9 0,8-3-2,-5-18 2,8-4-2,3-7 1,2-5 0,1-5 0,3-7 0,0-4 1,2-1 0,0-3 0,1 1 0,0 1-1,-1 1 1,1 0 0,-1 6-1,-2 4 1,-2 6-1,-1 7 0,-3 5 2,-2 6-1,0 6 1,-4 11 0,0 0-1,-4 9 1,1 8-1,-3 8 0,0 10 0,-3 10-3,3 17-15,-2 7-12,-3 4 0,1 4 1,-3-7-2</inkml:trace>
  <inkml:trace contextRef="#ctx0" brushRef="#br0" timeOffset="1">8694 8430 28,'7'9'23,"-7"-9"-1,10 9-10,-3-1-12,3 3 0,0 2 1,2 2-1,1 3 1,1 1 0,0 5 2,0 2 0,2 7 2,-1 2 0,4 6 0,0 0 0,3 6-1,-1-1 0,3 3-1,-2-2-1,2-2 1,-2-1-1,0-2 0,-2-3 0,-1-2-1,-2-6 1,-2-2 0,-1-6 0,-3-4-1,-1-6-1,-3-3 2,-2-5 0,-5-5 1,0 0-1,2-13-1,-6 0 0,0-5 0,-5-7-2,-1-4 0,-3-5-2,-3-4 1,-2-2 0,-2-4 1,-2-1 0,-2 0 1,-1 0 0,0 1 0,0 0 1,1 3-1,1 0 0,-1 2 1,3 3-2,1 1 1,2 4 1,1 1-1,2 4 1,2 5 0,2 4 1,3 5-1,1 3 0,7 9-1,-6-6 1,6 6-1,5 10 0,2 2 0,3 3-2,2 4 2,3 5-1,2 4 2,0 5-2,2 4 1,-1 4 1,2 3-1,0 4 0,0 4 0,0 1 0,1 0 0,-1-1 0,1-5 1,-1-2-1,0-6 0,-2-5 1,0-6-1,-1-6 2,-3-3-2,1-7 0,-5-2-1,0-5 0,-3-5-1,-7 0 1,6-17 0,-8 0-1,-3-6 1,-2-5 0,-4-6 0,-2-7 1,-2-4 0,-3-3 0,-1 0-1,0-1 1,-2 0-1,-2 2 1,2 3 0,-2 2 0,1 4 1,0 4-1,0 3 0,4 3 1,2 2 0,3 5-1,2 4 0,4 3 1,1 3-2,4 2 1,1 3 0,1 6 0,0 0 0,7-3 0,-1 8 0,2 4 1,2 6 0,2 7-1,3 6 1,2 8 0,5 5-1,1 4 1,1 6 0,2 3-1,1 3 0,-2-2 1,1-2-1,-2-4 1,0-4 0,-2-3 0,-1-6-1,-3-8 0,-2-6 1,-3-6 1,-2-4 0,-3-5 0,-8-7 0,0 0-2,-1-14 1,-8-3 1,-4-6-2,-4-6 0,-5-10-1,-3-3-1,-4-4 0,-2-2 1,-1-2 0,-2 2-2,-2-1-6,5 5-20,0 5-3,-2-1 0,1 6 0</inkml:trace>
  <inkml:trace contextRef="#ctx0" brushRef="#br1" timeOffset="2">3458 8220 1,'0'0'0,"0"0"0,0 0 8,8-1-7,-8 1-1,11 2 2,-5-1 1,2 1 3,2 1 2,1 0 1,1-1 2,2 0 2,3 1 0,0-2-1,5 4-2,0-4-1,6 3-2,-1-2-2,4 3-1,1-2-3,4 2 1,2-1-1,2-1-1,0-1 1,1 1 1,0-3 0,1-1 0,-3-1 0,0 0 0,-4-1 0,-3 2 0,-5-2 0,-3 1-1,-6 0 0,-5 2 0,-5-1-1,-8 1 1,0 0-1,-14-2 0,-2 2 0,-6 0 0,-6 0 0,-4-1 0,-6 1 0,-5 0 0,-5 1 0,-2 0 0,-4 0 0,-1 1 0,-1-1 0,-1 2 1,2-1-1,3 1 0,2-1 0,5 0 1,3-1 1,8 1 0,4-1-1,8-1 1,5 0-1,7 0 1,10 0-1,0 0 0,7-6-1,6 3 0,6 1 0,5-2 0,3 0 0,4 1 0,3-1 0,2 1 0,2 1 0,1 2 1,1 0-1,2 0 0,2 2-1,1 0 1,0-2 0,-2 2 0,1-3 0,-3-1-1,-2-1 1,-4 0 0,-5-2 0,-4-1 0,-5 2 0,-4 0 0,-5 0 0,-5 3 0,-7 1-1,0 0 0,0 0 0,-16-1 0,1 3 1,-5 0-1,-5 0 1,-4 0 0,-4 1 1,-4 0 0,-4 1-1,-1 0 1,-2-1 0,-2 1-1,0 0 0,0 1 0,2-2 0,0 1 0,3-2 0,3-1 0,4 1 0,4-1 0,5 1 0,6-2 0,3 0 1,6-1-1,10 1 0,0 0 0,0 0 0,15-2 1,3 0-1,4 2 0,6 0 0,4 2 0,5-1 0,3 1 0,3 0 0,3 1-1,1 0 1,1 0 0,1-1 0,0-1 0,-3 0 0,-1-2-1,-4 1 1,-5-2 0,-5 0 0,-6-1-1,-4 1 1,-8-3 0,-5 2 0,-8 3-1,-3-6 1,-8 4 0,-5 1 0,-6 0-1,-6 2 1,-4 1-1,-7 1 1,-4 0 0,-5 0 0,-1 0 0,-3-1 1,-1 0-1,0-2 1,0 0-1,3-2 1,4 1-1,2-2 1,6 1-1,5 0 0,4-1 0,7 2-1,6 1 0,6 0 0,10 0 0,0 0 0,7 2 0,8 0 0,5 1 0,7 1 0,3-1 1,3 2 0,3 0 0,2 1 0,1 1 0,-1 0 0,-1-1 0,0 2-1,0-1 1,-1-1-2,0 0 0,-3-1-1,-3-2 2,-1 0-1,-5-4 0,-5-2 1,-3-1 1,-6-2 1,-5 0-1,-5-2 2,-5 0-2,-6 2 1,-4 0-2,-6 2 1,-5 1-1,-5 2 1,-4 0 0,-4 1 0,-2 1 0,-4-1 1,1 0 0,0 0-1,2 0 0,4 1-1,2-1-3,11 2-9,2 0-13,8-4-3,15 2 0,0 0 0</inkml:trace>
  <inkml:trace contextRef="#ctx0" brushRef="#br1" timeOffset="3">8985 8261 17,'-10'-3'10,"-2"-1"1,3 1 0,-1 0 1,0 0-3,3 1 0,0 0-3,7 2-2,-10-2-2,10 2 0,-5-1 0,5 1 1,0 0 0,7 2 1,0-1 0,4 3-1,1-3 1,7 4-1,1-2 0,5 2-2,2 0 0,4 2-1,1-1 0,2-1 0,2 1 0,-1-2 0,-2 1 0,1-2 0,-5-1 0,0 0 0,-5-2 0,-2 0 0,-5 0 0,-3 0 0,-3-1 0,-3 1-1,-8 0 0,0 0 0,0 0 0,-10-1 0,-3-1 0,-4 1 1,-5-1-1,-4 1 1,-4 0 1,-3-1 0,-3 0 0,-3 0-1,-1 2 0,1 0 1,1 0-1,0 0 1,3-1 1,4 0-1,5 0 0,6 0 1,4 0 0,6-2 0,10 3-1,-3-6 0,13 3 0,5 1-1,5 0 0,5-1-1,6 2 1,3 0 0,5 1 0,3 0 0,2 0 0,0 1 0,1 0 0,-1 0-1,-1 0 1,-3 0 0,-5-1 0,-3 0 0,-7 1 0,-6-2 0,-4 1 0,-5-1 0,-10 1-1,0 0 0,-7-1 1,-8 0-1,-4 0 1,-6 0 0,-6 0 1,-4 0 0,-6-1 1,-1 0 0,-4 1-1,1 1 1,-3-1 0,2 1-1,1 0 1,4 1-1,4-2-1,4 2 1,5-2 1,6 1-1,4-2 1,7 1-1,3 0 0,8 1 0,0 0 1,0 0-1,15-3 0,1 4 0,5 0-1,6-1 0,4 1 1,6 1-1,4 0 0,3-1 0,3 1 1,1-1-2,1 1 1,0 0 0,0-2 0,-4 1-1,-3 0 1,-4-1-1,-6-1 1,-4 2 0,-7-2 0,-5 1 1,-5 0-2,-11 0 1,0 0 1,-9-1-1,-6 1 0,-7 0 0,-6 0 0,-6 1 0,-6-1 1,-4 2 0,-3 0-1,-4-2 1,-2 1 0,0 0-1,1 0 0,2 0 1,2-1-1,3 2 0,7-2 0,6 0 0,6 0 0,8-1 0,4 1 0,7-1 0,7 1 0,7-2 0,7 1 0,6 2 0,8-1 0,5 0 0,8 1 0,5 0 0,4 1-1,2 0 1,0-2 0,-1 0-1,-1 0 1,-5-2 0,-4 0 0,-7 2 0,-6-3 1,-7 2 0,-7-2 0,-8 2-1,-6 1 0,-12 1 0,-6 0 1,-6-1-1,-6 2-1,-6-1 0,-1 2-2,-6-3-9,4 2-18,-2-1-3,1-4 1,4-2-2</inkml:trace>
  <inkml:trace contextRef="#ctx0" brushRef="#br1" timeOffset="4">5920 7608 1,'-14'4'2,"3"0"2,1 0 3,1-1 2,2 0 0,1-2 2,6-1 0,-7 0-1,7 0 1,0 0-2,0 0-4,0 0-3,0 0 0,0 0-3,0 0 1,-5-1 0,5 1 1,0 0 0,0 0 0,0 0 1,0 0-1,0 0 1,0 0 0,0 0 1,0 0 0,0 0-1,9 0 1,-9 0 0,13-2-1,-6-1 1,3 1-1,1-3 0,2 1 0,-1-2 0,2-1 0,-1 0 0,1-1 0,-1-1-2,1 0 2,-1-2-1,0 2 0,-1-1 0,0 2 0,0-1 0,0 2 0,0-1 0,2 0 0,0 1-1,1-1 1,-1-1 0,1 0-1,0 0 1,-1 0-1,0-1 0,-1 1 2,1-1-1,0 0-1,1 1 1,-1 0 0,1-1-1,0 1 0,-1 0 1,0 1-1,-2 0 1,1 1-1,-2-1 0,1 2 0,-2-1 0,0 2 0,0-1 0,0 1 0,-1 0 1,0 0-1,0-1 1,-1 1-1,1 0 0,-1-1 1,0 1-1,0 0 0,1 1 0,-1 0 0,0 0 0,-1 1 1,1-2-2,0 3 1,-1-1 1,1 0-1,-1 0 0,1-1 1,1 1-1,0 0 0,-1 0 1,2-1 0,-1 0-1,0 2 0,-1 0 0,1 0 0,-3 1 0,1 1 0,0-1 1,-7 1-2,10 3 1,-10-3 0,10 1 0,-10-1 0,9 4 0,-9-4 0,8 5 0,-8-5 0,9 6 1,-9-6-1,10 7 0,-5-1 0,2 1 1,-1-1-1,0 1 0,2 1 0,-1 0 0,1 1 1,-1-2-1,0 2 0,0-2 0,-1 2 1,1-1-1,0 1 1,0 1-1,0 0 1,0 1-1,0 1 0,1 1 0,-1 0 1,1-1-1,-1 1 1,1-1-1,-1 2 0,1-2 0,0 1 1,-1-1-1,-1-1 0,1 1 0,0-1 1,0 2 0,1-1-1,-1-1 2,0 0-2,0 1 1,0 1-1,0-2 1,-1 2-1,0-4 0,-1 0 0,0 1 0,0 0 0,0-1 0,-1-1 0,-1 1 0,1-1 0,-1 0 0,0 1 0,-1-2 0,1 0 0,-1 1 0,1 0 0,0-1 0,0-2 0,0 2 0,-3-7 0,5 12 0,-4-6 1,0 0-1,0 0 0,-1-6 0,-2 10 1,2-10-1,-4 11 0,4-11 0,-7 9 0,7-9 0,-8 8 0,8-8 0,-11 6 1,6-4-1,-2-1 0,0 1 0,-1-2 0,-1 1 0,-1 0 0,-1-1 0,-2 1 0,0-1 0,-1 0 0,-2-1 0,-2-1 0,-1 0 0,0 0 0,-3-1 1,0 0-1,-2 0-1,-1 1 1,0-1 0,-2 1 0,1-1 0,-1 3 0,1-2 0,-2 1 0,0 0 1,1 0-1,0 0 0,0 1-1,1-2 1,-1 0 0,1-1 1,2 0-2,0 0 1,2-2 0,1 2 0,1-1 0,2-1 1,1 1-2,1 2 1,0-1 1,1 0-1,2 1 0,0 0 0,-1 2 0,2-2 0,1 1 0,0 1 0,1-2 0,-1 2 0,1-1 0,0 1 0,1-2 0,-1 0 0,2 1 0,-2-1 0,0 0 0,1 0-1,0 1 1,1-1 0,-1 1 0,1-1 0,1 1 0,0 0 0,1-1 0,0 1 0,0 0 1,6 1-2,-11-4 1,11 4 0,-10-3 0,10 3 0,-9-4 0,9 4 0,-9-4 0,9 4 0,-7-2 0,7 2 0,-7-3-1,7 3 1,-6-4 1,6 4-1,-7-3 0,7 3 0,-8-6 0,8 6 0,-7-3-1,7 3 1,-9-2 0,9 2 0,-11-3 0,5 2 0,0 0 0,0 1-1,6 0 1,-8 0 0,8 0 0,0 0 0,0 0 0,0 0 0,0 0 0,0 0 0,-6-3 0,6 3 0,0 0 0,0 0 0,0 0 0,0 0 0,0-6 0,0 6-1,0 0 1,4-8 0,-3 3 0,2-1 0,-3 6-1,5-9 1,-2 2 0,0 2 1,0-1-2,1 1 1,0-1 0,-4 6-1,11-12 1,-4 6-1,2 0 1,1-1-1,2 0 1,0-1-1,0 1 1,2 0 0,0 2 0,-1-2 0,2-1 0,-1 1 0,1-1-1,1 1 2,1-2-2,0 1 1,2-1 0,0-1 0,1 0 0,0-1 1,2 2-1,1-2 0,0 1 0,1-1 0,1 0-1,0 0 2,0 0-1,0-1 0,-1 1 0,-1-1 0,-1 1 0,-2-1 0,-1 3 0,-1-1 0,0 2 0,-2 0 1,0 0-1,-1 1 0,0-1 0,-2 3 0,-1 0-1,-2 0 2,-1 0-1,-2 2 0,-1 0 0,-6 3 0,9-3 0,-9 3 0,6-3 0,-6 3 1,0 0-1,5-2 0,-5 2 0,0 0 0,6-2 0,-6 2 0,0 0 0,0 0-1,6 0 1,-6 0 0,0 0 0,0 0-1,0 0 1,7 3 0,-7-3 0,8 5 0,-8-5 1,10 6-1,-3-1 0,-2 0 0,2 2 0,-1-1 0,0 1 0,1 2-1,1 2 1,0 0 0,0 2 0,2-1 0,-1 1 0,2 3 0,-2 0 0,1 1 0,-1 0 1,-2 2-2,1 1 2,-2-1-2,1 2 2,-1 0 0,0-1-1,0-1 1,0-2-2,0 0 2,1-1-1,0-1 1,0-1-1,-1-1 0,1-2 0,0 1-1,-2 0 2,1-2-2,-1 0 1,-1-1 0,-1-1 1,0 0-1,0 1 0,0-1 0,0-2 0,0 0 0,-1 0 0,0 1 0,0 0 1,0-1-1,-2-6 0,1 9 0,-1-9 0,1 10 0,-1-10 0,-1 7 0,1-7 0,0 0 0,0 0 1,-2 6-2,2-6 2,0 0-1,0 0 0,0 0 1,0 0 0,0 0-1,0 0 0,0 0 0,0 0 0,-6-2 0,6 2 0,-8-1 0,8 1 0,-12-4 0,5 1 0,-3 0 1,-1 0-1,-2-2 0,-1 2 0,-3-1 0,0-1 0,-3 2 0,-1 0 0,-1-2 0,-2 2 0,-2 0-1,0-1 1,-1 1 0,0 1 0,-1 0 0,1-1 0,-2 2 1,2-4-1,-2 3 0,1 0 0,-2-2 0,0 0-1,1 0 2,0 1-1,1 1 0,1 1 0,1 0 0,1 1 0,4-2 0,-1 1 0,2 1 0,3-2 1,1 0-1,1 0 0,2 0 0,1-1 0,1 1-1,2 0 2,0 0-1,0 1 0,0-1 0,1 1 0,-1-1 0,2 1 1,-1 0-1,2 0 0,0-1 0,6 2 0,-7-2 0,7 2 0,0 0 0,0 0 0,0 0 0,0 0 0,0 0 0,0 0 0,0 0 0,0 0 0,0 0 0,0 0 0,-5-1 0,5 1 0,0 0 1,-7-5-2,7 5 1,-9-3 0,9 3 0,-9-3 0,9 3 0,-8-3 0,8 3-1,-6-1 0,6 1 1,0 0-1,4-6 1,-4 6-1,13-10 1,-4 3 0,3-2 0,2-2 0,2 0 0,1-3 0,3-1-1,1 0 1,1-1-1,2-2 1,2 1-1,0-1 0,2-1 1,1 1-1,-1 0 1,1 0 0,0-1 0,-2 0-1,0 2 2,-2 0-1,-1 0 0,-2 2 0,0 1 0,0 0 0,-1 1 0,-1 3 0,-1-1 0,0 1-1,-2 2 2,0 1-1,-3 1-1,-1 2 2,-2 1-1,-2 1-1,-1 1 1,-2 1 0,-6 0 0,9 4 0,-9-4 1,7 5-2,-7-5 1,9 9 1,-9-9-1,11 10 0,-5-3 0,2 0 0,0 2 0,1 2 1,-1 3-2,1 2 2,1 3-2,0 4 2,0 2-2,1 1 2,-2 1-2,2 1 2,-2 1 0,0 1-1,0-3 1,-1 0-1,-1-1 1,1-1-1,0 0 1,-1-1-1,0-4 0,-1-1 0,1-1 0,0-2 0,1-1 0,-1-2 0,0-1 1,-1-2-1,0-1 0,-2-2 0,0-1 0,-4-6 0,4 5 1,-4-5 0,0 0-1,0 0 1,0 0-1,-8 0 1,3 0-1,-2 0 1,-2-1-1,-1 0 0,-2-1 0,-2 0 0,-1-3 1,-3 2-1,-3-3 0,-2-1 0,-3 0 0,-3-1 0,-1 1 0,-2-1 0,-1-1 0,-1-2 0,-1 0 0,0 2 0,0-1 0,-1 1 0,0 0 0,-1 1 0,1 4 0,0 1 0,1 0 0,1 1 0,2 2 0,1-1 0,2 1 0,2 0 0,3-1 0,2 0 0,2 1 0,5-1 0,3 1-1,2 1 0,5-1 0,5 0-2,0 0-3,0 0-14,13 7-13,-3-6-2,2-2 0,3-4 0</inkml:trace>
  <inkml:trace contextRef="#ctx0" brushRef="#br1" timeOffset="5">5928 8659 8,'0'0'19,"0"0"-6,0 0-2,0 0-3,0 0 0,0 0-2,0 0-1,0 0-1,0 0-1,0 0 2,7 3 0,-7-3 1,6 8 0,-6-8 0,10 13-1,-6-6-1,6 4 1,-3 2-1,4 2 0,-1 1 0,3 3-2,0 1 2,2 3-2,2 0 1,2 4-1,-1 1-1,1 0-1,2 0 1,-1 1-1,1-1 0,1-1 1,-2-1-2,0-3 3,0-2-1,-1-1-1,-1-1 1,-2-2 0,0 1 0,-3-2-1,1 1 1,-4 0-2,0-1 0,0 1 1,-2-1 0,0-1 0,-1-2 0,0-1 1,-2-2-2,0 0 2,0-3-1,-5-7 0,9 10 0,-9-10 0,6 6 0,-6-6 0,0 0 0,7 5 0,-7-5 0,0 0 1,0 0-1,6 3 0,-6-3 0,0 0 1,0 0-1,0 0 0,7-2-1,-7 2 1,7-2 0,-7 2 0,10-2 0,-10 2 1,10-5-1,-3 2 1,0-2 0,-1 0 0,0 0 0,2 0 0,-1-1 0,1 0-2,0 0 2,1 0 0,0-1-1,1 1 1,1-2-1,-1 1 1,1-3 0,1 1 0,1-2-1,0 0 1,1-3 0,1 0 1,1-3-3,2-2 2,0-1-2,1 0 1,0-3 0,-1 0 0,1 0 0,-1-1-1,0 0 2,0-1-1,1-2 0,0-1 0,0 0 0,0 0-1,-1 1 1,0-1 0,-2 0-1,0 4 1,-2 3-1,-2 1 2,0 0-2,0 2 1,-1 2 0,1 1-1,-2 1 2,0 2-1,0 0 0,-1 0 0,-1 2 0,-1 2 0,-2 0 0,0 1 1,-3 2-1,-2 5 1,2-9 0,-2 9-1,0 0 1,-8-7 0,8 7 0,-11-3-1,4 0 1,0 0-2,-3 1 1,-1-1 1,-2-1-1,-1 1 0,-2 1 0,-3-2 0,-1 2 0,-3 0 1,-3 2-1,-1 0 0,-2-1 1,-2 2-1,-2 1 0,-1 1 0,-1-1 0,0 0 0,-2-1 1,1 1-1,-2 0 1,2 0 0,-2-1 0,1-1-1,-2 0 1,2 2 0,1-2-1,1 1 1,1 0-1,2-1 0,3 1 0,2-1 0,3 0 1,3 0-1,0 0 1,4-1 0,1 0-1,2 1 1,2-2 0,1 0 0,1 1-1,0-1 0,2 2 0,-1 2 0,1-2 0,-1 0 0,0 2 0,1-1 0,0 1 0,1-1 0,7-1-1,-9 1 1,9-1 0,0 0 0,-7 1 0,7-1-1,0 0 1,0 0 0,0 0 0,0 0 0,0 8 0,0-8-1,1 8 1,-1-8 0,3 12-1,-3-4 1,2 0 0,1 3 0,1-1 0,0 2 0,2 1 0,2 1 0,0 2 0,2 2 0,0 4 2,1 1-2,2 4 2,0 3-2,0 4 1,0 3 0,1 2 0,0 0-1,1-1 0,1-1 1,-1-2-1,2-2 0,1-5 1,-1-4-1,0-2 1,1-1-1,0-3 1,1 0-1,-2-2-1,0-2 2,-1 2-2,0 0 1,0-1 0,-2 0 0,0-2 0,-2-2 0,-2-2 0,0 0 1,-1-4-1,-1-3 0,-1-3 0,-2 1 0,1-2 0,-6 2 0,11-7 0,-6 0-1,1 0 1,0-3 0,0 1 0,1-4 0,1 0 0,1-3 0,2-4 0,3-1 1,3-3-2,3-3 1,4-3 0,2-2-1,2-2 0,1-2 0,-1 0 1,0 1-1,-2 1 1,-2 0 0,0 3 1,-2 0-1,-2 2 0,-1 0-1,-1 3 1,0 2-1,-2 3 0,1 0 0,-3 3 0,-2 3 1,0 2 1,-3 2-2,-1 3 2,-3 2-1,-1 0 1,-4 6-1,0-7 1,0 7-2,-9-3 1,2 3 0,-1-1 0,-1 0 0,-1 2 0,-2-1-1,1 0 1,-2-1 0,-1-1 0,-1 0 0,-4 0 0,-1 0 0,-5 0 0,-3 0 0,-4 0 0,-4 0 0,-4 1 0,-4-1 0,-5 3 0,-3-1 0,-4-1 0,-2 1 0,-1 0 1,0 0-1,-1 1 1,4 0-1,2-1 1,5 0 0,5 0-1,6 0 1,4-2-1,7 0 1,6-1-1,4-1 0,4 3 0,4-2 0,9 3 0,-8-4 1,8 4-1,1-6 0,-1 6 0,8-1 0,-8 1-1,10-3 1,-4 2 0,0 1 0,0 3-1,0-1 0,-6-2 1,10 8 0,-10-8-1,10 9 1,-4-2 0,0 0 0,1 1 0,1 0 0,2 2 0,2 1 0,1 2 0,3 3 0,2 1 0,1 6-1,3 2 2,2 2 0,2 3 0,2 3 0,2 2 0,1 2-1,0 1 1,0-1 1,0 1-3,0-2 2,-2-3-2,-2-1 1,-1-4 1,-4-4-1,0-2 1,-3-3-1,-2-5 1,-2-3-2,-1-1 2,-2-3-1,0-2 0,-2-2 1,-1-4-1,0-3 0,-1-4 0,1-2 1,-1-5-2,1-3 1,1-6-1,1-2 1,3-3-1,1-4 0,3 0 1,1-4-1,1-1 1,3 0 0,-1 0-2,0-1 2,0 1-1,0 0 1,-2 2-1,0 2 0,-1 4 0,0 1 1,-2 4 0,-3 4 0,-1 3 0,-2 5 0,-2 3 0,-3 2 1,-2 3-1,-4 5 0,3-7 0,-3 7 0,-6-1 0,6 1 0,-12 1 0,4 0 0,-2 1 0,-1-1 0,0 3 0,-3 0 0,-2-2 0,0 1 0,-4-1 0,-2 1 0,-6 0 0,-4 0 0,-5-1 0,-4-1 0,-6 0 0,-5 2 1,-3 0-1,-4-1 0,-2 0 1,-1-1-1,1 2 0,1 1 0,2-1 0,5 1 0,3-2 0,7 0 0,6 0 0,5 0 0,7 0-1,6-3-1,7 3 0,2-3-1,10 1-2,0 0-10,14 9-13,-1-9-8,2-2 1,0-5-1</inkml:trace>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6:02:10.334"/>
    </inkml:context>
    <inkml:brush xml:id="br0">
      <inkml:brushProperty name="width" value="0.05292" units="cm"/>
      <inkml:brushProperty name="height" value="0.05292" units="cm"/>
      <inkml:brushProperty name="color" value="#00B0F0"/>
    </inkml:brush>
    <inkml:context xml:id="ctx1">
      <inkml:inkSource xml:id="inkSrc24">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4-02T16:02:10.35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F59D56"/>
    </inkml:brush>
  </inkml:definitions>
  <inkml:trace contextRef="#ctx0" brushRef="#br0">2420 7379 12,'0'0'13,"0"0"-2,0 0-2,0 0-1,0 0-1,0 0-1,0 0 1,0 0-2,0 0 1,0 0-1,0 0 1,0 0 0,0 0 0,3 6-1,-2 0 1,-1-6-2,1 14 0,-1-5-1,1 3 0,-1 2 0,1 1 0,-2 0 0,2 4 0,-4-1 1,2 2-1,-2-1 1,1 0-2,-3-4 1,3 2-2,-1-4 0,1-3 0,0-2-1,1-2-1,1-6-2,0 0-4,0 0-12,0 0-11,0-7 0,-1 1 0,-3-6-1</inkml:trace>
  <inkml:trace contextRef="#ctx0" brushRef="#br0" timeOffset="1">2202 7396 40,'0'0'21,"0"0"-2,0 0-7,0 0-15,9 4-1,-4-4 4,2 0 1,-1-1 4,2 3 1,-1-4 2,5 2 1,-1-3 0,6 3 0,1-4-3,6 3 0,1-4-2,6 2-2,0-4 1,3 1-2,0-1 0,-1 1 1,-3-2-1,-2 0 0,-4 0 0,-2 1 0,-6 2 0,-4 2 0,-2-1 0,-3 1-1,-7 3 1,6-1-1,-6 1-1,0 0-1,1 6-5,-1-6-19,0 0-5,-6 0-1,6 0 0</inkml:trace>
  <inkml:trace contextRef="#ctx0" brushRef="#br0" timeOffset="2">3699 10133 10,'0'0'21,"0"0"0,0 0 0,0 0-13,0 6-6,0-6 2,2 6 0,0 0 1,-2-6 1,1 14 2,-1-7-1,2 6 0,-3-3-1,3 7 0,-3-1 0,2 5-2,-2-2 0,2 1-1,-2-4 0,2 2-1,-2-2 0,2-3-1,-1-3-2,1-4 1,-1 0-2,0-6 0,2 7-3,-2-7-5,0 0-9,0 0-10,0-9-1,1 3 1,-3-6-1</inkml:trace>
  <inkml:trace contextRef="#ctx0" brushRef="#br0" timeOffset="3">3712 10081 45,'-1'7'27,"1"-7"-1,0 0-1,2 7-20,4-7-8,0-2 1,2 1 1,1-1 3,1-2 1,4 1 1,-2-4 1,4 3 0,-3-1-1,3 2 1,-2-1-2,2 1-1,0-1 0,-1 2-2,0 1 0,0 0 0,0-2 0,-1 0 0,-1 3-1,-2-3-1,0 5-3,-5-4-4,3 4-12,-3 1-9,-6-3 0,0 0 0</inkml:trace>
  <inkml:trace contextRef="#ctx0" brushRef="#br0" timeOffset="4">3717 10180 50,'5'5'27,"-5"-5"-2,8 1-1,-8-1-23,9 0-6,-9 0 3,13-2 1,-6 2 2,-1-1 2,3 3 2,-3-4 2,4 4-1,-2-3 0,4 4-1,0-4 0,2 2-3,1-3 0,1 2-1,2 0 0,0 0-1,-1 0 1,2-1 0,-1 1 0,-1-1-1,-1 1 1,-1 0-1,-3 0 0,-1 0 1,-2 1-2,-3-1-1,0 3-5,-6-3-20,0 0-5,0 0 0,-11 4 1</inkml:trace>
  <inkml:trace contextRef="#ctx0" brushRef="#br0" timeOffset="5">4633 7287 1,'0'0'8,"9"7"9,-9-7-8,0 0-7,0 8 1,0-8 2,2 6 0,-2-6 1,-1 7 1,1-7-1,-1 10 2,1-10-1,0 12-1,-2-3-1,4 3-1,-2 1-2,2 3 1,-2 0-1,1 3-1,1 1 1,0 2 0,-1-1-1,2 1 0,-1-3 1,0 1-1,0-4 1,0-1-1,-1-3 0,0-4-1,0-2 0,-1-6-4,0 0-5,0 0-8,0-7-11,3 1 1,-5-8 0</inkml:trace>
  <inkml:trace contextRef="#ctx0" brushRef="#br0" timeOffset="6">4587 7326 21,'0'0'25,"0"0"0,0 0-1,9-3-18,-3-1-2,5 3-2,3-5 0,5 4 1,1-5 1,5 4 0,1-4 0,3 2 0,-1 0 0,1 2-1,-4 1-1,0 0 0,-5 1-1,-3 0-1,-5 2 0,-2-1-1,-3 1-1,-7-1-2,6 1-4,-6-1-8,-9-2-14,9 2 2,-16 1-2,6 3 10</inkml:trace>
  <inkml:trace contextRef="#ctx0" brushRef="#br0" timeOffset="7">4613 7472 42,'8'1'30,"8"2"-2,-3-5 1,5-1-27,0 3-2,3 0-1,-1 1 1,3 0-1,-3 0 1,-1-1 2,0 2 0,-4-2 1,1 0 0,-4 0 0,1 1 0,-2-1-1,-1 1-1,0 2-5,-3-2-10,0 1-16,1 1-2,-8-3 1,8 1-1</inkml:trace>
  <inkml:trace contextRef="#ctx0" brushRef="#br0" timeOffset="8">8055 6452 2,'0'0'13,"0"0"-3,0 0 0,0 0-2,0 0 0,0 0-1,0 0-1,0 0-1,0 0-1,0 0 0,0 0-2,0 0 1,0 0 0,0 0-1,0 0 1,5 6-1,-5-6 0,3 11 0,-1-1 0,-2 0 0,2 4 0,-1 2 0,1 2 0,0 1 0,0 2 0,0-2-1,1 1 2,0-3-2,0-2 1,-1-3 1,1 0-1,-2-5-1,1 0 1,-1-1-2,-1-6-2,-1 5-5,1-5-9,-9-4-11,9 4-1,-13-9 1,6 3 10</inkml:trace>
  <inkml:trace contextRef="#ctx0" brushRef="#br0" timeOffset="9">7860 6461 13,'0'0'20,"0"0"-2,5 3-5,-5-3-15,10 7-1,-3-4 1,2-1 2,2 0 2,0-2 3,4 1 3,2-3 1,4 1 0,0-3 1,6 2-1,-1-3-2,6 3-1,-2-3-2,3 2-2,-1-1-1,0 1 0,-1 0 0,-1 1-1,-2-1 0,-1 0 0,-5 1 1,-2 0-1,-2 0 0,-4 1 1,-3-1-1,-3 1 0,-2 1 1,-6 0-2,0 0-1,0 0-6,0 6-20,-2 0-1,-7-5 0,1 2 0</inkml:trace>
  <inkml:trace contextRef="#ctx0" brushRef="#br0" timeOffset="10">7921 10247 1,'7'2'16,"-11"-7"4,4 5-2,0 0-9,0 0-2,0 0 2,2-7 0,-2 7 1,0 0 0,0 0 0,0 0-1,0 0-1,0 0-3,0 0-2,0 0-1,0 0-1,-1 10 0,1-10-1,0 12 0,1-3 0,-1 4 0,0 1 0,1 1 1,0 2-1,0 2 0,0 3 1,-1 0-1,1 0 1,0 0-1,0 0 1,-1-2-1,0-2 1,1-3-2,0-2 1,-1-3-1,-1-4-3,3 0-10,-2-6-16,0 0 0,-4-7 0,0-5 1</inkml:trace>
  <inkml:trace contextRef="#ctx0" brushRef="#br0" timeOffset="11">7805 10247 38,'0'0'27,"0"0"-1,0 0 2,0 0-22,7-5-4,-7 5 2,12-4 0,-5-2 1,6 4 0,-1-2-1,7 0 0,1-2-1,6 2 0,3-2-1,2 3 0,3-2-2,1 0 1,-1 0-1,0-1 1,-2 2-1,-2 0 1,-3 0-1,-3 0 1,-5 2-1,-1 0 0,-5 1 1,-3 1-2,-2 1 0,-8-1-2,9 1-4,-9-1-18,0 0-6,-5-1-2,-2-2 1</inkml:trace>
  <inkml:trace contextRef="#ctx0" brushRef="#br0" timeOffset="12">10428 10062 27,'0'0'25,"0"0"0,0 0 1,-4-6-20,4 6-3,0 0 1,4 8 1,-4-8 0,4 10 1,-2-5-1,2 6 0,-1-1-1,2 5 0,-1 0-2,1 2-1,-2 2 0,1 2 0,-1-1 1,0 2-1,-3-4 2,2 1-1,-2-1 2,0-1-2,-2-3 1,1-1-1,-1-2-2,1-2 1,0-1-2,1-8-1,-2 8-1,2-8-3,0 0-7,2-7-17,0-3-3,4-4 1,-2-4 0</inkml:trace>
  <inkml:trace contextRef="#ctx0" brushRef="#br0" timeOffset="13">10410 9981 42,'0'0'27,"0"0"-2,14 0-1,-8-2-23,7 1-6,-1-1 3,3-1 2,3 1 0,-1 0 2,3 1 2,-1-2 0,1 2 1,-3-2-2,3 2 0,-4 0-2,0 1 0,-3 0-2,-2 1 0,-3 1-1,-1-2-1,-1 3-2,-6-3-4,0 0-13,6 6-5,-6-6-1,-6 4 1</inkml:trace>
  <inkml:trace contextRef="#ctx0" brushRef="#br0" timeOffset="14">10441 10187 24,'17'0'24,"-10"-4"2,8 4-1,1-1-18,-4-3 0,6 4 0,-5-4 1,5 5 0,-3-4 0,5 4-1,-5-2-2,5 2-1,-4-1-2,3 2 0,-3-2 0,0 2-1,-3-2 0,0 1 1,-3-1-1,0 1 1,-3-1 0,0 0 0,-7 0-1,7-1 0,-7 1-1,0 0 0,0 0-3,0 0-3,0 0-14,0 0-14,-5 2 0,5-2 1,-14-11-1</inkml:trace>
  <inkml:trace contextRef="#ctx0" brushRef="#br0" timeOffset="15">11532 7512 2,'0'0'22,"0"0"0,0 0 0,0 0-16,0 0-5,-1 6 1,1-6 1,0 0 1,0 0 2,0 0 0,0 0 1,0 0 0,0 0 0,0 0-1,0 0-1,-1 9-2,1-9-1,1 9-1,-1-2 1,1 6-2,1 2 0,0 4 1,0 4-1,1 1 1,0 4-1,0-1 2,0 1-3,-1-4 2,-1-2-1,0-1 1,0-6-1,-1-2 1,-1-4-2,0-3-1,1 0 0,0-6-5,0 0-10,0 0-14,0 0 2,5-12-1,-7-1 8</inkml:trace>
  <inkml:trace contextRef="#ctx0" brushRef="#br0" timeOffset="16">11317 7528 6,'0'0'24,"12"-3"3,-5 0-9,3-1-4,5 4-2,1-4-1,7 2-3,-1-2 0,8 3-2,1-3-2,3 4-1,2-4 0,0 3-1,-4-2-2,0 2 1,-4 1-1,-5-1 0,-5 3-2,-4-2-2,-4 5-6,-6 2-20,-4-7 0,-8 6-2,-7-9 0</inkml:trace>
  <inkml:trace contextRef="#ctx0" brushRef="#br0" timeOffset="17">829 11470 36,'3'15'23,"-3"-15"1,4 13-2,-2-3-23,2-2 0,-2 3 0,2 1 3,-1 2 0,-2 0 3,1 2-1,-3 0 2,3 5-1,-4-1 1,3 6 0,-2-3-2,2 1-1,-1-1-1,2 1-1,0-5 0,0-2 0,1 0-1,0-6-1,1-3-2,-4-8-2,10 11-11,-3-9-13,-7-2-1,8-8 0,-8-4 0</inkml:trace>
  <inkml:trace contextRef="#ctx0" brushRef="#br0" timeOffset="18">820 11420 4,'0'0'12,"0"0"-1,0 0 0,0 0-16,0 0 2,-1-9 4,1 9 3,3-6 4,-3 6 4,0 0 0,5-8 1,-5 8-2,0 0-3,7-5-2,-2 5-3,1-3 0,3 1-2,2 1 0,2 0 0,2-2-1,2 0 0,-1 2 0,3 0 0,-1-1 0,0 1 0,-1 1 1,-1 0-1,1 1 1,-2 2 0,-1 0-1,0 2 1,0-1 0,-2 1-1,-1 3 0,-1-2 0,-2 3 0,-1-2 1,-4 1 0,0-1-1,-5 1 2,-1 2 0,-3-4 0,-2 2 0,-4-4 0,0 3 1,-4-2 0,0 2-1,-3-6 1,0 4-1,-2-3 0,-1 2-1,0 0 0,1-3-1,1 1 0,0 1-3,4 1-1,-1-5-6,7 3-12,4 0-8,0-5 0,6 3 1</inkml:trace>
  <inkml:trace contextRef="#ctx0" brushRef="#br0" timeOffset="19">1392 11335 28,'-3'7'25,"-6"-7"0,4 7-1,-2-3-20,-2 1-3,2 0 0,-3 0 0,2 2 3,-3-1 0,2 5 1,-4-3 1,4 4-1,-4 0 0,3 5-1,-1-1-1,2 3-3,-1 2 1,2 2-2,-1-1 1,2 6 0,1 3 0,0 0-1,1 3 2,1 1 0,1 0-1,2 1 2,2-1-2,1 0 2,1-6-1,2 0 1,1-5-2,2 0 1,2-5-1,1-1 1,1-3-1,2-4 1,0-4-1,1 0 1,0-3 0,1-1 1,-3-5-1,1 1 0,-3-4 1,-1 4-1,-4-1 0,0 2 0,-6 0-1,6-5-1,-6 5-2,0 0-17,0 0-12,-6-8-2,2 1 2,-1-3-2</inkml:trace>
  <inkml:trace contextRef="#ctx0" brushRef="#br0" timeOffset="20">1539 11611 32,'0'0'26,"0"11"2,0-11-3,0 0-18,0 0-7,5 13 0,-2 0 0,0 4 1,1 5 1,-2 2-1,2 9 2,-2-2-1,0 11 2,-2-4-1,3 7 0,-4-9-1,3 4 0,-3-7-1,1 0-1,1-8 2,-3-6-5,5-3-7,-6-8-17,3-8-1,0 0-3,-2-11 2</inkml:trace>
  <inkml:trace contextRef="#ctx0" brushRef="#br0" timeOffset="21">1505 11653 40,'-2'-8'27,"2"8"1,3-12-2,4 3-22,0 0-6,4 0 1,2 2 0,1 0 1,1 1 0,1 3 2,1 3-1,-2 0 1,2 1-1,-1 3 1,0 1-1,-2 2 0,-2 1-1,0 2 1,-2 1-1,-2 1-1,-2 1 2,-3 3-1,-2-2 1,-2-4 0,0 4 2,-5-4-1,1 1 0,-3-5 1,-1 0-1,-3-4 1,2 3-2,-4-3 0,2-2 0,-2 0 0,1-1-1,0-1 0,0 1-1,3 0-1,-1-3-1,5 5-2,-4-5-6,10 4-7,0 0-12,0 0-2,0 0 2,0 0 10</inkml:trace>
  <inkml:trace contextRef="#ctx0" brushRef="#br0" timeOffset="22">1858 11603 11,'0'0'23,"0"0"1,0 0 0,0 0-17,0 0-1,0 0 0,0 0-1,0 0 0,0 0 0,0 0 1,-1 12-1,0-4-2,2 5 0,-1 0-2,0 5 2,0 1-2,1 5 2,-2-5-1,3 3 1,-4-5-1,4 1 1,-2-5 0,3 1-1,-2-7 1,-1-7-1,8 7-1,-2-8 0,2-6 0,2-1 0,-2-2-1,1-3 1,-1 0 0,1-2-1,-1-1 0,-1 4 0,-1-1 0,-1 0 0,1 2 1,-1 1-1,1 4-1,-6 6 1,8-6 0,-8 6 0,7-2 0,-7 2 0,7 8 1,-2-2-1,-1 2 0,2 1 0,-1-1 0,1 5 0,0-1 0,1 1 0,-1-2 0,1 0 0,1 0 1,-1-3 0,1 1-1,1-3 1,1-2-1,-1-1 1,1-2-1,2-1 2,-2-5-1,0-2 1,-2-3-1,0-1 0,-3-8 1,0 5 0,-3-4-1,-2-1 0,0 0 0,-1-1-1,0 4-1,-2-2-1,3 9-6,-6-7-17,7 2-11,0 5 1,-1-1-2</inkml:trace>
  <inkml:trace contextRef="#ctx0" brushRef="#br0" timeOffset="23">2176 11237 1,'0'0'16,"0"0"-1,-1-6-3,1 6 0,0 0 1,0-6 0,0 6-1,0 0 0,0 0-3,0 0-3,0 0 0,0 0-3,0 0-1,6 3-1,-6-3 0,8 4-1,-3 1 1,2 1 0,1 0-1,3 3 0,-1 0 0,4 2 0,-1 4 0,2-1 0,1 2 0,1-1-1,0 3 1,1 1-1,1-2 1,-1 4-1,-1 0 1,1-1 0,-2 1-2,0 3 2,-3-1-2,-1 1 2,-2 1-1,-1 2 1,-4 0 0,-1-1 1,-3 2 2,-3-3 1,1 2 0,-6-6 1,2 4 0,-5-8-1,3 4 1,-5-5-1,2 1-2,-2-2-1,-1 0 1,0-1-2,1 3 1,0-1-1,1-2 0,0 1-1,2 3 0,1-1-4,-1 0-6,7-1-17,-2-2-6,-1-3 2,1 0-3</inkml:trace>
  <inkml:trace contextRef="#ctx1" brushRef="#br0">2050 11592</inkml:trace>
  <inkml:trace contextRef="#ctx0" brushRef="#br0" timeOffset="25">2665 11763 24,'0'0'12,"0"0"2,0 0 0,0 0 0,0 0-3,0 0-3,-7-4-2,7 4-2,0 0 0,0 0-1,0 0 0,0 0 0,-6 0-1,6 0 1,0 0-1,0 0-1,0 0 0,0 0 0,7-4-1,-7 4 1,9-1-1,-3 2 0,2-2 0,1-1 0,0 1 0,3 2 1,-1-4 0,0 1-1,1 1 1,1-1 0,-2 1 0,1 1 0,-1-1 0,-1 1-1,-1-1 1,-1 2-1,-2-1 0,-6 0 0,8 0 0,-8 0 0,0 0-1,6 0-1,-6 0-1,0 0-1,0 0-3,0 0-4,6 4-10,-6-4-8,3-6 1,-3 6 0</inkml:trace>
  <inkml:trace contextRef="#ctx0" brushRef="#br0" timeOffset="26">2647 11613 18,'2'7'22,"-2"-7"-3,0 0 1,0 0-19,0 0-2,0 0 1,0 0 2,0 0 1,3 7 2,-3-7 1,0 0 0,0 0-2,0 0-1,9-3-2,-9 3-1,9-3 1,-3 0 1,3 3-1,-1-3 2,3 3-1,-1-2 2,3 0-2,0 0 2,2 2-2,-1-4 0,3 5 0,-2-1-1,1 1-1,-2-3 1,1 4 0,-3-1 0,-1 0 0,-2 0 0,-1 0 0,-2-2 1,-6 1-1,7-1 0,-7 1 1,0 0 0,0 0 0,0 0-1,0 0-1,0 0-1,0 0-1,0 0-3,0 0-5,0 0-21,-2 5 0,2-5 0,0 0 1</inkml:trace>
  <inkml:trace contextRef="#ctx0" brushRef="#br1" timeOffset="27">4248 11847 29,'0'0'23,"0"0"1,0 0 1,9-5-22,-6-2-2,3-1 0,0 1 2,1-3-1,0 2 0,2 0 1,0-1-1,2-1 0,-1-2-1,2-1-1,0 0 0,0 1-1,-1 0 1,-3-2-1,1 4-1,-4 0 1,-2 3 1,-2-1-2,-1 8-1,-2-11 0,2 11-1,-7-6 0,7 6 0,-14-4 1,7 1 1,-2 0 0,-1 3 2,1-4 0,-1 4 2,2-2 2,-2 0-1,4 0 1,-2 2 0,8 0 0,-9-2 1,9 2-1,0 0-1,0 0-1,0 0 1,0 0-1,3 9-2,2-1 1,1 1 0,2 2-1,1 5 1,1 3 0,0-2-1,0 4 1,0-2 0,0 2 0,-3-3 0,1 3 0,-2-8-1,0 0 0,-1-2-1,-1-2 0,-4-9-1,7 9-1,-7-9 1,0 0 1,0 0-1,0 0 1,0 0 0,-3-7 1,3 7-1,-12-7 0,4 1-1,-3-2 1,1 2 0,-4-1-1,1-1 2,-2-1-1,-1 0 1,1-2 1,0 2 0,1 0 0,2-1 1,2 1-1,1 2 1,4 1-1,5 6 0,-5-5 0,5 5 1,0 0 0,10-3 0,-1 3 0,3 0 0,3 1-1,1-1 1,4 0 0,0-1-1,1 2 1,-1-2-1,1 3 0,-3-3 0,0 0 0,-4-1 1,-1 1-2,-4 0 1,-1 1 0,-8 0-1,8-1 1,-8 1-1,0 0-3,-1 8-2,-5-8-9,6 0-16,-8 6 0,2-7-2,6 1 2</inkml:trace>
  <inkml:trace contextRef="#ctx0" brushRef="#br1" timeOffset="28">5660 11844 42,'-1'7'26,"1"-7"1,0 0 1,0 0-22,0 0-2,0 0 0,0 0 1,0 0 1,0 0-1,0 0-1,0 0-2,0 0-1,0 0 0,4-6 0,-4 6 0,12-12-1,-3 3 1,4-1-1,1-2 0,3-4-1,2 0 1,0-2-1,1 0 2,-1-1-1,0 2 0,0 3 0,-3 1 0,-1 1 1,-3 4-1,-2 2-1,-2 1 0,-8 5-2,10-2-1,-10 2-4,0 0-7,0 0-5,-8 8-3,0-7 1,-1 4 0,-1-4 4,-1 0 3,-1-2 6,0-2 9,1 1 7,2-1 7,-1-1 2,3-1 3,0 1-3,1-1-1,6 5-1,-8-8-2,8 8-2,-3-7-2,3 7-3,0 0 0,0 0-1,0 0 0,0 0 0,0 0-1,0 0 1,0 0-2,0 0 0,0 0 0,0 0-1,0 0 0,0 0-1,0 0 0,0 0 1,2 10-2,1-2 1,0 4 0,3 1 0,-1 4 0,2 1 1,-1 2-1,1 0 0,0 2 0,1-2 0,-1-3-1,0 2 1,0-3-1,0-2 0,-1-2 0,-2-4 0,1-1 0,-1-1 0,-4-6 1,5 8-1,-5-8 0,0 0 1,0 0-1,0 0 0,0 0-1,0 0 0,-4-8-1,4 8 0,-8-2-1,1-1-2,7 3-2,-10-3-1,10 3 0,-10-2 1,10 2 1,-6 0-1,6 0 2,0 0 2,-1-7 2,1 7 1,0 0 2,4-7 0,-4 7-1,4-7 2,-4 7-1,4-7 0,-4 7 1,3-8-1,-3 8-1,-1-8 0,1 8-1,-4-5 2,4 5 1,-6-9 0,6 9 1,-9-11 0,3 2 2,3 0 0,-1-3 0,3 0-2,-2-1 0,3 0 0,-1 0-1,2-1 0,-1 3 0,2 1-1,-1 0 0,1 1 1,-1 1-2,0 2 0,-1 6-3,3-10-4,-3 10-5,2-7-2,-2 7-8,0 0-3,1-8-2,-1 8 6</inkml:trace>
  <inkml:trace contextRef="#ctx0" brushRef="#br1" timeOffset="29">5759 11640 2,'-15'-1'18,"8"8"2,-7-5 1,5 1-10,1 2-2,-1-4 0,9-1-1,-11 3 1,11-3 0,-7 4 0,7-4-3,0 0 1,0 0-3,0 0 1,0 0 0,6-3 0,1 5-2,-7-2 1,16 2 0,-7 4-2,4 0 0,0-1 0,3 4-1,0 2-1,0-3 1,2 0-1,0 2 1,0-3 0,0-1-1,-1 0 0,1-1 1,-4 0 0,1-2-1,-2 0 1,-2 2-1,-1-3 0,-3 0 1,-1 0-1,-6-2 0,11 4-1,-11-4-1,7 6-3,-7-6-8,6 2-19,-6-2-1,0 0 0,0 0 1</inkml:trace>
  <inkml:trace contextRef="#ctx0" brushRef="#br0" timeOffset="30">8399 7377 1,'0'0'0,"7"-1"1,-7 1 12,0 0-10,8-3 2,-8 3 2,7 2 2,-7-2 0,0 0 0,5 1 0,-5-1 1,0 0-2,0 0-2,0 0-1,3 7-1,-3-7 0,0 0-1,-1 8 0,1-8 0,0 8-1,0-1-1,-1 0 1,0 2-1,1 0 0,0 2 1,-1 2-1,2 1 1,-2 1 0,2 0-1,-1 0 2,0 1-3,0 0 2,1-1-1,1-2 0,-2 0-1,2-2 0,0-2 1,0-1-2,0-1 1,-2-7 0,3 7-1,-3-7-3,0 0-7,0 0-12,3-6-5,-8-4-1,3 1 0</inkml:trace>
  <inkml:trace contextRef="#ctx0" brushRef="#br0" timeOffset="31">8248 7366 24,'0'0'15,"0"0"0,0 0 0,0 0-5,0 0-3,6 1-2,0-1 0,-1-1 0,5 3 0,2-4-1,5 3 0,2-3 0,7 2-1,1-3 0,6 2 0,-1-2-1,3 1 0,-1-2-1,2 1-1,-6-1 1,-1 0 0,-5 1 0,-3 0-1,-4 0 1,-4 2 0,-4-1 0,-3 2 0,-6 0-1,0 0 0,0 0-1,0 0-4,1 8-18,-4-1-7,-6-6 0,1 3-1</inkml:trace>
  <inkml:trace contextRef="#ctx0" brushRef="#br2" timeOffset="32">6341 11553 1,'0'0'6,"0"0"15,0 0-6,6 0 1,-6 0 0,0 0 1,0 0-1,6 2-2,-6-2-4,0 0-4,6-3-3,-6 3-2,11-1 0,-5 1 1,1-3 0,2 3-1,1-1 0,2-2 0,0-1 1,1 1 0,0-3-2,2 0 0,-1-2-2,0-1 2,-3-1-1,-1 1 2,-1 1-3,-2-2 2,-3 0 0,-1 1 0,-2 1 1,-2 1-2,-1 0 1,-2 0 0,-2 0 0,-2 3 0,0 0 0,-2 2 0,-2 0 0,0 3 1,-2-1 0,0 2 0,-1-1 0,0 2 1,0 1-1,1 1 1,-1 1-1,2 1 1,0 1-1,1 2 1,1-1-1,0 4 0,2-1 0,1 3-2,0-2 3,2 5-2,1-3 1,1 2-1,2 2 1,2 1-2,1-2 2,2-2 0,1 3-1,1-2 1,2 0 0,1 0 1,1-3-1,2 1 1,0-3-2,4 2 3,1-5-2,3-1 0,0-4 0,3 0 0,0-3-1,0-2 0,2-1 1,-1-2-2,-1-1 1,0-3 0,-2 3 0,0-1 0,-2-1 1,-3-1-1,-3 2 0,-1 0 0,-2 0 0,-3 4 0,-6 2 1,7-5-2,-7 5 2,0 0-2,0 0 1,0 0-1,0 0 0,0 0 0,0 0-3,-7-6-2,9 11-21,-2-5-6,-8-5-1,5-2 2</inkml:trace>
  <inkml:trace contextRef="#ctx0" brushRef="#br2" timeOffset="33">4857 11483 1,'6'4'16,"-6"-4"4,10 4 0,-10-4-10,10 1-3,-1 1 1,-3-2 0,5 4 0,-3-6 1,3 3-1,-3-3 0,5 2-1,-2-2-2,3 4-1,-2-6-3,1-1 0,-1 1-1,1-1 0,-2-2 0,-1 1 0,-1-3 0,-2-2 0,-2 0 0,-1 3-1,-1-2 1,-3 2-1,-2 0 1,-3 3-1,-1 1 1,-2 2-1,-2 1 1,-2 3-1,-1 1 1,-1 2 0,-2 3 0,1-1 1,0 3-1,-1-1 0,1 4 0,1 0 1,0 0 0,2 0 1,1-1 0,0 2 0,1-1 0,2 1 0,1 0 1,2 2-1,1-1 1,2 1-2,1 1 0,4 1-1,0-1 1,4 3 1,1-2 0,5 1 0,1-2-1,3 1 1,3-4 1,2-1-1,2-2-1,1-1 1,0-5-2,2-2 1,0-2-1,-1-2 1,0-2-1,-2-1 0,-1-3 1,-2 0-2,-1-1 2,-3 2-1,-4-1 0,-2 2-1,-3 2 0,-8 3 0,10-3-5,-10 3-20,0 0-7,0 0 0,-11-8 0</inkml:trace>
  <inkml:trace contextRef="#ctx0" brushRef="#br2" timeOffset="34">5195 11136 18,'0'0'20,"0"0"2,0 0-2,0 0-11,-6 1-6,6-1 1,0 0 1,0 0 1,-2 7 1,2-7 1,0 0-2,-3 5 1,3-5-1,-2 8-2,2-2-1,0 1-3,0 1 1,0 1-1,0 1 1,1 3-1,0 1 1,-1 1 0,2 3-1,-2 0 1,0 0-1,1 0 0,-1-1-1,1-3-2,-1-5-9,1-1-17,5-1 0,-6-7-1,11-1 1</inkml:trace>
  <inkml:trace contextRef="#ctx0" brushRef="#br2" timeOffset="35">5354 11327 49,'0'0'26,"-6"-7"0,6 7-1,0 0-23,7-5-1,-7 5 1,6-6 1,-6 6 0,4-6 2,-4 6 0,0 0 0,0 0-1,3-5 1,-3 5-2,0 0-1,0 0-1,0 0 0,-3 8-1,3-8 0,-3 5-1,3-5-3,0 0-5,0 8-19,0-8-2,0 0-1,0 0 0</inkml:trace>
  <inkml:trace contextRef="#ctx0" brushRef="#br2" timeOffset="36">5506 11111 27,'4'7'23,"-4"-7"0,2 10 0,-2-3-15,0-7-3,1 12-1,-1-5 2,1 3-1,-1-1 1,1 4 0,-2 0 0,3 4-1,-2 0-2,2 4 0,-2-1-3,0 0 1,1-1-1,-1 0-3,3-4-20,-1 1-6,-4-8 0,3 2-1</inkml:trace>
  <inkml:trace contextRef="#ctx0" brushRef="#br2" timeOffset="37">3324 11579 1,'0'0'5,"5"9"12,-5-9 0,0 0-10,0 0 0,8-4 3,-8 4-1,5 3 3,-5-3-2,7 5 2,-7-5-2,6 7-2,-6-7-2,8 7-1,-2-1-2,-6-6 0,12 5-1,-5-2 0,3 0-1,-1-3 1,2 1-2,1-3 1,0-1-1,2-4 1,-1 2-1,2-3 0,-2 1 0,-1-2 0,0 0 1,-2 0-1,-3-1 1,-1 2-2,-2-1 2,-2 0-2,-3 0 1,-2 2-1,-3 0 0,0 1-1,-3 2 0,-2 1 1,-1 1 0,-1 1 0,-1 0 0,-1 3 2,1-2-1,-1 3 0,1-1 1,2 2 0,0 0 0,1 2 0,1 1 0,0 0 0,2 2 0,-1 1 1,2 1-2,0 1 1,2 2-1,-1 0 1,3 1-1,0-2 1,3 2-1,0 2 1,2 0 0,2-1 1,1 3-1,3-2 0,2 2 0,0-2-1,3 1 0,0-4 0,3 1 0,1-2-1,3-2 1,1-2 0,1-2 0,2-1 0,2-2 1,1-3-1,1-2 0,-1-2 1,-2-3-1,0-2 1,-3 1-1,-2-1 0,-3-1 0,-3 1 0,-4 0-2,-1 2-2,-6-5-8,-3 11-20,4-8 0,-10 1 0,2 0 1</inkml:trace>
  <inkml:trace contextRef="#ctx0" brushRef="#br2" timeOffset="38">3730 11141 48,'-2'-6'23,"2"6"0,0 0-12,0 0-14,0 0 1,0 0 1,-6 2 2,6-2 0,-2 9 3,2-9 1,-4 13 1,2-6-1,3 3-2,-3 0 0,3 1-2,0 2 0,-1 0-1,1 1 0,-1 2 0,2 1-1,-2-1 0,2 1-3,-3-1-5,2-4-17,3 7-1,-6-9 0,6 4-1</inkml:trace>
  <inkml:trace contextRef="#ctx0" brushRef="#br2" timeOffset="39">3898 11325 58,'0'0'31,"0"0"1,0 0-1,8 7-25,-8-7-3,0 0 0,0 0 0,0 0 0,0 0 0,0 0-1,0 0 0,0 0 0,0 0-2,0 0 0,0 0-2,0 0-1,0 0-3,0 0-4,0 0-16,0 0-8,4-9 1,-4 9-1</inkml:trace>
  <inkml:trace contextRef="#ctx0" brushRef="#br2" timeOffset="40">4053 11122 58,'0'0'29,"0"0"1,0 0-2,0 0-26,0 0-2,0 0 2,3 5-1,-2 1 2,0 2 0,-2-1 0,2 4 1,-2-1-1,1 1-1,-2 1-1,2 1 1,0-1-1,0 1 0,0 1-1,1 0-1,0 1-1,0 0-1,3 2-9,-3 0-21,1-6 0,2 0 0,-4-11-1</inkml:trace>
  <inkml:trace contextRef="#ctx0" brushRef="#br2" timeOffset="41">7157 11730 3,'15'-22'20,"9"9"2,-9-5-8,1 2-4,-1 3 0,-6 3-1,1 5-2,-7-1-1,-3 6-1,0 0-2,0 0-3,0 0-8,1 13-15,-8-11-3,4 5 0,-7-5 1</inkml:trace>
  <inkml:trace contextRef="#ctx0" brushRef="#br2" timeOffset="42">7030 11784 39,'0'0'24,"-3"6"0,3-6 0,-10-4-24,10 4 0,-8-1 0,8 1 2,-7 0 1,7 0 2,-7-2 1,7 2 1,0 0-1,0 0 0,0 0-2,0 0-1,2-9 0,5 3 0,2-3-1,3-2-2,3-4 1,2 0 0,5-1-1,-1-1 0,3 1 0,-1 0-1,0 1 2,-2 0-1,-2 6 0,-4 0 0,-3 1 0,-3 2-2,-3 5-1,-6 1-3,0 0-8,-5 7-12,-3-3-6,-2 0 1,-4 0 0</inkml:trace>
  <inkml:trace contextRef="#ctx0" brushRef="#br2" timeOffset="43">7023 11574 75,'0'0'32,"0"0"2,0 0-3,0 0-29,0 0-3,0 0 0,0 0 0,10 4 0,-4 2 1,-1 2 1,2 2 1,1 6-1,2 2 0,2 1 0,1 2 0,2 0-1,0 2 0,0 0 0,1 0 0,-2-3-1,-2-3 1,-1-3-1,-2-2 0,-2 0-2,-3-5-2,2 3-8,-6-10-17,0 0-2,0 0-2,0 0 1</inkml:trace>
  <inkml:trace contextRef="#ctx0" brushRef="#br2" timeOffset="44">7073 11831 27,'0'6'25,"0"-6"-1,0 0 1,0 0-17,0 0-5,0 0 1,0 0 1,0 0 0,0 0 1,0 0-1,-4-10 1,4 10-2,2-11-3,1-2 0,0 3 0,1-5-1,0-1 1,1-4 0,1 0 0,0-3-1,1 0 2,0 0-2,1 1 1,1 3-2,-1-1 1,2 4 0,0 4-1,-1 2 0,0 4-1,-3 2 0,1 4-4,-7 0-4,7 0-20,-4 6 0,-3-6 0,-2 10 0</inkml:trace>
  <inkml:trace contextRef="#ctx0" brushRef="#br2" timeOffset="45">6681 11199 22,'0'0'23,"0"0"-1,0 0 0,2 6-14,-2-6-6,0 0 1,2 6 2,-2-6 2,3 7 0,0-1 0,-3-6 0,5 11 0,-4-5-2,4 0-1,-5-6-1,8 7-1,-1-6-1,1-1-1,1-3 1,1-2-2,2-4 1,-1 0 0,0-1 0,-1 0 0,-2-3 1,-1 2-1,-3 0 1,-1 2 1,-4-1-1,0 3 0,-4 0 1,1 1-1,-5 0 1,1 3-1,-2 0 0,0 1-1,-2 1 1,0 1-1,-1 3 0,0-1 0,2 4-1,-2 0-1,3 4-1,-1-3-4,6 8-9,-2 0-15,3-3-1,4 2 1,0-3-1</inkml:trace>
  <inkml:trace contextRef="#ctx0" brushRef="#br2" timeOffset="46">7677 11524 17,'0'0'15,"0"0"1,0 0-1,-1 6-2,1-6-2,0 0-2,7 4-2,-7-4-1,8 0 0,-8 0 0,12-2-2,-4-2-1,2 2-2,2-2 0,2-2-2,-1-1-1,1-2 1,0 2-2,-1-4 3,-2 4-1,-3-2 1,-3 0 0,-2 3 1,-3-3 0,-3 3 0,-2-1 0,-3 2-1,-4 0 1,-1 3-1,-2 1 0,-2 1 1,-2 1-1,-1 3 1,-1-2 0,1 4 1,-1 1-2,1 1 2,1 0-1,2 0 1,2 2 1,2 2-2,2 0 1,4 2-1,2-5 2,1 4-3,4-1 3,1 6-3,2-2 1,3 0 0,1 1 1,4 0 0,0 0 0,4 4 1,1-4-2,3 0 1,0-5 0,4-1 0,0-1 0,1-2-2,0-4 1,-1-3 0,-1-4-1,0-4 0,-1 2 0,-1-2 0,-3-2 0,-2 1-1,0 1 0,-3 2 0,-1 1-1,-4 1-1,3 5-7,-10-2-10,0 0-14,7-4 2,-7 4-2,0 0 2</inkml:trace>
  <inkml:trace contextRef="#ctx0" brushRef="#br2" timeOffset="47">8011 11224 1,'-6'-6'1,"6"6"21,0 0 0,-7-1-9,7 1-2,-7-3 2,7 3-1,-6-5 2,6 5-3,-6-6-1,6 6-3,-5-11-1,5 11-2,-3-11-1,3 4-1,0-3 0,3 2-1,1-1 0,1 0 1,2-1-2,2 2 1,1-2-1,1 2 1,2 2-2,0 1 1,0 1 0,0 1-1,0 4 1,-2-1-1,0 2 0,-1 3 1,-2 0 0,0 1-2,-3 1 2,-1 0-1,-1 2 0,-3 1 0,0 0 1,-2 1-2,-2 0 2,-1-1 0,-2 1 1,-2-2 0,-1-1 0,-2 0 1,-2-2 0,1 0 0,-2-2 0,0 0-1,1-4 1,1 0-2,1-2 0,1-3-3,5 4-9,-2-4-20,2-7-1,3 2 0,-1-5-1</inkml:trace>
  <inkml:trace contextRef="#ctx0" brushRef="#br3" timeOffset="48">8327 11687 10,'-6'-1'21,"6"1"-3,0 7-9,0-7-3,0 0-3,0 0 2,-6 1-2,6-1 1,0 0-1,-6 1 1,6-1-1,0 0 1,0 0-1,0 0 0,0 0 1,0 0 1,0 0 0,0 0 1,0 0-1,9-10 1,2 6-2,1-5-1,6 1-1,2-5 0,3 0-1,3 0-1,0 2 0,-1-1 1,-1 1 0,-3 0 0,-1 2 0,-4 3-1,-2 2 2,-1-2-2,-5 2 0,2 3-6,-10 1-5,10-2-13,-10 2-6,0 0-2,-6 2 1</inkml:trace>
  <inkml:trace contextRef="#ctx0" brushRef="#br3" timeOffset="49">8416 11507 62,'0'0'31,"0"0"0,-2 7-8,2-7-24,0 0 1,0 0 1,5 6-1,-5-6 5,7 12-3,-5-4 0,4 4-1,-1 4-1,2 1-1,0 2 1,1 2 0,0 2 0,-1-1-1,0-1 1,-1 1 0,0-2 0,-1-3-1,0-2 0,-2-2 0,0-3-1,-3-10-2,6 15-8,-6-15-13,0 0-6,-4-7 0,-1-3 0</inkml:trace>
  <inkml:trace contextRef="#ctx0" brushRef="#br3" timeOffset="50">8388 11729 43,'-2'12'30,"2"-12"-1,0 0 2,3-11-25,1 0-4,2 3 1,-1-4 1,4-3 0,-3-5 3,4 7-2,-5-8 1,4 6-2,-3-3 1,2 2-2,-1 0-1,-1 3-1,-2 4-3,1 1 3,-5 8-2,6-10 1,-6 10-3,0 0-2,9 1-3,-9-1-1,4 7-8,-4-7-13,0 0-5,0 0 0,-6 2 2</inkml:trace>
  <inkml:trace contextRef="#ctx0" brushRef="#br3" timeOffset="51">8366 11536 38,'0'0'29,"0"0"-1,0 0 0,0 0-22,-5-5-5,5 5-2,0 0 4,6-2-1,-6 2 1,9 5-1,-9-5 0,12 8-1,-4-3 1,3 1-1,-1 2-1,2-1-1,0 2 1,0 0 2,0 1-2,0-1 0,0 1 1,-1 0-2,1 0-4,-4 1-21,2-6-6,3 0 2,-4-8-2</inkml:trace>
  <inkml:trace contextRef="#ctx0" brushRef="#br3" timeOffset="52">8951 11516 1,'0'0'10,"0"0"16,0 0 2,0 0-14,7 0-1,-7 0-1,8 0 2,-8 0-1,11 1-3,-5-2-4,5 2-1,-3-4-3,4 3 0,-1-5-1,2-1 0,-4 0-2,3-1 2,-4 0-2,1-3 2,-4 2 0,-1 0 0,-2 0 0,-2 2 0,-3-3 0,-1 3 0,-2-1-1,-2 3 0,-2-1 0,-2 1-1,-1 1 1,-2 1-1,0 2 1,-1 1-1,-1 1 1,2 0 0,-2 0 1,3 2-1,0 0 1,1-1 0,2 3 0,1-1 1,1-1-1,1 4-1,2 0 2,1 2 0,1 1 0,1 2-2,1 0 1,1 5-1,1-1 2,2 6-1,0-4-1,1 1 0,2 2 1,2 0 1,1-1-1,1-2 0,2 1 0,1-4 0,3-2 1,2 1-1,3-3 0,4-4 0,2-3 0,3-2 0,4-4-2,0-4 2,1-1-1,-1-2 0,-2-4 1,-3 0-1,-4 1-1,-4 3 1,-4-1 0,-4 1-1,-3 5-2,-9 3-1,11 3-9,-11-3-20,0 0-3,-10 2 2,0-4-4</inkml:trace>
  <inkml:trace contextRef="#ctx0" brushRef="#br3" timeOffset="53">9249 11090 3,'-2'-6'21,"2"6"-3,7-5-5,-7 5-3,5-3-3,-5 3-1,0 0 0,0 0-1,7 0 0,-7 0 0,0 0 0,2 7 0,-1-2 0,-1-5 0,2 11 0,-3-5-1,3 4-1,-2-1 0,2 2-2,-2 0 1,2 2-1,-2 2 0,2-1 1,-2 1-1,2-2 1,-2 0-1,1-2 1,0-1-1,1 0 0,-1-4 0,-1-6-1,2 9 0,-2-9-1,3 7-1,-3-7 0,0 0-5,0 0-10,0 0-14,10-3 2,-7-4-2,4 4 2</inkml:trace>
  <inkml:trace contextRef="#ctx0" brushRef="#br3" timeOffset="54">9421 11291 25,'0'0'27,"0"0"-1,0 0 1,0 0-15,0 0-10,0 0 0,0 0 0,0 0-1,0 0 1,0 0-1,6-5 0,-6 5-1,0 0 1,7-3 0,-7 3 1,0 0-1,0 0 1,0 0 0,0 0 0,0 0 0,0 0 0,0 0-1,0 0 0,4 5 1,-4-5-1,-1 6-1,1-6-1,0 0-4,0 8-16,0-8-8,0 0-1,7-3-1</inkml:trace>
  <inkml:trace contextRef="#ctx0" brushRef="#br3" timeOffset="55">9674 11125 27,'0'0'6,"0"0"-2,0 0 1,7 2-19,-7-2 5,0 0 5,6-1 5,-6 1 10,0 0 7,0 0 3,0 0 0,0 0-6,-7-3-7,1 0-2,6 3-1,-14-3 0,8 4 0,-4-4 0,2 5-2,-2-3-2,1 2 1,0 0-2,1 1 0,2 1-1,-1 0 1,7-3-1,-10 5 0,10-5 0,-8 5 1,8-5 0,0 0-1,-7 7 1,7-7-1,0 0 1,0 0 0,-7 9 0,7-9-1,-2 7 0,2-7 1,-1 6 0,1-6 1,-2 8-1,2-8 0,1 6-1,-1-6 1,0 0 0,4 5-1,-4-5 0,10 3 0,-1-2-1,-1-1 1,3 2-1,-1-1 1,3 1 0,-2 1 0,1 2 0,0-1 0,-1 1 1,-1 1-1,0 2-1,-1-1 0,0 2 0,-1-2-1,-1 2 1,-1-2 0,-2 3 1,-1-1 0,-3-3 2,0 1 0,-3-1 1,-1 1 2,-2-4 0,0 3 0,-4-4 1,2 2 0,-4-3 0,2 2-1,-3-3-1,3 2 0,-1-2-2,1 0-1,2 0-2,-2-6-6,10 6-17,-8-3-5,3-5 0,3 3-1</inkml:trace>
  <inkml:trace contextRef="#ctx0" brushRef="#br3" timeOffset="56">9741 11123 14,'12'1'12,"-5"-2"-1,3 3-2,-4-2-3,0 0-6,-6 0-7,0 0-12,7 7 1,-7-7 11</inkml:trace>
  <inkml:trace contextRef="#ctx0" brushRef="#br3" timeOffset="57">9900 11637 30,'-8'1'27,"8"-1"2,0 0-1,0 0-18,-1-5-2,2-1 0,5 2-2,-2-5 0,5 2-1,2-5-1,3 1-1,2-2 0,4 0-2,1-3-1,1 1 0,0 0-1,0 0 1,-3 1 0,-1 1 0,-4 4-2,-4 0 0,0 6-6,-9-2-16,-1 5-8,0 0 0,-8-4 0</inkml:trace>
  <inkml:trace contextRef="#ctx0" brushRef="#br3" timeOffset="58">9969 11448 62,'0'0'31,"12"6"-1,-7-6 0,2 0-30,1 2 1,-1 0 1,2 5 0,-4 0 1,0 6 0,-3-2 0,2 9-2,-2 1 1,0 4-2,1 2 1,-1 1-1,-1-3-1,0-3 1,0 0-2,-1-6 0,2-3-2,-4-7-3,5 2-4,-3-8-14,-7-6-7,7 6 0,-4-11 1</inkml:trace>
  <inkml:trace contextRef="#ctx0" brushRef="#br3" timeOffset="59">9979 11637 22,'0'0'29,"-2"-13"-2,6 3 0,3-3-15,-2-7-2,5 3-3,-1-5-2,4 1-1,-2-2-1,2 5 1,-3-2-2,1 7 2,-4-1-3,1 5 1,-3 1-4,-5 8-2,0 0-3,2-6-7,-3 12-6,-8-4-7,-1 1-3,-1 3-1,-4-2 8</inkml:trace>
  <inkml:trace contextRef="#ctx0" brushRef="#br3" timeOffset="60">9953 11463 4,'-17'0'23,"10"6"0,-4-4-3,4 1-7,7-3-2,-6 5-1,6-5 0,0 0-1,13 11 0,-7-11 0,8 6-2,-2-4 0,7 3-2,-1-3 0,4 4-2,-1-1 1,3 1-4,-1-1 2,-1 0-2,-1 0 0,-2 0-2,0 5-2,-6-9-9,2 3-21,-3 0 1,-2-4-1,1 0 1</inkml:trace>
  <inkml:trace contextRef="#ctx0" brushRef="#br3" timeOffset="61">10468 11449 48,'0'0'29,"10"3"-1,-4-1-9,-6-2-7,14-3-7,-4 1-3,2-1-1,2-4 0,0 1-1,2-1 0,-2-2 1,0-1-2,-2 3 3,-3-1-1,-1 0 1,-4 0 0,-3 3 0,-5-3 1,4 8-1,-15-9 1,5 5-2,-4 0 1,-1 3-2,-1-1 1,0 3 0,-1 1 0,0 1 0,0 1 0,0 1 1,0 2-1,3 0 0,-1 0 1,4 3 0,0 0-1,1 1 1,1 0-1,4 1 0,-2 2 2,4 1-2,-2-2 1,3 3-2,1 1 1,2 2-2,0-1 3,3 0-1,2 2-1,2-2 1,2 1-1,4 5 1,3-5 1,3-3-1,2-4-2,2-2 2,3-5-2,2-3 0,1-4 0,-1-6 0,0 0 0,-1-3 0,-1 3 0,-3-2 0,-3 0 1,-4 4-1,-2 3-1,-6-1 0,-1 4-2,-8 0-1,5 6-6,-12-4-19,2 1-6,-3-3 1,-2-7 0</inkml:trace>
  <inkml:trace contextRef="#ctx0" brushRef="#br3" timeOffset="62">10787 11231 28,'-6'0'27,"6"0"2,-8 2-6,-1-9-12,9 7-3,-13-6-1,13 6-1,-13-10 0,13 10-1,-13-13-1,10 7-2,-2-1 0,3 0-1,0-4 0,4 2 0,2-2-1,3 0 1,2-1-1,4 1 1,2-1-1,0 2 1,3 1-1,0 1 1,0 1-1,0 5 1,-3 2-2,-1 1 1,-1 3 0,-2 2 0,-3 2-1,-2 2 0,-3 2 1,-2 3-2,-2-1 3,-3 1-1,-2 2 1,-1-2 0,-3-1 1,-1 1 1,-4-4 0,3-1 0,-5-4 0,2-1 0,-2-3-1,1-2-1,1-2-1,-1-3-2,6 4-7,-5-8-21,5 0-5,2-3 0,2-4-2</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02T16:02:10.397"/>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6:04:42.052"/>
    </inkml:context>
    <inkml:brush xml:id="br0">
      <inkml:brushProperty name="width" value="0.05292" units="cm"/>
      <inkml:brushProperty name="height" value="0.05292" units="cm"/>
    </inkml:brush>
  </inkml:definitions>
  <inkml:trace contextRef="#ctx0" brushRef="#br0">5454 15046 13,'0'0'23,"0"-6"1,0 6-6,0 0-7,-1-5-3,1 5-1,0 0-3,0 0-2,-7 2 0,7-2-2,-10 9 0,2-3-1,-1 2 1,-2 2-2,-1 2 1,-2 3 0,-1 3 0,-4 2-1,1 5 1,-2 3-1,-3 6 0,-2 4 2,0 6-1,0 2 1,-2 4 0,4 2 2,1 1 0,8 0-1,3-3 1,9 1-1,6-7 1,7 0-1,8-5-1,4-1 1,3-8 0,2 2 0,1-5-1,-2-1 1,-1-9 1,-2 0-4,0-4-3,-1 2-21,-4-4 1,3-4 0,-8-9 1</inkml:trace>
  <inkml:trace contextRef="#ctx0" brushRef="#br0" timeOffset="1">13530 14970 29,'-13'0'24,"4"4"1,-6-5-1,7 2-21,-2 2-3,1-1 1,1 2-1,0 1 0,1 1 1,-1 0-1,2 3 2,1 0-1,1 2 0,2 1 0,3 4 0,3 1-1,5 1 1,2 4-3,5 2 0,3 5-1,2 3 1,3 4-2,-1 2 1,2 4 1,-2 0-2,1 4 3,-3-2 0,-3 1 1,-3 1 0,-4-4 1,-3-1 0,-6-4 1,-4 2 2,-6-7-1,0 2 1,-6-8-2,2-1 2,-2-6-2,0 0 0,0-5-1,2-4-1,2-4 1,0-2-2,2-3-1,0-1 0,8 0-2,-10-5-4,7-2-12,4 3-6,-7-2 0,8-3 0</inkml:trace>
  <inkml:trace contextRef="#ctx0" brushRef="#br0" timeOffset="2">13845 15866 1,'-7'9'7,"-8"0"4,6-2-5,-1 1-13,-2 0 3,1 1 3,-1 2 3,1-2 2,-1-1 1,1 3 4,1-2 1,-1-1-1,2 0-2,2-1-3,0-4-3,7-3-2,-10 10 2,6-4 0,-1-1 2,1 0 0,-1-1 1,1 1 1,4-5 1,-8 9 2,8-9 0,0 0 1,-9 5 1,9-5-1,1-9-3,7-5 1,0-7-2,12-10 1,6-8-3,11-14-1,9-3-3,11-7 2,7-4 0,7-1-2,3 3 2,-1 0-2,-3 3 2,-3 4 1,-8 5-1,-4 5 1,-8 6-1,-5 6 1,-8 5-1,-5 6 0,-5 6-2,-6 5-3,-2 7-3,-10 2-4,2 6-18,-6 4-3,-7 2 0,-3 3 0</inkml:trace>
  <inkml:trace contextRef="#ctx0" brushRef="#br0" timeOffset="3">14264 15556 29,'-6'5'27,"-6"-5"-3,12 0 2,-6 4-23,6-4-4,10 2 1,2-2 1,5 1 0,2 0 2,5-1 0,-1 0 1,5 3 0,-3 0 0,4 1 0,-3-1-1,2 2-1,-3 0-1,1 2 0,-4-2-1,-1 2 0,-2-2-1,-5 1 0,-2 1 0,-4 1 1,-4 1-1,-6-1 1,-3 3-1,-5-1 1,-4 1-1,-5 1 2,-4 0-1,-2 2 1,-5 0-1,-3 1 2,-2 0-3,-1 1 3,0-1-2,-1 3 2,1-3-2,3 0 1,3-2-1,5 0 0,6-2 0,4-2 2,6-1-1,10 1 1,6-4 0,11 1 0,4-1 0,10-1 2,4-3-2,7 4 0,4 1-2,2-4 0,2 0-1,-3 0-2,2 0-1,-8-2-6,2 4-12,-6-5-11,-8-4 4,-3-3-3</inkml:trace>
  <inkml:trace contextRef="#ctx0" brushRef="#br0" timeOffset="4">14176 15721 21,'0'0'24,"0"0"0,10 4 0,-2-4-22,2-1 1,4 2 1,1-2 2,7 4 1,-2-3 0,9 4 1,1-2 0,8 6 0,0-3-3,8 4-1,2 1-2,2 3-1,1 0-4,-4 1-7,1-3-20,-2-1-1,-9-3 1,-4-4-1</inkml:trace>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8:06:58.962"/>
    </inkml:context>
    <inkml:brush xml:id="br0">
      <inkml:brushProperty name="width" value="0.05292" units="cm"/>
      <inkml:brushProperty name="height" value="0.05292" units="cm"/>
      <inkml:brushProperty name="color" value="#953734"/>
    </inkml:brush>
  </inkml:definitions>
  <inkml:trace contextRef="#ctx0" brushRef="#br0">7685 15710 1,'0'0'0,"0"0"7,0 0-1,0 0 0,0 0 0,0 0 1,0 0 2,0 0-1,0 0 2,0 0-2,0 0-1,0 0-2,0 0-1,0 0-1,0 0-2,0 0 0,0 0 0,-10 12 0,10-12 0,0 0 1,-5 17 0,5-17 0,-9 19 1,5-7 0,-5 3-1,3 2 1,-2 0-1,3 1 0,-2 3-1,2-1 0,1 1 0,0 1 0,2-4 0,2 3-1,-1-7 1,1 2 0,0-16-1,3 23 1,-3-23-1,8 15 1,-8-15-1,0 0 1,16 10-1,-16-10 1,13 8-1,-13-8 1,19 5-1,-6-3 1,-1 0 0,4 2-1,0-1 1,4 0 0,-1-2-1,3 1 1,0 0 0,3-1-1,1-1 1,2-2-1,4 3 1,1-1-1,2 1 0,3 2 1,1-1-1,2 1 1,2-1-1,0 0 1,0 1 0,1-2 0,-1-2 0,1 1 0,2-4 0,0 2 1,0 1-1,1-1-1,-3 1 1,2 1-1,-2 0 1,-1 4-1,-3-2 0,0 2 0,-2-2 0,0 2 0,-3-3 1,1 0-1,-3-1 0,-2-1 0,0 0 0,-3 0 0,0-1 0,-5 0 0,-1 3 0,-1-2 0,-3 3 0,1-3 0,-4 2 0,-1 1 1,-3-2-1,-11 0 0,21 0 0,-21 0 0,13-3 1,-13 3-1,0 0 0,14 0-1,-14 0 1,0 0 0,10 0 0,-10 0 0,0 0 0,0 0 0,14-6 0,-14 6 0,11-5 0,-11 5 0,12-7 0,-12 7 0,14-7 0,-14 7-1,18-10 0,-18 10 0,19-11 1,-8 1-1,-11 10 0,21-13 1,-21 13-1,17-19 1,-17 19 0,12-21 1,-7 10-1,0-4 0,0 2 1,1-3-1,-1 1 0,0-6 1,1-1 0,0 0 0,-2-6 0,-1 4 0,-1-6 1,0 4-1,-3-3 0,0 4 0,-2-5 0,2 6-1,-3 1 0,2 2-1,-1 6-1,2-2-3,1 17-4,0 0-20,3-16 1,-3 16-2,0 0 2</inkml:trace>
  <inkml:trace contextRef="#ctx0" brushRef="#br0" timeOffset="4071.232">7313 16537 9,'0'0'7,"0"0"0,0 0 1,0 0 0,0 0 0,0 0-1,-10-11-1,10 11-1,0 0-2,0 0 0,0 0 1,0 0-1,0 0 1,0 0 0,0 0 0,0 0 0,0 0 0,0 0-2,0 0-1,0 0 0,0 0-1,0 0 0,0 0 1,0 0-1,4 16 2,-4-16-1,3 17 1,-1-6-1,-2 1 1,1 4 0,-1 0 0,1 3 0,-2 2-1,1 0 0,0 2 0,-1-2 1,1 2-2,-2-3 1,2-2 0,-1-2-1,1-16 1,0 18-1,0-18 1,0 0 0,0 0-1,13-2 0,-13 2 1,15-17-1,-6 2 0,2 1 0,-2-8 0,5 2 0,-4 3 0,2 2 0,1-7 1,2 1-1,2 2 0,1-3 0,4 2 0,0 3-1,4 2 0,-3 1 0,0 3 0,-4 5 0,-2 3 1,-5 4 0,-12-1 1,16 12-1,-13 0 1,1 1 0,-4 4 0,1 0 0,0 2 0,-2 2-1,0-1 1,0 1-1,-2-6 1,1 2 0,-2 0 0,1-1-1,-1-1 1,0-4-1,3-1 0,1-10 1,-4 17-2,4-17 0,2 13-1,-2-13-5,0 0-7,6 12-14,-6-12 1,0 0-1,-4-11 1</inkml:trace>
  <inkml:trace contextRef="#ctx0" brushRef="#br0" timeOffset="5513.315">8444 16449 1,'-11'-5'6,"11"5"10,0 0 0,0 0-10,0 0 2,0 0 1,0 0 1,3-13 0,-3 13 1,0 0 0,0 0-2,-19 4-3,19-4-3,-14 11-2,14-11-1,-20 17 0,9-6-1,-2 3 1,-1 1 0,0 6 0,-1-2 1,-1 3 0,3 5 0,-1 1 0,3 1 1,0 0-1,4 3 1,0 0-1,4 2 0,1-3-1,3-1 1,3-2-1,2 1 1,4-6-1,1-1 1,2-7-1,2 0 0,2-4 0,0 0 1,1-3 0,2-1-1,-1-2 0,-1 0 1,2-3-1,-3 2 0,-1 1 0,-1-1 0,-3-1-1,-1 2 0,0 2-1,-11-7-4,18 13-5,-18-13-17,15 6 0,-2-3 0,-13-3 0</inkml:trace>
  <inkml:trace contextRef="#ctx0" brushRef="#br0" timeOffset="5933.339">8641 16693 27,'6'29'24,"-10"-12"0,11 14-1,-10-1-16,4-1-7,4 2 1,-3 2 1,3 7 2,-5-7-1,3 13 1,-6-13 0,6 9 0,-8-15 0,5 7-2,-3-13-2,1 2-1,3-8-3,-1-15-6,0 0-7,0 0-11,-5-15 1,8-5 0,-9-4 9</inkml:trace>
  <inkml:trace contextRef="#ctx0" brushRef="#br0" timeOffset="6421.367">8620 16702 44,'-2'-10'25,"14"8"0,-10-13-2,8 2-25,3 1 0,3 3 1,1 1 1,-1 2 1,1 4 2,-5 2 0,3 5 0,-4-5 1,1 9-1,-1-5 0,2 6 0,-13-10-2,19 22 0,-19-22 0,17 21-1,-11-5 1,-1-4 0,-4 4 1,1 0 0,-6-2 0,1 1 0,-6-3-1,0-1 2,-4-2-2,1 3 1,-6-9-1,3 1 0,-4-2-1,1 1 0,1-1 0,1-2-1,4 5-3,-3-9-2,15 4-3,-15 0-2,15 0-9,0 0-9,15-3-1,-1-1 2</inkml:trace>
  <inkml:trace contextRef="#ctx0" brushRef="#br0" timeOffset="7137.407">8987 16631 1,'0'0'17,"0"0"-1,0 0 1,3 11-14,-3-11 0,0 0 1,5 11 2,-5-11 0,1 13 1,1-2 0,-2-11 0,0 23 0,-2-11-1,3 5-1,-3 0 1,3 5-1,-4-10 0,6 5-1,-4-5 0,4 3 0,-3-15-2,13 7-1,-13-7 0,22-16-1,-7 5-1,-1-2 1,2 0 0,-3-2-1,-1 4 0,-12 11 1,16-13 0,-16 13 0,0 0 1,16 12-1,-16-12 1,15 18-1,-6-6 1,5 4-1,1-1 1,2-2-1,-2-2 1,1 1-1,-2-5 0,-2-1 0,-1-2 0,-11-4 1,16 5-1,-16-5 1,0 0-1,16-5 1,-16 5-1,13-12 1,-7 0 0,2-5-1,-1-3 1,-1 0-1,1-3 0,-2-3-3,6 3-4,-8-6-13,3 2-10,6 7 2,-7-7-3</inkml:trace>
  <inkml:trace contextRef="#ctx0" brushRef="#br0" timeOffset="7840.447">9413 16370 33,'0'0'22,"0"0"1,2 12-2,-2-12-22,15 10 0,-15-10 1,22 9 1,-6 2 2,0-3 0,2 0 1,-2 1 0,3 4-1,-1 0 1,0 3-2,-1 2 1,-1 3-2,-2 1 1,-1 3-2,-1 3 1,-3 3-1,-2 4-1,-2-1 1,-3 3-2,0 1 1,-4 1 0,-2-2 1,-5-1 0,0-4 1,-5-2 1,-1 0 0,-2-11-1,1 0 1,-1-4-1,5 2-2,-1-7-2,2 1-4,11-11-5,-8 16-16,8-16 2,0 0-1,0 0 0</inkml:trace>
  <inkml:trace contextRef="#ctx0" brushRef="#br0" timeOffset="8285.473">9917 16966 37,'10'11'21,"-10"-11"0,11-5 0,-11 5-23,16-9 1,-16 9 4,20-9 1,-7 10 2,-2-8 1,5 9 0,-4-6-1,5 6-1,-2-5-3,-1 3-3,5 5-5,-8-6-6,3 0-13,2 4-3,-16-3 1,14-8 0</inkml:trace>
  <inkml:trace contextRef="#ctx0" brushRef="#br0" timeOffset="8577.49">9970 16751 13,'37'2'24,"-25"-5"-1,15 11 0,-8-8-14,2-3-3,1 6-2,-1 0-4,-1-3-3,1 5-5,1 2-13,-11-10-3,15 12 2,-18-21-1</inkml:trace>
  <inkml:trace contextRef="#ctx0" brushRef="#br0" timeOffset="9621.55">10614 16455 30,'0'0'25,"21"5"1,-21-5 0,18-16-18,3 15-1,-2-7 0,7 10-1,-4-4-1,4 6-2,-5 0 1,2 5-2,-8-3 1,0 8 0,-5-1-1,-1 3 0,-7 1 0,1 6 1,-7 0-2,-1 3 1,-3-1-1,-1 2 0,-6 2 0,1 2-1,-5-4 1,2 1 0,-2-1 0,0-2-1,1 0 1,1-1-1,5-8 0,1-2 0,2-3 0,9-11 1,-7 17-1,7-17 1,6 13 0,-6-13 0,17 8 0,-2-5 0,-1 2 1,6 1-1,2-5 0,1 2 0,2-2-1,1 2 1,-1-2-1,-1 2 0,-1-1 0,1-1 0,-6-1 0,-2 1-1,0 5-2,-16-6-9,19-2-21,-19 2 0,11-8-1,-11 8 0</inkml:trace>
  <inkml:trace contextRef="#ctx0" brushRef="#br0" timeOffset="11527.659">12827 15555 5,'0'0'14,"8"12"-6,-8-12 1,0 0-12,0 0-8,4 13 6,-4-13 5,2 13 5,-2-13 5,1 16 4,-1-16 1,-3 12-1,3-12-2,-4 12-4,4-12-5,-3 18-1,2-7-1,-1 1 1,0 3 0,0 1 1,1 1-1,-2 1 1,2 1 0,-1 2 0,2-2 0,-2 0-1,4-4 1,-1-1-1,1-1 0,-2-13 0,9 19 0,-9-19 0,13 14 0,-13-14-1,17 10 1,-6-7-1,1 3 1,2-3 0,3 3 0,2-3 0,6 2 0,3-4 0,5 3-1,5-4 0,4 4 0,4-4 0,0 0-1,0-1 0,0-2 0,-2 1 0,-4-2 0,-2-1 0,-5-1 0,-3 0 0,-1 1 0,-4-1-1,-4 2 1,-3 2-1,-3 1 1,-15 1 0,18-3 0,-18 3 1,0 0 0,0 0-1,0 0 1,0 0 0,0 0-1,0 0 1,-17 4 0,17-4-1,-14-7 0,14 7 0,-11-14 0,9 1 0,-1-2 1,3-5-1,3-1-1,-1-6 1,2 0-1,-2-4 2,0 2 0,-4-1-1,1 3 1,-1 2-2,-3-2 2,1 9-4,-2-3-3,6 21-16,9-18-11,-9 18 3,-5-12-4</inkml:trace>
  <inkml:trace contextRef="#ctx0" brushRef="#br0" timeOffset="27271.558">7935 16790 1,'0'0'4,"0"0"12,0 0-2,0 0-8,0 0-3,0 0 1,0 0 0,-12 2 2,12-2 0,0 0 2,0 0 1,-15-6-1,15 6 0,0 0-1,0 0-1,-13-3-1,13 3 0,0 0-2,0 0 0,0 0 0,0 0-1,0 0 1,0 0 0,-12-11 0,12 11 0,0 0 0,0 0 0,-12-2-1,12 2-1,0 0 1,0 0-2,-11 0 1,11 0-1,0 0 1,0 0-1,0 0 1,-13-1-1,13 1 0,0 0 0,0 0-1,0 0 1,0 0-1,0 0 0,0 0 0,0 0 0,0 0 0,0 0 0,0 0 1,10-13-1,-10 13 1,16-3 0,-16 3 0,16-2 0,-16 2 0,12 0 0,-12 0 0,0 0 0,13 7 0,-13-7 0,8 11 0,-8-11 0,0 0 1,11 14-1,-11-14 0,5 10 0,-5-10 0,2 15 0,-2-15 1,-1 15-1,1-15-1,-4 14 1,4-14 0,-5 16 0,5-16 0,-3 15 0,3-15-1,-4 18 1,4-18 0,-4 23 0,4-23 0,-3 22 0,3-22 0,-6 18 1,6-18-1,-9 17 0,9-17 1,-8 13-1,8-13 0,0 0 0,-14 12 0,14-12 0,0 0 0,-10 11 0,10-11 0,0 0 0,-11 5 0,11-5 0,0 0 0,0 0 0,-11 9-1,11-9 1,0 0 0,0 0 0,0 0-1,0 0 0,0 0 2,0 0-2,0 0 2,11 13-1,-11-13 0,15 6 0,-15-6 1,20 2-1,-20-2 0,21 0 0,-10 0 0,0 0 0,-11 0 0,20 2 0,-20-2 0,17 5 0,-17-5 0,15 8-1,-15-8 1,12 9 0,-12-9 0,13 12 0,-13-12-1,11 7 1,-11-7-1,0 0-4,20 18-14,-20-18-10,11 11 0,-11-11-1</inkml:trace>
  <inkml:trace contextRef="#ctx0" brushRef="#br0" timeOffset="33387.909">12499 16654 5,'0'0'19,"0"0"-4,0 0-2,0 0-2,0 0 0,0 0-2,-15-3 0,15 3-2,0 0 1,0 0-1,-9-12 0,9 12-2,0 0 1,0 0-1,-5-11 0,5 11-1,0 0 0,0 0-1,0 0-1,0 0 0,0 0-1,0 0 0,0 0 0,0 0-1,0 0 1,0 0-1,0 0 0,0 11 0,2 0 0,-1 5 0,2 3-1,-2 6 1,1 1 0,1 5 0,-2 3 0,0 2 0,-1-3 0,2 0 0,-2-7 0,0 0 0,0-8 0,1-3 0,-1-15 0,2 14 0,-2-14 0,0 0 1,11-7-1,-11 7 0,15-19 0,-5 3 0,1-5 0,3-3 0,2-2-1,1-3 1,5 1-1,-1 2 0,3 1-1,1 2 1,-1 5 0,1 1 0,-1 5 0,-2 3 0,-3 1 0,1-2 1,-3 5 0,-2 2 0,-3 0 0,-12 3 0,18-5 0,-18 5 0,0 0 1,11 3 0,-11-3-1,1 19 1,-2-3-1,1 5 1,-2 2-1,2 3 1,-1 4-1,2-4 1,-2-1-1,2-5 1,-1 1-1,1-3 0,-1-6-1,1 0 0,3 0-2,-4-12-7,0 0-20,10 16-1,-10-16 0,0 0 1</inkml:trace>
  <inkml:trace contextRef="#ctx0" brushRef="#br0" timeOffset="34150.953">13080 16946 22,'0'0'23,"0"0"-1,1 15 1,-1-15-18,0 0-6,4 12 1,-4-12 0,6 17 1,-6-17 1,6 22 1,-8-11 1,4 10 0,-7-8 0,6 6 1,-1-19-1,-7 27-1,7-27-1,-7 19-1,7-19 0,0 0-1,-6 14-2,6-14 0,0 0-1,0 0-2,8 14-5,-8-14-7,0 0-10,15-5 1,-10-7 0</inkml:trace>
  <inkml:trace contextRef="#ctx0" brushRef="#br0" timeOffset="34689.984">13621 16502 24,'0'0'24,"-13"6"-1,13-6 1,-9 11-21,9-11-1,-21 10 2,9-3 0,-2 4 0,-4-1 0,5 3 0,-7 2-1,5 2 0,-3 0-2,2 3 1,-1 3-1,2 5-1,1-1 1,2 3 0,1 2-1,0 4 2,1-2-1,4 4 0,0-7 1,4 5 0,2-7-1,4 5 1,1-9-1,5 6 1,2-7-2,3 6 1,2-4-1,1 0 1,4-1-2,-4-1 1,8-8-3,-5-3-2,7 1-10,0-14-15,-9-10 0,8-2 0,-10-13 0</inkml:trace>
  <inkml:trace contextRef="#ctx0" brushRef="#br0" timeOffset="35041.004">13886 16802 32,'2'22'26,"-2"-22"0,1 19-6,3 1-14,-7-6-3,5 14 1,-6-4 1,5 7-1,-7-2 0,6 11 1,-5-8-2,4 11 0,-1-8-2,2 5 0,1-6-1,-1 5-1,5-1-7,-7-11-5,11-14-12,2-7-5,-11-6 1,9-13-1</inkml:trace>
  <inkml:trace contextRef="#ctx0" brushRef="#br0" timeOffset="35500.03">13815 16810 51,'-11'-18'27,"11"18"0,0 0-8,0 0-19,19-13 0,-5 7 1,4 0 0,2-2 0,3 8 1,0-2-1,3 2 1,0 4-2,0 2 0,-2 0 0,-2 2 0,-3 2 0,-2 1 0,-5-1 0,0 3 1,-6-1 0,-1 3 0,-5-2 1,-1 7 0,-6-2 0,-1 2 1,-6-4 0,-1 5-1,-4-7 0,-1 3 1,-3-6-1,2 1-1,-3-7 1,3 1-2,1-2-1,1-3 0,7 3-3,-4-10-6,16 6-7,0 0-14,0 0 0,0 0-1,10-16 1</inkml:trace>
  <inkml:trace contextRef="#ctx0" brushRef="#br0" timeOffset="36310.076">14310 16745 7,'0'0'21,"0"0"0,0 0 1,-2 12-13,2-12-8,2 12-1,0-1 2,-5 2 1,4 9 2,-6-3 1,5 7 1,-4-8 0,4 10-1,-7-13 1,9 8-1,-2-23-1,0 18 0,0-18-3,12-3-1,-12 3 0,22-20-1,-9 9-1,2-3 0,-2 2 0,1-1 1,-14 13 0,16-14 0,-16 14 0,0 0 1,12 16-1,-7-3 0,1 3 1,2 3-1,2-2 0,1 3 1,0-8-1,1 0 1,-1-4 0,-11-8 0,19 15 0,-19-15 0,14 1 0,-14-1-1,12-10 2,-12 10-2,14-20 1,-8 3-1,1-4 0,2-2 0,-2 1 0,-1-1 0,2 3 0,-1-2 0,0 5-1,-2-4-3,9 19-8,-3-3-19,-4-9-1,6 6 1,-9-7-2</inkml:trace>
  <inkml:trace contextRef="#ctx0" brushRef="#br0" timeOffset="36793.104">14833 16477 37,'14'15'24,"-14"-15"-2,16 15 2,-2-10-27,-2 7-1,-1 0 4,1 5 2,1 5 1,-2-3 2,4 13-1,0 2-3,-1 6-2,2 6-1,-4 3 0,2 2-1,-7 3 1,1-3 1,-8 1 2,-5-7 0,-3 4 2,-6-15-1,0 4 2,-4-15-2,2 5 1,-5-9-3,4-3-1,3-2-5,0-4-13,-2-10-8,16 0-1,0 0 1</inkml:trace>
  <inkml:trace contextRef="#ctx0" brushRef="#br0" timeOffset="37093.119">15360 17033 16,'0'0'23,"22"4"0,-22-4 5,15-9-24,4 9 1,-4-6 4,10 3-1,-9-2 2,11 9-1,-10-5-2,8 3-4,-7 1-4,-2-3-4,3 6-8,-19-6-17,14 2 0,-14-2-2,0 0 1</inkml:trace>
  <inkml:trace contextRef="#ctx0" brushRef="#br0" timeOffset="37342.134">15436 16849 1,'0'0'17,"29"3"6,-18-9 2,8 2-17,10 4 1,-9-5 2,10 10-1,-11-9 0,8 12-2,-8-3-4,2-1-8,1 4-15,4 5-10,-13-11-1,8 9 1</inkml:trace>
  <inkml:trace contextRef="#ctx0" brushRef="#br0" timeOffset="38023.174">16136 16574 41,'6'-16'27,"-6"16"3,13 7-12,-13-7-8,0 0-3,0 0-2,15 17-2,-15-17 0,10 32 0,-6-7-1,1 11 0,0-1-2,0 11 1,-3 0 0,3 6-1,1 3-5,-6-2-17,1-13-9,10-1-1,-12-24 0</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5T16:15:51.882"/>
    </inkml:context>
    <inkml:brush xml:id="br0">
      <inkml:brushProperty name="width" value="0.05292" units="cm"/>
      <inkml:brushProperty name="height" value="0.05292" units="cm"/>
      <inkml:brushProperty name="color" value="#00B0F0"/>
    </inkml:brush>
  </inkml:definitions>
  <inkml:trace contextRef="#ctx0" brushRef="#br0">888 3150 129,'0'0'3096,"0"0"-1032,0 0 129,0-12-387,0 12 0,0 0-516,-12-3-129,12 3-258,-18-4 0,18 4-258,-26 0 129,14 0-387,-2-4 129,2 4-258,-3 0 0,4 0-258,-5 3 0,1-1 0,1 3 0,-2 2-129,-2 3 129,-1 0-129,-1 4 129,-1 0-129,1 4 129,-1 2-129,0 5 0,0 0 0,3 8 0,-1-2 0,4 5 0,1 0 0,2 3 0,3-2 129,0 0 0,4 0 0,-1-6 0,5 5 129,0-7 0,1 0-129,0-3 0,7-1 129,3 1-129,6 0 0,0-2 0,4 1-129,3-2 258,1 0-258,3-3 258,0 0-129,2-6 129,1 0 0,0-5 0,4-3 129,-2-4-129,3-2 129,-2 0 129,3-8-258,-3-5 0,1-5 0,-3-1 0,3-4 129,-4-2-129,-1 0 129,-2-6-129,-1 2 129,-2-4-129,-1 1 129,-5-2 0,-1-4-129,-4-2 129,1 0-129,-5-2 129,-2-2-258,-4 1 387,-2 2-387,-1 0 129,-6 0-258,-5 4 129,-6 2 0,-4 2 0,-5 2-258,-3 4 258,-3 1 258,-3 3-516,1 5 258,-1 0 0,-4 4-129,5 9-129,-6 0-129,7 6-129,-5 4-129,7 14-258,-6-2-258,12 17-645,-8 2-2064,6-2-387,6 12-129</inkml:trace>
  <inkml:trace contextRef="#ctx0" brushRef="#br0" timeOffset="944.054">879 3448 645,'0'0'2580,"0"0"-129,0 0-1677,0 0-516,0 0-129,0 0 387,0 0 387,8-5 129,-8 5 0,0 0 129,0 0 258,0 0-258,0 0-129,0 0-387,0 0-258,0 0 0,0 0-258,1 9-129,-1-9-129,0 12 129,0-12 0,0 16 0,0-16 129,0 17-129,0-17 129,0 23 0,-2-9-129,0 6 129,-4-3-129,1 1 129,2 2-129,-3-1 129,3-4-129,0 1 0,3-16 129,-5 19-129,5-19 129,-3 11-129,3-11 0,0 0 0,0 0 0,0 0 0,0 0 0,0 0 129,0 0-129,0 0 0,0 0 0,0 0-129,-5 11-258,5-11-129,0 0-1419,-2 19-1677,2-19-258,0 0-387</inkml:trace>
  <inkml:trace contextRef="#ctx0" brushRef="#br0" timeOffset="2353.134">998 4637 2451,'0'0'3612,"0"0"129,0 0-387,-6-7-2709,6 7-516,-13-9 129,13 9 129,-20-10-129,9 8 387,-3-4-129,0 6 129,-3-4-129,2 4-129,-3 0-129,1 0-129,-2 0 0,2 4 0,-2 2 129,2 1-258,-6 0 258,3 3-258,-3 2 129,1 4-258,-1 2 258,0 3-129,-1 4 0,0 3-129,4 4 0,-1 3 0,3 0-129,3 2 258,-1 1-129,6-1 129,3 0 0,1-3 0,5 2 0,1-3 0,1-1-129,6-1 129,4-2-129,0 1 129,3-2-129,5-1 129,0-1 129,2-2-129,4-2 258,3 0-129,-2-8 258,5-2-129,2-5 129,4-2-129,-3-5-129,4-5 0,-1-7-129,0-2 0,2-5 0,-1-1 0,-3-5-129,-4-1 129,0-3 129,-3-5-129,-2-2 129,-3-5 0,-5 0 0,0-2 0,-5-1 129,-2 2-258,-6-1 258,-2 4-258,-3 3 258,-2 2-129,-7 3 0,-3 4 0,-3 1 0,0 5 0,-2 4-129,1 1 258,-2 5-516,0 1 516,-1 2-258,1 1 129,-2-1-258,0 3 258,-2 1-129,-2 1 0,0 3-129,-2 0-387,2 3 0,-6 4-516,6 14-774,-6-5-2322,0 3-387,0 4-258,-3-6 130</inkml:trace>
  <inkml:trace contextRef="#ctx0" brushRef="#br0" timeOffset="3809.217">827 4932 2451,'0'0'2322,"0"0"-2322,0 0-129,0 0 258,0 0 387,4 6 129,-4-6 258,0 0 0,0 0-129,0 0 258,0 0-129,3-6 0,-3 6 0,0 0-129,3-16 0,-3 16-258,0 0-129,0 0 129,0 0-258,5-10-129,-5 10 0,0 0-129,7-12 0,-7 12 0,10-15 129,-10 15-258,14-19 129,-14 19 0,19-17 0,-19 17-129,19-11 129,-8 8-129,-11 3 0,22 0 0,-22 0 129,18 5-129,-18-5 129,16 14 0,-16-14 0,14 19 0,-14-19 0,7 17 129,-7-17-129,1 17 129,-1-5 0,0-2 0,-7 1 0,0 1 0,-3 3 129,-2-1-129,1-1 129,-2 3-129,0-3 0,0 2 0,0-2-129,3-3 129,-1 2-129,11-12 129,-19 20-129,19-20 129,-18 16-129,18-16 0,-16 14 0,16-14 0,-12 10 0,12-10-129,0 0 129,-9 11-129,9-11 129,0 0 0,0 0 0,3 12 129,-3-12 0,11 5 0,-11-5 0,18 1 0,-18-1 0,21 0 0,-21 0 0,20 1 0,-8 0-129,-12-1 0,19 5 0,-8-2 258,-11-3-129,19 2 0,-19-2 0,22 0 0,-22 0 0,21 0 0,-21 0-129,19-3 129,-19 3-129,17-2 0,-17 2 129,10 0-129,-10 0 129,0 0-129,0 0-129,0 0-129,0 0-258,0 0-258,0 0-129,12 0-1419,-12 0-1677,20 4-645,-20-4 258</inkml:trace>
</inkml:ink>
</file>

<file path=ppt/ink/ink1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6T16:42:21.7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575 5372 1,'-1'-10'0,"1"10"0,1-11 0,-1 11 0</inkml:trace>
  <inkml:trace contextRef="#ctx0" brushRef="#br0" timeOffset="6459.369">584 5313 3,'0'0'2,"0"0"1,0 0 1,0 0-1,-14 8 1,14-8 0,-11 20 1,5-7 0,-2 1 0,-1 3 1,-1 0-1,2 1 0,-1 4-1,-1-3 1,2 2-3,-1 1 1,3 2-1,-1 0 1,1 3-2,0 0 1,1 0-1,-1 4 1,2 2-1,-1 2 0,3 1 0,1 4 0,-1 3-1,4-2 0,-2 3 0,2-2 0,-2 2 1,0-2 0,0 6 2,-2-6 0,-1 6 1,-2-2 0,2 3 0,-5 1 1,5 5-1,-4-3-1,5 3 0,-4-1-1,3 2 0,-1-3-1,1 2 1,-3-1 1,2-2-1,-2-4 1,1 3-1,1-5 0,1-1 0,-1 0-1,4-1 0,-1 0-1,4-2 0,-2 2 0,1-2 0,2 3 0,0 0 0,1 0 0,-1-1 0,1 1-1,1-2 1,0 2 0,2 1 0,-1-1 0,-2 1-1,1 2 1,-1 0 0,-3 4 0,1 2 0,-2 0 0,-2 1 0,0 3-1,-1 2 2,0-2-2,1 4 2,-3-1-1,2 1 0,0-3 1,0 3-1,1-3 1,1 2-1,0 0 0,1-2 0,1 2 0,0 0 0,-1-1-1,-1 0 2,1-1-1,-1 0 1,-1-2-1,1 0 0,-1-4 0,2-2 0,0-2 1,2-3-1,-1-1-1,0-3 1,2-1-1,-1 0 2,-1 1-1,0-1 0,0 1 0,-1 1 1,0-1-1,0 0 1,1 3-1,0-3 1,0 1-1,0 1 0,-1-1 1,0 1-1,-1 1 1,0 1-1,-1-1 0,0 2 0,-1-1 0,2-1 0,2 0 0,-2-1 0,1-2 0,0 1 1,0-2-1,2 0 1,-2 2 0,0 2-1,-1-4 1,1 4 0,-1-2 0,2-3-1,-2-2 0,1 0 0,0-5 0,0-3 1,1-2-1,-1-2 0,-1-5 1,1 0-1,1-3 0,1-2 1,0-1-1,1 0 0,1-2 0,0-1 0,2 0 0,-1 0 0,0 1 0,1-1 0,0-1 0,-7-11 0,12 21 0,-12-21 0,15 16 1,-15-16-1,16 12 0,-16-12 0,22 10 1,-9-7 0,2 1-1,3-2 1,0 2-1,3 0 0,2-2 0,0 2 0,2-2 0,2 2 0,-3-1 0,3 0 1,-1-1-1,2 2 0,-3-2 0,5 1 1,0-2-2,3 0 1,0-1 0,2 1 0,2-1 0,2 2 0,1-1 0,3 1 0,-3 1 0,1 2 0,1 1 0,2 1 0,-1 0 0,1 2 0,0-1 0,-1 2 1,-2-2-1,2 1 0,-2-2 0,2 2 0,-3-1 0,1 2 0,-1-3 0,1 2 0,2-1 0,1-1 0,-2 1 0,1-1 1,3-1-1,-1-1 0,0 1 0,0-2 0,-1-1 0,0 1 0,-1 1 1,-1 0-2,1-1 2,1 0-1,-2 2 0,0-2-1,1 2 2,1-1-2,-1-2 1,2 1-1,-4 0 1,2-2 0,2 1 0,-1-1 0,1 0 0,1 3-1,0-2 1,-3 0 0,3 0 0,-3 2 0,2-4 0,-2 2-1,1 0 1,-2-2 0,2 0 0,-1-2 0,0 1 0,1-1 0,-2-2 0,0 2 0,1-1 0,0 1 1,0-2-1,1 2 1,-2 1-1,-2-1-1,1 2 1,0-1 0,-1 2-1,0 2 1,-1-2 0,0 2-1,-1 1 1,1 0 0,-1-2 0,0 2 0,-1-1 0,-2 0 0,2-1 0,0 1 0,4-1 0,-1 0 0,1-1 0,3 1 0,-2-1 0,2 1 0,-1-2 0,-1 0 0,2 0 0,1 0 0,-2 1 0,1-2 0,1 1 0,3-2 0,-1-1 0,5 1 0,-2 0 0,1 1 0,4 1 1,1-1-1,0 1 0,2 1 0,0-1 0,2 0 0,-1-1 0,0 0 0,1-1 0,0 0-1,1-1 1,2 0 0,2-2 0,1 2 0,2-2 0,1 2 0,0-3 0,2 1 0,0-2-1,1 1 2,0-2-1,1 1 0,2-1 0,0-3 1,2 2-2,-1-2 1,2 0-1,0 1 1,-2-2-1,-2 0 1,1 1-1,-1 1 1,-1 0-1,2 0 1,-2 1 0,2-1 0,-2 2 0,-2-2 0,2 1 0,-1-2-1,-3 1 1,0 0 0,-1-1 0,2 2 0,0 1 0,1-1 0,-1 3 0,-2-1 0,2 2 0,-1-1 0,-2-1-1,2 0 1,-3 1 0,1-4 0,0 3 0,1 0 0,1 0 0,-2 1 0,1 1 0,-2 2 0,1 1 0,-1 1-1,-2 1 1,0-1 0,0 0 0,-1 1 0,4-1 0,0 0 0,2-1 0,-1 0 0,3-2 0,-3 2 0,3-1 0,-1 1 0,-3-1 0,0 2 0,-2-1 0,3 0 0,2 0 0,0-2 0,1 2 0,0-4 0,1 0 0,0 0 0,2-1 0,0 2 0,0-3 0,1 3 0,1-1 0,4 1 0,2 0 1,1 1-2,0-1 2,1-1-1,-2 3 0,1-2-1,-3 1 1,1-1 0,1 2 0,-2-1 0,-1 2 0,0 0 0,0-1 0,-1 4 0,-4-2 0,3 2 1,-3 1-1,0 0 0,2 1 0,1 1 0,-1-2 0,1 3 0,3-1 1,0 0-1,-2-1 0,1-1 0,-1 1 0,0 0 0,1-2 1,2-1-1,-2-1 0,2 0 0,0 0 0,0-1 0,-2 0 1,2 2-1,-2-1 0,-1 1 0,3-1 0,-2 0 0,0 0 0,0-1 0,1 0 0,1-2 0,-2 0 1,2-1-1,0 1 0,4-2 0,0 0 0,3 1 0,0-1 0,1-1 0,0 0 0,1 0 0,-1-2 0,-1 0 0,1 0 0,-1 2-1,3-3 1,-1 2 1,1 0-1,2-1 0,1 1 0,1 2 0,-1 0 0,0-1 0,0 3 0,-1-2 0,-1 0 0,-1-1 0,-3 2-1,-1-3 1,-2 1 0,-2 0 0,0 0 0,-2 1 0,-3 3 0,-2-2 1,-1 3-1,0 1 0,-5 0 0,2 1 0,-3 0 0,-1 0 0,2 1 0,-1 0 0,-2 0 0,1 1 0,-2-1 0,-2-1 0,2 3 0,0-3 0,-3 1 0,1-1 0,1 0 0,1-1 0,-1 1 0,4-1 0,-2 1 0,0 2-1,0-1 2,-2 1-1,1 0-1,-3 1 1,0-2 0,-4 1 0,1-1 0,-2 1 0,-1-1 0,0 2 0,-2 1 1,-1-2-1,-2 1 0,-2 1 0,-2-2 0,-4 1 0,-3 0 0,-3-1 0,-1 0-1,-4 0 1,-1 0 0,-4 0 0,-1-1-1,-2-1 1,0 0 0,-1-2 0,-2-2 0,0-1-1,2-1 1,1-4 0,-1 3-1,1-5 1,0 2-1,0-4 1,-2 2-1,-1-4 1,0 1 0,-1-3-1,-3 0 1,0-1 0,-2 0 0,-1 0-1,-1-3 1,0-1-1,-2 0 1,0-2 0,-2-1 0,2-3 0,-2-1-1,0-3 1,-1-2-1,0-1 1,1-3-1,-3-2 1,4-2-1,-2-6 0,-1 2 1,1-7-1,0-3 1,1 0-1,1-2 1,0-3-2,3 0 0,-2-2 0,2 1 0,0-1 1,0 3-1,-3-7 0,3 1 0,-4 0 1,-1-1 0,-1-2 0,0-2 1,-3 1-1,-1-2-1,-3 2 1,0 1 0,-2-3-1,0 3 1,-4-3-1,1 2 1,-1-2 0,1 2 0,-3-2 1,0 2-1,0 2 2,-3-1-2,1 1 2,0 0-2,-2-2 2,-1 0-2,-1 0 0,1-3 2,0 1-2,0-1 1,-1 1 0,0-1 0,0 0 0,-1 0 0,1 0 0,-1 0 0,-3-3 0,4 2 0,-4-1 0,1-2 0,0 1 0,3 0-1,-2 2 1,2 4 0,-1 2 0,-1 4-1,2-1 1,-3 5 0,-2 4-1,-2 1 1,-2 4-1,-1 0 0,0 3-1,-1-1 0,-1 2 0,0 3 1,1-1 1,-1 0-1,-3 3 1,1 2 0,-1 1 2,-3 4-2,-2 4 1,3 2-1,-6 2 0,1 3 0,-2 1 0,-2 2 0,-1 1 1,-4 0-1,-1 2 1,-3 1 0,-2 4 0,-4 1 0,0 1 0,-5 2-1,-2 3 1,-5 1-1,-4 2 0,-3 2 0,-9 2 1,-4 0-1,-5 5 0,-6 1 1,-4 4-1,-8 1 0,-5 5 1,-6 2-1,-4 0 1,-3 2-1,-6 0 1,-5 1-1,-6 1 2,-5 0-1,-1 2 1,-5-2 0,-2 1 0,-6 0 0,2 2 0,-2-1-1,0 1-1,1-2 1,-1-2-2,0-1 2,3-1-2,2-3 1,-2-1-1,1-3 1,3-2 0,1 0 0,2 0-1,2-1 1,1 0 0,1-1-1,2-1 0,5 0 0,-2 1 0,1-3 1,0 1-1,1-1 0,2-1 1,0 1-1,-3-1 1,0 0 0,1 1-1,3 0 1,1-3-1,2 2 1,0-2-1,3-1 0,3-2 1,3 0-1,2-2 1,2-1-1,2 0 1,1-1-1,4-1 1,4 0-1,2-2 0,7 2-1,0-2 1,4 1-1,3-3 1,4 2 0,1-3 0,2 2 0,4-1 1,1 0 0,4-1 1,4-1-1,4 1 1,2-2 0,6 1 0,3-2 0,2-3 0,5 0 0,3-2 0,2-3-1,4 1 1,5-5 0,2 0 0,4-2 0,2 1 0,1-2-1,5-3 0,-1 1 1,5-2-1,-1 2 1,2-3-2,1 0 2,3-1-1,0 3 0,1-2 0,0 0 0,2 3 1,-1-2-1,-1 5 1,3-1 0,-2 2-1,2-1 0,-2 4 1,0-2-1,2 1 1,-3 1-1,2-2 1,-2 2-1,0 0 1,-3-1-1,1 2 2,-3 3-2,-1 3 2,-3 0-2,-3 4 2,-4 1-1,-2 4 0,-2 2-1,-3 0 0,-3 1 1,-2 2-1,-3-1 0,1 0 0,-4 0 0,-1 1 0,-4 0 0,-1-1 1,-3 3-1,-6 0 0,-2 0 0,-2 1 0,-5 2 1,1-1-1,-1 1 0,-2-1 0,-1-1 0,1 0 0,1 2 0,-5-2 0,2 0 0,-2 1-1,-3-2 1,1 1 0,0-1 0,0-1-1,-1-2 1,4-1 0,-2-2 0,1-2-1,1 1 1,-4-3 0,1 0 0,2 1 0,0 0 0,-2-1-1,0 2 1,1-1 0,-2 1-1,-2-2 1,0 2 0,-3-3 0,1 0 0,-2-1 0,0 1 1,1 0-1,-1 0 0,1 2 1,-1 0-1,-1 1 0,-2 1 0,0 2 0,-1-1 0,-1 3 1,0-4-1,-1 4 0,-2-2 1,2 0 0,0 0-1,2 4 0,-2-1 1,1 0-1,1 2 1,2 2-1,-2 1 0,0 0 1,0 0-1,0 1 1,2 0-1,-2-1 1,0 1-1,3 0 1,0-1 0,1 2-1,1 1 1,0-1-1,2 1 1,2 1-1,2 1 0,2 0 0,3-2 0,1 3 0,1-3 0,-1 2 1,2-1-1,2-2 0,-1 1 0,4 0 0,2 1 0,1 0 0,1-1 0,5 2 0,1 1 1,0 2-1,2-3 0,-3 3 0,1-1 1,3 1-1,1-1 1,3-2 0,-1 1-1,6 0 1,0-1 0,8 1 1,0-3-1,5 2 0,2-4 0,5 1 0,2-1 0,3-2-1,2-2 1,4 0-1,2-1 1,14 1-1,-20-5 0,20 5 0,0 0-2,-12-7 1,12 7-2,0 0-3,13-1-8,-13 1-16,22-3 1,-5 2-2,-7-10 2</inkml:trace>
  <inkml:trace contextRef="#ctx0" brushRef="#br0" timeOffset="20023.145">16946 5205 1,'0'0'0,"0"0"10,14-1 6,-14 1-14,20-10 2,-6 4 1,5 0 1,1 0 1,4 0 0,1 1 1,1-1-1,2 3 0,-4 0-2,4 3 0,-2-1-2,1 5-1,-3 0 0,2 5 0,-2 0-1,1 5 0,-2-1 0,0 5-1,-1 2 1,0 1 0,-1 2 0,1 3-1,-6-2 1,2 1-1,-3-1 1,-1 1-1,-3-2 1,-1 0-1,-4-3 0,-3-1 1,-3-1 0,-3 1-1,-3-5 1,-4 0 0,-2-3 0,-4-1 0,-2-1 1,-3-1-1,-3-1 0,-2-3 0,0 0 0,0-3-1,0-1 1,3 0 0,-2-5-1,5 1 1,3-6 0,3 0-1,3-3 1,4-1-1,2-1 1,2 0 0,1 0-1,2 3 1,1 1-1,3-1 1,-4 12-1,11-18 0,-11 18 0,22-12-1,-5 7 0,2-1 0,8 5-4,-1-5-6,6 3-9,6 5-8,-13-10 1,11 9-1</inkml:trace>
  <inkml:trace contextRef="#ctx0" brushRef="#br0" timeOffset="20655.181">18072 5162 8,'-8'15'20,"-10"-19"1,18 4 0,-13 17-17,-2-12 0,2 4 1,-5-2 0,2 4 1,-4-4-1,4 5 1,-2-6-2,5 5 0,-1-3-2,14-8 0,-17 18-1,17-18 0,0 14-1,0-14 1,15 16-1,-1-7 0,4 0 0,5 1 0,-1 2 0,3-1-1,-1 3 1,1-2-1,-3 2 1,0 2-1,-5-3 1,-2 2 1,-4-1 0,-3 2 0,-3-4 2,-2 5-1,-7-6 2,2 4-1,-9-5 1,3 3-1,-6-5 0,0 3 0,0-5-1,-2 1-2,0-4 0,-1-5-6,17 2-24,-21-11 1,5-6-2,8-1 0</inkml:trace>
  <inkml:trace contextRef="#ctx0" brushRef="#br0" timeOffset="23534.346">18924 5286 19,'-11'1'21,"11"-1"-2,0 0-3,0 0-3,0 0 0,7-14-3,-7 14-1,0 0-1,0 0 0,7-17-2,-7 17 0,0 0-1,0 0-1,2-12-1,-2 12 0,0 0-1,0 0-1,0 0 1,0 0-2,0 0 1,0 0-1,0 0 0,0 0 0,0 0 0,0 0 0,0 0 0,0 0 0,0 0 0,15 7 0,-15-7 0,14 9 0,-2-7 0,2 2 0,2-3 0,1 0 0,1-3 0,0-1 0,3-2 0,-1-1 0,-2-1 0,0-1 0,1-2 0,-3 0 0,-2 0 0,0-2 0,-3 0 0,-3 0 0,-2 1 0,-2 0 0,-3 0 1,-1 11-1,-7-19 0,7 19 0,-19-15 0,7 9 0,-1 1 0,-3 0 0,-1 3 0,0 1 0,-2 1 1,1 1-1,2 0 0,-1 0 1,1 1-1,2 1 1,0-2-1,3 4 1,0-2 0,11-3-1,-18 9 1,18-9 0,-13 14-1,13-14 0,-15 17 1,15-17-1,-13 22 1,5-10-1,1-1 0,1 5 1,-4-1-1,3 2 1,-3 1 0,3 1 0,-2-1-1,2 1 1,-1 0 0,4-2-1,1 0 1,2 1-1,1-1 0,2-1 0,3-3 0,2 3 0,2-3 1,2 0-1,1-2 1,0-2-1,2-1 2,1 0-2,-2-2 1,3-2-1,0-2 0,1-1 1,-1-4-1,1-1-1,-1-1-1,-2-5-4,7 10-15,-6-10-13,-4 3 1,-11 7-2,14-16 1</inkml:trace>
  <inkml:trace contextRef="#ctx0" brushRef="#br0" timeOffset="24346.392">19304 5205 14,'0'0'26,"0"0"1,0 0 1,0 0-9,0 0-4,0 0-2,0 0-5,0 0-3,0 0-1,0 0-1,0 0-1,0 0-1,0 0 0,0 0 0,8 13-1,-8-13 0,9 16 1,-2-3 0,0 1-1,4 3 1,-1-1-1,2 2 1,-1 0-1,3 1 1,-1 1 0,-2 0 0,1 1 0,-1-1-1,0-2 1,-1 0-1,-1-2 1,0-2-2,-9-14 2,15 18-1,-15-18 0,15 10 1,-15-10 0,11 0 0,-11 0 0,9-12 0,-9 12-1,11-25 1,-7 6-1,2-3 1,2-2-2,1-2 2,-1-4-1,1 1 0,1-1 0,2 3 1,-1 0-1,2 3 0,-4 1 1,1 3-1,-1 4 0,-2 1-1,-7 15 1,10-19-2,-10 19-1,0 0-3,0 0-13,2 12-13,-2-12 0,-10 23-1,1-10 1</inkml:trace>
  <inkml:trace contextRef="#ctx0" brushRef="#br0" timeOffset="24871.422">19897 5218 29,'0'0'26,"0"0"2,13-9-1,-13 9-12,0 0-5,0 0-1,10-13-3,-10 13 0,0 0-1,12-1-1,-12 1 1,0 0-1,0 0-1,11 10 1,-11-10-1,5 15-1,-5-15 1,7 24-1,-4-10-1,2 6 0,-2-1 0,2 2 0,-1-2-1,1 4 1,-1-1 0,-1 0-2,0-3 2,0 0-2,0-1 2,-2-2-2,1-2 1,0-3-1,0 0-2,-2-11-1,5 15-4,-5-15-19,0 0-7,0 0 0,-1-11-1</inkml:trace>
  <inkml:trace contextRef="#ctx0" brushRef="#br0" timeOffset="25667.468">20375 5437 24,'0'0'26,"0"0"0,-17 5 0,17-5-15,-11-2 0,11 2-4,-14-6-2,3 0-2,11 6 1,-19-13-1,19 13 1,-19-17-2,19 17 1,-19-23-2,13 11 1,0-4-1,5 0 1,1-1-1,4 1-1,2-2 1,6 0-1,1 0 1,5 0-1,0-1 0,3 2 0,-1 3 1,4-1-1,-2 4 0,1 0 0,-3 4 0,-1 3 0,-2 3 0,0 5 1,-5 2-1,0 4 1,-4 2 0,-1 5 0,-2 0-1,0 3 1,-3-1 0,1 4-1,-2-1 1,0 1 0,0 0-1,-1-1 0,0-1 1,0 0 0,-2-2 2,1 0-2,-4-6 1,1 2 0,4-15 1,-17 18-1,5-13 0,-2-1-1,-4-2 0,0-1-1,-4-2 1,0-3-2,0 0-1,-3-4 1,6 3-3,-4-7 0,11 9-7,-10-10-21,12 1-1,4-4 0,3-1 1</inkml:trace>
  <inkml:trace contextRef="#ctx0" brushRef="#br0" timeOffset="26271.502">20458 4801 26,'11'-1'27,"-11"1"-1,0 0 2,0 0-11,0 0-6,11 3-1,-11-3-3,0 0-3,0 0 1,0 15-2,0-15 1,0 18-2,-2-7 1,4 5-1,-3 1 0,5 6 0,-3-1 0,4 8 0,-4 1 0,4 6 0,-3 0 0,3 5-1,-1-2 0,0 1 0,-2 2 0,2-5 0,-2 0-1,1-2 0,-1-4 1,2-4-1,-2-3 1,1-3-2,-1-1 2,2-4-2,-1-5 1,-3-12-1,8 21 0,-8-21-1,7 14-1,-7-14-4,11 12-14,-11-12-12,0 0-1,10-11 0,-5 1 0</inkml:trace>
  <inkml:trace contextRef="#ctx0" brushRef="#br0" timeOffset="27103.55">20774 5385 1,'0'0'20,"-4"12"4,4-12 1,0 0-8,0 0 0,-5-11-3,5 11-2,0 0-3,0 0 0,0 0-4,0 0 1,12 0-3,-12 0 0,16 0-1,-5 1-1,2-3 1,5-2-1,1-2 0,4-3 0,4-2-1,1 1 0,2-5 1,1-1-1,-3 0 0,-1-1 0,-4 2 0,-2-1 0,-7 3 0,-3-1 0,-6 2 0,-5 12 0,-3-18 0,3 18 0,-19-14 0,3 12-1,-2 0 1,-4 2 0,-2 2 0,1 2 0,-1 3 0,1 0 1,0 3-1,2 1 1,2-1-1,2 3 1,1-2-1,1 1 1,-1-1 0,4 2 0,1-2 1,1 1-1,1-1 1,1 4 0,1-2-1,2 2 1,0 2-1,4 1-1,0 0 2,4 0-2,2 1 1,4-1-1,1-2 1,4-1-1,5-1 1,1-3-1,2-2 0,4 0 0,3-1 0,3-4-1,3 1 0,-1-5-1,4 1-2,-6-11-6,11 4-24,-9-3 0,-1-5-1,-6-2 1</inkml:trace>
  <inkml:trace contextRef="#ctx0" brushRef="#br0" timeOffset="28126.608">21259 5309 22,'1'-14'26,"-1"14"-1,0 0 2,6-18-14,-6 18-4,3-13 0,-3 13-4,2-12 0,-2 12 0,0 0-1,0 0 0,4-14 0,-4 14-1,0 0 0,0 0 0,0 0-2,0 0 1,0 0-1,0 0 0,0 0 0,0 0 1,0 0-1,0 0 1,0 0 0,0 0 0,0 0-1,0 0 1,7 12 0,-7-12-1,5 18 1,-1-5 0,-1 1-1,2 4 0,-1 0 0,3 5 0,-1 0 1,2 2-3,-2-2 2,1-2-2,-1-1 1,2-2 0,0-2 0,-1-4-1,1-1 1,-8-11 0,12 12 0,-12-12 0,11 5 1,-11-5-1,0 0 0,13-16 0,-7 2 0,1-6 0,1-3 0,2-2 0,0-3 0,1 1 1,1 2-1,-1 1 0,-1 5 0,-1 4 1,1 5-1,-10 10 0,18-15-1,-18 15 1,18-5 0,-18 5 0,14 0 0,-14 0 0,14 6 0,-14-6 0,14 15 0,-14-15 0,16 22 0,-6-9 1,0 4-1,-1 2 0,2 1 0,-1 3-1,0 0 2,0 2-2,-2-2 2,0 2-2,-5-5 2,1 0-1,-2-2-1,1-6 1,-2-1-1,-1-11-1,4 16-3,-4-16-3,11 6-17,-11-6-9,11-6-1,-11 6 0</inkml:trace>
  <inkml:trace contextRef="#ctx0" brushRef="#br0" timeOffset="29222.671">22244 5221 42,'0'0'27,"0"0"-6,5-11-3,-5 11-3,0 0-5,0 0-2,-18-7-2,18 7-1,-16 1 0,16-1-1,-20 6 0,8-1-1,-1-2 0,-1 5 0,-3-2-1,2 3 0,-3-1-1,1 4 1,-1-1-1,3 2 1,-2 0-1,2 2 0,1-2 0,1 3 0,2 0 0,2 0-1,-1-1 1,4 2-1,1-1 2,1 0-2,3 1 1,2-1-1,2-5 2,2 1-1,2-1 0,-7-11 1,19 18-2,-6-11 1,1 1 0,2-1-1,4 0 1,2-1-1,0-1 0,-2 0 0,2 1 0,-1-4 0,-1 0 0,-3-1 0,-5-2 0,-1-1-1,-11 2 1,17-2 0,-17 2 0,0 0-1,11-5 1,-11 5-1,0 0 1,0 0-2,0 0 0,0 0-1,0 0-3,0 0-6,0 0-22,0 0 0,0 0-1,0 0 1</inkml:trace>
  <inkml:trace contextRef="#ctx0" brushRef="#br0" timeOffset="30310.733">22563 5358 7,'0'0'24,"-4"16"0,4-16 3,0 0-12,0 0-3,0 0-1,13-3-2,-13 3-2,13 4 1,-13-4-2,13 4 0,-13-4-1,18 3-1,-18-3-1,25 4 1,-12-4-2,5 2 0,1-3 0,3 2-1,0-4 0,3-1 0,1-2 0,2-3-1,1 0 0,1-3 0,-1-2-1,-2-2 0,-2 1 1,-3-1-1,-2 1 1,-4 1-1,-8 0 1,-4 3 0,-4 1 0,0 10 0,-15-16 0,-1 10 0,-3 1 0,-4 1 0,-2 4 0,-2 1 0,-2 3 0,-1 3 0,0 3-1,2 2 1,0 2 0,0 0 0,3 1 0,-1 0 1,1 2 0,4 0-1,-1 0 2,4 0-1,1 0 0,3 0 1,2 2 0,4 0-1,1-2 2,4 4-3,3-4 3,5 3-3,3-2 2,4 4-2,5-5 1,4 2-1,3-2 1,5-3-1,2-2 0,2 0 0,1-3 1,0-3-1,0-1 1,-1-2-1,-2 0 1,-3-2-1,-4-1 1,-3-1-1,-3 0 0,-3 1 0,-15 0 0,17-4-1,-17 4 0,0 0 0,12-1-2,-12 1-2,0 0-8,-5 11-22,5-11 0,0 0-1,-13 1 1</inkml:trace>
  <inkml:trace contextRef="#ctx0" brushRef="#br0" timeOffset="39623.266">12687 5154 9,'0'0'7,"0"0"1,0 0-1,0 0 1,0 0 0,0 0 0,0 0-1,0 0 1,0 0 0,0 0 1,0 0-2,10 15 1,-10-15-2,-2 10 0,2-10 0,-1 17-1,1-17-2,-2 25 1,-2-13-2,3 7 1,-3-2-1,3 4 1,-4 2-2,4 4 1,-5 1 1,2 6-3,-1-2 3,0 7-3,-1 1 2,1 4-1,1-2 1,1 2-1,1-4 0,2 0 0,0-3-1,2-2 1,-1-2-1,2-4 0,-1-4 0,-1-2 0,1 0 0,-1-2 0,-1-3 0,1 0 0,0-3 0,1-3 0,-1 0 0,-1-12 0,3 17 0,-3-17-1,0 0 1,0 0-2,11 5-1,-11-18-8,4 2-20,1-4 0,-5-8 0,1-2 0</inkml:trace>
  <inkml:trace contextRef="#ctx0" brushRef="#br0" timeOffset="40507.316">12575 5245 14,'0'0'22,"0"0"0,0 0 0,0 0-16,0 0-4,0 0 2,0 0 1,11-11 1,-11 11-1,0 0 1,11-18 0,-11 18 0,15-12-1,-2 8-1,-13 4-1,23-8-1,-11 5-1,1 3 0,1 0 0,1 1-1,0 3 1,1-2-1,0 3 0,1-1 1,-1 2-1,0 0 0,1 0 0,-1 3 0,-3 0 0,1 3 0,-1-1 0,-1 2 0,-1-1 0,0 1 0,-2-1 0,-2 2 0,-1-2 1,-1 0-1,-2 1 0,-2-1 0,-2 0 1,-2 1-1,-2-1 1,-2 1 0,-3-1 0,1 2-1,-6-5 1,0 2 0,-2-4 1,0 2-1,-2-3 0,-1-1 0,-1-3-1,2 0 1,0-4 0,2 1-1,-1-1 0,3 0 1,1 0-1,0 0 0,14 2-1,-20-4 1,9 5 0,11-1-1,-19 1 0,19-1 0,-11 3 0,11-3-2,0 0-3,-12-4-10,12 4-14,0 0 0,13-13 0,-2 4 0</inkml:trace>
  <inkml:trace contextRef="#ctx0" brushRef="#br0" timeOffset="41732.386">13012 5211 23,'0'0'24,"0"0"-1,0 0-2,-14-4-15,14 4-2,0 0 0,0 0-1,0 0 0,0 0 0,0 0-1,0 0 1,0 0-1,0 0 0,0 0 0,0 0 0,0 0-1,0 0 1,0 0-1,0 0 0,0 0 0,11 11 1,-11-11-1,0 0 0,9 12 1,-9-12-1,7 13 1,-7-13-1,9 15 1,-5-3-1,1-1 0,1 4 0,-1 1 0,3 2 0,-2 3 0,0-2-1,-1 2 1,1 1 0,-3-4 0,4 1-1,-5-2 1,2-1-1,-4-16 1,5 21 0,-5-21-1,2 10 1,-2-10-1,0 0 1,0 0 0,0 0 0,0 0 0,0 0-1,0 0 2,0 0-1,0 0 0,-9-15 0,9 15-2,-7-20 2,7 20-2,-8-22 2,2 9-2,1 1 1,1-3-1,-1 2 2,3 0-1,0 1 0,1-2 0,2 1 0,3 1 0,1-2-1,1 0 1,4-1 0,2 1 0,1-1 0,3-1 0,1 2 0,2 0 0,1 0 0,2 2 0,-1 2 0,0 0 0,1 2 0,-3 2 0,0 0 0,-3 2 0,-3 2 0,-2-1 0,-11 3 0,13-2 0,-13 2 1,0 0-1,0 0 0,0 0 0,0 0 0,0 0 0,4 13 0,-4-13 0,-5 11-1,5-11-1,0 0 0,-5 18-4,5-18-3,0 0-11,0 14-11,0-14 0,13 3 0,-13-3 1</inkml:trace>
  <inkml:trace contextRef="#ctx0" brushRef="#br0" timeOffset="42483.429">13452 5495 1,'0'0'5,"-14"-11"15,14 11 1,0 0-11,-18-19-1,18 19-1,-8-20-1,8 20 0,-2-22-2,5 10-1,1-3 0,4-1-1,1-4-1,6 3 1,-1-2 0,6 4 1,-3-2-1,6 6 1,-5-1-1,3 7 0,-3-1-1,2 5 0,-5 1-1,0 4 0,-1 1-1,-2 2 0,-1 1 0,0 5 1,-1 0 0,-3 4 0,0 0 0,0 2-1,-5 1 3,3 3-2,-6-4 1,1 3-1,-4-5 1,0 2-1,-5-4 2,0 1-2,-4-4 1,-1 1-1,-4-4 1,0-1-1,-4 0 0,0-4 0,0-1-1,2-4 0,1-3 1,0-4-2,5-3 1,0-8-2,8 5-2,-1-9-1,10 8-10,-5-5-15,8-5-1,8 5 1,1-3-1</inkml:trace>
  <inkml:trace contextRef="#ctx0" brushRef="#br0" timeOffset="43210.471">13803 5212 25,'0'0'22,"0"0"1,0 0-1,0 0-18,0 0-2,0 0 2,0 0 0,9 11 1,-9-11 1,3 18-1,-3-18 1,5 28 0,-4-13-1,6 8-2,-1-1 0,4 3-1,-3 0 1,6 2-1,-4-2 0,4-1-2,-1-1 2,1-1-2,-1-6 1,-1-1-1,2-2 0,-13-13 0,17 14 1,-17-14 0,12 5 0,-12-5 0,0 0 1,14-18-1,-11 4 0,3-4 0,0-5 0,1-2 0,2-3-1,1-1 1,0 0-1,2-2 1,0 2-1,1 2 1,1 3-1,-1 0 0,1 2 0,-1 0 0,1 4 0,-1 0 0,-2 2 0,1 3 0,-2 2 0,-10 11-1,17-15 0,-17 15-2,11-2-2,-11 2-9,0 0-17,-2 17-1,-5-6 1,3 6-1</inkml:trace>
  <inkml:trace contextRef="#ctx0" brushRef="#br0" timeOffset="43706.499">14322 5196 49,'0'0'25,"7"13"1,-7-13-8,0 0-17,3 15 2,-3-15 1,5 20 0,-5-20 1,4 26 0,-7-12 1,9 9-1,-9-6 0,8 10-1,-8-3 1,7 5-2,-7-2 0,7 3-1,-5-4 0,1 0-1,1-3 0,0-3-1,-1-6 0,2-3-1,-2-11 0,1 12-2,-1-12-4,0 0-14,-3-13-11,5 2 0,-2-5-2,1-2 1</inkml:trace>
  <inkml:trace contextRef="#ctx0" brushRef="#br0" timeOffset="44435.541">14711 5270 44,'0'0'26,"-15"4"1,15-4-2,0 0-21,0 0-5,-11 12 2,11-12-1,0 0 2,-12 10 1,12-10 0,-11 16 2,8 0 0,-5-4 0,7 8-1,-7-3 1,7 8-2,-1-6 1,3 4-3,-1-4 1,6 3-1,1-6 0,2 0-1,4-3 1,2-3-1,2-3 0,3-2 0,0-5 1,1-5-2,0-3 1,0-4 1,-4-2-2,0-4 1,-5-1 0,0-2 1,-5 2-2,1-1 2,-6 1-1,-1 1 1,-1-1-1,-2 1 0,0 1 0,-3 0 0,-1 1 0,-2 1-1,0 1 1,-3 3 0,0 2 0,-3 3-1,1 3 1,-1 3 0,1 4-1,-2 2 1,4 2-1,-1 2 0,0 5 0,1-2 0,0 5 0,0-3-2,4 7-1,-3-8-4,10 12-5,-10-13-13,5 2-4,6-1-2,-1-14 3</inkml:trace>
  <inkml:trace contextRef="#ctx0" brushRef="#br0" timeOffset="45091.579">14869 4660 39,'0'0'24,"11"5"0,-11-5 0,0 0-22,0 0-1,0 0 1,0 0 0,0 0 0,0 0 2,0 0-1,0 0 1,-5 13 1,8-2-1,-3-11 0,2 23 0,-2-10-1,2 6 0,-2-2-2,0 7 1,0 0-1,1 4 1,-2 5-1,2 5 0,-2 5 0,2 6 1,-4 3-1,3 3 1,-3 2-1,0 0 0,-2-3 0,2 0-1,-2-9 1,2-3-2,2-7 2,2-4-1,1-7 0,1-3-1,3-6 2,-1-4-1,-5-11-1,11 16 1,-11-16-1,0 0 0,11 7 0,-11-7-1,0 0-1,-1-11-5,1 11-16,1-12-8,-7-2 1,1-2-1</inkml:trace>
  <inkml:trace contextRef="#ctx0" brushRef="#br0" timeOffset="45895.624">15098 5302 43,'0'0'26,"0"0"0,0 0-1,0 0-23,13 9-1,-13-9 1,12-3 1,-12 3 0,16-4 0,-5 6 0,-11-2 1,21-4 0,-21 4-1,22-4 0,-11 0-1,5 1 0,-2-3-1,2 0 0,0-4 0,0 2-1,-1-4 1,-1 0-1,-2-2 0,-2 1 0,-3-2 1,0 1-1,-4-1 0,-3 2 0,-1 1-1,-4-1 1,5 13 0,-15-19-1,15 19 1,-20-13 0,6 8 0,1 1 0,-2 4 0,3 3 0,-3 1 0,2 5 0,-2 2 0,3 5 1,-1 2-1,0 3 0,1 2 0,0 0 1,2 0-1,1 3 1,0-1 0,0 1 1,1 0-1,2 3 0,-2-3 2,6 0-2,-2-2 1,6 1-2,-1-2 2,5-3-2,2 0 2,3-4-2,2-2 0,3-2 1,-1-2-1,4-3 0,-1-2 0,0-4 0,2 1-1,-3-6 0,2 2-1,-5-6-2,5 7-4,-19 1-20,19-17-5,-19 17 1,17-27 0</inkml:trace>
  <inkml:trace contextRef="#ctx0" brushRef="#br0" timeOffset="46622.666">15566 5539 36,'0'0'25,"-1"-11"-2,1 11-5,-12-11-5,12 11-6,-12-21-3,6 8-1,1-7-1,3-1 1,4-4-1,4 2 0,0-3 0,7 3 1,-2-3 0,9 7 0,-4-1-1,4 6 0,-1 0 0,3 5-1,-3 3 0,1 2 0,-2 5 0,2 2 0,-6 4 0,0 4 0,-3 1 0,0 4 1,-5 1 0,0 2 0,-5-1 0,0 5 0,-6-2 0,1 3-1,-7-2 2,0 1-2,-4-2 1,-1-1-2,-4-3 2,2 0-2,-4-4 1,3-5-1,-2-3 0,1-3 0,2-2-1,0-6-1,4-1 0,-2-9-3,12 4-2,-11-13-9,17 1-16,0-1-1,1-3 0,7-2 2</inkml:trace>
  <inkml:trace contextRef="#ctx0" brushRef="#br0" timeOffset="47290.704">15758 4590 43,'0'0'23,"0"0"2,0 0-2,11-4-22,-11 4 0,0 0 2,0 0 0,0 0 1,0 0 0,-1 14 0,1-14 1,1 21-2,-2-9 1,3 8-2,-1-2 0,2 5-2,0 1 2,1 7-2,1-1 2,0 9 0,-1 2 0,0 5 0,-1 4 0,2 6 1,-5-2-1,2 5 1,-3-7-2,2 2 1,-2-7 0,1 0 0,-1-8-1,1-3 0,1-2 0,0-5-2,0-3 2,1-6-2,-1-1 2,-1-6-2,0-13 1,1 16 0,-1-16-1,0 0 1,0 0 0,0 0-1,0 0 1,0 0-1,0 0-1,0 0-1,0 0-6,0 0-21,0 0-3,4-16 0,-7-1 0</inkml:trace>
  <inkml:trace contextRef="#ctx0" brushRef="#br1" timeOffset="63894.654">744 11913 4,'0'0'16,"0"0"-3,0 0-2,0 0 0,0 0 1,0 0-1,0 0 0,0 0-2,0 0 0,0 0-1,0 0-2,0 0-1,0 0-2,0 0-1,0 0 0,0 0-1,0 0 0,0 0 0,0 0-1,0 0 0,0 0-1,0 0 1,0 0 0,0 0 0,0 0 0,0 0 1,15 13-1,-15-13 1,20 8-1,-7-1 1,0-1-1,2 0 1,1-1-1,1-1 1,1 1 0,0-1 0,-2 0 0,3 0 0,-2 0 0,3 1 0,1-1 0,-1 0 0,4 0-1,0 0 0,-1-1 0,3 0 0,-1-1 0,1 1 0,0-3 0,1 1 0,-1-1 1,2 1-1,1-2 1,2 1-1,2-1 0,0-2 1,3 1-1,-1-2 0,0 0 0,2 1 0,-2 0 0,-2 1 0,-1-2 0,0 2 0,-2 1-1,-2-1 1,-1 2 0,-1 0 0,0 0 0,-2 0 0,0-1 1,2 2-1,-2-2 0,2 1 0,0-1 0,2 1 0,0-1 0,0 0 0,0 1 0,0 0 0,0 2 0,-2-1 0,-1 3 0,0-2 0,-1 3 0,-1 0 1,1-1-1,-2 1 1,-1-4-1,3 2 1,-2 0 0,1 0 0,-1-1-1,2 0 1,-1-1 0,1 1-1,1 1 0,0-2 1,0 3-2,1 0 1,0-1 0,-1 2 0,1-1 0,-1 1 0,0-1 0,2 0 0,-3-1 0,2-3 0,3 0 0,-1 0 1,3 0-2,-1 0 2,4-2-2,0 2 1,2 0 0,-1-1 0,2-1 0,0 0-1,-1-1 1,2-1 0,-3-1 0,1 1 0,0 0 0,2 1 0,-1 0 0,-1 0 0,4 1 1,0 1-2,0-2 1,3 1 0,-2-1 0,0 1 0,3 0 0,-2-1 0,2 1 0,0 1 0,-1-2 0,-2 1 0,1-2 1,-1 3-1,0-2 0,0 3 0,-2 0 0,0 2 1,0-2-1,2 2 0,-4 0-1,2 1 2,-2-1-1,0 0 0,1 0 0,-4 0 0,4 1 0,-3-1 0,3 1 0,-3-2 0,1 1 0,-2 1 0,-1 0 0,2-1 0,-3 1 0,2-2 0,-2 3 0,3 0 0,-3-2 0,2-1 0,-1 1 0,1-1 0,0-1 0,1 1 0,0-2 0,0 0 0,3-1 0,-1 1 0,3-1 0,2-1 1,-1 0-1,1-1 0,0-1 1,0-1-1,-1 1 0,1-1 1,-2 0-1,-2 1 0,1 0 0,1 1 0,-1 0 0,-1 0 0,1 1 0,-1-2-1,1 1 1,1-2 0,-1 1 1,2-1-1,1 0 0,1 0 0,1 0 0,0 1 0,-1 0 0,-1 2 0,1-2 1,0 0-1,-2-1 0,2 0 0,-1-2 0,0 1 0,2-1 0,-1 0 0,3-1 0,3 0 0,-2 1 0,-1 0 0,4 2 0,0 0 0,0 0 1,0 3-1,-1 0 0,0 2 0,0-2 0,1 5 0,-3-2 0,2 2 0,0 1 0,1 0 0,2 1 1,0 1-1,-1 0 1,1 1-1,0 0 1,0 1-1,1 0 1,-1 0 0,-3 1-1,1-1 1,1-1-1,1 0 0,-2 0 0,1 0 1,0-1-1,2 1 0,0-2 0,2 1 0,-1 1 0,0-1 1,1 1-1,1 0 0,-3 0-1,1-1 1,1 1 0,-1-1 0,-1 0 0,1-1 0,0 0 0,2-2 0,3 0 0,0-1 0,4 0 0,0-1 0,2-1 0,1 0 0,3 1 0,0-3 0,-1 1 0,0-2-1,2 1 1,0 0 0,2-2 0,0 2-1,0-3 1,0 2 0,1-1 0,1 0 0,-2 0 0,2 2 0,-4-2 0,2 1 0,0 2 0,3-1 0,-1 1 1,0 1-1,-1-1 0,-1 2 0,1-1 0,-2 1 0,-2 0 0,-2-1 1,-1 0-1,2 1 0,-1-1 0,1 1 1,-2-2-1,1 1 0,-1 0 1,1 1-1,-1-2 1,0 2-1,-3-2 0,1 1 1,-1 0-1,2-2 0,-3 1 1,2 0-1,-2-1 1,-1 1-1,0-1 0,-1 1 1,0-1-1,-2 2 0,1-1 0,-1 1 0,0-1 0,-1 2 0,2-2 0,-1 1 1,1 0-1,2 1 0,0 0 0,1 0 0,2-2 0,0 2-1,2 0 1,0-1 0,-1 1 0,1-2 0,1-1 0,1 0 0,2-1 0,-1 2 0,1-2 0,0 2-1,2-1 1,-2 1 0,0 2 0,1-2 0,0 1 0,-1-1 0,4-1 0,1 1 0,1 0 0,1-1 0,2 1 0,2-2 0,-2 0 0,3 1 0,1 0 0,0 1 0,1-1 0,1 2 0,0 0 0,0 0 0,3 0 0,-1-2-1,-2 1 1,2-1 0,-2 2 0,3-1 0,0-2-1,1 2 1,0 0 0,4 2 0,-1 0 0,3 0 0,2 3 0,3-1 0,1 1 0,0-3 0,3 1-1,-1 0 1,0-1 0,-1 0 1,-2-2-1,-1 2 0,-2 1 0,-2 1 1,-1 0-1,-2 0 0,-2 0 0,-1 1 0,-1-1 0,-3 1 0,2-3 0,0 1 0,-4 0 1,1 2-1,-2-2 1,-1 1-1,0-1 0,-1 2 1,0 0-1,-1 0 0,3-1 0,-3-2 0,2 2 0,-3-1 0,3 0 1,-3-1-2,1 0 2,-2 1-1,-1-1 0,-1 4-1,0-4 1,-1 2 0,-3-1 0,-3 1 0,-2 1 0,-4-1 0,-3 1 0,-5 2-1,-5 1 1,-4-1 0,-3 1 0,-3 1-1,-4 2 0,-5-2 1,1 3-1,-4-3 1,-2 3 0,-4 1-1,-2 0 1,-1 2 0,-4 0-1,0 3 1,-1 1 0,-1 1 0,-1 3 0,0 1 0,1 1 0,-3 1 0,1 2-1,-1 0 1,-1 2 0,0 3 0,0-1 0,-1 3 0,0 4 1,2 3-1,-1 2 0,1 1 0,-2 2 1,1 4-1,-2-1 1,0 6-2,-3-1 1,-1 2 1,-4 3-1,-1-1 1,-2 3-1,-4 2 1,0 1-1,-4 1 0,1 3 1,-1-1 0,-1 4-1,1 0 0,0 2 1,0-1-1,-3 0 0,4-3 0,-1-2 1,1 1-1,-2-5 1,2-1-1,1-3 1,-2-1-1,2 3 1,-2 0-2,0 0 1,1-1 1,-3 4-1,0 2 0,0-1 0,0 2 1,-3 0-2,-1 0 1,0 1-1,-2-1 1,-1 1-1,-2 1 1,-2 1 0,-2-2-1,0-1 1,-1-2 1,-2-3-1,1-2 1,-2-1-1,1-3-1,0-3 0,-1-1 0,0-1 0,-1 0 0,-1 1 0,-1-3 0,-2 0 0,0-3 1,1-1 0,-2-1 0,1-5 0,-1-1 0,1-3 0,-4 0 0,1-3 0,0 0 1,-2 1-1,-2-1 0,-1 0-1,-2-2 1,-4 0 0,1-1-1,-3-2 2,-3 0-2,-3-7 2,-1 0-2,-2-1 2,-3-2 0,-1-3 0,-1 0-1,-1-2 0,-3 0 1,-3-1-1,-3-3 0,-3 3 1,1-2-2,-3-3 1,-2 0 0,-1 1 0,-2-2 1,0-2-1,-2 2 0,-2-4 1,-5 3-1,0 0 0,0-1 0,-2 1 0,-1-1 0,-1 2 1,1-1-1,0 1 0,0-4 0,1 2 0,0 0-1,-1-4 1,0 2 0,-1 0 0,-1 0-1,-1-1 1,2 0 0,0 2 0,0-2-1,1 0 1,0-2 0,1 3-1,-1-1 1,0 0 0,1 0 0,-1-4 0,0 2 0,-1 1 0,2 0 0,-4-2 0,-2 0 0,-1 1 1,1 0-1,-5 2 0,-1-1 1,-3 2 0,-3 0 0,-2 0-1,4 3 1,-6 1 0,2 2 0,-1-1 0,-2 1 0,-1 1 0,2 2-1,1-3 1,-2 0 0,4 1 0,-3-2 0,1 2 0,-1 1-1,-1-6 1,2 4 0,-3-1 0,0-3 0,-3 1-1,-1 2 1,1-3 0,0-1 0,0 0-1,-1-2 1,-2 5-1,-1-2 1,4-2-1,-2-1 0,1 2 0,0-2 0,2 1 0,-1 0-1,5-2 1,0-2 0,2-1-1,3-2 1,1 1 0,2 0-1,2-2 1,0 1-1,2-4 0,0 4 1,2 3-1,-1 2 1,-1-1 0,-2 1-1,1 0 1,-1-1-1,0 3 1,-1-1-1,-2 0 0,-1 2 1,-2-1-1,-3 1 0,5 2 1,-5 0-1,0 3 1,-2-1 0,-1 0 0,-2 1-1,4 1 1,-2-2 0,1 4-1,2-1 1,-2-2-1,-2 3 1,4 1-1,1-6 1,1 2 0,4 7 0,-1-2 0,1-3 0,0-2 0,5 3 0,2-1 0,-1 3 0,4 0 1,-1-5-2,1 1 1,1 3 0,1 1 0,0-3 0,1 1 0,-1-3-1,1 1 1,1 2 0,0-2 0,2-1 0,0 4 0,1-3 0,2-1-1,2 0 2,1-1-2,0 0 1,2-1 0,3 0-1,0-1 1,-1-1-1,2 0 1,-2-4-1,2 2 1,0-1 0,0 0 0,4-2 0,-1 0 0,1-2 0,2 0 0,-1 3-1,-1-4 1,1 1 0,2-1 0,-1-2 0,3 2 1,3 0-1,2 3 0,4-5 0,2 2 1,2-2-1,1 0 0,2 4 0,3-4 1,0 5-1,2-7 0,4 5 0,4-2 0,3 1 1,2 0-1,2-3 0,3 3 0,2-1 1,2 2-1,0 1 0,2 1 1,0 2-1,0-2 0,3 6 0,1-6 0,-1 3 1,3 0-1,-1-4 0,3 4 0,0-3 0,2-2 0,2-5 0,2 4 0,3-1 0,-1-3 0,2 3-1,0-6 1,2-2 0,0 0 0,0 1 0,0-2 0,1-2 0,0-2 0,0-3 0,0 2 0,0-4 1,2 1-1,-1-2 1,1 0-2,0-7 2,2-1-1,0 0 1,1-1-1,2-2 0,0-3 0,1-1 0,1-3 1,-1 2-2,4-4 2,-2-2-2,0-3 2,1-1-2,0-1 1,-1-4 0,1 1-1,-2 0 1,0 1 0,-2 1 0,0 0 0,-3 0 0,0 2 0,-1-1 0,3 0 0,-1 0 0,0-1 1,1 1-2,2 1 2,-1-1-2,1 2 2,-1-1-1,0 1 0,-1 0 0,-1-1 1,0-3 0,0 2-1,1-3 0,0-2 1,-1 2-1,4 0 0,0 2 0,3-1 0,0 0 0,3 1 0,1-2 0,2 1 0,-1 1 1,0-1-1,-1 0 0,1 0 0,-4-1 1,1 1-1,-2 2 0,1 1 0,-2-2 0,0 3 0,0 0 0,1 3 1,0 4-1,1-1-1,0 3 1,0-1-1,0 3 1,1 1 0,0 0 0,-1 0-1,2-3 2,0 1-1,1-1 0,0 1 0,0-3 0,2 1 0,-2-2 0,0 1 0,2 3 0,0 0 1,-1 1-1,2 0 0,-1-1 1,1 1-2,-1 3 2,0-2-1,-2 4 1,-1-3-1,-1 3 0,0 0 0,0 2 1,-2 1-1,2 0 0,-2 0 1,3-1-2,-1 2 2,3-1-1,-3 3 0,1 0 0,-2 2 0,0 3 0,1 1 0,-3 3 1,1 3-1,-3 2 0,3 1 0,0 3 0,-2 11-1,3-14 1,-3 14-1,0 0 0,0 0 0,0 0-1,14 1-1,-14-1-4,24 21-18,-10-9-8,-3-3-2,-2 2 1</inkml:trace>
  <inkml:trace contextRef="#ctx0" brushRef="#br1" timeOffset="67318.85">21702 12506 1,'12'-5'21,"-12"5"2,0 0-7,-2-12-1,2 12-2,0 0 0,-1-11-1,1 11-3,0 0 0,0 0-1,0 0-1,0 0-1,-4-14-1,4 14 0,0 0 0,0 0-1,0 0 1,0 0-2,0 0 1,0 0-2,0 0 1,0 0-2,0 0 0,0 0 0,0 0 0,-4 18-1,4-18 1,2 24-1,-4-7 1,1 5 0,0 6 0,0 4 0,-4 5 0,1 6 0,-2 5-1,1 2 1,0 1-1,2 0 1,-2-4-1,2-2 1,1-5-1,2-5 1,1-8-1,0-5 0,0-5 0,2-4 0,-3-13 0,2 16 0,-2-16 0,0 0-2,0 0-2,0 0-9,4-14-22,-4 14-1,-9-25 0,1 7-2</inkml:trace>
  <inkml:trace contextRef="#ctx0" brushRef="#br1" timeOffset="67865.881">21441 12727 49,'0'0'30,"0"0"1,0 0 0,0 0-24,8-12-1,-8 12 1,9-11-3,-9 11 1,15-15-1,-2 11 0,-2-9 0,7 7 0,2-3-1,8 1 0,4-1-1,6 0 0,7-2-1,5 3 0,3-2 0,4 2-1,0-1 1,-3 1-1,-2 0 0,-7 3 0,-6 1 1,-7 0-1,-7 0 1,-8 3-1,-5 0 1,-12 1 0,11 0-1,-11 0 0,0 0 0,0 0-2,0 0-1,-15 1-3,15-1-11,-12 10-18,12-10-2,-22 1 1,10-2 0</inkml:trace>
  <inkml:trace contextRef="#ctx0" brushRef="#br1" timeOffset="68603.923">22138 13068 12,'0'0'24,"-16"-12"3,16 12 0,-9-12-13,0-3-3,9 15 0,-5-28-2,11 16-2,-6-7 0,12 4 0,-5-5-2,9 4 0,-2-4-2,6 6 0,-4-2 0,5 5-2,-3 1 0,1 6-1,0 2 0,0 6 1,-4 2-1,2 6 1,-3 3 0,1 3 0,-4 1 0,0 5 0,-3-3-1,-2 2 1,0-2 0,-2 1 0,-4-3 0,1 0 0,-4-5 0,-1-1 1,-3 0 0,-2-2-1,-3-4 1,0 1 0,-6-4 0,1 1-1,-3-4 1,-2-1-1,-2-4 0,0 2-1,-2-4 1,4 1-1,2-1-1,3-3-1,4 6-2,-1-9-3,14 12-10,0 0-19,0 0 0,-4-16 0,4 16 0</inkml:trace>
  <inkml:trace contextRef="#ctx0" brushRef="#br1" timeOffset="69511.975">23134 12424 25,'0'0'27,"0"0"1,0 0-8,0 0-7,0 0 0,0 0-2,-5 13-3,5-13-1,-4 12 0,4-12-2,-2 18 1,2-18-1,-1 23-1,-2-12 0,6 8 0,-6-2-1,4 4-1,-3 2 0,2 8 0,-2-1-1,2 5 0,-2 2 0,4 2 0,-2-1-1,1 1 1,0-2-1,1-5 1,1-4-1,-1 0 1,0-7-1,0-3 1,-1-4-1,0-4 0,-1-10 0,0 13 1,0-13-1,0 0 0,0 0-1,0 0-2,0 0-3,0 0-7,5-13-22,-5 13-1,3-13 0,-3 13 0</inkml:trace>
  <inkml:trace contextRef="#ctx0" brushRef="#br1" timeOffset="70279.019">23138 12899 27,'0'0'26,"0"0"2,2-13-4,-2 13-11,-1-13-2,1 13-2,3-15-1,-3 15-2,10-16 0,-10 16 0,14-17-1,-2 13-1,-12 4 0,25-14-1,-12 6-1,2 5 0,4-2 0,2 5-1,-1 3 0,3 1-1,1 3 0,-1 3 1,1 3-1,1 3 0,-3-1-1,0 4 1,-3-1 0,-1 0 0,-2 0 0,0 0 1,-2-1-1,-2-1 0,-1 1 0,-1-2 0,-3-2 1,-2 3-1,-3-5 1,-1 2 0,-1-13 0,-6 20 0,6-20 1,-18 17 0,2-11-1,0 1 1,-6-1-1,-3 0 0,-7-2 1,-2-2-1,-3-1 0,-1 1 0,-1-4 0,1 1-1,2-2 0,5-5 0,8 3-1,4-4-3,19 9-3,-21-21-19,23 10-10,4-3-1,5-2 1,2 0-1</inkml:trace>
  <inkml:trace contextRef="#ctx0" brushRef="#br1" timeOffset="71247.075">23726 12960 26,'0'0'26,"0"0"1,-3 17 0,3-17-13,0 0-6,0 0 2,0 0-3,0 0 0,0 0 0,21 6-1,-21-6 0,18-7-2,-7 0 0,8 1-2,-1-8 0,4 2 0,0-5-1,2-1-1,1-2 1,-3 1-1,-1-2 0,-4 3 0,-5 2 0,-4 3 0,-4 1 1,-4 12-1,-10-13 0,-2 8 0,-6 5 0,-4 0 0,-3 1 0,-1 4 0,-4 2 1,2 2-1,0 3 1,1 2-1,0 2 0,4 2 1,1 2-1,4 0 1,1 0-1,3 0 1,2-1 0,6 1 0,1-2 1,6 4-1,2-4 1,4 1-1,4-5 1,6 2 0,2-4-1,4-1 1,1-6-1,3 1 0,0-5 1,2 2-1,-1-3-1,2-2 1,-4 1-1,1 0 0,-1 1 0,-2 0 0,-2 1 0,-3-1 0,-4 1 0,-4 1 0,0 0-1,-11-2 0,13 5-3,-13-5-1,6 11-14,-6-11-18,-14 7 0,2-7 0,-5-2 0</inkml:trace>
  <inkml:trace contextRef="#ctx0" brushRef="#br1" timeOffset="72510.147">21249 14366 34,'0'0'27,"3"-11"1,-3 11-1,-8-18-16,8 18-1,0-14-2,0 14-1,-1-12-1,1 12 0,0 0 0,0 0-1,0-13-1,0 13 0,0 0-2,0 0 1,0 0-1,0 0-1,0 0 1,0 0 0,0 0 0,1 11-1,-1-11 1,0 11-1,0-11 1,-1 20-1,0-8 0,0 5 1,-2 2-1,2 2 0,-1 4-1,-1 3 2,1 1-2,2 2 1,-3 1 0,3-1-1,0 0 0,3-1 1,-3-1-1,2-6 0,1-4 0,-1-2-1,1-3 1,-1 0-1,-2-14 1,5 15-1,-5-15 1,0 0-1,5 14 1,-5-14-1,0 0 1,0 0-2,0 0-1,0 0-2,0 0-8,0 0-23,0 0 0,-2-20 0,4 7 0</inkml:trace>
  <inkml:trace contextRef="#ctx0" brushRef="#br1" timeOffset="73435.2">21548 14386 1,'-3'-10'19,"3"10"5,0 0-6,7-17-2,-7 17-1,1-19 0,-1 19-2,1-14-1,-1 14-2,2-12-2,-2 12-1,0 0-1,0 0-2,0 0 0,0 0-1,0 0 0,0 0 0,0 0-1,7 17 0,-7-17 1,1 23-1,-1-8 0,1 5 0,-1 2-1,3 3 1,-2 3-1,0 2 0,-1 0 0,3-1 0,-3-4 0,2-1 0,-1-4-1,2-3 0,-1-5 0,-2-12 0,9 13 0,-9-13 0,17-4-1,-5-6 1,4-4-1,1-5 0,4-5 1,1-3-1,1-3 0,0-2 0,3 1 1,-3-1-1,-1 5 1,-1 4-1,-2 3 1,-3 3 0,-2 6 0,-3 2 1,-11 9-1,14-3 0,-14 3 0,0 0 1,9 13-1,-9-2 1,0 3-1,0 3 1,-2 2 0,2 1-1,0 3 1,0 2 0,-1 0-1,2 3 1,-1-2-1,2 0 1,-2-2-1,0-2 0,0-2 0,0-4 0,0-3 0,0-13 0,1 13-2,-1-13-1,0 0-4,0 0-13,0 0-15,4-18-1,-3 7 0,0-3 0</inkml:trace>
  <inkml:trace contextRef="#ctx0" brushRef="#br1" timeOffset="74018.233">22254 14016 36,'0'0'29,"-1"15"2,1-15-1,0 0-16,-7 25-6,7-25 2,-3 25-3,-2-12 0,9 9-1,-8-2-2,9 11 1,-4 3-2,5 8 0,-2 4-1,2 8-1,0 0 0,1 5 1,-1-2-2,1 2 1,-3-5-1,1-5 0,0-4 1,0-7-2,-1-5 1,-1-4-1,1-7 1,-2-7-1,1-2-1,-3-13-1,5 12-3,-5-12-4,0 0-19,0-22-6,-1 6 0,-3-5 0</inkml:trace>
  <inkml:trace contextRef="#ctx0" brushRef="#br1" timeOffset="74366.253">22154 14502 57,'0'0'32,"-2"11"1,2-11 0,0 0-25,0 0 0,15-11-1,2 10 0,-5-10-1,12 5-2,-5-5 1,8 3-2,-1 0-1,4 1 0,-1-2-1,2 4-1,-3 2 0,-2-1-1,-2 3 0,-4 1-1,-1 2-3,-19-2-6,27-1-26,-27 1 1,11 0-1,-11 0 0</inkml:trace>
  <inkml:trace contextRef="#ctx0" brushRef="#br1" timeOffset="75170.299">22620 14446 38,'15'8'28,"-15"-8"1,11 5 0,-11-5-18,0 0-6,19 6 1,-19-6-1,20-7 0,-20 7-1,24-16-1,-12 3 1,4 1-1,-2-6-1,1 1-1,0-2 0,-1 0-1,-1 0 0,-2 2 0,-3 1 1,-1 2-1,-4 2 1,-3 12 0,0-16 0,0 16 0,-12-8 0,12 8 0,-21-4 0,9 4-1,-4 0 1,0 4 0,-2-2-1,1 6 1,-1-1 0,2 6-1,-1-1 1,2 4 0,2 1 0,0 4 1,0 0-2,2 2 1,0-2 0,1 4 1,0-5-1,2 2 0,-1-2 1,3-1-1,0-3 0,4 1 1,1-3-1,3 0-1,4-2 1,4 1-1,3-2 0,6-1 0,3-2 1,3 0-1,2-5 0,1-2 1,0-1-1,0-1 0,-1-2 0,-1-2-1,-4-1 1,0 0-2,0 1-1,-6-6-3,7 12-18,-10-9-12,-2-2 0,-2-1-1,-3-1 1</inkml:trace>
  <inkml:trace contextRef="#ctx0" brushRef="#br1" timeOffset="76226.359">23018 14259 23,'0'0'27,"0"0"1,4-12-5,-4 12-7,0 0-1,-4-17-4,4 17-2,0 0 0,0 0-2,0 0-1,0 0 0,0 0-1,0 0-1,0 0-1,4 12 0,-4-12-1,1 19-1,1-5 0,2 4 1,1 3-2,2 7 1,3-2 0,0 2-1,2 1 0,1 0 1,1-1-1,0-2 1,0-3-1,-3-2 0,-2-6 0,0 1 0,-4-5 1,-5-11-1,6 12 0,-6-12 0,0 0 1,0 0-1,-15-2 1,15 2-2,-15-16 2,5 3-1,-1-2 0,0-4 0,2-3 0,1-3 0,2 0 0,1-3 0,3 1 0,4 1-1,1 0 1,3 3 0,4 0 0,4 2 0,2 2 0,2 0-1,3 2 1,1 1 0,2 1 0,2 2-1,0 4-1,-1 0-2,4 9-3,-12-8-8,10 10-21,-6 0 0,-3 3-1,-3-1 1</inkml:trace>
  <inkml:trace contextRef="#ctx0" brushRef="#br1" timeOffset="94226.389">23467 14246 26,'0'0'16,"0"0"0,0 0-1,0 0-1,0 0-2,5-15-1,-5 15-2,0 0-1,0 0-2,0 0 1,0 0-2,0 0 0,0 0-1,0 0 0,0 0 0,0 0-1,0 0 0,0 0-1,0 0 1,10 13-1,-7-2 0,-1 0 0,1 4 0,1-1-1,1 6 0,-2 2-1,4 2 1,-3 1-1,3 0 1,-1 1-1,0 0 0,0-1 0,0 0 0,0-5-1,0 1 1,-1-5 0,-1-3 0,-4-13 0,5 18 0,-5-18 0,0 0 0,0 0 0,0 0 0,0 0 0,0 0-1,-5-11 1,5 11 0,-8-23 0,3 9 0,2-4-1,-1-2 1,1-2 0,0-2-1,3-2 1,1 0-1,3 3 1,2-4 0,3 2-1,0-1 1,2 2 0,2 2 0,0 4 0,-1 2 0,2 0 0,-1 5 0,0 3 0,2 0 1,0 4-1,-2 0 1,1 4-1,-1 0 0,0 2 0,0 1 0,-13-3-1,17 6-2,-6 1-2,-11-7-5,14 3-20,-14-3-2,11 1-2,-11-1 2</inkml:trace>
  <inkml:trace contextRef="#ctx0" brushRef="#br1" timeOffset="95150.441">23872 14434 9,'0'0'26,"12"6"1,-12-6 1,0 0-13,20-1-1,-20 1-2,24-8-4,-11-3-1,6 8-2,-4-9 0,7 4-2,-6-5 0,3 2-1,-2-3 0,3 1-1,-4-1 0,-2 2 0,-1-3 0,-5 2 0,-2 1-1,-6 12 1,5-20 0,-5 20 0,-8-14 1,8 14-1,-20-9 0,9 9 0,-4-2-1,2 3 1,-4 0 0,2 4 0,-3 0-1,2 3 0,0 1 0,0-2 1,2 4-1,0 2 0,1 1 0,1 0 0,1 2 1,0 1-1,0 0 0,2 2 1,-2-2-1,4 2 1,-2-2 0,2 1 0,1-2 0,1 1 0,0-3 0,4 3 0,1-1 0,2 0 1,3 0-2,4-1 1,2-1 0,5-2 0,3-1-1,4-3 0,4-3 0,0-4-1,3-1 0,-1-9-3,6 5-5,-14-15-17,7 3-9,0-4-1,-3 0 1</inkml:trace>
  <inkml:trace contextRef="#ctx0" brushRef="#br1" timeOffset="95789.478">24275 14600 23,'15'15'25,"-15"-15"2,19 9 0,-5-1-16,-14-8-2,24 6 0,-24-6-3,28 0-1,-17-6 2,7 3-2,-7-7 0,4 3-1,-3-5 0,1 0-2,-4-3 1,0 1-2,-3-4 2,-1-1-2,-4 1 1,0-2-2,-6-1 1,2 3-1,-7-3 0,3 2 1,-6-2-1,1 4 0,-4-1 0,2 3 0,-1 2 1,0 1-1,2 3 0,0 3 0,2 3 0,11 3-1,-18 2 0,18-2-1,-15 16 0,15-16-1,-16 28-1,5-14 0,6 13-3,-10-11-6,13 7-16,-3 1-3,-4-3 1,8 4 0</inkml:trace>
  <inkml:trace contextRef="#ctx0" brushRef="#br1" timeOffset="96603.525">24495 13548 33,'0'0'28,"0"0"1,0 0-10,5-11-3,-5 11-4,0 0-2,0 0-3,0 0 0,-4 11-3,4-11 0,0 0 0,-7 14-1,7-3 0,-4 1-1,4 4 1,-5 1-2,4 6 2,-4 0-2,5 6 1,-1-1-1,1 7 1,0 1-1,1 6 0,0 2 1,0 4-1,-1 5 0,2 5-1,-5 5 0,2 1 0,-1-1 0,2-3 0,0-2 0,0-6 0,2-3 0,3-7 1,-1-6 0,0-5 0,1-5-1,0-3 1,-1-5 0,1-2 0,-3-4-1,-2-12 0,1 16-1,-1-16 1,0 0 0,4 11 0,-4-11 0,0 0 0,0 0 0,0 0-1,0 0 1,0 0-2,0 0 0,0 0-3,0 10-3,0-10-16,-12-9-11,12 9-2,-12-4 2,12 4-1</inkml:trace>
</inkml:ink>
</file>

<file path=ppt/ink/ink1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6T16:58:16.819"/>
    </inkml:context>
    <inkml:brush xml:id="br0">
      <inkml:brushProperty name="width" value="0.05292" units="cm"/>
      <inkml:brushProperty name="height" value="0.05292" units="cm"/>
      <inkml:brushProperty name="color" value="#00B0F0"/>
    </inkml:brush>
  </inkml:definitions>
  <inkml:trace contextRef="#ctx0" brushRef="#br0">19305 5658 1,'0'0'0,"0"0"0,0 0 3,0 0-4,0 0 0,0 0 1,2-12 1,-2 12 2,2-13 2,-2 13 1,0-13 1,0 13 0,0-12 0,0 12 0,0 0-2,-2-12-1,2 12-2,0 0 0,0 0 0,0 0 1,8-11 1,-8 11 1,0 0 0,11-10 0,-11 10 0,13-6-1,-13 6-1,18-6 0,-7 5-2,0-2 0,2 2-1,-2 0 0,-11 1 1,20 1 0,-20-1 0,20 6 0,-20-6 0,18 15 0,-9-4 0,-3 2 1,2 5-1,-3 2 0,3 2 1,-6 2-1,3 4 1,-5 1 0,2 5 0,-4 0 0,-1 5 1,-1-2-1,1 6 0,-5-3 0,1 4 0,-4 0 1,2 5-1,-1-3 1,1 5-1,0-2 0,1 3-1,2 0 1,5 2-2,1-5 0,4 1 1,4-1-2,6-6 1,1 1 0,6-5 0,2-5 0,3-3-1,2-4 1,1-4 0,-1-5 0,1-4-1,-4-3 1,-3-3 0,0-2-1,-6-2 1,-1-2 0,-15-2 0,16 4 0,-16-4 0,0 0 0,0 0 0,0 0 1,-15 14-1,15-14 0,-21 16 0,6-2 0,0 0 1,0 4 0,-1 3 0,0 1 1,0 3-2,3 3 2,2 4-2,0 1 1,4 5 0,3 5-2,3 2 2,2 7-2,4 4 2,0 3-2,2 4 2,2 5-1,2 3 0,-2 2 0,1 3-1,1 1 1,-1-3 0,-2 1 0,1-1 0,-2-5-1,-1-2 2,-1-4-2,-1-5 2,-3-1 0,0 0-1,-2-6 1,-3-1-1,-2-4 1,-2 0-1,-4-2 2,-3 0-1,-6-9 0,-2 3 1,-10-7 0,-2 2 1,-8-5 0,0 0 0,-9-5-1,-1 0 1,-4-6-1,2-3 0,-1-3 0,3-1-1,2-7 0,5-5-2,8-1-2,1-13-8,15 3-23,0-6-1,9-10-1,4-8 1</inkml:trace>
  <inkml:trace contextRef="#ctx0" brushRef="#br0" timeOffset="1535.087">20599 6300 21,'0'0'17,"5"-20"-2,-5 20-1,3-18-2,-3 18 0,-1-17-1,1 17-3,-1-12-1,1 12-1,0 0-2,-4-13 0,4 13 0,0 0-2,0 0 1,0 0 0,0 0-1,7 17 1,-2 0-1,0-2 0,3 10 0,-2 0 0,2 9-1,0-1 1,-1 2-1,-1 3 0,0-3 0,-1 1 0,-1-2-1,-2-2 0,0-7-1,2 1-2,-5-13-2,8 6-10,-7-19-16,0 0 0,12 3 0,-7-17 0</inkml:trace>
  <inkml:trace contextRef="#ctx0" brushRef="#br0" timeOffset="2015.115">20909 6450 1,'9'37'5,"-13"-15"17,15 13 1,-7-10-10,5-3-2,6-1 1,1-12-4,7 0-1,-1-14-2,8-3-1,-2-13 0,5-1-2,-3-8 1,0-2-2,-4-3 0,-3 3 0,-6-1 1,-2 5-1,-8-3 1,-2 8 0,-8 0 0,0 5 1,-9 1-1,-3 7 1,-6 0 0,-1 9-1,-7 1 0,-3 6-1,-2 4 0,-1 7 0,-1 0-1,2 2 0,3 3-1,3-1 0,6 4-2,3-8-2,12 10-6,-6-12-9,7-3-10,12 5 1,-6-17-1</inkml:trace>
  <inkml:trace contextRef="#ctx0" brushRef="#br0" timeOffset="2528.144">21459 6268 20,'-12'15'25,"12"14"1,-7-8 1,1 7-21,9 3 1,-2-3 0,9 2-1,0-8-2,11-2 1,1-12-2,7-3-1,3-12 1,3-4-2,3-9 1,-3-3-1,0-5 0,-4 2 0,-8-5 0,-4 3 1,-9 0-1,-9 4 1,-9 1-2,-5 2 2,-9 6-2,-4 3 2,-8 4-1,-1 3 0,-7 7 0,3 4 0,-3 1 1,0 5-3,2 0 2,3 3-3,7-1-1,2 0-3,14 6-8,-2-4-15,8-2-3,10 3 2,4-5-2</inkml:trace>
  <inkml:trace contextRef="#ctx0" brushRef="#br0" timeOffset="3675.21">22067 6192 1,'0'0'20,"0"0"4,0 0-3,0 0-7,-11-1-1,11 1-1,-11 13-4,9 3 0,-11-3-2,9 10 0,-6-2-2,5 7-1,-4-3 0,6 6-2,-1-7 1,5 0-1,3-3 0,7-4 0,6-5 0,6-4 0,3-5 0,6-6 0,-1-5 0,3-3 0,1-5 0,-2-2 0,-7-5 0,-1 1-1,-4-2 1,-6 1 0,-4 0 0,-6-2 0,-5 3-2,-6-1 3,-6 3-3,-4 0 2,-6 3-1,-2 4 0,-3 1-1,-6 7 1,-1 1 0,-2 8 0,0 6 1,-2 2-2,3 5 1,-2 1-2,8 9-2,-3-8-6,15 9-16,1 1-5,1-7-1,10 2 0</inkml:trace>
  <inkml:trace contextRef="#ctx0" brushRef="#br0" timeOffset="4368.249">22827 6189 3,'11'0'24,"-11"0"3,0 0 1,0 0-16,0 0 0,0 0 1,-17 0-4,17 0 0,-20 6-3,20-6-3,-26 10-1,11-1 0,-2-2-1,1 4-2,-1-1 3,0 2-3,3-1 1,-1 1-1,4-1 1,2 0-1,2 0 1,7-11 0,-2 19 0,2-19-1,12 17 1,-1-10 0,1 3 0,3-3 0,1 3-1,-1-2 1,1 1 0,0-1-1,-2 3 1,0-2-1,-2 2 1,-1-2-1,0 2 1,-11-11 0,15 21 0,-10-10 0,-5-11 1,0 21 0,0-21 0,-15 23 1,2-11-1,-3 1 1,-5 1-1,-2-1 0,-4 1 0,0-1-1,3 0-2,-5-9-9,5-1-19,7 3-1,-3-11 0,4 4-1</inkml:trace>
  <inkml:trace contextRef="#ctx0" brushRef="#br0" timeOffset="5263.301">20779 7786 9,'0'0'23,"-17"4"3,17-4 0,0 0-17,-18-9 0,18 9-2,-9-26-1,11 10-1,-4-9 0,10 2-1,-2-5 0,6 2-1,1-3-1,5 6 1,0-1-1,1 6-1,1 4 1,-1 5-2,2 4 1,-4 6-1,3 3 0,-1 5 1,0 4 0,-3 4 0,-2 1 0,0 4 1,-7-2 0,0 3 0,-7-1 0,-1 2 0,-6-3 0,-3-1 0,-3-5-1,0 1 0,-5-1 0,-2-3-2,0-5 2,-2 0-2,1-2 0,0-4 0,4 4-1,-1-6-2,18 1-6,-22 1-17,22-1-5,-6-20 0,7-1 1</inkml:trace>
  <inkml:trace contextRef="#ctx0" brushRef="#br0" timeOffset="5641.322">21160 7304 32,'-5'18'27,"10"12"2,-6-2 1,0 4-22,10 15 0,-6-3 0,10 13-2,-7-4-1,9 9-1,-4-7-2,4-2 0,-3-4-1,0-6 0,0-4-1,-2-11-1,1-2-1,-6-15-2,6 4-6,-11-15-18,0 0-4,0 0 1,0-26-1</inkml:trace>
  <inkml:trace contextRef="#ctx0" brushRef="#br0" timeOffset="5899.337">21103 7799 29,'0'0'30,"0"0"0,0 0 1,6-11-20,9 6-3,-7-9 0,17 3-1,-7-6-1,9 2-2,-3-2-2,5 1-1,1 4-1,-1 1-3,1 9-3,-8-8-13,2 5-13,2 5-1,-5-6 1,2 6-1</inkml:trace>
  <inkml:trace contextRef="#ctx0" brushRef="#br0" timeOffset="6651.38">21769 7412 30,'0'0'25,"0"0"2,0 0-1,0 0-22,0 0 1,11 2 0,-11-2 0,0 0-1,15 15 0,-2-1 0,-3-2-1,8 9 0,-3-4-1,6 7 1,-3-3-2,3 1 1,-3-3 0,3-1 0,-5-2-1,0-1 1,-4-6-1,-12-9 0,16 17 0,-16-17 0,0 0 1,0 0-2,0 0 1,0 0 0,-13 2 0,2-8-1,-1-4 1,-1-2-1,-2-3 0,1-2 0,1-1 0,2-3 0,4 2 0,2-2 0,4-1 0,5 1 0,4 0 0,6 0 0,1 2 1,6 2-1,2 0 0,-1 5 0,4 3 0,-4 3-2,4 9-2,-13-6-6,11 14-16,-6 1-6,-6-1-1,1 5 1</inkml:trace>
  <inkml:trace contextRef="#ctx0" brushRef="#br0" timeOffset="7275.416">22320 7415 5,'0'0'25,"0"0"2,0 0 0,7 17-11,-7-17-4,0 14-1,0-14-2,1 25-2,-3-9-2,8 11 0,-4-4-2,6 6 0,-2-1 0,5 2-1,-1-3-1,5-4 1,1-5-1,5-7 0,3-10 0,5-4 0,1-10 0,3-1-1,0-8 1,0 0 0,0-3-1,-5 2 0,-6 0 1,-3 3-1,-4 2 1,-4 2-1,-6 2 1,-4 0 0,-3 3-1,2 11 0,-17-15 0,4 8 0,-1 4-1,-5-2 0,4 5-2,-6-6-4,21 6-11,-26 7-14,12-9-1,14 2 0,-19-4 1</inkml:trace>
  <inkml:trace contextRef="#ctx0" brushRef="#br0" timeOffset="7875.45">22893 6931 32,'20'2'29,"-20"-2"1,0 0-1,18 20-19,-18-20 0,14 29-2,-11-12-2,10 15-2,-7 0 1,6 12-2,-2 1 0,3 6-2,-2 2 1,2 1-1,-2-4 0,2-2 0,-4-4 0,0-8 0,-3-4-2,-2-7 1,-1-4-1,-4-8-2,4 4-4,-3-17-16,-13 0-9,13 0-2,-3-17 1</inkml:trace>
  <inkml:trace contextRef="#ctx0" brushRef="#br0" timeOffset="8439.482">23294 7401 39,'20'5'29,"-20"-5"0,32-17-9,-5 11-11,-9-10 1,15 5-3,-6-9-2,7 5-1,-4-6-2,3 3 0,-7-2-1,0 3 0,-5-1-1,-3 5 1,-2-2-1,-6 4 0,-10 11 1,6-18-1,-6 18 0,-11-11 0,0 9 0,-6 3 0,-6 5 0,-4 1 0,-3 7 0,-4 3 0,-1 5 0,-5 4 0,2 3 0,2 2 1,3 0-1,5 2 1,5-4 0,6 0 1,6-2-1,10 0 1,6-5-1,9 2 0,7-5 0,8 0 0,4-4 0,5-3-1,4-1-1,-2-6-1,4 1-3,-10-13-17,5-2-10,0 2-1,-6-9 1,3 2-1</inkml:trace>
  <inkml:trace contextRef="#ctx0" brushRef="#br0" timeOffset="9219.527">24151 7198 17,'0'0'25,"0"0"3,-5-13 0,5 13-16,-15-9-2,-1 3-1,16 6-3,-30-2 0,16 5 0,-7-3-2,4 8-1,-6-2 0,2 3-1,-3 1 0,3 3 0,-1 1-1,2-1 1,-1 2-1,6 2 1,-1-4-1,7 2 0,0-3-1,5 2 1,4-14-1,3 22 1,-3-22 0,16 16 0,-3-9-1,3 1 1,2-4 0,3 1-1,0 1 1,1 0-1,-2 0 1,1 3-1,-1-1 0,-2 2 0,-2 4-1,0 0 1,0 1-1,-3 2 0,2-2 1,-4-1 0,-2 0 0,0 0 0,-3-2 1,-1-1 0,-5-11 1,-6 19 0,6-19 0,-21 21 0,4-10-1,-2 1 1,-7-1 0,0 0-1,-3-3 0,1 1-1,1 0 0,1-4-2,8 5-4,-5-14-18,11 6-11,12-2 0,-12-11 0,12-1-1</inkml:trace>
  <inkml:trace contextRef="#ctx0" brushRef="#br0" timeOffset="13235.757">20582 6316 3,'0'0'8,"0"0"-2,0 0-1,0 0 1,0 0-1,0 0 0,-6-11-1,6 11 1,0 0-1,0 0 1,2-12-2,-2 12 1,0 0 0,-1-11-1,1 11 1,0 0 0,0-13 0,0 13-1,0 0 1,-3-10-1,3 10 1,0 0-1,0 0 1,0 0-1,0 0-1,2-15 1,-2 15-2,0 0 0,0 0 0,0 0-1,2-11 0,-2 11 0,0 0 1,0 0-1,0 0 1,0 0 0,0 0-1,0 0 1,0 0 0,0 0 0,-11 16-1,11-16 1,-5 13-1,5-13 1,-6 18-1,6-18 1,-7 23-1,2-12 1,1 3 0,-3 0 0,2 2 1,-4 1-1,3 1 0,-1 2 1,1-1-1,-1 1 0,0-2 0,1-1-1,1 0 0,1-5 0,0-1 0,4-11 0,-5 13 0,5-13 0,0 0 0,0 0-1,0 0-1,0 0 0,0 0-3,11 7-4,-11-7-16,0 0-3,15-10 1,-13-5 0</inkml:trace>
  <inkml:trace contextRef="#ctx0" brushRef="#br0" timeOffset="18819.076">20573 8934 9,'0'0'10,"0"0"0,0 0 0,-11 12 0,11-12-1,0 0 0,-17 8 1,17-8-2,-16 8 0,16-8 0,-18 7-2,18-7 0,-18 5 0,18-5-2,-19 1 0,19-1-1,-16-2 0,16 2-1,-16-5 0,16 5-1,0 0 0,-13-14-1,13 14 1,-2-14-1,3 3 1,2-1-1,2 0 0,1 1 0,3-1 0,0 0 0,-9 12 0,19-20-1,-5 14 1,-4 1 0,5 0 0,-1 2 0,0 1 0,2 2 0,0 2 0,0 0-1,-2 3 1,4-1 0,-4 0 0,3 4 0,-1-2 0,-1 1 0,-2 2 0,2 0 0,-2 1-1,0 1 1,-1 2 0,-4-1 0,1 3 0,-4-2 0,-2 1 1,-1-1-1,-5 0 1,-2 1 0,-2-2 0,-3 1 0,-2-4 1,-1 2-1,-3-5 0,0-1 0,-3-2 0,2 0 0,-1-5-1,1 1 0,1 0-1,0-4-1,16 5-5,-23-6-11,23 6-12,-12-13 0,11-2 0,8 4-1</inkml:trace>
  <inkml:trace contextRef="#ctx0" brushRef="#br0" timeOffset="19608.121">20953 8782 11,'0'0'25,"2"-12"0,-2 12-8,0 0-4,5-15 0,-5 15-2,0 0-2,0 0-2,0 0-1,0 0-1,0 0-1,0 0-1,0 0-1,6 15 1,-6-15-2,9 24 2,-3-8-2,4 2 1,-3 0-1,3 3 1,-1-3-1,1 1 0,0-4-1,0-1 1,-3-3-1,-7-11 1,17 12-1,-17-12 1,17-9-1,-5-2 0,2-6 1,0-3-1,2-7 0,3 0 0,0-2 0,1 2 0,-3 2 0,0 2 0,0 5 1,-2 3-1,-3 5 0,-1 4-1,-11 6 1,18 0 0,-18 0 0,14 12 0,-10 1 0,-1 0 1,-1 2-1,1 1 1,0 3-1,0 1 0,0 0 1,-1 0-1,3-1 0,-2-2-1,3 1 0,0-5-4,7 7-14,-13-20-14,19 11 0,-5-11 0,-14 0 0</inkml:trace>
  <inkml:trace contextRef="#ctx0" brushRef="#br0" timeOffset="20195.155">21639 8776 17,'6'12'26,"-6"-12"-1,0 0 0,12-1-12,-12 1-12,24-13 1,-8 2 1,3 0-1,0-4 0,3 2 0,-1-4 1,1 2-2,-4 0 1,0 1-1,-5 2 1,0 4-1,-13 8 2,10-14-1,-10 14 0,0 0 0,-16-6 1,5 10-1,-7-2 0,-2 5 0,-4 0 1,0 5-1,-2-1 0,1 4 1,-3 0-1,7 3 0,-2-1 0,5 3 0,3-2-1,5 0 1,2-1-1,5 0 0,5-2-1,5-3 2,4 0-2,7-1 1,3-5-1,5-1 0,4-3-1,2-3-1,8 5-6,-8-8-21,6-5-4,1 1 0,-4-7-1</inkml:trace>
  <inkml:trace contextRef="#ctx0" brushRef="#br0" timeOffset="21548.232">22552 8445 10,'0'0'26,"7"-14"-3,-7 14-4,0 0-3,0 0-1,-6-13-4,6 13-1,0 0-3,0 0-1,0 0-1,0 0-1,0 0-1,1 16 1,-1-5-2,5 7 1,0 4 0,5 7-2,-1 4 2,6 8-2,-2 0 0,5 3 0,-3 0 0,2 0-1,-2-5 0,-1-1 0,-2-3-1,-2-6 1,-2-1-1,-3-8-1,1 0-1,-6-20-2,7 25-4,-7-25-3,0 0-5,0 0-6,-15-21-9,8 10 1,-6-7 1</inkml:trace>
  <inkml:trace contextRef="#ctx0" brushRef="#br0" timeOffset="21756.244">22464 8825 23,'0'0'28,"0"0"0,8-14-5,8 11-9,-4-14-3,16 8-3,-4-10-1,12 7-2,-2-5-3,7 2-2,1 3-4,-5-3-15,1 4-11,5 3-1,-8-3 0</inkml:trace>
  <inkml:trace contextRef="#ctx0" brushRef="#br0" timeOffset="22336.277">22995 8754 20,'0'0'27,"-10"-13"0,10 13 1,5-16-18,-6-3-1,9 7 0,-5-9-2,8 8-1,-4-8-1,8 8 1,-4-3-2,4 5 0,-2 0-1,1 5-1,0 1-1,-1 4 0,-2 2-1,1 3-1,-1 0 2,0 4-2,-11-8 2,21 19-1,-21-19 1,17 24 1,-12-11 0,1 2 0,-6-1 0,3 3 0,-7-4 0,1 3 0,-4-4 1,1 0-2,6-12 1,-20 17-1,8-11 0,0-1 0,-4-4 0,0 0-1,0-2 0,-1-4-1,3 1-1,-2-6-2,16 10-1,-23-21-6,23 21-18,-3-16-6,3 4-1,0 12 2</inkml:trace>
  <inkml:trace contextRef="#ctx0" brushRef="#br0" timeOffset="22899.309">23368 8527 44,'0'0'30,"-12"8"0,12-8 0,0 0-24,0 0-1,0 0 0,2 12-2,9-4-2,-11-8 1,25 17-1,-12-6 1,8 4-2,-4-3 1,4 4-1,-4-3 0,1 1 1,-3-1 0,-2-1-1,-13-12 1,19 17-1,-19-17 1,7 11-1,-7-11 1,0 0 0,0 0-1,-11 5 1,11-5 0,-17-7-1,6 3 1,-1-4-1,1 0 1,-2-3-1,4-2 0,1-2 1,4-1 0,2-2 0,6-3-1,4 2 1,3-2-1,7 2 2,0-1-2,5 3 0,-1 2-1,2 1 0,2 5 0,-4-1-2,6 9-5,-12-4-21,5 1-4,-2 4 0,-8-3 0</inkml:trace>
  <inkml:trace contextRef="#ctx0" brushRef="#br0" timeOffset="24243.386">20861 9854 7,'0'0'26,"9"11"0,-9-11 2,0 0-14,0 0-3,0 0-1,0 0-2,0 0-2,14 11 0,-14-11-2,16 5 0,-16-5-1,23 3-1,-8-5 0,6-1-1,0-4 0,3-1 0,0-3 0,1-3-1,-1-1 0,-1-2 0,-3 0 1,-4 0-1,-3 0 0,-3 2-1,-5 2 1,-5 13 0,-1-18 0,1 18 0,-16-10-1,4 6 1,-3 4 0,-3 1 0,-3 3-1,-1 1 1,0 2 0,0 2 0,0 0 0,1 3 1,2 1-1,2 1 0,2 0 1,3-1-1,0 0 1,2 3 0,1-1-1,3 2 1,-1-3 0,2 3 0,-1 0-1,3 3 1,1-2 0,2-1-1,0 0 1,4 0-1,2-1 1,1-1-1,3-1 1,3-2 0,3-4-1,4-2 1,3-2 0,1-2-1,3-4 0,1 1 0,0-2 0,0 0-1,-2-2 1,-2 1-1,-2 1-1,-5-7-4,8 9-17,-7-7-10,-4-3 1,0-2-2</inkml:trace>
  <inkml:trace contextRef="#ctx0" brushRef="#br0" timeOffset="25082.434">21392 9746 1,'0'0'19,"-7"-15"7,7 15 1,0 0-11,3-14-3,-3 14 0,3-16-2,-3 16-1,6-18-2,-6 18-2,12-17 0,-1 12-3,-11 5 0,18-11-1,-18 11 0,24-2-2,-10 3 1,1 2-1,1 1 0,0 3 0,1 1 0,1 3 0,2 0 0,-2 2 0,-1 1 0,0 2 0,-2 2 0,-1-1 0,-1 4 0,-4-2 0,-1 1-1,-2-1 1,-4 0 0,-1-1 0,-2-2 0,-4-1 0,0-1 0,-3-3 0,-3-2 0,-3 1 0,2-5 0,-2 0 0,-1-3 0,0 1 0,1-6 1,0-1-1,2-2 0,12 6 0,-18-13 0,18 13 0,-12-16 0,12 16-1,-5-13 1,5 13 0,5-13-1,-5 13 1,12-16 0,-12 16 0,23-21 0,-10 9 0,4 2-1,-2-1 0,2 5-1,-2-5-2,6 10-3,-9-10-6,11 11-14,-3-1-5,-3-1 1,6 2 0</inkml:trace>
  <inkml:trace contextRef="#ctx0" brushRef="#br0" timeOffset="25579.463">22107 9632 11,'0'0'28,"6"-16"0,-6 16 1,0 0-15,0 0-2,-12 1-1,-2-6-3,14 5-1,-25 11-1,13-1-2,-5-1-1,2 4 0,-3 0-1,2 4-1,-1 1 0,1 3 0,0-2-1,4 2 1,2 0-1,3-2 1,3-2-1,3 0 0,6-3 0,2-2 0,5-3 0,3-1 0,5-3-1,0-4-1,6 0 0,0-6-1,8 4-4,-6-14-11,6 4-14,1-1-1,-2-5 1,2 1 0</inkml:trace>
  <inkml:trace contextRef="#ctx0" brushRef="#br0" timeOffset="26331.506">22276 9298 14,'0'0'28,"13"6"-2,-13-6 3,0 0-14,0 0-7,0 0 0,0 0 0,0 0-2,5 11 0,-5-11 0,4 19-2,-4-6 0,5 7-1,-3-2 1,4 10-2,-2-2 1,3 8-1,-3-1-1,3 3 1,-2 3-1,4-2 0,-3 0 0,2-6-1,0 0 0,-1-5 1,1-6-1,3-8 0,2-7 0,1-9 0,5-7 0,0-4 0,3-6 0,4-7 0,-1 0 0,1-1 0,-2 1 0,-2 4 0,-3 3 0,-2 4 0,-4 4 0,-13 13 0,18-15 0,-18 15 1,11 1-1,-11-1 0,8 15 1,-5-3-1,1 1 1,1 6 0,0 1-1,1 2 1,1 1 0,1 3-1,0 0 0,2 2 1,1-1-1,0-1-1,-1-3 1,-1-4-2,5 3-3,-14-22-17,14 11-13,-3-9 0,-11-2 0,16-23-1</inkml:trace>
  <inkml:trace contextRef="#ctx0" brushRef="#br0" timeOffset="27722.585">23220 9502 3,'0'0'23,"3"-15"1,-3 15-8,0 0 0,0 0-2,0 0-2,2-11 0,-2 11-3,0 0 0,0 0-2,0 0-1,0 0-2,0 0 0,8 16 0,-8-16-1,2 16 1,-2-16-2,4 22 1,-3-8-1,4 6 0,-4-2-1,6 4 0,-2-1 0,0-1-1,3-2 0,0 2 0,1-7 0,-9-13 0,22 17 0,-11-18 0,3-3 0,3-7 0,0-2 0,-1-8 0,1 0 0,-1-5 0,0 1 0,-2-1-1,-2 3 2,-3 4-2,-2 2 1,-1 3 1,-3 2-1,-3 12 0,0 0 0,0 0 0,0 0 0,0 0 0,0 0 0,9 15 0,-8-2 0,2 2 0,0 0 0,1 4 0,2-1 0,0-1 0,1-1 0,2-3 0,-2 0 0,-7-13 0,17 17 0,-17-17 0,17 6 0,-17-6 0,18-7 1,-18 7-1,14-17 0,-6 5 0,-1-1 1,-1-4-1,-1-3 0,0 1 1,-2-2-1,1-1 0,-2-1 0,0 3 0,-1-1-1,-2 1 0,1 7-2,-5-3-1,5 16-17,3-11-12,-3 11-2,0 0 1,-6-17-1</inkml:trace>
  <inkml:trace contextRef="#ctx0" brushRef="#br0" timeOffset="28391.623">23900 9543 4,'0'0'23,"0"0"2,-16-2 1,16 2-15,0 0 0,-15-22 1,15 22-2,-8-21-1,8 21-2,-3-28-2,4 16-1,-4-5-1,7 3 0,-1-2-1,1 3 0,3-1 0,1 1 0,1 2-1,2 0 1,-11 11-1,19-13 1,-19 13-1,20-4-1,-20 4 0,17 11 0,-17-11 0,17 21 0,-9-11 0,0 7-1,-1-2 2,0 2-1,-2-1 1,0 0 0,-4-1 0,-1 2 0,-3-1 0,-2 1 1,-4-4-1,1 1 0,-6-2 0,2 0 0,-4-2 0,0-3 0,2-1-1,-1-3 1,0-2-2,2-4 0,13 3-2,-22-15-5,22 15-17,1-21-8,0 3-1,4 0 1</inkml:trace>
  <inkml:trace contextRef="#ctx0" brushRef="#br0" timeOffset="29066.662">24102 9254 27,'14'3'24,"-14"-3"3,4-11-10,-4 11-8,0 0 1,12 3-2,-12-3-1,12 5 0,-12-5 0,18 17-1,-18-17-1,19 23-2,-9-8 0,3 3-1,-4-1 0,4 4-1,-4-2 1,2 1-2,-4-5 1,2 1 0,-4-2 0,-1-1-1,-4-13 1,5 14 0,-5-14 0,0 0 0,0 0 0,0 0 0,0 0 0,0 0 0,-11-12 0,11 12 0,-8-22-1,2 8 1,1-2-1,0-3 1,0 0-2,0 0 2,3 1-1,0 1 0,2 1-1,2 0 1,1 3-1,-3 13 1,11-21 0,-11 21-1,19-18 1,-8 8-1,1 3 0,0-1 0,4 3-2,-6-7-4,13 10-16,-8-1-10,-4-2 0,2 4-1</inkml:trace>
  <inkml:trace contextRef="#ctx0" brushRef="#br0" timeOffset="29711.699">24500 9398 15,'-13'-11'24,"13"11"2,-7-21 0,3 3-16,12 4 2,-7-9-3,11 6 0,-4-6-2,9 9 0,-8-7-3,10 8 0,-8-4-1,5 7-1,-4 0 0,0 7 0,-1-1-1,1 3 0,-12 1 0,21 6 0,-21-6 0,18 14 1,-18-14-1,14 24 1,-11-11-1,2 3 1,-4 1 0,1 2 0,-5-1 0,3 1-1,-5-3 1,2 3 0,-3-4 0,-1 1 0,0-5-1,-1 3 1,8-14-1,-20 18 1,8-11-1,0-1-1,-2-2 0,1-2 0,1-2-1,-2-6-2,14 6-3,-23-24-4,23 10-22,-6-9-3,2-3 0,2-6 0</inkml:trace>
  <inkml:trace contextRef="#ctx0" brushRef="#br0" timeOffset="30267.731">24579 8718 32,'0'0'28,"0"0"1,0 0-1,2-12-18,-2 12-2,0 0 0,0 0-1,0 0-1,11 17 0,-11-17-1,7 17-1,-5-5 0,7 6 0,-5 0-1,5 6 0,-3 2-1,4 8 1,-4 0-1,4 6 0,-4 0 0,1 4-1,0 2 0,2 0 1,-2-2-2,2-3 0,-2-3 1,0-2-1,2-3 0,1-2 0,0-6 1,-1-2-1,1-3 0,-1-5 1,0-2-1,-9-13 0,14 17-1,-14-17 0,0 0 0,0 0-2,8 11-2,-8-11-7,0 0-22,0 0-2,-14-11 0,14 11 1</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32:14.733"/>
    </inkml:context>
    <inkml:brush xml:id="br0">
      <inkml:brushProperty name="width" value="0.05292" units="cm"/>
      <inkml:brushProperty name="height" value="0.05292" units="cm"/>
    </inkml:brush>
  </inkml:definitions>
  <inkml:trace contextRef="#ctx0" brushRef="#br0">5715 6152 19,'0'0'10,"0"0"-2,0 0 0,0 0-3,0 0-3,0 0 0,0 0-2,0 0 1,0 0 1,0 0 1,0 0 0,0 0 1,0 0-1,0 0 0,0 0 1,0 0-1,0 0-2,0 0 0,0 0 0,0 0 0,4 11 0,-4-11 1,0 0-1,0 0 0,0 0 1,0 0 0,0 0-1,0 0 1,0 0-1,12 8 1,-12-8 1,0 0 0,11 3 0,-11-3-1,16 3 1,-4 1 0,-12-4-1,22 4 0,-11-3-1,2 2 1,1-1-1,-1 0 0,2-2 0,-1 1 0,1-2 0,1 2 0,1-3 0,0 1 0,3-5-1,-2 1 1,0-4 0,3 3 0,-1-4-1,0 2 0,1-4 1,0 1-1,-2 1 0,0-2 1,-1 1-1,-2 0 0,-3-1 1,-1 2-1,-3-2 0,-9 12 1,15-20-1,-10 9 1,-5 11-1,8-21 1,-8 21-1,6-22 1,-6 22-1,5-21 0,-5 21 1,3-20-1,-5 9 1,2-2 0,-2 2 0,-1 0-1,-1-1 1,0 1 0,-2 0-1,-2 0 0,0 0 0,-3 4 0,0-2 1,-3 2-1,0 0 0,-1 3 0,-2 0 0,1 3 1,-2-1-1,1 3 0,-3 0 0,3 0 0,-1 2 1,0 0-1,1 2 0,1 0 0,1 2 0,0-2 0,3 2 1,0 1-1,0 1 0,1-1 0,0 0 0,0-1 0,11-7 0,-21 21 0,11-10 0,-1-1 0,0 1 0,0 1 0,-1 0 0,-3 1 0,3-1 0,-2 2 1,-1-1-2,2 1 1,-1 0 0,3 2 0,0 0 0,4-1 0,-2 2 0,3-1 0,1 0 0,2 1 0,-1 1 1,2-2 0,-2 1 0,1 1-1,2-1 1,1 1-1,0 1 1,3 1 0,0-2-1,1 2 0,1-1 0,2 2 1,3 0-2,0 0 3,3 1-2,1-1 0,0 1 0,2 0 1,0-2-1,1 0 0,-2 0 0,4-2 0,-3 1 0,1-1 1,3-4-1,-1 1 1,2 0-1,3-1 1,2-4 0,2 1 0,3-3 0,0 2-1,5-5 1,0-2-1,3-1 1,4-4 0,-3-1 0,3-2-1,-1-1 0,0-4 1,-1 0 0,-1 2 0,-3-4 0,-3 0-1,-5 1 1,-3 0-1,-4-1 1,-5 6-1,-5-3 1,-12 9-1,13-13 1,-13 13-1,0 0 1,0 0-1,0 0 0,0 0 1,0 0-1,0 0 0,0 0-2,0 0 1,0 0-4,-16-4-15,16 4-14,-15 6 0,-1-8 0,-5-5-1</inkml:trace>
  <inkml:trace contextRef="#ctx0" brushRef="#br0" timeOffset="5499.314">6622 5444 1,'0'0'9,"0"0"-1,0 0 0,0 0-1,0 0 0,0 0 1,0 0 1,0 0 0,-1-13 0,1 13-1,0 0 0,0 0-3,0 0-2,0 0-1,0 0 0,0 0-2,0 0 1,0 0 0,0 0 0,0 0 1,0 0-1,0 0 1,0 0-1,0 0 1,0 0-1,0 0 1,0 0-2,0 0 0,0 0 0,-3-11 1,3 11-1,0 0 1,0 0-1,0 0 0,0 0 1,0 0-1,0 0 1,0 0-1,0 0 1,1 12-1,-1-12 1,0 0 0,3 17 0,-1-6 0,-2-11 0,3 23-1,-2-9 0,1 3 0,0 2 0,1 0 0,1-1 0,0 1 0,1-1 0,-1-1 0,1-2 0,0 2 0,0-2 1,0-2-1,0 1 0,-2-2 0,0 0 0,1-1 0,-4-11 0,4 17 0,-4-17 0,5 15 0,-5-15 0,0 0 1,10 12-1,-10-12 0,0 0 0,15 5 1,-15-5-1,0 0 0,14-3 0,-14 3 1,0 0-1,15-16 0,-15 16 1,9-19-1,-3 6 0,1-2 1,0-1-1,2 2 0,2-5 0,0 1 0,-1-1 1,2 1-2,-1-1 2,1 4-1,-2-2 0,1 1 1,-3 1 0,1-1 0,-2 6-1,-7 10 0,12-19 0,-12 19 1,9-15-1,-9 15 0,0 0-1,0 0 1,0 0 0,0 0 1,0 0-1,0 0 1,0 0-1,-1 12 0,1-12 1,-5 14-1,5-14 0,-6 21-1,6-21 1,-2 21 0,4-9 0,-1 0 0,3 2 0,-1 3 1,3 2-2,2 0 1,0 4 0,1-1 0,-1 1 1,3 0-1,0 1 0,0-3 0,0-2 0,1-2 1,-2-2-1,1-3 1,-11-12-1,20 18 1,-20-18 0,17 5 0,-17-5 0,17-5 0,-17 5 0,16-18-1,-9 1 1,2-2-1,-2-4 1,0-2-1,1-3 0,-1 0 1,0-2-1,-1 3 0,0 3 1,-1 2-1,1 2 0,-1 4 0,-1 1 1,0 3-2,-1 1 2,-3 11-1,5-19 1,-2 8-1,-3 11 0,2-17 1,-2 17 0,3-12 1,-3 12-3,0 0 2,6-18-1,-6 18 1,0 0-1,8-15 0,-8 15 0,9-13 0,-9 13 0,6-11 0,-6 11-1,0 0 0,0 0-1,0 0-2,11 2-10,-11-2-16,0 0 0,5 12-1,-5-12 1</inkml:trace>
  <inkml:trace contextRef="#ctx0" brushRef="#br0" timeOffset="13626.779">7370 5950 1,'0'0'1,"0"0"1,0 0-1,0 0 0,0 0-1,-5 12 0,5-12 1,0 0 1,0 0 1,0 0-1,0 0 1,0 0 0,0 0 0,0 0-1,0 0-1,12-8 0,-12 8 0,0 0 0,15-20 1,-15 20 1,13-17 1,-6 5 0,0 0-1,0-1 1,1-1 0,0 0-1,-1-1-1,1 0 0,-1 1 0,0 1-1,1 0 0,-2 0 0,-6 13 0,12-19 0,-12 19-2,0 0 1,13-11 0,-13 11 0,0 0 0,0 0 1,0 0 0,0 0 0,11 16 1,-11-16 1,2 17-1,-4-6 0,4 2 1,-4 2-1,4 2 0,-4-2 1,4 4-1,-1-4 0,1 1 0,0-2 0,2-1 0,-4-13 0,9 16 0,-9-16-1,12 9 0,-12-9-1,15 5 0,-15-5-1,14-5-4,-3 5-5,-11 0-10,14-20-3,1 11-2,-11-14 6</inkml:trace>
  <inkml:trace contextRef="#ctx0" brushRef="#br0" timeOffset="14087.804">7502 5457 1,'0'0'3,"-11"6"11,11-6 0,0 0-14,8 11 4,-8-11 4,0 0 3,0 0 3,0 0 0,0 0 2,0 0-1,0 0-1,0 0-5,0 0-4,0 0-2,0 0-1,0 0-1,0 0 0,5-11 1,-5 11-1,0 0 0,0 0 1,0 0-1,0 0-1,0 0-3,0 0-9,0 0-19,16 8 1,-16-8-1,20-10-1</inkml:trace>
  <inkml:trace contextRef="#ctx0" brushRef="#br0" timeOffset="17355.992">8234 5030 7,'0'0'5,"0"0"1,0 0-2,0 0 1,0 0 0,0 0 0,0 0-1,0 0-1,0 0 1,0 0-2,0 0 1,-13 6 0,13-6-1,-11 9 0,11-9 0,-11 12 0,11-12-1,-11 20 1,7-6-2,1 2 1,0 2-1,1 2 1,0 2-1,1 6 0,2-1 0,-1 4 0,-1 2 0,2 2 0,-1 3-1,2 2 1,-1-1 0,1 2-1,1-1 2,0-1-2,1-1 2,-1-1-1,1 1 0,-2-2 1,0 3 0,-2 1-1,0-1 1,-1 1 0,-2-5 1,2-1-1,-2-6 2,0-1-1,-1-6 0,1-3 0,-2-7 1,-1 0-2,6-11 1,-17 16-1,17-16-1,-21 7 1,10-5-1,-2-2 0,2-2 0,11 2-3,-18-10-3,18 10-8,-17-24-8,21 12-1,-10-14 0</inkml:trace>
  <inkml:trace contextRef="#ctx0" brushRef="#br0" timeOffset="17796.017">7923 5570 17,'0'0'21,"0"0"-2,27-3-1,-14 0-21,10 2 0,3-3 1,3 0 2,6-1 2,0-3 1,3 4 2,-3-6 1,4 6 0,-6-3 0,1 3 0,-4-1-3,-3 4-1,-2 0-1,-4 1 0,-3 0-2,-3 1 1,-4 0 0,-11-1-1,16 4 1,-16-4-1,0 0-3,0 0-8,0 0-12,-4 19 1,-11-21-2,15 2 9</inkml:trace>
  <inkml:trace contextRef="#ctx0" brushRef="#br0" timeOffset="18616.064">8484 5882 30,'0'0'11,"5"-14"1,-1 2 0,1 1-2,1-6-3,4 2-1,-2-6-3,5 3-1,-1-2-2,2 0 0,0 2 1,0 0-1,-1 1 0,0 2 1,-3 1-1,1 3 1,-11 11 0,16-16 0,-16 16 0,11-7 0,-11 7 1,0 0 0,0 0-1,5 18 1,-7-5 0,2 5 0,-2 4-1,-1 4 2,0 2-2,0 3 0,1-2 0,-1 0 0,2-1 0,2-2-1,2-3 0,2-5-1,5-6-1,-10-12-4,25 9-8,-10-8-12,-3-16 1,8 5-1,-9-17 7</inkml:trace>
  <inkml:trace contextRef="#ctx0" brushRef="#br0" timeOffset="18872.078">8720 5238 49,'-15'6'28,"15"-6"0,0 0-2,0 0-26,0 0-5,22 18-8,-13-6-13,2-7 0,4 6-2,-15-11 1</inkml:trace>
  <inkml:trace contextRef="#ctx0" brushRef="#br0" timeOffset="19635.123">9391 5136 30,'15'-8'26,"-15"8"-1,0 0 0,-23 4-16,8 0-5,-1 4-3,-1 2-1,-4 0 0,-2 3 0,-1 2 0,-2-3 1,2 4 1,-4-2-1,3 4 0,-2-1 1,2 6-1,-2 2 1,1 6-2,-2 2 2,5 3-3,-3 2 3,5 3-3,1 3 2,4 0-1,4-4 0,8 1 1,4-2 0,9-3 1,4-2-2,12 0 2,3-5-1,7-1 0,3-2 0,6-4 0,3-5-1,4-2 1,-1-4 0,0-5 0,-4-2 0,-2-3-1,-6-2 1,-5 0-1,-8-3 1,-4 2-1,-7-1 0,-14 3 1,14-2-2,-14 2 0,0 0-2,0 0-4,0 0-6,-16-6-9,16 6-8,-13-12 0,4-2 1</inkml:trace>
  <inkml:trace contextRef="#ctx0" brushRef="#br0" timeOffset="21078.205">10208 5048 41,'0'0'26,"0"0"-1,0 0 0,16 0-23,-4 14-2,1 5 0,5 7 1,3 2-1,4 4 2,1-1 0,4 5 0,-1-1 1,7 5-1,-5-4 0,5 5-1,-4-2 1,-1 2-2,-3 0 1,-3 2-2,-2-2 1,-7-1 0,-1-1 0,-8-4 1,-5 1 0,-3 0 0,-5-4-1,-4 1 1,-4-2 0,-4 0 0,-3-3 0,0 4-1,-4-7 0,2-2-2,1 1-8,-5-2-19,2-8-1,3-1 0,-6-15 0</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14T19:26:43.232"/>
    </inkml:context>
    <inkml:brush xml:id="br0">
      <inkml:brushProperty name="width" value="0.05292" units="cm"/>
      <inkml:brushProperty name="height" value="0.05292" units="cm"/>
      <inkml:brushProperty name="color" value="#00B0F0"/>
    </inkml:brush>
  </inkml:definitions>
  <inkml:trace contextRef="#ctx0" brushRef="#br0">13880 14570 2322,'0'-9'3354,"0"9"-1419,0 0-645,10-11-129,-10 11-129,0 0 129,-5-14-129,5 14 0,0 0-129,-12-7-129,2 0 0,10 7-129,-18-5-258,18 5 0,-25-3 0,11 3-258,-4 0 0,0 0-129,-3 6 0,1 0 129,-2 5-129,1-2 0,-2 3 0,1 2 0,1 4-129,0-4 129,4 5-129,1-6 129,3 4 0,5-1 0,1 1 129,6-2-129,1-3 0,2 2 129,7-2-129,4 3 0,2-1 129,2-2-129,5 1 0,3 0 0,2-2 129,-2-2-129,6-2 0,-3 1 129,2-6-129,-1 2 0,-1-4 129,-2 0-129,-2 0-129,-4-2 0,-1 0-258,-19 2-774,28-11-1806,-14 5-1419,-14 6-258,10-19-129</inkml:trace>
  <inkml:trace contextRef="#ctx0" brushRef="#br0" timeOffset="459.026">14042 14176 3483,'0'0'4515,"0"0"-258,0 0-387,10-1-2322,-10 1-1548,8 12-129,-6-2 0,0 10 0,1 1 129,-3 6 0,0 3 258,0 2-129,0 3 258,0 4 129,0 3-258,0-2 129,2 3-129,1-1 0,2 2-129,1-4 0,4-1-129,-3-5 129,1-4-258,-1-2-129,0-11-258,4 0-1032,-11-17-1806,0 0-1032,17 0-516,-13-17 516</inkml:trace>
  <inkml:trace contextRef="#ctx0" brushRef="#br0" timeOffset="1044.059">14313 14545 3225,'-12'-7'4257,"12"7"-516,0-20-129,0 20-3225,4-23-1161,-4 23 258,19-16-129,-7 9 258,-2 1-129,4 6 516,-1 0 0,-1 0 516,4 9-129,-3-4 129,4 5-129,-2 1-129,2 4-129,2-1 0,-1 4 0,1 2-129,-3-1 0,3 2 258,-6 1-258,-2-2 258,-4-1 0,-5-1 0,-2 0 0,-3-6 129,-4-2-129,-9-3 0,1 3-129,-4-8-129,-1-2 129,-1 0-129,0-9 0,-2 1 0,4-2 129,1-6-258,-1-1 129,6 0-258,4 2 129,3-1-129,4 1 129,2 0-258,2 2 258,10 5-129,1-4-129,5 9-516,-3-3-774,6-2-2193,9 8-387,-10-3 258</inkml:trace>
  <inkml:trace contextRef="#ctx0" brushRef="#br0" timeOffset="1540.088">14939 14472 1806,'13'0'4128,"-13"0"-129,-13-11-516,13 11-1806,-25-6-2193,7 6 129,-5 0 0,2 2 129,-5-1 258,0 4 258,3 3 129,-2-3 129,7 6 0,1-3-258,6 1-129,11-9-129,-9 21 0,9-9-129,8 0 0,5-2 0,5 1 0,3 3-258,0-2 129,6 4 0,-2-2-129,2 1-129,-5-3 258,-1 2 129,-3-5 129,-5 4 258,-2-2 129,-11-11 258,6 17 0,-6-17 0,-7 8-258,-6-4-258,3 0-129,-4 0-387,-4-4-387,5 4-129,-7-4-645,7 0-387,-2 2-1677,-2-2-258</inkml:trace>
  <inkml:trace contextRef="#ctx0" brushRef="#br0" timeOffset="2052.117">15297 14451 5805,'-9'15'4515,"-7"-13"-258,3 6-645,-1-6-3612,-4 3-258,-2-5 0,3 5-129,-7-1 129,4 1 258,0 2 0,2-2 258,0 3-129,3 0 129,2 3-129,0-1-129,9 2 0,4 0-129,0-12 0,9 22-129,5-7 0,5-1-258,2-3-129,6 4-387,-4-4 0,5 6-258,-7-6 0,4 6 258,-7-9 258,-2 4 516,-3 4 387,-13-16 774,9 25 258,-9-25 0,-8 22 258,-8-16-129,2 6-387,-7-8-258,2 2-516,-1-2-903,-2-4-1161,4-3-2193,18 3-258,-25-15 129</inkml:trace>
  <inkml:trace contextRef="#ctx0" brushRef="#br0" timeOffset="2599.148">15477 14102 4257,'6'40'4257,"7"-10"-258,-11-7-258,7 11-3870,1 4 0,4 11-129,-3 4 129,2 9-129,-4 4 129,2 5-258,-5 3 129,1 1 258,-2-4 0,-1-4-129,0-4 129,0-9 0,-3-10-129,0-6-1032,-1-10-2064,0-28-903,-6 13 258</inkml:trace>
  <inkml:trace contextRef="#ctx0" brushRef="#br0" timeOffset="2852.163">15356 14616 4386,'0'0'4644,"12"2"-387,-1-2-129,6 1-3612,7 3-387,6 1-129,7 0 0,-1 2 0,2-2 0,-1 0-129,-4-2 0,0 5-258,-8-8-1161,0 0-1935,1 3-774,-13-5-258</inkml:trace>
  <inkml:trace contextRef="#ctx0" brushRef="#br0" timeOffset="3376.193">15822 14457 4902,'-11'44'4515,"8"-13"-516,-7-8 0,-1 6-3612,4 1-516,6 1 129,1 0 129,0-6 129,8-4 258,3-9-258,8-5 129,3-7 0,8-9-129,2-10 0,7-7-258,-2-3 129,1-4-258,-2 2 129,-5 2 0,-4 0 0,-6 7 0,-8 5 0,-2 3 129,-11 14-129,11-15 0,-11 15 129,0 0-129,0 7 0,-5 6 0,-1 6 0,-1 6 129,-1 6-258,1 8 258,-1 4-129,0 3 0,2 2 0,1 3 0,0 0 0,3 0 0,0-6 129,2 0-258,0-8 0,0-7-129,6 0-516,-6-16-1419,7-2-2193,3-4-387,-10-8-129</inkml:trace>
  <inkml:trace contextRef="#ctx0" brushRef="#br0" timeOffset="3735.213">16400 14514 6321,'9'16'4386,"-9"-16"-387,8 11-258,-8-11-4128,8 14 0,-8-14 258,5 22 0,-4-9 129,-1 8 258,0 4 129,-1 0 258,0 5-129,-6 1 0,6 2-387,-4-2 0,3-5-387,2 1-774,-3-13-2193,3-14-1290,3 15-387,-3-15 0</inkml:trace>
  <inkml:trace contextRef="#ctx0" brushRef="#br0" timeOffset="4163.237">16599 14575 7611,'0'41'4515,"0"-15"-516,-2 1-1032,-1-2-3096,3 1 129,0-2 129,0 3-129,1-11 258,5 2-129,-6-18 258,24 10 0,-4-13-129,8-12 0,2-9-129,6-2 129,1-4-258,4-1 0,-2-1 0,-6 6 0,-5 5 129,-7 5-258,-2 12 129,-8 4 0,-2 10 0,-6 4 0,-3 11 129,0 1-129,0 5 129,0 1-258,0-2 0,-1-8-1032,5-7-3096,5-1-387,4-14-129,5-6-387</inkml:trace>
  <inkml:trace contextRef="#ctx0" brushRef="#br0" timeOffset="4788.273">17311 14672 8514,'27'43'4644,"-9"-27"-645,-4-16-258,4-2-4257,-3-13-129,5-4 258,-6-9 0,-3 1 258,-6-4 129,-5 0 387,0 6 0,-9 1 0,-3 9 0,-7 6-258,0 5-258,0 4 0,-2 11-129,3 3 0,0 3 0,7 7 129,-1-1 0,7 6 0,3-3 129,2 8-129,5 2 0,3 4 129,2 5-258,4 3-258,-1 4-129,10 7-129,-9-2-516,8 5 258,-8-7 258,4 2 387,-7-4 387,-3-5 0,-1-5 387,-7-11 258,-2-3-129,-8-6-645,-6-7-129,-5-3-258,-4-8 129,-4-5 129,-1-3 258,-2-9 0,2-1 387,-3-13 516,8 2 258,2-13-129,11 4-258,5-9-258,7-2 129,11-6-258,14 0 0,7-2 0,16 4-258,1 0 129,9 4 0,-1 2-129,1 8-258,2 9-903,-13 5-2838,-6-2-387,-5 4-258,-14-4-387</inkml:trace>
  <inkml:trace contextRef="#ctx0" brushRef="#br0" timeOffset="5867.335">13457 15686 1419,'-4'25'3483,"1"-7"258,3-18-903,-6 12-2580,6-12-129,9 11 258,1-5 129,3-3 0,4 4 129,1-7-129,4 0 129,1-5-129,7 0-129,-6-5-129,7-2 0,-5-5 0,1 0-258,-4-2 129,-2-3 129,-4 1-129,-8-1-129,-2-1 0,-6 2 0,-1 4-258,-8-2 129,-7 10-258,-3-2 0,-4 6 129,-4 2 129,-2 3 129,-1 6 0,2 4 129,0 6 0,-2 0 129,2 2-258,4 4 387,2 2-516,2 1 258,5 1-129,1 1 129,6-2-129,3 4 129,4-1 0,0-1 0,10-3 0,5-1-258,6-2 129,5-3-129,3-7-258,8 1-774,-2-10-1161,4-2-1935,8 0-258,-5-16 130</inkml:trace>
  <inkml:trace contextRef="#ctx0" brushRef="#br0" timeOffset="6423.367">14085 15476 4773,'-15'3'4386,"15"-3"-516,0 0-258,0 0-3612,0 0-774,0 0 258,9 5-258,6 3 258,-2-1 258,5 5-129,0 3 516,3 1-129,1 1-129,3 3 0,-4 1 0,3 4-129,-2-5-129,-4 5 258,2-3-129,-6 3 129,-6-2 258,-2-2-129,-4-2 0,-2 0 129,0-5-129,-5-3 258,5-11 0,-23 10-129,11-10 0,-8-7 129,6-4 0,-7-10 0,4 6-129,-1-11-129,3 7 0,0-9 0,4 7-129,4-2-129,2 5 258,4 1-129,0 2 258,1 15-387,4-17 129,-4 17-258,20-2-903,-3 2-1677,9 11-903,-9-8-129</inkml:trace>
  <inkml:trace contextRef="#ctx0" brushRef="#br0" timeOffset="6799.388">14798 15455 5160,'-15'15'4386,"-7"-12"-129,6 7-774,-8-3-3612,1 4-387,-7-2-129,0 3 387,0 4-129,-1-2 387,3 8 0,-1-8 387,9 11-129,0-4 0,11 1-258,3 0 0,6-5-258,6 5 0,8-8 0,9 7-129,2-12-258,11 3-258,-2-12-645,8 2-1161,2-2-1290,-7-14-129</inkml:trace>
  <inkml:trace contextRef="#ctx0" brushRef="#br0" timeOffset="7271.415">15009 15151 1806,'-3'-25'4257,"3"25"387,-10 8-774,9 16-1806,-7-5-1290,8 15-387,-3 0-129,3 9 129,0 6-129,2 12-258,-2-4 387,3 4-258,-3-5 129,5-5-129,-4-5 0,6-10 0,0-12-129,10-16 129,2-8-258,5-14 0,9-14 0,-3-4 129,7-2-258,-3-4 258,-4 2 0,-4 10 258,-5 5-129,-4 11 129,-17 10 129,16 6-129,-16 8 129,0 8-258,-4 5 129,3 9-129,-6-2 258,5 7-387,-3-2 129,5 2-258,0 1-129,0-14-903,7 1-3354,2-7-516,1-14-258,6-8-129</inkml:trace>
  <inkml:trace contextRef="#ctx0" brushRef="#br0" timeOffset="8167.467">16060 15552 2193,'12'-5'4515,"-12"5"-258,0-18-129,-9 7-3096,9 11-903,-15-10-129,15 10 0,-24-4-129,6 4 0,0 1 129,-6 6-129,3 9 129,-6-1 0,0 1 129,0 2 0,3 0 0,6 2-258,0-5 129,10 0-129,3-1 0,5-14-129,12 19 129,6-11-129,8 1-129,1-1 258,9 1 0,-3-1 0,1 3 0,-1-1 0,-5 3 0,-4-3 129,-6 1 129,-3 0 0,-8 0 129,-2 1 258,-5-12-258,-8 19 0,-7-8 0,-1-2-129,-5 0-258,-2-7-258,4 7-387,-6-9-387,9 2-258,-4-2-516,20 0-645,-20-5-387,14-10-774</inkml:trace>
  <inkml:trace contextRef="#ctx0" brushRef="#br0" timeOffset="8595.491">16266 15539 1677,'16'0'4386,"-5"18"0,-11-8-387,-9 9-2451,7 3-903,-6 7-387,3 3-258,-2-1 258,5-2-258,-4-2 387,6-1 0,0-10 129,5-3-129,5-13-129,9-9-387,7-10 0,2-6 0,4-6-129,1-2 0,-1 1 129,-2 0 258,-6 10-258,-4 5 516,-8 3-129,-12 14 129,14-6-129,-14 6-387,5 8 258,-5 4-258,0 2 258,0 3-258,-2 3 258,-1 1-258,1 3 258,0 0 0,0 1-258,2-5-258,2 5-1290,-2-9-2580,0-16-387,18 11-258</inkml:trace>
  <inkml:trace contextRef="#ctx0" brushRef="#br0" timeOffset="9171.524">16701 15673 1548,'4'90'3354,"-1"-35"-258,-8-20-258,4 16-3483,-3-3 0,4-5 516,-5-2 129,1-7 129,0 0 387,-1-12 387,1 2-129,1-12-516,3-12-129,-8 12-129,8-12-129,-4-7 0,3-8 258,0-4 129,1-5 0,0-10 258,0-8-129,1-4 258,10-3-387,-3-5 129,7 1-258,3-1 129,3 4-129,1 4-129,5 14 129,-1 1-129,0 14 258,-2 7-129,0 10 0,-3 0 129,-3 17-129,-7 3 258,0 8-387,-9 6 258,-2 1 0,-3 1 0,-7 7 387,-9-8-129,4 1 0,-7-8-129,6-1 0,-4-12-258,5-4 0,-1-6-258,3-14-258,13 9-774,-11-37-1677,8 7-1677,3 1-516,0-8 387</inkml:trace>
  <inkml:trace contextRef="#ctx0" brushRef="#br0" timeOffset="10075.576">17084 15700 3354,'16'12'4257,"-3"-8"129,-13-4-516,0 0-3483,18-4-387,-5 4-258,1-3 258,4 1-129,2-1 129,0 1 0,0-2 129,0-6 0,1 5 0,-3-7 258,1-2-258,-5 2 0,1-3 0,-3 0-129,-4 0 129,-3 1-129,-5 0 0,0 4 0,0 10 0,-24-14-129,8 11 129,-5 3-129,-2 0 0,0 0 0,-3 7 129,3 4 0,-2 6-129,4 2 129,-3 0-258,8 5 516,1 3-258,5 2 258,6 0-258,2 0 129,6-2 129,6-2-129,10-4-129,2 0 0,3-13-258,6-3-129,-2-5 0,5-1 0,-2-16-129,4-1 0,-6-7 129,1-2-129,-1-3 0,-2 4 129,-7 1-129,0 0 258,-3 5 0,-6 5 0,-12 15 0,17-7 129,-17 7 129,9 10 0,-6 2 0,-2 5 129,1 7-129,-1 5 516,1 1-129,-2-2 258,1 3-129,-1-6 129,0 0-129,0-4 0,0-3-129,0-18-129,0 14 0,0-14 258,1-7-258,2-13 0,7-2 0,-2-9 0,4-1 0,1-3 0,2 3 0,2 2-129,1 2 0,4 6-129,-2 7 129,0 3-258,4 7 129,2 3-516,-7-1-774,3 1-3096,3 5 129,-7-1-516</inkml:trace>
  <inkml:trace contextRef="#ctx0" brushRef="#br0" timeOffset="11079.633">18013 15956 774,'-9'100'3225,"9"-45"-387,0-6-2193,-4-8 129,4-5 0,0-7 129,0-7 0,0-5 0,0-2-387,0-15 129,0 0 258,0 0-387,-5-11 387,-4-5-258,9 16 387,-16-34-258,13 15 258,-7-10-129,6 9-129,-2-10-129,5 2-129,1-7 0,0-1-387,5-1 0,7-2-129,3-2 129,2-1-129,5 4 0,1 1-129,3 11 129,-3 6-129,5 6 0,-2 7 129,0 7-129,-1 3 129,-2 6-258,-4 9 258,-3 1 0,-2 2 0,-6 3 258,-4 2-258,-4 4 0,0 1 129,-9-2-129,-3 2 129,-4-6-129,0 1 258,-5-6-258,2-3 258,-3-7-129,0-4-129,5-2-129,-3-5-258,20 1-387,-24-24-258,24 12 0,-6-12 0,10 7-129,-1-12 129,17 9-129,-4-11 0,11 9 258,0-5 129,3 7 387,0-1 387,-2 4 258,2 10 387,-8-5 129,0 10 129,-5-1 258,-2 8-129,-15-5-258,17 17-258,-14-3 0,1 8-258,-4-3 129,1 13 129,-1-4-129,0 7 129,-1-7-129,1 5 0,-3-9-387,2-3-129,1-4-645,0-17-1806,0 0-1806,1-12-516,4-14-258</inkml:trace>
  <inkml:trace contextRef="#ctx0" brushRef="#br0" timeOffset="11292.645">18553 15623 8256,'0'46'4773,"0"-35"-903,3 11-1032,-3-22-4902,12 15-903,-12-15 258,13 10-129,-13-10-774,0 0-1032</inkml:trace>
  <inkml:trace contextRef="#ctx0" brushRef="#br0" timeOffset="11555.66">18617 15733 5547,'-2'36'4902,"0"-21"-516,2 12 0,0 1-2838,2-5-1548,1 0 0,6 8-129,-1-1 258,4 0-129,-1-1 0,3-3 0,1-1 0,1 2-129,-3-8-258,5 2-1677,-3-6-2322,-15-15-258,20 15-258</inkml:trace>
  <inkml:trace contextRef="#ctx0" brushRef="#br0" timeOffset="11816.675">18466 16152 7224,'3'13'5289,"15"-13"-129,6-7-516,5-11-2193,4-2-2451,5-2-129,0-6-387,1 8 129,-4-3 0,0 1 129,-6 0 0,1 12-129,-6-7 0,7 17-1290,-11-7-2064,3-2-1032,3 6-129,-4-8-387</inkml:trace>
  <inkml:trace contextRef="#ctx0" brushRef="#br0" timeOffset="12275.702">19044 16037 7482,'10'19'3741,"11"-13"-516,-21-6-1032,29 1-3483,-15-8 258,13 0 258,-7-11 258,5 4 387,-4 1 387,-1-5 516,-1 3-129,-8-4 129,-1 0-387,-7 4-516,-3 2 0,0 13-258,-18-24-129,-3 24 129,-2-1 0,-4 4 0,1 11 258,-3 1 129,2 7 258,1-4 387,4 11 0,2-6 0,8 10 129,0-9 0,9 7-129,0 0-258,5 2 0,5-2-387,7-3 0,3 1-387,1-7-258,10 0-1161,-4-3-2580,5-16 0,8 3-258</inkml:trace>
  <inkml:trace contextRef="#ctx0" brushRef="#br0" timeOffset="12575.719">19585 15691 6966,'-3'49'5031,"-1"-19"-387,2 4-258,2 5-3483,-1-3-774,-5 8 0,-4 7-129,-3 4 129,0 1-258,-5-5-387,9 9-2064,-1-9-2193,-2-8-129,8-2-258</inkml:trace>
  <inkml:trace contextRef="#ctx0" brushRef="#br0" timeOffset="13634.779">13498 16777 5160,'10'14'4773,"0"1"-258,-10-15-258,0 0-3225,7 14-1032,-3-1-129,-1 3 258,-3 4-129,1 9 258,-1 3 0,-1 5-129,-5 2 0,1 10 0,-2 2-129,-1-5-258,7 0-903,-9-8-2064,8-16-1290,2-10-258,0-12-129</inkml:trace>
  <inkml:trace contextRef="#ctx0" brushRef="#br0" timeOffset="14046.803">13734 16796 4386,'9'40'4257,"1"-10"0,-10-7-387,0 3-3870,2 8 0,2-3 0,1 7 516,-1-11 0,2 10 516,-6-20-387,8 3 129,-8-20 129,20 1-387,-5-8 0,7-15-516,6-4-129,4-8-258,4 9 258,-3-2-129,0 7 0,-6 9 129,-3 7 129,-7 7 0,-6 15 0,-3 9 258,-5 0-129,0 6 129,-3-1-129,0 3-129,0-5-387,-5 2-1161,5-13-2838,0-19-645,14 3-129,-2-11 1</inkml:trace>
  <inkml:trace contextRef="#ctx0" brushRef="#br0" timeOffset="14415.824">14462 17089 3225,'18'101'3741,"-13"-57"-387,17 0-774,-7-16-3999,12-6-129,-6-19 516,13-5 516,-4-21 645,-5-10 645,5-3 774,-14-8 516,7 0-129,-19 3 129,8 5-774,-14 0 0,-2 6-903,-9 6 0,1 3-258,-4 7-129,-5 4-129,0 7-129,-4 3 0,5 9-129,-7 6-258,8 7-645,-9 4-645,11 4-1290,-1 3-1290,-1-7-129</inkml:trace>
  <inkml:trace contextRef="#ctx0" brushRef="#br0" timeOffset="14739.843">14874 16379 8127,'11'17'5031,"-11"-2"-516,0 5 0,-3 4-4773,0 10 0,-4 4-258,1 9 387,-2 10-129,-1-1 0,-2 5 516,3 9-258,-3 6 129,-2-4-129,0-2 258,3-2-516,-1-13-387,11-2-1806,0-16-2064,-1-21-387,1-16-258</inkml:trace>
  <inkml:trace contextRef="#ctx0" brushRef="#br0" timeOffset="15199.869">14957 16937 5934,'6'53'4773,"-2"-35"-387,11-3-516,-15-15-3999,33 10-774,-12-12 258,8-5 258,2-16 129,1 2 387,4-5 0,-6-4 387,6-4-129,-10-4 258,-2 10-387,-5-2 0,-5 5-258,-7 1 0,-7 2-258,0 7-258,-12 6 129,-3 9 0,-6 0 0,-1 12 129,-4 2 0,0 6 0,-3 5 258,2 3 0,1 7 258,0-4 0,4 3 0,1 3-129,7 6 258,0-5-258,8 4 258,2-5-387,4 3 387,10-9-258,5 9-258,5-10-258,1-10-903,9-13-2967,6-7-258,-8-8-129</inkml:trace>
  <inkml:trace contextRef="#ctx0" brushRef="#br0" timeOffset="15782.902">15466 16831 3999,'0'13'4515,"2"11"-516,-2-24 129,2 10-3612,-2-10-774,3 19 258,-2-6 129,-1 4 258,0 5 0,-3-5 516,3 5-129,-7-6-258,6 6 258,-4-8-516,3 4 129,2-18-516,-3 12 258,3-12-129,0 0 129,0 0-129,0 0 0,5 0 0,-2-13-129,-3 13-129,8-24 0,-8 24-129,4-27-129,-1 15 129,-3-3-129,0 15 129,1-13 129,-1 13 258,0 0 0,0 0 129,0 10-129,0 11 129,0 8 0,0 5 0,0 12 129,0 10-387,-1 16 129,0-2 258,-3 9 258,-3-1 0,1 0 0,-2-20 0,2-2-258,2-10-258,-3-20-387,7-7-1290,0-19-2193,0-19-1161,3-18-516,3-1 388</inkml:trace>
  <inkml:trace contextRef="#ctx0" brushRef="#br0" timeOffset="16123.922">15494 17108 516,'0'-60'4128,"0"42"129,0-4-258,-4 4-1806,8 6-1419,-4 12 258,14-12-387,-14 12 258,30-8-129,-12 4-258,10 4 0,-2-1-387,6 1 129,-2 0 0,2 5-258,-5 3 129,-3 2-129,-4 2 129,-3 9 129,-9 0-129,-3 4 258,-5-1-129,-7 8 258,-10-1-129,1 1 0,-10-4-258,1-3 129,-2-4-258,0-8-258,6-1-258,-7-12-645,28 0-1290,-27-9-2580,21-13 0,5-7-387</inkml:trace>
  <inkml:trace contextRef="#ctx0" brushRef="#br0" timeOffset="16927.968">15924 17016 2322,'29'25'4644,"-12"-14"-129,-17-11-258,25-4-2193,-7-4-1677,0-4 0,4-4-258,2-4 387,2 3-258,-2-5 258,7-2-129,-9-3 0,4 6 0,-8-5 0,0 4 0,-7 3-258,-3-1 0,-8 3 0,-2 2 0,-9 10-258,-6 0 129,-6 5-129,-1 2 0,-6 13 0,0 2-258,2 3 129,-3 9 129,3 4-129,3 4 258,2-1-129,4 8 129,2-4 0,5 0 258,1 6-129,7 2 0,0-9 0,4 0 387,1-3-516,8-4 0,6-6 0,0 2 0,6-11 0,2-10 0,4-7 0,2-4-258,3-10 258,1-10 258,1-11-258,-1-5 0,2-2 0,-2-1 0,-1 4 0,-4 3 0,-4 1 0,-5 9 129,-3 14-129,-2 8 0,-14 4 129,9 12-129,-9 5 129,0 8 0,-6 3 129,3 8 0,-5-5 0,4-6 129,3-9-387,1-4 258,0-12-258,29-4 0,-3-13-129,2-5 0,5-6 0,-1 3 0,1 6 258,-4-1-129,-7 14 129,-4 7 0,-6 14 0,-7 8 129,-2 7-258,-3 2 129,0 4-258,-4 0-129,4-3-774,-4-13-2193,4-5-1548,0-15-516,15 0 0</inkml:trace>
  <inkml:trace contextRef="#ctx0" brushRef="#br0" timeOffset="17299.989">16865 17231 5805,'-2'13'4386,"2"-13"-387,-3-32-387,3 1-3870,10 2-387,8-3 258,-1-2-129,6 5 516,0 8 258,-2 5 258,3 14 129,-8 2-129,4 11 258,-8 8-258,1 10 129,-10 2-387,1 10 258,-6-1-129,-3 8 129,-11-13 0,0 6-129,-5-13-129,-4-3-258,-1-9-129,-2-14-387,8 0-774,-11-17-1548,12-8-1806,0-12-387,7-3-129</inkml:trace>
  <inkml:trace contextRef="#ctx0" brushRef="#br0" timeOffset="17571.005">17114 16586 2967,'48'-26'4644,"-35"18"-258,0 10 129,1 12-3096,-14-14-387,5 30-516,-5-11-129,-2 19 129,-8 3-258,3 12 258,-4 6-258,5 14 258,-4-5-258,5 9 129,0-2-387,3 0-129,4-10-1032,-2-13-3096,9-21-387,3-24-387,0-9-129</inkml:trace>
  <inkml:trace contextRef="#ctx0" brushRef="#br0" timeOffset="18307.047">17307 17111 7224,'14'38'2838,"7"-27"-1032,-21-11-1161,30-4-2967,-16-20 774,11 3 645,-4-13 516,-3-3 645,4 3 1161,-13 1 1032,4 4 0,-9 0-645,1 5-774,-5 6-903,-8 2-258,8 16-129,-26 0-129,8 2 258,-2 11 0,-3 3 129,-1 6 129,-2 3 0,6 13 387,-1-7-129,4 8 0,-1-5 0,3 12-129,5-3-129,4 6 258,2-6-258,3 3 129,1-3-258,2-4 129,7-5-258,4 0 258,4-19-129,1-3 0,7-12-129,1-11-129,3-15 129,2-7 0,-2-7 129,2-14-258,-4 10 258,-1-2-129,-4 7 129,-4 5 387,-5 11-129,-2 7 0,-11 16-129,11-7 129,-10 17 0,-1 12-129,0 8 129,-6 11 129,1 1-129,2-1 0,-2-4-129,5-6 0,0-14-129,0-17-258,32-9-387,-10-20-258,14-3 258,-4-12-258,8 6 516,-5 1 129,-2 9 258,-5 11 387,-10 9 129,-2 19 258,-11 5-129,-2 21-129,-3 2-129,0 4-387,-1-1-645,-6 2-1548,7-12-1935,0-13-645,0-19 0</inkml:trace>
  <inkml:trace contextRef="#ctx0" brushRef="#br0" timeOffset="18607.064">18147 16670 6708,'15'67'4515,"-7"-27"-129,-8 3-258,-4-1-3741,1 13-258,-3 4-129,0 6 258,-4 9-129,5 11 129,-3-13-129,1-2 129,3-8 0,-2-12-774,6-9-258,-10-16-1677,10-25-1806,-7-21-387,-2-8-258</inkml:trace>
  <inkml:trace contextRef="#ctx0" brushRef="#br0" timeOffset="18797.075">18020 17152 3999,'-11'-37'4902,"9"25"-387,2 12-1290,0 0-1032,0 0-774,7 5-516,8 7-129,2-1-258,8 0-258,4 1-258,4 3-129,4-1-774,-4-8-645,12-4-2580,-5-2-774,-2 0-387,-2-5 129</inkml:trace>
  <inkml:trace contextRef="#ctx0" brushRef="#br0" timeOffset="19503.115">18541 16707 7353,'0'17'4773,"0"-17"-258,1 16-387,7-3-3870,-8 1-516,0 10 129,0 11-129,-4 7 0,-2 9 0,-1 14 387,-4 5-129,-2 12 258,2-7-258,0-2 129,2-2-387,-1-14-516,10-10-2580,-1-15-1290,-3-18 129,4-14-516</inkml:trace>
  <inkml:trace contextRef="#ctx0" brushRef="#br0" timeOffset="20071.148">18701 17108 3612,'9'61'4128,"-6"-28"-387,-3 1 387,0-2-3870,0 6 0,3-3 387,6 3 0,-2-9 0,7-1 258,-4-10-129,10-3-129,-3-6-387,6-9-258,0 0-129,2-12 0,2-2 129,1-1-129,-2-4 0,-2-8 0,-1 6 0,-2-4 129,-5 2 0,-1 3-129,-6 1 129,-2 1 0,-4 6 0,-3 12 0,0 0 0,0 0 0,0 0 129,-6 0-129,0 8 0,-2 6 129,0 1 0,-1 6 0,0-1 0,1 7 0,1 6-129,1 13 129,0-4 129,1 14-129,-5 3 129,1 18-258,-2-2 258,1 18-129,-4-11 258,1 3-1161,5-3-2064,2-12-2193,-5-8 258,11-62-774</inkml:trace>
  <inkml:trace contextRef="#ctx0" brushRef="#br0" timeOffset="31587.806">20671 14434 258,'-8'-9'2322,"8"9"-516,0 0-258,0 0-129,0 0-516,0 0-129,0 0-258,0 0 258,0 0 129,0 0 0,0 0-129,0 0-129,0 0-129,0 0-258,0 0-129,0 0-129,0 0 0,0 0 0,0 0 0,0 0 129,0 6 129,2 5 0,-2-11 0,9 24-129,-4-10 0,1 8 0,0 1-129,2 1 129,0 4 0,-2 2 129,0-4 129,1 6-129,-4-4 0,4-1 129,-4-5-129,3 0 129,-2-11 0,-4-11-258,17 9 0,-6-10-129,3-16 129,4-2 0,2-8-129,0-3 129,3-5 0,-1 0-129,-2 2 0,-2 5 0,-2 5 0,-5 3 0,-1 8 0,-10 12-129,0 0 129,14-3-129,-13 10 129,1 6 0,0 7 0,1 0 0,1 2 0,1 2 258,-1-5-129,5 3 258,-2-5-129,4 0 129,-11-17 0,25 11 0,-14-11-129,8-6 129,-3-7-129,3-6-129,0-4 0,2-5-129,-6 2 129,2-4-258,-3 3 0,-3-5-129,4 11-516,-9-4-645,9 12-1677,-2 3-1548,-7-1-129,-6 11-258</inkml:trace>
  <inkml:trace contextRef="#ctx0" brushRef="#br0" timeOffset="31980.829">21448 14455 5160,'0'0'4386,"0"0"-129,0 0-645,0 0-3096,0 0-903,-4 13 258,2 3 0,-2 4 0,-3 2 258,0 3 129,4 4 129,-4-5-129,5 5 129,0-3-258,2-6-258,2-3 0,5-5-774,10 0-1419,-2-3-1935,-1-9 0,7-4-258</inkml:trace>
  <inkml:trace contextRef="#ctx0" brushRef="#br0" timeOffset="32339.849">21898 14149 5676,'7'31'4644,"-4"-7"-258,-3-2-387,-2 9-3612,2 7 0,0 7-258,0 5-129,0 2 0,-1 3 129,0 2 0,1 0 0,-1-9 0,1 0-129,0-9 0,1-8-129,6-7-129,-7-24-516,25 13-1419,-11-19-2322,-3-15 0,6-6-129</inkml:trace>
  <inkml:trace contextRef="#ctx0" brushRef="#br0" timeOffset="32596.864">21708 14415 6063,'-2'17'5031,"15"-10"-516,0-7-258,6 0-3483,12 0-516,5-2 0,9-1-129,5 0-387,3-8-1032,5 5-2967,4 5-387,-8-10-258,2 4-129</inkml:trace>
  <inkml:trace contextRef="#ctx0" brushRef="#br0" timeOffset="34158.953">22187 14192 2580,'-3'-14'3225,"3"14"-2064,0 0-645,0 0 258,-11 0 0,11 0-258,0 0 387,0 0-258,0 0 0,0 0-258,0 0 0,0 0-129,0 0-129,1 7 129,-1-7 0,5 15 258,-5-3-387,3 5 129,-1-1-129,1 6 129,4 5-258,-1 5 129,1 1-129,1 3 258,1 0-129,-2 4 129,-1 1 0,0 2 129,-4-6 0,2-1 0,-4-7 0,0 3 0,0-13-129,0 0 258,0-19-258,1 12-129,-1-12 0,19-16 0,-3-2-129,4-8 0,7-3 0,1-3-129,4-2 129,-3 8-129,1 2 129,-6 7 0,-1 7 0,-7 7 129,-3 3-129,-6 10 129,-1 8-129,-4 3 0,-1 4 0,-1 1 129,0 6-129,0-1 129,-1 3-129,0-2-129,0 0-129,-1-10-1032,4-4-2838,10 2-258,-12-20-387,28 12 388</inkml:trace>
  <inkml:trace contextRef="#ctx0" brushRef="#br0" timeOffset="34862.994">23171 14501 1806,'0'0'3483,"-3"-6"-258,3 6-2193,0 0 387,0-15-129,0 15 258,15-8-258,1 8-129,-4 0-258,10 7-129,-2-3-129,8 5-387,2-1-129,0 4 0,0 2-129,0 1-129,-2-1 0,-3 1-129,-3 4-129,-8-1 129,0 0 0,-6 1 0,-5 2 258,-3-1 129,0-2 0,-5 5 129,-6-7 258,-2 1-258,-4-5 129,-2-4-129,0-4-129,-1-4 0,-2 0-129,1-5-129,5-7 0,-2-5 0,5 2 0,1 0-129,3 0 129,5 0 0,2-1 129,2 2-129,0 14 129,23-17 129,-4 11-129,6 3 0,6-1-129,3 3-645,9 1-2064,2 9-1548,-9-6 0,4 7-258</inkml:trace>
  <inkml:trace contextRef="#ctx0" brushRef="#br0" timeOffset="42367.423">21032 15537 1,'0'0'2579,"0"0"1,-8 10-2193,8-10-129,-15 15 645,15-15 0,-18 17 129,13-8 258,5-9-129,-14 11 0,14-11 0,0 0-129,-15 0-258,15 0-387,-8-13 0,7-1 129,-3-1-258,4-5 0,-2-6 0,2-2-258,0-3 0,0-3-258,0-1 0,3 0 129,4-2-387,-3-2 387,2 7 0,1 0 129,0 1 258,1 6 129,-3 2-129,3 2 129,-5 0 0,6 7 0,-7-1-129,-2 15 0,9-17-258,-9 17 0,0 0 0,0 0 0,12 0 0,-12 0 0,4 24 129,-1-7-129,-3 3 258,2 7-129,-2 2 0,2 5 258,-2-1-129,6 0-129,-2-7 129,8 1 0,3-13-258,8-5 129,5-9-129,2-9 0,7-13-129,0-5 0,0-4 129,-3 4 0,-5-4 129,-3 5-129,-9 3 258,-3 4-129,-7 8 129,-7 11 0,0 0 0,9-13 129,-9 13-258,0 0 0,0 0 0,0 0-129,0 13 129,0-13-129,0 22 129,0-4-129,-2 6 0,0 4 0,1 5 0,1 0 0,0 8 0,0 6 129,1 3-258,5-1 129,-2 0 129,4-1-258,-1-10 129,2 1-258,3-9-387,-5-18-645,13 2-2322,-5-14-1290,2-4-258,1-12 0</inkml:trace>
  <inkml:trace contextRef="#ctx0" brushRef="#br0" timeOffset="42963.457">21683 15330 4386,'0'0'4902,"0"-15"-129,0 15-774,0 0-1677,0 0-2451,11 0 0,-11 0-129,20 5 129,-5 5 0,3 0 0,3-1 258,-2 3-129,2 1-129,-1 1 129,-4 2-129,2-3 129,-7 4 0,-1-3-129,-3 6 0,-6-4 129,-1 2 0,-7 0-129,-5-1 129,-5 1-129,-2-5 129,-2 1-129,-1-5 129,0-1-129,2-3 129,2-5 0,5 0-129,13 0 258,-14-13-129,14 1 129,2-8 0,7 3 129,6-3-129,2 3 129,2-1-129,1 0 0,-2 3-129,-2 5-129,0 4-258,-16 6-387,25-2-516,-25 2-1032,15-2-129,-15 2-387,15 0 129,-15 0-129,18 0 516</inkml:trace>
  <inkml:trace contextRef="#ctx0" brushRef="#br0" timeOffset="43527.489">22003 15325 5031,'-5'12'4773,"5"-12"-645,0 0-129,0 0-3741,0 0-258,0 0 0,0 0 0,0 0 0,7 5 258,-7-5-258,16 19 129,-9-4 0,1 3-129,2 0 0,-2 4 129,-1 5-129,0-1-129,1 3 129,-2-2-129,-1-3 129,-1 0-129,-4-2-129,0-3 129,0-6 258,0-1 129,0-12 0,-6 12 0,6-12 0,0 0 0,-12-15 0,12 1 258,-2-13-258,2 1 129,2-4-387,2-4 258,6 1-129,1-2 129,1 3-258,1 7 0,3 3 0,-1 5-129,-2 3 129,1 1-129,1 8-129,-2 3 129,5 2-258,-4-2 0,8 2-387,-5-3-903,10 3-1806,-1 0-1161,-4-12-129,1 3 1</inkml:trace>
  <inkml:trace contextRef="#ctx0" brushRef="#br0" timeOffset="44027.518">22496 15019 4902,'0'0'4386,"0"0"-129,0 0-645,-12 1-3096,12-1-129,0 17-258,1 3 258,0-4 0,3 13 0,-4-1 0,3 14 0,-3 2 0,0 9-129,0-5 0,0 4 0,-1-2-129,1-1-129,-1-7-129,1-7-129,0-3 0,0-13-258,5-3 129,-5-16-129,12 1 0,-3-11 387,3-10-129,1-11 258,4-5 129,-1 0 387,1-7-258,1 4 129,-4-5 129,4 8-129,-4-3 129,4 8-258,-3-1 0,5 3 0,0-3-129,6 3-129,5 4-129,2 1-129,2 8 0,-2-3 0,-1 8 0,-6-1 0,-2 12-129,-10-3-129,-5 9-387,-9-6-1032,-9 12-1806,-5 8-774,-11-5-258</inkml:trace>
  <inkml:trace contextRef="#ctx0" brushRef="#br0" timeOffset="44240.53">22674 15263 4128,'5'24'4773,"18"0"-387,-10-12 0,-4-1-3096,11 14-516,-7-4-258,3 5-258,-4 3 0,0 2-129,0 1-516,-5-14-1677,-1-1-2451,8-3-387,-4-11 0</inkml:trace>
  <inkml:trace contextRef="#ctx0" brushRef="#br0" timeOffset="44642.553">22994 15545 6708,'-11'-32'4644,"11"6"0,2-13-387,2-1-4128,9 1-129,4 0 0,-1 8 129,3 7-129,-3 8 129,0 12 129,-5 4-129,-1 11 129,-4 7-129,-5 6 0,-1 5 0,0 0 129,-7 3 0,-6-6 0,2-1 129,-6-4-129,3-1 0,-5-9 129,5-1-258,-3-5-129,5-5 0,12 0-387,-20-12-258,20 12-1032,-2-34-2193,2 13-1032,9-3-129,2-3-387</inkml:trace>
  <inkml:trace contextRef="#ctx0" brushRef="#br0" timeOffset="45011.574">23248 15242 3999,'23'17'4386,"-23"-17"-258,9 20-1032,-3 0-2193,-6-4-516,0 5-129,0 0 0,0 1 0,0 3 129,0 0 129,0-2 0,3 5 129,-1-7-129,6 1-129,-2-5-129,6 1 0,-12-18-129,19 17 129,-8-15-129,1-2-258,-1-1 258,1-9 258,-2-6-129,-1-1 129,1-9 0,-1 0-129,-2-7 0,4 0 129,-2-2-258,0-1-387,5 3-258,-8-13-2193,7 9-2064,0-3-387,-1 5-387,-4 0 388</inkml:trace>
  <inkml:trace contextRef="#ctx0" brushRef="#br0" timeOffset="45568.606">21317 16021 5160,'20'17'4644,"-20"-17"-516,23 23-516,-13-14-3999,4 11-258,-4 0 0,4 11 258,-6-5 258,-2 6 0,-4 0 258,-2-1 0,0 2 129,-7-3 0,-2-10-645,0-7-774,-6-9-1806,1-5-1032,14 1-387</inkml:trace>
  <inkml:trace contextRef="#ctx0" brushRef="#br0" timeOffset="46095.636">21363 16073 3483,'16'-36'4644,"-3"24"-516,-1-3-1548,1-4-1290,9 3-516,-1-1-516,3 0-129,5 1 0,1 4-129,-2 2 258,0 3 0,-5 4 258,-1 3-258,-8 3 129,-1 12-129,-10-1 129,-1 5-129,-5 0-258,-8 9 258,-4-4-129,-7 2 0,-2-4 0,-3 2 0,0-5-258,-1-5 129,1-1-129,4-7-258,2-4 129,2-2 0,6 0 0,13 0 0,-17-15 258,17 15 0,0-22 129,0 22 0,10-14 129,0 9-129,2-1 0,3 6 0,1 3 0,0 6-129,3 4 129,-2 6-129,3 6 0,1 6 129,-2-2-258,4 4 258,-2-3-129,0 1 0,-1 0 0,0-6-258,-4-5 258,-1-8-129,-1 0-129,-14-12-516,26 12-1677,-15-12-2193,-11 0 0,17-18-258</inkml:trace>
  <inkml:trace contextRef="#ctx0" brushRef="#br0" timeOffset="46567.662">21926 16150 3096,'0'0'4515,"0"0"-129,0 0-387,10 7-2967,-10-7-903,16 0-129,-16 0 129,20 1 0,-8 9-129,-1 1 129,0 4 129,3 2-129,-2 5 0,0-1 0,-1 1 129,-1 2-258,0-3 0,-4 3 0,0-7 0,-5 1 0,-1-2-258,-2-1 258,-7-3 0,-2-2-129,-2-2 129,-2-4-129,-3 1 258,1-2 0,0-4 129,1-3-129,2-6-129,2-1 258,4-8-258,8 3 258,0-1-516,7-9 0,9 10-258,-1-8-258,14 10-387,-8-7-774,9 15-1290,-1-3-1419,-7-4 129</inkml:trace>
  <inkml:trace contextRef="#ctx0" brushRef="#br0" timeOffset="46967.686">22280 16139 5934,'17'26'4386,"-17"-26"-129,5 15-1806,-4-2-2193,-1 0 0,0 6 129,0-3 129,0-1 0,0-15 0,0 24-129,0-24 0,22 0-258,0-11-258,5-7 0,9 0-129,-1-4 0,5 4 129,-3 0 129,-2 3 129,-5 10 0,-9 5 129,-1 8 0,-12 8 129,0 3-129,-5 3-129,-1 4-129,-2 2-258,0-11-1161,0-1-2580,5-2-903,-5-14 0,12 0-387</inkml:trace>
  <inkml:trace contextRef="#ctx0" brushRef="#br0" timeOffset="47351.708">22880 16326 3354,'-13'3'3999,"0"-11"-129,13-3 0,2-13-3612,0-5-258,7 7 387,-3-10 129,8 10 129,-2-2 129,6 12 0,-6 0-129,5 12-258,-4 0-129,0 0-129,-3 20-129,-3 0 129,-2 5-258,-4 2 0,-1 2 129,-2 0 0,-8-2 0,-4-1 129,-2-11-129,-5 4 129,-3-11-129,-1-7-387,5 2-1032,-6-7-2451,4-13-645,10-6-516,-2-8 259</inkml:trace>
  <inkml:trace contextRef="#ctx0" brushRef="#br0" timeOffset="47596.721">23034 15862 5934,'26'-9'5031,"-23"22"-516,2 8-258,-5 7-3483,0-5-903,-5 7-129,2 7 129,-4 4 0,1 0 129,-1 3 129,2 0-129,0 1 129,1-2 0,1-6 0,2-1-258,-1-11-1290,2-9-2838,6-3-387,-6-13-258,17-4-128</inkml:trace>
  <inkml:trace contextRef="#ctx0" brushRef="#br0" timeOffset="47966.743">23140 16344 6321,'-19'14'4773,"19"-14"-774,0-14-129,8-6-4257,7-13-387,15 5 258,-3-2 0,9 2 387,-2 3 129,-1 8 387,1 15 129,-11 2 0,0 13 129,-12 9-258,1 7 0,-11 1-129,-1 5 129,-1-5 0,-7 6-129,-6-14 129,0 4-258,-3-11 129,1-3-258,-2-6 129,2-5-387,2-1 129,-3-10-129,17 10-516,-23-30-1032,19 9-2838,2 2-129,2-1-258</inkml:trace>
  <inkml:trace contextRef="#ctx0" brushRef="#br0" timeOffset="48715.786">23571 16367 2709,'0'0'5031,"0"0"-516,1-17 129,9-2-2709,1 1-1548,0 0-258,1-2-129,5-1 0,2-2 129,-1 3-129,2-2 0,0 5 258,-1 6-129,-3-2 129,0 8-129,-16 5 129,20-5 0,-20 5-129,7 12 129,-7 6-129,0 5 258,-2 2 0,-1 3-129,-3-1-129,2 2 129,0-10-258,4-2 0,0-17-129,16-3-258,10-11-258,-1-14 0,12 1 0,-1-6 258,5 1 387,-2 3 0,-6 4 129,-5 16 258,-11 4 129,-2 12 0,-12 7 0,0 13 0,-7 0-387,1 4 129,-6-4-129,5 4 0,-2-7 0,5-10 0,1-14-129,10 11-258,11-14 0,0-13 129,8-4 0,-2-5 0,1-1 129,2 3 129,-9 1 129,2 9 0,-11-3 129,-1 10-129,-11 6-129,11 8 129,-11 6-258,3 3 0,0 4 0,-2-1-129,5 6 0,-3 3-387,7 7-1806,-10-6-2193,1-6-774,-1-7 0,-1-5-129</inkml:trace>
  <inkml:trace contextRef="#ctx0" brushRef="#br0" timeOffset="49439.827">21994 16959 3999,'12'13'5031,"-12"-13"-258,9 12-645,-7-1-1806,0 0-2322,0 4-129,1 12 0,-2 6 129,0 10 129,-1 14 129,0 3-258,0 5 258,-4-4 0,1 2-258,3-7-516,-6-15-1806,6-24-1806,0-17-774,12-10 0</inkml:trace>
  <inkml:trace contextRef="#ctx0" brushRef="#br0" timeOffset="49723.844">21956 16860 6321,'0'0'4773,"16"-11"-129,7 5-645,8-14-3741,11 3 0,6-3 129,9 1-129,0 4 129,4 8 0,-7 0 0,-6 5-129,-8 6-387,-10 0-645,-2 13-774,-21-5-2838,-5 2-774,-6 0-129,-14 1 259</inkml:trace>
  <inkml:trace contextRef="#ctx0" brushRef="#br0" timeOffset="49956.857">22001 17062 7353,'40'12'4902,"-8"-12"-387,2-5-258,4-5-4128,3-1-129,3-1-129,-2-1-129,-4 8 0,-9-2-516,4 8-1935,-11 5-1806,-8 4-258,-2 3-387</inkml:trace>
  <inkml:trace contextRef="#ctx0" brushRef="#br0" timeOffset="51658.954">22417 17261 3999,'3'14'5031,"-3"-14"-645,4 13 258,-4-13-3096,0 0-903,0 0 0,0-7-258,0 7 258,0 0-387,0 0 129,0 15-129,0 5-258,0 2 129,0-1-129,0 6 0,1-5-129,0 0 129,3 2-258,-4-8-645,8 0-903,-8-16-2838,0 0-258,13-3-387,-6-9 387</inkml:trace>
  <inkml:trace contextRef="#ctx0" brushRef="#br0" timeOffset="52150.982">22722 17273 1935,'19'28'4386,"-8"-15"-258,-11-13 129,0 0-2967,21 2-645,-21-2-258,18-4 0,-18 4-129,16-15 0,-10 2 0,0-3-258,-2 3 258,-4 13-258,2-26 0,-2 9 0,0 3 0,-2 2 0,2 12 0,-11-17 0,11 17 0,-15-17 0,15 17 129,-18 0-129,9 0 258,9 0 0,-21 10-129,13 4 129,-4-1 0,6 6 129,-2-3-129,4 12 0,1-3-129,3 0 258,0 3-258,4 1 129,6-5-129,2-2-129,3-2 0,1-5-387,8-3 0,-4-3-1419,8-9-2193,0-7-903,-3-5 0,0-5-129</inkml:trace>
  <inkml:trace contextRef="#ctx0" brushRef="#br0" timeOffset="52519.003">23062 16926 5160,'0'0'4902,"0"0"-258,7 5-258,-7-5-3225,0 0-1161,0 0 0,8 15-129,-7 0 129,1 8 129,-1 6-129,1 3 258,-1 2-258,1 7 258,0 1-258,-1 3 129,3 1-258,-2 0-258,10-12-1419,-6 0-2580,2-7 0,5-13-774,-13-14 517</inkml:trace>
  <inkml:trace contextRef="#ctx0" brushRef="#br0" timeOffset="52983.03">23371 17299 3870,'11'38'4257,"2"-21"-387,-13-17 129,14 20-3741,1-8-387,0-7 129,1 3 129,3-3-129,-1-5 258,-1-4-129,0 0 258,-3-9-129,0-4 387,-6-7 0,1 4 0,-8-5 0,2 3 0,-4-1-129,-3 3-129,-6 3 258,-1 2-516,-2 3-129,-1 5 0,1 0-129,-1 2-258,14 5 0,-23-3-387,23 3-774,-22 7-1290,22-7-1548,-16 17-645,16-17 129</inkml:trace>
  <inkml:trace contextRef="#ctx0" brushRef="#br0" timeOffset="53375.052">23589 16808 8127,'0'-17'5160,"-5"5"-516,5 12 0,0-14-4386,0 14-258,-2-13-258,2 13 0,0 0 129,0 0 0,0 17 129,0 5 129,0 3-129,0 2 258,0 4 0,0 8-258,0 7 387,0-3-258,0 9 258,0-2-516,0-2 258,0 6-903,0 1-2580,0-10-1290,8-6-387,-1-8-387</inkml:trace>
  <inkml:trace contextRef="#ctx0" brushRef="#br0" timeOffset="55403.168">24368 16876 1677,'-1'-11'4257,"1"11"258,0 0-129,0 0-2580,-2-16-774,2 16-129,0 0-129,0 0-129,0 0 0,0 0-129,0 10-129,0 7 0,0 1-387,0 5 129,0 4 0,4 5 129,-3 6-258,3 6 258,1-3-258,-3 8-129,3 1-516,-7-2-3354,2-4-516,-1-3-516,-3-7-129</inkml:trace>
  <inkml:trace contextRef="#ctx0" brushRef="#br0" timeOffset="55664.183">24309 17816 7611,'24'28'5418,"-24"-28"-774,0 0 387,19-12-2580,-19 12-2709,0 0 129,0 0-387,0 0-516,0 0-3483,0 0-129,0 17-774,0-17-903</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37.96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541 1891 100 0,'0'-4'38'0,"4"-13"-20"0,1 0 3 15,0 9 17-15,0-1-5 16,-1-7-2-16,6-5-6 16,4-13-4-16,0-4-11 15,10-4 0-15,4-4 1 0,1-5 0 16,-1-3 1-16,5-1-4 16,0-8-3-16,0 0 2 0,-4-4 2 15,-1-1-2-15,0 1 1 16,1 0-5-16,-1 12-2 15,-4 5 2-15,0 7 2 16,-5 6-2-16,-1 3-2 16,-3 13 0-16,-1 0-1 15,0 4-3-15,-5 4 2 16,1 5-1-16,4 4-2 16,-14 4 0-16,10 8 0 15,-10 9 5-15,4 8 1 16,-4 13-3-16,0 13-1 0,-4 8 3 15,4 8 1-15,-5 13-3 16,0 0 1-16,0 4 0 16,5 17 0-16,0 8-3 15,5-4 0-15,0-8-1 16,4-13 0-16,1-8 3 16,4-17 0-16,5-5 1 15,-10-12 0-15,1-8-7 16,-15-17-27-1,-4-9-4-15,-15-12-49 16,5-9-34 0,-5-8 50-16</inkml:trace>
  <inkml:trace contextRef="#ctx0" brushRef="#br0" timeOffset="1307.99">1766 1256 228 0,'-14'17'85'0,"14"-4"-46"0,-10 8-32 0,6-9 18 16,-1 1-13-16,0 4-2 15,0-5-8-15,1 5-2 16,4-4 0-16,0-1-20 0,0 1-7 16,9-5-79-1</inkml:trace>
  <inkml:trace contextRef="#ctx0" brushRef="#br0" timeOffset="2673.006">2159 1672 196 0,'0'0'74'0,"5"0"-40"0,-1-4-22 16,1 4 19-16,4-4-12 15,6 0-1-15,-1 0-8 16,5-1-4-16,0 1-3 15,4-4 0-15,1 4 0 0,0-1 5 16,4 1 5-16,0 0-3 16,6 4 0-16,-6-4-9 15,0 4 0-15,-4 0-30 16,0 0-13-16</inkml:trace>
  <inkml:trace contextRef="#ctx0" brushRef="#br0" timeOffset="256.66">578 1521 208 0,'-9'4'79'0,"18"0"-42"0,6 1-28 0,-6-1 19 15,5 0-12-15,5 0-4 16,5-4-3-16,4 0-1 16,5 0-4-16,10-4-5 0,0 0 0 15,-1 0-1-15,1-1-2 16,-1 1 0-16,1 0 0 0,4 8-11 15,-4 0-5-15,-1-4-27 16,1 0-10-16,9 5-27 16</inkml:trace>
  <inkml:trace contextRef="#ctx0" brushRef="#br0" timeOffset="2433.256">2320 1626 148 0,'0'-8'55'0,"0"8"-30"0,0-4-12 16,0 4 19-16,0 0-9 15,0 0-4-15,0 8-8 16,0 9-3-16,0 4-4 16,0 8-3-16,0 5 2 0,0 8-2 15,0 4-1-15,0 5 1 16,0-1-1-16,0-4 0 16,0 5 0-16,0-1 0 15,-5 1 2-15,-5-1 1 16,1 1 1-16,-5-5 0 15,0-8 2-15,-5-4-3 16,0-5-2-16,-5-8 0 0,0-8 1 16,-4-9-10-16,0-8-4 15,4-9-10-15,0-12-3 16,5-5-34 0,0-12-44-16,10-4 23 15</inkml:trace>
  <inkml:trace contextRef="#ctx0" brushRef="#br0" timeOffset="1110.132">1416 2076 96 0,'5'0'38'0,"-1"9"-20"0,1-9-8 16,-5 0 12-16,0 0-4 0,5 0 2 15,0-5 2-15,-5 5 1 16,4-4-4-16,1 0 1 15,0 0-11-15,4-5 3 0,1-3 2 16,4-5-3-16,5-8-1 16,0-5-6-16,4 5-3 15,1-4 2-15,0-1 0 16,-5 1-1-16,0-5-2 16,-5 9 3-16,-5 4 0 15,1 4 3-15,-1 4 1 16,-4 5-1-16,0 4 1 15,-5 4-2-15,0 8 0 0,0 5-1 16,0 4 2-16,0-1-1 16,0 10 0-16,0-1-3 15,0 9 1-15,-5-5-2 16,0 9-1-16,5-5 1 16,-5 5 1-16,5-4-12 15,0-5-6-15,0-3-11 16,5-10-4-16,5-7-21 15,-1-18-6-15,1-7-27 16</inkml:trace>
  <inkml:trace contextRef="#ctx0" brushRef="#br0" timeOffset="1832.671">1951 2051 128 0,'-5'8'49'0,"0"-3"-26"0,0-1-18 16,5 0 13-16,0 0-10 15,0 5-4-15</inkml:trace>
  <inkml:trace contextRef="#ctx0" brushRef="#br0" timeOffset="1952.628">1932 2110 236 0,'-5'21'2'0,"0"0"1"0,-4 4 5 15,-1 5 3-15,-4 7-4 16,0 1-2-16,-5 4-2 16,5 0-3-16,0-4-24 15,-1 0-9-15,6-8-36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43.73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1099 5525 156 0,'-28'-4'60'0,"13"-1"-32"0,-13 5-28 0,19 0 10 15,-10 0-2-15,-15 0 0 16,-8 0 2-16,-15 5 1 15,-4 3-5-15,-6 5 9 0,1 4 5 16,0 4-2-16,-10 12 2 16,-4 5-2-16,-5 8-2 15,-15 17-6-15,-4 9-4 16,5 8-1-16,9 0-1 16,0 0-5-16,10 4 1 15,9 0 0-15,-5 13 0 0,10-1-3 16,9 5 0-16,10-4 2 15,4-5 0-15,10 1 1 16,9-5 0-16,10 5 0 16,9-1 0-16,15-3 0 15,13-5 0-15,6-4 4 16,9-5 2-16,4-3-2 16,6-1-3-16,8-3 0 15,11-1-1-15,13-4 4 16,5 4 2-16,14-4 2 15,-4-4 0-15,0-8 0 16,9-9 2-16,14-4-5 16,5-5-1-16,0-7-2 15,5-1 1-15,28 0-4 16,10 0 0-16,9-4 1 0,-19-4 2 16,-14-4-1-16,-10-13-1 15,10-9 5-15,0 1 1 16,-5-13 2-16,-14-17 2 15,-9-17 1-15,-10-4 1 16,-5-12-6-16,10-9-2 16,-5-17-2-16,-4-12-2 15,-10-30 1-15,-15-4-1 16,-13 0-3-16,-15-8 0 16,-14-13-9-16,-9 0-5 15,-15 4-2-15,-9 4 1 16,-9-3-1-16,-10-1-1 15,-14 13 9-15,-10 20 4 0,-14 14 5 16,-14 3 1-16,-4 5 7 16,-1-4 4-16,-9 12-5 15,-5 9-1-15,-14 16-7 16,-29 18 0-16,6 12 1 16,-1 12 3-16,-5 13 0 15,-18 17 2-15,-15 21-2 16,10 26-1-16,0 20-2 15,0 17 1-15,-14 4-8 16,14 1-4-16,14 12-22 16,14-5-10-16,19 5-62 15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36.978"/>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1435 3 100 0,'-10'0'38'0,"6"17"-20"0,-6-26-8 0,5 18 12 15,1-9-4-15,-1 4 0 0,-4-8-6 16,-1 8-2-16,-4 0-6 16,0 0-1-16,-5 0 1 0,0 1-2 15,0-1 1-15,-5 4 2 16,-4 1 2-16,-1-1-3 16,1 1-1-16,-5 3 1 15,5 1 0-15,-6-1-2 16,1 5 1-16,-4 4 0 15,-6 4 3-15,0 5-1 16,-4-1 0-16,0 1 1 0,-1-1 1 16,1 9 1-16,0 0 0 15,4 4-4-15,1-8-1 16,4-1 1-16,0 1 0 16,5 4-2-16,0 0-2 15,-5-1-2-15,5 6 1 16,0-1 5-16,-1 4 5 15,-3 9-3-15,-1-1-1 16,0 1 0-16,5 0-1 16,0 3 0-16,4 1 0 15,1 0-2-15,4-8-2 16,1-1 1-16,8 1-1 16,1-5 0-16,5 0 0 15,4 5-3-15,0 3 2 0,5 5 1 16,5 0 0-16,0 0 0 15,4 0 0-15,1-5 0 16,4-7 2-16,0 3-1 16,5-8 2-16,5 4-2 15,-1-3 2-15,6-6-4 16,-1-3-2-16,0 0 4 16,6-5 1-16,-1 1 0 15,5-1 1-15,-1 5-2 16,6-1 2-16,4-3-2 15,5-1-1-15,10 1 3 16,-1-5 0-16,6 0 1 16,-1-4 2-16,-5-4-3 0,6 0 0 15,4-5-3-15,0 1-1 16,9-5 1-16,10-3 2 16,4-1-1-16,1-13 2 15,0-3 0-15,-1-9 1 16,-4-9-2-16,10-8-2 15,8 1-2-15,1-5 1 16,-5 0 1-16,0-5 2 16,-9-3 1-16,-5-1 3 15,9-16-1-15,1-4 0 16,-6-14-1-16,1-7 0 16,-10 12 0-16,10-17 0 0,-15 5-2 15,-14 3 1-15,-14 1-4 16,-9 0-2-16,-15-9-1 15,-4-4 3-15,-10 13-2 16,-14 4-1-16,-9 4 0 16,-5 4 3-16,-10 9-5 15,-14-5 2-15,-4 1-3 16,-15-1 2-16,-14 5 1 16,-5 0-1-16,0 8 1 15,-4 8 3-15,-5 5-2 16,-10 8-1-16,-9 9 0 15,-19-5 3-15,9 5-5 16,6 8 2-16,-1 8 0 16,0 0 2-16,-5 5 3 15,-4 8 2-15,5 0 1 0,9 8 0 16,9 5-2-16,14 4-2 16,1 0 1-16,4 8-1 15,5 9-7-15,0 8-3 16,5 8-3-16,5 1-2 15,4 3-14-15,10 5-4 16,-1 0-47 0,20-9-36-16,9-12 48 15</inkml:trace>
  <inkml:trace contextRef="#ctx0" brushRef="#br0" timeOffset="149921.805">3342 1016 180 0,'0'5'68'0,"14"-1"-36"0,0 0-29 0,-5-4 17 15,1 0-6-15,4 0 2 16,0 0-5-16,5 0-1 15,0 0-6-15,5 4-1 0,-1 0 3 16,1 1-3-16,0-1-2 16,-5 4-3-16,0-4-1 15,0 5-12-15,-1-5-5 0,1-4-36 16,10-4-55 0,-10-9 18-16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45.02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261 7485 136 0,'-4'4'52'0,"-1"0"-28"0,-4 0-11 0,9-4 17 16,-5 5-2-16,0-1 1 16,5-4-8-16,0 0-2 15,0 0-11-15,0-9-1 0,0 1 3 16,0-9-6-16,5-8 0 16,4-9 0-16,5-8 0 15,5-4 0-15,5-13 0 16,0-4-7-16,4 0 0 15,5-13 3-15,0-8 4 0,5-13 1 16,5 5 0-16,-1 8-3 16,1 4-2-16,0 8 1 15,-6 5 1-15,1 8-1 16,-5 4-1-16,-4 13 1 16,-6 5 1-16,-4 11 1 15,-4 1 1-15,-6 12 0 16,0 1 0-16,1 8-2 15,-10 4-2-15,9 12-2 16,1 5 1-16,-1 8-1 16,1 5 0-16,-1 3 0 15,1 5 0-15,-1 13 2 16,1 12 2-16,-1 8 1 16,1 9 1-16,-1 0-2 15,0 0-2-15,-4 4 1 0,0 4-1 16,0-3 0-16,-1-6 0 15,1-7 0-15,0-13 0 16,-5-9-3-16,0-8 0 16,0-12-9-16,0-9-3 15,-5-13-12-15,0-12-3 16,1-9-24-16,-1-8-10 16,0-12-15-1</inkml:trace>
  <inkml:trace contextRef="#ctx0" brushRef="#br0" timeOffset="298.616">356 7018 184 0,'-19'17'71'0,"14"-17"-38"0,1 12-30 16,4-3 17-16,0-9-10 15,9 4-3-15,1-4-2 16,4-4-1-16,5-5-2 16,4 1 3-16,6-5 1 0,9 1 6 15,4-1 3-15,10 0-4 16,0 1 1-16,5-1-5 16,0-4-2-16,0 5-2 15,-1 8-3-15,-4-1-15 0,1 1-7 16,-1 0-25-16,-5 4-7 15,5-4-36 1</inkml:trace>
  <inkml:trace contextRef="#ctx0" brushRef="#br0" timeOffset="2655.353">1402 7081 108 0,'0'0'41'0,"0"4"-22"0,4 0-22 16,1 5 32-1,0 3-10-15,0-3-3 16,-1-5 0-16,-4 4-9 0,0 1 2 0,0-1 4 16,0-8-5-16,0 0 0 15,0 0-2-15,10-4 3 16,-1 0-1 0,1-9-1-16,4 1-2 15,0-5-3-15,5-4 1 16,0 0-2-16,5-9-1 15,-1 1 1-15,1-1-1 16,-5-3 0-16,0 3 0 16,-5 5 0-16,0 4 0 15,-4 0 0-15,-1 4 2 16,1 0 1-16,-6 1 1 16,1 3-2-16,0 0-2 15,0 1 1-15,-1 3 1 0,1 1-1 16,0 4-1-16,-5-1 1 15,0 1-1-15,0 4 4 16,0 0 2-16,0 9 0 16,4-1-1-16,-4 5-6 15,0-1 1-15,0 5 0 16,0 8 0-16,0 1-3 16,0-1 2-16,0 4 3 15,0 1 3-15,0 3 2 16,0 5 1-16,0 0 2 15,0-4 1-15,0-5-1 16,5-4-1-16,0-4-5 16,0-4-3-16,4-4-5 0,5-9 0 15,1-4-5-15,3-13 1 16,-3 1-9-16,4-5-4 16,-5-4-14-16,-5 0-5 15,1 0-31 1,-10-4-35-16,0-5 39 15</inkml:trace>
  <inkml:trace contextRef="#ctx0" brushRef="#br0" timeOffset="2867.211">1752 6236 372 0,'5'8'-42'0,"-1"0"-22"16,1 1-7-16,0-9-1 16,9 4 1-16</inkml:trace>
  <inkml:trace contextRef="#ctx0" brushRef="#br0" timeOffset="2791.167">1766 6185 268 0,'-9'17'101'0,"4"-13"-54"0,5 17-55 16,0-21 16-16</inkml:trace>
  <inkml:trace contextRef="#ctx0" brushRef="#br0" timeOffset="3482.372">1917 6972 140 0,'0'-5'55'0,"0"5"-30"0,0 0-27 16,0 0 9-16,0 0 1 15,0 0 5-15,0 0 8 16,0 0 7-16,0 0-15 15,5 0 6-15,5 0 4 0,-1 5-8 16,1-5-3-16,4 4-3 16,5-4 1-16,0-4-7 0,4 4-4 15,6-5 6-15,-1 1 4 16,0-8-2-16,-4 7-2 16,-5-3-2-16,0 4 0 15,-5 4 0-15,-4 0 3 16,-6-4-1-16,-4 4 2 15,0 0-9-15,0 0-3 16,0 0-11-16,0 0-4 16,-4 0-15-16,4 0-2 15,0 0-129 1,0-17 71 0</inkml:trace>
  <inkml:trace contextRef="#ctx0" brushRef="#br0" timeOffset="4879.12">2499 6665 108 0,'-4'4'41'0,"8"-4"-22"0,-8 4-9 0,4-4 12 16,0 4-1-16,0 5-1 16,-5-1 1-16,0 0-1 15,1 5-11-15,-1 0-3 0,5-1 0 16,-5 1 1-16,5 0 3 15,0 3-1-15,-5-3 0 0,5 0 1 16,-4 3 1-16,-1-3-3 16,5 0-3-16,0-1 0 15,-5 1-1-15,5 0-5 16,0 3 1-16,0-3 0 16,0 4 2-16,0-5 1 15,0 5 1-15,0-4 2 16,0-1 1-16,0 1-6 15,0-5-2-15,0 1-7 16,0-5-2-16,0 4-2 16,0-8 2-16,5 9 1 15,-5-9 1-15,0 4-4 16,0-4 0-16,-5 0-38 16,5 0-56-16,0-8 13 15</inkml:trace>
  <inkml:trace contextRef="#ctx0" brushRef="#br0" timeOffset="5794.076">1719 7590 132 0,'4'0'52'0,"-4"0"-28"0,0-17-24 15,0 13 10-15,0 4 2 16,0 0 5-16,0 0-3 16,0 8 0-16,-4 1-8 15,-1 3 9-15,0-3 5 0,1 3 5 16,-1 5-13-1,5-4-5-15,0 4-6 16,0 4-4-16,0-5 2 16,5 1 0-16,-5 0-2 15,4 0 0-15,-4 0-1 16,0 4 0-16,5 0 3 16,-5 0 0-16,0 0 1 15,-5 4 2-15,1 0 1 16,-6 1 1-16,1-1 4 0,-6-4 3 15,1-4-2-15,-5-5 0 16,-4-3-5-16,-1-9-3 16,0-5-3-16,-4-3 1 15,0-5-4-15,4 1-1 16,0-1-2-16,1 1 0 16,4-1-4-16,4 0 0 15,1-4-7-15,5-4-3 16,4 0-8-16,5-4-4 15,5 0-39-15</inkml:trace>
  <inkml:trace contextRef="#ctx0" brushRef="#br0" timeOffset="6219.665">1525 7514 144 0,'9'-4'55'0,"-4"4"-30"0,0 0-29 16,9 4 49-16,0 5-17 16,0-5-10-16,0 0-9 15,5-4-6-15,0 0 0 0,0-4 2 16,5 0-2-16,0-1-2 16,-6 1 2-16,1 0 2 15,0 4-2-15,-4 0 0 16,-1 0 1-16,-5 0 2 15,1 0-1-15,-6 0 2 16,-4 0-6-16,5 8-3 0,-5 1-17 16,0 3-7-16,0-7-71 15</inkml:trace>
  <inkml:trace contextRef="#ctx0" brushRef="#br0" timeOffset="140714.802">3256 6993 160 0,'0'0'63'0,"0"0"-34"0,5 0-32 0,-5 0 11 16,0 0 9-16,5 0 6 16,0 0 6-16,-5 0 5 15,9 4-19-15,5 0 9 0,0 0 4 16,5-4-13-16,0 4-6 15,5 1-10-15,4-5-2 16,6 0-17-16,3 0-4 0,6 0-28 16,0 0-9-16,-1-5-34 15</inkml:trace>
  <inkml:trace contextRef="#ctx0" brushRef="#br0" timeOffset="140819.666">3947 6972 16 0,'14'-9'8'0,"1"5"-4"0,-6-4-12 16,1 3-1-16</inkml:trace>
  <inkml:trace contextRef="#ctx0" brushRef="#br0" timeOffset="141107.117">4435 6980 296 0,'18'29'110'0,"-13"-20"-60"0,14 3-50 0,-5-3 21 16,1-1-19-16,-1-3-3 15,5-1-7-15,0 0 0 16,0-4 4-16,-5 0 2 0,5 4 2 15,-5-4 0-15,5 4 0 16,-5-4-3-16,0 0 0 0,0 0-14 16,1-4-4-16,3-8-88 15,-13-10-49 1,-5-3 72-16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08.01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5299-1434 192 0,'-9'9'74'0,"9"-5"-40"0,5 0-38 15,-5-4 13-15,0 0-10 16,0 0-1-16,0 0-10 16,0 0-3-16,0 0-23 15,0 0-10-15</inkml:trace>
  <inkml:trace contextRef="#ctx0" brushRef="#br0" timeOffset="-197.131">4930-727 160 0,'0'4'60'0,"5"0"-32"0,-5-4-31 0,0 0 13 0,0 0-9 16,5 0-3-16,0-4-2 16,-1-4 0-16,6-1 3 15,-1-8 2-15,5 0 2 0,1 1 5 16,4-1 5-16,4 0-7 15,1-4-3-15,0 0-2 16,-1-4 1-16,1-1-1 16,0 5 2-16,-6-4 4 15,1 4 4-15,-4 4 2 16,-1 1 3-16,0 3-3 16,-5 5 0-16,-4-1-5 15,0 5-3-15,-5 4-7 16,0 13 1-16,0-1 2 15,0 5 0-15,0 4-1 16,0 0 1-16,0 4-1 16,0 0 4-16,0 1 2 15,0-1 0-15,0-4 1 16,0 0-4-16,0 0-2 16,0-4-9-16,5-5-3 15,-1-3-12-15,1-5-3 16,5-4-15-16,-1-8-6 15,5-5-33 1</inkml:trace>
  <inkml:trace contextRef="#ctx0" brushRef="#br0" timeOffset="404.392">5493-908 148 0,'10'-4'55'0,"-5"4"-30"0,4 0-12 15,1 0 19-15,-1 4-7 16,5-4 0-16,0 0-14 15,5 0-7-15,0 0-2 16,0 0-2-16,0 0 2 0,0 0-6 16,0 0 1-16,0 0-4 15,0 4 2-15,-5-4-6 16,0 4-1-16,-4 1-4 16,-1 3-1-16,1-4-28 15,-10-4-43 1,9 0 13-16</inkml:trace>
  <inkml:trace contextRef="#ctx0" brushRef="#br0" timeOffset="704.654">5976-1043 140 0,'-5'5'52'0,"10"-10"-28"0,0 14-28 16,-5-9 10-16,0 0-5 15,5 8-1-15</inkml:trace>
  <inkml:trace contextRef="#ctx0" brushRef="#br0" timeOffset="810.672">5990-1009 215 0,'0'17'9'0,"0"0"8"0,-4 4 3 15,-6 0 3-15,1 4-13 16,-1 0-6-16,1 0-31 15,-1-4-12-15,1 0-36 16</inkml:trace>
  <inkml:trace contextRef="#ctx0" brushRef="#br0" timeOffset="1606.279">5058-304 192 0,'10'0'74'0,"4"5"-40"0,0-5-24 16,-5 0 20-16,1 0-9 15,-1 0-2-15,6 0-7 16,-1 0-2-16,0 0-6 15,-5 4-3-15,1 0 2 0,-1-4-2 16,1 0-1-16,-1 4-10 0,1 1-6 16,-5-1-14-16,4 0-4 15,-4 0-64 1</inkml:trace>
  <inkml:trace contextRef="#ctx0" brushRef="#br0" timeOffset="1394.129">5124-206 160 0,'5'17'63'0,"0"-4"-34"0,0-1-32 0,-1-3 13 16,1 3-3-16,-5 1 1 15,0 4 2-15,0 0 4 16,0 4-8-16,-5 0 3 0,1 4 2 16,-6 9 5-16,-4 3 2 15,0-3-3-15,-5 0-1 16,0-5-6-16,0-4-3 15,0-4 0-15,-5-4-1 16,1-4-7-16,-1-5 0 16,0-8-4-16,1-8 0 15,-1-13-5-15,5-9-3 16,5-3-9-16,5-1-3 0,4-8-18 16,5 4-7-16,0 4-21 15</inkml:trace>
  <inkml:trace contextRef="#ctx0" brushRef="#br0" timeOffset="3798.046">6747-2119 176 0,'0'12'68'0,"5"-8"-36"0,-10 5-26 0,5-9 17 0,0 8-5 15,0 1-1-15,0-1-7 16,0-4-4-16,0 5-3 16,0-9 0-16,0 8 0 0,0 1 1 15,0-1 2-15,0 0-3 16,0 5-2-16,0 0 0 16,0-1-1-16,0 5 0 15,5 0 0-15,0 4 0 16,4 0 0-16,1 4-3 15,-1 0 0-15,1 5-3 16,-1-1 1-16,1 1 1 16,-6-9-1-16,1 0 6 15,-5-4 3-15,5-5 3 16,-10 1 3-16,0-5-1 16,1-4 0-16,-6-4-5 0,1 0-1 15,4-4 1-15,-5 0 0 16,1-4 0-16,4-1 2 15,-4-8 8 1,-1-4-3-16,1 0-2 16,-1 0-2-16,1-4 0 15,-1 4-4-15,6 0 0 16,-1-4-1-16,5 0 1 16,0-1-4-16,0 1 0 15,9 0-1-15,6 0 0 16,4-1 0-16,4 5-2 0,10 0-4 15,5 5 0-15,9-6 4 16,6 6 4-16,-1-1-1 16,0 4 0-16,-10 5-1 15,1-1-2-15,-5 5 0 16,-10 0 0-16,-9 4 0 16,-5 0 0-16,0 0-8 15,-14 4-36 1,-4 0-7-16,-6 5-45 15</inkml:trace>
  <inkml:trace contextRef="#ctx0" brushRef="#br0" timeOffset="4368.206">7287-1707 192 0,'-10'0'74'0,"5"0"-40"0,1-4-42 16,4-5 12-16,-5-8-11 15,0-4-3-15,1-4 6 16,-1-13 1-16,0 5 3 16,5-1 6-16,0 5 6 0,10-1 0 15,-1 5 1-15,5 4-3 16,0 0 1-16,5 4-4 15,0 0 1-15,0 5-7 16,0-1-1-16,0 5 0 16,0 3 2-16,-5 5-3 15,0 5 0-15,-4 7-1 16,-5 9 0-16,-1 9 4 16,-4 3 1-16,-4 1-4 15,-6 4 1-15,1 0 6 16,-6-5 6-16,1-3 7 0,0-1 3 15,-5-8-5-15,5-4 0 16,-5-9-12-16,0-3-3 16,5-10-18-16,0-11-6 15,4-5-22-15,5-9-10 16,5-4-46 0</inkml:trace>
  <inkml:trace contextRef="#ctx0" brushRef="#br0" timeOffset="7535.141">7121-151 192 0,'-5'-4'74'0,"1"8"-40"0,-6-4-18 16,5 4 22-16,-4 0-18 15,-1 1-3-15,-4-1-11 16,-5 0-4-16,0 0-1 15,-4 9-4-15,-1-1 2 0,0 5-1 16,1 0-2-16,4 0 3 16,-5 8 0-16,1 5 5 15,-1 7 2-15,5 5 9 0,0 0 2 16,5-4-2-16,0 0-1 16,4-4-6-16,5-1-3 15,1-7 0-15,4-1 1 16,4 0-3-16,-4-4-2 15,10 0 2 1,4 0 0-16,0-8 3 16,5-1-3-16,5-7-2 15,4-1-5-15,5-4 0 16,5 0-5-16,-5-9-1 16,1 5-13-16,-1-8-5 0,-5-5-14 15,0-4-4-15,1 4-59 16</inkml:trace>
  <inkml:trace contextRef="#ctx0" brushRef="#br0" timeOffset="4893.7">7623-2132 212 0,'-10'8'79'0,"10"-8"-42"0,0 0-45 15,0 0 10-15,0 0-6 16,0 0 0-16,0 0 0 16,0 0 3-16,5 5 0 15,4-1 7-15,6 4 6 0,3 5 5 16,1 0 4-16,5 3-7 16,4 5-3-16,1 5-9 0,-1-1-1 15,1 0-6-15,-6 0 1 16,-4 1 2-16,-5-5 1 15,-4 0 1-15,-5 4 0 16,-5 0 2-16,-5 0 3 16,-9 1 7-16,-5-5 2 15,-10 0-3-15,1-5-1 16,-5 1-6-16,0-4-3 16,0-5 0-16,4 1-1 15,6-5-3-15,-1-4 0 16,0-4 2-16,5-5 0 15,10 1-2-15,4-9 2 16,5-4-4-16,5 0-1 0,0 4-2 16,4 0 2-16,5 0-3 15,5 5-1-15,5-1-11 16,4 1-4-16,5 3-13 16,5-3-6-16,-5-1-38 15</inkml:trace>
  <inkml:trace contextRef="#ctx0" brushRef="#br0" timeOffset="5313.128">8048-1825 124 0,'10'8'49'0,"-1"5"-26"0,1 4-14 0,-1-13 16 15,5 5-5-15,1-5 0 16,-1 0-9-16,5-4-2 16,4-8-5-16,1-5 6 0,0-4 5 15,-5 0-3-15,0-4-2 16,-5-4-3-16,-5 0 0 15,-4 0 0-15,0-1 1 16,-5 1 0-16,-5 0 0 0,-4 0 2 16,-6 4 4-16,1 4-6 15,0 4-2-15,0 5-8 16,-5-1-1-16,5 5-8 16,-5 8-1-16,0 5-9 15,-5 3-1-15,0 5-2 16,6 4 2-16,-6 0-28 15,5-4-51 1</inkml:trace>
  <inkml:trace contextRef="#ctx0" brushRef="#br0" timeOffset="5718.207">8299-2346 172 0,'14'-38'66'0,"-9"21"-36"0,0-21-13 0,0 21 20 16,-5-4-10-16,0-4-1 16,0-13-9-16,0 4-2 15,0 1-9-15,0-1 3 0,0 5 1 16,4 3-3-16,1 5 1 16,0 0-1-16,-1 9 1 15,1-1-2-15,0 5-1 16,0 4-3-16,-5 4 1 15,0 12 0-15,0 9 3 16,0 9-1-16,0 3 0 0,-5 9-6 16,0 9 1-1,-4-1 0-15,-1 9 2 0,-4 4-1 16,0 0-1-16,-5 13 1 16,0 8-1-16,5 4 0 15,0-3 0-15,9-6 0 16,5-3 2-16,5-13-1 15,4-4-1-15,1-13-8 16,4-12-3-16,5-13-25 16,4-8-9-16,6-13-78 15</inkml:trace>
  <inkml:trace contextRef="#ctx0" brushRef="#br0" timeOffset="8150.326">7353-134 208 0,'0'8'77'0,"0"-4"-42"0,5 5-28 0,-1-5 18 15,1 4-9-15,0 1-1 16,4-1-5-16,1 1 1 16,-1 3-6-16,1-3-1 0,4 3 0 15,0 1 0-15,0-1 2 16,5 5-5-16,0 0-1 0,0 4-7 16,-5 4 0-16,0 9-2 15,1 0 1-15,-6-5 2 16,1 1 2-16,-6-5 2 15,-4 0 1-15,-4 0 5 16,-6-4 5-16,-4 0-3 16,0-4 2-16,-5-4-5 15,-5-1 0-15,0 1-1 16,-4-5-2-16,0 1 1 16,4-5 1-16,0-4 1 15,1 4 1-15,4-4 0 16,5 0 0-16,4-4-2 15,5-4 1-15,5-1-2 16,10-3-1-16,-1-5-4 16,6-4 0-16,3 0-7 15,6 0-1-15,-5 0-2 0,5 0-1 16,-1 0-8-16,1 4-2 16,0 0-27-16,-5 0-9 15,4 0-17 1</inkml:trace>
  <inkml:trace contextRef="#ctx0" brushRef="#br0" timeOffset="8661.471">7712-80 208 0,'-4'0'79'16,"4"5"-42"-16,0-5-41 0,0 0 15 0,0 0-15 15,0 0-2-15,0 0-4 16,4 4 1-16,6 0 5 16,-1 4 0-16,1 1 2 0,-1-1 13 15,1 1 7-15,-1 3 4 16,1 5 4-16,-1 4-12 16,1 4-5-16,-1 5 0 15,1 3 2-15,-1 1-13 16,0-4-3-16,-4-5 2 15,0 0 1-15,-5-4 4 16,0 0 1-16,0-4 5 16,-5 0 5-16,0-9-5 15,-4 1 0-15,0-5-2 0,-1-4 1 16,1 0 0-16,-1-4 3 16,1-9 1-16,-1-8 1 15,6-9-6-15,8-7-4 16,6-1-1-16,4 0 1 15,5 4-3-15,0 5-2 16,4-1 2-16,1 9 0 16,4 0-2-16,6 0 2 15,-1 9 3-15,5-1 1 16,-1 5-1-16,6-1 1 16,0 5-13-16,4-4-6 0,0 8-31 15,5-5-15-15,-4-3-55 16</inkml:trace>
  <inkml:trace contextRef="#ctx0" brushRef="#br0" timeOffset="36135.815">10641-475 128 0,'0'-8'49'0,"5"3"-26"0,0 1-7 0,-5 4 16 0,0 0-4 16,0 0-2-16,0 0-6 16,4 4-2-16,1 5-10 15,-5 3-1-15,0 1 3 0,0 4 0 16,0 4 2-16,-5 4-6 15,1 5-4-15,-6 3 10 16,1-3 4-16,-1-1-6 16,1 1-1-16,-1 7-5 15,-4 1-3-15,5 4 0 16,-6 9-1-16,1 3 2 16,5 5 1-16,-1 0 3 15,1 0 1-15,-1-17-1 16,1 4-1-16,4-4-1 15,1-8 2-15,-1-9-3 16,0-4-2-16,0-4-3 16,5 0 1-16,0-9-1 0,0-3-2 15,0-5-6-15,0 0-4 16,0-5-17-16,5-7-7 16,5-18-79-1</inkml:trace>
  <inkml:trace contextRef="#ctx0" brushRef="#br0" timeOffset="29378.736">13877-765 152 0,'-4'-4'57'0,"4"4"-30"0,-5 4-16 16,5-4 15-16,0 0-10 15,0 0-2-15,0 0-6 16,0 4-3-16,0-4-2 15,0 8 4-15,0-3 3 0,0-1 1 16,0 0 3-16,0 5 2 16,-5-5-1-16,5 0-3 15,-4 0-2-15,4 5-2 16,0-1 0-16,-5 0 0 16,5 1 0-16,0 3-2 15,-5 5-1-15,5 4-1 0,0 4 0 16,0 5 0-16,0 4 2 15,-5 3-1-15,1 5 0 16,-1-4-3-16,0 4-2 16,0 0 5-16,1 5 1 15,-1-9 0-15,0-1-1 16,0-3-3-16,5-5-2 16,0-3 1-16,0-5-1 15,0-4 0-15,-4-5 0 16,4 1-3-16,-5-5 2 15,5 1 1-15,0-1 2 16,0-4-3-16,0 0 0 16,0-4-8-16,0 0-2 15,9-8-38-15,6-9-57 16,4-8-53 0,4-9 57-16</inkml:trace>
  <inkml:trace contextRef="#ctx0" brushRef="#br0" timeOffset="30205.488">14370-597 208 0,'-15'21'77'0,"11"-4"-42"0,-11 12-30 15,11-12 17-15,-6 4-8 16,1 4 2-16,-5 9 2 16,-1 4 1-16,-4 4-10 15,5 4 3-15,0-8 2 0,5 4 1 16,4-8 4-16,5-1-11 0,9-7-2 15,6-5-4-15,3-4-2 16,6-5-2-16,0-8 1 16,-1-4 1-16,1-8 0 15,-5 0 0-15,0-5 2 16,-5-4 5-16,0 0 6 16,0-4-1-16,1-4 3 15,-6 0-8-15,1-5-4 16,-6-3 0-16,1-5 0 15,-5-13-6-15,0 1 0 16,0-1-6-16,5 5 1 16,-5 4-3-16,0 9 2 15,0 3 3-15,-5 9 3 16,0 4 4-16,1 5 2 0,-6 3-4 16,-4 9 1-16,0 4-2 15,-5 9 0-15,-5 4-3 16,1 4 1-16,-1 0-7 15,0 4-3-15,1 0-10 16,-1-4-3-16,5 0-34 16,10-8-15-16</inkml:trace>
  <inkml:trace contextRef="#ctx0" brushRef="#br0" timeOffset="30971.874">15013-483 140 0,'-5'-5'52'0,"5"1"-28"0,0-4-24 15,0 8 10-15,0-4 11 16,0 4 6-16,5-5 4 15,-5 5 1-15,0 0-17 16,0 9 6-16,0-1 3 0,-5 5-4 16,1-1 1-16,-6 5-10 15,1 4-4-15,-1 5-2 16,-4 3-1-16,0 5 0 16,0 4 2-16,-1-5 1 15,6 1 3-15,-1-1-5 16,6 1-1-16,4-4 0 15,4-1 0-15,6-4-7 16,4-4-2-16,10-8 2 0,4-5 1 16,5-4-1-16,5-4 2 15,0-8-1-15,0-5-2 16,-5-3 3-16,0-5 0 16,0-5 5-16,-4 1 5 15,-6 0-3-15,-4-5 2 16,0-3-1-16,-5-1 3 15,0 1-1-15,-9-5 0 16,-5 0-1-16,-5 0 0 16,-4-4-7-16,-5 0 0 15,0 0-1-15,-10 4 2 16,0 4-3-16,1 5-2 16,4 8-1-16,0 0 3 0,0 4-2 15,0 0-1-15,5 5-6 16,0 3-2-16,4 1-6 15,1 3-4-15,-1 5-8 16,1 0-4-16,-6 0-6 16,-3 5 0-16,-11 3-64 15</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55.73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786-3221 240 0,'-10'-21'90'0,"10"21"-48"0,-4-13-49 15,4 13 16-15,0 0-8 16,0 0-1-16,-5 17-2 15,0 8 1-15,0 17 1 16,1 13 2-16,4 8 3 0,4 34 2 16,1 25 1-16,0 25-4 15,0 46-3-15,-5 30-3 16,-10 25 1-16,1 22-1 16,-1-1 0-16,5-4 2 0,5-21 0 15,5-34 0-15,5-29 2 16,-6-17-12-16,1-17-6 15,-5-25-9-15,0-25-2 16,0-22-15-16,0-16-3 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56.05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38 442 208 0,'-38'17'79'0,"38"0"-42"0,-4-13-48 16,4-4 13-16,4 8-4 15,6 1 1-15,4-9 9 16,5-5 5-16,9-3-6 16,10-5 7-16,14-3 5 0,19-10-1 15,19-3-1-15,14-5-5 16,0-4-2-16,5 0-11 0,9-4-4 16,10-4-4-16,0 0-2 15,-10 0-21-15,-9-5-9 16,-10-8-60-1</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0.52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54 256 0,'9'9'96'0,"6"-5"-52"0,4-4-43 0,-10 0 21 15,10-4-12-15,9-5-3 16,5 1-7-16,15-5 0 16,8 1 0-16,6 3 0 0,0 1 0 15,-1 4-11-15,1 4-3 0,-1 0-22 16,-4 4-9-16,-5 4-58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1.58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 0 268 0,'5'4'101'0,"5"-8"-54"0,-1 4-55 0,-9 0 16 16,5 0-22-16,-5 0-3 15</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32:54.536"/>
    </inkml:context>
    <inkml:brush xml:id="br0">
      <inkml:brushProperty name="width" value="0.05292" units="cm"/>
      <inkml:brushProperty name="height" value="0.05292" units="cm"/>
    </inkml:brush>
  </inkml:definitions>
  <inkml:trace contextRef="#ctx0" brushRef="#br0">1871 7389 1,'0'0'2,"0"0"9,0 0-9,0 0-2,0 0-1,0 0 3,0 0 0,-4 12 2,4-12 2,0 0 1,0 0 1,-7 12 0,7-12-1,0 0-2,0 0-1,0 0-2,0 0-1,0 0 0,0 0-2,0 0 0,0 0 0,0 0 1,0 0 0,0 0 1,0 0-1,0 0 1,0 0-1,0 0 1,-3 14-1,3-14 0,0 0 1,5 17-1,-5-17 0,3 17 0,-3-17 1,3 21 0,-3-10 0,1 5 1,-1 0 0,0 5 0,0 0 1,4 3-1,-2 2 0,5-1 0,-3 2 0,5 1 0,-1-4 0,3 1-2,-1-5 1,0 0 0,-1-5 0,0 0-1,1-4 1,-10-11-1,18 12 0,-18-12 1,22 1 0,-10-6 0,4-3 0,2-3 0,1-4-1,1-2 1,2 0-2,2-3 1,-4-1-1,1 0-1,-3 2 1,-4 1 0,-1 1 0,-4 1 0,-1 1 0,-4 3 0,-4 12 1,6-18 0,-6 18 0,0 0 0,5-13 0,-5 13 0,0 0 0,0 0 0,0 0 0,0 0 0,13 14 0,-13-14 1,9 12 0,-9-12 0,9 21 0,-5-9 0,0 3 0,1 2 1,-3 1 0,4 4 0,-1 0 1,3 2-1,-1-1 0,4 0-1,-1-3 2,4-2-2,-1-2 1,4-3-1,-3-7 0,3-2 0,-1-7 0,3-2 1,-2-8 0,0-4 0,-1-7-1,0-4 0,-1-6-1,0-1 1,-2-4-1,0-3 0,-2 1 0,-3-1 0,1 3 0,-4 2 1,-2 5-1,-1 1 1,-2 8-1,0 4 0,-2 6-1,2 13 0,0 0-1,0 0-2,0 0-4,-1 12-10,0-1-9,5 7 0,-8-5 1,8 9 3</inkml:trace>
  <inkml:trace contextRef="#ctx0" brushRef="#br0" timeOffset="777.044">2707 8054 9,'9'-18'12,"8"2"0,-5-7-3,8-2-4,-3 0-1,2-3-3,0 1 0,-1 1 0,-3 3 0,2 2-1,-5 4 0,1 5 1,-13 12 0,19-11 2,-19 11 0,14 11 1,-7 2 0,-4 4 2,3 6-1,-3 3 2,3 4-1,-6 0 0,6 4-1,-5-1 1,6 0-1,-3-6-1,3-1-1,1-4-2,3-7-2,3-7-5,1-9-13,0-13-7,9-3 0,-8-16-1</inkml:trace>
  <inkml:trace contextRef="#ctx0" brushRef="#br0" timeOffset="1010.056">3010 7498 62,'0'0'29,"11"10"-1,-11-10-4,11-2-41,4 7-12,-15-5 0,21 0-1</inkml:trace>
  <inkml:trace contextRef="#ctx0" brushRef="#br0" timeOffset="3299.187">3920 7557 1,'8'-11'0,"-8"11"4,0 0-1,3-12 1,-3 12 0,0 0 2,0 0 2,-3-12 1,3 12-1,0 0 0,0 0-2,0 0 0,0 0-2,0 0-2,0 0-1,-5 20-1,5-20 1,4 23-1,-2-10 1,3 5-1,0 4 1,0 1 0,1 3 1,1 0-1,-1 0 1,2 1 0,-2-3 1,2 0-1,0-7 1,2-1-1,-10-16 1,20 13 0,-8-15-1,4-7-1,3-7 0,0-5 0,3-7-1,0-5 0,-1 0 0,0-3 0,-4-1 2,1 7 0,-8 1 0,2 7 1,-6 4-1,0 7 0,-6 11-1,11-3 1,-11 3-3,11 27 1,-6-5 0,1 3 0,0 3 0,-1 3 1,1-3-1,0-2 1,0-3 1,1-2 0,-1-5 0,2-2-1,1-3 1,2-1-1,1-5 0,1-1 0,1-4-1,-1-2 1,-1-4-1,-1-2 2,-1-8-1,-1-2 0,-2-5 0,0-2 0,-1-4-1,3-3 0,-2-2 1,1-2-2,0 2 2,0 2-2,0 5 1,1 1-1,2 6-1,-3-1-2,10 13-9,-5-1-12,1-1-4,6 10 1,-6-6-1</inkml:trace>
  <inkml:trace contextRef="#ctx0" brushRef="#br0" timeOffset="4013.229">4895 7647 7,'22'-16'21,"13"9"-2,-7-10-6,4 0-4,-2-1-3,-3 0-3,-1-3-2,-7 3 0,0-3 1,-9 3 0,-4 2 1,-8 2-1,-2 2 0,-9 1 0,0 5-1,-7 1 0,-3 3-1,-1 6-2,-4 3 1,-2 6 0,-1 1 0,-1 6 1,-1 3 1,2-2-1,2 5 1,1-2 0,5 0 1,3-2-1,5-1 0,4-3 1,6 0 0,2-1 0,9 0 1,3-1 2,9 1-1,2-3 0,8 4-1,2-5 1,9 0-2,0-4 1,5-2-2,0-6 0,1-2-1,1-4-1,-1-3 1,-3-1-1,-2-4-2,0 5-4,-12-11-8,0 2-12,-4 6-1,-9-4 2,0 6 2</inkml:trace>
  <inkml:trace contextRef="#ctx0" brushRef="#br0" timeOffset="4344.248">5621 7514 56,'0'12'29,"5"8"-2,-9-6-3,5 10-30,-2-2-1,6 11 2,-6-5 0,6 4 2,-5-4 1,2-1 2,1-2 2,-1-4-1,2-5-10,-4-16-15,16 16 0,-16-16-2,19-10-1</inkml:trace>
  <inkml:trace contextRef="#ctx0" brushRef="#br0" timeOffset="5108.292">5992 7747 41,'28'25'21,"-17"-26"-6,14 5-9,3-6-31,-8-4 4,2-3 9,4-2 7,-7-3 5,-5-9 6,1 8 9,-12-7 7,-4 0 5,-1 0-4,-3 9-8,-11-7-8,1 9-4,-6 4-2,-1 5-1,-2 3-1,-3 4 1,0 3-1,3 2 1,0 3 0,3 2 0,5 1 0,5-1 0,5 5 0,6-1 0,6 3 1,4 1-1,7 4 1,4-1-2,4 7 1,3 2-1,4 7 1,-2 1-2,5 7-1,-5-2 0,2 5 0,-6-1 1,-1-2 0,-4-5 0,-5-5 1,-5-5 1,-6-9 0,-5-1 0,-6-8 0,-8-2 1,-5-7-1,-6-2 1,-4-3-1,-3-3 1,-1-8 0,1-1 0,4-10 1,5-2-1,6-6 1,9-5-1,6-2 1,11-3-2,6 0 1,8-4-1,7 1-1,9-1 1,4-1-2,3 0-4,9-1-11,3 3-11,-11-11 0,6 13 0</inkml:trace>
  <inkml:trace contextRef="#ctx0" brushRef="#br0" timeOffset="5712.326">6517 7128 40,'-12'-15'27,"12"15"0,0 0-2,0 0-19,-4 11-8,8 0-1,-4-11 2,3 22 0,0-5 3,-2 1 0,4 5 2,-4-1 0,4 8 0,-3 3 0,3 8 0,-1 2-1,2 5-2,-2-2 0,1 7 0,-3-2-2,3-5 2,-4-5-1,4-6 0,-1-8 0,3-10 1,6-11-2,7-11 1,7-11 0,2-7-1,7-7 1,3-5-1,1-2 1,-1 5-1,-1 0 2,-6 7-1,-6 9 0,-2 7 1,-5 12-2,-4 5 1,-3 9 0,-2 5 0,-2 4 0,0 5 0,-2 3 0,1 1 1,-1-2 0,3-1 0,-1-4-1,0-5-3,3 2-6,-10-10-9,-1-15-11,11 8-2,-11-8 1,11-23 2</inkml:trace>
  <inkml:trace contextRef="#ctx0" brushRef="#br0" timeOffset="6028.344">7333 7221 50,'0'26'29,"5"11"1,-6 0-1,2 2-26,-1 9-2,0 3-1,3 1 1,-2 0-2,3-3 2,-1-5-1,2-4 1,4-9-1,1-4 1,3-4-3,2-8-1,9-2-6,-8-14-7,12 0-4,-6-9-5,1-11-4,-1 2 0</inkml:trace>
  <inkml:trace contextRef="#ctx0" brushRef="#br0" timeOffset="6296.36">7109 7369 43,'6'17'32,"10"-18"0,11 5-1,7-4-14,7-5-15,12 2 0,7-4-1,6 1-1,4 0 0,0 0-2,3-1-2,-11-9-11,3 6-16,-1-2-1,-11-3 0,-3 0 1</inkml:trace>
  <inkml:trace contextRef="#ctx0" brushRef="#br0" timeOffset="6980.399">8856 7576 59,'-18'-16'31,"9"5"-2,-5-13-2,17 10-34,-6-15-7,20 16 2,-4-15 1,12 10 4,-2-7 4,5 5 3,4 4 3,-5 4 5,6 13 2,-9 1 0,3 20-3,-7 3-4,-4 6-3,-4 7-1,-6 3 0,-4-3 0,-5-1 2,-7-4 0,-1-5 2,-9-7-1,3-6 1,-6-2-1,1-4-2,-2-3-1,-3-6-3,5 0-1,-6-9-1,7 0 0,-4-5 0,10-1 0,-3-8-1,11 2-2,4-7-8,4-7-7,19 6-1,-6-13 1</inkml:trace>
  <inkml:trace contextRef="#ctx0" brushRef="#br0" timeOffset="7275.416">9440 7078 45,'1'27'29,"-8"-3"-1,6 9-2,-2 12-24,-1 8 0,1 10-1,-1 9 0,0 7 1,-3 0-1,1 3 0,-1-2 0,1-3-1,1-6 0,1-8 0,6-4-4,-2-21-6,11 0-12,3-14-7,-14-24-2,25 16 2</inkml:trace>
  <inkml:trace contextRef="#ctx0" brushRef="#br0" timeOffset="7520.429">9246 7692 29,'0'0'29,"10"12"-1,1-13 1,12-3-15,4 2-12,5-5 0,9 1 0,8-4-2,8 1 0,7 1-5,-2-1-18,6-9-5,8 10-2,-8-13 1</inkml:trace>
  <inkml:trace contextRef="#ctx0" brushRef="#br0" timeOffset="13224.756">10880 6936 1,'5'-13'12,"-5"13"6,0 0 0,0 0-15,0 0-1,0 0 0,0 0 2,0 0-1,0 0 2,0 0 1,-14 6 0,14-6 1,-15 18-3,4-1 0,5 6-2,-5 5 0,2 6 0,-2 7-1,4 5 0,-3 6 0,1 7 0,-1 4-1,3 4 2,-2-2-2,5 2 2,1-2-1,1 0 0,2-6 0,3-3-1,-1-10 0,2-5 0,1-3 0,-1-9 0,-1-6-2,0-8-3,-3-15-14,12 16-6,-17-29-2,5 13 2</inkml:trace>
  <inkml:trace contextRef="#ctx0" brushRef="#br0" timeOffset="13560.775">10608 7549 7,'0'0'21,"0"0"2,0 0 0,0 0-16,0 0-1,11 5 0,-11-5 1,22-11 1,-8 1 0,10 8-2,2-8-1,8 4-1,3 0-1,8 0-1,1 3-1,3 2-2,0 1 0,-3-2-1,-1 3-1,-9-2-3,0 4-8,-13 2-14,-5-8 0,-3 3-1,-15 0 5</inkml:trace>
  <inkml:trace contextRef="#ctx0" brushRef="#br0" timeOffset="13825.79">11350 7548 12,'-15'-5'14,"15"5"-11,-15 2-3,15-2-15,-12-5 2</inkml:trace>
  <inkml:trace contextRef="#ctx0" brushRef="#br0" timeOffset="14160.81">11275 7474 8,'1'-31'21,"16"14"-1,-2-11-9,8 2-4,6-2-3,2 2 0,3 7-1,0 3 1,1 9-1,-2 3 0,-2 11 0,-4 8 0,-3 6-1,-6 3-1,-3 6 1,-8 2 0,-3 2 0,-6 0 1,-4 1-1,-9-8 2,-1 2 0,-8-7-1,-1-1 2,-7-7-2,3 0 1,-6-8-1,4-1 0,0-6-2,4 0 1,2-5-2,5 0 0,4-2-1,1-4-3,15 12-6,-9-20-8,14 4-11,8 4-1,1-6 1</inkml:trace>
  <inkml:trace contextRef="#ctx0" brushRef="#br0" timeOffset="14792.846">11830 7307 35,'0'0'24,"-5"-13"-3,5 13-3,0 0-27,0 0-1,6 11 0,3 2 0,-7-1 2,6 5 5,-4 3 4,1 0 3,1 6 2,-2-3 0,5 2 1,-2 0-1,4 6 0,-2-5-2,3 3 0,-4-5-1,4 2 0,-3-7 0,0 4-1,-6-5 1,2-3-1,-5-3 1,0-12-1,-1 13-1,1-13 0,0 0 0,-15 2 1,4-14-1,4-2 1,-4-8-1,4 0 0,-2-7 1,5 1 0,2-4 0,6 1-1,4 3 1,6 0-2,5 4 1,7 4-1,4 3 0,4 2-1,4 4 1,1 5-1,-1 2 1,-1 3-2,-2 5 0,-7-3-4,5 9-7,-12-2-12,-5-3-3,2 5-1,-18-10 4</inkml:trace>
  <inkml:trace contextRef="#ctx0" brushRef="#br0" timeOffset="16091.92">12456 7389 6,'0'0'18,"0"0"-3,0 0 0,17-2-22,-17 2 0,0 0 2,15 14 2,-15-14 4,7 20 4,-2-6 2,-5-2 2,5 5 0,-6-3 0,6 10-1,-6-6-1,5 5-2,-2-3-1,2 5-1,-1 0-1,3 3 0,-2-4 0,1 1-1,-2-6 1,2 1-1,-2-6 1,0-1 0,-3-13 1,0 0 0,0 0-1,12-6 1,-9-8-2,5-3 1,1-9-1,3-2-1,3-3 0,3-2 0,0 2 0,3 1 0,2 4 1,3 1-1,0 6 0,-1 3 1,0 6-1,-1 2 0,-1 4 0,-1 4 0,-3 2 0,-1 4 1,-3 2-1,-1 4 1,-2 0-1,-1 3 1,-1 1-1,-1 3 2,-3 2-2,0 1 1,-1-4-1,0 1 1,-2-3-1,2 1 1,0-5-1,-5-12 1,21 10-1,-4-14 1,4-7-1,7-4 0,3-6 0,7-6 1,1-3-1,2-2 0,-4 3 1,-1 4-1,-4 2 1,-4 6-1,-6 6 1,-4 6-1,-2 7 0,-3 8 0,1 5 0,-5 2 1,2 4-1,-2 6 0,-2 0 0,-1 3 1,-2-4-1,0 0 0,-2 0 0,1-3-1,0 1-1,-2-8-1,6 5-4,-7-21-8,6 14-15,-6-14-1,14-1 1,-1-6 4</inkml:trace>
  <inkml:trace contextRef="#ctx0" brushRef="#br0" timeOffset="16690.954">13895 7380 39,'0'0'15,"16"-6"-6,-16 6-9,0 0-21,15 9 4,-3 5 4,-12-14 6,5 21 7,-3-5 9,-5 1 8,0 2 2,-2 2 1,3 3-4,-8-6-3,11 9-3,-6-8-4,8 8-1,-1-8-1,6 3-1,3-2-1,2-3 0,5-2-2,3-5 2,2-3-2,3-3 2,-3-5-1,2-3-1,-5-8 1,1-3-1,-5-4 1,-1 1 0,-7-8 1,1 2-2,-4-3 1,-3 2 0,-2-2 1,0 7-1,-1-1 0,-2 4 0,2 6-1,1 11 0,-4-15 0,4 15-1,0 0 0,0 0 0,0 0-3,0 0-4,0 0-16,16 3-7,-16-3 0,13-9 0</inkml:trace>
  <inkml:trace contextRef="#ctx0" brushRef="#br0" timeOffset="17236.985">14694 6886 12,'11'3'16,"-11"-3"0,12-4-1,-12 4-22,19 4 1,-19-4 2,20 8 4,-20-8 5,13 6 4,-13-6 3,0 0 1,17 15 1,-17-15-2,3 20 0,-8-8-3,10 12-2,-8-3-3,6 11-1,-6 3 0,3 8-2,-2 2 0,-1 5 0,-3 6 0,-1 5 0,-2-1-1,1 0 1,-1-5-1,2-3 0,3-5 0,-2-7 0,6-9 0,-1-9-1,5-8-1,-4-14-1,9 17-5,-9-17-9,5-14-11,-5 14-4,13-28 2,-2 11 1</inkml:trace>
  <inkml:trace contextRef="#ctx0" brushRef="#br0" timeOffset="17972.028">15135 7300 13,'16'-2'25,"-16"2"1,30-8-6,-6 7-6,-1-7-5,10 5-3,-2-2-1,4 8-1,-2-2-2,4 7 1,-3 1-1,2 6-1,-3 3 0,0 5 0,-5 1-1,0 4 1,-4-3 0,-2 2-1,-8 2 0,-2 0 1,-5-1-1,-6 0 0,-4-2 0,-2-3 0,-3 0 2,-4-2-1,-2-3 0,-4-4 0,-2-5 0,-3-1 0,-2-2 0,-6 0-1,-3-3 0,-1-2 1,-3-2-1,2-2-1,0 1 1,2 0 0,-1-4 0,8-1 0,2-1 0,5 1-1,7-1 1,13 8 0,-12-14 0,12 14-1,16-20 2,2 9-2,8 4 1,5-1 0,7 2 0,4-2 0,6 8-2,-2-3-4,6 8-20,-4 5-4,-13-6 0,-2 7-1</inkml:trace>
  <inkml:trace contextRef="#ctx0" brushRef="#br0" timeOffset="24019.373">2405 9117 16,'0'0'20,"6"-11"-5,-6 11-3,0 0-1,1-11 0,-1 11-1,0 0-1,-7-13-1,7 13-1,0 0 0,-12-6-1,12 6-2,-19-1 0,8 3-2,0 5-1,-3 3 0,0 3 0,-2 3-1,0 5 1,2 2-2,-2 2 2,3 3-1,-1 3 1,4 1-1,2 5 0,0 0 1,5 5-2,2 3 2,4 3-1,3 3-1,2 4 0,4 3 0,0-1 1,3 1-1,-3-3 1,-1 1-1,0-5 1,-5-3 0,-2-1 1,-4-10 0,-5 1-1,-3-7 1,-2 0 0,-3-7 0,-1-2-1,-2-4-1,-3-6 0,2-1-4,-2-8-5,7-5-15,-1-1-2,-4-13 0,6-5-1</inkml:trace>
  <inkml:trace contextRef="#ctx0" brushRef="#br0" timeOffset="24484.4">2031 9750 57,'0'0'28,"0"0"-2,0 0-1,12 1-24,-1-2-3,5 4 0,0-3-1,4 1 2,-1 1 1,1 0 0,-1 2 2,-2-4 0,4 2 1,0-3 0,5 2 0,0-2-1,7 2 0,2-6-1,2 0 0,0-1-1,1 0 0,-3 0 0,-3 3 0,-4-2 0,-7 0-1,-4 0 1,-5 4 0,-12 1-1,14-1 1,-14 1-3,0 0-6,0 0-18,0 0-1,-5-14 0,5 14 0</inkml:trace>
  <inkml:trace contextRef="#ctx0" brushRef="#br0" timeOffset="26468.513">2631 10265 7,'0'0'16,"-13"4"0,13-4 1,0 0-14,15-10-2,-15 10 0,18-21 2,-4 6 1,-2-7 1,6-1 0,-4-2 2,4-1-1,-6-2 0,4 6 1,-6-2-2,1 6 0,-4 3-1,-7 15-1,16-18-2,-16 18 0,12-4 0,-12 4-1,12 3 1,-12-3-1,13 6 2,-13-6 0,8 19 0,-3-2 1,-1 0-1,2 6 0,-1 2 1,2 5-1,0-2-1,2-1 0,3-4-1,2-4-1,4-6-2,-2-11-7,12-11-16,2-4-1,-3-18-1,6-3 0</inkml:trace>
  <inkml:trace contextRef="#ctx0" brushRef="#br0" timeOffset="26800.532">2869 9481 49,'-13'-3'28,"13"3"0,0 0-1,-1-23-19,1 23-5,12-11-3,-12 11 1,19-5 0,-19 5-1,16-1 1,-16 1-1,14 4 0,-14-4-6,16 3-21,-4 5 0,-12-8-2,12-3 0</inkml:trace>
  <inkml:trace contextRef="#ctx0" brushRef="#br0" timeOffset="32055.833">3535 9117 20,'0'0'15,"0"0"1,0 0-2,0 0-4,0-11-1,0 11-2,0 0 0,-17 1-3,17-1 1,-23 9-3,8-1 1,-3 1-1,-3 7 1,-3-1 0,-1 6 0,-3 1 0,3 5 0,-5 3 0,5 8-1,-5-1 0,6 7-1,1 1 1,2 2-2,3 2 1,4 3-1,3-1 0,5-1 1,2-1 0,4 1 1,4-2-1,6-2 0,1-3 1,7-5-1,1-5 1,5-5-1,2-5 1,3-5-1,3-3 0,2-3-1,-1-6 1,0-1-1,-4 0 0,-1-2-1,-4 1 1,-2 1-1,-5-3 1,-6-2-2,0 5-2,-11-5-6,13-5-19,-13 5 0,3-16 0,-1 2-1</inkml:trace>
  <inkml:trace contextRef="#ctx0" brushRef="#br0" timeOffset="33423.911">4136 9123 31,'15'3'25,"-15"-3"0,21-2-1,-21 2-13,20 5-10,-4 3-3,2 2 2,0 1-1,1 6 1,0 4 1,-2 2 1,1 4-1,-2 2 1,1 6-1,-2 3 0,0 3 0,-2 5-1,-3 2 0,-2 1 0,-3 0-1,-1 2 0,-4-1 2,-2-2-1,-2-2 0,-3-4 0,-1-5 1,-3-4 0,1-2 0,-1-6 0,0-6 0,1-4-1,0-3-1,2 0-4,8-12-9,-17 5-11,17-5-2,0 0 1,0 0-1</inkml:trace>
  <inkml:trace contextRef="#ctx0" brushRef="#br0" timeOffset="37256.13">5323 9907 22,'0'0'21,"0"0"2,-1-12-10,1 12-6,15-9-4,-3 5-1,1 0 0,6 2 0,0-1 0,4 5 1,-1-4-1,6 6 1,-3-4 0,5 4-1,-2-4 1,3 3-1,-2-3-1,3 3 1,-2-3-2,1-1-1,-1 2-4,-5-7-7,-1-4-14,2 10 0,-15-11 0,2 5 5</inkml:trace>
  <inkml:trace contextRef="#ctx0" brushRef="#br0" timeOffset="37580.149">5472 9657 32,'0'0'24,"18"-9"1,-18 9-2,25-14-20,-2 14-3,5 3-1,3-1 1,3 2 0,2-1 0,1 0-1,2-1 1,1 1-1,3-2 0,3 0-8,4 6-15,-2-14 0,8 7 0,-8-13 3</inkml:trace>
  <inkml:trace contextRef="#ctx0" brushRef="#br0" timeOffset="38907.223">7554 8765 16,'0'0'18,"-12"-14"-4,12 14-1,0 0-20,0 0-1,0 0 1,0 0 2,0 0 5,-16 4 5,16-4 4,-18 4 3,18-4-1,-24 5-1,13-1-1,-6-3-2,4 4-2,-3-5-2,3 1 0,-3 1-1,0 3 0,0-4 0,2 7 0,-2-4 0,1 5-1,3 1 0,0 3 0,2 3 0,3 0-1,1 4-1,1 1 1,2 6 0,2 0 0,1 5-1,1 3 1,2 2 0,2 3 0,0 1 0,-1 4 1,3 1-1,-1 4 0,0 0 0,-3-1 0,-1 4 0,-4 2 0,-1 4 0,-6 0-1,-3-2 1,-3-3 0,-2-5 0,0-3 1,-2-3-2,0-11 2,1-11-1,3-4 0,4-6-1,11-11 0,-13 0-1,13 0 0,2-24 1,6 5-1,5-1 0,2-4 1,3 3 0,0 1 1,2 6 0,-2 2-1,2 8 1,-2 7-1,-3 5 0,-1 6 1,-1 5-1,0 7 0,-2 5 1,1 8 1,-3 4 0,-1 6 0,0 4 1,-2 6-1,-1 4 1,-2 5 0,-2 2 0,-1 2 0,-3-1 0,-1 1 1,-4 0 0,0 2 2,-6-7-1,4 4 0,-5-6-1,3 3 0,-1-2 0,3 2-1,1-4-1,3-7-1,4-2 1,3-6-1,4-8 0,6-4 1,1-11-1,6-5 0,2-5 1,6-3-1,2-4 0,1 0 1,5-1-2,0-2 1,4 0 0,0 0 0,3-1 0,0-2 0,0 1 0,-1-3-1,0 2 1,-5-5-1,0 6-3,-10-11-11,-6 2-15,1 5 0,-20 0 0,6-11-1</inkml:trace>
  <inkml:trace contextRef="#ctx0" brushRef="#br0" timeOffset="42398.424">8174 9256 20,'-11'2'17,"11"-2"-1,0 0-2,0 0-4,0 0-2,0 0-2,13-11-3,-13 11 0,22-19-1,-6 3 0,3-4-1,5-3 0,3-2 1,1-1-1,3-3 1,-1-1 0,1 0-1,-1 0 1,-1 6-1,-3 0 0,-1 6 0,-3-2 0,-3 6-1,-3 2 0,-2 5 1,-14 7-1,17-10 0,-17 10 2,0 0-1,0 0 1,11-7-1,-11 7 0,0 0 1,0 0 0,0 0-1,0 0-1,0 0 1,0 0-1,0 0 0,0 0 1,-5 13-1,5-13-1,0 0 1,1 13 1,-1-13-2,0 12 1,0-12 1,0 18-1,-1-2 0,0 6 0,-1 5 0,0 4 0,1 8 1,-3 6 0,0 7-1,-1 2 2,-1 4-2,-1-2 2,0-2-2,-3-2 1,1-4 0,1-6-1,-1-7 1,3-8 0,1-5 0,0-5-1,3-5 1,2-12-1,-4 12 1,4-12 0,0 0-1,0 0 1,0 0 0,0 0 0,0 0-1,0 0 0,0 0 0,0 0 0,0 0-1,0 0 1,0 0-1,0 0 1,0 0-1,0 0 0,-12-13 0,12 13 0,0 0 0,-18-9 0,7 8 0,-1 4 0,-3-3 1,2-2 0,-2 2 0,-1 2 0,0-2 0,3 5 0,1-2 0,12-3 0,-18 3 0,18-3 0,-12 4 1,12-4-1,0 0 0,0 0 1,0 0 0,0 0 0,16-8-1,-5 6 0,6-1 1,1 1-1,4-1 0,4 1 0,2 1-1,0 1 1,0 1 0,2-2 0,-2-2 0,-3 3 0,1-1 0,-4 1 0,-1-1 1,-4-2-1,-3 0 0,-1-1 0,-13 4 0,17-1 0,-17 1 0,0 0 0,0 0 0,0 0-1,0 0 1,0 0 0,0 0 0,0 0-1,-10 11 0,10-11-1,0 0-1,-7 14-1,7-14-3,0 0-8,2 15-13,-2-15 0,13 5-1,-13-5 5</inkml:trace>
  <inkml:trace contextRef="#ctx0" brushRef="#br0" timeOffset="48395.765">10174 9140 8,'0'0'6,"3"-11"-1,-3 11 0,0 0 1,0 0-1,0-13 2,0 13 0,0 0-1,-1-15 0,1 15-1,0 0 0,3-11-1,-3 11-2,0 0 1,0 0-2,2-12 1,-2 12-1,0 0 1,0 0 0,0 0-1,0 0 0,0 0 0,0 0-1,0 0 0,0 0 0,0 0 0,0 0 0,4 16 1,-4-16-1,3 22 1,0-6-1,1 3 1,-2 5 1,2 4 0,-1 0 0,1 5 0,0-3 0,0 2 0,0-2 0,1-1 0,-3-6-2,5-2 0,-5-8 1,3-2-1,-5-11 0,7 14 0,-7-14 0,0 0 0,14 0 0,-14 0 0,14-15 0,-5 2 1,2-2-1,0-4 0,3-2-1,1-4 0,2 3 0,-3 0 0,3 1-1,0 3 0,0 0 0,0 3 1,-4 3 0,2 4 0,-4 2 1,1 2-1,-12 4 1,16-1 0,-16 1 0,11 12 1,-11-12-1,10 22 1,-4-5 0,-1 1 0,2 4 0,-1 2 0,0 0 0,0 1-1,1-1 1,-1 0-1,-1-3 1,2-3-1,-2-3 2,0-2 0,-5-13 0,11 11 0,-11-11 0,11-1 0,-7-11 1,5 1 0,-3-9-1,3-2 1,0-6-3,1-1 2,2-3-2,1-4 1,-2 2-1,2 0 0,0 2 0,2 2-1,0 6 1,-2 2 0,-1 7-1,-2 1 0,4 7-2,-14 7-2,18 0-8,-18 0-15,5 11 0,1 1 0,-6-12 4</inkml:trace>
  <inkml:trace contextRef="#ctx0" brushRef="#br0" timeOffset="49251.817">11043 8680 1,'0'0'13,"0"0"7,0 0-1,0 0-15,0 0-1,-3-12 1,3 12 1,0 0 2,0 0-2,0 0 1,0 0 0,0 0 0,0 0-2,9 15-2,-9-15 0,6 20-1,-1-4 1,-1 1-1,0 2 0,0 3 0,1 4 0,-1 2 0,1 4 0,-2 4 1,3 4 0,-2 1-1,1 5 1,-2 0-1,2 0 1,-2-6 0,2 0 0,-3-6 0,1-3 0,-2-8 0,0-1 0,0-10 1,2-1-1,-3-11 0,1 12 0,-1-12-1,0 0 0,10-15-1,-2 0-1,4-4 1,4-1-1,3-6-1,1-2 1,4 0 0,-1 2 0,-3 4 1,0 2-1,-4 5 2,-4 4-2,-1 5 2,-11 6-2,17-2 1,-17 2 0,12 15 0,-7-3 0,0 4 0,1 1 1,-1 5 0,0 0 0,0 2 0,0 0 0,0 3 1,0-2-2,-2 0 2,2-1-1,-1-3-2,-1-3-1,6 2-5,-9-6-17,0-14-7,16 5 0,-16-5-1</inkml:trace>
  <inkml:trace contextRef="#ctx0" brushRef="#br0" timeOffset="49842.85">11709 9249 27,'17'4'26,"-17"-4"-1,27-5-2,-15 2-18,8-3-7,2-3-1,5 3 2,-2-1-1,0-3 2,-2-1 0,-3-1 2,-2-3-1,-5 1 1,-2 0 0,-6-3 1,-1 2-1,-7-4 1,2 6 0,-9-3 0,10 16-1,-20-19 1,7 13-2,-2 1 1,-1 6-1,-4 4-1,2 5 0,0 1 0,-3 4 1,1 2-1,3 0 0,-1 4 1,3 1 0,1-3 0,3 3 0,1-4 1,5 4 0,1-2 1,4 4-1,1-3 1,7 0 0,-1-1-1,5 0 0,3 0 0,4-1-1,3-4-2,5-3 1,4-2-2,1-5-1,7 1-2,-8-12-12,7 0-15,1-1 2,-6-8-2,3 1 1</inkml:trace>
  <inkml:trace contextRef="#ctx0" brushRef="#br0" timeOffset="57979.316">12278 9158 11,'0'0'13,"0"0"0,0 0-3,0 0-1,0 0-2,0 0-1,0 0-2,0 0 0,0 0-1,0 0 0,0 0-1,6-13 0,-6 13 0,0-11-1,0 11 0,0-12-1,0 12 1,1-12-1,-1 12 0,0 0 0,0 0 0,2-11 0,-2 11 0,0 0 1,0 0-1,0 0 0,0 0 1,0 0-1,0 0 1,9-12-1,-9 12 0,0 0 1,0 0-1,0 0 0,0 0 0,0 0 0,0 0 0,0 0 0,6 16 1,-6-16-1,5 23 1,-1-4 0,0-1 0,-1 7 0,1-1 2,0 4-1,-2 1 1,2 1-2,-3-2 1,3 0-1,-3-4 1,1-2-2,0-5 0,-1-3 0,-1-14 1,5 17 1,-5-17 0,0 0 0,0 0 0,18-22 0,-7 3-1,5-1 0,2-6-2,3-3 1,3 1-2,-1 0 2,2 2-1,-2 3 0,-2 6 0,-2 2 0,-2 5 1,-1 4 0,-4 5 0,-1 5 0,-11-4 0,16 17 0,-11-5 0,-1 2 0,-3 6 2,2-1-1,-3 4 1,0-1-2,0 1 2,0-1-2,-2 0 1,2-3-2,4 1-5,-6-8-14,2-12-8,9 13 0,-9-13-1</inkml:trace>
  <inkml:trace contextRef="#ctx0" brushRef="#br0" timeOffset="58587.351">13408 8629 1,'-6'14'17,"6"-14"2,-5 20 1,2-8-18,1 4-1,1 2 1,0 3 1,2 2 2,-3 1 1,5 4 0,-4 3-1,4 5 2,-3 2-2,3 8-1,-3 1 0,4 9-2,-2 6 1,1 7-1,-1 3 0,3 0-1,-2 2 0,0 1 0,0-6 1,-1-3-1,-1-7-1,1-10 0,-2-7 0,-2-8 0,2-6-2,-5-14-6,5-14-17,2 14-3,-10-29 1,7 0-1</inkml:trace>
  <inkml:trace contextRef="#ctx0" brushRef="#br0" timeOffset="58913.369">13156 9303 25,'30'2'26,"-1"-10"1,18 4-2,-7-7-17,10 0-8,8 3 2,-5-3-1,3 6 2,-8-2 0,-2 4 0,-8 0 0,-2 4-1,-10-1-2,-6 0-2,-2 5-4,-18-5-3,20 3-7,-20-3-13,0 0 1,0 0-1,0 0 21</inkml:trace>
  <inkml:trace contextRef="#ctx0" brushRef="#br0" timeOffset="59416.398">13816 9324 24,'-26'-19'26,"26"19"-3,-13-29 1,19 10-23,-2 3-3,3 1 0,4-2 0,4 3 1,2-2 1,2 0 1,3 3 1,1-2 1,5 3 0,-2-1 0,3 7 0,-4 0 0,3 8 0,-7 2 0,2 6-1,-7 2 0,-2 7-1,-5 3 0,-4 3 0,-5 2 2,-4 1-1,-4-2 0,-3-2 1,-7-4-1,-1 2 1,-7-8 0,2-1 0,-7-8-1,2 0-1,-3-7 0,2-1 0,2-6-1,2-3-2,8 2-3,-3-8-6,17 3-16,6 2-4,0-7 0,14 3 0</inkml:trace>
  <inkml:trace contextRef="#ctx0" brushRef="#br0" timeOffset="59970.43">14263 9054 29,'0'0'26,"-19"7"1,24 4-1,-10 3-21,8-2-5,0 4-1,5 2 2,0 5 0,2 0-1,0 4 1,0-2 0,2 2 1,-4-4 0,3-1 0,-5-3 0,2 0 0,-5-5 1,4-2 0,-7-12-1,0 12-1,0-12 1,0 0 0,-13 5-1,13-5 1,-12-6-1,12 6 0,-12-13 0,6 2 1,2-6-2,2 1 1,1-6 0,2-1-1,2-3 0,6 3 0,1-1 0,6 1-1,1 5 1,5 1 1,1 2-1,5 6 0,2-1 0,1 3 0,2 2 0,-1 1 0,-2 4 0,-2 0-2,0 4 0,-8-8-5,5 13-13,-6-2-11,-19-7 2,16 6-2</inkml:trace>
  <inkml:trace contextRef="#ctx0" brushRef="#br0" timeOffset="61052.492">14805 9060 33,'0'0'15,"0"0"2,0 0 0,0 0-3,11 6-3,-11-6-4,7 16-1,-7-16-1,11 21-2,-6-7 0,2 6-2,-2-1 0,0 4 0,-3 1-1,1 2 0,-3-1 2,0 3 0,-3-3 0,1-1-1,-3-5 1,4-3 1,-4-5 0,5 0-1,0-11-1,0 0 1,2-11-2,4-4 0,3-3 0,2-4-1,2-4 0,2-6 1,2 0-2,-1 0 1,1 3 1,-1 1 0,0 2 1,-2 3-1,2 5 0,-1 2 0,1 5 0,-3 6 0,2 3 0,-2 3 0,0 3 0,-1 3 0,-12-7 0,18 19 1,-12-6-1,0-1 1,-2 4-1,-2 1 0,1 1 0,-2 2 0,0 0 0,-1-1 0,-1 1 0,1-3 1,-1-4-1,0 0 1,1-13-1,-3 12 1,3-12 0,0 0-2,0 0 1,7-10 1,0-3-1,2-1 0,1-3 0,4-3 0,0-1 0,3-1 1,0 2-1,2 1 0,0 2 1,0 2-1,0 4-1,1 3 2,0 3-1,-1-1 0,-2 6 0,-1 2 0,-3 6-1,0 1 1,-2 4 0,-1 0 0,-4 3 0,0 5 0,-2-1 0,-1 3 0,-3 1 1,-3-2-1,1 1 0,-3 1 1,1-2-1,-1 0 0,4-4-1,-3-4-1,7-1-3,-3-13-14,0 0-12,0 0-1,11-21 0,-1 6 1</inkml:trace>
  <inkml:trace contextRef="#ctx0" brushRef="#br0" timeOffset="61682.528">15694 9046 33,'0'0'24,"0"0"-1,8 10 1,-8-10-26,7 13-2,-7-13 2,5 14 1,-5-14 1,2 14 3,-2-14 0,2 10 1,-2-10 0,0 14 1,0-14-1,0 13 0,1-2 0,-2 0-2,2 5 1,-2 0-2,3 3 1,-2-1 0,2 4-1,1 0 1,1 0 0,0-5 1,1 0-2,3-5 1,-8-12 0,19 14-1,-8-10-1,4-5 0,-1-3 0,2-4-1,4-2 1,-3-5-1,0 2 1,0-4-1,-1-2 1,-4-1 1,0 0-1,-3 1 0,-2 1 0,-3 1 0,-2-1 0,-2 3 0,-1 2 0,1 13-1,-7-18 1,7 18-1,-12-12 0,12 12 0,-14-4-2,14 4-2,-13 1-4,13-1-12,0 0-9,0 0 0,0 0 1</inkml:trace>
  <inkml:trace contextRef="#ctx0" brushRef="#br0" timeOffset="62196.557">16111 8485 1,'0'0'9,"19"17"9,-19-17 1,12 9-12,-6 4-2,-6-13 2,11 28 1,-11-15 2,5 9-1,-8-4 1,6 9 0,-8-2-2,8 12-2,-7 0-1,5 9-3,-3 5 0,2 9 1,-1 2-3,2 2 1,3 0-1,2-1 1,2-7-1,3-6 1,2-10 0,-1-7-1,0-9 1,0-6 0,-12-18 0,15 14-2,-15-14-3,0 0-8,0 0-10,10-11-8,-17-5 1,9 3-2</inkml:trace>
  <inkml:trace contextRef="#ctx0" brushRef="#br0" timeOffset="62984.602">16449 8980 2,'0'0'16,"0"0"1,0 0-4,0 0-15,12 0 0,-12 0 2,19-5 4,-3 4 1,3-4 3,5 4 1,-1-5 0,5 7 0,-1-3-1,7 5-1,-6-2-1,5 5-1,-6 2-3,1 4 0,-2 2-1,-2 3-1,-3 0 1,-1 4-1,-3 0 1,-3 2-1,0-1 0,-3-1 1,-1 1 0,-3-1 0,-1-3-1,-1 4 1,-3-5-1,-2 1 1,-3-3 0,-2 1 1,-6-3 0,0-2-1,-6-1 0,0-1 0,-4 0 0,-1-3 0,-1 0-1,-3-4 0,2 1 0,-2 0 0,3-1 0,0-4 0,1-2 0,0-3 0,5 1-1,1-2 1,2-4-1,5-3 1,1 2-1,3-3 0,4 0 0,1 1 0,6 0 1,3 2-1,3 0 0,1 4 1,6-1 0,3 4-1,2 0 1,3 1 0,0 1 0,2 3-1,0 1 1,1 0 0,-1 4-1,-5-4-3,6 8-7,-11-2-10,-3-3-6,4 7-1,-20-10 1</inkml:trace>
  <inkml:trace contextRef="#ctx0" brushRef="#br0" timeOffset="63750.646">17464 8902 11,'-1'-12'23,"1"12"-1,0 0 0,11-6-18,-11 6-2,0 0 1,12 15 0,-12-15 1,6 20 1,-6-6 1,3 6 0,-6-2 0,6 9-1,-7-3-1,5 8 0,-2-3-2,4 8 2,-2-7-3,4 3 1,0-5-2,2 0 1,3-4 0,-2-5-1,1-1 0,-2-7-1,3 2-3,-10-13-3,12 13-8,-12-13-15,0 0 2,0 0-3,2-18 7</inkml:trace>
  <inkml:trace contextRef="#ctx0" brushRef="#br0" timeOffset="64403.683">18070 8910 26,'0'0'24,"0"0"-2,0 0 1,0 0-23,0 0-1,-4 13 3,4-13 1,-16 11 2,3-7 0,3 6 1,-7-6-1,3 3 0,-4-2-1,3 2-2,-2 2 0,4 1 0,1-2-1,12-8 0,-15 18 0,14-3-1,3-4 0,6 5 0,1-4 0,5 0 0,0 1 0,4 1 0,1 0-1,1 0 1,-1-2 0,-1-3-1,0 4 0,-3-5 1,0 3-1,-4-1 0,-11-10 1,13 17-1,-13-17 0,2 20 1,-6-9-1,-1 1 1,-5-1 1,10-11 0,-22 17 0,10-8 1,-5-3 0,4 1 0,-6-4 0,1 0 0,-3-2-1,2-1 0,-1 3-1,0 2 0,4-3 1,-1-1-3,17-1-2,-24 3-6,24-3-17,0 0-3,0 0 1,14-11-1</inkml:trace>
  <inkml:trace contextRef="#ctx0" brushRef="#br0" timeOffset="66276.789">18876 8303 1,'0'0'7,"0"0"-4,0 0 1,0 0 3,0 0 1,0 0 1,0 0 0,0 0 0,0 0 0,0 0 0,0 0-1,0 0-1,4 15-2,-4-15-1,3 22-1,-1-7 0,3 5-1,-1 8 1,3 5-1,-2 6 1,3 4-2,2 5 1,1 5 0,0 3 0,0 5-1,-1-2 0,0 3 0,-1-3-1,0-4 1,-4-4 0,0-3 1,-2-9-1,1-7 0,-2-6 0,3-7 0,-2-4-1,-3-15-2,13 16-7,-13-16-12,11-19-7,3 7-1,-8-14 1</inkml:trace>
  <inkml:trace contextRef="#ctx0" brushRef="#br0" timeOffset="66619.81">18657 8692 26,'0'0'25,"18"-9"2,-8-2-2,6 2-18,7 6-4,1-2 0,9 2 1,-2 1-1,4 3 0,2-2 0,3 1-1,-2-1-1,2 1 0,-3-3-1,-2 1 0,-4-2 0,-6-2-1,-4 2-1,-7-4-4,0 7-7,-14 1-10,0 0-5,12 3 0,-12-3 0</inkml:trace>
  <inkml:trace contextRef="#ctx0" brushRef="#br0" timeOffset="67294.849">19363 8879 8,'18'5'22,"-18"-5"0,20 3-7,-20-3-8,15 13-1,-5 0-1,-5 2 0,2 5 0,-3 3-2,0 7 1,-1-1-1,3 5 0,-4-6-1,2 1 0,-3-10 0,3 2 1,-4-9-1,2-1 1,-2-11 0,0 0 0,0 0-1,0 0 1,-12 2 0,12-2 0,-12-12 0,12 12-1,-15-18-1,9 7 1,0-2-1,3-3 0,0-3 0,6-6-1,3 0 0,6-1 0,4-2 0,4 2 0,6-1 0,3 1 0,2 7 0,1 4 0,-2 6 0,1 3 0,-2 3 0,-5 3-1,1 4-1,-8 1-1,2 6-2,-19-11-3,27 15-7,-27-15-7,0 0-8,16 16 1,-16-16 1</inkml:trace>
  <inkml:trace contextRef="#ctx0" brushRef="#br0" timeOffset="67902.883">19992 8840 17,'0'0'20,"0"0"-1,12-1-11,-12 1-9,5 15 1,-5-15 2,3 17 2,-1-4 3,-2-13 1,-1 27 0,-6-15 2,9 11-1,-9-10-1,9 14-1,-8-5-2,10 6 0,-4-4-2,6 5-1,0-7-1,5 0-1,3-4 0,4-3 0,-1-7 0,3-1 0,0-7 0,-2-3 0,-1-7 1,-1-1-1,-4-5 1,1-2 0,-2-2 0,-4-5-1,0 3 0,-1-1 0,-2 3 0,0-1 0,-2 3 1,-2 1 0,0 1-1,0 16 0,-1-20 0,1 20 0,-3-20 0,3 20 0,0-12-1,0 12-3,0 0-1,3-15-7,-3 15-17,16-2 0,-16 2-2,17-5 1</inkml:trace>
  <inkml:trace contextRef="#ctx0" brushRef="#br0" timeOffset="68647.925">20640 8951 15,'26'-5'15,"-8"-3"0,4-3-2,-5 0-3,0-1-2,-2 5-1,-5-5-2,1 6 1,-8-7-2,-3 13 1,4-21 0,-4 21 0,-5-18-1,5 18 0,-15-15 0,15 15-2,-23-9 1,12 10 0,-6 0-1,3 5 0,-4-1 0,4 4 0,-3-2 0,2 7 0,-1-5-1,4 4 1,-1-3-2,0 2 2,0 2-1,2 1 1,0 0-1,2 2 0,2-1 0,1 4 0,4-2 0,2 4 1,2-6-1,7 4 1,-3-5 0,6 1-1,0-4 1,4-1-1,0-2 0,3-1 0,1-3-1,2-1 0,2-2 0,2 0 0,2 0-2,-2-6-1,5 3-1,-5-8-4,12 11-12,-9-7-12,2-4 0,2 1-1,-3-9 2</inkml:trace>
  <inkml:trace contextRef="#ctx0" brushRef="#br0" timeOffset="69179.955">21404 8862 34,'0'0'27,"0"0"-1,0 0 1,0 0-23,0 0-3,0 0 0,0 0 2,0 0 0,10 18 1,-10-18-2,2 19 2,-2-19-1,0 23-1,-1-6 0,2 3 0,-3 2-2,2 4 1,-1 0-1,0 2 1,-2 1-1,2 4 1,-1-4 0,0-2-1,0-6 0,1-1 1,1-1-2,0-19-5,3 20-15,-3-20-10,0 0 1,0 0-1</inkml:trace>
  <inkml:trace contextRef="#ctx0" brushRef="#br0" timeOffset="74412.256">21685 8882 13,'0'0'7,"0"0"1,0 0 0,0 0-1,0 0-1,0 0 0,0 0 0,0 0 1,0 0-1,0 0-1,0 0 0,0 0 1,1 12-2,-1-12 0,4 17 1,0-5-1,-4 0 0,4 6 0,-4 0-1,4 7 0,-4-2 0,5 5-1,-5-4 0,4 6 0,-3-3-1,1 1 0,0-7 0,0-2 0,0-4-1,1-3 2,-3-12-1,4 14 0,-4-14 0,0 0 0,0 0 1,0 0-1,0 0-1,0 0 1,13-18 0,-7 7-1,3-1 0,2-3 0,3-2 0,5-4 0,1-1 0,3-2 0,2 3 0,2-1 0,-2 3 0,1-1 0,-3 3 0,-1 6 0,-2 4 0,-2 5 0,-1-2 1,-3 6-1,-1 3 0,-13-5 1,21 21-1,-14-9 0,2 1 0,-3 4 0,-3 2 0,0 1 1,-3 1-1,1 2 1,-2-4 0,0 3 0,-2-2-1,2-1 2,-2-2-2,3-2 1,-1-5-1,1-10 0,1 17 0,-1-17-1,4 11-1,-4-11 0,11 6-2,-11-6-5,15-3-14,-2-1-7,-4-7 0,9 3-1</inkml:trace>
  <inkml:trace contextRef="#ctx0" brushRef="#br0" timeOffset="77212.415">8132 11059 1,'0'0'13,"-9"-28"0,8 9-8,-3-3-3,3-1-2,2-2 0,2-3 0,4-3 1,2-1 2,3-2 3,4-2 1,7 5 1,4-6 1,8 5 1,2-2-1,5 7 0,2 0-1,6 5-2,-2 3-1,3 8-2,-7 4 0,0 9-1,-7 4 0,-1 9 0,-9 1 0,-1 10-1,-4 2-1,-3 5 2,-1 2-1,-3 0 1,0-1-1,-3 3 0,-1-2 0,-3-1-2,-4-1 2,-2-3-2,-5-2 1,-3 0 0,-7 0 0,-3-1 0,-7-1 0,-4-3 0,-6 0 1,-4-3 0,-6-3 0,-3 0 0,-2-6 0,-3 0 0,0-9 0,1-2-1,2-4 0,7-4 0,7-5 0,8-9-1,10-3-2,9-7-4,18 4-9,6-1-12,5-9-2,10 5 1,-1-6 1</inkml:trace>
  <inkml:trace contextRef="#ctx0" brushRef="#br0" timeOffset="78160.47">10340 10980 1,'0'0'16,"-27"4"4,15-2-4,-1-2-3,-2-7 0,15 7-3,-21-16 1,17 5 0,-6-6-1,9 3-1,-5-7-3,10 5-1,-4-5-2,8 1 0,2 1-2,5 3 0,2-1-1,4 2 0,4 0 1,3 3-2,0 4 2,2 2-1,-2 3 0,-3 3 0,-3 3 0,-1 6 0,-6 0 1,-6 6-1,-2 2 2,-5 6-2,-4-1 1,-5 3-1,-1 2 1,-3-3 0,-2 1 1,-5-2-2,1-6 1,-1-3 0,-1 0 0,-1-6 0,-1-4-1,2-3 1,-2-2-2,1-7 1,2 2-1,-1-7-2,8 3-6,-6-10-19,9-5-3,8 0-1,5-9 0</inkml:trace>
  <inkml:trace contextRef="#ctx0" brushRef="#br0" timeOffset="78564.491">10877 10264 35,'0'0'28,"6"-12"0,-6 12 0,6 13-22,-7-2-3,4 9 0,-1 4-1,3 6 1,-3 7-1,3 5 1,-4 4-2,4 7 2,-5-1-2,2 4 2,-3-2-1,1 2-1,-2-7 1,2-2-1,0-9 0,1-6-1,1-6 1,0-5-2,0-8 0,-2-13-3,5 11-3,-5-11-5,0 0-6,-17-26-1,13 14-3,-10-12 0,4 0 1</inkml:trace>
  <inkml:trace contextRef="#ctx0" brushRef="#br0" timeOffset="78811.507">10703 10649 16,'-12'-15'15,"12"15"0,0 0 0,19-2 1,3 9-2,-2-8-1,17 10 1,-5-12-4,15 9-2,-6-7-2,9 6-3,-6-3 0,3 3-1,-5-1-1,-1-1-1,-5 2-1,-5-2-2,-1 5-4,-12-10-11,-2 1-13,0-1 0,-16 2 1,8-19 1</inkml:trace>
  <inkml:trace contextRef="#ctx0" brushRef="#br0" timeOffset="79399.541">11210 10284 39,'0'0'28,"0"0"1,0 0-1,1-14-21,-1 14-5,3 21-1,-1-3 0,-2 4 0,4 7 1,-5 4 0,3 7 0,-4 1 0,0 9 0,-1-4-1,1 9 1,-2-2 0,0 4-1,-1-6 1,3-3-1,-1-6 1,2-3-1,0-6 0,2-4 0,1-12-1,-2-17 0,16 13-1,-1-17 0,4-6-1,3-12 0,4-5-1,2-8 2,4 0-1,-3-1 2,0 4 0,-4 2 2,-4 7-1,-2 9 0,-4 8 1,-1 8 0,-3 7-2,2 4 1,-4 8 0,1 2-1,0 6 1,-2 1 0,0 1 0,-2-2-1,-2 0 1,-2-4-1,2-3 0,-1-4-2,5-2-3,-8-16-13,12 1-14,5-4 1,0-9-1,7-2-1</inkml:trace>
  <inkml:trace contextRef="#ctx0" brushRef="#br0" timeOffset="80276.591">11955 10880 46,'11'18'25,"-11"-18"1,20-7-10,-4 2-15,1-6-1,6 2 3,-1-6-1,5 2 1,-2-6 0,2 4 0,-5-4-1,1 4-1,-6 1 0,-4-1 0,-4 2 0,-7-2-1,-7 4 0,-3 1 1,-8 2-1,-4 5 0,-5 0 1,-2 7-1,-4 2 0,0 6 1,-4 3-1,3 4 1,0 4 0,1 0 0,4 4 0,3 0-1,3 0 1,5-1-1,5-3 2,7 0-2,1-6 1,8 2 0,4-2-1,6-2 1,11-4 0,6-1-1,4-3-1,6-5 2,5 1-2,4-6 1,2-8 0,0-2-1,-1-3 0,-3-6 2,-1-1-1,-6-1 0,-3-3-1,-6 0 1,-6 3-1,-4 3 1,-7 2 0,-4 7-1,-4 1 1,-8 11-1,0 0 0,0 0 0,11-6 1,-11 6-1,1 11 0,-1-11 0,6 21 1,-2-8 0,1 4 1,2 1-1,0 2 1,1-1-1,-2 1 1,1-1-1,-1-4 0,-1-2 0,-5-13 0,2 15 1,-2-15-1,0 0 0,-13 6 0,13-6 1,-21-13-1,9 5 1,-1-4 0,-1-3 0,3-4-1,5-2 1,5 1-2,5 0 2,7 1-2,6-1 1,7 2 0,4 4-1,9-1 1,2 4 0,1 4-1,2-3-1,4 9-6,-8-4-14,2 0-7,5 8-1,-11-8 0</inkml:trace>
  <inkml:trace contextRef="#ctx0" brushRef="#br0" timeOffset="81319.651">13292 10706 3,'14'-2'21,"-15"-15"1,14 15-1,-13 2-13,2-10-5,-2 10 1,0 0 1,14-5 1,-14 5 0,0 0 1,0 0 0,1 11 0,-1-11-2,-2 14-1,2-14-1,-2 27 0,1-7 0,4 2 0,-2 5 1,4 5-2,-3-2 2,4 3-2,-2-7 1,3 1-2,-2-10 1,6-1-2,0-11 0,5-8 0,3-8-1,5-8 1,1-4-2,3-5 2,0-4-1,1 2 1,-5 3 0,-3 4 1,-5 8-1,-3 10 0,-13 5 2,18 12-2,-12 8 1,-1 6-2,0 2 2,2 5-1,2-2 1,0 0-1,0-4 0,2-5 0,2-7 1,2-4 1,1-6-1,3-5 1,0-6-1,3-4 0,-2-5 0,2-3 0,0-3-1,-2-4 1,0-1-2,-2 0 2,-3 0-2,-2 2 2,1 1-3,-3 4 2,0 2-3,-4 1-1,6 10-4,-10-10-8,10 9-15,-2 5-2,-11 2 2,23-7-1</inkml:trace>
  <inkml:trace contextRef="#ctx0" brushRef="#br0" timeOffset="81644.669">14310 10702 46,'0'0'29,"0"0"-1,-14 4 2,14-4-25,0 13-5,-2 3 1,1 5 0,-1 6 0,-1 5 1,0 2 1,1 3-2,-1-6 1,3 1-2,1-4-1,0-8-4,10-1-10,1-10-15,-1-11-1,9-2 2,-3-12-2</inkml:trace>
  <inkml:trace contextRef="#ctx0" brushRef="#br0" timeOffset="82567.722">14990 10615 57,'0'0'32,"-14"-2"-2,-4-1 1,1 2-26,-7 11-6,-4 4 1,-6 6 0,-4 4 0,-1 1 1,-3-2 0,3-1-1,1 0 0,7-2 1,3-2 0,9-6-1,8-2 0,11-10 0,3 14 1,10-5-2,5 4 1,7 2-1,3-3 1,0 5-1,3 2 1,-3 4-1,-4-1 1,-4-1 0,-6-4 0,-4-3 0,-6 0 0,-4-14 1,-14 14-1,-2-13 1,-6-2 0,-1-1 0,-4-3-1,0 0 1,2 0-2,0 0 1,6 2 0,4-2 0,15 5-1,-12-5 0,12 5 1,20-5-2,2 3 1,3-4-1,12 2-1,2-4 0,10 0-1,-2-8 0,9 6 0,-2-10 1,3 6 0,-2-7 1,2 3-1,-5-5 3,-1 0-1,-4 1 1,-7 1 0,-8 3 0,-5-2 0,-8 2 0,-4 2 1,-9 4 0,-6 12 0,-5-15 1,-7 9 0,-2 2-1,-4 0 1,-2 8 0,-4-4 0,3 5 0,-6 0 0,5 2 0,-2 0 0,1 6 1,0-2-2,2 4 1,0-2 0,4 4-1,1 4 1,4-2-2,2 2 2,7 2-2,4-4 2,7 5-1,3-4 1,10 4-1,4-7 0,6 7 0,5-4 0,6 1 0,2-1 0,3-1-1,6 2-4,-6-11-13,8 1-16,0-4 1,-7-14-1,0-6-1</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1.63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0 236 0,'9'0'-130'16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0.251"/>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 1346 64 0,'0'4'24'0,"0"-4"-12"0,0 0-23 15,0 0 24 1,10-4 14-16,-1-5 13 15,1 1 5-15,4-5-4 16,0 0-2-16,0-8-14 16,1 0-5-16,3-12-11 15,1-18-4-15,5-8 1 0,4-8-1 16,1-4 0-16,4-1-3 16,5 1-2-16,0-1 3 15,0 1 0-15,4-9-1 16,5 0-2-16,1 0 3 15,-1 0 2-15,-4 9-2 0,-1 7 0 16,-4 6-1-16,5 16-2 16,-10 4-2-16,0 8 1 15,-5 5 1-15,-4 4 0 16,-5 8 2-16,0 5 1 16,-5 4-4-16,-5 4 1 15,1 4 0-15,-5 9 2 16,-5 8-1-16,4 8-1 15,-4 9 3-15,0 8 0 16,0 13 3-16,0 0 3 16,0 4-2-16,5 4 1 15,0 1-5-15,0 7-2 0,-1 5 0 16,1 0-1-16,0 4 0 16,-1-4 2-16,1 0-3 15,-5-17 0-15,0-4-1 16,0-9-2-16,0-3-2 15,-5-5-1-15,1-4-5 16,-1-5 0-16,-4-3-12 16,-1-5-4-16,1-8-5 15,-6-5 0-15,1-7-53 16</inkml:trace>
  <inkml:trace contextRef="#ctx0" brushRef="#br0" timeOffset="1188.179">1251 1468 96 0,'0'0'38'0,"5"-5"-20"0,0-3-28 0,-1 4 6 16,1-1-2-16,5-3 3 15,-1 0 22-15,5-1 9 16,0-3 9-16,5-1 2 16,0-8-10-16,0 0-3 15,5-4-11-15,0-1-4 16,-1-3-6-16,1 0-4 0,-5-1 0 16,0 5 1-16,-5 0 1 0,0 4-1 15,-4 4-2-15,-1 0-2 16,0 4 1-16,1 5-1 15,-1 21 0 1,1-1 4-16,-5 9 1 16,-1 0 3-16,1 9 3 15,0-5 2-15,-5 4-1 16,0-3-1-16,0-1-1 16,0-4 0-16,0-4-7 15,0-5-2-15,-5-3-25 16,5-13-7-16,-5-9-72 15</inkml:trace>
  <inkml:trace contextRef="#ctx0" brushRef="#br0" timeOffset="1816.953">2060 1097 140 0,'0'17'52'0,"0"-17"-28"0,0 9-26 0,0-9 9 15,0 16-5 1,5 5 1-16,4 5 0 16,1 7-1-16,-1 5 1 0,1 0 0 15,4 8 5-15,-4 9 3 16,-1 0 2-16,0-5 5 15,-4-4 10-15,-5-4 6 16,-5-4-4-16,-4-8-1 16,-10-1-12-16,-5-4-5 15,-4-12-12-15,-5-9-5 16,0-8-6-16,0-4-4 16,-5-5 0-16,-5-8 1 15,10-13-1-15,5 1 2 0,-1-5-24 16,6 0-10-16,8 0-38 15</inkml:trace>
  <inkml:trace contextRef="#ctx0" brushRef="#br0" timeOffset="2013.046">1980 1177 192 0,'33'-8'71'0,"-9"8"-38"0,4 0-30 16,-14 0 15-16,5 0-7 15,5 0-1-15,4 0-6 16,1-4-3-16,4-1 0 16,-5 5-1-16,5 0 0 0,-4-4-7 0,-1 4 0 15,-4 0-24 1,-1-4-9-16,-9 4-41 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3.90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22-1 120 0,'-5'0'46'0,"5"0"-24"0,-4 4-13 0,4-4 16 15,0 0-8-15,0 0-2 16,-5 4-2-16,0 0 1 16,5 0-7-16,0-4-4 0,0 9 0 15,0-1 2-15,-4 5 4 16,4-1-2-16,4 1 1 16,1 4-3-16,0 0 0 15,-1 4-3-15,1 4 1 16,0 4-2-16,0 5 2 0,-1 4-4 15,-4 0 0 1,0 4 1-16,-4-9 0 0,4 5 4 16,-5-8 5-16,0-1-1 15,0-8 1-15,5-4-8 16,-4-4 0-16,4-5-1 16,0-12 2-1,0-9-1-15,0 1-1 16,-5-5 3-16,5-4 4 15,0-4 4-15,0-1-2 16,0-3 0-16,0-1-3 16,5 1-1-16,4 0-6 15,5-1-1-15,5 1 1 16,0 3 2-16,5 1 0 16,0-4-1-16,4 3 1 15,0 5-1-15,5 5 0 0,-4 3 2 16,-1 5-1-16,1-1-1 15,-6 5-2-15,1 0-1 16,-5 4-1-16,-5 0 0 16,0 8-2-16,-4 1 1 15,-6-5-15-15,1 0-4 16,-5-4-32-16,5 4-12 16</inkml:trace>
  <inkml:trace contextRef="#ctx0" brushRef="#br0" timeOffset="510.332">614 394 188 0,'-19'0'71'0,"19"0"-38"0,-10-4-25 16,10 4 16-16,0-5-10 16,-4-3-3-16,-1 0 0 0,5-5 3 15,0-8-8-15,0 0-1 0,5-4-1 16,4 4-2-16,5 0-2 15,5 0-4-15,0 0 0 16,5 0-5-16,-1 4 1 16,6 4 2-16,-1 9 1 15,-4 0 3-15,-1 0 1 16,1 4 1-16,-10 4 2 16,-4 4 1-16,-1 9 3 15,-4 4-8-15,-5 4-3 16,-5 5 0-16,0-1 3 15,-9 1 10-15,0-5 6 16,-10 0 7-16,1-4 4 0,-1-4-7 16,0-5-3-16,1-3-8 15,-1-5-3-15,-4-8-13 16,4-5-4-16,10-7-23 16,9-10-9-16,0-7-64 15</inkml:trace>
  <inkml:trace contextRef="#ctx0" brushRef="#br0" timeOffset="1200.305">1087 20 164 0,'5'0'63'0,"-5"-9"-34"0,0 5-23 15,0 4 17-15,0 0-5 16,0 0-1-16,4 0-5 15,1 0 0-15,4 4-7 16,1 0-1-16,4 1 0 0,0-1 2 16,0 8 1-16,1 1-1 15,-1 0-1-15,0 3-3 16,5 1-2-16,0 4 1 16,-5 5 1-16,-4 3-3 15,-1 5-2-15,0 3-3 0,-4 1 1 16,-5-4 3-16,0 0 3 15,-5-5-2-15,-4 0-2 16,-5 5 2-16,0-4 2 16,-5-9 4-16,-5-5 4 15,0-3 5-15,-4 0 3 16,-5-5-5-16,0-12-2 16,0 0-5-16,4-9-4 15,1 0-3-15,9-3-1 16,5-1-12-16,9 0-5 15,10-8-16-15,14-1-5 16,9-3-38 0,10 0-36-16,5 3 41 0</inkml:trace>
  <inkml:trace contextRef="#ctx0" brushRef="#br0" timeOffset="1530.792">1465 305 156 0,'5'25'57'0,"0"-13"-30"0,-1 5-27 16,-4-8 13-16,5-1-5 16,-5 0 1-16,5 1-1 15,0-1 0 1,14-8 0-16,0-4 0 0,-1-4-4 16,6-5-1-16,0-8-1 15,4-4-2-15,1-5 1 0,-1 1 1 16,-4-1 12-16,-5 5 6 15,-5 0 7-15,-5 4 4 16,-4-4-9-16,-5 4-2 16,-5 4-12-16,-4 0-5 15,-1 9-11-15,-4-1-5 16,-5 9-13-16,0 13-4 16,0-1-8-16,-4 5-2 15,-6 4-46 1,6 5-28-16,4-5 52 15</inkml:trace>
  <inkml:trace contextRef="#ctx0" brushRef="#br0" timeOffset="1922.353">1806-103 156 0,'24'-42'57'0,"-15"12"-30"0,1-8-12 16,-6 26 18-16,1-1-5 15,-5 0 0-15,0-3-6 16,0 3-4-16,0-4-10 16,5 5-3-16,-5-1 1 0,0 4-1 15,0 1 2-15,0 4-2 16,0 4 0-16,0 8-1 16,-5 5 0-16,0 4 0 15,1 12 0-15,-1 5-2 16,-5-1-2-16,1 5 1 0,4 4-1 15,0 9-3-15,1-5 2 16,4 9 1-16,0 8 2 16,0 4 1-16,4-4 1 15,1-8 6-15,0-5 4 16,4 1-5-16,1-9-1 16,4-4-4-16,10-17-3 15,4-4-14-15,10-17-6 16,4-9-28-16,6-3-12 15,9-18-55 1</inkml:trace>
  <inkml:trace contextRef="#ctx0" brushRef="#br0" timeOffset="2823.067">4635 132 172 0,'0'-4'66'0,"5"0"-36"0,-5-1-37 0,0-3 10 16,-5 0-3-16,1-9 2 16,-6 4 12-16,1 1 6 15,-6-1-10-15,1 0 14 0,0 5 6 16,-5 4 2-16,0 0 1 16,0 4-7-16,-4 4-4 15,-1 0-10-15,0 9-3 16,1-1-5-16,-1 5-3 15,5 4 2-15,0 0 0 16,0 4 1-16,0 5 0 16,5 3-2-16,5 1 1 15,-1 0 0-15,10-1 1 16,0-3 2-16,10-1 1 0,4 1-1 16,5-5 1-16,0 0-4 15,9-4-2-15,5-8-5 16,5-5 0-16,5-8-18 15,4-4-6-15,10-4-20 16,-10-5-10-16,-4-12-66 16</inkml:trace>
  <inkml:trace contextRef="#ctx0" brushRef="#br0" timeOffset="3364.618">4929 56 184 0,'9'5'68'0,"1"3"-36"0,9 0-20 0,-10-3 19 16,5-1-7-16,0 4 0 16,5 1-11-16,0-1-3 15,0 0-6-15,0 9-1 0,0 0 1 0,0 8-5 16,0 9-1-16,-5 4-10 16,0 0-3-16,-4 0 8 15,-6 8 3-15,-4-4 4 16,0 0 0-16,-4-8 4 15,-11-9 5-15,1 0 4 16,0-8 2-16,-5-5-2 16,0-3 0-16,0-9-5 15,0-4-3-15,-4-9-2 16,4-4 0-16,-5-4-4 16,5 0 0-16,5 0-4 15,5 0 1-15,4-4-3 16,5 4 0-16,5 0-5 15,9 0-3-15,5 0-9 0,9 0-3 16,5 4-3 0,5 0 1-16,5 0-4 15,4-4-2-15,0 4-33 16,1 1-16-16,-6 3 41 16</inkml:trace>
  <inkml:trace contextRef="#ctx0" brushRef="#br0" timeOffset="3859.039">5572 56 172 0,'0'17'66'0,"0"-13"-36"0,5 1-26 15,-5 3 15-15,5 0-9 16,-1 1-1-16,1 3 1 16,5 1 1-16,-1 4-5 15,-4 8 0-15,-1 5 1 0,6 3 1 16,-5 5 0-16,4 0-2 16,-4 0 1-16,0 0-9 15,-1-5-3-15,-4-3 5 16,0-13 4-16,-4-5 7 15,-1-3 3-15,0-5 1 16,-4-8 4-16,-1-5-7 16,-4-8 1-16,5-8-6 0,-6-4 1 15,6-5-5-15,-1 0-2 16,1 1 2-16,4-1 0 16,5 5-1-16,5 3-2 15,4 1 1-15,6 4-1 16,8-4-3-16,6 4 2 15,4 8 1-15,5-4 0 16,14 5-3-16,0-1 2 16,14 1-12-16,0 3-7 15,-4 1-27-15,-6-1-10 16,-13 1-52 0</inkml:trace>
  <inkml:trace contextRef="#ctx0" brushRef="#br0" timeOffset="9203.429">524 1411 20 0,'0'4'11'0,"0"4"-6"0,0-4 20 15,0-4 17-15,0 5-2 16,0 3 1-16,0 0-3 16,0 5-2-16,0 0-13 15,0-1-4-15,0 1-11 16,0 4-1-16,-5 4 0 0,0 4-3 15,1 4-1-15,-1 9 1 16,-5 4 2-16,1 0 6 16,-1 0 4-16,1 5-2 0,0-1 0 15,-1-4-6-15,1 4 0 16,-1-12-12-16,5-5-2 16,1 1 7-16,-1-9 6 15,0-4-8-15,0-5-1 16,5-3-6-16,0-1-2 15,0-8-11-15,5-4-4 16,5-4-41 0,-1-5-53-16,-4-4 30 15</inkml:trace>
  <inkml:trace contextRef="#ctx0" brushRef="#br0" timeOffset="9908.481">893 1558 220 0,'-14'12'85'0,"9"1"-46"0,0 4-41 0,0-9 14 15,1 9-8-15,-1 4-1 16,-9 9-3-16,4 3-1 16,-4 1 1-16,0 4 6 0,9 0 6 0,0-5 3 15,5-3 3-15,10-1-8 16,14-12-3-16,-1-4-13 15,10-13-6-15,10-13 6 16,4-4 2-16,1-12 6 16,-6-5 1-16,-4-8 5 15,-5 0 3-15,0 0 7 16,-4 0 3-16,-10 8 1 16,-5 1 1-16,-5 3-7 15,-4 5 1-15,-5 4-6 16,-5 0 1-16,-4 0-5 15,-1 4-2-15,-4 0-2 16,0 4-3-16,-5 1-2 16,-5 3 1-16,1 5-4 15,-1 0 1-15,0 0-3 0,1 4 0 16,-1 0-5-16,0 4-3 16,1 0-7-16,4 5-3 15,0-1-38-15,5 5-14 16,-1 4-37-1</inkml:trace>
  <inkml:trace contextRef="#ctx0" brushRef="#br0" timeOffset="11198.839">1602 1558 172 0,'0'8'66'0,"-4"-4"-36"0,-1 5-20 16,5-5 17-16,0 4-15 16,0 1-5-16,0 4-6 15,-5-1-2-15,5 5 1 16,-4 8 0-16,-6 5 0 0,1-1 6 16,-1 5 4-16,1 8 10 15,-1-9 7-15,10 1 12 16,0-9-16-1,5 1-6-15,4-10-15 16,6-3-4-16,4-9-4 16,4-8-1-16,6 0-1 15,-1-5 0-15,0 1 7 16,6-5 5-16,-6-4 7 16,0 1 3-16,1-10-5 0,-1-3-3 15,-4-9-3-15,-1-4 0 16,-4 0-4-16,0 4 0 15,-5 0 1-15,1 0 0 16,-6 1 2-16,-4 3 3 16,-5 0 0-16,-5 9 0 15,0 4-1-15,-9 4 2 16,-5 0-3-16,-4 5-2 16,-1 3 2-16,-9 5 0 15,0 8-8-15,0 1-2 16,-1 3-5-16,1 5-3 0,-5 3 0 15,1 5-1-15,3 1-20 16,6-6-7-16,0 5-70 16</inkml:trace>
  <inkml:trace contextRef="#ctx0" brushRef="#br0" timeOffset="24395.889">4730 1390 68 0,'-5'-5'27'0,"0"5"-14"0,-4-4-44 0,9 0-9 16</inkml:trace>
  <inkml:trace contextRef="#ctx0" brushRef="#br0" timeOffset="23075.255">4900 1297 64 0,'5'-4'27'0,"-10"4"-14"0,10-4 11 16,-5 4 19-16,0 0-10 16,-5 4-4-16,5-4-3 15,-4 0-2-15,-1 4-13 16,0 0 2-16,0-4 1 0,-4 4-3 16,-1-4 1-16,1 0-7 0,-1 0-1 15,-4 0-2-15,0 0 1 16,-5 0-4-16,0 0 0 15,-4 5 3-15,-1-1 1 16,0 0-4-16,1 0 1 16,-1 1-2-16,5 3 0 15,0 0 2-15,0 1 2 16,5-1-3-16,0-4 0 16,-5 5 1-16,9-5 2 15,1 0-3-15,4 5 0 16,0-5 1-16,1 0 2 15,-1 4-1-15,0 1 2 16,1-5 0-16,-1 0 1 0,0 0-5 16,5-4 1-16,0 5-2 15,0-5 0-15,0 8 0 16,0-8 0-16,0 8 2 16,0-8 0-16,10 13 2 15,-1-4 1-15,0-1 1 16,6 5 0-16,-1-5-2 15,10 0-2-15,-1 1 1 16,6-1-1-16,4 1-5 16,0-1 1-16,-5 0 0 15,1 5-1-15,-6 4 1 16,1 4 0-16,-5 4-2 16,0 5 1-16,-5-1 3 0,0 0 3 15,-9 1-2-15,0-1 0 16,-5-3 1-16,0-1 2 15,-5-4 3-15,-5-4 2 16,1 4 5-16,-5-5 5 16,-10 6 2-16,-4-10 1 15,-10 1-5-15,-5-1 1 16,1-3-5-16,-1-1-1 16,5-4-6-16,-9 1-3 15,9-5 0-15,5 4-1 0,5-4-5 16,4 0-1-16,5 0-8 15,0 0-4-15,5 0-19 16,9-4-9-16,0-13-61 16</inkml:trace>
  <inkml:trace contextRef="#ctx0" brushRef="#br0" timeOffset="24845.304">4692 1348 148 0,'0'-5'55'0,"0"10"-30"0,0-1-14 0,0-4 18 15,0 0-17-15,0 0-4 16,0 0-7-16,0 0-4 16,0 0 2-16,0 0 4 0,0 0 3 15,5 0 4-15,4 0 1 16,1 0-1-16,4 0 1 15,0 0-4-15,0 0 1 16,5 0-5-16,0 0-2 0,0-4 0 16,5-1 1-16,-1 1-1 15,1 0-1-15,0 4 1 16,4-4-1-16,1 0 2 16,-1-1 1-16,5 1 1 15,0 0 0-15,0 0-2 16,-4-5 1-16,-6 5 2 15,-4 0 4-15,-5 0 2 16,-4-1 1-16,-1 1-4 16,-4 4 0-16,-5 0-7 15,0 0-1-15,-9-4 0 16,-6 0 0-16,1 4 0 16,-5 0 2-16,0 4-6 15,0-4 1-15,-4 0-6 16,-1 4-1-16,-4 0 0 0,-1 1 1 15,-4-1 3-15,0 0 2 16,-5 0-5-16,-4 0 1 16,-10 1-16-16,0-1-7 15,0 0-60 1</inkml:trace>
  <inkml:trace contextRef="#ctx0" brushRef="#br0" timeOffset="23975.611">5312 1840 208 0,'-24'-5'79'0,"15"1"-42"0,-5-4-39 15,9 4 14-15,-5-5-6 16,1-3-1-16,-1-5 3 16,1 0 5-16,4-4-7 15,1 0 6-15,-6-4 3 0,10-1-1 0,5 1 0 16,4 0-6-16,5 0 0 15,1-5-7-15,4 5-1 16,4 0 0-16,10 0 2 16,0 4-6-16,5-1 1 15,0 6 1-15,0-1 3 16,0 4 0-16,-5 5-1 16,0-1 1-16,0 5 1 15,-4 4 1-15,-1 4 1 16,0 9-2-16,-4 0 1 15,-5 3-2-15,0 1-1 0,-5 4-2 16,-4 0 1-16,-10 5 1 16,0 3 2-16,-5 0-1 15,-5 5 2-15,-4 0 2 16,-5-1 4-16,-4 1 5 16,-6-5 1-16,1-3 0 15,-5-5 1-15,-10-4-4 16,-4-1 0-16,-1-3-7 15,1-5-3-15,5-3-6 16,4-10 0-16,0-3-11 16,5-9-3-16,0-4-40 15,4-8-14-15,1-1-56 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04.94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205 0 264 0,'-33'26'101'0,"19"-14"-54"0,-10 1-48 0,19-9 20 16,-4 4-18-16,-5-3-4 16,-1-1-17-16,-4 0-7 15,0 4 14-15,5 5-16 0,0 0-2 16,5-1-24-16,-1 1-47 15,5-5 17-15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04.52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114 34 180 0,'0'-4'68'0,"0"8"-36"0,0-4-29 0,0 0 15 15,0 0 2-15,-5 0 2 16,0 0 4-16,1 0 1 15,-1 0-14-15,0 0 3 0,-4 0 2 16,-1 0-6-16,5 0-2 16,-4 0-8-16,4 0-3 15,-4 0-20-15,-1-4-9 16,6 0-42-16,-11-9-16 16,1 0-5-1</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12.76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289 530 140 0,'-5'-5'55'0,"5"5"-30"0,0-4-21 0,0 0 13 16,-5 0-6-16,0 0 1 15,1-1-7-15,-6 1-1 16,1-4-2-16,-1-5 5 0,1 0 3 16,-1 1 3-16,1-5 3 15,-5-4-3-15,-1-4 0 16,1-9 1-16,0-4 4 15,0 5-8-15,0-1-3 16,0 0-2-16,-1 5 1 16,1-5-3-16,0 5 0 15,0 4-1-15,0 4 1 16,4 4 0-16,1 0 1 0,-1 4-2 16,5 1-2-16,1 3-8 15,-1 5-3-15,5 0 8 16,0 0 4-16,0 4-5 15,0 0-1-15,5 4-5 16,4 0 1-16,1 0-6 16,-1 0-3-16,1 5-8 15,4-1-4-15,0 1-52 16,0 3-28 0,0 5 53-16</inkml:trace>
  <inkml:trace contextRef="#ctx0" brushRef="#br0" timeOffset="405.663">132 504 168 0,'-9'21'63'0,"4"-8"-34"0,-4 0-23 0,4-5 17 0,0 0-12 15,-4 1-1-15,-1-1-2 16,-4 1 0-16,0 3-4 16,-5 5 8-16,0 0 7 0,0 4 5 15,-4 4 3-15,-1 0-3 16,0 1-3-16,1-1-11 15,-1 0-4-15,5-4-4 16,0 0-2-16,5-4-4 16,4 0-2-16,1 0 0 15,0-5 2-15,4 1 2 16,0-5 1-16,5 1-6 16,0-5 0-16,0-4-15 15,10-4-5-15,-1-9-88 16</inkml:trace>
  <inkml:trace contextRef="#ctx0" brushRef="#br0" timeOffset="-5766.189">-161-1830 196 0,'5'13'74'0,"0"-5"-40"0,9 1-40 16,-5-5 14-16,1 0-27 16,-1-4-7-16</inkml:trace>
  <inkml:trace contextRef="#ctx0" brushRef="#br0" timeOffset="-5521.391">284-1901 224 0,'5'12'85'0,"-1"-3"-46"0,1 8-21 0,0-5 25 16,4 1-22-16,1 4-8 16,-6-1-38-16,1 1-16 15,0-4-74-15,-5-5-31 0</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03.19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-160 1361 200 0,'-14'-4'74'0,"14"4"-40"0,-5 0-35 0,5 0 15 0,0 0-6 15,-4 0 1-15,-1 0-1 16,0 0 0-16,1 0-4 16,-1 0 6-16,0 0 3 0,0 0 2 15,1 0 4-15,-6 0-11 16,1 0-4-16,-1 0-6 16,-4 0-1-16,0 0-20 15,4 0-10-15,-4-4-41 16,-5 0-52-1,0-5 31-15</inkml:trace>
  <inkml:trace contextRef="#ctx0" brushRef="#br0" timeOffset="267.473">-770 1286 184 0,'-14'0'71'0,"9"-5"-38"0,-4 1-23 0,4 8 17 16,0-4-18-16,-4 0-6 16,-1 0-8-16,1 0-2 0,-5 5 4 15,-1-5-8-15,-3 4 0 0,-1 0-1 16,0 0 0-16,0-4-29 15,-5 0-50 1,0 0 11-16</inkml:trace>
  <inkml:trace contextRef="#ctx0" brushRef="#br0" timeOffset="478.085">-1418 1281 284 0,'-47'9'107'0,"28"3"-58"0,0-3-46 16,14-5 21-16,-5 0-19 15,1 0-4-15,0 1-12 0,-6 3-6 16,1-4 9 0,0 0-14-16,0 5-5 0,4-5-10 0,1 4-2 15,9 1-56 1</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05.75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3837-950 104 0,'5'-9'41'16,"0"9"-22"-16,0-8-11 0,-1 4 11 0,1 0-11 16,0-5-2-16,4 1-2 15,1-9 0-15,4-8-2 16,0-5 5-16,0-3 5 0,1-5 5 16,3-8 2-16,1-1-2 15,5 1 0-15,4 0-5 16,6-5 0-16,-1 1-7 15,0-1-1-15,5 1 0 16,0-5 0-16,-1 1 0 16,-3-1 2-16,-1-4-1 15,0-4 2-15,0 4-4 0,0 4-2 16,0 5-3-16,-5 4 1 16,1-1 1-16,-1 5 0 15,-4 4 2-15,0 1 1 16,-1 3 1-16,-4 4 2 15,0 5-1-15,-5 4 2 16,-4 4-2-16,-1 5 2 16,1-1-4-16,-6 5 0 15,1 4-3-15,0-1-1 16,-5 5-1-16,0 0 0 16,0 9 2-16,0 3 2 15,0 1-1-15,-5 4 2 0,0 8-4 16,1 4 0-16,-6 5 1 15,1 8 2-15,-1 13-3 16,1 8 0-16,-1 8-6 16,1 9 0-16,-1 0-6 15,1 0-2-15,0-4 6 16,-1 4 5-16,1 0 1 16,4-5-1-16,0-7-2 15,0-9-1-15,5-9-1 16,0 0 2-16,0-12-3 15,0-4 1-15,0-9-1 16,0-4 1-16,-4-4-4 16,-1 0-3-16,0-9-13 15,-4-3-8-15,-1-10-27 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06.12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4126-1455 64 0,'10'-4'24'0,"-1"4"-12"0,15-8-12 0,-15 3 5 0,5-3 16 16,5 0 11-16,0-1 4 16,5 1 2-16,4 3-5 15,5-3 0-15,-4 4-10 16,-1 0-4-16,1-1-11 16,-1 5-1-16,-4 0 0 0,4 0-6 15,-4 5-2-15,4-5 2 16,-9 4 1-16,0 0-3 15,-5-4 1-15,0 4 0 16,-4 0 0-16,-10-4-14 16,-5 9-47-1,0-9-60 1,-4-9 26-16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42.51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1227 2644 108 0,'0'0'44'0,"0"-4"-24"0,0 8-17 0,0-4 12 15,0 0-7-15,0 4-2 16,0 0-3-16,0 5-3 16,0-1 3-16,0 1 2 15,0 3-2-15,0 1 0 0,0 8 3 16,0 0 1-16,0 13 3 16,0 3-3-16,-5 10-2 0,5 12-5 15,0 8-2-15,0 9 1 16,0 3 0-16,0 1 1 15,5 13 0-15,-5-9-3 16,0 13 2-16,4-1 1 16,1 5 2-16,-5-4 1 15,0-9 3-15,0 5 3 16,0 4 2-16,-5-1 3 16,1 5 2-16,-1-12-3 15,-5-1 2-15,1-12 1 16,4-13 2-16,1-9-4 15,-1-7 0-15,-5-5-8 16,1 0-2-16,4-9-2 0,0-3-2 16,-4-5-2-16,4-4 1 15,1 0 1-15,4-4 0 16,0-4 0-16,0-1 2 16,-5-3-3-16,5-5-2 15,0 4 2-15,0 5 0 16,-5 4 1-16,5 4 2 15,-5 8-1-15,1 9-1 16,-6 4 3-16,1 0 0 16,-1 0 3-16,1-4 1 15,-1 0-3-15,6-9-3 16,-6-3 0-16,5-1-1 16,1-4-3-16,-1 0 0 0,0-4-5 15,0-5-2-15,5 1-2 16,0-5 2-16,0 1-5 15,0-1-3-15,5-4 5 16,0 5 3-16,4-1-3 16,1 9 1-16,-1 4-12 15,5 4-2-15,1 1-8 16,-1 3-46 0,0-4 2-16</inkml:trace>
  <inkml:trace contextRef="#ctx0" brushRef="#br0" timeOffset="11950.767">1506 3897 160 0,'-10'13'63'0,"6"-5"-34"0,-1-3-34 16,5-5 12-16,5 4-8 15,-1 0 0-15,6 0-4 16,-1 0 1-16,10-4 2 15,5-4 1-15,4-8 3 0,5-10-1 16,10-11 2-16,9-9 2 16,5 0 2-16,9-9 1 15,14 5 2-15,1-4 1 16,4 3 1-16,-4 5 0 0,-1 0 0 16,0 4-2-16,-4 0 1 15,0 5-2-15,-5 8 0 16,0 8-3-16,-5 17 1 15,-9 4 5-15,-5 9 4 16,-10 8-2-16,-4 8 2 16,-5 5-7-16,5-1-3 15,-5-3-6-15,0-5 0 16,5-4-2-16,0-13-2 0,5-12-2 16,9-17 1-16,9-8-4 15,15-13-1-15,4-9 2 16,1-3 3-1,-1-1 5-15,-9 0 2 0,0 13 11 16,-14 9 3-16,-10 3 4 16,1 9 0-16,-6 13-7 15,6 8-3-15,-6 8-5 16,5 9-2-16,5 4-3 16,0 4-1-16,1 9 3 15,-1-1 1-15,-5-3-1 16,-5-1-2-16,-4-3-6 15,0-10-1-15,-5-7-32 16,5-39-113 0</inkml:trace>
  <inkml:trace contextRef="#ctx0" brushRef="#br0" timeOffset="13990.114">4155 1567 188 0,'-19'-8'71'0,"19"4"-38"0,0 0-28 15,5-1 19-15,5 1-11 16,9-4 0-16,9-1 6 16,15-3 5-16,13-5-13 15,15-4 5-15,10-9 4 0,18-3-2 16,29-14 1-16,9-7-8 0,10-5-2 15,4-8-5-15,10-9-1 16,0 9-6-16,-14 12 0 16,-20 4-15-16,-8 5-5 15,-15 4-37-15,-10 4-16 16,-13 0-31 0</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42:59.853"/>
    </inkml:context>
    <inkml:brush xml:id="br0">
      <inkml:brushProperty name="width" value="0.05292" units="cm"/>
      <inkml:brushProperty name="height" value="0.05292" units="cm"/>
      <inkml:brushProperty name="color" value="#00B0F0"/>
    </inkml:brush>
  </inkml:definitions>
  <inkml:trace contextRef="#ctx0" brushRef="#br0">9362 3989 3,'0'0'3,"0"0"0,0 0-1,0 0 0,0 0-1,0 0 1,0 0 1,0 0 0,0 0 1,0 0-1,12-2 1,-12 2 0,0 0 1,9 16 0,-9-16 1,5 18 0,-5-4 1,1 0 0,-4 8 0,2 4-1,-2 3 0,1 7-1,-2 4-1,2 6-1,0 2-2,1 2 1,-1-6-1,1-1 0,0-7-1,1-4 1,0-8-1,-1-4 0,2-7-2,-1-13-5,0 0-10,10 17-7,-10-17 0,2-11 0</inkml:trace>
  <inkml:trace contextRef="#ctx0" brushRef="#br0" timeOffset="923.051">9253 4007 1,'0'0'11,"-3"12"8,3-12-2,0 0-9,0 0 0,0 0 2,0 0 0,0 0 1,0 0-2,-1-12-1,1 12-2,13-10-1,2 5-1,-3-4-1,7 1-1,1-1-1,2 0 0,0 1-1,1 3 0,-3-1 1,0 2-1,-4 4 0,0-1 0,-1 4-1,-3 1 1,-1 1 0,-11-5 0,19 11 0,-19-11 0,19 14 0,-19-14 0,17 19 0,-11-8 0,1 0 1,-1 2-1,-1 1 0,-1 2 1,-3 1 0,2-1 0,-3 1 0,0 0 1,-2-1-2,1 2 2,-5-5 0,2 1 0,-3-3-1,1 3 1,-6-5-1,2 2 0,-7-4 1,1-1-1,-2 1-1,-3-2 1,-2 2-1,-2-3 0,2 0 0,-1-4 0,3 1-1,1-1 0,6 1-1,0-2-1,14 1-2,-13-7-4,13 7-8,11-2-11,-11 2-1,21-12 0,-13 0 2</inkml:trace>
  <inkml:trace contextRef="#ctx0" brushRef="#br0" timeOffset="5872.335">3260 8244 18,'4'14'13,"-3"-3"1,1 2 0,0 3 0,-2-3-2,5 9-1,-5-6-3,6 10-1,-4 1-2,2 5-1,0 1 0,-1 5-3,0 1 1,-1 1-2,-2-2 1,-1-3-2,0-3 1,-2-4-2,2-8 0,-4-8-4,6 0-9,-1-12-10,0 0-1,0 0 1,-7-29 0</inkml:trace>
  <inkml:trace contextRef="#ctx0" brushRef="#br0" timeOffset="6468.37">3243 8153 29,'0'0'22,"0"0"0,-13-2-1,13 2-22,0 0 0,0 0 0,-5-13 1,5 13 2,6-15 1,-2 0 1,6 5 1,-2-7 1,8 4-1,-3-6 1,8 8-2,2-5-2,2 4-1,3 1 0,0 4-2,0 3 0,-1 1 0,-3 4 1,-3 2-1,-4 7 0,-2 1 1,-6 4-1,-1 2 2,-5 0-2,0 3 2,-4 5-1,-3 1 0,-2-3 1,-3 3-1,-4-2 1,-4-1 0,-4 0 1,-2-1-1,-5-5 1,1-1-1,-4-4 0,2-1 1,2-1-3,2-5 0,4-2-2,0-6-7,21 3-10,-12-3-7,12 3 1,2-14-1</inkml:trace>
  <inkml:trace contextRef="#ctx0" brushRef="#br0" timeOffset="8946.511">22631 7413 1,'0'0'0,"0"0"9,0 0 7,0 0-12,0 0 3,0 0 2,0 0 1,0 0 1,0 0 0,0 0 0,0 0-2,-11 12-1,5 1-4,3 8-2,-1 2 0,-1 10-1,0 0-1,2 9 1,-2 2 0,2 6-1,-2 1 0,0 0 0,-1-2 0,-1 1-1,-1-5 1,-3-5-1,3 0-4,-4-12-3,2-5-10,6-1-8,-13-17-1,17-5 1</inkml:trace>
  <inkml:trace contextRef="#ctx0" brushRef="#br0" timeOffset="9582.548">22484 7540 1,'11'9'0,"-13"-20"14,17 6-7,-15 5-3,22-14 2,-6 3 2,2-3 1,4 0 1,0-1 0,5 1 0,-3-3 0,7 3-3,-6 0-1,4 6-2,-2 2-2,0 6-1,-1-1 0,-3 5-1,-2 5 0,0 2 1,-3 5-2,-1 4 1,-6-5 0,1 4 1,-6 0 0,2 2 1,-7-4-1,-2 1 2,-6-4 0,-4 1 0,-4-2-1,-6 3 1,-6-3-1,0 1-1,-5-5 1,1 2-2,-2-1 0,3-1-1,2-3-1,4-4 0,7 2-2,-3-5-2,20 1-6,-20 1-9,20-1-6,0-12-1,3-3 2</inkml:trace>
  <inkml:trace contextRef="#ctx0" brushRef="#br0" timeOffset="13162.752">10307 4103 11,'28'-16'10,"-10"4"0,7-1 0,1-1 0,5-2-1,4 2-2,6-6 0,5 3-2,3-1 0,6-1-2,3 1 0,5-3-1,3 0 0,1-1-1,0 2-1,2 0 1,-4 3-1,1 0 0,-4 2 0,-2 2 1,0 3-1,-3 1 0,-1 4 0,-3 2 1,-2 1-1,-5 4 0,-3 2 1,-4 5-1,-8 2 1,-3 2 1,-10 5 0,-1 5-1,-7 1 2,-1 5-1,-7-3 1,2 6 0,-4-2-1,1 3-1,-1-5 0,4 2 1,-2-1-2,5-3 1,3-2-1,5-2 1,5 0-1,10 0 1,5-6-1,8-2 2,8-7-2,9-3 1,8-4 0,6-1-1,2-10 1,3-2-1,2-1 0,1-5-3,1 5-8,-6 1-14,-7-6-2,-3 3 2,-16-6-2</inkml:trace>
  <inkml:trace contextRef="#ctx0" brushRef="#br0" timeOffset="14762.844">10306 4020 17,'0'0'8,"0"0"0,0 0-2,0 0-1,0 0 0,0 0-2,0 0 1,0 0 0,0 0 1,13-9-1,-13 9 2,0 0-1,12-17 0,-12 17-1,15-21-2,-4 8 0,0-3-1,2-2 0,3-3-1,4-2 1,-1-3-1,3 3 1,-2 0-1,0-1 0,0 2 0,-1 4 0,-3 3 0,-2 2 0,-2 3 0,-12 10-1,15-13 0,-15 13 0,0 0 0,0 0 1,0 0-1,2 16 0,-2-16 1,-12 23 0,2-9 1,-1 5-1,-4 1 0,-2 1 0,0 2 0,-2 0 0,0 0 0,0 2 0,-1-3 0,1 0 0,1-5 0,2 1 0,0-3 0,2 0 0,3-1 1,11-14-2,-17 21 1,17-21 0,-6 18 0,6-18 1,4 16-1,-4-16 1,15 9-1,-3-3 1,2-1 0,3 0 1,4 0-1,2 0-1,3 1 1,2 1 0,1 3-1,2-3 0,1 3 1,-1-2-2,2 1 1,-2-1 0,4 0-1,-3-3-2,8-1-11,7 7-8,-11-12-1,12 10-1</inkml:trace>
  <inkml:trace contextRef="#ctx0" brushRef="#br0" timeOffset="15455.884">13256 3866 3,'11'3'18,"-11"-3"-3,0 0 2,3 12-15,-3-12-2,4 24 1,0-8 0,-2 3 2,2 3 0,-2 5 2,-1 2 1,1 5-1,-4 6 0,2 7 1,-4 5-2,-1 4-1,-3-1-2,2-4 0,0-4-3,-1-4 0,4-12-4,0-10-5,3-21-10,0 0-2,12-14 2,1-1 9</inkml:trace>
  <inkml:trace contextRef="#ctx0" brushRef="#br0" timeOffset="15907.909">13235 3995 31,'-9'-14'22,"9"14"2,7-19-2,-1 7-18,11 1-3,1 1-1,8-1 0,1 2 0,4-2 0,-1 2 0,0 1 0,-1 2 1,-1 2-1,-3 4 1,-4 1 0,-4 5 0,-4 6 0,-1 0 0,-4 7 1,-6-2 0,-3 6 1,-9-3-1,-3 6 2,-8-5-1,0 0 1,-9-2-1,3-2 0,-4-4-2,4-2 1,5-5-3,2-9-4,20 3-2,-21-10-3,21 10-2,2-23-1,11 9-1,-6-5-1,8-2-10,8 10 3,-7-11 8,13 14 14</inkml:trace>
  <inkml:trace contextRef="#ctx0" brushRef="#br0" timeOffset="16395.937">13755 4049 56,'0'0'26,"-15"4"-1,4-8-2,11 4-27,-13-6-3,13 6 1,-7-11 0,7 11 1,-4-20 3,5 4 2,3-3 1,1 0 3,6 1-1,0 1 1,6 4-2,-1 3 0,3 3-2,-2 6-1,0 4 0,-1 3-1,-4 6 2,1 3-1,-6 2 1,-2-1 0,-3 2 1,-2 0 0,-1 2 1,-5-3 0,0-2 1,-6 0 1,2 0-1,-7-5 1,3 4-1,-5-6 0,2 0-1,-2-5-1,5 1 0,-1-5-1,2-3-2,13 4-2,-16-17-4,16 17-8,10-19-11,-2 0 0,9 5 0,1-8 1</inkml:trace>
  <inkml:trace contextRef="#ctx0" brushRef="#br0" timeOffset="16906.967">14430 3873 65,'0'0'28,"0"0"1,0 0-3,-22-2-24,4 3-2,-6 5-1,-4-1 0,-5 2 0,-2-1 1,-4-1 0,0 0 0,1 0 0,1 5 0,6-3 1,1 1-1,8-1 0,2 2-1,7-1 1,13-8-1,-7 17 1,7-17-1,17 14 1,0-7-1,4 3 1,5-1 0,1 0-1,-1 1 0,0 1 0,-3-1 1,-4-1-1,-4 1 1,-15-10 0,15 17 0,-16-5 1,1-12-1,-17 20 0,1-8 0,-4 0 0,-2-1-1,-1 1 0,-1-4 0,4 1-3,-3-8-5,23-1-6,-19-5-5,16-8-6,14 2 0,3-10 0</inkml:trace>
  <inkml:trace contextRef="#ctx0" brushRef="#br0" timeOffset="17399.995">14779 3900 58,'-15'5'27,"-7"-8"-2,0 10 0,-7 0-25,-4 1-2,-2 2 1,-4 1 0,1 0 1,-1-1 0,2-2 0,3 1 1,5-3 0,6 1-1,4 0 1,8-1-1,11-6-1,-7 15 1,7-15-1,23 13 1,-3-5-1,4 0 1,4-1-1,3 4 0,0-2 1,0 3 0,-4-1-1,-4 1 1,-5-2 0,-3 2 1,-7-1-1,-8-11 2,-2 20-1,2-20-1,-22 16 1,6-9-1,-2-1 0,-3-1-2,2-6-2,4 2-5,-3-10-2,18 9-5,-13-16-9,11-4-1,12 3 2,-1-9 9</inkml:trace>
  <inkml:trace contextRef="#ctx0" brushRef="#br0" timeOffset="17673.01">14979 3922 65,'5'22'30,"-6"-9"-2,0 0 0,-2 1-28,-2 5-1,-1 1-1,0 2 1,-1-2 0,1 0 0,-3-5 0,4 4-1,-1-9-1,7 5-5,-1-15-13,0 0-6,4 11 0,-4-11-1</inkml:trace>
  <inkml:trace contextRef="#ctx0" brushRef="#br0" timeOffset="18332.048">15229 3574 49,'0'0'24,"0"0"-2,6 10 0,-1 3-25,-5 0 0,4 4 1,-2 4 2,1-1 0,-1 7 3,-3-5 1,5 7 0,-5-4 0,4 7 1,-3-4-2,4 6 0,-4-6 0,2 1-2,1-5-1,-1-3-1,2-4 1,0-4 0,-4-13 0,7 11 0,-7-11 1,16-6-1,-16 6 0,20-11 1,-9 4-1,3 3 0,-1-2 1,0 4-2,-1 2 1,0 3 0,-12-3-1,19 17 1,-9-5-1,1 1 1,-1 5-1,1-1 1,-2 1 0,0-2 0,-3 0 1,2-4 0,-6 1 1,-1-1-1,-1-12 2,-14 17-1,2-11-1,-3-1 1,-2 0-1,-3-4 0,2-1-1,-2-5 0,5-1-2,-3-2 0,7-1-4,-3-5-5,10 0-8,3 0-8,0-7-1,7 1 0,0-6 1</inkml:trace>
  <inkml:trace contextRef="#ctx0" brushRef="#br0" timeOffset="18654.067">15671 3597 58,'0'0'27,"0"0"-1,14 12-1,-16-1-21,5 7-6,-2 4-1,2 3 1,-2 6 1,1 1 1,-1 4 2,1-2 0,0 4 0,-3 1 1,2 6-1,-1 0 0,0 2-2,0 1-4,-1-12-5,7 3-13,1-10-5,1-13-1,5-5 0</inkml:trace>
  <inkml:trace contextRef="#ctx0" brushRef="#br0" timeOffset="19115.093">15925 4074 52,'12'0'26,"8"5"0,-6-13-3,11 1-24,-9-4-4,7 4 0,-6-5 1,1-2 1,-7 0 0,0-2 2,-6-1 2,-4 0 3,1 4-1,-8 2 1,6 11-2,-20-11 0,5 11-1,-3 3-1,-1 8 0,-5 0 0,0 5 1,-2 0-1,3 3 2,-1-1 0,4 4 0,2-2 1,6 2-1,2-2 0,7 2 1,6-4-1,8 3-1,5-4 1,8-1-1,5-2-1,9-3-2,12 1-6,0-8-12,9-7-7,8 1-1,0-13 0</inkml:trace>
  <inkml:trace contextRef="#ctx0" brushRef="#br0" timeOffset="20007.144">16898 3827 21,'0'0'17,"0"0"-1,0 0 0,10 11-20,-10-11-1,5 16 1,-5-16 5,7 19 2,-7-19 4,6 19 1,-6-19 1,5 29 1,-9-15-1,7 11-1,-8-1-2,6 4-2,-6 1-1,5 1-2,-1-4 0,2-3-1,2-3 0,4-6 0,4-8 1,7-6-2,4-9 1,4-4 0,2-5 1,2-2 0,0-3-1,-1 3 1,-5-1 0,-4 5 0,-5 5-1,-15 11-1,15-9 1,-15 9-1,0 0 0,9 12 0,-9-12 0,7 22 1,-1-9 1,4-1 0,-1 1 0,4-2 1,-1 1-1,4-1 1,-1-3-1,-1-3 0,1-4 0,-1 1 0,-1-7 0,0 0 0,-2-8 1,0 0 0,-2-8 0,-1 2 0,1-3-1,-2-2 1,-2-2-1,-1 2-1,-2 1 1,0 3-1,0 3-1,-2 0-1,0 17-4,2-19-6,-2 19-11,17 0-5,-17 0-1,21 0 1</inkml:trace>
  <inkml:trace contextRef="#ctx0" brushRef="#br0" timeOffset="20518.173">17728 4057 53,'-18'5'19,"18"-5"-4,-14-3-2,14 3-26,0 0 5,-2-14 3,2 14 4,5-24 4,7 12 5,-2-6 3,9 5 2,-1-3-2,7 7-5,-3 1-2,2 4-4,-1 4 0,-2 3-1,-1 5 0,-6 6 0,-3 0 0,-5 2 0,-2 3 0,-4-2 3,-5 3-1,-1 2 2,-9-5 0,4-2 0,-9-1 1,1 2-1,-5-8 0,3 3-1,-4-7-1,3-6-1,0-1-1,1-7-2,7 0-4,-3-10-6,13-1-12,1 0-2,4-4-2,8 2 2</inkml:trace>
  <inkml:trace contextRef="#ctx0" brushRef="#br0" timeOffset="20972.198">18097 3933 63,'0'0'28,"12"19"-1,-12-19-1,17 27-27,-6-11-1,3 6 0,-1-3 1,3 5 0,-5-2 1,1-2 0,-4-6 1,-3-2 2,-1-1-1,-4-11 0,0 17 0,0-17 1,0 0-1,-19 1 0,19-1-1,-19-7 1,19 7-1,-18-23 0,13 5 0,0-4 0,6 3-1,6-4 1,6-1-1,4 0 0,5 1 0,0 5-1,5 0 1,1 8-2,0-1 0,1 7-2,-6-4-6,9 13-12,-8 0-6,2-4-2,-4 5 1</inkml:trace>
  <inkml:trace contextRef="#ctx0" brushRef="#br0" timeOffset="21342.22">18706 3379 51,'-3'16'26,"7"1"-1,-5-2-1,4 10-24,-2 6-2,2 4 3,-2 7 0,-3 2 1,2 9 1,-8-2 1,7 6 0,-6-6-1,6 4 0,-1-4-1,5 1-2,4-1-5,-2-11-8,12-3-15,0-3 0,0-14-1,6-5 1</inkml:trace>
  <inkml:trace contextRef="#ctx0" brushRef="#br0" timeOffset="21896.252">19112 4117 1,'0'0'8,"-1"23"11,1-23-4,3 20-1,-3-20-1,14 8 0,-2-6-1,-12-2-1,21-17-2,-13 1-2,5 2-2,-6-7-2,0 1-1,-3-4 0,-3 2 0,-2-1-1,-3 1 0,-3 0-1,1 4 1,-4 5 0,0 1-1,-2 5 0,-1 7 1,-3 5-2,0 5 0,1 7-3,-7-2-2,9 8-4,-8-5-3,13 5-2,-6-11 0,11 4 0,3-16-2,0 0-6,8 16 3,-1-30 20</inkml:trace>
  <inkml:trace contextRef="#ctx0" brushRef="#br0" timeOffset="22283.274">19185 3393 24,'-17'-2'18,"17"15"-1,0-13-1,-16 9-18,16-9-1,-5 22 3,4-10 2,-1 5 2,4 3 0,-3-2 3,6 7 0,-5-3 1,7 15 0,-3-5-2,3 17 0,-2-5-1,4 14-1,-3-2-2,2 5 0,1 0-2,-1 0 0,1-3 0,-3-5-2,3 1-9,-5-8-15,-10-14-1,1-4-1,-15-21 1</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55.32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895-2279 176 0,'-15'-9'66'0,"6"5"-36"0,-10-8-24 0,10 12 17 16,-6-5-10-16,-4 1-2 15,-4 4-6-15,-6 0-4 16,-8 9 0-16,-6 3-6 0,-9 13 1 15,-5 9 2-15,0 17 3 16,-4 20 2-16,-5 22 3 16,-1 8-1-16,-4 8 2 15,0 21 0-15,5 9 1 16,5 0-7-16,18-13-2 16,15-4 0-16,18 0 0 15,20-9 3-15,13-7 3 16,15-18 2-16,10-17 1 0,13-20-2 15,24-22 1-15,15-24-4 16,8-22 0-16,-4-17 1 16,5-12 2-16,0-13 1 15,5-17 1-15,-1-12 0 16,-9-21 0-16,-14-5 0 16,-14 0 0-16,-19 1-2 15,-10-9 1-15,-23-8 0 16,-24 12 1-16,-19 8-2 15,-24 14-1-15,-14 16 3 16,-9 17 3-16,-5 12-6 16,0 13-1-16,-9 13-7 15,-10 21-2-15,-5 8-9 0,1 13-2 16,-1 21-2-16,10 12 1 16,9 5-2-16,5 12 2 15,14 1-9-15,10-1-3 16,9 0-9-16,10-4-3 15,9-4-47 1</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27.51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-1528 1417 168 0,'4'-4'63'0,"1"0"-34"0,5-5-36 0,-6 9 8 16,6-4-5-16,-1 0 3 15,1 4 2-15,-1-5 4 16,1 5-2-16,-1 0 9 0,1 0 5 16,-1 5-5-16,5-1 1 15,0 0-4-15,1 0 0 16,-1 1-5-16,0 3-3 16,0-4 0-16,0 9 1 15,1-5-1-15,-1 1 2 16,-5-1-2-16,1 5 2 15,4-1-7-15,0 1-1 16,-4-1-3-16,4 1 0 0,-5 0-2 16,1-1-1-16,-1 1 3 15,1 0 5-15,-6 3 2 16,1 1 3-16,-5 0-1 16,0-4-1-16,-5-1-4 15,1 1 0-15,-1-1-3 16,-5 1 0-16,1-4 4 15,-5-1 1-15,0 0 6 16,-1-3 2-16,-4-5 0 16,1 0 1-16,-1-5-4 15,0-3-2-15,0-5-3 16,0 1-1-16,5-5-3 16,-1 0 1-16,6 0 1 15,4 0 2-15,1 1 1 16,4 3 1-16,4 0 2 15,6 1 1-15,4-1-4 0,5 0 1 16,0 5 0-16,4 0 0 16,1-1-9-16,0 5-4 15,-5 0-22 1,0 0-45-16,0 4 5 16</inkml:trace>
  <inkml:trace contextRef="#ctx0" brushRef="#br0" timeOffset="510.064">-809 1383 168 0,'-5'4'66'0,"5"1"-36"0,-14-5-29 16,9 0 14-16,0 0-8 15,1 0 1-15,-1 0 1 16,-4 4 5-16,-1 0-8 15,1 0 3-15,-1 5 4 0,1-1-7 0,-1 1-1 16,1-1-3-16,-1 5-2 16,6-5-2-16,-1 5-1 15,0-1-3-15,0 1 1 16,1 4 3-16,4-1 1 16,0 6 1-16,0-1 0 15,4 0 0-15,1 4 2 16,0-4-1-16,0 0-1 15,4-4 1-15,1 0-1 16,-1-5-3-16,0-3 2 16,6-5-1-16,-1-8-2 0,5-5-15 15,0-3-5-15,0-5-19 16,4-4-5-16,1-5-19 16</inkml:trace>
  <inkml:trace contextRef="#ctx0" brushRef="#br0" timeOffset="-1170.291">-1665 1135 152 0,'-5'4'57'0,"10"1"-30"0,-10 7-23 0,5-12 15 16,0 4-7-16,-5 1 1 16,0-1-8-16,1 0-1 15,-1 0-2-15,0 5 1 0,0-1 0 16,1 0 5-16,-6 1 3 0,5-1-2 15,-4 5 9 1,0-1-4-16,-6 1-7 16,1 4-2-16,5 0-3 15,-1 0-2-15,1 4 1 16,4 4 1-16,0 0-3 16,1 5 0-16,4-5 1 15,0 4 0-15,4 1-3 16,1-1 2-16,0 5 3 15,-1-1 1-15,1 1-4 16,0-5-1-16,4 1-2 16,-4-1 3-16,-5-3 0 15,0-1 1-15,0 0 0 16,-5-4 2-16,-4 0 1 16,-1-4 1-16,1 0-2 0,0-5-2 15,-1 5-6-15,1-4-1 16,-1-1-19-16,5-3-8 15,1-5-121 1</inkml:trace>
  <inkml:trace contextRef="#ctx0" brushRef="#br0" timeOffset="-778.976">-1954 1631 140 0,'-5'5'52'0,"10"-5"-28"0,0-5-37 15,-1 5 6-15,1-4 2 16,0 0 2-16,0 4 22 15,4 0 12-15,0 0 7 16,1 0 2-16,-1 0-9 16,10 0-4-16,5-4-15 15,0 0-1-15,-1-5 2 0,6 1-9 16,-1-1-5-16,0 1 1 16,-4 0-1-16,0-1 1 15,-5 5 2-15,-5 0-1 0,0 4-1 16,-4 0-2-16,-1 0 1 15,0 0-1-15,1 0-2 16,-1 0-19-16,1 4-10 16,-1-4-71-1</inkml:trace>
  <inkml:trace contextRef="#ctx0" brushRef="#br0" timeOffset="1096.28">-648 1282 220 0,'-19'-8'85'0,"14"8"-46"0,0 4-35 16,5 0 19-16,-4-4-11 16,-1 5 1-16,5-5-6 15,0 0 1-15,0 0-5 16,9 4 5-16,6 0 4 0,8 0 5 16,10 0 4-16,5-4-7 15,9 0-3-15,1-4-9 16,-6 0-1-16,1 0-14 15,0 0-5-15,-6-1-19 0,-3 1-9 16,-6 0-72 0,0 0-31-16,-9 0 77 15</inkml:trace>
  <inkml:trace contextRef="#ctx0" brushRef="#br0" timeOffset="856.87">-497 933 220 0,'-14'17'82'0,"14"-8"-44"0,-5 7-47 15,5-7 14-15,0 3-10 0,0 1-1 16,0 4 0-16,0 4 4 16,0 4 1-16,0 9 7 0,-5 4 6 15,1 4 5-15,-1 4 2 16,5 4-8-16,0 1-2 16,0 3-7-16,-5 1-2 15,1 0-5-15,4 0 1 16,0-9-7-16,0-8-3 15,0-9-8-15,0-4-1 16,0-12-4-16,0-17 0 16,0-9-45-1,0-8-26-15,4-8 46 0</inkml:trace>
  <inkml:trace contextRef="#ctx0" brushRef="#br0" timeOffset="1578.468">-189 1497 220 0,'-5'-17'85'0,"5"17"-46"0,-5-13-28 16,5 9 23-16,0 0-16 16,5 0-2-16,-5-5-10 15,5 1-2-15,-1 0-2 16,1 3-4-16,5 1-1 0,-6 0-3 16,11 4-1-1,-1 4 1-15,0 0 4 16,0 9 3-16,0 0-2 15,-4 3 0-15,-1-3 1 16,1 0 0-16,-6-1 2 16,1 1 1-16,-5-1 3 0,0 1 1 15,-5-4 3-15,1-1 1 16,-1 0-1-16,-4-3-1 16,-1-1-5-16,-4-4-7 15,0 0-3 1,-1 0-17-16,1-4-8 15,5-1-19-15,-1-3-8 16,10-9-40 0</inkml:trace>
  <inkml:trace contextRef="#ctx0" brushRef="#br0" timeOffset="2101.806">279 1261 176 0,'-14'9'66'0,"14"-9"-36"0,0 4-48 16,0-4 5-16,0 0-8 16,0 0-1-16,0 0 28 15,0 0 12-15,0 4 17 16,0 5 8-16,5-1-6 15,-1 0 1-15,1 5-22 16,0 0 2-16,0-1 0 0,-1 1-10 16,1 4-2-16,4 4-4 0,1 0-2 15,-5 0 1-15,-1 0-1 16,1 0 0-16,0 0 0 16,0 0 0-16,-5 0 0 15,4 0 2-15,-4-4 1 16,5-5 1-16,-5 1 2 15,0-5-1-15,0-8 2 16,0-4-6-16,0-4-3 16,0-5 3-16,-5 1 3 15,1-5 3-15,-1-9 3 16,0 1-1-16,0 0 2 16,1 0-4-16,4 4 1 0,4-4-5 15,6-1-2-15,9 5-3 16,9 0 1-16,5 0-6 15,5 0 0-15,14 0-32 16,5 0-14-16,14 0-75 16,0-13-34-1,5 5 82-15</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3.697"/>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3 52 160 0,'0'-13'63'0,"-5"13"-34"0,10 13-25 0,-5-13 13 16,5 0-6-16,-5 0 1 16,4 0-5-16,1 0-2 15,0 0-2 1,4 4-3-16,-4 0 7 0,5-4 5 16,-6 0-2-16,10 0 8 15,5 0-1 1,-4 9-4-16,3-5-3 15,1 0-4-15,0 0 1 16,5 1 2-16,4-1 2 16,1 0-1-16,-1 0-1 15,10 1-1-15,-5 3 2 0,-4 0 1 16,-1 1 3-16,5-5-5 16,-5 0-1-16,6-4-2 15,-1 4-1-15,-5 1-1 16,0-5 2-16,1 0-1 15,-1 0 2-15,1 0-2 16,-1 0 2-16,0 0-2 16,1 4 2-16,-6 0-4 15,6 0-2-15,-1 0 2 16,5-4 0-16,5 0 1 16,5 0 2-16,-1 0 1 15,1 0 1-15,-1 0-2 16,1 0-1-16,0-4-1 0,-5 4 2 15,-5 0-1-15,4 0 0 16,1 0-1-16,0-4 2 16,-5 4-5-16,5 0-1 15,-9 0 2-15,8 0 1 16,1 0 1-16,5-8 0 16,-1-1-2-16,6 5-2 15,-1 0 3-15,0 0 0 16,1-1-1-16,-1 5-2 15,0 5 1-15,1-5 1 16,-6 0-1-16,1 0 2 16,-1-5-4-16,1 1 0 0,4 0 1 15,1 0 0-15,-1 4 0 16,5-9 0-16,5 5 2 16,-1 0 1-16,-3-5-1 15,-1 5-2-15,0 0 1 16,-5 0-1-16,0 0 0 15,1-1 2-15,-1 1-3 16,0 0 0-16,-4 0 1 16,-5 0 2-16,-5-1 1 15,-5 1 1-15,-4 0-2 16,-1 4 1-16,-4-4-2 16,-4 4-1-16,-1-4-2 15,-5 4 1-15,1 0-4 0,-1 0 1 16,-4 0 2-16,0 0 1 15,-5 0 1-15,4 0 2 16,-4 0-3-16,0 0 0 16,0 0 1-16,0 0 0 15,-4 0-3-15,4 0 0 16,-5 0-7-16,5 0-2 16,-5 0-9-16,5 0-1 15,-5 0-18-15,1 0-4 16,-15-9-129-1,-5-8 35 1</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5.61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4 189 144 0,'-4'0'55'0,"4"-4"-30"0,0 0-18 16,0 4 13-16,0-4-6 15,0 0 2-15,0-1-11 16,0-3-6-16,0-1 1 16,0-3-3-16,0-1 1 0,0 5 4 15,0-5 3-15,0 5-2 16,0-1-2-16,0 1 4 15,0 0 1-15,0-1 0 16,0 1-1-16,0 4-1 0,0-1 0 16,0 1-5-16,0 0 1 15,4 0 0-15,-4 0 2 16,0-1 3-16,5 5 4 16,0-4 7-16,0 4 2 15,4 0-5-15,5-4 0 16,5 0-4-16,5 4 2 15,0-5-2-15,9 1 0 16,0 0-3-16,0 4 1 16,5 0-2-16,0 0 0 15,-1 0-1-15,1 4 0 16,0 0 0-16,5 1 2 0,-1-1 1 16,6 4 1-16,-1-3-2 15,10-5 1-15,9 0 0 16,10 4 1-16,4-4-2 15,1 8-1-15,-1 1-1 16,-4-1 0-16,-1 0-2 16,6 5 1-16,9 0 0 15,4-1 1-15,-4-3 2 16,-5-1 1-16,1 0-1 16,-6 1 1-16,-4-5-4 15,-5 0-2-15,-5 0 0 16,5 1-1-16,5-1 0 15,4 4 0-15,-4 5 0 16,-1 0 0-16,-4-1 0 0,-4 1 0 16,-1-5 0-16,-5 1 2 15,1 3-1-15,-1-8-1 16,6 1-2-16,8-1 1 16,1-4 1-16,0 4 0 15,-10-4 2-15,-5 0 1 16,-4 0-4-16,0 0-1 15,-5 0 1-15,5 0 2 16,0-4 0-16,4 4-1 16,10-4 1-16,5 4 1 15,-5 0-3-15,0 0 0 16,-5 0 1-16,0-5 0 0,-9 5 2 16,-5-4 1-16,0 0 1 15,0-4 2-15,-5-1-3 16,1 5 0-16,-1 0-1 15,5 0-2-15,-5-1-2 16,1 5 1-16,-6 0 1 16,1 0 0-16,-5 0 2 15,-5 0 1-15,0 0-1 16,-5 0 1-16,1 0 0 16,-6 0 1-16,-4 0-2 15,0 0 1-15,-5 0-4 16,1 5 0-16,-1-1 1 15,0 0 2-15,0 0-3 16,0 0 0-16,-4-4 1 0,-1 5 0 16,1-5 0-16,-1 8 0 15,-9-8 0-15,0 0 2 16,0 0-3-16,0 0 0 16,10 4-8-16,-1 0-2 15,1 1-5-15,-1-1-1 16,5 0-1-16,1 0 1 15,3 0 2-15,1 1 2 16,0-1-3-16,0 4-3 16,0 5-20-16,0-5-10 15,5 5-69 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7.509"/>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4 64 184 0,'-5'0'68'0,"10"-4"-36"0,0-4-42 15,-1 3 11-15,1 1-8 16,0-4 0-16,-5-1 8 16,0 1 4-16,5-1-2 15,-1 5 11-15,-4 0 8 0,0 0 0 16,0 4-1-16,5 0-9 0,-5 0-5 16,0 0 0-16,5 0 2 15,4 0-4-15,1 0-1 16,4 0-2-16,0 0 1 15,0 4-4-15,5-4 0 16,0 4 3-16,0 0 1 16,5 1-1-16,-1-1 1 15,10 0 2-15,5 4 4 16,5 1-2-16,4-1 1 16,5 1-3-16,5-5 2 15,0 0-2-15,0-4 2 16,-1 0 0-16,1-4 1 15,0 0-4-15,0 4-3 0,4 0 2 16,10 0 0-16,0 0-4 16,-5 0 1-16,1 4 0 15,-1-4 2-15,-5 0-1 16,-4 0 2-16,0 0-2 16,0 0 2-16,-5 0-2 15,0 0-1-15,0 0 1 16,5 0 1-16,-1 0-3 15,-4 0 0-15,-4 0-4 16,-1 0 1-16,0 0 2 16,-4 0 3-16,-10-4 0 15,0 4 2-15,-4-4-2 16,-1-1-1-16,-9 1 1 0,0 4 1 16,-5-4-3-16,5 4-2 15,-10 0-7-15,1 0-4 16,-1 4 3-16,1 0 2 15,-1 1-2-15,-9-5 2 16,0 8 5-16,0 0 4 16,0 1-6-16,0-5-3 15,0 0-35-15,0-4-16 16,5-8-40 0</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8.816"/>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-7 28 168 0,'0'0'66'0,"5"0"-36"0,-1 4-42 0,-4-4 7 16,0 0-2-16,5 0 2 16,0 0 9-16,-1-4 5 15,1 4-4-15,-5 0 8 0,0 0 4 16,0 0 4-16,0 0 2 15,0 0-4-15,0 0-1 0,0 0-8 16,0 0-4-16,0 0-1 16,10 0-1-16,-1 4 9 15,1-4 3-15,4 5-3 16,0-1 0-16,5 0-2 16,5-4 1-16,-1 4-4 15,6 0 0-15,-1 1-1 16,0-1 3-16,6 0-5 15,3 4-3-15,1-3 1 16,5-1 2-16,4 0 0 16,5 0 2-16,10 0 2 15,9-4 5-15,9 0-4 16,-9 0 0-16,0-4-6 16,0 0-1-16,0 0-1 15,9-5 1-15,1 5-4 0,4-4 0 16,0-1 1-16,-4 1 0 15,-1 4 0-15,-9-5 0 16,-10 1 2-16,-4 4 3 16,0 0 0-16,-5-1 0 15,0 5-3-15,-9 0-2 16,-1 0 1-16,1 0-1 16,-15 0 4-16,1 0 2 15,-6 0 2-15,-4 0 0 16,-5 0 0-16,-4 0 0 15,-1 0-2-15,-4 0-1 16,-5 0-6-16,0 0-1 16,0 0-4-16,0 0 1 0,0 0-4 15,0 0-1-15,0 0-2 16,0 0 2-16,0 0 4 16,0 0 3-16,0 0-7 15,0 0-3-15,0 0-18 16,0 0-7-16,0-8-108 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2.990"/>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47 11 20 0,'-23'-4'11'0,"13"0"-6"0,1-1-15 15,4 5-2-15</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3.168"/>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51 1 124 0,'0'-5'49'0,"0"5"-26"0,0 0-23 15,0 0 10-15,0 0-6 16,10 5-3-16,-10-5 0 16,0 0-1-16,0 0 0 15,-5 0-3-15,0 0 2 0,-4 4-1 16,-1-4-2-16,1 4 3 0,-1-4 2 16,6 0-18-1,-1 0-45-15,0 0-5 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4.024"/>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14 0 196 0,'-14'0'74'0,"14"0"-40"0,-5 0-27 16,5 0 18-16,0 0-15 16,0 0-3-16,0 0-7 15,0 0-1-15,0 0 1 16,0 9-3-16,0-5 2 0,0 0 1 16,0 0 0-16,0-4 0 15,5 9 2-15,-1-5 3 16,6 0 2-16,-1 0 5 15,6 1 3-15,3-1-2 16,6 0 2-16,9-4-6 16,5 0-3-16,5 0-1 15,-1 4 1-15,6-4-1 16,4 0 2-16,0 5-2 16,9-5 0-16,10 4-3 0,5 0-2 15,4 4 1-15,1 5 1 16,-1 0-1-16,1-5-1 15,8 0 5-15,1 1 4 16,10-1-3-16,4-4 2 16,-5 1-1-16,1-1 3 15,-1 0-5-15,-5 0-1 16,11 0 0-16,8 1 0 16,1 3-5-16,-1 0 1 15,1 1 2-15,-5 4 1 0,9-1 1 16,10 1 0-16,-1-1 0 15,-8 1 0-15,-1 0 0 16,-4 3 0-16,9-3 2 16,4-5 1-16,-4 1 1 15,-4-5 0-15,-11 0 0 16,-4 0 0-16,-4-4-4 16,4 0-1-16,0-4 1 15,-9 0 0-15,-5 0-5 16,-5 0-1-16,-5 4 1 15,-4 0 0-15,0 0-6 16,-5 4 0-16,4 0 3 16,-4 0 4-16,-5 0 1 15,-4 1 2-15,-5-1-2 16,-5 0 2-16,-5 0 0 16,-4-4 1-16,-5 0-5 0,-1 0 1 15,-4 0-2-15,-4 0 0 16,-5 0 0-16,-6 0 0 15,-3 0 2-15,-1 0 0 16,-5 0-3-16,1 0 2 16,-10 0-1-16,5 0-2 15,-5 0-15-15,9 5-5 16,-4-1-19-16,-1 8-8 16,-4 9-87-1</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6.351"/>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-5 127 64 0,'0'-13'27'0,"4"9"-14"0,-4 0-4 0,0 4 9 15,5-5 7-15,0 5 7 16,-1-4 3-16,-4 4 3 16,5-4-4-16,-5 4 0 15,0 0-19-15,0 0 4 0,0 0 4 16,0 0-10-16,0 0-4 15,5 0-9-15,0 0 0 16,-1 0-2-16,6-4 0 16,4 0 2-1,0 4 2-15,0 0 3 16,5 0 2-16,0 0 1 0,0 0 2 16,0 0 4-16,5 0-4 15,-1 0 2-15,6 0-5 16,9 0 1-16,0 0-1 15,4 0 1-15,10 0-4 16,10 0-1-16,9 0-1 16,0 0 1-16,4 4-2 15,1-4 2-15,14 0-2 16,9 0 2-16,5-4 4 16,0-1 6-16,-4 1-3 15,-6 0 2-15,-4-4-3 16,-4-1 0-16,-1 1-5 15,5-5-1-15,4 5-1 0,-9 3-2 16,-9-3 1-16,-10 4-1 16,-9 0-5-16,-10-1 1 15,-4 5 4-15,-10 0 2 16,-5 0 0-16,-4 0 1 16,-5 0-2-16,-5 0-1 15,-4 0-4-15,-6 0 0 16,-4 0-7-16,0 0-3 15,-4 0-17-15,-6 5-7 16,-4 3-77 0,-14 5-63-16,-5-39 63 15</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44:14.32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729 14651 4,'0'0'15,"0"0"1,0 0-6,-9 15-4,9-15 0,0 12-1,0-12 2,0 16 1,3-6 0,-6 1 1,6 8-1,-6-2 0,6 14 0,-3-2-2,3 11-1,-1 5-2,1 11 0,0 5-2,-1 3 1,1 0-2,-2-3-1,1-1 0,-4-11-3,6-3-10,-3-8-14,-6-22 2,7-5-2,-2-11 1</inkml:trace>
  <inkml:trace contextRef="#ctx0" brushRef="#br0" timeOffset="486.027">673 14795 38,'0'0'24,"-8"-24"-1,22 18-1,-1-8-24,6 0-1,1-5-1,7-1 2,0 2 1,4 0 2,-1 3 2,-3 2 1,1 7 1,-2 1 0,-1 9-1,-3 7 0,0 7-1,-5 6-2,-2 5-1,-3 4 1,-4 3 0,-8 0 2,-4 5 1,-10-7 1,1 1-1,-11-9 1,2 0 0,-10-7 0,3-2-2,-6-8-1,5-5-2,1-7-1,-2-3-1,8 2-1,-2-11-2,12 8-4,-4-13-7,13 3-14,7 6 1,0-7-1,13 7 2</inkml:trace>
  <inkml:trace contextRef="#ctx0" brushRef="#br0" timeOffset="1194.068">1207 14769 19,'13'6'23,"-13"-6"1,12 3-2,-12-3-15,11 17-3,-4 2 1,-2-2-1,1 8 1,-5-3 0,4 10 1,-8-7 0,5 4 0,-7-9 1,9-1-2,-4-19-1,0 0-1,18 1-1,-1-15-1,5-11-1,3-1 0,3-5 1,0-3-1,2 5 0,-4 6 0,-2 5 0,-3 7 1,-4 6-1,-1 11 0,-4 6 0,0 8 0,-2 2 0,4 3-1,-3 2 1,2-2 1,-1 1-2,3-4 2,1-7-1,3-5 1,1-7-1,3-5 0,4-11 0,0-3 0,1-6 0,0-5 1,-1-1-1,-5-6 0,-3 1 0,-2-1 0,-7 2 1,-1 3-1,-6 2 0,0 6 0,-2 1-1,-2 4-6,1 16-16,0 0-8,0 0 1,0 0-3</inkml:trace>
  <inkml:trace contextRef="#ctx0" brushRef="#br0" timeOffset="1793.101">2170 14939 4,'0'0'22,"0"0"1,3-20-1,-3 20-13,0 0 0,5-12-2,-5 12-1,0 0 0,8 12 0,-8-12 0,0 22 0,-3-10 0,6 8-1,-6-1-2,4 4-1,-1 3-1,0-4-4,7 3-17,-2-1-9,-6-13-1,7 4 1</inkml:trace>
  <inkml:trace contextRef="#ctx0" brushRef="#br0" timeOffset="3127.178">3142 15059 55,'1'12'30,"-1"-12"0,0 0-1,11-4-25,1 4-8,-12 0-5,30-8-8,-13 3-13,-1-3 0,4 8 1,-5-9 1</inkml:trace>
  <inkml:trace contextRef="#ctx0" brushRef="#br0" timeOffset="3320.189">3937 14945 60,'7'11'1,"6"-6"0,-2-5-2,-11 0-29</inkml:trace>
  <inkml:trace contextRef="#ctx0" brushRef="#br0" timeOffset="3515.201">4271 14996 67,'18'7'28,"8"9"-8,-15-4-21,0-14-29,5 4 0,-16-2-1</inkml:trace>
  <inkml:trace contextRef="#ctx0" brushRef="#br0" timeOffset="3944.225">3285 15248 58,'8'11'33,"-8"-11"0,0 0 0,11-1-21,-11 1-13,16-12-3,1 17-6,-17-5-11,22-15-11,-3 15 0,-5-4 0,6 6 1</inkml:trace>
  <inkml:trace contextRef="#ctx0" brushRef="#br0" timeOffset="4148.236">3896 15293 74,'14'12'33,"2"-2"-3,-16-10-2,23 7-38,-23-7-17,18 2-5,-3-1 0,-15-1 0</inkml:trace>
  <inkml:trace contextRef="#ctx0" brushRef="#br0" timeOffset="4328.246">4430 15291 53,'28'19'14,"-6"-9"-14,-6-6 0,6 4-26,-22-8-3</inkml:trace>
  <inkml:trace contextRef="#ctx0" brushRef="#br0" timeOffset="4545.26">4739 15401 79,'14'15'30,"-14"-15"-11,0 0-19,0 0-33,0 0 1,0 0-3</inkml:trace>
  <inkml:trace contextRef="#ctx0" brushRef="#br0" timeOffset="5873.336">3364 15665 19,'3'-11'22,"-3"11"2,0 0-10,0 0-6,0 0-1,-13-6-1,13 6 0,-20-3 0,9 9 0,-9-5-1,4 7-2,-7 0 0,4 3-1,-3 0-1,2 2 0,2 2-1,2-5 0,4 1 1,12-11-1,-16 17 0,16-17 0,1 12 1,-1-12-1,17 7 0,-3-1 0,3-1-1,1 2 1,3 1 0,-1 0-1,4 4 0,-4 3 0,2 2 0,-3-3 0,-2 6 0,-4 0 1,-2 0 0,-2 2 1,-7-3-1,-2 0 2,-5-4-1,-1 3 1,-6-6-1,0 2 0,-4-5 0,-1-1 0,-3-6-1,0 2 1,-2-2-1,0-2 0,1 0 0,0-3 0,3 3-1,-1-4-1,7 5-3,-4-6-4,16 5-8,0 0-11,-12 2-1,12-2 0,15-5 11</inkml:trace>
  <inkml:trace contextRef="#ctx0" brushRef="#br0" timeOffset="6722.384">3607 15839 1,'2'-11'7,"-2"11"7,0 0-9,11 5-1,-11-5 1,0 0 3,0 0 2,2-12 1,-2 12 1,0 0 0,0 0-1,0 0-2,0 0-3,0 0-3,0 0-1,1 12-1,-1-12-1,7 19 0,-2-6 0,1 5 1,-1 6 1,0-2-1,0 9 1,-4-5 0,3 7 1,-4-12 0,2 7-1,-3-11 1,5-3-1,-4-14 0,12 3-1,-12-3-1,27-25 0,-8 6 0,3-9 0,3 1 0,0-3-1,0 7 1,0 2 0,-4 4 1,-1 3-1,-6 6 2,2 8 0,-5-2 0,0 10 0,-11-8 1,15 24-1,-13-14 2,3 11-1,-5-8-1,4 7 1,-6-6-1,5 1 0,-3-15-1,0 17 1,0-17-2,4 13 1,-4-13 0,6 11 0,-6-11-1,9 18 1,-2-7-1,0 0-1,1 3-2,-8-14-5,22 18-21,-12-7-5,-10-11 0,12 7-1</inkml:trace>
  <inkml:trace contextRef="#ctx0" brushRef="#br0" timeOffset="11170.638">4064 15969 3,'0'0'13,"0"0"0,0 0-1,0 0 2,0 0 0,0 0 0,0 0-1,0 0-1,0 0-3,0 0-2,0 0-2,0 0-2,0 0-1,0 0 0,-5-14-1,5 14-1,3-15 0,2 1 0,-5 14 0,16-19 0,-5 7 0,1-1-1,3 6 1,2-3 0,0 1 0,0 6-1,-1-1 0,0 3 1,-1 6 0,-2 1-1,-1 4 1,-2 0 0,0 6-1,-3 2 1,-3 1 1,1 6-1,-5-8 1,1 9 0,-2-7 0,-1 4 0,0-5-1,1 2 0,1-6-3,0-14-4,5 16-15,-5-16-7,12-5 0,1 2 0</inkml:trace>
  <inkml:trace contextRef="#ctx0" brushRef="#br0" timeOffset="11710.669">4486 16037 10,'0'0'22,"4"-22"-1,-4 22-6,13-26-8,-7 10-4,4-2-1,0 3-2,3-3 1,0 6 0,2-3 1,1 6 0,1 4 0,0 1 0,1 3 0,0 3-1,-1 6 0,-3 1 0,1 6-1,-4-1 1,-1 7 1,-5-6 1,-1 9 1,-7-8 1,3 5 0,-9-10 0,3 6 1,-6-11-2,1 9-1,-5-11-1,0 1-3,2-3-3,-5-8-5,8 5-8,11 1-12,-24-9 1,24 9-1</inkml:trace>
  <inkml:trace contextRef="#ctx0" brushRef="#br0" timeOffset="12250.7">4942 15686 24,'0'0'25,"0"0"-4,0 0 0,-19-4-14,19 4-12,0 0 1,0 0 2,0 0 2,-5 11 2,5-11 2,4 24 2,0-2 1,0 1-1,3 8-2,-2 4-1,3 7-2,-1-2 0,0 5-1,-1-6 0,1 2 1,-5-12 1,3 0 1,-5-11-1,2-3 1,-2-15-2,0 0 2,6-22-2,2-10-1,3-3 0,2-11-1,4-5 0,2-5 0,4 4 1,-1 1-1,0 5 2,0 12 0,-2 4 0,0 11-1,-3 6 0,-2 8-2,-1 9-2,-14-4-8,16 8-17,-9 17 1,-14-13-1,5 11 1</inkml:trace>
  <inkml:trace contextRef="#ctx0" brushRef="#br0" timeOffset="12499.715">5080 15847 53,'19'25'33,"-19"-25"-3,20 27 2,-6-8-26,-2-4-5,3 3 0,0-2-1,0 1 1,1-4-2,-1 3 1,-1-3-4,-3-8-4,9 4-10,-2-3-13,-4-10 0,4 5 0,-5-10 0</inkml:trace>
  <inkml:trace contextRef="#ctx0" brushRef="#br0" timeOffset="12874.736">5486 15998 19,'0'0'26,"26"8"0,-26-8-3,24-8-13,-5 10-3,-3-11-1,3 2-2,-4-7-1,2 2 0,-7-5 2,2 2-2,-8-5 1,1 4-2,-6-1 0,-3 4-2,-5-2 0,-3 6 0,-1 3-1,-6 1 0,0 10 0,-6-3 0,2 9 1,-2 0 0,0 6-1,1 1 2,1-1-1,2 4 1,4-2 0,6 4 0,3-5 0,8 4-1,7-5 1,5 2 0,7-4-2,4 0-3,10 3-7,-2-5-16,2-6-2,10 6-1,-9-13 0</inkml:trace>
  <inkml:trace contextRef="#ctx0" brushRef="#br0" timeOffset="15014.857">6007 15839 30,'0'0'28,"6"-11"-2,-6 11 1,0 0-19,0 0-5,0 0 0,-11-6 0,11 6-1,-25 0 2,13 8 0,-6-6-1,4 8 1,-4-5-1,6 1-1,-1 1-1,13-7 0,-18 13-1,18-13 0,0 0-1,-11 10 1,11-10 0,4 13 0,-4-13-1,14 13 1,-2-6-1,0 0 1,4 5-1,-2 2 0,4-3 0,-4 2 1,3-2-1,-2 5 1,-2-2 0,0 3 0,-4-3 0,-1 3 1,-5-5 0,0 3 0,-6-2 0,0 2 0,3-15 1,-21 22-1,5-12 1,0 0 0,-6-3-1,3 1 1,-5-2-1,3 2 0,-1-5-1,1-1 0,1 0-1,3-2-2,6 2-3,-3-10-6,14 8-17,0 0-3,8-18 1,9 12-1</inkml:trace>
  <inkml:trace contextRef="#ctx0" brushRef="#br0" timeOffset="16329.934">6595 15519 6,'0'0'23,"0"0"2,0 0-1,0 0-11,-2-11-3,2 11-3,-13-5-1,13 5 1,-19 3-2,8 1 1,-4-2-1,3 7 0,-5 0 0,3 7 0,-3-2-2,5 7-2,-4 1 1,3 4-2,-2 5 1,3 5 0,0 5-1,0 3-1,1 6 1,1 0 1,0 1-1,4 1 0,1-2 0,4-5 1,2-8-2,4 0 2,2-5-1,4-5 0,3-3 0,-1-1-1,7-6 0,-2-8-3,8 7 0,-4-16-3,8 7-6,-7-12-9,2-3-8,4 0-1,-8-5 1</inkml:trace>
  <inkml:trace contextRef="#ctx0" brushRef="#br0" timeOffset="16858.964">6717 16146 59,'12'2'29,"-8"-16"-1,11 3 0,-3-7-29,2-5 0,2-1 0,3-8 1,0-2 1,-1-1 1,4 1 1,-3-5 0,3 5-1,-4 0 0,3 4 0,-4 2-1,0 7-1,-5 2 0,2 7 1,-14 12-1,15-15 1,-15 15-1,11-1 2,-11 1-1,8 16 0,-6-3-1,2 5 1,0 4-1,0 6 1,1 1-1,3 4 0,0 5-1,1 1 1,0-2 0,4 1 0,-1-2-1,-1-4 1,0-3-2,-4-8 0,3-1-3,-10-20-4,10 22-7,-10-22-15,0 0 0,-15-1-1,-1-10 2</inkml:trace>
  <inkml:trace contextRef="#ctx0" brushRef="#br0" timeOffset="17082.977">6787 15963 37,'0'0'28,"0"0"-1,0 0 1,18 9-19,-7-12-7,7 7 0,2-5 0,3 3-1,3-4 1,3 2-2,3 5-8,1 2-20,-4-10 0,8 7-1,-9-14-1</inkml:trace>
  <inkml:trace contextRef="#ctx0" brushRef="#br0" timeOffset="19425.109">7420 15459 13,'0'0'23,"0"0"-2,0 0 2,5-10-12,-5 10-7,0 0 0,0 0 1,0 0 0,0 0 2,-13-9 0,13 9 1,0 0-1,0 0-2,0 0-1,0 0-1,-4 12-2,4-12-1,10 22-1,-3-9 1,2 7-1,2 3 0,3 5 1,2 2-2,5 5 1,-4 2 1,5 8 0,-4-3-1,4 3 1,-4 1 0,2 3 0,-3-3 0,-1-4-1,-1 1 1,-4-10 0,0-1 0,-5-2-1,-1-5 2,-7-7-1,-1-2 2,-6-4-1,9-12 0,-26 17 0,11-8 0,-4-3 0,1-3 0,-2 1-1,3-3 0,3 4-2,-1-6-3,10 12-4,-7-12-11,12 1-9,0 0-1,0 0 0</inkml:trace>
  <inkml:trace contextRef="#ctx0" brushRef="#br0" timeOffset="29973.714">3290 16452 19,'11'-8'14,"-11"8"1,0 0-2,0 0-3,12-7-1,-12 7-1,0 0-2,0 0 0,0 0 0,0 0-1,0 0-1,-16-8 0,16 8-1,-13-5 0,13 5 0,-19-4-1,19 4 0,-20 0 0,9 2 0,-3-1 0,2 4 0,-3 1 0,2 0-2,-2 2 2,2 1-1,-1-1 0,3 0-1,0 7 0,11-15-1,-17 24 1,10-7 0,2 2 0,1-4 0,2 7 0,1 1 1,1-5-1,2 4 1,-1-4 0,4 3-1,0-8 1,4 6 0,-1-5-1,3 2 0,0-3 0,4 5 1,0 0-1,-1-1 0,1-2 0,-1 1 1,1-2 0,0-3-1,-1 0 1,2-5-1,3-6 1,1-2-1,2-1 0,3 0 0,-2-6 1,0 3-1,-1 0-1,-2 2 1,-6-2 0,-2 4 0,-12 2 0,14-1 0,-14 1-1,0 0-3,8 15-6,-8-15-15,-13 7-7,13-7 1,-12 7-1</inkml:trace>
  <inkml:trace contextRef="#ctx0" brushRef="#br0" timeOffset="31054.776">3646 16600 7,'-4'11'18,"4"-11"-8,0 0-1,-7-11-3,7 11 0,0 0 0,0 0 1,0 0 0,6-17 0,-6 17 0,12-8 0,-12 8-1,18-5-1,-5 5-1,-1-1-1,5 2 0,-1-2-1,4 1-1,-3 10-1,3-3 1,0 1-1,0 3 0,-1 0 0,-3 1 0,-1 5 0,-2 8 0,-2-6-1,-2-4 1,-3 6 0,-3-2 0,-3-2 0,0 0 0,-2-2-1,-2-2 1,4-13 0,-16 21 0,5-11 0,-3 1 0,-3-1 1,-3 3 0,-2-6 0,-1 1-1,-1-3 1,-1 1-1,2-6 0,0-2 0,1 0 0,3-5-1,2-2 2,4 1-2,13 8 1,-16-23 0,15 7 0,4 1 0,6 2 0,2-2 0,5 4-1,2-4 1,3 6 1,1 3-2,1 4 1,2-1 1,-2 4-2,0 3 1,-1 3 0,0 7 0,-3-3-1,0-2-3,0 8-7,-2 0-16,-17-17 0,26 20 0,-26-20 3</inkml:trace>
  <inkml:trace contextRef="#ctx0" brushRef="#br0" timeOffset="31845.821">4122 16617 30,'0'0'25,"-12"-2"-1,12 2-9,0 0-10,2-11-1,-2 11 0,0 0-1,0 0 1,0 0-1,2 11 1,-2-11-2,4 18 0,0-3 0,1 5 0,0 0-1,1 4 1,-1-1 0,1 1 1,-2 0 0,2-1 0,-5-4 0,5-2-1,-6-17 1,14 13-2,-14-13 0,20-2-1,-6-10 0,2-5 0,-1 0 0,4-4 0,-3 1 1,-2 0-1,0 2 2,-2 2 0,-2 3 0,1 9-1,-11 4 0,20-16 1,-20 16-1,21-2 0,-21 2-1,20 0 1,-20 0-1,17 13 1,-17-13-1,14 21 1,-14-21-1,9 27 1,-7-15-1,2 8 1,-2 0 0,2 2-1,-1-2 1,0 6 0,1-3-3,-2-6 0,6 6-5,-6-11-5,12-3-19,-3-2-2,-11-7-1,23-4 1</inkml:trace>
  <inkml:trace contextRef="#ctx0" brushRef="#br0" timeOffset="32318.848">4925 16683 24,'0'0'24,"-11"-2"-2,11 2 2,0 0-20,0 0-4,0 0 2,0 0 1,-11-9 0,0 4 3,11 5 0,-19 0 0,19 0-1,-25 8-2,13-2-1,-5 2 0,2 2-1,1 1-1,-2 1 1,0 4 0,3 2 1,-3 0 0,5 3 0,-1-7 1,5 2-1,1 2 1,5 5-1,2-7-1,4 4 1,4-5-2,3 2-1,5 3 0,0-1-3,10-3-8,-5-5-13,4-6-7,5-2 0,-6-9 0</inkml:trace>
  <inkml:trace contextRef="#ctx0" brushRef="#br0" timeOffset="32866.879">5107 16935 52,'0'0'26,"27"4"-2,-27-4-11,27-17-15,-10 4 0,2 2 2,0 1 1,-3-4 2,1-1 2,-10 2 1,6 8 0,-8-6-2,-5 11-2,15-17-2,-11 6 0,-4 11-1,0-12 0,0 12 1,-10-20 0,10 20 1,-22-9 1,6 0-1,0 4 0,-1 3 0,0-3-1,0 10 0,0 0-1,1 1 0,3 6 0,0 6 0,2-1 1,0 4 0,5 7 0,0-9 1,3 8 0,1-3 0,5 2 0,0-9-1,5 4 1,3-1-1,5 1 0,1-4 0,5-3-1,1-4 0,6-5-1,3 1-1,0-3-3,8-3-3,-10-13-5,9 3-8,-2-7-6,-6-7 0,3 5 1</inkml:trace>
  <inkml:trace contextRef="#ctx0" brushRef="#br0" timeOffset="33242.9">5588 16857 13,'12'-5'25,"-14"-11"-1,2 16-3,0 0-9,6-12-6,-6 12-3,0 0-2,1 12-2,-1-12 2,1 15 1,-1-15 0,6 21 1,-4-6 1,4 1 1,-4-5-1,7 7 1,-7-7-1,4 5-1,-2-4 0,0-1-1,-4-11 0,5 14 0,-5-14 1,0 0-1,0 0 1,0 0-2,0 0 1,-5-11 1,1-1-1,3-4-1,-2-3-1,2-3 0,2 0 0,3-6 0,5 3 0,3 3 0,6-1-2,3-1 0,8 11-3,-1-7-4,15 9-13,-3 1-9,0-1-1,7 2 0</inkml:trace>
  <inkml:trace contextRef="#ctx0" brushRef="#br0" timeOffset="34005.945">6499 16499 4,'12'-7'23,"-17"-7"0,5 14-2,0 0-9,-5-16-2,5 16-2,-19 3-1,8 4-1,-9-1 1,4 6-2,-8 0 0,4 10-1,-8-5 2,5 8-2,-6 0 0,4 9-1,-2-3-1,3 11 0,2-5 0,2 2-1,6 0 0,4 5 0,4-8 1,6 2-1,6-3 0,7 1-1,5-8 0,5 3 1,4-2-2,2-4 0,5-2-2,-1 1 0,6 0-2,-8-10-4,11 4-11,-4-10-12,-6-6 0,1-6 1</inkml:trace>
  <inkml:trace contextRef="#ctx0" brushRef="#br0" timeOffset="34586.978">6575 17044 52,'0'0'29,"11"1"0,0-5-1,2-12-26,-2 1-2,1-5 0,0-4 2,4-3-1,-3-2 2,6-4-1,-5-2 0,5 6-1,-2-4 1,0-5-2,1 7 1,-2 3-1,1 0-1,-4 7 2,1 7-1,-3-1 0,-1 4 0,-10 11 0,14-4 0,-14 4 0,13 8 1,-13-8 1,9 15-1,-9-15 0,9 20 0,-4-4 1,-3-1 0,3-2 0,-4 4-1,4 7 0,-2-1 0,1 6-1,1 2 0,1 0 1,1-2-1,0 7 0,1-6-1,0-1 1,0-3-1,-3-9-2,5 2-2,-13-7-5,13 4-11,-10-16-12,0 0 1,-17-9 0,0-5 1</inkml:trace>
  <inkml:trace contextRef="#ctx0" brushRef="#br0" timeOffset="34809.99">6668 16821 50,'0'0'28,"12"15"1,-12-15-2,27 8-25,-2 1-2,4-4 0,3 2 1,3-1-1,1 1 0,0 0-1,-2-3-3,3 7-12,1-2-12,-13-9-1,8 6 1,-13-10-1</inkml:trace>
  <inkml:trace contextRef="#ctx0" brushRef="#br0" timeOffset="35279.017">7138 16514 31,'0'0'26,"25"-2"1,-25 2-1,25-4-17,-5 14-5,-3-4 2,7 13 0,-7-11 1,9 14-1,-11 1 1,8 9-2,-9-2-1,7 8 0,-5-2-3,0 2 0,-3 6 0,1 3 0,-6-8 0,2 3 3,-7-8-2,-1 1 1,-7-5-1,0-1 1,-6-7-2,0 5 0,-3-5-2,-6-2-1,7 7-7,-17-4-21,10-5-5,-1-3-1,0-5 1</inkml:trace>
  <inkml:trace contextRef="#ctx0" brushRef="#br0" timeOffset="36706.098">8885 15720 77,'0'0'32,"0"0"-2,0 0 2,0 0-31,0 0 0,0 0 0,0 0 0,11 8 2,-11-8-1,0 0 0,0 0-1,0 0 1,3 14-2,-3-14 1,5 26-1,-3-10-1,1 7 1,2 3 1,-1 3-1,-1 3 0,2 1 0,-1 0 0,2-3-1,-1-1 1,0-2-2,-1-9-1,4 3-7,-8-21-19,0 0-3,0 0-2,4-15 2</inkml:trace>
  <inkml:trace contextRef="#ctx0" brushRef="#br0" timeOffset="37074.119">8675 15643 37,'-26'-9'26,"26"9"2,-18-12-2,18 12-15,-5-12-6,5 12-1,0 0 1,3-12-1,7 13 1,-10-1 0,27 1-1,-8-6 1,10 9 0,3-6-1,9-1-2,3 0 1,6 1-2,5 0 0,1-4-2,6 11-6,-10-13-8,4 11-18,-2 4 1,-9-2-2,-6 2 1</inkml:trace>
  <inkml:trace contextRef="#ctx0" brushRef="#br0" timeOffset="39727.272">8722 16615 52,'0'0'26,"11"16"2,-11-16-6,0 0-17,-1 14-1,0-3 0,5 9 2,-7-2 0,7 11 0,-8-2-1,5 8 0,-4 3-1,3 9-1,-4-9-1,4 3 0,-2-7-1,2 1 0,0-11 0,0-1-2,2-2-2,-2-9-5,10 1-9,-10-13-16,0 0 0,13-27-1,-8 6 1</inkml:trace>
  <inkml:trace contextRef="#ctx0" brushRef="#br0" timeOffset="40037.289">8708 16643 59,'-15'5'31,"15"-5"0,0 0-1,-19-20-23,19 20-3,3-19 0,10 15 0,0-13-1,10 8 0,3-8 0,9 7 0,3-2-2,4 6 0,1 1 0,0-2-1,-4 8 0,-5-1-1,-2 5-2,-11-9-3,6 21-10,-15-13-17,-12-4 0,0 0 1,0 0-2</inkml:trace>
  <inkml:trace contextRef="#ctx0" brushRef="#br0" timeOffset="40346.307">8780 16860 62,'0'0'29,"15"-6"1,-15 6-2,17-12-25,-2 7 0,3-3 0,5 6 1,-4 4 0,9 3-1,-1-9 0,5 6-2,2 4-3,-5-9-6,9 5-24,-5 3 1,-5-10-2,-2-1 1</inkml:trace>
  <inkml:trace contextRef="#ctx0" brushRef="#br0" timeOffset="45745.616">15622 15086 35,'8'-11'25,"-8"11"1,0 0 0,0 0-20,-1 14-4,1-14 2,1 21 1,-4-9 0,8 10 1,-7-5 0,9 13 0,-6-8-1,9 8-1,-3-5-2,6 3-1,-1-9 0,4-2-1,1-6 0,2-7 0,3-4-1,0-8 0,3-3 0,-1-8 0,-1-3 1,-1 0 1,-5 0 0,0 3 1,-6-2 0,0 7 0,-6 3 0,-5 11 0,0 0-1,16 16 0,-10-4-1,2 5 0,1 2 0,2 7 0,3-3 0,-1-4-1,3-2 2,0-2-1,1-2 0,1-4 1,3-3-2,0-8 2,-1-4-1,1-1 0,-2-4 0,-1-2 1,-3-4-1,-2-6 0,-5 1 1,-1-2-1,-6 2 0,0 1 0,0 2 0,-4-6-2,1 12-2,-6-9-6,14 10-20,-6 1-3,0-1-1,1-3 0</inkml:trace>
  <inkml:trace contextRef="#ctx0" brushRef="#br0" timeOffset="47074.691">16450 15237 31,'-13'-8'25,"13"8"0,-15-5-7,15 5-13,-16-7 0,16 7-1,-13-4 1,13 4 0,0 0 0,-14-10 0,14 10 0,0 0-1,14-7-2,-14 7-1,24-12 0,-8 8-1,3-1 0,1 2 0,1 2 0,-3 1 0,-1 2 0,-3 3 1,-4 6-1,-3 1 0,-5 2 0,-6 1 1,-3 3 0,-5 0 0,-2 3 0,-5-3 1,1 3 0,-3-5-1,4 2 1,0-4-1,3 1 1,3-5-2,4 2 2,7-12-2,-1 18 1,1-18 0,18 10-2,-1-5 1,4-4-2,7 1-1,-1-7-4,14 7-8,-5-6-16,0-8 0,5 1-1,-8-7 2</inkml:trace>
  <inkml:trace contextRef="#ctx0" brushRef="#br0" timeOffset="48503.774">17545 15219 75,'19'5'33,"-19"-5"-1,22-2 0,-6-5-32,-2 5 0,-2 1 0,1-2 0,-1 3 0,-1 0 0,-11 0-2,27 2-11,-12 2-18,1-7-2,8 0 0,1-4 1</inkml:trace>
  <inkml:trace contextRef="#ctx0" brushRef="#br0" timeOffset="48725.786">18365 15178 84,'13'7'32,"5"0"-1,-18-7-6,19 10-26,-19-10 0,21 0 0,-21 0-1,21-5-2,-21 5-7,18-17-20,-3 11 0,-3-4 0,6 6-1</inkml:trace>
  <inkml:trace contextRef="#ctx0" brushRef="#br0" timeOffset="48872.793">18892 15155 6,'36'1'7,"-7"-3"-7,2-6 0,8 8-12</inkml:trace>
  <inkml:trace contextRef="#ctx0" brushRef="#br0" timeOffset="49100.808">19609 15089 70,'17'6'33,"-5"0"-1,4-1-1,1-1-27,-1-3-3,0-1-1,1 1-2,-4 1 1,3 2-4,-16-4-5,21-12-22,-10 12 1,-11 0-1,0 0 0</inkml:trace>
  <inkml:trace contextRef="#ctx0" brushRef="#br0" timeOffset="49982.858">17841 15682 23,'4'-14'20,"11"14"0,-19-11 0,4 11-20,0 0 1,-23-11 2,7 16 1,-11-4 2,0 8 2,-9 1-2,2 4 1,-8 1-2,5 2-1,-2 1-2,4 0 0,3 0 0,7-1 0,5-3-1,8-5 1,12-9-2,1 16 1,12-12-1,9 0 0,5 2 0,7-3 0,6 3-1,0 8 0,1 4 0,-2 0-1,2 6-1,-7 3 1,-1 3-1,-8 2 1,-1 0 1,-7-3 0,-6-6 2,-6 0 1,-8-5 1,-1 1 2,-14-10 0,1 2 1,-13-10 0,3 8 0,-12-11-1,4 6-1,-6-9-1,4 3-1,2-4 0,3 1-2,5 1-1,3-4-2,9 4-4,-1-13-7,18 6-17,3 0-2,6-3 0,9 0 1</inkml:trace>
  <inkml:trace contextRef="#ctx0" brushRef="#br0" timeOffset="50629.895">17954 15866 31,'7'-21'22,"6"17"2,-13-13-4,0 17-18,15-13 1,-15 13 2,14 7 1,-14-7 1,11 20 1,-10-6-2,7 11-1,-5-7-1,4 4-2,-2-1 1,2 1-1,-1-4 0,4 5 1,-10-23 1,18 19-1,-18-19-1,27 5 0,-7-13-2,3-6 0,1 0-1,2-9-1,2 1 2,-2-1-1,-3 3 2,-1 5 0,-7-2 1,-3 8 1,-12 9 0,16-7 0,-16 7-1,6 22 1,-6-9-2,2 4 1,-2 2 0,3 4 0,-1-7-1,2 1 0,-4-17 0,17 12-1,-4-15 0,4-2 0,3-1-1,-1-5 1,2-3 0,-1 6 0,-3 0-1,-3 5 2,-1 6-2,-13-3 2,15 16-1,-10-1 0,0 6 0,-1-2-1,3 5-4,-6-11-7,12 5-22,-5-5-1,-8-13 0,23 10 0</inkml:trace>
  <inkml:trace contextRef="#ctx0" brushRef="#br0" timeOffset="51186.926">18846 16026 54,'0'0'23,"-1"12"0,1-12 0,-11-2-26,11 2 1,-8-11 3,8 11 1,-7-29 5,10 16 2,-8-10-1,10 3 0,-5-8-2,7 4-4,-1 1-2,1 3 0,3 7-1,-10 13 1,21-16-1,-21 16 1,21 4-1,-12 7 0,4 1 0,-5 5 0,2 6 0,-5 0 1,-2-2 0,-3 4 1,-2-2 0,-2 3 1,-7-9 1,3 3 0,-8-9 1,5 4-1,-6-9 0,2-1-1,-2-9 0,2-3-3,15 7-4,-24-29-7,24 11-20,-1-7-1,3-3-1,8-4 1</inkml:trace>
  <inkml:trace contextRef="#ctx0" brushRef="#br0" timeOffset="51632.953">19145 15626 31,'0'0'26,"6"14"2,-6-14-1,-4 12-16,9 8-7,-7-1 1,6 12 1,-7-3 0,7 12-1,-7-5 0,6 7 0,-6-2-2,6 2-1,-3-8-2,0-4 1,1-5-2,0-5 2,0-8-1,-1-12 0,0 0 0,0 0-1,15-19 2,-6-4-1,2-5 0,2-9 0,4-5 0,1-4-1,6 1 1,-1 0 0,4 4 0,0 4-1,-1 4 0,0 8 0,3 5-3,-4 3 0,2 9-3,-12-5-4,9 13-14,-7 2-6,-17-2 0,12 7 1</inkml:trace>
  <inkml:trace contextRef="#ctx0" brushRef="#br0" timeOffset="51906.968">19271 15848 67,'13'14'34,"-2"-1"-1,4-1-1,-3 8-27,3-7-5,2 2 0,1 3 1,-1 1 0,-1 4 0,0-1-1,2-1-3,-3-7-6,10 4-17,-4-5-7,-1-9-1,2-2 0</inkml:trace>
  <inkml:trace contextRef="#ctx0" brushRef="#br0" timeOffset="52409.996">19652 15955 57,'20'11'28,"-9"-21"0,12 7-1,2-7-26,-3 1-2,1-1 2,-2-2 0,0 5 2,-9-5 0,2 6 0,-9-5 0,-5 11-1,4-15-1,-4 15-1,-12-20 2,0 10-1,-4-1 0,-1 2 1,-4 3 0,0 0 0,-1 0 0,3 5 0,-2 3-1,5 6 0,-2-1 1,5 3-1,1 3 0,4 8 0,0 1 0,6 7 0,1-4 1,3 3 0,4-2-1,4 4 1,3-8-2,5-2 1,3 0-4,4-9 0,5 0-3,-3-12-3,12 9-8,-11-16-13,9 0-4,-2-3 0,0-8 2</inkml:trace>
  <inkml:trace contextRef="#ctx0" brushRef="#br0" timeOffset="52890.024">20191 15816 72,'0'0'32,"-9"11"1,9-11 0,0 0-30,-15 1-3,1 7 0,0-6 0,-4 4 1,-2 3 1,3 3-1,-2-1 1,5 6-1,1 0-1,5-5 0,4 1-1,5-2 1,-1-11-1,20 20 1,-4-16-1,2 4 1,3-5-1,0 2 0,2 4 0,-4-2 0,1 4-1,-7-4 1,0 8 0,-6-2 0,-3 2 0,-6 2 1,-4 1 0,-2-3 1,-6-3 1,1 0 0,-4-4-1,0 0 0,-4-5 1,3-2-2,0-2 0,-1-4-4,19 5-9,-26-2-21,17-9 0,4 0 0,2-6 0</inkml:trace>
  <inkml:trace contextRef="#ctx0" brushRef="#br0" timeOffset="54139.096">20659 15555 18,'4'-14'19,"5"-3"1,1 6-1,-5-7-1,-5 18-2,12-29-3,-12 29-1,10-26-3,-10 26-1,3-13-4,-3 13 1,0 0-2,0 0-1,-12-12 0,12 12-1,-20 8 0,7-2 0,-3 4 0,-3 3 0,-3 4-1,1 5 1,-2 4-1,2 0 0,-1 3 0,2 4 0,1 4 1,6-2-2,-1 4 2,3 7 0,3-3-1,3 4 1,2-1-1,4 0 0,4-5 0,4 2 0,4-5 0,3-7 0,7-3-1,3-4-1,7 3-2,-1-15-4,12 10-8,-8-15-19,5-5 2,-1-7-1,-5-2 1</inkml:trace>
  <inkml:trace contextRef="#ctx0" brushRef="#br0" timeOffset="55489.172">20881 16074 1,'6'11'18,"-6"-11"5,0 0-3,0 0-8,0 0-3,0 0 2,2-11-2,9 11 1,-7-15-2,9 1-1,-1-7-3,4-2-2,3-9 0,3-3-1,0-4 1,2-2-2,-1 1 2,4 5-2,-5-2 1,2 7-1,-3 1 1,-1 9 1,-3 3-3,-4 6 2,-2 3-1,-11 8 0,17-2 1,-17 2-2,11 10 1,-11-10-1,11 25 1,-6-8 0,2 3 1,1 3 1,-1 3 0,2 3 1,0 3-2,4 3 1,-5-5 0,4 4 0,-3-2-1,2-1-1,-3-4 0,2-5 0,-2-4-2,-5-6 0,2 2-3,-5-14-2,0 0-9,0 0-16,0 0 0,-16-5 1,3-11 0</inkml:trace>
  <inkml:trace contextRef="#ctx0" brushRef="#br0" timeOffset="55723.187">21008 15877 36,'0'0'28,"22"6"2,-7-13-2,12 0-15,3 4-13,4 2-2,2-3 2,3 5-2,-2-4-4,5 3-18,-2 1-4,-8-7-1,3 8 0</inkml:trace>
  <inkml:trace contextRef="#ctx0" brushRef="#br0" timeOffset="56166.212">21443 15377 48,'15'7'26,"-15"-7"1,27 1-5,-8 10-20,0 1 1,3 8 0,0 1 0,3 9-1,-2 0 1,6 5-1,-8 4 0,3 4-1,-4 3 0,-1 1-2,-6 2 2,-2 1 1,-5-6-1,-5 7 1,-5-8 1,0 1 0,-8-12 0,-2 4 0,-8-10-2,0-3 0,-2-1-2,-3-11-4,8 11-11,-5-15-18,0 1 1,8-6-1,1-12 2</inkml:trace>
  <inkml:trace contextRef="#ctx0" brushRef="#br0" timeOffset="57169.268">22420 15591 10,'11'6'20,"-16"-19"0,5 13-1,0 0-12,5 13-6,-5-13 0,5 15 3,0 1 0,-5 1 4,6 11-1,-6 0 0,6 10-1,-4-3-2,4 7-1,-3 2-1,2-1-2,-3-3 0,1-5-2,0-2-5,-5-10-10,-2-9-11,5 3 1,-1-17-1</inkml:trace>
  <inkml:trace contextRef="#ctx0" brushRef="#br0" timeOffset="57479.287">22077 15538 41,'0'0'26,"21"10"-1,-6-16 2,7 4-23,13 4-1,5-4 2,14 6-1,0-1 1,11 3-1,1-4-1,1 3-4,0 1-5,-9-11-12,-6 7-15,-3 0 2,-16-6 1,-5 8 3</inkml:trace>
  <inkml:trace contextRef="#ctx0" brushRef="#br0" timeOffset="60094.437">17819 16627 32,'11'1'26,"-11"-1"-3,0 0 3,15-8-20,-15 8-3,0 0 1,1-15 2,-1 15 0,0 0 1,0 0 0,-13-15-1,13 15-2,-12-3-1,12 3-2,-20 3 1,8 1-2,-4 2 1,0-1-1,-3 4 1,-1 5 1,-2 2-2,1 0 1,-3-3 0,2 12 0,0 0-1,1 7 2,1-4-1,4 3 0,0 1 0,5-1 0,2 1-1,6-2 1,3-4 0,6-1 0,5-1-1,6-1 1,7-4-1,8-1 2,3-1-2,7 0 0,2-4 1,2-1-1,2-3 0,-3-6 0,-6 4 0,-4-4 0,0-3 0,-11-5 0,-4 4-1,-6 0 0,-3 0-3,-11 1-3,12 1-16,-12-1-11,-2-12 1,2 12-1</inkml:trace>
  <inkml:trace contextRef="#ctx0" brushRef="#br0" timeOffset="60882.482">18186 16774 44,'0'0'29,"0"0"0,0 0-6,0 0-15,5-13-2,-5 13-2,0 0 0,12-9-1,-12 9 0,16 4-1,-16-4 1,28 2-2,-12 3 0,5 2 0,-1-2 0,3 7-1,-1-1 1,1 0-1,-2 0 2,-1 4-2,-2 2 0,-3 2-1,-3 2 1,-4-1 0,-2 2-1,-4 3 1,-4-1-2,-1 4 3,-3-5-1,-2-1 1,-1-5-2,-4 2 2,1-4 0,-1-3-1,-2-7 1,0-3-1,0-1 1,-1-3 0,-3-2 0,6-6 0,-3-4 1,1-2-1,1 4 0,3-9-1,1 2 1,2 3-1,6-4 0,1-1-1,6 5 0,5 2 0,4 0 0,3 2 0,7 4 0,-1-1-1,5 8 1,-2 2-2,4 6-2,-10-5-5,9 13-9,-6-4-13,-7-1 0,0 0 1,-16-10-1</inkml:trace>
  <inkml:trace contextRef="#ctx0" brushRef="#br0" timeOffset="61421.513">18631 16763 35,'5'-12'24,"4"23"3,-9-11-4,0 0-16,6 18-1,-6-18 1,9 24 0,-6-11-1,9 10 0,-9-9-1,6 7-1,-4-9-1,5 4-1,-2-5-1,5-2 0,0-11 0,4-7 0,-1-3-1,4-5 1,-1-5 0,3-2-1,-5 4 2,1-2 0,-4 3 1,-1 12-1,-13 7 0,21-7-1,-21 7 1,18 7 0,-8 4-3,-1 2 2,2 6-1,0-4-1,0 6 2,-2-6-2,2 8 1,-2-3-1,-1-4-1,1-3-1,0 3-1,-6-2-2,11 0-7,-14-14-12,7 14-10,-7-14 1,17-5 1</inkml:trace>
  <inkml:trace contextRef="#ctx0" brushRef="#br0" timeOffset="61874.539">19352 16740 19,'-1'-13'22,"12"24"3,-11-11-1,-2-11-16,2 11-1,0 0 2,0 0 0,-9-12 1,7 24-2,-10-20-2,12 8-3,-22 4 1,11 1-2,-4 1 0,3 1 0,-5-2 0,5 4 1,-3-1-1,4 1 0,-3 4-1,6 2 0,-1-2 1,4 3-1,3 7 0,3 3-1,4 0 1,2 3-1,7-5 1,2 2-2,6-2-2,0-4-2,14 1-10,-10-12-18,6-4-1,3-6 1,-2-7-2</inkml:trace>
  <inkml:trace contextRef="#ctx0" brushRef="#br0" timeOffset="62394.568">19643 16878 47,'0'0'26,"9"13"0,-9-13 0,17-3-20,-17 3-9,26 3-2,-11-8 2,6 6 1,0-6 2,-2-5 0,2-1 0,-4 1 0,-1-4 1,-6-4 1,-1 3 0,-7-4 1,-4 2 0,-6 2 1,8 15 1,-27-19-2,9 15-1,-4 1 0,-3 9-1,1-1 0,-1 8 0,1-1 1,3 5-1,-1-1 1,8 6 1,-1 2-1,8 2 0,-2-7 1,9 8 0,0-6-2,8 7 2,0-3-3,7 1 1,4-10-2,1-1-1,10 2-5,-4-15-6,13-3-20,-2-6 0,-2-10 0,2-4-1</inkml:trace>
  <inkml:trace contextRef="#ctx0" brushRef="#br0" timeOffset="62789.59">20037 16825 31,'0'0'20,"5"23"2,-5-23-9,0 20-13,5-6 0,1-2 2,4 9 3,-5-7 2,9 8 2,-9-7 0,10 8-1,-9-9-2,7 5-1,-6-8-1,2 0-2,-9-11 2,10 13 0,-10-13-2,0 0 2,0 0 0,-6-15-1,-1 0 0,3 1 0,-2-6-2,2-6 0,2 1-1,3 0 0,1 0 1,6 1-2,4 7 1,3-2-1,5 5 0,2-2-1,5 9-2,-1-3-2,10 21-12,-4-12-15,1-5 0,3 6 2,-2-3-3</inkml:trace>
  <inkml:trace contextRef="#ctx0" brushRef="#br0" timeOffset="63242.617">20818 16496 40,'-3'18'30,"-11"-2"-2,7 5 2,-8-6-23,-2 2-5,4 11 1,-7-5 1,6 5 1,-7 3-1,7 8 2,-3-5-2,6 12 0,0-4-2,4 1-1,3 2 0,4 4 0,3-10-1,4 0 1,5-1-1,4 2 1,4-4-1,2-9-1,6 1-2,-1 2-3,12 3-5,-11-13-21,8-13 0,1-11-3,1-11 2</inkml:trace>
  <inkml:trace contextRef="#ctx0" brushRef="#br0" timeOffset="63730.645">21075 17204 48,'14'-8'30,"-1"-7"1,5-5 0,4-6-24,-5-1-4,5-8-3,0-3 1,1-9 0,-1 7 1,2 1-1,-2 1 1,2 1 0,-4-1 1,4 11-1,-6-2 0,3 16 0,-6-1 0,1 2-1,-3 4 1,-1 9-1,-12-1-1,19 23 1,-11-6-1,-2 6-1,0 6 1,0 4 0,-1 7-1,0 1 3,1-3-2,-1 4 0,1 0-1,-1 3 1,3-10-3,-4-2 1,6-2-5,-13-10-6,12-2-11,-9-19-9,0 0 0,-15-7 1</inkml:trace>
  <inkml:trace contextRef="#ctx0" brushRef="#br0" timeOffset="63954.658">21188 16959 55,'0'0'31,"0"17"0,0-17 0,23-2-24,4 6-5,3 0-1,6 3 0,6 1 1,3-3-2,4 3-1,-3-5-5,10 11-20,-2-4-6,-3-3-1,2-1 1</inkml:trace>
  <inkml:trace contextRef="#ctx0" brushRef="#br0" timeOffset="64594.693">21574 16410 28,'-12'-9'28,"12"9"0,0 0 0,-17-20-21,17 20-2,0 0 0,0 0 0,0 0 1,12-1-1,-12 1-1,24 29-1,-8 1-1,6 5-1,3 5 1,3 9-2,0 5 0,1 4-1,-2 1 0,-2 3 1,-3-6-1,-3 2 0,-5 3 0,-4 3 1,-5-7-1,-5-2 2,-5-2-2,-7-3 2,-4-8-2,-6 1-1,1-7-5,-12-13-13,2-8-8,7-3-4,-2-14 1</inkml:trace>
  <inkml:trace contextRef="#ctx0" brushRef="#br0" timeOffset="65073.72">22541 16696 42,'16'17'30,"-14"-2"0,4 9 0,-7 8-20,-3-1-8,2 9 0,-4 0 0,3 14 2,-4-6-1,4 2 1,-3-9-2,4 1 0,2-7-5,-4-7-3,12-4-8,-11-11-17,3-13-1,0 0-1,4-23 1</inkml:trace>
  <inkml:trace contextRef="#ctx0" brushRef="#br0" timeOffset="65373.738">22253 16678 59,'0'0'33,"0"0"-1,1-16 2,15 14-28,-5-4-4,11 0 1,3-4 0,12 11 1,3-3-1,10 8-1,3-7 0,5 7-1,2-1-2,-1-7 0,0 17-6,-13-17-20,0-1-8,-7-4 1,-7 3-2</inkml:trace>
  <inkml:trace contextRef="#ctx0" brushRef="#br1" timeOffset="137497.862">9996 16570 25,'0'0'23,"0"0"-3,0 0 1,0 0-16,-14-4-3,14 4 1,0 0 1,-11-1 2,11 1 0,0 0 0,-16-12 2,16 12-2,0 0 0,0 0-1,-12-11-2,12 11-1,0 0 1,0 0-1,0 0 0,0 0 0,0 0-1,0 0 0,0 0 0,0 0-1,3 12 1,1-1-1,0 0 1,5 1 0,-3 0 1,6 5-1,-1-1 0,4 4 2,-1-6-2,7-2 1,1-2-1,2 1 0,3-12-1,1 3 0,3-4 0,-1-5-1,0-4 1,-2-2 0,-2 0-1,-2-3 1,-5 2 1,-2-6-1,-4 3 0,-5-5 0,-2 7 0,-3-2 0,-5 1 0,-3-1-1,-2 2 0,-5 2 1,-1 2-1,-5 3 2,0 3-2,-4-1 0,0 2 0,-3 3 2,-1 3-1,-1 2-1,1 0 0,1 0 0,0 2 1,3 2 0,2 0 1,1 3-1,2 3 0,5-2 1,1 0-1,4 6 1,-1-2-1,4 6 0,0-3 1,1 2 0,2 3 0,0 4 0,-3 3 0,4 2 0,-2-1 1,4 1 0,-3 2-1,5 2 1,-3-6-1,5 1 1,0-2-1,4-5 0,2 1-1,3 0 1,1-5-1,4 1 1,5-6-2,-1-3 2,6-3-1,0 1 1,2-9-1,0 0 0,-1-4 0,0-5 0,-1-3 0,0 1 0,-4-3 0,-1-2-1,-4 5 1,-2-6 0,-2 6 0,-3 1 0,-2-1 0,-12 9-1,15-11-1,-15 11 0,0 0-4,0 0-9,0 0-18,3-11-1,-3 11 1,-12-17 0</inkml:trace>
  <inkml:trace contextRef="#ctx0" brushRef="#br1" timeOffset="138294.91">10564 16247 40,'-13'4'27,"13"-4"-1,-12-10 1,9-1-11,3 11-15,-9-23-1,6 12 2,-1-7-1,3 5 1,0-2 0,3 4 0,1-3 0,3 3-1,4-3 0,1 3-2,2 3 1,1 1-1,3 2 0,-3 1 0,3 4 1,-2 3-1,-2 3 1,0 3 0,-4 2 1,1 3-1,-4-3 1,0 3 1,-3-1-1,-2 3 2,-5-5-1,2 3 1,-9-4 0,2 4 0,-6-3 0,2 0 0,-5-6-1,3 2 0,0-5 0,1-1-2,2-4-1,12 3-1,-15-12-3,7-3-6,8 15-12,6-16-9,-6 5 1,0 11-1</inkml:trace>
  <inkml:trace contextRef="#ctx0" brushRef="#br1" timeOffset="138917.945">10934 16976 35,'-6'-15'28,"6"15"1,0 0-4,0 0-7,0 0-6,0 0-5,0 0-3,0 0 0,0 0-1,0 0-1,0 0 1,17-2-1,-2 4 0,-2-4 0,7 2 0,-1-2-2,3 0 0,0 1 0,0-4-2,1 8-1,-7-5-1,5 8-3,-21-6-3,26 4-8,-26-4-9,0 0-4,0 0 1,0 0 1</inkml:trace>
  <inkml:trace contextRef="#ctx0" brushRef="#br1" timeOffset="139202.962">10865 16733 59,'19'13'27,"-19"-13"-2,32 0 0,-13-1-23,5 1-5,-2-5 1,2 11 1,-1-5 1,-2-1 3,2 3-1,-6-1 0,4 2-1,-2 4-5,-1-2-15,-5-6-8,9 8-1,-9-12-2</inkml:trace>
  <inkml:trace contextRef="#ctx0" brushRef="#br1" timeOffset="139911.002">11765 16387 60,'0'0'28,"11"11"0,-11-11 0,3 16-25,3-6-2,-2 4 2,3 8 1,-7-2 0,6 14 0,-7-6 1,4 15-1,-5-7-1,4 14 0,-3-8-2,1 3 0,1 0-3,-1-8-1,7 6-4,-10-16-20,7-4-5,3-11-1,-7-12 1</inkml:trace>
  <inkml:trace contextRef="#ctx0" brushRef="#br1" timeOffset="141722.106">22924 14504 50,'0'0'27,"18"7"0,-18-7 0,0 0-25,20-7-3,-8 7 1,0 0 1,0 0 1,2 1 0,0-4 1,5-1 0,0 0-1,6 0 0,2-4-1,3 1-1,2-4-1,0-5 1,2 2-1,-4-3 0,-2 1 1,-5-2-1,-4-2 1,-7 0 0,-6 3 0,-7 2 0,1 15-1,-22-17 1,2 10 0,-5 2 0,-5 7 0,-3 5 1,-3 0-1,2 3 1,-4-1 0,2 2-1,1 3 1,5 1 0,-1 1 0,3 1 0,4-1 0,2 6 0,2-2-1,4 7 2,0-3 0,5 7-1,2-5 1,4 6 0,0-2 0,5 2 0,0 1 0,5 1 2,3-5-2,7 0-1,1-2 1,6-3-1,2-4 1,7-1-1,3-10 0,5 0-2,4-4 1,1-3-1,6-1 0,-2-3 0,4-4 0,-2-1 0,-3 2 0,-4-3 0,-6 2 0,-6 0 0,-6 1 0,-9-1-1,-3 6-3,-13 0-3,0 0-12,0 0-12,0 0-1,-13-2 2,-4-5-2</inkml:trace>
  <inkml:trace contextRef="#ctx0" brushRef="#br1" timeOffset="142425.146">23698 13735 10,'0'0'22,"0"0"-1,8 11 0,-8-11-11,0 0-8,0 14 1,0-14 2,4 15 1,-4-15 1,0 15 0,0-15 0,-2 22 0,-2-11-2,4 5-2,-4 0 0,2 2-1,-2 4 0,0 3-1,0 0 1,0 4-1,-1-3 1,3 5-1,-3-2 0,2 2-1,1-5 0,-1-3-3,6 5-7,-4-6-19,-3-10-2,10 0 1,-6-12-1</inkml:trace>
  <inkml:trace contextRef="#ctx0" brushRef="#br1" timeOffset="142930.175">23898 14173 19,'0'0'23,"-3"13"1,3-13-1,0 0-13,0 0-7,0 0 0,0 0 1,4-16 2,-4 16 0,0 0 0,0 0-1,9-12 0,-9 12-1,0 0-2,0 0-2,0 0 1,0 0-1,11 0 0,-11 0 0,0 0 0,0 0 2,0 0 0,3 16 1,-3-16-1,-5 11 1,5-11-1,-8 13 0,8-13 0,0 0-3,-11 15-2,11-15-7,0 0-19,0 0-2,5-11-1,-5 11 1</inkml:trace>
  <inkml:trace contextRef="#ctx0" brushRef="#br1" timeOffset="143982.235">24420 13817 21,'0'0'24,"0"0"-1,-16-13 0,16 13-18,-15 0-4,15 0-1,-21 3 0,7 2-1,1-1 2,0 0 1,0 2 0,0-3 0,1 1 0,1-2-1,11-2 1,-20 4 0,20-4 0,-13 1 0,13-1 0,0 0 0,-12 1-1,12-1 0,0 0 0,0 0-1,-11 11-1,11-11 1,-5 11-1,5-11 1,0 0 0,-2 17 1,2-17-1,0 0 0,2 12 0,-2-12 0,0 0 1,1 11 1,-1-11-2,0 0 1,-3 12 0,3-12 0,-2 15 0,2-15 1,-1 17-2,1-17 1,1 15-1,-1-15 1,4 14-1,-4-14 0,8 12 1,-8-12-1,14 9 0,-14-9 0,17 2 0,-6-2 0,1 0-1,3-1 1,0 0 0,5 2 0,0 3-1,2-1 1,1 2-1,-1 2 1,2 2 0,-2-1 1,-1 2-1,-4 0 0,0-2 0,-2 4 0,-2-2 0,-2 1 0,-11-11 0,15 21-1,-12-10 1,0 0 1,-3-11-1,-4 17 2,-1-6 0,5-11 1,-17 15 0,1-10 1,3 5 0,-10-7 0,3 5 0,-7-5-1,3 3 0,-7-2 0,3 1-1,-3-4-1,4 0 0,1 3-2,-1-8-4,13 7-19,-1-4-8,0-10-1,15 11 1</inkml:trace>
  <inkml:trace contextRef="#ctx0" brushRef="#br1" timeOffset="144974.292">24285 13832 14,'0'0'20,"0"0"-1,0 0-7,0 0-9,13 6-1,-13-6-1,14 0 1,-14 0 0,20-4 0,-5 2 1,2 0-1,1 1 0,2-1-1,1-1 1,0 1-2,0 0 1,3 4 2,-5-4-3,2 0 2,-3 1-1,1 0 1,-5 0-2,1 1 1,-4 0-1,-11 0-1,14-3 1,-14 3 0,0 0 0,0 0-1,0 0-2,-4 15-6,-7-18-13,11 18-1,-15-19 0,13 15 9</inkml:trace>
  <inkml:trace contextRef="#ctx0" brushRef="#br0" timeOffset="185153.59">14814 15101 1,'0'0'5,"0"0"11,0 0-1,0 0-7,0 0 1,11-2 1,-11 2 1,0 0 0,0 0 1,0 0-2,0 0-1,0 0-2,0 0-2,0 0 0,0 0-2,0 0 0,0 0-1,15 15 1,-15-15 0,10 13-2,-10-13 1,13 17-1,-4-3-1,2 7 1,2 1-1,2 3 1,1 5 0,1 4-1,0 3 0,0 4 1,2 6 0,-3 2-2,1 1 2,-3-1-2,-1 0 2,2-2-2,-3-5 2,2-2-3,-5-7 2,4-8 1,-4 0-2,1-7 0,1 1-1,-11-19-2,16 22 1,-16-22-3,12 7-4,-13-18-6,5-3-14,0 3 1,-6-21-1,6 8 7</inkml:trace>
  <inkml:trace contextRef="#ctx0" brushRef="#br0" timeOffset="185813.628">14954 15100 8,'-19'-23'20,"19"23"1,0 0-10,-12-14-3,12 14-1,-11-13-1,11 13 0,0 0 1,0 0 0,-9-14 0,9 14 0,13-6 0,3 5-1,1-9 0,12 7-2,0-8 0,10 5-2,3 0-1,3 1 0,1 3-2,0 3 0,-3 2 0,-5 2 0,0 7 1,-6 2 0,-4 2 0,-4 3 0,-7-2 1,-2 3 0,-8 2 0,-4 2 0,-7-5 0,-6 2 0,-8-2 0,-4 0 0,-8 3 0,-2-3 0,-6-6 1,0 2-1,-3-5 0,0 1-1,5-3-2,-3-7-7,9-6-22,6 4 0,0-9 0,8 0-1</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53.318"/>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85 109 40 0,'0'-4'16'0,"0"4"-8"0,-5 0-23 16,5 0-3-16,0 0 4 15,0 0 5-15,-5 0 87 32,1 0-26-32,-1 0-8 15,-5 0-19-15,1 0-7 16,4 0-9-16,-4 0-1 16,4 0-4-16,0 0-3 0,0 0 0 15,1 0-1-15,-1 0 0 16,0 0 2-16,1 0 3 15,-1 0 4-15,5 0 5 16,0 0-2-16,0 0 1 16,0 0-5-16,0 0-3 15,0 0-2-15,0 0 0 16,5 0-2-16,-1 0 2 16,-4 0-2-16,0 0-1 0,5 0 5 15,-5 0 1-15,5 0 2 16,-1 0 0-16,6 0-2 15,-1 0-1-15,6 0-1 16,4-4 2-16,-5 0-3 16,9-1 0-16,-4 5 3 15,5 0 1-15,0 0-1 16,-1 0 1-16,1 0 5 16,4 0 2-16,1 0-3 15,4 0 1-15,5 0-7 16,0-4-3-16,4 0-1 15,5 0-1-15,5-1 0 16,0 1 2-16,1 0-1 16,3 0-1-16,-4 0 1 0,0-1 1 15,-4 5 5-15,-1 0 4 16,-4-4-2-16,4 4 0 16,0-4-3-16,1 0 1 15,-1 0-4-15,5-1 0 16,0 1-1-16,-5 0 1 15,-4-4-2-15,-5 3 2 16,-5 1-2-16,-5 0-1 16,-4 0 1-16,-5 0 1 15,-5 4-1-15,0 0-1 16,-4 0 5-16,-1 0 1 16,-9 0-7-16,0 4-4 15,0-4-11-15,0 4-2 0,-5 0-15 16,1 0-7-16,-1 9-91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2.01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-5 286 180 0,'0'0'68'0,"-4"0"-36"0,4 0-24 15,0 0 18-15,0 0-9 16,4 0-2-16,6 0-4 16,-1 0 0-16,5-4-6 15,1-9 1-15,4-4 1 0,4-4-1 16,6 0 1-16,-1 0 2 16,-4 0 2-16,-1 0-1 15,1 4-1-15,0 0-3 0,-6 5 1 16,-3-1-2-16,-1 5 0 15,-5-1-3-15,1 1-2 16,-1-1-4-16,-4 5 0 16,0-4-16-16,-1-1-6 15,1 1-25-15,-5-9-10 16,5 9-36 0</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2.4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-2 265 148 0,'0'-9'55'0,"4"5"-30"0,-4-4-5 15,5 4 21-15,0-1-9 16,4 1-3-16,1-4-9 16,-1-5-2-16,1 5-10 15,-1-5-1-15,5 1 3 0,0-5-6 0,5 0-2 16,5 0 1-16,0 0 2 15,-1 0 2-15,1 1 1 16,0-1-2-16,-1 4-1 16,-4 1-6-16,0 3-1 15,-5 1 1-15,1-1 2 16,-6 5-5-16,0 0-1 16,-4 4-9-16,-5 0-4 15,0 0-23-15,-5 4-9 16,10 5-51-1</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3.34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-6-7 168 0,'0'-4'63'0,"0"4"-34"0,0 0-21 15,0 0 18-15,0 0-6 16,0 0-2-16,0 0-4 0,0 0 1 15,0 0-8-15,0 0 0 0,0 0 0 16,5 8-3-16,-1 1-1 16,1-1 1-16,0 5 0 15,-1-1 2-15,1 9 1 16,0 5-1-16,0 3 1 16,-1 1-4-16,1 3 0 15,5 1-3-15,-6 4-1 16,1 4 1-16,0 0 0 15,-1 0 0-15,1 4 2 16,5 9-1-16,-1 0-1 16,1-1-2-16,-1 5 1 15,1 0-4-15,-1-4-1 16,0-5-4-16,-4-4 1 0,0-8 3 16,0-4 3-16,-1-9 0 15,-4 0 1-15,0-4-3 16,0-4-1-16,0-8-8 15,0-5-4-15,0-4-34 16,0-4-16-16,0-5-12 16</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3.64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0 284 160 0,'0'0'60'0,"10"0"-32"0,9-4-17 0,-10 0 18 16,6 0-11-16,3-5 0 16,6-3-6-16,4-5 0 15,6-8-7-15,3 0 1 0,1-1 4 16,10-3-4-16,-1 4 2 15,-4 4-3-15,-1 0 0 16,-4 4-3-16,-5 4 1 16,-5 5-4-16,-4-1 0 15,-5 1-10-15,-5 4-3 0,0-1-17 16,-4 5-6-16,-1 0-55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4.38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2 156 0,'14'-4'60'0,"-4"4"-32"0,4 0-31 0,-5 4 11 16,6-4-9-16,-1 0 1 16,5 0-2-16,0 5 0 0,4-1 2 15,1 0 0-15,0 4 2 0,-1 1 3 16,1-1 4-16,0 5 0 15,-1-1 0-15,-4 1-3 16,0 4-1-16,0 4-6 16,-9-4 1-16,-10 0 0 15,-5 4 0-15,0 0-3 16,-9 0 0-16,0 0 4 16,-1 0 1-16,1-4 11 15,-9-1 3-15,4-3-1 16,-5 0-1-16,0-1-6 15,5-3 0-15,1-9-7 0,-1-5-1 16,4 1 4-16,1-4 2 16,5-5 0-16,-1 1-1 15,6-1-3-15,4 0-2 16,4 1 1-16,1 3-1 16,5 1-3-16,-1-1 2 15,5 1 1-15,5 4 0 16,0 4 0-16,0 0 0 15,5 0 2-15,-1 0 1 16,6 0-4-16,-1-4 1 16,0 4-9-16,6 0-4 15,-11-5-44-15,1 5-18 0,-5-4-7 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4.90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2 151 168 0,'-5'0'63'0,"5"21"-34"0,0-12-32 15,0-9 11-15,0 0-9 16,5 4 1-16,4 4-5 16,1 1 1-16,4-1 2 0,0 0 3 0,0 1 4 15,0 4 11-15,5-1 5 16,0 5-3-16,0 0 2 16,0 4-7-16,-5 0 0 15,5 0-8-15,-5 0-1 16,1-4-4-16,-6 0-1 15,0-5 1-15,1 1 2 16,-5-5-1-16,-1 1-1 16,1-1 5-16,-5-8 1 15,0 0 0-15,0-4-1 16,-5 0 3-16,1-5 3 16,-1-3 0-16,0-1 3 0,-4-4-1 15,4-4 0-15,0 0-3 16,1-4 1-16,-6-5-6 15,5-3-3-15,1-1-1 16,8 0 1-16,1 1-3 16,5 3 0-16,4 1-4 15,0 0 1-15,0 3-14 16,5 5-3-16,0 4-22 16,-5 5-10-16</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5.35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81 158 156 0,'-14'8'60'0,"-1"-3"-32"0,6-10-15 0,4 5 19 16,-4-4-14-16,-1-4-2 15,1-5-8-15,4 1-3 16,0-5-2-16,5 4-3 0,5-8 3 0,9 4 4 16,0 0 4-1,5 1 5-15,5 3 2 0,4 9-9 16,1-5-3-16,-1 9-2 15,1 0 0-15,-1 0-2 16,-4 9 1-16,-5-1-2 16,-5 1 2-16,-5 3 0 15,-4 1-4 1,-5-1 1-16,-5 1 0 16,1 0 0-16,-6-5 8 15,-4 1 5-15,0-1 0 16,-5 0 2-16,0 1-8 15,0-5-4-15,0 0-9 16,0-4-1-16,5 0-15 16,-5 0-5-16,5 0-15 0,0-4-6 15,4-4-36 1</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5.94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9 214 216 0,'-10'0'82'0,"10"0"-44"0,0 0-31 0,0 0 18 0,0 0-13 15,0-4-2-15,0 0-4 16,0 0-1-16,5 0-3 16,0-1-4-16,4 1 1 0,5 4 3 15,1 4 1-15,-6 1 1 16,5 3 2-16,5 5 1 16,0-1 3-16,0 5-3 15,5 8 1-15,-1 0-7 16,1 1-3-16,-5-5 1 15,4 4 0-15,1-4 1 16,-10-4 0-16,1 0 0 16,-6-5 2-16,0-3 3 15,-9-5 4-15,-4-4-2 16,-6-4 1-16,1-1-1 16,-1-7 3-16,-4-9-3 0,-5 0-2 15,0-4 0-15,0-5-1 16,0-4 0-16,1 1 0 15,3-5-2-15,1 0-2 16,5 4-2-16,4 1 1 16,5 8-1-16,0 4-2 15,9 4 0-15,6 0 3 16,4 4 0-16,4 5 3 16,15-1-3-16,9 1 0 15,1 4-15-15,4 4-6 16,0 0-29-16,0 4-10 0,-10 9-54 15</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7.11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176 19 160 0,'14'4'60'0,"-14"-4"-32"0,0-4-20 16,0 4 18-16,0-4-2 16,0 0 1-16,-5-1-8 15,1 1 0-15,-1 0-10 16,-4 8 2-16,-1 0 4 0,1 1-3 0,-1-1 2 16,1 4-3-1,-1 1 0-15,-4 3-5 16,5 1-3-16,-1-1 0 0,1 1 1 15,-6 4 1-15,1 0 1 16,5 4 4-16,-1 0 5 16,1-4-1-16,-1-1 1 15,6 1-7-15,-1 0-2 16,5-4-4-16,0-1-1 16,5 1 1-16,4 0 2 15,1-1-3-15,4-3 0 16,5-1-1-16,0-4-2 15,4 0-13-15,1-4-4 16,4 0-11-16,1-8-5 0,4 0-20 16,0-5-9-16,0 0-24 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59:30.804"/>
    </inkml:context>
    <inkml:brush xml:id="br0">
      <inkml:brushProperty name="width" value="0.05292" units="cm"/>
      <inkml:brushProperty name="height" value="0.05292" units="cm"/>
      <inkml:brushProperty name="color" value="#00B050"/>
    </inkml:brush>
  </inkml:definitions>
  <inkml:trace contextRef="#ctx0" brushRef="#br0">2897 4236 3,'0'0'15,"6"-11"0,-6 11 1,0 0-13,0 0-3,0 0 1,0 0 2,0 0 2,0 0 1,1-11 2,-1 11-1,-12-6 1,1 2-1,11 4-1,-23-10-2,9 7-1,-5 2-2,0 0 0,-3 0-1,0 0 0,-1 3 0,-4 2 0,1-2 1,-1 3-1,-3 1 0,0 2 1,1 1-1,-3 2 1,0 1-1,3 3 1,-2 2-1,3-2 0,1 4 0,-1-1 0,4 2 0,-1 1 0,5 0 0,-2 2 0,1-3 0,3 6 0,1-3 0,3 2 0,2 1 0,5-1 0,1 1 0,6-1 0,3 1 1,6-1-1,3-2 1,5 0-1,3-2 2,3 1-1,1-3 1,5 3 0,0-5 0,2 0-1,1-1 0,2 1 1,2-2-2,0-3 1,2-1 0,2-4-1,1-2 1,3-3-1,-2-2 1,5-3 0,-3-7 0,2-2-1,0-7 1,1 3 0,-3-9-1,0-3 1,-7-6-1,-1-2 1,-6-3 0,-5 0 0,-9-4 0,-5-4 0,-9 2 0,-6-1 1,-9 1-1,-7 4 1,-6 0 0,-5 3 0,-7 4 0,-3 8-1,-7 3 0,-1 10 0,-3 7-1,-2 3 0,0 9-1,-1 1-1,7 11-1,-1-3-2,11 10-7,-5-5-14,9-1-2,8 4-1,3-7-1</inkml:trace>
  <inkml:trace contextRef="#ctx0" brushRef="#br0" timeOffset="751.043">2704 3708 5,'0'0'17,"0"0"-1,0 0 1,-7 18-12,8-4-2,0 2-2,1 3-1,2 3 2,-2 5-1,1-1 2,-1 7 0,-2 0 1,0 4 1,-3 2 0,-1 11 1,-4 3 0,-1 14-1,-3 7-2,1 9 0,-3 9-1,3 8-1,2 3-1,-1 1 0,6-3-1,3-8 1,2-9 0,2-7-1,1-17 1,0-6 0,0-14 0,-2-9-2,2-5-6,-4-8-11,0-18-5,0 15-1,0-15 1</inkml:trace>
  <inkml:trace contextRef="#ctx0" brushRef="#br0" timeOffset="1240.071">2297 5364 50,'22'12'23,"-22"-12"-1,28-1-10,-14 1-17,3 5 2,0-3 2,-2 1 1,-1 1 2,-14-4 4,24 10 1,-24-10 1,19 4 0,-19-4-1,26 1-1,-9-2-3,7 1 0,1-1-2,4-1 0,1-1-1,3-1 0,3 3 0,-1-2 0,1-1 0,-2 1 1,0-4-1,-2 2 0,-2 1-1,-2-2 0,-1 0-3,-11-6-5,3 4-18,-19 8-3,13-21 1,-13 21 0</inkml:trace>
  <inkml:trace contextRef="#ctx0" brushRef="#br0" timeOffset="2180.124">2528 3729 34,'0'0'24,"-4"-15"1,15 14-1,-11 1-13,17-10-5,2 9-3,2-2-1,3 3 1,0-4 0,6 5 0,-7-4 0,7 4 1,0-6 0,4 5-1,-2-6 1,4 2-2,1-3 0,2 2-1,0-2 0,0-2 0,-2 2-1,-4-3 1,-3 2-1,-2 2 0,-6 0 0,-4 1-1,-4 1 0,-14 4-1,19-2-2,-19 2-3,0 0-7,0 0-15,0 0 1,-1 11-1,-10-15 1</inkml:trace>
  <inkml:trace contextRef="#ctx0" brushRef="#br0" timeOffset="5270.301">11078 1765 59,'0'0'26,"1"-13"-1,-1 13 0,0 0-25,0 0-2,0 0 0,0 0 3,0 0-1,0 0 1,0 0 0,0 0 1,3 12-4,-3-12-13,-9 12-10,6 4-1,-18-12 0,0 4-2</inkml:trace>
  <inkml:trace contextRef="#ctx0" brushRef="#br0" timeOffset="6544.374">3137 5283 18,'0'0'21,"0"0"-2,0 0-3,0 0-3,0 0-2,12-11-2,-12 11-4,19-17-1,-8 3-2,3-1 0,-2-4 0,4 0-1,-3 0 0,0-1 0,-2 1 0,1-1 0,-3 1 0,-1 5-1,0 2 0,-8 12 1,9-17-1,-9 17-1,0 0 1,0 0-1,0 0 1,0 0-1,0 0 1,0 16 0,-2-4 0,1 5 0,-1 1 0,1 3 0,0 3-1,1 2 1,-1-1 0,2 3 0,-1-2-1,1-1 1,0 0 0,1-4 0,0 0 0,1-4 0,0 1 1,2-3-1,1-2 0,0-1 0,-6-12 0,15 16 0,-15-16 0,12 10 0,-12-10 0,0 0-1,14-5 0,-14 5-1,8-15-1,-3 2-1,6-3-5,1-4-6,4-7-11,10 9 1,-9-10 0,11 10 12</inkml:trace>
  <inkml:trace contextRef="#ctx0" brushRef="#br0" timeOffset="8018.458">3747 3962 1,'0'0'0,"13"-6"4,-13 6-2,0 0 0,0 0 1,0 0 0,0 0 0,0 0 1,-13-4 2,13 4 0,-19 5 1,8-2-1,-4 0 0,-2 2 0,1 2-1,-2-1-1,1 3 0,-1 2-2,1 1 0,-2 5-1,2 2-1,-1 6 1,-2 0 0,2 7 0,-2 3 1,2 5 0,1 4 0,1-2 0,3 2 0,3-3 0,4 3-1,3-8 0,5 2 1,1-5 0,7-2-1,-1-2 2,6 0-2,-1-2 2,5 2-1,0-2 1,4 0-2,-1-4 1,1 0 1,2-5-1,-1 0 1,-1-6 0,3-1-1,-3-5 0,0 0 0,-3-2-1,-3-3 0,-1 1-1,-4-2-2,1 1-1,-13-1-2,16 2-5,-16-2-5,0 0-12,0 0 1,0 0 0,0 0 8</inkml:trace>
  <inkml:trace contextRef="#ctx0" brushRef="#br0" timeOffset="9085.519">3921 4315 38,'0'0'22,"0"0"0,0 0-1,0 0-21,-11 10-1,11-10-1,-3 14 2,3-14 1,-2 20 1,1-6 0,-3 1 1,3 7 0,-3 0 0,4 7-1,-2 4 0,4 7-2,-2 5 0,4 6-1,-1 2 1,1 0-2,2 2 1,-2-5-1,1-3 1,-4-9-1,3-4 0,-4-12-1,3-3-3,-3-19-6,0 0-12,-1 11 1,-4-27-1,10 4 10</inkml:trace>
  <inkml:trace contextRef="#ctx0" brushRef="#br0" timeOffset="9633.551">3757 4375 39,'0'0'25,"0"0"-1,4-16 0,9 11-17,-2-2-7,6 1-1,3-3 1,3 2-1,1-2 2,2 1-1,3 1 0,-4 2 0,2 1 1,-3 3-1,0 5 0,0 4 0,-2 1 0,-3 4 0,-1 3 0,0-1-1,-4 4 1,0 0 0,-5 1 0,-2-2 1,-3 2-1,-4-1 1,-2 0 0,-8-2 0,0 4 1,-5-7 0,-3 4 1,-5-4-1,1 0 1,-6 0-1,3-1-1,-2-4 2,1-1-1,-1-3-1,5-1 0,2-4 0,1-2-1,6-3-1,-1-2 1,14 7-4,-11-17-2,11 17-9,14-13-13,-7-2 1,9 4-1,-3-4 2</inkml:trace>
  <inkml:trace contextRef="#ctx0" brushRef="#br0" timeOffset="10524.602">4263 4403 26,'0'0'20,"0"0"-1,0 0 0,0 0-18,0 0-2,13 1-1,-13-1 2,0 0 1,12 16 3,-12-16 0,9 15 1,-7-4 0,3 5 1,-4 0-2,3 7 1,-3-4-3,2 3 0,-2-1 0,0-1-1,0 0 0,2-3 0,-1-6 2,-2-11-2,11 7 2,1-9-1,3-7 0,3-2 1,2-7-2,1 0 1,-3-3-1,1 3 0,-4 0 0,-3 3 0,-6 4 0,-6 11-2,6-13 2,-6 13-2,0 0 1,0 0-1,7 13 0,-7-13 1,6 22-1,-1-9 2,1 3-1,0 1 0,2 1 1,1 2-1,2-2 0,0-2 0,1 1 1,0-4-2,2-3 1,-2 0 1,0-8 0,1-1 0,-13-1 1,21-6 0,-12-6-1,-9 12 2,16-24-2,-9 8 1,-3-3-1,-1-1 0,-3 0-1,-1 1 1,-1 1-1,-3 1-1,1 4 0,-3-3-5,7 16-10,-1-16-14,-1 5 1,4 0-2,-1-3 2</inkml:trace>
  <inkml:trace contextRef="#ctx0" brushRef="#br0" timeOffset="11036.631">4668 4060 70,'0'0'28,"-22"-7"-1,22 7-1,0 0-30,0 0 0,0 0-1,3 21 1,-3-21 2,14 21 2,-3-7 0,-3 2 2,7 4 0,-4 3 0,6 5 0,-2 4 0,2 4-1,0 5-1,1 4 0,1 3 0,-4 0 0,3 4-1,-4 2 0,-2-3 1,-2-1-2,-1-2 2,-4-2 0,-4-2 0,-1 1-1,-4-5 1,-2-2 1,-3-2-1,0 0 0,-5-2-1,-2-4 1,2-4 0,-3-1-1,1-6 0,0-8-1,5 2-4,-5-12-7,16-1-14,0 0-1,-12-10 0,12 10 1</inkml:trace>
  <inkml:trace contextRef="#ctx0" brushRef="#br0" timeOffset="11543.66">5090 4940 43,'0'0'25,"18"4"1,-18-4-1,19-1-25,-5 1-1,5 1 1,-1 0 0,1 0 0,-3 3 0,0-2 1,-1 0-2,-4 0 2,-11-2-1,18 1-1,-18-1-1,11 3-1,-11-3-3,0 0-5,0 0-7,6-14-8,-6 14 1,3-13 0</inkml:trace>
  <inkml:trace contextRef="#ctx0" brushRef="#br0" timeOffset="12072.69">5165 4796 35,'0'0'19,"0"0"-1,0 0 0,0 0-3,0 0-1,0 0-6,0 0-2,0 0-3,0 0-1,0 0-1,0 0 1,0 0-2,0 0 1,0 0 0,0 0 0,0 0 0,0 0-1,0 0 1,10-9-1,-10 9 1,13-3-1,-13 3 0,17-1-1,-6 1 1,1 0-1,1-2 0,3 6-3,-4-8-9,4 4-16,3 2 0,-6-7-1,4 3 1</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7.56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123 246 184 0,'-29'0'68'0,"15"4"-36"0,-5-4-26 16,15 0 17-16,-6-4-12 16,1-1-3-16,-1-3-8 15,1 0-2-15,-1-9 1 16,6 4 2-16,-1-4 2 0,5-4 3 0,5-4 1 15,4 0 5-15,5 4 3 16,5 4-6-16,5 0-3 16,-1 0-1-16,6 5 1 15,-1 3-3-15,1 1-2 16,-1 4-3-16,-4 4 1 16,-1 0 1-16,-4 8 0 15,-5 0 0-15,1 5 0 16,-6 4-5-16,-4 0 1 15,0 0 0-15,-5-1-1 0,0 1 4 16,-5 0 0-16,-5-4 14 16,1-1 6-16,-1 1-1 15,1-5 0-15,-5-4-10 16,0-4-3-16,-1 0-8 16,1-4-2-16,0 0-9 15,0-4-2-15,0 3-22 16,-1-3-10-16,1 0-57 15</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8.1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12 101 212 0,'-10'4'79'0,"5"-4"-42"0,5 4-37 0,0-4 18 15,0 0-10-15,0 0 0 16,0 0-4-16,0 0-1 15,5 8-1-15,0 1-4 0,0 4 1 16,-1-1 3-16,1 5 1 0,0 4 10 16,0-4 3-16,-1 4 6 15,1-4 1-15,0-1-10 16,-1-3-5-16,1-9-3 16,5-8-1-16,-1-4-5 15,5-9 1-15,0-4-2 16,1-9-2-16,-1-3 3 15,0 3 2-15,-4 1 9 16,-1 4 5-16,0-1 2 16,-4 10 1-16,0 3-11 15,0 0-7-15,-1 5 0 16,6 4 1-16,-1 4 0 16,1 8 2-16,-1 5-4 15,1 4 0-15,-1 4 1 16,1 8 2-16,4-4-3 0,-5 1 0 15,5-5-6-15,-4-5-3 16,4 5-10-16,-4-8-2 16,-1-5-18-16,1-8-6 15,4-4-34 1,0-8-53-16,5-9 29 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8.81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107 0 196 0,'0'4'74'0,"0"4"-40"0,9 1-38 16,-9-9 15-16,5 8-8 15,5 5 0-15,-1-1-1 16,0 9 1-16,1 0-2 16,-1 5-1-16,6 3 3 0,-1 0-2 15,-5 5-1-15,1 4 3 16,4 0 0-16,-5 0-1 16,1 0 1-16,-5-9 0 15,-5 0 1-15,0-8-7 16,-5-4 0-16,-5-4-15 0,-4-13-3 15,-5-4-13-15,0-9-4 16,-4 5 15-16,-1-5 9 16,-4 0 20-16,-1 5 8 15,6 0 11-15,-1-1 7 16,5 1-2-16,5-1 0 16,9 1-11-16,5 4-1 15,5 0-5-15,4-5 0 16,5 1-3-16,5-5 1 15,5 5-6-15,4-1-3 16,6-3-1-16,3-5-1 16,6 0-3-16,4 0 0 0,-4-4 4 15,-1 4 1-15,1 0 0 16,-5 5 1-16,-5-1 4 16,-5 5 4-16,-4 4-6 15,-5-1-1-15,0 5-4 16,-5 5-1-16,0 3 1 15,-4 0 2-15,-1 5 3 16,1 4 4-16,-6-4 5 16,1-1 3-16,0 1-5 15,0-1-2-15,-1 1-5 16,1-5-2-16,0 1-8 16,-5-5-2-16,0-4-18 15,0 0-7-15,5-4-27 0,-1-9-13 16,6-4-36-1</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8.97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0 228 0,'0'0'85'0,"10"4"-46"0,-6 0-37 0,-4-4 19 15,5 4-15-15,4 1-6 16,-4-1-25-16,0 4-8 0,4 1-66 16,6 3-25-16</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9.83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79 212 0,'4'0'82'0,"1"-4"-44"0,-10 8-31 0,5-4 20 0,0 0-16 15,0 0-6-15,0 0-6 16,5 9 0-16,0-1 1 15,4 1 2-15,1-1 1 0,-1 0 3 16,1 5 1-16,-1 0 3 16,1-1 1-16,-1 5-1 15,-4 0-1-15,0 0-5 16,-1-5-1-16,1-3-1 16,0-1-2-16,0 1 1 15,-5-5 1-15,0-4 5 16,0 0 6-16,0-4-3 15,-5-5 2-15,5-3-3 16,0-5 0-16,0-4-8 16,0 0 0-16,0-4-1 0,5-1 2 15,4-3-3-15,0 4 0 16,1 4-1-16,-1 4-2 16,1 4 0-16,-1 5 0 15,1 4 3-15,-1 4 0 16,10 4 1-16,-9 0 0 15,4 9 0 1,5-1 0-16,-5 1 0 16,0-1 0-16,-4 1 0 15,-1 0 0-15,1-1 2 16,-6 1-1-16,1 4 2 16,-5-5-4-16,-5 5-2 0,1 0-3 15,-1-4-1-15,0-1-10 16,5-3-3-16,0-5-30 15,0 0-10-15</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0.3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-6 101 192 0,'-4'0'74'0,"4"0"-40"0,0 0-29 0,0 0 19 16,0 0-11-16,0 0 0 16,0 0-7-16,0 0-4 15,0 0-1-15,9 4-4 0,1 1 2 16,4-1 3-16,0 8 1 15,5 5 3-15,0 0 3 16,4 0 0-16,1 0 2 16,-5 0 0-16,0-1 1 15,0-3-4-15,-5 0 0 16,0-5-5-16,-4 0 0 0,-1-3-3 16,-9-5-1-16,5-5 3 15,0 1 1-15,-1-4-4 16,1-1 1-16,0-7 0 15,-5-5 2-15,5 0-3 16,-5 4 0-16,0 0 5 16,0 0 5-16,0 0-3 15,-5 0 2-15,0 1-7 16,-4 3-1-16,-1 0-11 16,1 1-3-16,-1-1-15 15,1 5-7-15,-1-1-11 16,6 1-6-16,8-5-40 15</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0.70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3 192 0,'-4'-5'71'16,"8"5"-38"-16,1 0-30 0,-5 0 15 0,0 0-7 15,5 0-1-15,-5 0-4 16,9 5 1-16,1-1-4 16,-1 4-4-16,1 5 0 0,-1-1 7 15,1 9 4-15,-1 1 1 16,1-1 1-16,-1 0-4 16,1 0 0-16,-1 0-3 15,-4-5 2-15,4-3-15 16,-9 0-5-16,0-5-20 15,10-12-88 1</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1.42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23 0 220 0,'0'8'82'0,"10"1"-44"0,-6-1-36 15,-4 1 17-15,0 3-10 16,0 9-3-16,0 5-6 15,5 3-2-15,5 5 1 16,4 3 0-16,0 1 3 0,10 9 8 16,4-1 5-16,1 4-3 15,4 9 1-15,0 4-13 16,0-8-4-16,-5-9-5 16,-9-4 0-16,-5-12 0 15,-9-5 1-15,-5-8-2 16,-5-9 1-16,-14-8-4 15,-4-8 1-15,-10-9 4 16,0-4 2-16,-1 0 1 16,1-9 1-16,0 5 3 15,5 4 0-15,4 4 1 0,5 5 0 16,5 3 4-16,0 1 2 16,4 0 0-16,6 3 1 15,8 1 0-15,1 0 1 16,9 0-4-16,5-1-1 15,10 1 1-15,8-4 0 16,6-5 2-16,4-4 3 16,1 1 0-16,8-1 2 15,-13 0 0-15,0 0 1 16,-6 5 0-16,-8-1 2 16,-1 0 2-16,-9 5 2 0,-5 4-8 15,1-1-3-15,-6 5-4 16,0 5 0-16,1 3-2 15,-1 5 2-15,1 4-2 16,-1-1 2-16,1 1 0 16,-1 0 1-16,1 0-2 15,-1 0 1-15,-4-5-7 16,0 1-1-16,-5-5-18 16,0-8-8-16,0 0-34 15,-5-8-14-15,0-9-31 16</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1.96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0 148 212 0,'5'0'82'0,"-1"4"-44"0,10-4-29 0,-4 4 19 0,-1-4-10 16,1 0 0-16,-1-4-16 15,5 0-5-15,1-5 1 16,4-8 2-16,0 5 5 0,4-5-2 15,-4 0 0-15,0 0-1 16,-5 5 1-16,-4-1 9 16,4 5 7-16,-9-1-8 15,-5 1-1-15,0 4-6 16,-5-1-1-16,-9 5-3 16,4 0-1-16,-4 5 1 15,0 7 2-15,-5 5-1 16,0 0 2-16,0 0 2 15,0 4 4-15,0 0-2 16,5 0-2-16,0 0 0 16,4 0-1-16,1 0-5 15,4 0-1-15,0 0 3 16,5 0 3-16,5-4 5 0,5 4 2 16,-1-9-8-16,5 1-3 15,5-5-1-15,5 1 0 16,4-9-13-16,5 0-3 15,0-9-24-15,1-3-11 16,-1-5-77 0</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2.65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190 7 192 0,'-5'-4'71'0,"5"4"-38"0,-5-4-25 0,5 4 18 16,0 0-6-16,-5 0-2 15,1 0-8-15,-6 0-2 16,1 4-4-16,-1 0 2 0,-4 5 3 16,0-1-1-16,-5 5 3 15,5-1-6-15,0 5-3 16,-1 0 3-16,-3 4 4 16,8 0-1-16,1 4 3 15,-1 0-6-15,5-8-1 0,5 0 0 16,5 0 2-16,5-5-1 15,4-3 2-15,5-1-6 16,4-4-1-16,1 1 0 16,-5-1 2-16,9 0-3 15,-9 0 0-15,0 1-1 16,-5 3 0-16,1-4 2 16,-1 5 0-16,0 3-7 15,-5 1-3-15,1-1 1 16,-5 1 3-16,-1 0 5 15,-4-1 3-15,0 1 4 16,-4-1 3-16,-1 1 5 16,-5 4 1-16,1 0-8 15,-5-5-4-15,-5 1-5 16,0 0 1-16,-5 3-26 16,-9 5-9-16,-5 5-97 15</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5:55:38.292"/>
    </inkml:context>
    <inkml:brush xml:id="br0">
      <inkml:brushProperty name="width" value="0.05292" units="cm"/>
      <inkml:brushProperty name="height" value="0.05292" units="cm"/>
      <inkml:brushProperty name="color" value="#00B0F0"/>
    </inkml:brush>
  </inkml:definitions>
  <inkml:trace contextRef="#ctx0" brushRef="#br0">9820 4109 7,'0'0'3,"0"0"-1,0 0 1,0 0-2,0 0 1,6-11-1,-6 11 2,0 0 0,0 0 1,0 0 0,0 0 1,0 0 0,0 0-1,0 0-2,0 0 0,0 0-1,0 0 0,0 0-1,0 0-1,0 0 1,0 0-1,0 0 1,0 0-1,5-11 1,-5 11-1,0 0 2,0 0-1,11 4 2,-11-4 0,0 0 1,0 0-1,0 0 1,0 0 0,0 0-1,0 0 1,0 0 0,0 0 0,7 11 1,-7-11 1,0 0 1,0 0 0,-1 15 0,1-15-1,-3 17 0,3-17-2,-2 23 0,1-10-2,1 0 0,1-1 0,0 1 0,0 0 0,2 0 0,-2-1 1,2 3-1,-2-2 1,0 3 0,-1-2-1,1 1 0,-1-2-1,1 1 1,-1-14-1,2 19 0,-2-19 0,2 11 0,-2-11 0,0 0 1,0 0-1,0 0 1,13 2 0,-13-2-1,14-15 1,-14 15 0,19-24 0,-6 12 0,-2-8 0,2 3 0,-2-3 0,1 5-1,-2-2 1,0 3-1,-2 2 0,0 1 0,-8 11 0,0 0 0,13-7-1,-13 7 1,0 0 0,0 0 0,5 11 0,-5-11 0,2 12 0,-2-12 0,2 16 1,-2-16-2,3 18 1,-3-18 1,6 19-1,-6-19 0,10 20 0,-10-20 0,12 22 0,-6-10 1,1-1-1,0 1 0,-7-12 0,15 19 0,-15-19 1,12 14-1,-12-14 1,12 4 0,-12-4 0,12-3 0,-12 3 0,11-16 0,-5 3-1,3-3 1,-1 0-1,1-2 1,1-5-1,-1 5 1,-1-2-1,0 4 0,-2 4 1,-6 12 0,8-18-1,-8 18 1,0 0-2,0 0 1,0 0-2,1-11-1,-1 11-12,0 0-14,0 0-1,0 0 0,-7-18-1</inkml:trace>
  <inkml:trace contextRef="#ctx0" brushRef="#br0" timeOffset="2362.135">23229 7652 1,'0'0'1,"-6"-11"14,6 11-6,0 0-6,0-11 0,0 11-2,1-12 2,-1 12 2,4-11 1,-4 11 2,5-12 0,-5 12 1,2-12-1,-2 12 0,-1-12-2,1 12-1,-5-14-3,5 14-1,-5-15-1,5 15 1,-6-14-1,6 14 0,0 0 1,-6-13-1,6 13 0,0 0 0,0 0 0,0 0 0,0 0 0,0 0 0,0 0 1,2 11 2,-2-11 0,3 12 1,-3-12 0,0 11 0,0-11 0,0 14 0,0-14 0,-5 14-2,5-14 0,-6 18 0,6-18-1,-4 23 0,-1-11 0,4 4 0,-4 2 0,4 3 0,-4 1 0,3 4 0,-1-1 0,3-1-1,0-2 1,3-3-1,2-4 0,-1-3 1,-4-12-1,19 5 1,-6-10-1,5-7 1,2-6-1,4-3 1,2-2-1,1-4 0,0 3 0,-2 1 0,-3 3-1,-5 6 0,-3 4 0,-14 10 0,16-8 1,-16 8-1,0 0 0,0 0 1,12 9 0,-12-9 0,6 12 0,-6-12 1,10 17 0,-10-17 0,13 22-1,-5-8 0,0 1 1,2 5 0,1-3-1,-1 1-1,1-1 1,-2-1 0,2-2 0,-1 0-1,-1-3 1,-9-11 0,18 13 1,-7-12-1,4-6 1,2-3 0,1-9-1,4-4 1,1-7 0,0-3-1,2-2 0,-2-1 1,-5 2-1,-2 3 1,-5 5-1,-1 5 0,-4 5 0,-4 2-1,-2 12-3,-1-11-7,1 11-15,0 0-4,-12 6-1,12-6 0</inkml:trace>
  <inkml:trace contextRef="#ctx0" brushRef="#br0" timeOffset="4872.277">3767 8090 8,'0'0'13,"0"0"-6,11-2-1,-11 2-1,0 0-1,0 0-1,0 0-2,0 0 0,0-12 0,0 12 1,0 0-1,0 0 1,0 0 0,0 0 0,0 0 1,0 0-1,0 0-1,0 0 0,0 0 0,0 0-1,0 0 0,0 0-1,0 0 0,0 0 1,0 0-1,0 0 1,-5-11 0,5 11 2,0 0 1,0 0 1,0 0 1,0 0 0,0 0 1,0 0-2,0 0 1,0 0-2,-11 3 0,11-3-1,0 0 0,-11 10 0,11-10 0,-11 15 0,11-15 0,-12 19 0,6-8 0,2 2 0,-2 2 0,4 6 0,-2-3 0,1 5 0,0 0-1,2 5 1,-2-4 0,3 5-1,0-6 1,1 0-1,-1-6 0,4 0 0,-2-5 0,-2-12 0,11 11 1,-11-11-1,20-7 0,-8-1-1,4-7 1,1-4-1,3-4 1,-1-4-2,1 1 1,-3 2 0,-3 2 0,-1 2 0,-5 9 0,-8 11 0,12-12 0,-12 12 0,0 0 0,4 15 0,-4-15 0,-2 22 0,-1-11 0,2 2 1,-1-2 0,0 3-1,1-2 1,2 2-1,2 0 0,0-1 1,1-1-1,1 2 0,-1-1 0,1-1 0,-2-1 0,2 1 0,-5-12-1,11 18 1,-11-18 0,16 13 1,-16-13-1,22-8 1,-10-5 0,4-9 1,-1-8-1,3-5 0,-1-8 0,1-3-1,2-1 0,-6-1-6,10 8-20,-6 5-4,-3-3-1,2 7 1</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6.316"/>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539 16 148 0,'10'-5'57'0,"-6"5"-30"0,1 0-18 0,-5 0 14 0,5-8-2 15,-5 8 2-15,0-4 0 16,-5-1 1-16,-4 5-13 16,-1 9 0-16,-4-1 2 0,-5 1-1 15,0-1 1-15,-9 5-5 16,-5-1 0-16,0 1-5 15,-10 4-2-15,-4-5 0 16,-1 5-1-16,1 0 0 16,0 0 0-16,4 0 4 15,10 0 2-15,0-1 0 16,9-3-1-16,10 4-3 16,5-5-2-16,4 1 1 15,10-5 1-15,9 1-3 16,9-5 0-16,11 0 1 15,3 0 0-15,1 1-3 16,5-1 0-16,-1 0 2 0,-4-4 2 16,-5 4 0-16,5-4-1 15,-5 5-2-15,-4-1 1 16,-1 4-4-16,-4-4-1 16,-1 5 0-16,-4-5 2 15,-4 4 2-15,-6-3 1 16,-9 3 12-1,-5 0-2-15,1 1 0 16,-11-1 0-16,-4 1 1 0,0-1-5 16,-9 0-1-16,-5 1-2 15,0-1-2-15,0 1-2 16,4-1 1-16,1-4-6 16,4 1-3-16,5-1-8 15,10-4-1-15,4 0-17 16,5-4-6-16,5-1-66 15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6.751"/>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-1-2 220 0,'-4'4'82'0,"8"13"-44"0,6-5-40 0,-6-3 14 15,1 3-6-15,0 1 1 0,0 0-4 16,-1-1-2-16,-4 5 0 16,0 4-6-16,5-4 1 0,-5 4 2 15,0 0 1-15,5 4 3 16,-5 0 1-16,0 1 5 15,0-5 5-15,0 0-5 16,0 0-2-16,0-4-8 16,0-1-3-16,0-3-23 15,-5-5-6-15,0 1-65 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7.773"/>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42 80 164 0,'0'8'63'0,"0"-3"-34"0,0-1-25 16,0 0 13-16,0 0-8 16,0 5-3-16,0-1-6 15,-4 0 0-15,4 5 0 16,-5 0 2-16,0 3 3 0,0 6 4 15,1-1 2-15,4 4 1 16,0 4 0-16,0 1 0 0,0 3 0 16,0-3-4-16,0-5-3 15,4-4-2-15,-4-4 0 16,0-5-2-16,0-12-1 16,5-4-2-16,-5-8 1 15,5-5 1-15,-5-8 0 16,0-1-3-16,0 1 2 15,0-9 3-15,0 1 1 16,-5-1 3-16,0 1 3 16,1 3-2-16,-1-4-2 15,0 5-2-15,0 4 0 0,1 4-2 16,4 4 2-16,0-4-7 16,9 12 1-1,5 5-1 1,1 0 2-16,3 8-1 15,1 5 1-15,0 3 2 16,-4 1 0-16,3 0 2 16,-3-1 1-16,-1 1-1 15,5-1 1-15,0 1-2 16,4-5-1-16,1-3 1 16,4-10-1-16,1 1-3 15,-1-4 2-15,1-1-1 16,-1-3-2-16,-4-1 3 15,-5 1 2-15,-5-1 4 16,-5 4 4-16,-4 1 2 0,0 4 3 16,-5 4-7-16,0 0-4 15,0 0-7-15,4 4 0 16,1 4 2-16,0 5 1 16,0 4 1-16,-1 0 0 15,1 4 0-15,0 4 0 16,-5 0 0-16,4 0 0 15,-4 1 0-15,0-1 2 16,0 0-1-16,5 0-1 16,0-4-8-16,0-4-3 15,-1-4-18-15,-4-13-7 16,0 0-34 0,5-4-55-16</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8.105"/>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62 0 220 0,'0'17'85'0,"4"-13"-46"0,-4-4-46 16,0 0 14-16,0 8-10 16,-4 1 2-16,-1 3 1 15,-5 5 2-15,1 4-1 0,0 5-1 0,-1-1 1 16,5 4 5-16,1 1 4 16,-1 3 3-16,0 1 3 15,5 4-5-15,0 0-1 16,0-5-9-16,0-3-2 15,5-9-16-15,0-4-4 16,-5-9-22-16,0-12-8 16,0-5-39-1</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8.553"/>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0 149 188 0,'14'-13'71'0,"-9"9"-38"0,13-17-41 15,-8 13 12-15,4-5-4 16,0-4 0-16,5 0 0 15,5 1 2-15,4-1-1 16,1 4 2-16,-1 5 0 0,0 4 5 16,1 4 5-16,-5 8-3 0,-1 0 0 15,1 5-6-15,-1 4-3 16,-4 8-7-16,5 0-1 16,-10 1 1-16,-9-5 1 15,-5 4 5-15,-5-4 4 16,-4 4 5-16,-15-4 5 15,0 0 3-15,-9 0 4 16,0-4 4-16,0-4 4 16,-5-1-13-16,0-3-7 15,5-1-5-15,0-8-1 16,5 0-11-16,4-4-4 16,5 0-19-16,5-1-7 0,0 1-64 15,9-4-39 1,5-5 59-16</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9.019"/>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23-2 168 0,'0'4'66'0,"5"-4"-36"0,-5 4-37 0,0-4 8 16,0 0-7-16,0 13-1 16,5-1 4-16,-5 5 1 15,0 4 2-15,0 4 8 0,0 0 5 16,-5 5 11-16,5-1 5 15,0 1 0-15,-5-5 0 16,1 0-16-16,-1 1-8 16,0-5-3-16,0-5-2 15,1 1-3-15,4 0 2 16,0-4 3-16,0-1 1 16,0 1 3-16,4-1 3 15,1 1 0-15,0 0 2 0,4-1-2 16,1-3 2-16,4-1 0 15,0 1 1-15,0-5-9 16,5 0-3-16,0 0-1 16,0 0 0-16,0-4-10 15,0-4-3-15,0 0-26 16,5-4-9-16,4-5-63 16</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9.514"/>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48-5 192 0,'4'0'74'0,"-4"0"-40"0,5 4-38 0,-5-4 15 16,0 0-6-16,0 8 0 16,0 5-1-16,-5 4 0 15,1 4-2-15,-1 4-2 0,0 0 3 0,0 0 2 16,-4 5 2-16,4-1 1 15,0-3 2-15,1 3-1 16,-1 0 0-16,0 1-3 16,5-1 1-16,0-3 0 15,0-1 1-15,0-4-2 16,5 0-1-16,4 0 1 16,1-4 1-16,-1-5-1 15,6-3 1-15,4-5-4 16,-1-4 0-16,6 0-1 15,0-4-2-15,4-1 1 16,1 1-1-16,4 0-11 16,-5 0-3-16,0-5-11 15,1 1-4-15,-1-5-17 0,-4-3-7 16,-5 3-35 0</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9.800"/>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38 184 0,'9'8'68'0,"1"1"-36"0,9-5-29 15,-10 0 15-15,5-4-11 16,5 0-2-16,0-4-3 16,10 0-2-16,-1 0 1 15,0-1-4-15,5 1 2 0,5 0-6 16,0 0 0-16,0 0-17 16,0-1-4-16,-14-3-43 15,-6 0-24 1,-3-1 46-16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0.055"/>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63 200 0,'14'0'74'0,"-5"4"-40"0,10-4-33 0,-4 0 14 16,-1 0-13-16,5 0 0 15,4-4-2-15,6-8 2 16,-1 3-1-16,5-3-3 0,5 3 1 16,9 1-4-16,5 4-1 15,5-1-37-15,0 5-14 16,-10-4-17-1</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0.940"/>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71 0 144 0,'14'12'55'0,"-9"-7"-30"0,-5-1-23 0,0-4 12 15,0 0-3-15,0 8 3 16,-5 5-1-16,0-1 2 16,1 1-8-16,-1 8 2 0,0 0 4 15,0 4 2-15,-4 1 0 16,-1 7-1-16,1 5-1 16,-1 4-5-16,1 0 0 15,0-4-5-15,4 0 0 16,5-5-3-16,0-3-1 15,9-1 10-15,5-12 5 16,5-4 0-16,5-5 0 0,9-4-8 16,5 1-2-16,5-5-2 15,-1 0 1-15,-4-5-4 16,0 1 0-16,-5 0-1 16,-5 0 0-16,-4 0-18 15,-5-1-9-15,0-3-34 16,-10 0-14-16,-13-13-18 15</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8:29:09.62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1022 4380 1,'0'0'11,"-23"7"-1,23-7-2,-25 0-2,13 0 0,-1-4 1,0-2 0,13 6 1,-20-17 0,20 17 0,-14-27 1,13 13-1,1-12-1,9 7-1,-2-10-2,9 6 0,1-5-2,6 6 0,-1-2 0,5 8 0,-3 5-1,3 5 0,-2 8 0,-2 6 0,-3 4 0,-1 6-1,-3 7 0,-4 5 1,-4 1-1,0 4 1,-5 1-1,0 1 1,-3 1-1,-1 1 1,-3-4-1,0-2 1,-3-3-1,-2-1 1,-2-2 1,-3-2-2,-5-4 2,0-4-1,-5-5 1,-2-3-1,-2-7-1,1-4 1,-2-9-1,2-6 0,1-6 0,3-8 0,6-4-1,2-5 1,7-2 0,3-6 0,9 1 0,3-2 0,6 4 0,4 5 0,4 4 0,2 7 0,4 4-1,2 10 1,2 6-1,1 8 1,1 7-1,0 5 1,0 6-1,0 4 1,-3 8 0,-2 2 0,-1 2 0,-5 1 1,-5 1-1,-4 2 1,-5-2-1,-6 1 1,-8-5 0,-5 0 0,-8-4 0,-5-2-1,-6-3 0,-3-2 1,-2-6-1,-1-5 0,0-7 0,1-4 1,5-9-1,3-9 0,7-6 1,7-8-1,6-8 1,4-1-1,8-1 0,4-1 0,7 7 0,3 1 0,4 7 0,3 5 0,1 7 0,2 7 0,2 6-1,2 5 1,-3 8 0,-1 10 0,-1 2 0,-4 6 0,-5 5 0,-3 2 0,-6 2 0,-7 3 1,-6-5-1,-7-3 1,-8-3-1,-3 0 1,-5-7-1,-3-3 1,-5-6-1,1-5 1,-1-8 0,2-6-1,3-5 0,3-8 1,4-4-1,5-8 0,7-1 1,7-2-1,6 1-1,5 2 2,6 1-1,4 7 0,6 4 0,1 9 0,3 10-1,-1 4 1,0 8 0,-2 6 0,-4 8 0,-1 4 0,-5 4 0,-6 1 0,-4 0 0,-6 2 0,-6-3 0,-5-2 1,-7-3-1,-3-3 1,-3-7-1,-3-2 0,-2-9 1,2-6-1,1-6 0,3-9-1,1-4 2,2-7-1,4-3 1,5-1-1,2-2 0,4 3 0,5 1 0,2 4 0,6 4 0,3 7 0,7 3 0,4 4 0,3 6-1,3 4 1,4 3 0,1 4-1,4 2 1,-2 1 0,-1-1 0,-2 5 1,-6-2-1,-5 2 1,-8-2-1,-8 2 2,-12-4-1,-5 0 0,-12 0 0,-3-5 0,-6-4 0,-1-2-1,-2-6 0,4-3 0,3-5 0,4-3 1,7-5-2,4-1-1,11 3-3,-1-10-14,14 8-12,6-1 0,0-4-1,7 1-1</inkml:trace>
  <inkml:trace contextRef="#ctx0" brushRef="#br0" timeOffset="8375.477">7895 14027 8,'-5'-25'18,"14"13"-3,-8-7-4,4 4 0,-2-1-2,2-7-1,3 0 0,-2-14 0,7-2 1,-3-15-1,8-3-1,2-15 0,7 0 0,-3-6-2,6 2-1,0-4-2,2 7 0,-3-2-1,0 6 0,-3 2-1,-4 9-1,0 0 0,-4 7 1,-2 8 1,-4 7-1,-2 9 1,-2 10 0,-4 2 1,-4 15 0,0 0-1,0 0 0,0 0 0,2 20 0,-5-1-1,-1 8 0,-1 7 0,-3 5 0,-1 7-1,-2 7 2,-1 9-1,-1 4 0,-3 13 0,0 6 0,-2 11 0,-2 4 0,-2 6 1,-1-2-1,-2-5 0,1-5 0,2-12 1,0-11 0,3-15-1,3-11 1,3-15-1,5-11 0,8-19 0,0 0 0,-9-26 0,13-12 0,2-13-1,3-15 1,5-14 0,5-15-1,1-8 1,6-6 1,2-3-3,1-1 1,3 2 1,1 5 0,-2 4-1,-1 9 1,-1 10-1,-1 9 0,-2 7 2,-4 13-1,-4 10 0,-2 11 0,-5 11 1,-11 22-1,11-9 0,-12 24 0,-3 14 0,-4 12 0,-2 18-1,-5 10 2,-3 17-1,-3 10 0,-2 16 0,-4 5 1,-3 12 0,-4 1-1,-4-1 2,-1-2-2,-4-9 1,0-9 0,1-14-1,0-18 1,5-20 0,7-15-1,8-18 0,6-18 0,16-6-2,-10-36 2,16-7-2,5-13 1,5-10 0,3-12 0,3-12 0,1-7 1,4-4 0,1-3 0,0-1 0,1 3-1,-1 2 1,0 0 0,-1 12-1,-3 9 1,-5 9-1,-2 16 0,-5 9 2,-3 12-1,-3 10 1,-6 23 0,0 0-1,-6 18 1,-2 16-1,-3 14 0,-1 22 0,-5 17-3,5 35-15,-3 14-12,-7 6 0,4 8 1,-8-11-2</inkml:trace>
  <inkml:trace contextRef="#ctx0" brushRef="#br0" timeOffset="10674.61">16197 12568 28,'14'17'23,"-14"-17"-1,19 17-10,-5-1-12,4 6 0,2 3 1,3 4-1,2 7 1,2 1 0,0 9 2,0 6 0,5 13 2,-4 3 0,8 12 0,1 1 0,6 11-1,-3-2 0,6 6-1,-2-5-1,3-2 1,-5-3-1,1-3 0,-5-7 0,-1-4-1,-5-10 1,-2-7 0,-3-8 0,-5-11-1,-4-11-1,-3-5 2,-7-9 0,-8-11 1,0 0-1,5-26-1,-14 0 0,1-10 0,-8-12-2,-5-9 0,-3-9-2,-8-9 1,-2-4 0,-5-6 1,-3-3 0,-4 0 1,-3-2 0,0 5 0,2-1 1,0 5-1,2 2 0,0 2 1,4 6-2,3 3 1,2 7 1,3 3-1,4 7 1,5 8 0,2 11 1,6 7-1,2 8 0,14 17-1,-12-12 1,12 12-1,11 21 0,1 2 0,9 6-2,2 9 2,5 8-1,5 10 2,2 8-2,0 9 1,0 7 1,3 6-1,1 9 0,0 6 0,0 3 0,2-1 0,-2-1 0,1-10 1,-1-4-1,0-11 0,-5-10 1,0-12-1,-1-12 2,-5-6-2,1-13 0,-10-6-1,1-7 0,-7-12-1,-13 1 1,12-33 0,-17-1-1,-3-11 1,-7-9 0,-6-13 0,-4-13 1,-5-7 0,-4-8 0,-2 0-1,-2-1 1,-2 2-1,-4 1 1,2 6 0,-2 6 0,1 5 1,1 10-1,0 6 0,7 4 1,4 7 0,6 7-1,4 9 0,6 4 1,6 9-2,4 3 1,3 3 0,2 14 0,0 0 0,14-4 0,-3 13 0,5 9 1,3 12 0,4 12-1,6 14 1,5 13 0,7 11-1,3 10 1,4 8 0,2 9-1,1 4 0,-1-2 1,0-6-1,-3-7 1,-2-7 0,-3-8 0,-1-10-1,-6-17 0,-3-10 1,-8-13 1,-2-7 0,-7-10 0,-15-14 0,0 0-2,-1-28 1,-18-5 1,-5-13-2,-9-11 0,-10-18-1,-6-8-1,-7-8 0,-2-1 1,-6-7 0,-2 5-2,-2-2-6,8 10-20,0 9-3,-4 0 0,1 9 0</inkml:trace>
  <inkml:trace contextRef="#ctx0" brushRef="#br1" timeOffset="24623.408">851 5926 15,'-31'-5'21,"12"10"0,-12-9-1,7 2-15,3 2-1,2-5 0,3-2 0,0-5-1,9-2 1,2-8 0,8-1 1,5-11 0,9 2-1,4-8 0,10 6-1,1-5 0,8 8-1,-1 1 0,7 11-2,-2 5 1,2 8-2,-3 6 1,-3 5-1,-2 8 1,-4 4-1,-5 6 0,-4 3 1,-8 5 0,-6 2 0,-6 5 1,-7 2 0,-6 1-1,-4 2 1,-8-3 1,-3 1-1,-6-7 1,-1 0 0,-4-10 0,2-2 0,-2-11-1,4-5 1,-1-10 0,6-8-1,3-8 1,3-9-1,6-8 0,6-7 0,3-4 0,8-4-1,4 0 1,7 2-1,3 1 0,4 7 0,4 5 0,-1 9 0,3 9-1,0 9 1,0 8-1,-1 7 1,0 8-1,-1 6 0,-4 8 1,-1 6 0,-6 3-1,-2 2 1,-7 3 1,-6-1-1,-8 2 0,-5-2 1,-5-6 0,-7-3 0,-3-8 0,-1-2 1,-3-11-1,0-4 0,2-12 0,-1-7-1,5-6 1,2-8-1,5-4 1,5-7-1,5-2 0,6-1 0,6 0 1,6 5-1,5 4 0,7 4 0,3 6 0,5 8 0,1 10-1,0 10 1,-1 5-1,1 4 1,-3 11-1,-3 2 1,-3 8-1,-5 7 1,-3-2 0,-6-1 0,-4 1 0,-6 3 1,-5-6-1,-7-1 0,-7-8 0,-5-4 1,-4-8 0,-5-6-1,0-7 1,-2-10-1,0-8 1,2-8-2,5-8 2,5-9-1,7-4 0,4-3-1,9-1 2,6-1-2,7 4 2,9 0-2,7 6 2,5 5-2,8 4 1,3 5-1,3 5 1,2 6-1,0 7 0,1 8 1,-2 7 0,-4 6 0,-6 10-1,-6 8 2,-6 5-1,-9 4 0,-8 2 0,-12 0 1,-9-2-1,-7-1 1,-9-5-1,-7-8 1,-4-8 0,-1-8-1,1-7 1,2-8-1,2-10 1,4-8-1,5-9 0,5-4 0,5-3 0,7-1 0,6-1 0,7 4 0,6 1 0,6 7-1,5 8 2,3 4-1,2 7 0,-1 5 0,-1 14 0,-3 5 1,-1 8-1,-3 9 1,1 5-3,-2-3-6,10 3-22,0-7-2,1-20-2,3-13 1</inkml:trace>
  <inkml:trace contextRef="#ctx0" brushRef="#br1" timeOffset="31881.823">6070 12155 1,'0'0'0,"0"0"0,0 0 8,15-1-7,-15 1-1,22 4 2,-10-3 1,4 4 3,2 1 2,3-1 1,3 0 2,2-2 2,8 2 0,-1-1-1,10 4-2,0-5-1,10 4-2,-1-3-2,7 5-1,5-1-3,4 1 1,7-1-1,1-2-1,3-1 1,-1-1 1,1-4 0,3-1 0,-6-4 0,-1 2 0,-8-3 0,-4 4 0,-11-4 0,-6 3-1,-11-1 0,-10 4 0,-10-2-1,-15 2 1,0 0-1,-27-4 0,-5 4 0,-9-1 0,-13 1 0,-8-1 0,-11 1 0,-10 0 0,-10 1 0,-5 1 0,-6 1 0,-2 0 0,-4 0 0,2 2 1,0-1-1,7 1 0,5 0 0,9-1 1,6-2 1,16 2 0,7-3-1,14 0 1,11-2-1,14 1 1,19 0-1,0 0 0,13-11-1,14 5 0,10 1 0,8-2 0,8 0 0,7-1 0,5 2 0,6 0 0,2 3 0,1 1 1,5 2-1,2 2 0,4 0-1,1 2 1,1-3 0,-3 3 0,0-7 0,-3-1-1,-7-2 1,-7 0 0,-8-3 0,-8-2 0,-10 2 0,-8 1 0,-10 2 0,-10 2 0,-13 4-1,0 0 0,0 0 0,-30-1 0,-1 4 1,-7 1-1,-9 0 1,-9 1 0,-9 1 1,-7 0 0,-6 1-1,-4 1 1,-3-1 0,-3 0-1,-3 1 0,2 1 0,4-3 0,1 1 0,4-2 0,7-3 0,7 2 0,9-2 0,8 1 0,11-3 0,8 0 1,10-1-1,20 1 0,0 0 0,0 0 0,29-5 1,7 2-1,6 2 0,12 2 0,8 2 0,9-1 0,7 2 0,5 1 0,5 0-1,4 2 1,2-2 0,0 0 0,0-3 0,-4-1 0,-3-2-1,-8 0 1,-9-3 0,-11 1 0,-10-4-1,-10 3 1,-12-5 0,-12 3 0,-15 6-1,-6-12 1,-15 8 0,-11 3 0,-11-1-1,-9 3 1,-12 4-1,-10 0 1,-10 1 0,-8 0 0,-3 0 0,-6-3 1,-1 2-1,-1-5 1,1-1-1,6-3 1,6 2-1,5-3 1,12 1-1,9 0 0,9-1 0,12 2-1,11 2 0,13 2 0,19-1 0,0 0 0,13 4 0,16 0 0,10 2 0,13 1 0,6 0 1,7 2 0,4 2 0,5 0 0,0 2 0,-1 0 0,1 1 0,-4 0-1,1 0 1,0-1-2,-3-2 0,-3-1-1,-6-4 2,-4-1-1,-9-7 0,-8-4 1,-8-1 1,-11-5 1,-10 0-1,-9-4 2,-9 1-2,-11 3 1,-10 0-2,-9 5 1,-13 1-1,-8 3 1,-8 1 0,-6 3 0,-7 0 0,-6-1 1,3 0 0,-1 1-1,4-1 0,7 2-1,5-2-3,19 5-9,6-3-13,16-6-3,28 4 0,0 0 0</inkml:trace>
  <inkml:trace contextRef="#ctx0" brushRef="#br1" timeOffset="34259.959">16759 12237 17,'-20'-6'10,"-2"-3"1,4 3 0,-2 1 1,2-1-3,5 3 0,-2-2-3,15 5-2,-18-4-2,18 4 0,-11-1 0,11 1 1,0 0 0,13 3 1,1 0 0,8 3-1,2-2 1,11 4-1,4-2 0,10 5-2,4-1 0,7 2-1,2 0 0,3-1 0,4 0 0,-2-3 0,-2 1 0,0-2 0,-8-3 0,-2-1 0,-8-3 0,-5 0 0,-9 0 0,-5 0 0,-7-1 0,-7 0-1,-14 1 0,0 0 0,0 0 0,-18-2 0,-6-1 0,-10 1 1,-8-2-1,-8 2 1,-9-1 1,-4 0 0,-8-1 0,-3 0-1,-3 3 0,1 1 1,2 0-1,0 1 1,6-3 1,9 1-1,8-2 0,12 2 1,9-3 0,11-2 0,19 6-1,-6-11 0,25 5 0,10 3-1,10-1 0,8-2-1,13 4 1,7-1 0,8 3 0,7 0 0,2 1 0,3 2 0,-1-2 0,0 1-1,-3 0 1,-6-1 0,-9 0 0,-7-1 0,-13 1 0,-11-3 0,-7 2 0,-12-1 0,-18 1-1,0 0 0,-13-3 1,-16 2-1,-8-1 1,-11 0 0,-12 0 1,-8 0 0,-11-2 1,-2 0 0,-8 3-1,1 0 1,-5 0 0,5 1-1,0 0 1,10 1-1,5-2-1,10 2 1,9-4 1,11 3-1,9-3 1,12 2-1,6-2 0,16 3 0,0 0 1,0 0-1,29-6 0,3 8 0,8 0-1,12-2 0,9 2 1,10 2-1,8-1 0,6 1 0,6 0 1,3-3-2,1 3 1,-1-1 0,0-2 0,-6 1-1,-7 0 1,-7-2-1,-12-1 1,-10 2 0,-10-2 0,-10 1 1,-13-1-2,-19 1 1,0 0 1,-16-3-1,-14 3 0,-12 1 0,-11-1 0,-13 2 0,-11-1 1,-9 2 0,-5 0-1,-8-2 1,-2 1 0,-2 0-1,2-1 0,3 1 1,5 0-1,8 0 0,11-2 0,11 0 0,14 0 0,13-1 0,9 1 0,15-1 0,12 1 0,12-5 0,16 3 0,11 4 0,14-2 0,11 0 0,16 2 0,9 1 0,7-1-1,5 2 1,0-3 0,-3-1-1,-1-1 1,-9-2 0,-10 0 0,-12 1 0,-13-3 1,-11 2 0,-15-2 0,-15 4-1,-12 1 0,-23 1 0,-13 0 1,-10 0-1,-13 2-1,-9-1 0,-5 6-2,-10-10-9,7 6-18,-3-2-3,2-8 1,9-3-2</inkml:trace>
  <inkml:trace contextRef="#ctx0" brushRef="#br1" timeOffset="44443.542">10832 10957 1,'-27'8'2,"5"0"2,2-1 3,3-1 2,4-1 0,2-2 2,11-3 0,-14 0-1,14 0 1,0 0-2,0 0-4,0 0-3,0 0 0,0 0-3,0 0 1,-11-3 0,11 3 1,0 0 0,0 0 0,0 0 1,0 0-1,0 0 1,0 0 0,0 0 1,0 0 0,0 0-1,19 2 1,-19-2 0,24-5-1,-9-1 1,4 2-1,2-6 0,3 3 0,1-5 0,2-2 0,-3 1 0,4-3 0,-3-2-2,3 0 2,-4-3-1,2 3 0,-4 0 0,2 2 0,-2-2 0,1 5 0,2-4 0,2 2 0,-1 0-1,2 0 1,1-2 0,0 0-1,-1-2 1,0 1-1,-1 0 0,-2 0 2,2-2-1,0 1-1,1 1 1,0 0 0,2-1-1,-2 1 0,0 1 1,-3 0-1,0 1 1,-1 3-1,-2-2 0,0 3 0,-2-1 0,0 2 0,-1-1 0,0 2 0,-2 0 1,2 1-1,-3-2 1,1 0-1,-2 1 0,1-1 1,0 2-1,0-2 0,1 3 0,-2 0 0,1 1 0,-2 1 1,1-3-2,0 4 1,-1 0 1,2-1-1,-2-1 0,1 1 1,1-1-1,1 1 0,0-1 1,2 0 0,-1 0-1,-1 3 0,-1-1 0,0 2 0,-3 2 0,1-1 0,-2 1 1,-12 1-2,21 5 1,-21-5 0,18 4 0,-18-4 0,17 6 0,-17-6 0,16 11 0,-16-11 0,17 11 1,-17-11-1,20 14 0,-11-3 0,5 2 1,-3 0-1,2 1 0,2 2 0,-2-2 0,2 5 1,0-5-1,-2 3 0,0-3 0,0 3 1,0-2-1,0 4 1,0 0-1,1 0 1,0 4-1,-1 1 0,2 0 0,-1 1 1,1 0-1,0 0 1,-1-1-1,1 3 0,0-3 0,-1 1 1,0-2-1,-1 0 0,1-1 0,-1 1 1,0 1 0,2-1-1,-1 0 2,-1-1-2,2 1 1,-2 1-1,-1-1 1,0 2-1,-1-7 0,0-1 0,-1 2 0,0 2 0,-1-4 0,-2-1 0,0 1 0,-1-2 0,2 2 0,-4 0 0,1-3 0,0 0 0,0 2 0,0-1 0,1-2 0,-1-2 0,1 2 0,-6-13 0,10 23 0,-8-11 1,1 1-1,-2-3 0,-1-10 0,-4 21 1,4-21-1,-8 21 0,8-21 0,-14 18 0,14-18 0,-16 15 0,16-15 0,-19 12 1,8-9-1,-1 0 0,-3 0 0,0-1 0,-2-1 0,-2 0 0,-3 0 0,-3 2 0,0-5 0,-3 2 0,-3-1 0,-3-2 0,-3-1 0,0-1 0,-5 0 1,-1-1-1,-3 0-1,-2 2 1,-2-2 0,-1 2 0,0-1 0,0 3 0,-1-1 0,-1 0 0,-1 2 1,1 0-1,2-1 0,-1 0-1,0 0 1,1-3 0,0 0 1,4-1-2,2 0 1,3-4 0,0 4 0,4-1 0,3-3 1,2 2-2,1 3 1,3-1 1,0 1-1,3 1 0,0 1 0,1 2 0,1-2 0,3 1 0,-1 0 0,2 0 0,-1 1 0,2 0 0,0-1 0,1-1 0,0 0 0,1 1 0,-2-3 0,0 1 0,2 1-1,0 2 1,0-4 0,1 2 0,0 1 0,2-2 0,1 3 0,1-3 0,0 2 0,1-1 1,11 3-2,-21-6 1,21 6 0,-20-7 0,20 7 0,-18-7 0,18 7 0,-16-9 0,16 9 0,-14-2 0,14 2 0,-14-7-1,14 7 1,-12-8 1,12 8-1,-14-6 0,14 6 0,-14-11 0,14 11 0,-14-6-1,14 6 1,-18-5 0,18 5 0,-21-6 0,9 5 0,1 0 0,0 1-1,11 0 1,-16 0 0,16 0 0,0 0 0,0 0 0,0 0 0,0 0 0,0 0 0,-11-6 0,11 6 0,0 0 0,0 0 0,0 0 0,0 0 0,0-13 0,0 13-1,0 0 1,6-15 0,-2 4 0,1 0 0,-5 11-1,10-18 1,-5 6 0,1 1 1,0 0-2,1 0 1,2 0 0,-9 11-1,20-24 1,-5 12-1,2 1 1,3-4-1,2 2 1,1-2-1,1 2 1,3-2 0,0 6 0,-1-6 0,2-1 0,0 3 0,1-2-1,2 1 2,0-3-2,2 0 1,4 0 0,-1-3 0,4 1 0,-1-2 1,3 2-1,2-2 0,1 1 0,2-1 0,0-1-1,2 0 2,0 0-1,-1 1 0,-2-1 0,-1-3 0,-3 5 0,-3-3 0,-3 3 0,0 2 0,-2 1 0,-2 1 1,-2 1-1,0 1 0,-2 0 0,-3 4 0,-2 0-1,-3 1 2,-3-1-1,-2 3 0,-4 2 0,-11 5 0,17-6 0,-17 6 0,11-6 0,-11 6 1,0 0-1,11-5 0,-11 5 0,0 0 0,11-4 0,-11 4 0,0 0 0,0 0-1,11 0 1,-11 0 0,0 0 0,0 0-1,0 0 1,14 7 0,-14-7 0,15 9 0,-15-9 1,21 12-1,-9-2 0,-1 1 0,2 1 0,-2 0 0,2 2 0,0 3-1,2 5 1,0 0 0,1 2 0,4 1 0,-3 0 0,4 6 0,-3 0 0,0 3 0,-1-1 1,-2 4-2,0 2 2,-3-1-2,1 3 2,0-1 0,-2 0-1,1-3 1,-1-3-2,1-2 2,0 0-1,2-3 1,-1-1-1,-1-2 0,2-5 0,-1 3-1,-2-1 2,0-3-2,-1 0 1,-3-3 0,-1 0 1,0-2-1,-1 2 0,1-2 0,-1-3 0,1 0 0,-2 0 0,1 2 0,-2-1 1,1-1-1,-4-12 0,3 17 0,-3-17 0,1 20 0,-1-20 0,-1 14 0,1-14 0,0 0 0,0 0 1,-4 11-2,4-11 2,0 0-1,0 0 0,0 0 1,0 0 0,0 0-1,0 0 0,0 0 0,0 0 0,-12-2 0,12 2 0,-15-4 0,15 4 0,-23-7 0,8 1 0,-3 0 1,-4 0-1,-2-3 0,-5 3 0,-2-1 0,-3-3 0,-4 3 0,-4 1 0,-1-3 0,-3 3 0,-3 0-1,-2-2 1,-1 3 0,0 1 0,-1-1 0,-1 0 0,-1 2 1,1-6-1,-1 4 0,0 2 0,-2-5 0,0 0-1,1 1 2,-1 1-1,2 2 0,3 1 0,2 2 0,2 0 0,7-1 0,-2-1 0,5 2 0,4-1 1,4-3-1,1 1 0,4-1 0,2 0 0,2 2-1,3-1 2,1 0-1,-1 2 0,1-2 0,1 2 0,-1-2 0,3 2 1,-1-1-1,3 1 0,1 0 0,11 2 0,-14-4 0,14 4 0,0 0 0,0 0 0,0 0 0,0 0 0,0 0 0,0 0 0,0 0 0,0 0 0,0 0 0,0 0 0,-11-4 0,11 4 0,0 0 1,-13-8-2,13 8 1,-16-6 0,16 6 0,-18-6 0,18 6 0,-16-6 0,16 6-1,-11-2 0,11 2 1,0 0-1,9-12 1,-9 12-1,24-20 1,-7 6 0,6-3 0,4-5 0,4 1 0,3-6 0,4-2-1,3-2 1,2 0-1,3-3 1,3 0-1,2-1 0,3-3 1,2 3-1,-1 0 1,1-1 0,-1 0 0,-1-2-1,-3 4 2,-3 2-1,-2-1 0,-3 2 0,1 4 0,-3 0 0,0 1 0,-2 7 0,-3-3 0,1 3-1,-3 3 2,-1 3-1,-6 2-1,-3 2 2,-3 3-1,-3 1-1,-3 4 1,-3 1 0,-12 0 0,17 8 0,-17-8 1,14 10-2,-14-10 1,18 17 1,-18-17-1,21 21 0,-9-8 0,3 1 0,0 3 0,3 4 1,-3 6-2,3 6 2,1 4-2,1 8 2,-1 3-2,2 4 2,-3 1-2,2 2 2,-2 2 0,0 0-1,-2-4 1,0 0-1,-1-1 1,-1-4-1,1 1 1,-2-2-1,1-7 0,-1-3 0,1-2 0,-1-3 0,2-3 0,-1-4 0,-1-2 1,-1-3-1,-1-2 0,-3-4 0,0-3 0,-8-11 0,8 11 1,-8-11 0,0 0-1,0 0 1,0 0-1,-16 0 1,5-1-1,-1 1 1,-5-1-1,-2-2 0,-6 0 0,-1-2 0,-4-4 1,-4 2-1,-6-4 0,-6-2 0,-4-2 0,-6 1 0,-2-1 0,-3-1 0,-3-2 0,-2-2 0,-1-1 0,-1 1 0,-1 1 0,1 2 0,-3-1 0,0 3 0,1 7 0,1 2 0,2 1 0,1 1 0,4 3 0,1-1 0,5 2 0,5 1 0,3-4 0,6 2 0,5 0 0,6 0 0,8 1-1,5 1 0,7 0 0,11-1-2,0 0-3,0 0-14,25 12-13,-5-9-2,3-6 0,6-5 0</inkml:trace>
  <inkml:trace contextRef="#ctx0" brushRef="#br1" timeOffset="48454.77">10846 13016 8,'0'0'19,"0"0"-6,0 0-2,0 0-3,0 0 0,0 0-2,0 0-1,0 0-1,0 0-1,0 0 2,14 5 0,-14-5 1,12 17 0,-12-17 0,19 24-1,-10-11-1,9 9 1,-4 4-1,6 4 0,0 2 0,6 4-2,-1 3 2,5 6-2,1 1 1,6 7-1,-2 1-1,3 0-1,1 2 1,1 0-1,1-1 0,1-2 1,-4-2-2,1-6 3,-1-4-1,-1-1-1,-2-3 1,-3-3 0,-3 0 0,-2-1-1,-1-1 1,-5 1-2,-2 0 0,-1-2 1,-2 1 0,-1-3 0,-2-3 0,1-2 1,-3-3-2,-2-3 2,1-4-1,-10-14 0,16 19 0,-16-19 0,12 12 0,-12-12 0,0 0 0,15 9 0,-15-9 0,0 0 1,0 0-1,11 6 0,-11-6 0,0 0 1,0 0-1,0 0 0,13-3-1,-13 3 1,14-4 0,-14 4 0,18-5 0,-18 5 1,21-9-1,-8 4 1,-1-5 0,2-1 0,-3 1 0,5 1 0,-4-2 0,4-1-2,0 1 2,1-1 0,1-3-1,0 4 1,3-5-1,0 2 1,0-6 0,2 3 0,1-5-1,2 1 1,1-6 0,2 0 1,3-8-3,2-1 2,1-3-2,2-1 1,-2-4 0,2-1 0,-2 0 0,1-3-1,-2 1 2,1-2-1,2-3 0,0-3 0,-1 0 0,1 1-1,-2-1 1,-1 2 0,-2-2-1,-1 8 1,-5 4-1,-1 4 2,-2 0-2,0 4 1,-2 4 0,1 2-1,-1 2 2,-2 3-1,1 1 0,-3-1 0,-2 5 0,-2 2 0,-2 1 0,-3 4 1,-3 1-1,-5 11 1,3-17 0,-3 17-1,0 0 1,-15-13 0,15 13 0,-21-7-1,8 1 1,-2 1-2,-4 0 1,-2-1 1,-3 0-1,-4-2 0,-3 5 0,-6-5 0,-2 5 0,-6-1 1,-4 3-1,-3 1 0,-4-1 1,-4 3-1,-4 2 0,-1 2 0,-4-2 0,1-1 0,-3 0 1,2-1-1,-5 3 1,3-1 0,-2-3 0,1-1-1,-2 1 1,2 3 0,2-4-1,2 1 1,3 1-1,4-2 0,4 3 0,5-3 0,6 0 1,5 0-1,0 0 1,8-3 0,2 1-1,4 2 1,4-4 0,2 1 0,1 0-1,1-1 0,3 6 0,-1 0 0,1-2 0,-1 0 0,0 4 0,1-1 0,1 0 0,2-1 0,13-2-1,-18 1 1,18-1 0,0 0 0,-13 4 0,13-4-1,0 0 1,0 0 0,0 0 0,0 0 0,0 15 0,0-15-1,2 15 1,-2-15 0,4 23-1,-2-6 1,1-1 0,3 5 0,2 0 0,0 0 0,3 5 0,4 3 0,1 1 0,3 6 0,1 6 2,2 4-2,2 8 2,1 3-2,0 9 1,1 7 0,1 4 0,0-1-1,2-2 0,1-1 1,0-5-1,3-2 0,1-12 1,-1-6-1,1-5 1,0-3-1,2-3 1,-1-2-1,-2-5-1,0-2 2,-3 3-2,2 1 1,-1-3 0,-3 1 0,-3-6 0,-1-2 0,-4-4 0,-1-1 1,-2-7-1,-1-6 0,-3-5 0,-2 1 0,0-5 0,-11 5 0,21-13 0,-10 0-1,0-2 1,0-4 0,1 2 0,1-9 0,2-1 0,2-4 0,5-7 0,5-3 1,7-8-2,4-2 1,8-8 0,4-4-1,4-4 0,2-3 0,-1-1 1,-1 3-1,-4 0 1,-3 3 0,-1 4 1,-4 0-1,-3 4 0,-2 2-1,-2 4 1,0 3-1,-4 6 0,1 2 0,-5 3 0,-3 8 1,-2 4 1,-3 4-2,-5 5 2,-3 4-1,-4 1 1,-7 11-1,0-13 1,0 13-2,-17-6 1,4 5 0,-3-2 0,-2 2 0,-2 2 0,-2-1-1,0 0 1,-2-1 0,-4-3 0,-1 1 0,-7-2 0,-3 1 0,-9 0 0,-6 0 0,-9 0 0,-5 0 0,-10 2 0,-8-1 0,-8 5 0,-7-2 0,-6-2 0,-6 1 0,-1 2 1,-1-1-1,0 2 1,5 0-1,7-2 1,7 0 0,12 0-1,10-1 1,9-3-1,13 2 1,10-5-1,9-1 0,9 6 0,7-4 0,17 6 0,-15-8 1,15 8-1,1-10 0,-1 10 0,15-3 0,-15 3-1,19-6 1,-6 4 0,-2 2 0,1 6-1,-1-1 0,-11-5 1,19 14 0,-19-14-1,20 18 1,-9-4 0,1 0 0,1 1 0,3 1 0,4 3 0,2 3 0,3 3 0,6 7 0,4 2 0,3 10-1,4 4 2,4 6 0,5 5 0,3 5 0,5 6 0,-1 2-1,2 2 1,1-2 1,-1 2-3,0-2 2,-5-8-2,-2-2 1,-4-7 1,-5-7-1,-2-5 1,-6-6-1,-2-10 1,-4-5-2,-4-3 2,-2-5-1,-2-5 0,-2-3 1,-3-8-1,1-5 0,-3-8 0,3-4 1,-3-12-2,2-4 1,3-11-1,1-6 1,6-5-1,2-6 0,5-3 1,3-6-1,3-3 1,3 1 0,-1-1-2,2 0 2,-1-1-1,-1 2 1,-3 4-1,0 3 0,-3 8 0,0 3 1,-3 7 0,-5 8 0,-3 6 0,-4 8 0,-4 8 0,-5 4 1,-4 4-1,-8 11 0,5-13 0,-5 13 0,-11-1 0,11 1 0,-24 1 0,9 0 0,-4 3 0,-1-1 0,-2 3 0,-5 3 0,-4-4 0,-1 0 0,-5 0 0,-7 1 0,-10-2 0,-7 2 0,-11-1 0,-9-3 0,-9 0 0,-10 3 1,-7 1-1,-7-1 0,-3-3 1,-4 2-1,3 1 0,2 2 0,5 0 0,7 1 0,9-5 0,10 1 0,13 1 0,11-2 0,13 1-1,11-5-1,14 4 0,4-5-1,19 2-2,0 0-10,27 17-13,-2-16-8,4-6 1,0-8-1</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1.21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 38 200 0,'5'0'74'0,"0"0"-40"0,-1 0-40 0,-4 0 12 15,10 0-6-15,-1 0 0 16,6-4 2-16,3-1 1 16,6 1-1-16,9 0 3 0,5 0 4 15,5 0-1-15,-1-1 3 16,6 5-6-16,-6 0-3 15,1 0-23-15,-5-4-9 16,-5 0-62 0</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1.511"/>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17 180 0,'24'-8'68'0,"-15"8"-36"0,15 0-35 0,-10 0 11 16,5 0 0-16,9-5 3 15,10 1-4-15,5 4-2 16,4 0-2-16,0 4-3 0,1-4 3 16,-1 5-9-16,-4-1-1 15,-1 4-38 1,1 1-59-16,-5-5 14 16</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1.90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 0 192 0,'0'4'74'0,"0"8"-40"0,5-3-27 16,-5-1 20-16,9-4-12 15,1 5-3-15,-1 3-7 16,5 1-4-16,1 0 0 15,3-1-4-15,1 1 2 0,5 4 1 0,0 4 2 16,-1 4-3-16,1 4-2 16,0 5-7-16,-5 0-2 15,0-5-11-15,-5 1-3 16,-5-5-32 0,-4 0-44-16,-5-12 28 15</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2.187"/>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-2 458 212 0,'5'-9'82'0,"4"1"-44"0,1-9-42 15,-1 9 15-15,1-13-6 16,-1-9 0-16,15-3 1 16,0-1 1-16,-1 0-3 15,10 1 2-15,5-5 3 0,10 4 1 16,-1 5 4-16,0-1-5 16,-4 5-1-16,-5 4-11 15,-5 4-5-15,0 0-36 16,-9 5-14-16,-1 3-43 15</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2.80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0 489 164 0,'0'0'63'0,"4"5"-34"0,1-5-21 16,-5 0 16-16,0 0-6 15,5-5 0-15,4-3-10 16,-4-13-3-16,4 0-3 16,6-9 5-16,4-3 5 0,-1-1 3 15,1-4 3-15,0 5-1 16,0-5-1-16,5 4-2 15,0 1-1-15,-1 3-3 0,-4 1 1 16,0 3-4-16,0 5-2 16,-5 5 0-16,0-1 1 15,-4 8-3-15,-1 1-2 16,1 0-3-16,-1 3 1 16,1 10 1-16,-1-1 2 15,1 8-3-15,-1 1 0 16,1 4-1-16,-1 4 0 15,0 4 2-15,1 0 2 16,-1 5-3-16,1 3 0 16,-1 5-6-16,1 4-3 15,-1 0 1-15,1-4 0 0,-1 0-1 16,1-9-1-16,-6-7-10 16,-4-6-4-16,-4-3-11 15,-6 0-4-15,-4-13-56 16</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2.99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0-1 216 0,'19'0'82'0,"5"5"-44"0,9-1-40 0,-19-4 14 15,10 0-8-15,9 0-3 16,5-4-7-16,4 4-1 16,6 0 3-16,-1 0-24 0,0 0-11 15,-4 4-44 1</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3.777"/>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74 607 160 0,'0'4'63'0,"0"-12"-34"0,0 8-34 16,0-9 47 0,0-3-10-16,0-1 3 15,0 0-2-15,0-4-18 16,0-8 9-16,-10-4 3 0,1-9-6 15,-1 0-1-15,1 0-12 16,-1 0-3-16,1 5-5 16,4-5-3-16,0 0-5 0,1 0 0 15,4 9 2-15,-5-1 1 16,5 5 3-16,5 0 1 16,-1 4 1-16,1 4 0 15,5 4 0-15,-1 1 2 16,0 3-1-16,6 5-1 15,-1 4-2-15,0 4 1 16,0 5 1-16,-4 3 2 16,-1 5-1-16,1 0-1 15,-1 8 3-15,1 0 0 16,-6-3 3-16,6-1 1 16,4-5-3-16,5-3-3 15,4-5 0-15,11-8 1 0,8-4-6 16,1-8-1-16,-1-1-3 15,1-4 2-15,-5 5 4 16,-5-10 3-16,-5 6 4 16,-4 3 4-16,0 0 0 15,-5 1 0-15,-5 3-3 16,-5 5-1-16,1 4-6 16,-6 0 1-16,1 9-2 15,0 3 0-15,4 1 2 16,-4 4 2-16,-5 4-3 15,0 0 0-15,0 4 3 16,0 9 1-16,5 3-4 16,-5 1-1-16,0 4-6 0,0-4-2 15,5 0-13-15,-1 0-3 16,1-9-19-16,0-3-7 16</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4.19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 0 220 0,'5'13'85'0,"-1"-5"-46"0,1 14-46 0,0-14 16 16,-5 5-8 0,0 3-1-16,0 5 3 15,0 9 2-15,5 12-2 0,-1 4 5 0,1 5 2 16,0 3-3-16,0-7-2 16,-1-1-2-16,1-13 0 15,-5-3-13-15,0-9-6 16,0-8-35-16,0-9-17 15,-5-13-18 1</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4.56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-3 101 216 0,'5'-9'82'0,"-1"9"-44"0,6-4-40 15,-1 0 14-15,6-4-8 16,4-1-3-16,9-3 0 16,5-1 1-16,10 0-1 15,-1 5 2-15,6 0 2 0,-6-1 9 16,-4 5 3-16,0 4-4 16,-5 0 0-16,-5 4-6 15,-4 5 1-15,-10 3-7 16,0 1-1-16,-4 4-2 15,-10-1-2-15,-5 5 0 16,0-4 0-16,-9 4 9 16,-5 0 6-16,-4-4 1 15,-11 0 3-15,-3-4-6 0,-6-1-1 16,-4-3-9 0,4-1-1-16,1-4-24 0,8-4-8 15,11-4-34-15,4 0-14 16,19 4-14-1</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5.51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25 60 112 0,'-23'12'44'0,"23"-8"-24"0,-5 1-26 15,5-5 8-15,0 0-9 16,0 0 0-16,0 0 3 15,0 0 4-15,0 0 14 0,0 0 8 16,0 0 9-16,0 0 3 16,0 0-12-16,0 0-3 15,0 0-11-15,0-5-5 0,0 5 0 16,0 0 0-16,0 0 3 16,5-4-3-16,4 0-2 15,1 0-3-15,-1 0 1 16,1 4-1-16,-1-9 0 15,1 1 2-15,-1-1 0 16,0 5 0-16,-4-4 2 16,0 4 5-16,0-1 6 15,-5 1-5-15,0 4 0 16,0 0-6-16,0-4-2 0,0 4 0 16,0 0 2-16,0 0 3 15,0-4 4-15,0 4-2 16,0-5 1-16,0 5-5 15,0 0 0-15,0 0 1 16,0 0 0-16,0 0-2 16,0 0-2-16,0 0 1 15,0 0-1-15,0 0-3 16,0 0 2-16,0 9 1 16,0-1 0-16,0 1 2 15,0-1 3-15,0 5-2 16,0-1 0-16,0-3-3 15,0 3-1-15,0 1 1 16,0 0 0-16,0 3 0 0,0 5 2 16,-5 1-1-16,5 3-1 15,0 0 3-15,-5 0 2 16,5 0-2-16,0 1-2 16,0-5 2-16,0 0 0 15,0 4-4-15,5 0-1 16,0-8-2-16,4 4 0 15,1 0 3 1,-1-4 0-16,5-4 3 16,0-5-1-16,1 0 2 15,-6 1-2-15,1-1 2 16,-1-4 0-16,-4 1 1 16,-1-1-5-16,1-4-1 0,5 0 1 15,-1 4 0-15,1 0 3 16,4-4 1-16,0 0-4 15,5 0 1-15,0-4-2 16,0 0-2-16,-5-5-2 16,0 9-1-16,-4-8-5 15,-1 8 0-15,-9 0-25 16,0-4-10-16,-5-5-51 16</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49:57.021"/>
    </inkml:context>
    <inkml:brush xml:id="br0">
      <inkml:brushProperty name="width" value="0.05292" units="cm"/>
      <inkml:brushProperty name="height" value="0.05292" units="cm"/>
      <inkml:brushProperty name="color" value="#00B0F0"/>
    </inkml:brush>
    <inkml:context xml:id="ctx1">
      <inkml:inkSource xml:id="inkSrc24">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4-02T18:04:09.22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F59D56"/>
    </inkml:brush>
  </inkml:definitions>
  <inkml:trace contextRef="#ctx0" brushRef="#br0">3916 8292 12,'0'0'13,"0"0"-2,0 0-2,0 0-1,0 0-1,0 0-1,0 0 1,0 0-2,0 0 1,0 0-1,0 0 1,0 0 0,0 0 0,5 12-1,-3-1 1,-2-11-2,3 28 0,-5-11-1,5 7 0,-3 3 0,1 2 0,-2 1 0,2 8 0,-6-4 1,4 6-1,-6-4 1,3 2-2,-5-8 1,5 3-2,-3-7 0,4-7 0,-1-3-1,2-5-1,2-11-2,0 0-4,0 0-12,0 0-11,0-13 0,-2 1 0,-5-11-1</inkml:trace>
  <inkml:trace contextRef="#ctx0" brushRef="#br0" timeOffset="497.027">3495 8326 40,'0'0'21,"0"0"-2,0 0-7,0 0-15,16 7-1,-5-7 4,1 0 1,0-1 4,4 3 1,-3-5 2,11 3 1,-4-6 0,13 7 0,1-10-3,14 7 0,1-7-2,9 2-2,3-5 1,5 0-2,-1-3 0,0 3 1,-8-3-1,-2 0 0,-9-1 0,-4 3 0,-12 3 0,-5 3 0,-7-1 0,-4 2-1,-14 6 1,12-2-1,-12 2-1,0 0-1,2 12-5,-2-12-19,0 0-5,-11 1-1,11-1 0</inkml:trace>
  <inkml:trace contextRef="#ctx0" brushRef="#br0" timeOffset="2457.14">6390 13686 10,'0'0'21,"0"0"0,0 0 0,0 0-13,-1 13-6,1-13 2,3 11 0,1 0 1,-4-11 1,4 28 2,-5-13-1,4 9 0,-4-3-1,5 11 0,-7 0 0,6 9-2,-5-4 0,4 2-1,-4-7 0,4 3-1,-4-4 0,4-4-1,-2-9-2,1-6 1,0 0-2,-1-12 0,3 13-3,-3-13-5,0 0-9,0 0-10,0-18-1,3 7 1,-8-12-1</inkml:trace>
  <inkml:trace contextRef="#ctx0" brushRef="#br0" timeOffset="2886.165">6414 13584 45,'-1'15'27,"1"-15"-1,0 0-1,4 13-20,7-13-8,0-4 1,5 2 1,2-2 3,1-4 1,8 3 1,-3-10 1,6 8 0,-6-3-1,8 6 1,-5-5-2,5 3-1,-2-1 0,-2 2-2,2 4 0,-1-2 0,0-2 0,-2-1 0,-1 5-1,-6-4-1,2 9-3,-11-8-4,7 7-12,-6 3-9,-12-6 0,0 0 0</inkml:trace>
  <inkml:trace contextRef="#ctx0" brushRef="#br0" timeOffset="3355.191">6424 13778 50,'9'11'27,"-9"-11"-2,16 1-1,-16-1-23,18 0-6,-18 0 3,24-3 1,-9 3 2,-4-1 2,6 4 2,-6-6 2,10 6-1,-7-5 0,11 7-1,-3-7 0,6 4-3,0-5 0,4 3-1,2-1 0,0 2-1,0-2 1,3 0 0,-3 1 0,-1-3-1,-3 3 1,0 2-1,-6-2 0,-3 0 1,-4 1-2,-5-1-1,-1 5-5,-11-5-20,0 0-5,0 0 0,-22 8 1</inkml:trace>
  <inkml:trace contextRef="#ctx0" brushRef="#br0" timeOffset="5293.302">8195 8112 1,'0'0'8,"17"13"9,-17-13-8,0 0-7,2 16 1,-2-16 2,2 12 0,-2-12 1,-1 14 1,1-14-1,-1 19 2,1-19-1,-2 24-1,0-7-1,4 8-1,-2-1-2,4 8 1,-3-1-1,2 5-1,-1 5 1,2 2 0,-1-1-1,2 0 0,-1-4 1,1-1-1,-3-5 1,2-2-1,-2-7 0,1-7-1,-2-5 0,-1-11-4,0 0-5,0 0-8,1-13-11,4 2 1,-9-17 0</inkml:trace>
  <inkml:trace contextRef="#ctx0" brushRef="#br0" timeOffset="5677.324">8106 8187 21,'0'0'25,"0"0"0,0 0-1,17-5-18,-5-2-2,10 4-2,5-8 0,10 6 1,2-7 1,10 4 0,1-5 0,6 5 0,-2-3 0,2 6-1,-7 0-1,-2 1 0,-9 2-1,-5 1-1,-9 2 0,-5 0-1,-6 0-1,-13-1-2,12 3-4,-12-3-8,-18-5-14,18 5 2,-29 2-2,8 6 10</inkml:trace>
  <inkml:trace contextRef="#ctx0" brushRef="#br0" timeOffset="6004.343">8156 8475 42,'17'1'30,"13"4"-2,-5-7 1,11-4-27,-2 4-2,6 4-1,0-1 1,3 1-1,-4 1 1,-2-3 2,-1 2 0,-5-2 1,-1 1 0,-6-2 0,1 4 0,-5-3-1,-1 2-1,2 4-5,-8-5-10,1 4-16,2 0-2,-16-5 1,14 2-1</inkml:trace>
  <inkml:trace contextRef="#ctx0" brushRef="#br0" timeOffset="9401.537">14813 6476 2,'0'0'13,"0"0"-3,0 0 0,0 0-2,0 0 0,0 0-1,0 0-1,0 0-1,0 0-1,0 0 0,0 0-2,0 0 1,0 0 0,0 0-1,0 0 1,11 12-1,-11-12 0,5 22 0,-1-4 0,-3 3 0,3 7 0,-3 2 0,4 6 0,-3 1 0,3 4 0,-1-5-1,2 3 2,-1-5-2,1-3 1,-3-8 1,4 0-1,-5-9-1,2 0 1,-3-3-2,-1-11-2,-1 11-5,1-11-9,-19-9-11,19 9-1,-24-18 1,10 7 10</inkml:trace>
  <inkml:trace contextRef="#ctx0" brushRef="#br0" timeOffset="9896.564">14436 6493 13,'0'0'20,"0"0"-2,11 7-5,-11-7-15,20 12-1,-8-6 1,6-1 2,3-1 2,1-4 3,7 2 3,3-5 1,9 0 0,0-5 1,11 4-1,-2-6-2,11 7-1,-2-7-2,5 4-2,-3-3-1,2 5 0,-4-3 0,0 3-1,-5-2 0,-3 1 0,-7 1 1,-5 0-1,-5 0 0,-7 1 1,-6-1-1,-5 3 0,-5 1 1,-11 0-2,0 0-1,0 0-6,1 11-20,-6 1-1,-12-9 0,2 2 0</inkml:trace>
  <inkml:trace contextRef="#ctx0" brushRef="#br0" timeOffset="17340.991">14556 13911 1,'12'3'16,"-19"-14"4,7 11-2,0 0-9,0 0-2,0 0 2,3-12 0,-3 12 1,0 0 0,0 0 0,0 0-1,0 0-1,0 0-3,0 0-2,0 0-1,0 0-1,-2 20 0,2-20-1,1 23 0,0-5 0,-1 6 0,1 4 0,1 1 1,0 5-1,-1 4 0,2 4 1,-3 1-1,2 0 1,-1 1-1,1-1 1,-1-4-1,-1-3 1,1-7-2,0-3 1,-1-7-1,-1-8-3,5 1-10,-4-12-16,0 0 0,-8-15 0,0-8 1</inkml:trace>
  <inkml:trace contextRef="#ctx0" brushRef="#br0" timeOffset="17896.023">14330 13911 38,'0'0'27,"0"0"-1,0 0 2,0 0-22,13-10-4,-13 10 2,23-9 0,-9-2 1,11 8 0,-1-7-1,12 4 0,3-6-1,13 3 0,3-2-1,6 4 0,4-3-2,1 1 1,2-1-1,-3-1 1,-2 3-1,-6 0 1,-6 0-1,-4 1 1,-9 3-1,-4 0 0,-9 2 1,-5 2-2,-4 1 0,-16-1-2,17 3-4,-17-3-18,0 0-6,-11-3-2,-3-3 1</inkml:trace>
  <inkml:trace contextRef="#ctx0" brushRef="#br0" timeOffset="20540.174">19404 13548 27,'0'0'25,"0"0"0,0 0 1,-8-11-20,8 11-3,0 0 1,8 16 1,-8-16 0,7 18 1,-3-7-1,4 9 0,-2 1-1,4 8 0,-4 0-2,4 5-1,-3 3 0,1 4 0,-3-2 1,1 3-1,-5-5 2,1 0-1,-2-3 2,0-1-2,-2-5 1,-1-1-1,0-7-2,0-2 1,1-3-2,2-15-1,-4 17-1,4-17-3,0 0-7,4-15-17,1-4-3,6-8 1,-4-9 0</inkml:trace>
  <inkml:trace contextRef="#ctx0" brushRef="#br0" timeOffset="20919.196">19370 13390 42,'0'0'27,"0"0"-2,26-1-1,-15-3-23,14 3-6,-2-4 3,8 0 2,3 1 0,-1 0 2,6 1 2,-4-3 0,4 5 1,-5-5-2,4 5 0,-6-2-2,-3 3 0,-3 0-2,-4 1 0,-6 3-1,-3-3-1,-2 4-2,-11-5-4,0 0-13,11 12-5,-11-12-1,-11 8 1</inkml:trace>
  <inkml:trace contextRef="#ctx0" brushRef="#br0" timeOffset="21426.225">19428 13793 24,'33'-1'24,"-18"-7"2,14 8-1,0-1-18,-4-7 0,9 8 0,-10-8 1,12 11 0,-7-9 0,9 8-1,-8-4-2,8 4-1,-6-2-2,3 3 0,-3-2 0,0 1-1,-8-2 0,1 4 1,-6-5-1,1 3 1,-7-2 0,1 0 0,-14 0-1,14-1 0,-14 1-1,0 0 0,0 0-3,0 0-3,0 0-14,0 0-14,-11 4 0,11-4 1,-27-24-1</inkml:trace>
  <inkml:trace contextRef="#ctx0" brushRef="#br0" timeOffset="22878.308">21539 8552 2,'0'0'22,"0"0"0,0 0 0,0 0-16,0 0-5,-3 12 1,3-12 1,0 0 1,0 0 2,0 0 0,0 0 1,0 0 0,0 0 0,0 0-1,0 0-1,-1 18-2,1-18-1,1 17-1,0-3 1,2 11-2,0 5 0,1 8 1,0 7-1,2 2 1,-1 8-1,1-2 2,-1 0-3,0-4 2,-3-7-1,-1-2 1,0-9-1,-1-7 1,-1-6-2,-1-6-1,2-1 0,0-11-5,0 0-10,0 0-14,0 0 2,10-22-1,-14-4 8</inkml:trace>
  <inkml:trace contextRef="#ctx0" brushRef="#br0" timeOffset="23357.335">21124 8584 6,'0'0'24,"22"-7"3,-8 2-9,4-2-4,12 6-2,0-7-1,15 5-3,-2-5 0,15 5-2,1-3-2,8 5-1,2-7 0,0 6-1,-5-4-2,-3 5 1,-7-1-1,-9 1 0,-10 5-2,-9-4-2,-5 11-6,-15 1-20,-6-12 0,-15 13-2,-14-20 0</inkml:trace>
  <inkml:trace contextRef="#ctx0" brushRef="#br0" timeOffset="37108.121">838 16307 36,'7'28'23,"-7"-28"1,6 26-2,-1-7-23,2-2 0,-2 4 0,1 1 3,2 6 0,-7 0 3,4 4-1,-8-2 2,7 12-1,-8-4 1,7 13 0,-6-6-2,6 4-1,-3-5-1,3 3-1,0-10 0,2-3 0,-1-1-1,3-12-1,1-4-2,-8-17-2,18 20-11,-4-16-13,-14-4-1,16-16 0,-16-6 0</inkml:trace>
  <inkml:trace contextRef="#ctx0" brushRef="#br0" timeOffset="39051.232">820 16208 4,'0'0'12,"0"0"-1,0 0 0,0 0-16,0 0 2,-1-18 4,1 18 3,6-12 4,-6 12 4,0 0 0,9-15 1,-9 15-2,0 0-3,13-9-2,-2 8-3,0-4 0,6 1-2,5 0 0,4 3 0,2-5-1,5 1 0,-1 3 0,3-1 0,1 0 0,-2 2 0,-1-1 1,-2 4-1,1-1 1,-3 5 0,0 0-1,-3 2 1,1 2 0,-4 0-1,-1 4 0,-2-1 0,-5 5 0,-2-5 1,-7 2 0,-1-1-1,-9 2 2,-2 3 0,-5-6 0,-5 2 0,-6-7 0,-2 6 1,-7-4 0,0 2-1,-5-8 1,0 4-1,-6-3 0,1 2-1,-2 1 0,1-6-1,3 3 0,2 0-3,6 2-1,-2-8-6,14 4-12,6 2-8,2-11 0,11 6 1</inkml:trace>
  <inkml:trace contextRef="#ctx0" brushRef="#br0" timeOffset="41621.38">1926 16042 28,'-5'13'25,"-13"-13"0,10 14-1,-7-6-20,-1 2-3,1 0 0,-3-2 0,2 7 3,-6-3 0,5 9 1,-8-4 1,7 6-1,-7 0 0,7 11-1,-3-4-1,2 8-3,0 3 1,3 4-2,0-1 1,2 10 0,1 6 0,2 2-1,2 3 2,1 4 0,3 0-1,3 2 2,3-3-2,3 1 2,2-13-1,4 1 1,2-10-2,4 1 1,2-12-1,4-1 1,0-4-1,5-11 1,1-5-1,1-2 1,1-6 0,0-1 1,-4-9-1,-1 0 0,-3-5 1,-2 5-1,-8 0 0,-1 3 0,-11 0-1,11-11-1,-11 11-2,0 0-17,0 0-12,-11-16-2,2 4 2,1-9-2</inkml:trace>
  <inkml:trace contextRef="#ctx0" brushRef="#br0" timeOffset="42169.411">2211 16582 32,'0'0'26,"1"21"2,-1-21-3,0 0-18,0 0-7,10 25 0,-5 2 0,1 6 1,1 9 1,-2 7-1,2 14 2,-3-1-1,1 20 2,-5-7-1,5 12 0,-7-15-1,5 5 0,-4-11-1,1-2-1,1-15 2,-4-12-5,8-6-7,-10-16-17,5-15-1,0 0-3,-3-20 2</inkml:trace>
  <inkml:trace contextRef="#ctx0" brushRef="#br0" timeOffset="42696.442">2146 16665 40,'-5'-16'27,"5"16"1,7-23-2,7 5-22,-1 0-6,8 1 1,3 2 0,3 2 1,4 2 0,-1 5 2,3 6-1,-3-2 1,3 6-1,-3 2 1,1 5-1,-5 2 0,-1 3-1,-2 5 1,-5-1-1,-2 4-1,-5 2 2,-5 5-1,-3-4 1,-6-7 0,1 8 2,-9-10-1,2 4 0,-8-10 1,1 0-1,-7-8 1,2 6-2,-4-7 0,0-2 0,-1-1 0,0-3-1,2 0 0,-1 1-1,6-1-1,-3-4-1,9 8-2,-5-8-6,18 7-7,0 0-12,0 0-2,0 0 2,0 0 10</inkml:trace>
  <inkml:trace contextRef="#ctx0" brushRef="#br0" timeOffset="43895.51">2828 16566 11,'0'0'23,"0"0"1,0 0 0,0 0-17,0 0-1,0 0 0,0 0-1,0 0 0,0 0 0,0 0 1,-2 24-1,1-9-2,2 11 0,-1-1-2,1 11 2,-1 1-2,1 9 2,-2-8-1,4 6 1,-6-12-1,7 4 1,-4-10 0,5 1-1,-3-12 1,-2-15-1,16 12-1,-4-14 0,3-11 0,3-3 0,-2-3-1,1-7 1,-1 1 0,1-5-1,-1-1 0,-3 7 0,0 0 0,-4-3 0,2 6 1,0 2-1,-1 6-1,-10 13 1,16-11 0,-16 11 0,13-4 0,-13 4 0,15 15 1,-6-2-1,-1 3 0,3 1 0,-1-2 0,2 10 0,0-1 0,0 2 0,1-5 0,0 1 0,2-1 1,-1-5 0,1 2-1,2-6 1,3-5-1,-2-2 1,1-2-1,3-3 2,-2-10-1,-1-4 1,-3-6-1,0-1 0,-7-15 1,2 7 0,-9-5-1,-1-4 0,-2 0 0,0 0-1,-1 7-1,-3-5-1,5 18-6,-11-13-17,12 5-11,0 6 1,-1 2-2</inkml:trace>
  <inkml:trace contextRef="#ctx0" brushRef="#br0" timeOffset="46264.646">3443 15849 1,'0'0'16,"0"0"-1,-1-11-3,1 11 0,0 0 1,-1-12 0,1 12-1,0 0 0,0 0-3,0 0-3,0 0 0,0 0-3,0 0-1,12 5-1,-12-5 0,15 10-1,-4-1 1,2 2 0,3 1-1,4 5 0,0 2 0,6 2 0,0 7 0,3 0 0,2 4 0,1-3-1,3 6 1,-1 3-1,2-5 1,-1 8-1,-1 0 1,0-1 0,-2 0-2,-3 8 2,-2-4-2,-4 4 2,-5 2-1,-1 2 1,-6 0 0,-4-1 1,-4 4 2,-8-6 1,3 5 0,-10-14 1,2 10 0,-10-16-1,6 6 1,-9-9-1,3 3-2,-3-6-1,-2 2 1,1-2-2,1 5 1,0-3-1,1-2 0,1 3-1,3 4 0,3-2-4,-3 1-6,14-3-17,-3-5-6,-3-4 2,3-1-3</inkml:trace>
  <inkml:trace contextRef="#ctx1" brushRef="#br0">3200 16545</inkml:trace>
  <inkml:trace contextRef="#ctx0" brushRef="#br0" timeOffset="67954.886">4389 16880 24,'0'0'12,"0"0"2,0 0 0,0 0 0,0 0-3,0 0-3,-13-9-2,13 9-2,0 0 0,0 0-1,0 0 0,0 0 0,-11 0-1,11 0 1,0 0-1,0 0-1,0 0 0,0 0 0,13-6-1,-13 6 1,18-2-1,-7 3 0,4-4 0,2 0 0,2 2 0,3 3 1,0-8 0,0 1-1,1 3 1,1-2 0,-2 3 0,1 1 0,-2-1 0,-1-1-1,-3 1 1,-3 2-1,-1 1 0,-13-2 0,16-2 0,-16 2 0,0 0-1,11 2-1,-11-2-1,0 0-1,0 0-3,0 0-4,11 7-10,-11-7-8,6-12 1,-6 12 0</inkml:trace>
  <inkml:trace contextRef="#ctx0" brushRef="#br0" timeOffset="68708.929">4355 16586 18,'4'13'22,"-4"-13"-3,0 0 1,0 0-19,0 0-2,0 0 1,0 0 2,0 0 1,6 14 2,-6-14 1,0 0 0,0 0-2,0 0-1,16-5-2,-16 5-1,18-6 1,-6 0 1,4 6-1,0-6 2,5 6-1,-2-4 2,7 0-2,-2 1 2,6 1-2,-2-4 0,4 8 0,-3-2-1,3 1-1,-6-4 1,3 6 0,-6-1 0,-1 1 0,-5-2 0,-1 1 0,-5-3 1,-11 1-1,14-4 0,-14 4 1,0 0 0,0 0 0,0 0-1,0 0-1,0 0-1,0 0-1,0 0-3,0 0-5,0 0-21,-3 11 0,3-11 0,0 0 1</inkml:trace>
  <inkml:trace contextRef="#ctx0" brushRef="#br1" timeOffset="143958.233">7451 17045 29,'0'0'23,"0"0"1,0 0 1,17-11-22,-10-3-2,4-1 0,0 1 2,2-5-1,2 3 0,2 2 1,0-6-1,4 1 0,0-4-1,2-3-1,0 1 0,-1 2-1,-1-2 1,-4-1-1,-1 6-1,-6 0 1,-3 6 1,-6 0-2,-1 14-1,-4-22 0,4 22-1,-14-12 0,14 12 0,-26-9 1,12 4 1,-4-1 0,0 6 2,0-7 0,-2 7 2,4-5 2,-2 1-1,6 1 1,-3 2 0,15 1 0,-17-4 1,17 4-1,0 0-1,0 0-1,0 0 1,0 0-1,5 18-2,5-2 1,1 2 0,5 4-1,1 8 1,2 8 0,1-5-1,-1 8 1,0-3 0,0 2 0,-4-5 0,1 6 0,-5-15-1,0-1 0,-2-3-1,-1-5 0,-8-17-1,13 18-1,-13-18 1,0 0 1,0 0-1,0 0 1,0 0 0,-5-13 1,5 13-1,-23-15 0,9 4-1,-8-4 1,2 4 0,-7-4-1,2-1 2,-5-1-1,0-1 1,0-4 1,1 5 0,3-1 0,2-1 1,6 0-1,1 6 1,7 1-1,10 12 0,-11-10 0,11 10 1,0 0 0,19-5 0,0 5 0,3 0 0,7 3-1,3-4 1,6 1 0,1-2-1,1 5 1,-1-6-1,1 7 0,-4-6 0,-2 0 0,-7-1 1,-2 0-2,-8 1 1,-1 2 0,-16 0-1,15-3 1,-15 3-1,0 0-3,-1 16-2,-10-15-9,11-1-16,-16 11 0,5-12-2,11 1 2</inkml:trace>
  <inkml:trace contextRef="#ctx0" brushRef="#br1" timeOffset="151680.675">10182 17039 42,'-2'14'26,"2"-14"1,0 0 1,0 0-22,0 0-2,0 0 0,0 0 1,0 0 1,0 0-1,0 0-1,0 0-2,0 0-1,0 0 0,7-12 0,-7 12 0,23-24-1,-4 7 1,5-3-1,4-4 0,4-7-1,5-1 1,-1-3-1,3 0 2,-1-3-1,-1 6 0,-2 3 0,-3 4 0,-4 2 1,-4 8-1,-5 2-1,-4 4 0,-15 9-2,20-5-1,-20 5-4,0 0-7,0 0-5,-16 17-3,0-15 1,0 7 0,-3-7 4,-2 0 3,-2-4 6,0-3 9,1 0 7,3-1 7,1-1 2,3-3 3,2 1-3,2 0-1,11 9-1,-15-15-2,15 15-2,-7-15-2,7 15-3,0 0 0,0 0-1,0 0 0,0 0 0,0 0-1,0 0 1,0 0-2,0 0 0,0 0 0,0 0-1,0 0 0,0 0-1,0 0 0,0 0 1,4 21-2,2-5 1,0 7 0,5 2 0,-1 8 0,3 4 1,-1 0-1,3 3 0,-2 3 0,2-4 0,-2-5-1,1 3 1,1-6-1,-3-2 0,0-7 0,-3-5 0,0-4 0,-1-1 0,-8-12 1,9 15-1,-9-15 0,0 0 1,0 0-1,0 0 0,0 0-1,0 0 0,-8-15-1,8 15 0,-15-4-1,2-3-2,13 7-2,-21-5-1,21 5 0,-18-3 1,18 3 1,-11-2-1,11 2 2,0 0 2,-4-13 2,4 13 1,0 0 2,9-13 0,-9 13-1,8-14 2,-8 14-1,7-14 0,-7 14 1,5-15-1,-5 15-1,-1-16 0,1 16-1,-7-10 2,7 10 1,-12-17 0,12 17 1,-17-22 0,6 5 2,4-1 0,-1-6 0,5 0-2,-1 0 0,2-3 0,1 2-1,4-2 0,-3 5 0,3 2-1,-2 0 0,3 3 1,-1 3-2,-1 1 0,-2 13-3,5-20-4,-5 20-5,5-14-2,-5 14-8,0 0-3,1-14-2,-1 14 6</inkml:trace>
  <inkml:trace contextRef="#ctx0" brushRef="#br1" timeOffset="152110.7">10373 16639 2,'-30'-2'18,"17"16"2,-14-11 1,10 3-10,1 4-2,0-8 0,16-2-1,-22 6 1,22-6 0,-13 9 0,13-9-3,0 0 1,0 0-3,0 0 1,0 0 0,12-6 0,2 9-2,-14-3 1,30 4 0,-13 7-2,8 1 0,0-1 0,6 6-1,0 3-1,1-4 1,2 1-1,1 1 1,0-3 0,0-4-1,-2 2 0,0-3 1,-5-1 0,2-2-1,-6-1 1,-2 4-1,-4-7 0,-3 1 1,-3 0-1,-12-4 0,20 8-1,-20-8-1,14 11-3,-14-11-8,13 5-19,-13-5-1,0 0 0,0 0 1</inkml:trace>
  <inkml:trace contextRef="#ctx0" brushRef="#br0" timeOffset="179892.289">15480 8288 1,'0'0'0,"13"-1"1,-13 1 12,0 0-10,15-6 2,-15 6 2,13 3 2,-13-3 0,0 0 0,11 3 0,-11-3 1,0 0-2,0 0-2,0 0-1,5 13-1,-5-13 0,0 0-1,-1 15 0,1-15 0,-1 17-1,1-4-1,-2 0 1,1 6-1,1-2 0,0 5 1,-2 2-1,4 4 1,-4 1 0,3 1-1,-1-1 2,1 3-3,-1-2 2,1 1-1,3-6 0,-3 1-1,3-6 0,0-2 1,-1-2-2,1-2 1,-4-14 0,6 14-1,-6-14-3,0 0-7,0 0-12,6-12-5,-16-9-1,7 4 0</inkml:trace>
  <inkml:trace contextRef="#ctx0" brushRef="#br0" timeOffset="180432.319">15187 8266 24,'0'0'15,"0"0"0,0 0 0,0 0-5,0 0-3,12 1-2,-1-1 0,0-1 0,8 5 0,5-8-1,7 5 0,7-4 0,11 4-1,5-7 0,8 4 0,0-5-1,7 4 0,-4-4-1,4-1-1,-9 2 1,-5-2 0,-9 2 0,-5 0-1,-9 1 1,-6 1 0,-9 0 0,-5 4 0,-12 0-1,0 0 0,0 0-1,0 0-4,1 17-18,-7-4-7,-11-10 0,1 4-1</inkml:trace>
  <inkml:trace contextRef="#ctx0" brushRef="#br2" timeOffset="196492.238">11499 16468 1,'0'0'6,"0"0"15,0 0-6,11 0 1,-11 0 0,0 0 1,0 0-1,12 4-2,-12-4-4,0 0-4,13-6-3,-13 6-2,19-1 0,-7 1 1,2-5 0,3 3-1,2 0 0,5-3 0,-1-2 1,2 0 0,1-4-2,3-1 0,-3-3-2,1-3 2,-5-2-1,-3 2 2,-2 2-3,-3-3 2,-6 0 0,-1 0 0,-6 4 1,-2 1-2,-3 0 1,-5 1 0,-3 0 0,-2 3 0,-2 3 0,-4 3 0,-2 1 0,-2 4 1,-3-1 0,0 5 0,-2-3 0,1 3 1,-3 4-1,4 0 1,-2 4-1,5-1 1,-2 5-1,4 1 1,0 1-1,1 7 0,4-3 0,1 5-2,0-2 3,4 8-2,2-3 1,3 3-1,3 2 1,4 3-2,2-3 2,4-4 0,1 4-1,4-3 1,1 1 0,4-1 1,1-5-1,5 1 1,0-6-2,8 5 3,0-10-2,5-2 0,3-9 0,4 1 0,0-6-1,2-3 0,2-4 1,-1-2-2,-3-3 1,1-6 0,-4 5 0,-1 0 0,-4-3 1,-4-1-1,-6 3 0,-3 1 0,-4-2 0,-5 10 0,-12 3 1,13-9-2,-13 9 2,0 0-2,0 0 1,0 0-1,0 0 0,0 0 0,0 0-3,-13-14-2,15 25-21,-2-11-6,-14-10-1,8-3 2</inkml:trace>
  <inkml:trace contextRef="#ctx0" brushRef="#br2" timeOffset="209575.987">8629 16331 1,'12'7'16,"-12"-7"4,18 9 0,-18-9-10,21 2-3,-4 2 1,-5-4 0,8 7 0,-5-11 1,6 7-1,-4-7 0,8 4-1,-5-3-2,7 5-1,-2-8-3,0-5 0,-1 4-1,0-3 0,-3-3 0,-2-1 0,0-3 0,-7-4 0,-1 0 0,-4 4-1,-2-1 1,-5 2-1,-4 0 1,-4 5-1,-4 4 1,-4 3-1,-4 3 1,-3 5-1,-1 2 1,-5 3 0,0 6 0,-1 0 1,0 4-1,1-1 0,0 7 0,2 0 1,0 1 0,4 0 1,0-3 0,3 5 0,1-4 0,3 4 0,2 0 1,5 3-1,0-1 1,5 0-2,3 4 0,6 2-1,1-2 1,8 4 1,1-2 0,10 1 0,2-5-1,7 3 1,4-7 1,6-1-1,1-7-1,4 0 1,-1-9-2,4-7 1,0-1-1,-1-6 1,-2-1-1,-2-6 0,-2-2 1,-4-3-2,-3-1 2,-5 5-1,-7-2 0,-5 2-1,-6 5 0,-15 6 0,20-5-5,-20 5-20,0 0-7,0 0 0,-22-17 0</inkml:trace>
  <inkml:trace contextRef="#ctx0" brushRef="#br2" timeOffset="210859.06">9283 15651 18,'0'0'20,"0"0"2,0 0-2,0 0-11,-11 3-6,11-3 1,0 0 1,0 0 1,-5 13 1,5-13 1,0 0-2,-6 11 1,6-11-1,-3 16-2,3-5-1,0 3-3,-1 1 1,2 3-1,-1 1 1,2 7-1,-1 1 1,0 3 0,1 4-1,-2 1 1,2 0-1,-1 1 0,-1-2-1,2-7-2,-2-8-9,2-5-17,10 0 0,-12-14-1,22-2 1</inkml:trace>
  <inkml:trace contextRef="#ctx0" brushRef="#br2" timeOffset="211340.087">9589 16026 49,'0'0'26,"-11"-13"0,11 13-1,0 0-23,15-10-1,-15 10 1,11-13 1,-11 13 0,8-11 2,-8 11 0,0 0 0,0 0-1,5-11 1,-5 11-2,0 0-1,0 0-1,0 0 0,-5 16-1,5-16 0,-6 11-1,6-11-3,0 0-5,-1 16-19,1-16-2,0 0-1,0 0 0</inkml:trace>
  <inkml:trace contextRef="#ctx0" brushRef="#br2" timeOffset="211790.113">9883 15603 27,'9'14'23,"-9"-14"0,3 18 0,-3-4-15,0-14-3,3 24-1,-4-11 2,4 8-1,-4-4 1,4 9 0,-5-1 0,6 8-1,-5 1-2,4 6 0,-3 0-3,2 0 1,-1-4-1,-1 1-3,6-7-20,-2 1-6,-8-14 0,5 2-1</inkml:trace>
  <inkml:trace contextRef="#ctx0" brushRef="#br2" timeOffset="-211670.273">5664 16519 1,'0'0'5,"9"17"12,-9-17 0,0 0-10,0 0 0,15-7 3,-15 7-1,11 6 3,-11-6-2,12 10 2,-12-10-2,13 13-2,-13-13-2,15 15-1,-2-5-2,-13-10 0,23 10-1,-10-3 0,6 0-1,-2-9 1,5 5-2,1-7 1,0-2-1,4-9 1,-2 6-1,4-6 0,-4 1 0,0-5 0,-3 4 1,-3-5-1,-4 1 1,-4 3-2,-4-1 2,-3-1-2,-7 1 1,-2 2-1,-6 3 0,-1 0-1,-6 5 0,-3 1 1,-2 2 0,-3 0 0,-1 3 0,-2 6 2,2-5-1,-1 5 0,1-2 1,3 6 0,1-2 0,2 5 0,1 2 0,2-1 0,1 5 0,0 2 1,5 2-2,-3 2 1,5 3-1,-1-1 1,5 3-1,1-3 1,4 4-1,1 3 1,5 1 0,2-2 1,3 4-1,5-2 0,4 4 0,1-6-1,4 2 0,2-5 0,4-1 0,5-2-1,4-3 1,0-6 0,3-4 0,6-1 0,1-3 1,5-8-1,-2-3 0,1-4 1,-5-5-1,0-5 1,-4 1-1,-5 1 0,-7-4 0,-4 3 0,-9-2-2,-2 6-2,-12-11-8,-5 22-20,8-15 0,-19 0 0,3 3 1</inkml:trace>
  <inkml:trace contextRef="#ctx0" brushRef="#br2" timeOffset="-211082.238">6450 15661 48,'-5'-11'23,"5"11"0,0 0-12,0 0-14,0 0 1,0 0 1,-11 4 2,11-4 0,-4 17 3,4-17 1,-8 26 1,4-12-1,5 5-2,-3 1 0,3 0-2,0 6 0,0-1-1,1 4 0,-1 2 0,1 1-1,0 0 0,0 2-3,-3-2-5,3-9-17,6 14-1,-12-17 0,11 8-1</inkml:trace>
  <inkml:trace contextRef="#ctx0" brushRef="#br2" timeOffset="-210060.18">6773 16021 58,'0'0'31,"0"0"1,0 0-1,16 14-25,-16-14-3,0 0 0,0 0 0,0 0 0,0 0 0,0 0-1,0 0 0,0 0 0,0 0-2,0 0 0,0 0-2,0 0-1,0 0-3,0 0-4,0 0-16,0 0-8,9-17 1,-9 17-1</inkml:trace>
  <inkml:trace contextRef="#ctx0" brushRef="#br2" timeOffset="-209677.158">7075 15623 58,'0'0'29,"0"0"1,0 0-2,0 0-26,0 0-2,0 0 2,5 11-1,-4 1 2,1 3 0,-4 0 0,4 5 1,-4 0-1,2 3-1,-3-2-1,3 5 1,-1-2-1,2 2 0,-1 0-1,2 2-1,0 3-1,-1-3-1,7 6-9,-6-2-21,2-9 0,3-2 0,-7-21-1</inkml:trace>
  <inkml:trace contextRef="#ctx0" brushRef="#br2" timeOffset="-207000.004">13076 16815 3,'31'-43'20,"14"17"2,-15-8-8,1 3-4,-3 5 0,-11 5-1,3 12-2,-13-2-1,-7 11-1,0 0-2,0 0-3,0 0-8,1 25-15,-14-21-3,7 11 0,-14-13 1</inkml:trace>
  <inkml:trace contextRef="#ctx0" brushRef="#br2" timeOffset="-206312.965">12831 16921 39,'0'0'24,"-6"11"0,6-11 0,-18-7-24,18 7 0,-15-3 0,15 3 2,-15 0 1,15 0 2,-13-4 1,13 4 1,0 0-1,0 0 0,0 0-2,0 0-1,3-16 0,12 3 0,1-4-1,8-4-2,4-9 1,7 0 0,6 0-1,1-4 0,4 2 0,-2 2-1,0-1 2,-4 4-1,-3 8 0,-7 2 0,-6 0 0,-7 6-2,-5 9-1,-12 2-3,0 0-8,-10 15-12,-7-9-6,-1 3 1,-10-1 0</inkml:trace>
  <inkml:trace contextRef="#ctx0" brushRef="#br2" timeOffset="-205952.944">12819 16509 75,'0'0'32,"0"0"2,0 0-3,0 0-29,0 0-3,0 0 0,0 0 0,19 9 0,-9 3 1,1 4 1,2 3 1,3 12-1,4 4 0,2 2 0,3 5 0,4-1-1,0 4 0,1 0 0,0 0 0,-4-6-1,-1-5 1,-4-7-1,-4-3 0,-4-1-2,-4-9-2,3 4-8,-12-18-17,0 0-2,0 0-2,0 0 1</inkml:trace>
  <inkml:trace contextRef="#ctx0" brushRef="#br2" timeOffset="-204846.881">12915 17013 27,'-1'12'25,"1"-12"-1,0 0 1,0 0-17,0 0-5,0 0 1,0 0 1,0 0 0,0 0 1,0 0-1,-7-19 1,7 19-2,5-23-3,-1-1 0,2 3 0,2-7-1,0-4 1,2-6 0,1-2 0,1-5-1,1 0 2,1 0-2,1 1 1,2 6-2,0 1 1,1 5 0,2 8-1,-3 5 0,0 6-1,-5 5 0,3 8-4,-15 0-4,13 0-20,-8 12 0,-5-12 0,-3 21 0</inkml:trace>
  <inkml:trace contextRef="#ctx0" brushRef="#br2" timeOffset="-202286.736">12157 15775 22,'0'0'23,"0"0"-1,0 0 0,4 12-14,-4-12-6,0 0 1,4 12 2,-4-12 2,6 14 0,0-2 0,-6-12 0,8 20 0,-5-9-2,5 2-1,-8-13-1,17 13-1,-4-9-1,4-6-1,0-4 1,2-3-2,3-8 1,0 0 0,-1-4 0,-2 1 0,-3-5 1,-2 4-1,-7-2 1,-1 6 1,-7-2-1,-3 4 0,-4 2 1,-1 1-1,-7 1 1,0 5-1,-3 0 0,-1 2-1,-3 3 1,0 1-1,-1 5 0,-2 0 0,4 6-1,-2 1-1,4 7-1,-1-6-4,12 18-9,-5-3-15,6-4-1,8 3 1,0-5-1</inkml:trace>
  <inkml:trace contextRef="#ctx0" brushRef="#br2" timeOffset="-200940.658">14083 16412 17,'0'0'15,"0"0"1,0 0-1,-2 11-2,2-11-2,0 0-2,13 8-2,-13-8-1,16 1 0,-16-1 0,23-4-2,-8-4-1,6 4-2,2-5 0,3-3-2,0-1-1,1-4 1,0 2-2,-3-5 3,-3 6-1,-4-4 1,-8 0 0,-3 6 1,-6-5 0,-6 5 0,-4-2 0,-6 5-1,-6-1 1,-3 6-1,-5 2 0,-3 2 1,-3 2-1,-2 6 1,-2-4 0,-1 7 1,1 4-2,2 0 2,0 2-1,7-2 1,0 5 1,7 3-2,3 0 1,6 4-1,6-8 2,3 5-3,4 1 3,5 9-3,3-3 1,6 2 0,1-2 1,7 3 0,2 0 0,7 6 1,2-6-2,5-1 1,2-10 0,6 0 0,0-3 0,4-4-2,-3-9 1,0-6 0,-2-7-1,-1-6 0,-1 2 0,-3-4 0,-4-3 0,-5 1-1,-1 2 0,-5 3 0,-1 4-1,-8 1-1,5 10-7,-19-4-10,0 0-14,14-9 2,-14 9-2,0 0 2</inkml:trace>
  <inkml:trace contextRef="#ctx0" brushRef="#br2" timeOffset="-199912.599">14729 15824 1,'-12'-11'1,"12"11"21,0 0 0,-14-3-9,14 3-2,-12-6 2,12 6-1,-12-10 2,12 10-3,-12-12-1,12 12-3,-10-20-1,10 20-2,-6-22-1,7 9-1,-1-7 0,5 4-1,2-2 0,3 0 1,5 0-2,2 1 1,2-2-1,3 2 1,3 7-2,-1-1 1,2 3 0,-1 3-1,0 7 1,-3-2-1,-2 5 0,0 3 1,-4 2 0,-1 2-2,-6 1 2,0 2-1,-4 2 0,-4 2 0,-2 2 1,-3 0-2,-3 0 2,-3-1 0,-5 2 1,-1-4 0,-4-2 0,-2-1 1,-5-4 0,1 1 0,-3-4 0,1-1-1,0-7 1,2 0-2,3-4 0,2-5-3,10 7-9,-5-8-20,5-14-1,5 5 0,-1-10-1</inkml:trace>
  <inkml:trace contextRef="#ctx0" brushRef="#br3" timeOffset="-144533.431">15340 16732 10,'-12'-3'21,"12"3"-3,0 13-9,0-13-3,0 0-3,0 0 2,-12 3-2,12-3 1,0 0-1,-11 2 1,11-2-1,0 0 1,0 0-1,0 0 0,0 0 1,0 0 1,0 0 0,0 0 1,0 0-1,18-19 1,3 10-2,2-8-1,11 0-1,6-8 0,5-1-1,4 2-1,2 1 0,-4 0 1,1 2 0,-8 0 0,-2 4 0,-6 4-1,-5 5 2,-3-4-2,-7 5 0,2 5-6,-19 2-5,19-5-13,-19 5-6,0 0-2,-12 5 1</inkml:trace>
  <inkml:trace contextRef="#ctx0" brushRef="#br3" timeOffset="-144133.409">15513 16378 62,'0'0'31,"0"0"0,-4 15-8,4-15-24,0 0 1,0 0 1,10 11-1,-10-11 5,12 24-3,-7-9 0,6 9-1,-2 6-1,5 4-1,-1 3 1,3 5 0,-1 3 0,0-2-1,-2-2 1,-1 1 0,-1-3 0,-1-5-1,-2-3 0,-1-7 0,0-4-1,-7-20-2,10 30-8,-10-30-13,0 0-6,-8-15 0,-1-4 0</inkml:trace>
  <inkml:trace contextRef="#ctx0" brushRef="#br3" timeOffset="-143774.389">15458 16813 43,'-4'23'30,"4"-23"-1,0 0 2,6-21-25,1 1-4,6 4 1,-4-8 1,8-6 0,-6-8 3,9 11-2,-9-13 1,6 11-2,-6-6 1,5 3-2,-4 0-1,0 6-1,-3 9-3,-1 1 3,-8 16-2,13-19 1,-13 19-3,0 0-2,17 2-3,-17-2-1,8 13-8,-8-13-13,0 0-5,0 0 0,-12 4 2</inkml:trace>
  <inkml:trace contextRef="#ctx0" brushRef="#br3" timeOffset="-143413.367">15415 16435 38,'0'0'29,"0"0"-1,0 0 0,0 0-22,-9-11-5,9 11-2,0 0 4,11-3-1,-11 3 1,17 10-1,-17-10 0,25 15-1,-10-5 1,5 3-1,1 2-1,2 0-1,-1 2 1,1-1 2,1 5-2,0-4 0,-2 3 1,0-1-2,1 2-4,-7-1-21,3-10-6,6 0 2,-8-16-2</inkml:trace>
  <inkml:trace contextRef="#ctx0" brushRef="#br3" timeOffset="-142345.306">16548 16397 1,'0'0'10,"0"0"16,0 0 2,0 0-14,13-2-1,-13 2-1,16 2 2,-16-2-1,21 2-3,-10-6-4,9 8-1,-4-10-3,7 5 0,-2-8-1,5-3 0,-8 0-2,5-1 2,-7-2-2,0-3 2,-5 2 0,-4-1 0,-3 1 0,-4 5 0,-5-6 0,-3 5 0,-3-1-1,-5 4 0,-4 0 0,-3 0-1,-3 4 1,-2 2-1,-1 3 1,-3 1-1,1 2 1,0 1 0,-1 0 1,4 4-1,1 0 1,3-1 0,2 4 0,2-2 1,3 0-1,3 6-1,2 2 2,2 2 0,1 2 0,4 4-2,2 1 1,1 9-1,1-1 2,5 9-1,0-5-1,3 2 0,3 3 1,3 0 1,2-1-1,3-5 0,2 2 0,4-9 0,4-2 1,5 1-1,6-4 0,7-9 0,4-7 0,8-3 0,5-9-2,1-6 2,2-3-1,-3-4 0,-3-8 1,-6 1-1,-8 2-1,-7 4 1,-8 0 0,-8 1-1,-5 12-2,-18 4-1,21 4-9,-21-4-20,0 0-3,-20 4 2,1-8-4</inkml:trace>
  <inkml:trace contextRef="#ctx0" brushRef="#br3" timeOffset="-134540.86">17124 15561 3,'-4'-12'21,"4"12"-3,12-8-5,-12 8-3,11-6-3,-11 6-1,0 0 0,0 0-1,14 0 0,-14 0 0,0 0 0,2 12 0,2-1 0,-4-11 0,2 22 0,-3-10-1,5 6-1,-4 0 0,3 4-2,-1 0 1,0 2-1,-1 5 0,2 0 1,-2-1-1,1-2 1,-2 1-1,4-7 1,-3 0-1,3 0 0,-3-9 0,-1-11-1,5 18 0,-5-18-1,5 14-1,-5-14 0,0 0-5,0 0-10,0 0-14,19-6 2,-13-8-2,8 8 2</inkml:trace>
  <inkml:trace contextRef="#ctx0" brushRef="#br3" timeOffset="-134089.834">17457 15956 25,'0'0'27,"0"0"-1,0 0 1,0 0-15,0 0-10,0 0 0,0 0 0,0 0-1,0 0 1,0 0-1,11-11 0,-11 11-1,0 0 1,13-6 0,-13 6 1,0 0-1,0 0 1,0 0 0,0 0 0,0 0 0,0 0 0,0 0-1,0 0 0,8 11 1,-8-11-1,-3 11-1,3-11-1,0 0-4,0 16-16,0-16-8,0 0-1,15-5-1</inkml:trace>
  <inkml:trace contextRef="#ctx0" brushRef="#br3" timeOffset="-133205.784">17945 15629 27,'0'0'6,"0"0"-2,0 0 1,14 5-19,-14-5 5,0 0 5,11-1 5,-11 1 10,0 0 7,0 0 3,0 0 0,0 0-6,-14-6-7,3-1-2,11 7-1,-27-5 0,15 6 0,-7-6 0,4 8-2,-5-5-2,3 5 1,0-1-2,1 2 0,4 1-1,-1 1 1,13-6-1,-20 11 0,20-11 0,-14 8 1,14-8 0,0 0-1,-14 15 1,14-15-1,0 0 1,0 0 0,-13 17 0,13-17-1,-4 13 0,4-13 1,-4 12 0,4-12 1,-2 16-1,2-16 0,1 11-1,-1-11 1,0 0 0,9 11-1,-9-11 0,19 5 0,-3-3-1,1-2 1,4 4-1,-2-2 1,6 3 0,-3 0 0,1 6 0,-1-5 0,0 5 1,-2 0-1,-2 5-1,0-2 0,0 3 0,-3-2-1,-1 2 1,-4-3 0,-1 5 1,-4-1 0,-4-6 2,-2 1 0,-4-2 1,-2 4 2,-5-9 0,-1 6 0,-5-8 1,2 3 0,-7-6 0,3 6-1,-4-7-1,4 4 0,-2-4-2,4-1-1,1 1-2,-1-11-6,18 11-17,-15-5-5,4-11 0,7 5-1</inkml:trace>
  <inkml:trace contextRef="#ctx0" brushRef="#br3" timeOffset="-132657.753">18076 15627 14,'23'1'12,"-10"-3"-1,6 5-2,-8-3-3,1 2-6,-12-2-7,0 0-12,13 13 1,-13-13 11</inkml:trace>
  <inkml:trace contextRef="#ctx0" brushRef="#br3" timeOffset="-132009.716">18382 16633 30,'-15'3'27,"15"-3"2,0 0-1,0 0-18,-2-11-2,3 0 0,11 4-2,-4-12 0,10 6-1,3-11-1,7 3-1,2-6 0,8 2-2,3-7-1,1 3 0,1 0-1,0 0 1,-5 1 0,-5 4 0,-5 6-2,-9 1 0,1 10-6,-18-3-16,-2 10-8,0 0 0,-17-8 0</inkml:trace>
  <inkml:trace contextRef="#ctx0" brushRef="#br3" timeOffset="-131693.698">18515 16263 62,'0'0'31,"23"12"-1,-12-13 0,3 2-30,2 3 1,-3-1 1,3 11 0,-6-1 1,-1 13 0,-4-3 0,3 14-2,-5 6 1,2 5-2,0 5 1,-1 1-1,-2-4-1,-1-6 1,2-2-2,-3-10 0,4-8-2,-8-12-3,9 5-4,-5-17-14,-12-12-7,12 12 0,-9-22 1</inkml:trace>
  <inkml:trace contextRef="#ctx0" brushRef="#br3" timeOffset="-131437.683">18535 16633 22,'0'0'29,"-4"-25"-2,11 5 0,7-5-15,-4-15-2,9 7-3,-1-11-2,7 4-1,-4-5-1,4 9 1,-5-2-2,0 12 2,-5-1-3,0 9 1,-4 3-4,-11 15-2,0 0-3,2-12-7,-3 24-6,-16-9-7,-3 3-3,0 6-1,-11-4 8</inkml:trace>
  <inkml:trace contextRef="#ctx0" brushRef="#br3" timeOffset="-131189.668">18485 16292 4,'-32'0'23,"17"12"0,-7-8-3,9 2-7,13-6-2,-11 10-1,11-10 0,0 0-1,24 20 0,-10-18 0,13 10-2,-4-10 0,13 8-2,-1-5 0,7 7-2,0-2 1,3 0-4,0 0 2,-2 0-2,-3 0 0,-3 1-2,-1 7-2,-11-16-9,4 7-21,-5-2 1,-4-6-1,0-1 1</inkml:trace>
  <inkml:trace contextRef="#ctx0" brushRef="#br3" timeOffset="-130325.619">19481 16265 48,'0'0'29,"19"5"-1,-8-1-9,-11-4-7,28-6-7,-9 2-3,5-2-1,3-6 0,0 0-1,3-3 0,-3-2 1,0-2-2,-3 6 3,-7-3-1,-1 0 1,-8 0 0,-6 5 0,-11-3 1,9 14-1,-28-18 1,8 9-2,-6 2 1,-3 4-2,-2 1 1,-1 3 0,0 3 0,-1 2 0,0 1 0,0 4 1,1 2-1,4 2 0,0-2 1,6 7 0,0-2-1,4 4 1,0 0-1,7 2 0,-1 3 2,5 2-2,-2-3 1,6 6-2,0 0 1,4 5-2,2-2 3,5 2-1,3 0-1,4 0 1,6 0-1,6 10 1,6-10 1,5-6-1,4-7-2,5-5 2,5-8-2,4-8 0,2-6 0,-2-13 0,0-1 0,-1-3 0,-4 3 0,-3-3 0,-8 1 1,-7 8-1,-5 5-1,-10-3 0,-2 9-2,-16 0-1,10 13-6,-23-10-19,2 5-6,-4-10 1,-5-11 0</inkml:trace>
  <inkml:trace contextRef="#ctx0" brushRef="#br3" timeOffset="-128330.505">20098 15838 28,'-11'0'27,"11"0"2,-17 4-6,1-18-12,16 14-3,-25-12-1,25 12-1,-26-20 0,26 20-1,-24-25-1,16 13-2,0-1 0,3-2-1,2-6 0,7 4 0,3-4-1,7-2 1,4 0-1,7 1 1,3-1-1,2 3 1,4 2-1,2 2 1,-2 4-1,0 7 1,-3 5-2,-5 3 1,-1 4 0,-4 5 0,-6 4-1,-2 3 0,-8 6 1,-3 3-2,-4 0 3,-6 2-1,-3 2 1,-3-2 0,-6-2 1,-1 1 1,-7-7 0,4-3 0,-8-7 0,3-2 0,-4-8-1,2-2-1,1-2-1,1-9-2,8 9-7,-7-15-21,8-2-5,6-2 0,0-12-2</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6.23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116-1 136 0,'-5'9'52'0,"5"-9"-28"0,5 0-17 16,-5 0 13-16,0 0-1 15,0 0 3-15,0 4-6 16,0 5-1-16,0-1-9 15,0 0 5-15,0 1 4 0,0-1 2 16,-5 5-1-16,1-1-2 16,-1 1-1-16,0 0-7 15,0 3-2-15,1 1-2 0,-1 4-2 16,0 9-2-16,0-1-1 16,1 5 2-16,-6 4 2 15,1 0 2-15,-1 4 1 16,-4 0 6-16,5-5 4 15,-1-3-3-15,5-4 1 16,1-5-3-16,13 0 0 16,5-4-5-1,10-8-3-15,4-5 2 16,1 1-4-16,4-9-2 16,5 0-3-16,-5 0 1 15,-5-5 3-15,1 5 1 0,-6 0-2 16,-4 0 2-16,5 0-6 15,-10 0-3-15,5 0-16 16,0-4-9-16,0 0-39 16,5-5-59-1,-5-3 29-15</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6.659"/>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 47 200 0,'0'0'77'0,"5"0"-42"0,-5 4-32 0,0-4 17 0,0 0-8 15,0 0-2-15,0 0-1 16,5 4-1-16,9 0-4 15,0 0 2-15,5 1 3 0,0-1-1 16,9-4 1-16,10 0-5 16,5-4-3-16,-1-5-7 15,1 1-4-15,0-1-16 16,-6 1-7-16,-3 0-26 16,-1-5-54-1,-5 0 18-15</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7.049"/>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26 180 0,'9'-4'68'0,"-4"4"-36"0,4-4-26 15,1 4 17-15,-1 0-10 16,5 0-2-16,1-4-6 16,8 4-4-16,1-5 0 15,0 1-4-15,4 0 2 0,0 4 1 16,1 0 0-16,4 0 0 16,0 0 0-16,0 0-14 15,0 4-3-15,0 0-70 16</inkml:trace>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6:26:26.49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1747 15307 1161,'2'-19'3225,"-2"19"516,0 0-645,0-17-387,0 17-645,0 0-387,0 0-516,0 0-387,0 0-129,-5-12-387,5 12 0,0 0-129,0 0 0,0 0-258,0 0 258,0 0-258,0 0 129,-7 10 0,7-10 129,0 22-258,0-1 129,-1 4 0,-2 9 0,-3 10 129,1 7-258,-4 7 258,0 6 0,-5 6 0,1 4 0,-3-1 129,4-1 0,-2-9-129,4-3 129,2-4-258,6-12 129,2-8-258,2-10 129,11-7-129,6-6 129,9-9-129,6-4 0,8 0-387,3-12 129,8 5-387,-6-11-258,10 10-645,-18-9-1806,-3 3-1290,-2 1-387</inkml:trace>
  <inkml:trace contextRef="#ctx0" brushRef="#br0" timeOffset="380.021">1486 15695 2322,'0'0'4386,"0"0"0,14 0-387,2-5-2193,3 1-1806,3 1 0,4-1-129,2 1 129,3 3 129,-3 0 0,6 2 129,-2-1 0,4 3 129,-2 0-129,4 0 0,-1 0-129,3-4-516,1 9-516,-8-8-2193,-2-1-1290,-1 7-387,-12-7 258</inkml:trace>
  <inkml:trace contextRef="#ctx0" brushRef="#br0" timeOffset="1363.077">2375 15332 3999,'0'0'4128,"10"8"-516,-10-8-903,0 0-2709,0 0 129,0 0 129,0 0 387,0 0-129,0 0 387,0 0-129,0 0 129,0 0-258,0 0-129,0 0-129,0 0-129,0 11-129,0-11-129,0 18 0,1-4 129,0 3-129,0 7 0,-1 7 129,0 6-258,-2 8 258,-5 6-129,-5 6 129,-1 5 0,-4 0 129,1 2-129,-3-9 0,5-5 0,-1-9 129,6-8-129,2-12-129,4-6 0,3-15 0,0 0 0,11 1 0,-1-6 0,4-12 129,3-3 0,1-4 0,1-3 0,1-4 0,2 1-129,-3 3 0,0 3 0,1 4 0,-4 6 0,5 3-129,-4 5 0,2 6 129,-1 0-129,-2 0 129,2 5-129,-2 2 129,-2 1 0,-2 7 0,-2-3 129,-3 10-129,-4-1 0,0 4 0,-1 4 129,-2 2 0,0 1 129,-5-3-129,1 5 0,-3-6 0,2 0 129,-1-6-129,1-1-129,2-3-129,1-5-129,2 0-387,0-13-516,18 0-2709,-7-3-1161,5-14 0,0-4-516</inkml:trace>
  <inkml:trace contextRef="#ctx0" brushRef="#br0" timeOffset="1928.11">2808 16063 1935,'20'22'4128,"-20"-22"129,34 1-516,-19-1-3096,12-5-903,3-7 129,1 1 258,3-2 129,-3-3 258,3 2 0,-7-6 0,2 4 258,-6-4-387,1-2-129,-6 2-258,-2-6-516,-2 7 129,-7-3-387,-1 3 516,-6 1 0,0 4 129,0 14 258,-22-15 129,8 15 129,-6 0 129,0 10-129,-5 5-129,3 3-129,-4 5 0,-1 4 129,1-1 0,4 8 387,-1-10-129,4 8 129,0-10-129,10 7 129,-3-11-258,8 5 129,3-8-258,1 1 0,1-3-129,8 1 0,-1-1 0,6-1 0,-1-3 129,7 0-258,0-2 129,7-2 0,4-1-129,4-3-258,7 2-516,-6-11-1677,8 4-2193,4-1-516,-5-5-129</inkml:trace>
  <inkml:trace contextRef="#ctx0" brushRef="#br0" timeOffset="2703.154">4301 16262 1677,'-32'1'3870,"9"-8"0,23 7-258,-22-10-3612,10-6 0,-1-1 129,5-5 0,0 0 129,6-7 129,2 2 0,4-4 0,8 2 129,3 0-129,6-3-258,3 6 129,4 1-258,1 6 129,1 5 258,-1 4 0,2 10 0,-9 0 129,6 11 258,-10 0-258,3 15 0,-9-6-129,1 9 0,-11-5-258,1 6 0,-3-4-129,-5 3 258,-9-6 0,-5 1 0,-6-1 258,3-1-258,-8-5 129,5-2-129,-7-1-129,6-6-129,2-4-258,0-6-129,12-8-774,-4-16-387,16 1-2451,1-1-903,9-16-258,4 2 129</inkml:trace>
  <inkml:trace contextRef="#ctx0" brushRef="#br0" timeOffset="3055.174">4512 15508 8385,'-14'0'4773,"14"0"-129,-3 10-387,3-10-3612,0 0-774,7 8 129,-7-8 0,13 14-129,-13-14 387,17 30-129,-12-9 129,2 13 0,-3 4 0,1 14 0,-5 3-129,0 8 129,-2 0-129,-3 4 258,-3-3-387,2-5 129,-1-7-387,0-18-258,7 2-258,0-36-2580,0 12-1419,13-12-516,0-17-258</inkml:trace>
  <inkml:trace contextRef="#ctx0" brushRef="#br0" timeOffset="3552.203">4805 16211 6837,'-16'0'4902,"16"0"-516,-8-15-129,4-6-4257,2-1-387,4 0 0,3-9 0,8 4 0,1-13 0,7 7 129,0-6 129,5 6 129,1 2 129,-1 4 129,3 10 0,-4 9-129,-1 8 0,-5 13 0,-1 16 0,-9 2-129,-3 8 516,-6 2-129,0 9 258,-8-12 0,-2 12 387,-12-16-258,7 5 0,-10-14 129,4 2-516,-5-12-129,2-7-129,0-8-129,-1-5-387,4-5-129,-1-15-516,11 9-387,-10-18-1548,14 5-2064,6 3-129,1-1-387</inkml:trace>
  <inkml:trace contextRef="#ctx0" brushRef="#br0" timeOffset="4219.241">5384 16045 3225,'0'18'4386,"-3"-3"0,3-15-258,-12 9-2967,9 6-645,-4-2 258,5 11 0,-9-6 0,8 7 0,-7-6 0,10 2 129,-2-6-387,4-5-258,-2-10 0,30-7-387,-6-15 129,6-5-129,4-11 0,1 0 129,-2-11 129,0 3 129,-9 1 0,-2 7 129,-12 0 129,-3 13-129,-7-1 0,-7 11-129,-10 4 0,-4 11-129,-7 7-129,-2 12-129,-4 5 0,-2 7-129,3 7-129,-3-1-516,10 6-387,-5-16-903,20 7-1290,-1-17-1419,12-4-129,0-13-258</inkml:trace>
  <inkml:trace contextRef="#ctx0" brushRef="#br0" timeOffset="4631.264">5529 15940 1032,'7'14'2451,"-7"1"-258,0 4 258,0 8-645,0-8-516,6 16-129,-2-6-129,7 9 129,-2-6-129,7 13 0,-4-4-258,6 10-258,-3-1 129,2 10-258,-4-6 129,1 12-129,-8-3 129,2 5-258,-8-6 0,0 1 0,-2-9-129,-9-1 129,-3-8-258,-3-8 129,-2-9-129,-1-6 0,-2-9 0,-1-7 0,0-6 258,-2-1-258,2-16 129,1-7-129,3-11 129,4-11-129,6-6 0,9-8 0,5-5-129,13-7 0,10 0-774,0-14-1290,9 7-2322,10 12-387,-2-6-387</inkml:trace>
  <inkml:trace contextRef="#ctx0" brushRef="#br0" timeOffset="5315.304">7004 15963 6837,'-16'-13'4515,"-16"0"-258,12 13-516,-9-5-3870,-2 7 0,-3 1-129,-1 7 129,1 2 129,-3 3 129,7 9 258,0-7-129,11 12 129,-2-10-129,11 8 129,0-5-129,10 2 129,0-3-129,8 2 258,3-1-129,7 6-129,0-8 129,7 4-129,2-3 0,3 1-129,2-6-129,3-4 0,1-6 0,2-6-387,5 0-387,-11-24-1806,4 1-1935,2-6-516,-6-3-258,-2-3 259</inkml:trace>
  <inkml:trace contextRef="#ctx0" brushRef="#br0" timeOffset="5971.341">7211 15444 10062,'0'0'5031,"3"9"-645,-3-9 0,0 0-4515,0 12 0,0-12 129,0 19 0,0-19 129,0 24 0,0-13 129,0 4-129,0 1 0,1 2-129,2-2 258,-1 8-258,1 2 0,-1 6 0,1 10 0,0 6 129,-2 4-129,-1 2 129,0 4 0,0-4 129,-3-6-258,2-4 258,-2-15-258,3-8 129,0-21-258,23 0 0,8-21-129,2-13 0,8-7 129,1-5-258,6 0 387,-2-2-129,-3 9 129,-9 9 0,-7 9 387,-3 13-258,-8 8 129,-4 11-129,0 11-129,-2 6 129,-2 4 0,3 4 0,-1-2 0,1 2 0,1-5 0,1 2 129,-5-9-129,1-2 0,-3-1 0,0-2 0,-2 0-258,-3-3 0,0-3-258,-1-13-258,3 30-1161,-3-30-3096,-1 14-258,1-14-258,0-12-258</inkml:trace>
  <inkml:trace contextRef="#ctx0" brushRef="#br0" timeOffset="7572.433">8003 15811 1548,'0'0'3354,"6"-1"258,-6 1-1806,0 0-645,0 0-129,0-19 387,0 19-129,0-15-258,0 15 129,7-13-129,-7 13-258,11-14-258,1 10-129,-12 4-129,22-10-129,-10 4 0,6 6 0,-5 0 129,5 2-129,-2 3 0,0 4 129,0 4-129,1 4 129,-2 3-258,1 4 258,-3 0-258,2 7 258,-6-2-129,-1 6 129,-1-4-129,-2 3 129,-5-6-129,0-1 0,-5-4 0,-2-2-129,-4-4 129,0-3-129,-4-4 0,-2-2 0,0 1-129,1-2 0,-2-2 129,1-2-129,1-1 129,-1-2 0,1 0 0,-2-3 0,2-6 0,-3-1 129,1-2-129,-1-2 0,0 1-129,2-1 0,2 2 0,2-3 0,5 2 0,3-3 0,5 4 0,3-3 0,7 1 129,3 1-129,7 0 129,5 2 0,-1 5 129,3 1 0,-3 2 0,3 3 129,-4 0-129,3 0 129,-4 0 0,1 5-129,-1-1 0,0 2 0,-3-2-129,-1 1 0,2 0 0,-6 0 0,-2 0 0,-12-5-129,14 7 0,-14-7-129,0 0-258,0 0-516,10 12-2709,-10-12-903,0 0-258,0 0-258</inkml:trace>
  <inkml:trace contextRef="#ctx0" brushRef="#br0" timeOffset="8231.47">8721 15898 3354,'21'-10'3999,"-8"9"-129,-11-16-258,-1 5-2967,-1 12-129,2-18 258,-2 18 0,0 0-129,-11-7 258,-7 5-129,5 7-129,-8-1 0,3 13-258,-4-2 129,3 6-258,-3-6 0,6 3 0,0-2 0,5 0 0,4-1-258,5-1 129,2-3-129,2 3 0,6 1-129,6 2 0,4 2 0,0 4 0,2 2 0,0 0 0,-2 6 0,-1-4 0,-2 1 129,-5-1 0,-5-6 0,-1 0 129,-4-8 129,-5 2-129,-8-10 129,-1 3 129,-7-8-129,-2-3-129,-4-4 129,1-3-258,0-2 0,-1-1 0,6 0-258,1 0-129,8 8-258,0-8-1290,12 0-2322,0 13-645,13-22-129,7 9-258</inkml:trace>
  <inkml:trace contextRef="#ctx0" brushRef="#br0" timeOffset="8755.5">8918 16083 7998,'14'19'4386,"-14"-19"0,20 0-516,-4 0-3612,6-5-258,0-2 129,4-5 129,4 2 129,0-5 258,1 3-258,-5 0 129,0 2 0,-6-4 0,-1 4 0,-9-2-258,-3 0-258,-7 12 129,0-21-129,0 21 0,-15-20-129,1 13 0,-8 0-129,2 7 0,-3 0 129,-1 0 0,-2 6 0,1 4 0,2 2 129,0 3 129,5 4 0,-2 1 0,6 2 258,-2 2-129,7 1 0,-1-2 0,7 4 0,2-2 0,1 1 129,1 1-258,10 1 129,1-3-129,7-1 0,3-3-129,6 0 0,2-3-129,2-4-129,8-1-258,-7-13-645,16 0-3096,-11-3-774,4-5 129,-4-10-903</inkml:trace>
  <inkml:trace contextRef="#ctx0" brushRef="#br0" timeOffset="10859.621">9758 15839 6321,'14'17'4386,"-14"-17"-258,0 0-129,0 0-3225,0 0-387,0 0 129,0 0 129,-7 0-129,7 0 129,-10 0-129,10 0 0,-18 1-258,7 4-258,1 0 0,-4 0 0,3 2 0,-2-2 0,13-5 0,-16 11 0,16-11 0,-7 13 129,7-13-129,0 0 129,1 14 0,-1-14 0,11 12 0,-11-12 0,16 15 129,-16-15-258,18 12 129,-18-12-129,18 13 0,-18-13 0,18 14 0,-6-4-129,-12-10 129,19 21 0,-5-7-258,-4 1 258,2 0-129,-2 4 129,1-2-129,-3 0 129,0 0 0,-2 2-129,-1-2 129,-1-2 0,-3-2 0,-1-1 0,0 2 129,0-3 0,-6-1 0,6-10 129,-17 19 0,9-8 0,-5-4-129,0 4 129,-2-6 0,-2 6 0,1-6-129,-1 4 129,-1-5 0,-3 1-129,0-3 0,2-1 0,-2-1-129,2 0-129,4-2-129,-3-9-129,8 6-387,-4-16-903,14 9-2838,-3-7-516,3 1-129,5-5-516</inkml:trace>
  <inkml:trace contextRef="#ctx0" brushRef="#br0" timeOffset="11640.665">11056 15479 8385,'2'39'4644,"4"-24"-387,-5-1-516,2 1-3612,1 11 0,-1 1 258,4 14 0,-7 1 258,2 16-258,-2-2 258,0 12 0,-11-3 0,6 2 0,-6-1-387,2-3 0,1-8-258,0-8 129,4-7-387,0-13-258,4 4-258,0-31-774,12 14-2193,-12-14-1161,9-14-129,-5-5-387</inkml:trace>
  <inkml:trace contextRef="#ctx0" brushRef="#br0" timeOffset="11944.683">10772 15829 10062,'0'0'5031,"19"-14"-387,-3 9-258,-1-5-3741,14 3-516,6 0 258,6 5-129,3 1 129,8 1-129,-3 0 129,8 8-129,-5-4 0,4 6-129,-6-4 0,1 1-129,-6-3-129,-4-3-129,-3 9-645,-15-19-903,6 6-2838,-14-7-387,-4 1-258,-9-6-129</inkml:trace>
  <inkml:trace contextRef="#ctx0" brushRef="#br0" timeOffset="12603.72">11435 15429 9933,'0'-14'4386,"0"4"-129,0 10-1290,0-11-2580,0 11 0,0 0-129,0 0 129,0 0 129,0 0-129,2 14 129,-2-3 0,4 8-129,-2 4-129,5 4-258,0 5 0,0 5-129,3 4 129,0 3 0,1 9 0,-3 1-129,0 5 129,-2-2 0,-4 1 0,0-5 129,-2-7-129,0-3 258,-3-16-129,2-4 0,-2-12 0,3-11-129,0 0 0,5-22 0,8-1-129,4-8 0,3-4 129,1-1-129,3-1 129,2 3 0,-2 5 129,-2 8 0,-3 6 0,-2 11 0,-4 4 0,0 9 0,-2 5 0,-1 8 0,1 2 0,-3 2 0,-1 2 0,3 1 0,-3-1 129,-2 1 0,-1-2-129,-2 5 258,-2-3-258,0 7 129,0-2-129,-1-3 258,-2-2-387,0-4-129,3-4-258,-1-9-258,5 0-387,-4-21-903,16 2-2322,-7-10-1032,2-5-129,0-4-258</inkml:trace>
  <inkml:trace contextRef="#ctx0" brushRef="#br0" timeOffset="13115.75">12065 16077 8385,'20'13'5031,"-11"6"-258,-9-19-258,0 0-3612,0 14-258,0-14-129,0 0-129,18 0-129,-3 0-129,2-11 129,4-1-129,6-5 0,1-5-129,0-1-129,2-3 129,-1 1-129,-7-1 129,-3 2 0,-4 3-129,-7 4 129,-5 3-258,-3 4 129,-5-2-129,5 12 129,-26-11-129,6 11-129,-4 0 258,-3 0 129,-4 10 0,-2 2 0,-3 2 129,1 4 0,3 5 129,0-1-129,5 5 129,2-1-129,6 2 129,1-2-129,10 3 129,4-4-129,4 2 0,11-1-129,10 3 129,8-3 0,9-2 0,9-2 0,3-4 0,8-2-129,4-4 0,4-4-258,-2-15-774,9-1-3225,-7-6-903,-5-5 0,-1-4-903</inkml:trace>
  <inkml:trace contextRef="#ctx0" brushRef="#br0" timeOffset="14022.802">14088 15724 7482,'13'11'4902,"-13"-11"-129,0 0-645,0 0-3999,0 0-129,-7 2 129,7-2 0,-20 0 129,8 3-129,-7-3 129,0 4 129,-6 1-129,-1 7-129,-5 0 0,1 6 129,-1 4-129,2 4 0,0 2 0,4 3 0,4 0 0,7 1 0,6 2 0,4-2-129,4-6 0,11 3 258,5-4-258,9 1 0,3-2 129,5-1-129,6-2 129,3-2-129,1-4 0,2-1 129,-3-8-129,-2 1-129,0-3 0,-7-4 0,-2 0-516,-11-7 0,4 9-387,-17-11-1677,-7 9-2322,16-11-387,-16 11-129</inkml:trace>
  <inkml:trace contextRef="#ctx0" brushRef="#br0" timeOffset="14834.848">14351 15917 4773,'0'0'4386,"1"-6"-387,-1 6-129,13-23-4128,-7 9 129,1-1 258,-1-3 258,7 10 129,-6-13 387,11 18 129,-7-12-129,10 14-258,-3-8-129,6 9 0,0-3-258,3 3 129,-1 0-258,-2 5 0,3 2 0,-1 5 0,-3 4-129,-1 2 129,-4 5-129,2 0-129,-4 5 129,0 0 0,-1-1-129,-2 0 129,-3-3 0,-1-3 0,-3-3 0,-4-3 0,-2-2-129,-6-1 258,-7-1-258,-3-1 129,-3 0 0,-4 1 0,-2-1 0,-2 2 0,1-5 129,-1 1 0,1-4 0,1 0 129,-1-4-129,1 0-129,2-4 129,2-5-258,1-2 129,5-2-129,4-2 0,4-2 129,4 3-129,3-1 129,5 3 0,7-1-129,2 5 129,4-1 0,3 4-129,5-3 129,-1 3 0,3-2-129,3 3 129,-2-2-129,1 3 0,-5-1-258,3 4-387,-12-5-774,10 5-3096,-9 2-516,-6-2-258</inkml:trace>
  <inkml:trace contextRef="#ctx0" brushRef="#br0" timeOffset="15470.884">15019 15236 6321,'0'29'4773,"0"-15"-129,-2 1-1032,2 7-3096,-6-4-129,4 9 0,-5-5 129,6 6 258,-8-2-258,9 12 0,-6-1 0,4 14-129,-3 6 0,1 11-258,-2 5 258,4 2-258,-4-3 0,6 0 129,0-7 0,4-4 0,6-11-129,11-8 0,5-7-129,8-14 129,7-12-129,4-9-258,5-4 0,2-17-258,5 1-516,-13-24-387,16 13-2580,-17-6-1548,-4 1 0,-10 0-258</inkml:trace>
  <inkml:trace contextRef="#ctx0" brushRef="#br0" timeOffset="15839.905">14841 15555 5547,'47'2'5418,"-22"-2"-516,1-5 0,0-10-3225,17 8-1032,-3-5 0,13 3-129,1-3-129,4 2 0,1 2-258,2 4-129,1 4-1290,-15 0-3483,5 1-258,-12-1-645,-15 0-258</inkml:trace>
  <inkml:trace contextRef="#ctx0" brushRef="#br1" timeOffset="20983.2">914 16448 1032,'0'0'1677,"-10"4"258,10-4 129,0 0-129,-13 0-129,13 0-129,0 0-516,-14 1-387,14-1-258,0 0-387,-16 8 0,16-8 129,0 0 0,-14 13 0,14-13 129,-10 12-129,10-12 258,0 0-129,-14 18-129,14-18-129,-7 22 0,6-8-129,-1 2 0,1 2 0,1 3 0,-1 1 0,0 0 0,1 1 129,0-3-129,0 0 129,0-2-129,2-1 129,2 3 0,3-5-129,0-4 0,1 0 258,-8-11-129,22 12 0,-10-12 0,4-5 0,0-11 0,2-4 0,1-3-129,2-6 129,0-5-129,-2-1-129,1 3 129,-1-2-129,-4 0 129,-1 3 129,-9 0-129,0 10 129,-5-2-258,0 8 387,-5 0-258,-6 7 129,-3-1-129,-1 3 129,1-2-129,3 4 0,-1-1 0,12 5 0,-17-7 0,17 7 0,0 0-129,-13-5 129,13 5-129,-10 2 0,10-2 129,-20 20-129,8-3-129,-6-3-258,4 18-774,-7-4-1935,1 1-1161,5 5-258,-5-7 0</inkml:trace>
  <inkml:trace contextRef="#ctx0" brushRef="#br1" timeOffset="22259.273">3601 16528 2322,'0'12'3483,"0"-12"-1161,0 0-516,-10 0 129,10 0-516,0 0 0,0 0-129,0 0-129,-3 14-387,3-14 0,0 0-387,-3 12-129,3-12-258,0 23 129,0-10-129,0 0 129,0 8-129,0-4 129,0 0 0,0 0 0,0 4 258,-5-4-258,5 3 258,-4-4-258,2-5 258,-1 0-258,2 1 0,1-12-129,-3 18 0,3-18-129,0 11 129,0-11-129,1 20 129,4-9-129,-2 2 129,1-2-258,-4-11 0,10 19-387,-10-19-1419,10-17-2709,7-4-129,-8-23-387</inkml:trace>
  <inkml:trace contextRef="#ctx0" brushRef="#br1" timeOffset="23544.346">6293 16597 1677,'0'0'4257,"0"0"258,0 0-645,-9-2-2322,9 2-774,0 0-387,0 0 0,0 0 0,0 0 0,-12-5 258,12 5-129,0 0 129,0 0-129,0 0-129,0 0 0,0-12-258,0 12-129,12-10 129,-12 10-258,21-13 129,-6 7 0,0 5-129,3 0 129,1 1-258,-2 0 129,3 7-129,-4 0 0,5 5 0,-5 1 0,4 2-129,-4 1 129,-1 3 0,-5-2 129,-1 3 0,-6 2 129,-3 2-129,-5 2 129,-9 1 0,-1-1 0,-5 3 0,1-1 129,-1-2-129,1-2 0,1 0 0,6-4 129,1-3-129,2-3 258,3-4-258,4 2 129,2-12 0,-1 17 129,1-17 0,0 0 0,1 14 0,-1-14 0,14 8 0,-4-4 0,-10-4 0,26 9 0,-8-8 0,4 2-129,4-3 0,1 1 0,0 0-129,0-1 129,-4 0-129,1-1 0,-7-4 129,-1 3-129,-16 2 129,18-4-129,-18 4 0,11-5-129,-11 5-387,0 0-645,20 0-2709,-20 0-1032,14 0-258,-14 0-129</inkml:trace>
  <inkml:trace contextRef="#ctx0" brushRef="#br1" timeOffset="24835.42">10210 16508 8901,'0'0'4515,"0"0"-516,0 0-1161,0 0-2580,0 0-129,0 0 0,0 0 0,0 0 129,0 0 129,0 0 258,0 0-258,14 3 0,-14-3 0,12 0-129,-12 0-129,16 0-129,-4 2 0,1 4-129,0-1 0,2 1 129,0 4-129,-1-1 129,0 3-129,-1 1 129,-1 5 0,-3-1 0,0 0 0,-4 1 0,-2-1 129,-1-1 0,-2-3-129,0 1 129,0-14 129,-3 17-129,-4-5 129,7-12-129,-14 12 129,14-12-258,-16 20 258,16-20-258,-14 8 0,14-8 0,0 0-129,-10 4 129,10-4-129,0 0 129,0 0-258,0 0 258,6 14 0,-6-14 0,17 20 0,-6-5 0,3 2 0,-1 1 0,0 4 0,-1-4 0,-2 5 0,-4-3 0,0-3 0,-6 4 0,0-6 258,-5 0-129,-4-2 0,-1 0 0,-4-3 129,2-3-129,-3 0 0,3-3 0,-2-1-129,1 0 129,2-1-129,-2-2-129,13 0-258,-18 0-129,18 0-645,-16 0-1548,16 0-1935,0 0-387,0 0-258,0-16 129</inkml:trace>
  <inkml:trace contextRef="#ctx0" brushRef="#br1" timeOffset="25811.476">13004 16528 2451,'14'5'2451,"1"-5"387,-15 0-1290,0 0-1548,0 0 258,7-13 903,-7 13-129,0 0 387,0 0 645,0 0-129,0 0-387,0 0-645,0 0-645,6 10-129,-6-10 0,0 25-129,-1-8 129,-3 0 0,0 7 0,-2 0 0,1 4 0,-4-2 0,2 4 0,-3-3 129,4-1 0,-3 1 129,4-5-129,-1-3 0,5 0 0,-1-7 0,2 4-129,0-16 0,10 18 0,-10-18 0,23 19 0,-8-16-129,5 2 129,3-1-129,4 1 129,2-2 0,1 0-129,-1-3 129,2 2-129,-8-2 129,2 0-129,-5 0 129,-4 0-129,-4 0 0,-12 0-129,14-3-129,-14 3-129,0 0-516,0 0-1548,0 0-2451,-8-4-129,-4 1-387,-4-1 517</inkml:trace>
  <inkml:trace contextRef="#ctx0" brushRef="#br1" timeOffset="26151.495">13127 16855 5934,'0'11'4773,"5"0"-645,-5-11 129,0 0-3483,0 0-903,0 0 129,11 0 129,-11 0 129,0 0 258,0 0 129,0 13 129,0-13-129,0 17-129,-2-5-258,2 7 0,-1 1-129,1 5 129,-1 1-258,1 6 129,0-2 0,0 5-129,0-4 0,0 5 0,1-1-129,0-3 0,5-2-387,-6-10-516,8 9-1161,-8-29-2580,14 3-129,-1-16-774,0-18 646</inkml:trace>
  <inkml:trace contextRef="#ctx0" brushRef="#br1" timeOffset="27495.572">15991 16641 4386,'15'8'4773,"-15"-8"-129,0 0-645,-8 5-3096,8-5-645,0 0 0,0 0 129,0 0 0,-10 0 0,10 0 0,-11-10 0,11 10 0,-20-8-258,6 1 129,0 2-258,-2 3 0,-5 0-258,1-1 258,1 1 0,-4 0-129,2 2 258,0 0-129,1 2 0,3-2 0,3 6 0,1-1 0,1-2 258,12-3-516,-11 4 258,11-4 0,0 0 0,0 0-129,0 0 129,-3 11 0,3-11 0,-1 12 0,-3-1 0,1 1 0,-1 6 129,-3 4-129,0-4 387,-1-1-258,1 3 0,-1 0-129,3-6 129,0-3-129,5-11 0,0 0 0,8 0-258,9-1 129,2-13-258,5 4 129,0-2 129,3 4 0,-3-1 0,-1 6 129,-2 3 258,-6 3 0,0 11-129,-5-2 258,2 8 0,-4 0-129,2 4 129,-4-3-258,5 3 0,-6-4 0,3 1 0,-4-1 0,1 1 0,-3-7 129,1 4 0,-3-3 129,-3-1-129,-7-3 129,0 1 0,-8-1 0,1 2 0,-6-7-258,-1 2 258,-4-1-258,1 1 129,-2-3 0,2 0-129,1-1-129,0-1 0,3 2-129,-1-5-129,9 1-129,-4-1-774,19 0-3096,-13 3-1161,13-3-129,-17-18-774</inkml:trace>
</inkml:ink>
</file>

<file path=ppt/ink/ink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6:08:45.729"/>
    </inkml:context>
    <inkml:brush xml:id="br0">
      <inkml:brushProperty name="width" value="0.05292" units="cm"/>
      <inkml:brushProperty name="height" value="0.05292" units="cm"/>
      <inkml:brushProperty name="color" value="#00B0F0"/>
    </inkml:brush>
    <inkml:context xml:id="ctx1">
      <inkml:inkSource xml:id="inkSrc3">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5-11-27T18:48:57.361"/>
    </inkml:context>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8DC934C1-FFD1-436B-B42F-4B7DA5C73AC3}" emma:medium="tactile" emma:mode="ink">
          <msink:context xmlns:msink="http://schemas.microsoft.com/ink/2010/main" type="writingRegion" rotatedBoundingBox="10953,3877 9461,11281 6360,10656 7851,3252"/>
        </emma:interpretation>
      </emma:emma>
    </inkml:annotationXML>
    <inkml:traceGroup>
      <inkml:annotationXML>
        <emma:emma xmlns:emma="http://www.w3.org/2003/04/emma" version="1.0">
          <emma:interpretation id="{34D43BF8-7545-42BE-9D4B-3A106A1F363B}" emma:medium="tactile" emma:mode="ink">
            <msink:context xmlns:msink="http://schemas.microsoft.com/ink/2010/main" type="paragraph" rotatedBoundingBox="10953,3877 9461,11281 6360,10656 7851,3252" alignmentLevel="1"/>
          </emma:interpretation>
        </emma:emma>
      </inkml:annotationXML>
      <inkml:traceGroup>
        <inkml:annotationXML>
          <emma:emma xmlns:emma="http://www.w3.org/2003/04/emma" version="1.0">
            <emma:interpretation id="{7376EEA0-703D-44AB-BF63-70CADDAF307B}" emma:medium="tactile" emma:mode="ink">
              <msink:context xmlns:msink="http://schemas.microsoft.com/ink/2010/main" type="line" rotatedBoundingBox="10953,3877 9461,11281 6360,10656 7851,3252"/>
            </emma:interpretation>
          </emma:emma>
        </inkml:annotationXML>
        <inkml:traceGroup>
          <inkml:annotationXML>
            <emma:emma xmlns:emma="http://www.w3.org/2003/04/emma" version="1.0">
              <emma:interpretation id="{36C5A83C-BC2A-4ADC-8997-106EFB9BC818}" emma:medium="tactile" emma:mode="ink">
                <msink:context xmlns:msink="http://schemas.microsoft.com/ink/2010/main" type="inkWord" rotatedBoundingBox="10368,6778 9461,11281 6360,10656 7267,6154"/>
              </emma:interpretation>
              <emma:one-of disjunction-type="recognition" id="oneOf0">
                <emma:interpretation id="interp0" emma:lang="en-CA" emma:confidence="0">
                  <emma:literal>53800</emma:literal>
                </emma:interpretation>
                <emma:interpretation id="interp1" emma:lang="en-CA" emma:confidence="0">
                  <emma:literal>ion.</emma:literal>
                </emma:interpretation>
                <emma:interpretation id="interp2" emma:lang="en-CA" emma:confidence="0">
                  <emma:literal>idiot.</emma:literal>
                </emma:interpretation>
                <emma:interpretation id="interp3" emma:lang="en-CA" emma:confidence="0">
                  <emma:literal>idiom.</emma:literal>
                </emma:interpretation>
                <emma:interpretation id="interp4" emma:lang="en-CA" emma:confidence="0">
                  <emma:literal>iso.</emma:literal>
                </emma:interpretation>
              </emma:one-of>
            </emma:emma>
          </inkml:annotationXML>
          <inkml:trace contextRef="#ctx0" brushRef="#br0">9251 7165 3483,'5'27'3999,"-5"5"-129,-1-13-903,-3 3-3096,-1 3 129,1 1 258,1 8 129,-4-3 129,1 10-129,-4 1 129,2 6 129,-6 0-258,3 3 0,-6-2 0,1-6-258,2-4-129,0-13-1419,-5-9-2838,12-5-129,-7-17-129</inkml:trace>
          <inkml:trace contextRef="#ctx0" brushRef="#br0" timeOffset="753.043">9143 7234 3354,'7'-24'3999,"9"14"-258,-8-11-387,8 5-3612,2-1 0,4 3 258,-1 2 129,2 0 129,0 7 129,-4-2 129,4 7 0,-5 0-129,4 0 0,-2 7-129,1 3-258,-2 2 129,-1 1-129,0 3 0,-2-2 0,-6 3 0,1-2 129,-7 4 0,-1-2 0,-3 0 129,-5 7 0,-9-4-129,0 5 129,-8-2 129,-2 4-258,-2-2 0,-1-2-129,0-2 129,4-5-129,2-2 0,5-6-129,16-8 0,0 0 129,0 0 0,16-13-129,11 1 0,4-1 129,4 0 0,4 5 0,0 3-258,-4 5 258,-1 7-129,-5 12 0,-6 4-129,-6 3 129,-4 5 0,-8 2 129,-5 3-129,0 1 258,-12-4 0,-2 3 129,-8-6 129,-1 4 0,-9-6 0,0 2-129,-9-8 258,5 5-129,-9-9 0,4 1 0,-1-9 0,5 1-129,1-5 129,6-4-387,5 0-258,4-2-387,21 0-1032,-18 0-2838,18 0-387,0 0-129,-7-7 130</inkml:trace>
          <inkml:trace contextRef="#ctx0" brushRef="#br0" timeOffset="4528.259">9387 6581 1548,'-24'17'2838,"0"-16"129,10 7-2967,0-3 0,-1 3 645,2-1-129,-3-5 387,5 4 129,-4-6-129,2 1 0,-2 1-129,3 6-387,-6-2 0,-1 5-387,-1 2-258,-2 6 258,-5 3 0,-1 6 0,-2 1 0,-5 8 0,0 1 258,-2 8-258,-3 0 129,0 4-129,1 1 129,-2 5 0,1 7 0,0 4-129,1 0 129,2 1 0,3-3 0,5 2 0,3-2 258,8-1-129,3-10 0,10 3 0,4-8 258,5 3-387,9-1 129,4 7 0,4-4-129,2 3 0,0-3-129,4-3 258,0-4-258,2-1 258,3-9-129,5-3 0,-1-10 258,6 0-258,2-7 0,5 3 0,2-8 0,2 1-129,0-5 129,0-3-129,0-5 129,-1 0 0,-1-6 129,0-5-129,-6-6 129,3-2 0,-7-8-129,5-4 0,-7-7 129,1-4-258,-3-8 129,0-6 0,-6-5 0,-1 0-129,-7-3 0,-4-2 129,-4 0-129,-7 0 129,-2 2-258,-3-1 129,-3 1-129,0-3-129,-3-2 258,-3 1-258,-1 2 258,0 1-129,0 1-129,-1 1 258,-3 1 0,0 5 0,-3 2-129,-5 3 0,-1 5-129,-5-1-129,1 8 0,-9 4 0,1 9-258,-9 1 258,1 10-129,-7 3 0,1 13-129,-9 2 0,4 20-903,-5 14-2451,-5-4-258,10 18-129</inkml:trace>
          <inkml:trace contextRef="#ctx1" brushRef="#br1">6832 8320,'0'0,"0"0,44 0,0 0,-1 0,1 0,0-87,87 87,1 0,-1 0,-87 0,44 0,130-44,-174 44,88-44,-89 44,45 0,-88 0,88 0,-45 0,-43 0,44 0,-44-44,44 44,0 0,0 0,-1 0,1 0,-44 0,44-44,-44 44,-44-43,0-1,1 0,-1 0,0 44,0 0,-43-87,130 87,-43 43,88-43,-88 44,44-44,-44 88,0-44,44 43,43 1,-87-88,44 44,0-1,-44 45,0-88,0-44,0 0,0 44,0-43,0-1,-44 44,0 0,-87 87,131-87,-44 44,44-44,-44 44,0 0,1-44,43 44,-44-44,0 0,44 43,-44 1,0 0,44-44,-43 0,43 44,87-44,-87 0,88 0,-88 0,44 0,-44 0,43-44,1 0,-44 0,88 44,-88-43,0 43,0-44,0 0,0 44,44-44,-44 44,0-44,0 44,43-43,-43-1,0 44,0-44,0 44,0-44,-43-43,-1 43,0 0,44 44,-44-44,44 44,-44 0,1 0,-1-44,44 44,-88-43,88 43,-87 0,87 0</inkml:trace>
          <inkml:trace contextRef="#ctx0" brushRef="#br0" timeOffset="1945.111">9140 9901 1419,'0'0'3483,"0"0"0,0 0-1935,1-15-774,-1 15 258,-5-12 129,5 12 129,-16-10-258,16 10 0,-25-5-129,12 5-387,-7 0-129,2 8-258,-5 4-129,-2 2 0,-1 7 0,-4 2 0,-1 5 258,-1 3-129,0-1 0,2 5 0,3-1 0,1 2 0,5-2 0,6 2 0,4-1-129,3 0 0,5 2 0,3-2 0,4 4 0,8-1 129,1 2-129,4-5 0,2-1 129,4-3-129,0-6 129,5-4-129,-2-9 129,3-4 129,-2-8-129,3 0 0,-1-7 0,-1-5 129,-3-1-129,-2-1-129,-4 2 129,-5 0-129,-4 4 0,-10 8-129,13-9 0,-13 9 0,0 0-387,0 0-516,0 0-3225,13 0-387,-13 0-258,0-17 129</inkml:trace>
          <inkml:trace contextRef="#ctx0" brushRef="#br0" timeOffset="3040.174">8634 9639 645,'-50'26'2838,"33"-9"129,-10-5-2580,4 5-516,-1 0-129,0 3 516,1 1 0,-1 0 258,1 4 129,-1-2 129,5 6-258,-4-1 258,6 6 0,1 0-387,2 5 0,-1-1-129,7 5 0,-3 4 0,6-1 129,0 2-129,3 4 0,1 0 129,1 4-129,3-3 0,7 3 129,1-7 0,7 2 0,3-2-129,6-2 0,2 1 0,5 2 0,5-2-129,3 2-129,-1-2 129,4-2-129,0-7 258,0 2-258,3-10 258,3-4-129,-4-5 129,6-5 0,-3-5-129,2-4 258,-2-8-129,5-2 0,-5-14 0,4-3 0,-3-10-129,0-7 0,-3-8-129,0-6 0,-5-6 0,-3 0-129,-2-2 129,-8-3-129,2-2 0,-5 1 129,-5-3 0,0 3-129,-3 2 0,-5 0 0,-2 0 129,-6-1-129,-5 1-129,-1-1 129,-3 4-387,-10-5 258,-3 2 129,-4-1-129,-4 3 129,1 3 0,-7 1 387,-1 6-129,-6 2 129,-2 9 0,-5 2-129,-4 8 0,-5 2 129,-4 6-129,-4 2-129,-3 8 0,-7 5 0,1 4-129,-1 6-129,-7 4-258,2 17-903,-9 2-1677,0 2-1161,10 12-516</inkml:trace>
          <inkml:trace contextRef="#ctx0" brushRef="#br0" timeOffset="-863.05">9622 4782 5031,'35'13'4515,"-19"-12"-258,6 6-387,1-6-3999,-3 2-129,1-1 258,-1-1 0,-2 1 258,-4 0-129,-3-1 129,-11-1 0,17 0 129,-17 0-129,14 0 0,-14 0-129,18 2-129,-8 1 0,1 1 0,-11-4-129,17 7 0,-17-7-129,10 8-774,-10-8-3096,6 11-129,-13-11-387,7 0 129</inkml:trace>
          <inkml:trace contextRef="#ctx0" brushRef="#br0" timeOffset="5861.335">9853 3784 1419,'0'0'3483,"-15"0"-774,15 0-774,-12 0-387,12 0-774,-19 0-516,4 0 0,-2 4-129,-3 2 129,-7 2-129,1 4 0,-6 1 0,-3 2 129,-2 3-129,-2 2 129,0 1 0,0-1-258,-1 7 129,0 0 0,5 5 129,0 3-129,1 4 258,2 7-258,2 5 129,-1 6-129,5 4 129,1 4-129,2 6 129,6 6-258,2 5 258,3 1-129,8 0-129,4-2 129,4-1 0,9-2 0,10-4 0,4-8-129,7-4 258,7-6-129,7-1 0,2-6 129,4 0-129,2-6 258,4 1-129,-4-8 129,7-1-129,-3-9 0,4 0 129,-3-11-129,6-4 129,-5-10 0,3-2-129,0-16 0,2-6 129,-4-16-129,2-6 0,-5-13-129,-3-7 0,-4-10-129,-5-4 129,-5-10-258,-6-3 0,-5-2 129,-10 1 0,-6 4-129,-4 2 129,-7 5 0,-4 4 0,-2 3 0,-10 6 0,-4 5 129,-3-2-258,-2 3 258,-7 2-129,-3-2 129,-3 2-129,-2 4 0,-3 4 129,-1 3-129,-2 5 0,-1 9-129,-1 3 0,-4 16-258,-10 9-129,-2 11 129,-14 13-387,-3 28-258,-25 1-1161,-8 25-2193,-12 19-387,-15 6 0</inkml:trace>
          <inkml:trace contextRef="#ctx0" brushRef="#br0" timeOffset="-1263.072">9568 5080 258,'0'0'2709,"0"0"-129,0 0 0,0 0-387,0 0-129,-11 0-516,11 0-387,-5-9-258,5 9 0,0-20-258,0 8-129,0-7 0,4-3-258,2-7 0,5 2 0,-1-7 0,5-1-258,-2 1 129,4-3-129,-1-2 0,3 3 0,-5 0 0,4 0 129,-5 1-258,4 0 258,0 3-258,0 0 258,3 3-129,-1 0-129,5 2 129,-5 2 0,3 5-129,-6 0 129,3 3 0,-6 5-129,-13 12 129,17-12 0,-17 12-129,0 0 0,0 0 129,0 0-129,0 0 0,0 0 129,0 0 0,0 0-129,7 11 129,-7-11 0,0 16-129,1-5 258,-1 4-129,2 2 0,-1 0 0,-1 5 0,2 2 0,-1 5 0,1 4 0,-1 6 0,0 2 129,0 4-258,0 1 258,0 3-129,1-2 0,0-1 0,-2-4 0,2-4 129,-2-2-129,5-7 0,-3 0 0,1-5 0,-1-1-129,0-4 129,1-2 0,-2-5 0,-1-12 0,0 17-258,0-17-645,0 0-1419,-11 0-1935,11 0-129,-15-20-129</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25T18:24:09.351"/>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3054B6BD-3958-4564-9CE6-2BCA662EDB97}" emma:medium="tactile" emma:mode="ink">
          <msink:context xmlns:msink="http://schemas.microsoft.com/ink/2010/main" type="writingRegion" rotatedBoundingBox="794,2348 21228,1962 21280,4739 847,5126"/>
        </emma:interpretation>
      </emma:emma>
    </inkml:annotationXML>
    <inkml:traceGroup>
      <inkml:annotationXML>
        <emma:emma xmlns:emma="http://www.w3.org/2003/04/emma" version="1.0">
          <emma:interpretation id="{C734674E-A549-4DCA-9B7D-A2708D73A9D4}" emma:medium="tactile" emma:mode="ink">
            <msink:context xmlns:msink="http://schemas.microsoft.com/ink/2010/main" type="paragraph" rotatedBoundingBox="794,2348 19657,1992 19683,3375 821,3732" alignmentLevel="1"/>
          </emma:interpretation>
        </emma:emma>
      </inkml:annotationXML>
      <inkml:traceGroup>
        <inkml:annotationXML>
          <emma:emma xmlns:emma="http://www.w3.org/2003/04/emma" version="1.0">
            <emma:interpretation id="{7895FA45-19BC-4748-B82C-0CDB9F8379A2}" emma:medium="tactile" emma:mode="ink">
              <msink:context xmlns:msink="http://schemas.microsoft.com/ink/2010/main" type="line" rotatedBoundingBox="794,2348 19657,1992 19683,3375 821,3732"/>
            </emma:interpretation>
          </emma:emma>
        </inkml:annotationXML>
        <inkml:traceGroup>
          <inkml:annotationXML>
            <emma:emma xmlns:emma="http://www.w3.org/2003/04/emma" version="1.0">
              <emma:interpretation id="{75834102-F6CC-4FB2-A09C-706CA13DE1F5}" emma:medium="tactile" emma:mode="ink">
                <msink:context xmlns:msink="http://schemas.microsoft.com/ink/2010/main" type="inkWord" rotatedBoundingBox="804,2861 2424,2831 2433,3334 814,3365"/>
              </emma:interpretation>
              <emma:one-of disjunction-type="recognition" id="oneOf0">
                <emma:interpretation id="interp0" emma:lang="" emma:confidence="0">
                  <emma:literal>to</emma:literal>
                </emma:interpretation>
                <emma:interpretation id="interp1" emma:lang="" emma:confidence="0">
                  <emma:literal>*</emma:literal>
                </emma:interpretation>
                <emma:interpretation id="interp2" emma:lang="" emma:confidence="0">
                  <emma:literal>my</emma:literal>
                </emma:interpretation>
                <emma:interpretation id="interp3" emma:lang="" emma:confidence="0">
                  <emma:literal>top</emma:literal>
                </emma:interpretation>
                <emma:interpretation id="interp4" emma:lang="" emma:confidence="0">
                  <emma:literal>t*</emma:literal>
                </emma:interpretation>
              </emma:one-of>
            </emma:emma>
          </inkml:annotationXML>
          <inkml:trace contextRef="#ctx0" brushRef="#br0">-456 22 28 0,'7'0'11'0,"-7"0"-6"0,0 0-4 0,0 0 3 15,0 0-5-15,0 0-1 16,7 5 1-16,-7-5 0 0,14 5 1 16,0 6 2-16,-7-11 8 15,7 0 3-15,-8 0 9 16,8 0 4-16,-7-6-8 15,7 6 0-15,0-5-7 16,0 0-1-16,0-11-2 16,0 11-4-1,0 5-5-15,0 0 0 16,0 5 1-16,0-5 2 16,6 11 1-16,1-11-4 15,-7 0 1-15,7 0 9 16,0 5 5-16,0-5 0 15,0-5 0-15,0 10-2 16,0-5 0-16,-1 0-6 0,8-5-2 0,0-6 2 16,0 6-1-16,0 0 0 15,0 0-3-15,-1 5-2 16,1 0 3-16,0-6 0 16,0 6-1-16,0 0-2 15,0 6 1-15,-8-12-1 16,1 6 4-16,0-5 2 15,-7 5 2-15,0 0 0 16,0 0 0-16,7 11 0 16,0-11-7-16,-7 5 0 15,0 0-1-15,6 0 2 16,1 6-1-16,-7-11-3 16,0 5 1-16,0-5-1 15,0 5 0-15,0-5 4 16,0 0 1-16,0 0-1 15,0 0-2-15,7 0 1 16,-8-5-1-16,-6 5 0 16,7 0 2-16,0 0-3 15,-14 0 0-15,7 0-1 16,-7 0 0-16,14 0 2 16,-7 10 2-16,7 6-3 15,-14-16 0-15,14 10 1 16,-7-4 2-16,7-1 1 15,0 5 1 1,0-4 2-16,0-1-3 16,-1 0-2-16,1 0 0 15,0-5-1-15,0 0 0 0,-14 0 0 16,14 0 0-16,-7 0 2 16,7 5-3-16,0-5 0 15,0-10 1-15,0 10 0 16,0-10 0-16,0 4 2 15,0-4-3-15,-1 5 0 16,1-1 1-16,0 6 0 16,-7 0 0-16,0 0 0 15,0 0 0-15,0 0 0 16,7 0 0-16,-14 0 0 16,0 0 0-16,7 0 0 15,0 11 2-15,0 5-3 16,0-6 0-16,0-5 1 15,0 0 2-15,-7-5-1 16,7 11-1-16,-7-11 1 16,0 0-1-16,0 0 0 15,0 0 0-15,0 0 0 16,0 0 0-16,0 0 0 16,0 0 0-16,0 0 0 15,0 0 0 1,0 0 0-16,0 0-3 15,0 0 2-15,0 0 1 16,0 0 2-16,0 0-3 16,0 0 0-16,0 0 1 15,0 0 2-15,0 0-1 0,7 5-1 16,-7-5-2-16,0 0 1 16,7 0 1-16,0 0 0 15,-7 0 0-15,7 0 0 16,0 0 0-1,0 0 0-15,-1 0 2 16,1-16 1 0,0 6-4-16,0 5 1 15,0 0 0-15,-7-1 0 16,0-4 0-16,0 5 2 16,0-1-3-1,-7-4 0-15,0-6 1 0,0 6 0 16,0-6 0-16,1 11 0 15,-1 0 2-15,0 0-3 16,-7-1-2-16,0 1 2 16,0-10 2-16,0 9 0 15,0 1-1-15,0 0 1 16,7-6-1-16,-7 6-3 16,0 0 2-16,0 0-1 15,0 0 0-15,7-1 2 16,-13-4 2-16,6 5-3 15,0-1 0-15,0 6 1 16,0-5 0-16,0 0 0 16,7 5 0-16,0 0 0 15,0 0 0-15,7 0 0 0,0 0 0 16,0 0 0-16,0-10 0 16,0 10-3-16,0-6 2 15,0 6 1-15,0 0 2 16,0 0-3-16,0 0 0 15,0 0 1-15,0 0 0 16,0 0 0-16,7 6 0 16,0 9-3-16,0-4 2 15,-7-11-1-15,14 15 3 16,0-9 3 0,0-1-3-16,0 0-1 15,0 0 0-15,0 0 2 0,-1 6-1 16,1-1-3-1,0 11 1-15,-7-10 1 16,0-1 0-16,0 6-3 16,7-6 2-1,0 11 3-15,0-16-3 16,0 6-2-16,0 4 2 16,0-4 2-16,0-6 2 15,-7 5 1-15,0 1-5 16,-1-1 1-16,-6-4 0 15,0 9 0-15,0-15-3 16,0 11 2-16,0-1 1 16,0 6 2-16,0-11-3 15,0 0-2-15,0 0 4 16,-6 11 1-16,-1-11 0 0,0 1-2 16,0-1 3-16,0 0 0 15,0 5-4-15,0-4 1 16,0-1 0-16,0 0 0 15,0 0 0-15,0 0 2 16,0 6-3-16,0-11 0 16,0 0-1-16,0 0 0 15,7 0 2-15,0 0 2 16,0 0-3-16,0 0 0 16,0 5 1-16,-7-5 0 15,0 5 0-15,7 1 0 16,-7-6 0-16,0 0 0 0,0 5 0 15,0 5 2-15,0-5-1 16,0 1-1-16,0-1 1 16,-6 0-1-1,-1 0 0-15,0 11 0 16,7-11 0-16,0-5 0 16,0 0 0-16,7 0-3 15,0 0 0-15,7 0-3 16,0-5-1-1,0 5-1-15,7-5 5 16,-7 5 3-16,0 0-6 16,-1 0-3-16,1 5-13 15,0 0-6-15,7 0-51 16</inkml:trace>
        </inkml:traceGroup>
        <inkml:traceGroup>
          <inkml:annotationXML>
            <emma:emma xmlns:emma="http://www.w3.org/2003/04/emma" version="1.0">
              <emma:interpretation id="{AED3FAF5-B027-40D0-B184-09047A081529}" emma:medium="tactile" emma:mode="ink">
                <msink:context xmlns:msink="http://schemas.microsoft.com/ink/2010/main" type="inkWord" rotatedBoundingBox="3381,2299 8180,2209 8196,3041 3397,3132"/>
              </emma:interpretation>
              <emma:one-of disjunction-type="recognition" id="oneOf1">
                <emma:interpretation id="interp5" emma:lang="" emma:confidence="1">
                  <emma:literal/>
                </emma:interpretation>
              </emma:one-of>
            </emma:emma>
          </inkml:annotationXML>
          <inkml:trace contextRef="#ctx0" brushRef="#br0" timeOffset="-63592.851">4234-388 124 0,'7'0'49'0,"0"0"-26"0,-7 10-23 0,0-10 13 16,0 11-9-1,0-1-2-15,0 16-1 0,0-5 1 16,0-5-1-16,0 5-1 0,0 5 1 15,0-6 5-15,0 6 6 16,0 0 0-16,0-5 3 16,0 5-6-16,7 0-1 15,0-5-2-15,0 5 1 16,7 0-6-16,-7 5-1 16,-7-5-2-16,0 0 0 15,0-10 2-15,0 0 2 16,0-6-3-16,0-15 0 15,0 0 3-15,0-21 1 16,0 0 1-16,0 0 2 16,0-11 3-16,7 1 2 15,0-11 1-15,7-5-9 16,7 5-1-16,-1-5-4 16,8 10 0-16,0 1 2 15,7 9 0-15,-7 1 0 16,0 10 0-16,-1-5 0 15,1 16 2-15,0 5-8 16,0-11-1-16,0 11 2 16,-7 0 0-16,6 0-13 15,1 5-3-15,0 0-13 16,-7 0-4-16,0 5-18 16,0 0-17-1,-7 0 28-15</inkml:trace>
          <inkml:trace contextRef="#ctx0" brushRef="#br0" timeOffset="-63321.456">5027-466 180 0,'-6'0'68'0,"6"5"-36"0,-7 0-33 0,7 11 12 15,0-6-10-15,-7 6 0 0,7 0-3 16,0 15 0-16,0 11 2 16,0-6 2-16,0 11 1 0,0-6-4 15,0 1 1-15,0-6 0 16,7 11 0-16,-7-10 0 16,13-1-29-1,1-5-13-15,0-15-29 16</inkml:trace>
          <inkml:trace contextRef="#ctx0" brushRef="#br0" timeOffset="-62378.566">5313-372 156 0,'35'0'57'0,"-8"5"-30"0,15 0-18 0,-14 0 16 15,7 6-12-15,7-6-4 16,-1 5-6-16,8-4-3 16,0-1 1-16,-1 5-1 0,-6-10 0 15,0 0 0-15,-7 0 0 16,0 0-3-16,-8-10 0 16,1 5 2-16,0-1 0 15,0-4 1-15,-7-6 0 16,0 6 0-16,0-1 0 15,-1-4 2-15,-6 4 1 16,0 1-4-16,0-6 1 16,7 6 0-16,-7-11 2 0,-7 6-1 15,-7-1-1-15,7 0 1 16,-7-4-1-16,-7 9-3 16,0-4 2-16,-7 9-8 15,-14 1-2-15,7 0-1 16,0 10 0-16,-6 0 2 15,-1 11 4-15,0-6 1 16,0 11 3-16,0 0 1 16,0 10 1-16,1 6 11 15,6-1 5-15,7 6 5 16,7-1 2-16,7-4-4 16,7 4 1-16,7-4-7 15,7-1-3-15,-1 6-3 16,8-11-2-16,0-10-3 15,7 0 1-15,0-6-4 0,0 1 0 16,-1-6-1-16,1-4-2 16,14-12-33-16,-14 1-12 15,-1-5-42 1</inkml:trace>
          <inkml:trace contextRef="#ctx0" brushRef="#br0" timeOffset="-62961.005">5501-731 160 0,'0'10'60'0,"7"0"-32"0,-7 6-26 0,7 0 14 15,0-6-8-15,-7 16-2 16,0 5-6-16,0 1-2 15,0 9 1-15,0 11 0 0,0 21 1 16,0 0 4-16,0 0 2 0,7-6-5 16,-7 6 0-16,0-10-3 15,0-6 0-15,0-15 0 16,0-11 0-16,0-5-31 16,-7-16-13-16,0-15-21 15</inkml:trace>
          <inkml:trace contextRef="#ctx0" brushRef="#br0" timeOffset="-66101.867">2195-367 48 0,'-7'5'19'0,"0"0"-10"0,0 6 0 0,7-6 9 16,-7 5 1-16,0-4 3 15,0 9-8-15,1-4-3 16,-1-1-4-16,0 6-2 16,7-6-1-16,0 11 2 15,0-6-3-15,0 6-2 16,0-5 0-16,0 10 1 16,0 0 1-16,0 0 3 15,0-11-3-15,0 17 0 0,0-6 1 16,0-11 0-16,0 6-5 15,0 5 1-15,0-5 0 16,0 0 2-16,0-11 8 16,0-15-6-1,0 0 1-15,0 5 1 16,0-11 1-16,0-4-6 16,0 4 0-16,0-9-1 15,0 4 2-15,0-5 1 16,0 6 1-16,0-12-2 15,0 1-2-15,0-5 3 16,7 0 0-16,0 0-4 16,6 0-1-16,1 10-2 15,7-10 0-15,7 5 5 0,0 0 3 16,7-6-3-16,-1 17-3 16,8-6 1-16,7 5 0 15,14-5 1-15,-15 11 2 16,1-6-1-16,-7 11-1 15,0 5 1-15,-8 0-1 16,-6 0 4-16,0 0 2 16,-7 0-2-16,-7 5-3 15,0 6-5-15,0-6 0 16,-14-5-14-16,0 0-3 16,0 0-49-16</inkml:trace>
          <inkml:trace contextRef="#ctx0" brushRef="#br0" timeOffset="-65213.323">2801-154 80 0,'-7'16'33'0,"14"-11"-18"0,0 0-11 16,-7-5 10-16,0 0-6 15,7 5 0-15,-7-5-4 16,13 11-3-16,1-6 2 16,0-5 0-16,0 0 1 15,0 0 0-15,0-5 6 16,0-11 6-16,0 6-2 15,0-6 0-15,-7 1-8 16,0-6-2-16,0 0-2 16,0-5-2-16,0 0 1 0,-7 0-4 15,0 10 0-15,0-4 2 16,0-1 0-16,-7 5-4 0,0 6-1 16,0 4 0-16,0-4 2 15,-7 10-3-15,0 10 2 16,-7 1 3-16,7-1 3 15,-7 16-2-15,0 0-2 16,1 6 2-16,6-1 0 16,-7 0 5-16,7 0 5 15,0-5 1-15,7 16 4 16,0-11-1-16,0 6 0 16,7-6-5-16,0-5 0 15,7 0-1-15,0-5 1 0,7-6-4 16,0 1-1-16,7-6-3 15,0 1-1-15,6-11 3 16,1 0 1-16,0 0-1 16,0 0-2-16,0 0-8 15,-7 0-3-15,6 10-7 16,-6-26-2-16,0 6-27 16,-7 0-38-1,0-1 19-15</inkml:trace>
          <inkml:trace contextRef="#ctx0" brushRef="#br0" timeOffset="-64388.071">3295-424 88 0,'-7'0'33'0,"7"10"-18"16,-7-5-20-16,7 0 4 0,0 6 0 16,0 4 0-16,7-4 3 15,0-1 3-15,0 6 4 16,0 0 5-16,0-1 1 16,0-4 0-16,0 9-1 15,6-4 1-15,1 5-6 16,-7 0-1-16,0 5-2 15,0 0-1-15,0 5-3 16,-7-5-2-16,0 5 3 0,0-5 2 16,0 0 4-16,0-5-2 15,14-11 1-15,7-15-7 16,7-5-1-16,0-11-2 16,6-5-2-16,1-5-2 0,0-1 1 15,0-4 3-15,-7 5 1 16,-7 0 1-16,-1 10 2 15,1 0-3-15,-7 11 0 16,0-6 1-16,0 11 0 16,-7 5 0-16,0 5 2 15,0 11-1-15,7-6-1 16,0 11 3-16,0-6 0 16,0 6-1-16,0 5 1 15,-1-5-2-15,1 0 2 16,0-6 0-16,0 1 1 15,0-6-2-15,0 6 1 0,0-11 0 16,-7 0 3-16,0-5 1 16,7-5 1-16,-7-10 2 15,0-1 4-15,0-10-8 16,0-5-3-16,0-6 0 16,0 1 2-16,-1-6-4 15,1 1-1-15,0-1 0 16,7 6 0-16,0 4-7 15,0 1 0-15,0 0-19 16,-7 10-8-16,0 0-110 31</inkml:trace>
          <inkml:trace contextRef="#ctx0" brushRef="#br0" timeOffset="-61791.962">6788-633 140 0,'0'6'55'0,"0"-6"-30"0,-14 0-27 15,7 15 11-15,-7-4-8 16,0-1-1-16,-6 11-2 16,-8-5 0-16,-7 4 2 15,0 1 0-15,0-5 2 0,0 5 3 16,1-6 2-16,6 6 10 15,0-11 6-15,7 6-6 16,7-6-2-16,7-4-6 0,21-6-4 16,7 0-2-16,14 0-3 15,7-6 1-15,6 1-1 16,1 5 0-16,0 0 0 16,-1 0-3-16,-6 0 2 15,0 5 1-15,-14 6 2 16,0 4-1-16,-7 1-1 15,-1 15-2-15,-6-5 1 16,-7 6 1-16,-7-1 2 16,-14 0 3-16,-7-10 2 0,1 5 8 15,-15 0 4-15,0 0 0 16,-7-11 0-16,-6 6-10 16,6-10-5-16,0-1-3 15,7 6 1-15,7-11-25 16,8 0-12-16,-1-5-51 15,14-5-46 1,7-5 45-16</inkml:trace>
        </inkml:traceGroup>
        <inkml:traceGroup>
          <inkml:annotationXML>
            <emma:emma xmlns:emma="http://www.w3.org/2003/04/emma" version="1.0">
              <emma:interpretation id="{87A3A0B9-230A-4DF6-AF59-B043FE01D542}" emma:medium="tactile" emma:mode="ink">
                <msink:context xmlns:msink="http://schemas.microsoft.com/ink/2010/main" type="inkWord" rotatedBoundingBox="8654,2337 10039,2310 10051,2922 8666,2948"/>
              </emma:interpretation>
              <emma:one-of disjunction-type="recognition" id="oneOf2">
                <emma:interpretation id="interp6" emma:lang="" emma:confidence="1">
                  <emma:literal/>
                </emma:interpretation>
              </emma:one-of>
            </emma:emma>
          </inkml:annotationXML>
          <inkml:trace contextRef="#ctx0" brushRef="#br0" timeOffset="-60980.693">7394-497 128 0,'0'-5'49'0,"6"5"-26"0,1 0-23 15,-7 0 10-15,14 0-6 16,7 0-1-16,0 0 8 15,7-6 2-15,7 6-6 16,6-5 7-16,1 5 3 0,0 0-1 16,0-10 1-16,0 10-1 15,6 0 0-15,-6 10-8 16,0 1-3-16,-7 4-3 0,-1 11 1 16,1 5-4-16,-7 6 0 15,-7 10 1-15,0 0 0 16,-7-6 0-16,-7-4 0 15,0 4 0-15,-7-4 2 16,-7-6 3-16,0 0 4 16,-7-10 2-16,0-5 1 15,-7-11-6-15,0 0-2 16,-7-5-7-16,-7-5 0 0,8 0-6 16,-1-6 1-16,0 1-5 15,0-1-2-15,7-4 0 16,0 4-1-16,7 1 6 15,0-11 4-15,8 11 6 16,6-11 2-16,0 10 0 16,6-4-2-16,8 4-10 15,7 1-6-15,0 0-45 16,7-1-42 0,7 6 32-16</inkml:trace>
          <inkml:trace contextRef="#ctx0" brushRef="#br0" timeOffset="-60426.196">8757-607 148 0,'0'-31'57'0,"-6"26"-30"0,-15-5-32 0,14 10 12 16,-7 0-6-16,-7 0 2 15,0 0-2-15,-7 0 2 0,0 0-2 16,-6 10 10-16,-1-5 6 0,0 11 2 16,0 5 1-16,0-11-3 15,8 6 2-15,6-6-6 16,14 11-3-16,0-5-3 15,14 4-2-15,7-9-3 16,6-1 1-16,1 6-4 16,7-6-2-16,0 6 2 15,7-6 2-15,0 1 0 16,6 9-1-16,1 6 1 16,-7-5-1-16,0 11-3 15,-7-6 2-15,-8 5 1 16,-6-5 0-16,-7-5 4 15,-7 5 5-15,-7 0 1 16,-7-11 4-16,-6 6-3 16,-8 0 1-16,0-11-3 0,-7 1 0 15,0 4-8-15,0-10-2 16,8 1 0-16,-1-1 0 16,0 11-4-16,14-16-1 15,-7 5-15-15,14-5-6 16,7 0-15-16,0 0-6 15,14 0-49 1</inkml:trace>
        </inkml:traceGroup>
        <inkml:traceGroup>
          <inkml:annotationXML>
            <emma:emma xmlns:emma="http://www.w3.org/2003/04/emma" version="1.0">
              <emma:interpretation id="{4B4D339A-CD4A-4ACE-BE0D-36CDEA9247F0}" emma:medium="tactile" emma:mode="ink">
                <msink:context xmlns:msink="http://schemas.microsoft.com/ink/2010/main" type="inkWord" rotatedBoundingBox="13131,2248 15182,2209 15205,3460 13155,3499"/>
              </emma:interpretation>
              <emma:one-of disjunction-type="recognition" id="oneOf3">
                <emma:interpretation id="interp7" emma:lang="" emma:confidence="1">
                  <emma:literal/>
                </emma:interpretation>
              </emma:one-of>
            </emma:emma>
          </inkml:annotationXML>
          <inkml:trace contextRef="#ctx0" brushRef="#br0" timeOffset="-58894.497">11882-29 76 0,'0'5'30'0,"7"6"-16"0,0 15-1 15,7-16 11-15,0 6-8 16,7 5-4-16,6-6-5 15,1 1-2-15,7-6 3 16,7 1 3-16,7 4 0 16,-1-4 1-16,8 4 0 15,0-4 0-15,-1-6-6 16,15 5 11-16,-1 1 6 0,8-11-9 0,0 0-3 16,6 0-5-1,-6 0 1-15,-8 5-4 0,-6-5 0 16,-7 0-3-16,-15 5-3 15,1-5-16-15,-14 5-7 16,-7 1-45 0,-14 4-38-16,-14-5 37 15</inkml:trace>
          <inkml:trace contextRef="#ctx0" brushRef="#br0" timeOffset="-58324.832">12195-341 72 0,'28'-5'27'0,"-14"5"-14"0,7 0-2 0,-7 0 10 16,0 0 0-16,7 0-1 15,-1 5-2-15,8 5-1 16,0-10-7-16,7 6-4 15,7-1 3-15,6 5 4 0,8-5-7 16,7 1 1-16,-1-1 0 0,8 0-3 16,-1 5-1-16,1-4-1 15,-7-1 1-15,-15 0-2 16,1 0-1-16,-7 6 1 16,-14-6-1-16,-1 0-38 15,-6-5-58 1,-21 0 8-16</inkml:trace>
          <inkml:trace contextRef="#ctx0" brushRef="#br0" timeOffset="-57467.09">12828-731 56 0,'0'0'24'0,"7"-6"-12"0,7 12-3 16,-14-6 11-16,14 0 0 15,7 5 3-15,0 0-2 16,7-5 2-16,0 10-7 16,6 1-1-16,1-1-1 15,0 6 2-15,0 5-9 0,7-1 2 0,-1 6 2 16,1 1-6-16,0-1-3 15,7 5-1-15,-1 5 1 16,1 6-3-16,14-1 0 16,-8 1 1-16,-6 10 0 15,0-10-3-15,-8-6 2 16,1 1 3-16,0-6 1 16,-7 0-4-16,0-5 1 15,-8 5-5-15,1 1-1 16,-7 4-11-16,-7-5-1 15,0 0 2-15,-7 1 2 16,-7-6 2-16,-7 0 0 0,-7 0 4 16,-7 0 3-16,0-5 5 15,-14 5 2-15,1 0 6 16,-8 0 3-16,-7-11-2 16,-6 6 2-16,-1 0-2 15,0 0 0-15,-6-1-5 16,-15-4-1-16,14 5-1 15,1-6-2-15,-1 6 1 16,7-10-1-16,1 4-3 16,6-9 0-16,14-1-3 15,7 0 1-15,8 0-4 16,6-5-1-16,7 5-11 16,7-5-1-16,7 0-33 15</inkml:trace>
        </inkml:traceGroup>
        <inkml:traceGroup>
          <inkml:annotationXML>
            <emma:emma xmlns:emma="http://www.w3.org/2003/04/emma" version="1.0">
              <emma:interpretation id="{8D0B8311-CB38-4003-9B51-F8D58D7884E0}" emma:medium="tactile" emma:mode="ink">
                <msink:context xmlns:msink="http://schemas.microsoft.com/ink/2010/main" type="inkWord" rotatedBoundingBox="16048,2108 19658,2039 19681,3290 16072,3358"/>
              </emma:interpretation>
              <emma:one-of disjunction-type="recognition" id="oneOf4">
                <emma:interpretation id="interp8" emma:lang="" emma:confidence="1">
                  <emma:literal/>
                </emma:interpretation>
              </emma:one-of>
            </emma:emma>
          </inkml:annotationXML>
          <inkml:trace contextRef="#ctx0" brushRef="#br0" timeOffset="-54659.445">16558-636 56 0,'28'-10'22'0,"-21"15"-12"0,0-5 8 15,-7 0 14-15,0 0-1 16,0 0 2-16,7 16-10 16,-7 4-4-16,0-9-3 0,7 10 0 15,-7-6-8-15,0 6 4 0,7 0 1 16,0-5 2-16,0 5 4 16,-7-6-7-16,7 6 1 15,0-5-8-15,7 0-3 16,0-11-21-16,0-5-10 15,0-5-40 1,-1-1-47-16</inkml:trace>
          <inkml:trace contextRef="#ctx0" brushRef="#br0" timeOffset="-54449.827">16649-839 212 0,'7'0'82'0,"0"0"-44"0,0 0-40 16,-7 0 14-16,14 5-13 16,0 0-4-16,-1 0-37 15,1 6-17-15,0-6-21 16,0 0-8-16</inkml:trace>
          <inkml:trace contextRef="#ctx0" brushRef="#br0" timeOffset="-53924.721">17366-406 68 0,'14'-26'27'0,"-7"15"-14"0,6-10-4 16,-6 16 9-16,0 0-10 15,0 0-2-15,0-11-6 16,-7 6-1-16,0-1 3 16,0-4 3-16,-7 9 4 15,0 1 5-15,-7 0 1 16,-6 5 0-16,-15 5-3 16,0 0-2-16,-7 6-2 15,0 4 0-15,1-4-4 16,-8 10-1-16,14-6 3 0,7 6 3 15,7-5 5-15,1 10-2 16,6 0 3-16,7 0 1 16,7 0-1-16,7 6-1 15,14-6-1-15,6 0-3 16,15 0-1-16,21-5-8 16,-8 0 0-16,8-11-1 0,7 6 0 15,-8-11-11-15,1-5-5 16,-7-5-32-16,-8-11-14 15,-6 6-22 1</inkml:trace>
          <inkml:trace contextRef="#ctx0" brushRef="#br0" timeOffset="-53413.637">17832-469 172 0,'0'0'66'0,"7"5"-36"0,0-5-31 16,0 6 15-16,0 4-10 15,0-5 0-15,0 0 0 16,0 6 0-16,7 5-2 15,-1-6 1-15,1 11 0 0,0-5-1 16,0 15-2-16,0-5 1 16,0 0-1-16,0 5-3 15,-7-10 2-15,0 5 3 0,0 0 1 16,-7-10-1-16,-7 5-2 16,0-5 1-16,-7-1-1 15,-7-4-3-15,0-6 2 16,0 5 1-16,0-10 0 15,1 0 0-15,6-10 2 16,-7 5-3-16,7-6-2 16,0-4 2-16,7-1 0 15,7-5 1-15,7 0 2 16,0-5-3-16,7-5 0 16,7 5-1-16,0-6 0 15,6 6 2-15,1 5 0 0,7 1-11 16,0 9-3-16,7-5-33 15,6 6-47 1,1 10 19-16</inkml:trace>
          <inkml:trace contextRef="#ctx0" brushRef="#br0" timeOffset="-55967.252">15167-307 100 0,'-28'0'38'0,"14"0"-20"0,-7-5-21 0,14 5 8 15,0-11-4-15,0 6 2 16,0-11-2-16,7 1-1 16,7-1 5-16,14-5 4 15,7 6 1-15,0-6 4 16,-1 5 2-16,1-5 2 15,0 0-8-15,0 11-3 16,-7 5-4-16,14-1-3 0,-14 1 1 16,-1 5-1-16,-6 5 2 15,-14 6-3-15,0-1 0 0,0 6 1 16,-7 0 2-16,0 4-1 16,0 1 2-16,1-5 4 15,-1-6 4-15,0 6 0 16,0-11 3-16,0 1-5 15,0-1-1-15,0-5-2 16,-7 0-1-16,7 0-6 16,0 0 1-16,0-5-11 15,0-1-5-15,-7 1-17 16,7 0-4-16,0-6-35 16,0 6-19-1,0 5 48-15</inkml:trace>
          <inkml:trace contextRef="#ctx0" brushRef="#br0" timeOffset="-54886.468">15828-474 182 0,'14'10'21'0,"-7"6"-3"16,0-6-2-16,0 1-7 16,6-1-3-16,1-4-3 15,7-6-5-15,0-6 1 0,0-4 1 16,7-1 2-16,-7 1 3 15,0-6 2-15,-8 6 1 16,1-6 2-16,-7 1-3 16,-7 4-2-16,0-10-5 15,0 0-2-15,-7 11-2 16,0 0 0-16,-6 4-6 16,-1 12-4-16,0-1 5 15,-7 0 5-15,0 5 3 16,7 6 3-16,-7-5-3 15,0 4 0-15,7 1 3 16,0 5 1-16,1 0-4 16,6 5 1-16,0 5 0 0,7 0 0 15,7 11 0-15,0-5 0 16,6 10 0-16,1-6 2 16,7 17-3-16,0 4 0 15,0-9-1-15,0 4 0 16,-7 0-3-16,0-10 1 15,-7-5-5-15,-7-5-1 16,0 4 5-16,-7-15 4 16,-7 1 2-16,0-1 2 15,-7-11 0-15,0 1 1 16,0-11 0-16,-7 0 0 16,1-5-5-16,6-5-1 0,0-5-4 15,7-11-1-15,7-5-3 16,0-6 1-16,21-4-2 15,7-16 0-15,7-11-14 16,6-5-28 0,15-5 6-16,7-10 19 15,6 10 14-15</inkml:trace>
          <inkml:trace contextRef="#ctx0" brushRef="#br0" timeOffset="-55425.328">15793-505 84 0,'0'0'33'0,"7"0"-18"0,-7 0-16 0,0 0 9 15,0 0-3-15,0 0 2 16,7 10-4-16,0-5-2 16</inkml:trace>
          <inkml:trace contextRef="#ctx0" brushRef="#br0" timeOffset="-56523.461">14847-845 72 0,'6'-5'27'0,"-6"-5"-14"0,7 10 4 16,-7 0 14-16,0 0-8 15,0 0-3-15,7 10-7 16,0 1-3-16,0-1-2 15,-7 11 0-15,0-6-4 16,0 11 4-16,-7 0 2 0,0 0 1 0,0 6 1 16,0 4-6-16,1 1-2 15,-1-1 0-15,0 6 0 16,-7-1-2-16,7 11 1 16,0-5-2-16,0 10 2 15,7-15-2-15,0 5-1 16,0-11 1-16,7-5-1 15,-7-10 2-15,7 0 1 16,0 0-26-16,0-11-11 16,0-5-47-1</inkml:trace>
          <inkml:trace contextRef="#ctx0" brushRef="#br0" timeOffset="-52995.063">18284-871 148 0,'0'5'57'0,"7"-5"-30"0,-7 6-29 0,7 4 9 16,0 1-5-16,0-1 1 15,0 11-4-15,0-5 0 0,0 10 1 16,0 0 0-16,0 10 2 0,0 6 1 15,0 5 3-15,0 0 6 16,-7 16 4-16,7-1-8 16,0 1-4-16,0 5-30 15,7-16-10-15,-8 11-37 16</inkml:trace>
        </inkml:traceGroup>
      </inkml:traceGroup>
    </inkml:traceGroup>
    <inkml:traceGroup>
      <inkml:annotationXML>
        <emma:emma xmlns:emma="http://www.w3.org/2003/04/emma" version="1.0">
          <emma:interpretation id="{27A6A95A-3C74-4E80-AAAC-55A0F8F45186}" emma:medium="tactile" emma:mode="ink">
            <msink:context xmlns:msink="http://schemas.microsoft.com/ink/2010/main" type="paragraph" rotatedBoundingBox="16168,2979 21312,3481 21188,4744 16045,4242" alignmentLevel="2"/>
          </emma:interpretation>
        </emma:emma>
      </inkml:annotationXML>
      <inkml:traceGroup>
        <inkml:annotationXML>
          <emma:emma xmlns:emma="http://www.w3.org/2003/04/emma" version="1.0">
            <emma:interpretation id="{32137FD1-2C62-4F13-9B03-932892021B0D}" emma:medium="tactile" emma:mode="ink">
              <msink:context xmlns:msink="http://schemas.microsoft.com/ink/2010/main" type="line" rotatedBoundingBox="16168,2979 21312,3481 21188,4744 16045,4242"/>
            </emma:interpretation>
          </emma:emma>
        </inkml:annotationXML>
        <inkml:traceGroup>
          <inkml:annotationXML>
            <emma:emma xmlns:emma="http://www.w3.org/2003/04/emma" version="1.0">
              <emma:interpretation id="{12FEBA2C-7E20-4A38-8592-2A083C3B5F4B}" emma:medium="tactile" emma:mode="ink">
                <msink:context xmlns:msink="http://schemas.microsoft.com/ink/2010/main" type="inkWord" rotatedBoundingBox="16109,3579 16231,3590 16186,4053 16064,4041"/>
              </emma:interpretation>
              <emma:one-of disjunction-type="recognition" id="oneOf5">
                <emma:interpretation id="interp9" emma:lang="" emma:confidence="1">
                  <emma:literal/>
                </emma:interpretation>
              </emma:one-of>
            </emma:emma>
          </inkml:annotationXML>
          <inkml:trace contextRef="#ctx0" brushRef="#br0" timeOffset="-51837.112">14847 612 132 0,'0'15'52'0,"0"-10"-28"0,0 1-19 0,0-6 11 15,0 5-7-15,0-5-1 16,0 15 0-16,0-15 2 16,6 6-5-16,1-1-1 0,0 0 2 15,7 0 3-15,-7-5 2 16,0 0-3-16,0 11-3 16,0-6-2-16,0 0 0 15,0 6-2-15,0 4 2 16,-7 11-2-16,0-5-1 15,0 5 3-15,0 0 0 16,-7 6-1-16,0-11-2 0,0 5 3 16,7 0 2-16,-7-10-4 15,7 10-1-15,0 0-9 16,0-11-4-16,7 6-24 16,0 5-9-16,0 0-31 15</inkml:trace>
        </inkml:traceGroup>
        <inkml:traceGroup>
          <inkml:annotationXML>
            <emma:emma xmlns:emma="http://www.w3.org/2003/04/emma" version="1.0">
              <emma:interpretation id="{74802C48-F2EE-476B-A5B7-F16E8C6EFEC2}" emma:medium="tactile" emma:mode="ink">
                <msink:context xmlns:msink="http://schemas.microsoft.com/ink/2010/main" type="inkWord" rotatedBoundingBox="16775,3554 17894,3663 17852,4087 16733,3978"/>
              </emma:interpretation>
              <emma:one-of disjunction-type="recognition" id="oneOf6">
                <emma:interpretation id="interp10" emma:lang="" emma:confidence="1">
                  <emma:literal/>
                </emma:interpretation>
              </emma:one-of>
            </emma:emma>
          </inkml:annotationXML>
          <inkml:trace contextRef="#ctx0" brushRef="#br0" timeOffset="-50832.8">15515 653 36 0,'0'-15'13'0,"0"15"-6"0,-7-6 3 0,7 6 7 0,0 0 2 15,0 0 1-15,0 0 2 16,0 0 3-16,7 0-2 15,-7-5 0-15,0 5-3 16,0 0-1-16,7 0-1 16,-1 0 0-16,1 5-9 15,-7-5 1-15,14 11 1 0,0 4-2 16,-7-4 0-16,0 10-5 16,7-6-1-16,-7 6 1 15,0 11 0-15,0-11-2 16,0 10 1-16,0 0-2 15,-7-5 2-15,0 0-2 0,0 6-1 16,0-11 1-16,0 5 1 16,0-5-3-16,7-6 0 15,0 1 1-15,0-11 0 16,7-10 0-16,-7-6 2 16,7 1-1-16,-1 0-1 15,1-11 1-15,7 5-1 16,0-5 0-16,-7-5 0 15,7 5-3-15,0 0 2 16,0 0-1-16,0 6 0 16,-1-6 2-16,1 5 0 0,7 1-3 15,0 4 0-15,-7 6 2 16,0 0 0-16,0 5-2 16,-7 5 2-16,-7 5 1 15,-1 6 2-15,-6 0 1 16,0 4 1-16,0-4 2 15,0 5 3-15,7-11-4 16,7-4-1-16,7-6-2 16,14-11-2-16,7-10 1 15,13 0-1-15,8-5-3 16,-7 0 2-16,-1 5-1 16,-6-5 0-16,-7 5 4 15,-7 11 1-15,-7 5-1 16,-1 5-2-16,-6 10 3 15,-7 1 2-15,-14 15 7 0,0 0 2 16,0 0-1-16,-7-5 0 16,0 5-7-16,0 0-4 15,0-10-1-15,7 5 1 16,0-1-8-16,0-9-3 16,7-1-44-16,7-4-17 15,0-6-36 1</inkml:trace>
        </inkml:traceGroup>
        <inkml:traceGroup>
          <inkml:annotationXML>
            <emma:emma xmlns:emma="http://www.w3.org/2003/04/emma" version="1.0">
              <emma:interpretation id="{62A267CF-87FB-41C9-8DAC-D8734DAD32A7}" emma:medium="tactile" emma:mode="ink">
                <msink:context xmlns:msink="http://schemas.microsoft.com/ink/2010/main" type="inkWord" rotatedBoundingBox="18320,3189 21312,3481 21188,4744 18196,4452"/>
              </emma:interpretation>
              <emma:one-of disjunction-type="recognition" id="oneOf7">
                <emma:interpretation id="interp11" emma:lang="" emma:confidence="0">
                  <emma:literal>coti</emma:literal>
                </emma:interpretation>
                <emma:interpretation id="interp12" emma:lang="" emma:confidence="0">
                  <emma:literal>art</emma:literal>
                </emma:interpretation>
                <emma:interpretation id="interp13" emma:lang="" emma:confidence="0">
                  <emma:literal>cat;</emma:literal>
                </emma:interpretation>
                <emma:interpretation id="interp14" emma:lang="" emma:confidence="0">
                  <emma:literal>cat</emma:literal>
                </emma:interpretation>
                <emma:interpretation id="interp15" emma:lang="" emma:confidence="0">
                  <emma:literal>cot;</emma:literal>
                </emma:interpretation>
              </emma:one-of>
            </emma:emma>
          </inkml:annotationXML>
          <inkml:trace contextRef="#ctx0" brushRef="#br0" timeOffset="-48671.561">18667 888 24 0,'-7'-21'11'0,"0"11"-6"0,7-11 5 0,7 16 9 16,-7-6-1-16,0-4 1 16,0 4-1-16,0-4-2 15,0 4-6-15,0 1-4 16,-7 4-3-16,0 6 0 0,-7 0 4 16,-7 6 4-16,-7 4 2 15,1 11 3-15,-8-5 2 16,-7 10 1-16,0 0 1 15,1-5 0-15,-1 5-11 16,7 0 1-16,7-10 3 0,7 10-5 16,7 0 0-16,7 10-2 15,14-4-1-15,7-1 1 16,14-5 3-16,0-5-4 16,7 0-1-16,7-6 0 15,-1 1 2-15,1-6-5 16,0 6-3-16,0-11-21 15,-8-5-8-15,1 0-66 16</inkml:trace>
          <inkml:trace contextRef="#ctx0" brushRef="#br0" timeOffset="-48174.108">18862 930 148 0,'0'5'55'0,"14"0"-30"0,0 11-25 0,-7-11 13 16,0 6-9-16,6 10-2 15,1-6-1-15,0 11 1 0,0 0-1 16,0 0-3-16,7 1-1 0,-14 4 4 15,0 0 1-15,7 0 2 16,0 1 0-16,-14-1 6 16,0-5 6-16,7 0 1 15,-7-5 1-15,0 0-5 16,-7-5-3-16,0 5-3 16,0-11-2-16,-7 6-6 15,0-11 1-15,-7 0 0 16,0-5 2-16,0 0 3 15,1-5 2-15,-1 0-6 16,0-11 0-16,0 6-1 16,7-11 0-16,7 5 0 15,7-5 0-15,7 6-5 16,7-1-1-16,0 0-2 0,14 1 2 16,6 4-1-16,1 6 0 15,7 0-10-15,-7-1-3 16,7-4-17-16,-1 5-4 15,1 0-29 1</inkml:trace>
          <inkml:trace contextRef="#ctx0" brushRef="#br0" timeOffset="-47469.927">19140 1259 96 0,'0'-26'38'0,"14"20"-20"0,7 1-19 0,0 5 9 0,7 0-3 16,6 0 0-16,8 0 1 15,7 0 3-15,0 5 5 16,-1-5 3-16,8 0 2 16,-7 6 3-16,-1 4-8 15,1 6-3-15,-7-6-6 16,0 1-4-16,-8 9 0 0,1 1-1 16,-7-5 0-16,-7 5 2 15,0 0 8 1,-7 20 1-16,-7-14 1 15,0 4 2-15,-7 5 2 16,0 6-1-16,0 0-3 16,0 0 0-16,0-6-3 15,0 1 0-15,0-6-8 16,0-10 0-16,0-11-36 16,0-10-15-16,7-10-53 15</inkml:trace>
          <inkml:trace contextRef="#ctx0" brushRef="#br0" timeOffset="-47799.423">19690 497 120 0,'-7'5'46'0,"7"-5"-24"0,0 10-13 15,0 6 16-15,0-6-12 16,-7 17-2-16,0 4 2 15,0 11 1-15,-7 15-7 16,-7 6 5-16,0 4 3 0,1 17 4 16,-8 0 1-16,0-1-7 15,7 1-3-15,0-11-5 16,7 0-4-16,0-5-5 0,0-6 0 16,7-4-16-16,0-17-6 15,0-9-3-15,1-6 0 16,-8-16-30-1,0-10-33-15,0-5 28 16</inkml:trace>
          <inkml:trace contextRef="#ctx0" brushRef="#br0" timeOffset="-47303.161">19954 893 216 0,'0'26'82'0,"7"-10"-44"0,0 5-44 0,0-16 12 0,7 6-39 16,0 4-15-16</inkml:trace>
          <inkml:trace contextRef="#ctx0" brushRef="#br0" timeOffset="-50366.585">17011 700 96 0,'0'-5'35'0,"0"5"-18"0,7 5-13 0,-7-5 10 15,7 11 5-15,0 4 3 16,0 11 2-16,0-5 0 16,-7 11-2-16,0-1 1 15,0 5-13-15,0 11 3 0,0 6 3 16,0 4-6-16,0-10-1 15,0 5-5-15,6-10-3 16,1-6-9-16,0 1-3 16,7-6-23-16,0-5-8 0,0-5-16 15,-7-10-32 1,0-6 22-16</inkml:trace>
          <inkml:trace contextRef="#ctx0" brushRef="#br0" timeOffset="-49977.698">17032 674 36 0,'20'-31'13'0,"1"20"-6"0,14-9 9 16,-14 14 13-16,21 1 7 15,-7 0 3-15,-1 5-6 16,1 0-3-16,0 0-8 0,7 5-1 16,-7 6-12-16,-8 4-5 0,8 1-3 15,-7 5-1-15,-7 5 0 16,0-5 4-16,-7 10 2 16,0-5 4-16,-14 0 1 15,-7 0-1-15,-14-5 1 16,0 0-4-16,-14-5 1 15,-7 5-7-15,-6-1-1 16,-8-9-2-16,0-1 0 16,1 6-14-16,6-11-4 0,-7 0-23 15,14 1-10-15,8-6-21 16,6-6-10 0,21-4 42-16</inkml:trace>
          <inkml:trace contextRef="#ctx0" brushRef="#br0" timeOffset="-49406.046">17762 293 116 0,'7'0'44'0,"0"0"-24"0,0 5-19 0,-7-5 11 16,0 11-6-16,0 4-1 16,0-4 4-16,0-1 4 15,-7 6 4-15,0 0 4 16,0 10-11-16,0 0 3 0,-7 5 3 15,7 0-2-15,-6 6 2 16,6 5 0-16,0 10-1 16,0-10-5-16,0-1-4 15,7 6-3-15,0-10-3 0,7-6-2 16,0-10-1-16,0 0-7 16,0-16-4-16,6-5 3 15,-6 0 2-15,0-5 7 16,7-11 3-16,0 6 7 15,-7-1 3-15,0-9-4 16,0 9 1-16,0-4 1 16,-7 4 2-16,0 1-8 15,0 4-3-15,7 6-1 16,-7 0 2-16,14 6-2 16,-7 9 0-16,0 11 1 15,0 6 2-15,7-1 1 16,-7 0 3-16,7 6-3 15,0 5-2-15,-1-6-25 16,8 1-9-16,0-6-71 16</inkml:trace>
          <inkml:trace contextRef="#ctx0" brushRef="#br0" timeOffset="-49179.843">18089 356 184 0,'-7'5'68'0,"7"5"-36"0,0-4-24 0,0-6 16 0,0 15-19 15,0 1-4-15,0 5-48 16,7-6-19-16,0 6-9 15,-7 0-2-15</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25T18:23:22.543"/>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9B68D917-44A1-4AE9-8392-9D7DB787F62D}" emma:medium="tactile" emma:mode="ink">
          <msink:context xmlns:msink="http://schemas.microsoft.com/ink/2010/main" type="writingRegion" rotatedBoundingBox="21530,4560 22846,4560 22846,5363 21530,5363"/>
        </emma:interpretation>
      </emma:emma>
    </inkml:annotationXML>
    <inkml:traceGroup>
      <inkml:annotationXML>
        <emma:emma xmlns:emma="http://www.w3.org/2003/04/emma" version="1.0">
          <emma:interpretation id="{1F83D254-FDBF-424D-AFFA-57253100168E}" emma:medium="tactile" emma:mode="ink">
            <msink:context xmlns:msink="http://schemas.microsoft.com/ink/2010/main" type="paragraph" rotatedBoundingBox="21530,4560 22846,4560 22846,5363 21530,5363" alignmentLevel="1"/>
          </emma:interpretation>
        </emma:emma>
      </inkml:annotationXML>
      <inkml:traceGroup>
        <inkml:annotationXML>
          <emma:emma xmlns:emma="http://www.w3.org/2003/04/emma" version="1.0">
            <emma:interpretation id="{F9E1C7EA-707A-490D-A962-FCA54558818A}" emma:medium="tactile" emma:mode="ink">
              <msink:context xmlns:msink="http://schemas.microsoft.com/ink/2010/main" type="line" rotatedBoundingBox="21530,4560 22846,4560 22846,5363 21530,5363"/>
            </emma:interpretation>
          </emma:emma>
        </inkml:annotationXML>
        <inkml:traceGroup>
          <inkml:annotationXML>
            <emma:emma xmlns:emma="http://www.w3.org/2003/04/emma" version="1.0">
              <emma:interpretation id="{4BC78A25-3D21-47A2-86AC-1F8AACB45B1A}" emma:medium="tactile" emma:mode="ink">
                <msink:context xmlns:msink="http://schemas.microsoft.com/ink/2010/main" type="inkWord" rotatedBoundingBox="21530,4560 22846,4560 22846,5363 21530,5363"/>
              </emma:interpretation>
              <emma:one-of disjunction-type="recognition" id="oneOf0">
                <emma:interpretation id="interp0" emma:lang="" emma:confidence="0">
                  <emma:literal>on</emma:literal>
                </emma:interpretation>
                <emma:interpretation id="interp1" emma:lang="" emma:confidence="0">
                  <emma:literal>an</emma:literal>
                </emma:interpretation>
                <emma:interpretation id="interp2" emma:lang="" emma:confidence="0">
                  <emma:literal>In</emma:literal>
                </emma:interpretation>
                <emma:interpretation id="interp3" emma:lang="" emma:confidence="0">
                  <emma:literal>On</emma:literal>
                </emma:interpretation>
                <emma:interpretation id="interp4" emma:lang="" emma:confidence="0">
                  <emma:literal>sun</emma:literal>
                </emma:interpretation>
              </emma:one-of>
            </emma:emma>
          </inkml:annotationXML>
          <inkml:trace contextRef="#ctx0" brushRef="#br0">53 412 80 0,'-28'-5'30'0,"21"0"-16"0,-7-16-14 0,14 10 7 15,0-10-9-15,0-10 0 16,0-5-18-16,7-6-6 16,7-10-3-16,7 10 3 15,7 5 12-15,7 1 8 16,7 4 63 15,27 6-12-31,-13 16-4 16,-7 5-16-16,-15 15-9 15,-6 11-7-15,-7 10-1 0,-14 11 10 16,-7 5 6-16,-7 5 3 16,-7 0 1-16,-7-5-15 15,0-10 3-15,-6-1 2 0,-1-4-6 16,-7-17-2-16,7 1-3 16,7-16-2-16,7-5-14 15,7-16-4-15,7-5-45 16,7-11-17-16,7 1-7 15</inkml:trace>
          <inkml:trace contextRef="#ctx0" brushRef="#br0" timeOffset="555.497">666 162 104 0,'0'15'41'0,"-7"6"-22"0,7 10-7 15,0-15 16-15,0 10-7 16,0 5-2-16,-7 11-3 16,7 10 0-16,0-10-8 15,0 0 4-15,0-6 1 0,0-4-6 16,14-6-2-16,6-16-5 15,8-10-3-15,21-10-12 16,0-16-2-16,13 0-5 16,1 5 0-16,7-11 26 15,-8 6 13-15,1 5 8 16,-14 6 5-16,-8 4-5 16,-6 1-1-16,-7 10-2 0,-14 10 1 15,0 1-9-15,-7-1-3 16,-7 16-2-16,0 11-1 15,-7-1-4-15,0 1-1 16,-7-1-1-16,0 11 1 16,0 0-13-16,-7 11-3 15,-7 4-113 1</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44:42.59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FF0000"/>
    </inkml:brush>
  </inkml:definitions>
  <inkml:trace contextRef="#ctx0" brushRef="#br0">4014 6324 2322,'38'22'3999,"-20"-21"-129,13 11-903,-7-7-4386,14 2-1290,7 1-1290,2-8 0</inkml:trace>
  <inkml:trace contextRef="#ctx0" brushRef="#br0" timeOffset="2681.153">6929 5085 645,'-13'5'1161,"13"-5"-516,0 0-387,0 0 0,0 0-258,-9 0-258,9 0 129,0 0 0,0 0 0,0 0 129,0 0 0,0 0 129,0 0 0,0 0 258,0 0-129,0 0 129,6 0 0,-6 0 258,14 0-129,-4 1 129,-1 0 0,7 2 258,-3-2-516,7 3 129,2-4 129,3 4-258,3-4 258,3 0-129,2 0 258,6-1 0,0-7 0,5 5-129,-3-3 129,9 5-258,-6-4 0,4 5-129,1-1-258,2 1 129,0 0-258,-2 0 258,5 1-258,-1 1 258,0-2 0,3 1-129,1-1 0,0 0 0,1 0 129,3 4-129,-1-4 129,3 3-129,-2-2 129,2-1 0,-3 0 0,4-1 0,-2-2 0,2-1 0,-1-1-129,-1 1 0,3-2 0,-3 4 0,1 2-129,-2 0 0,-1 0 129,-1-3-129,-2 1 0,0 0 0,1 2 0,-1 0 0,-1 0 0,0 0 0,0 2 0,-1 3 129,-2 0-129,3 2 0,-4 0 0,1-1 0,-1-2 129,0 5-129,1-6 0,-3 5 0,2-3 0,0-4 129,-3 2-129,-3-3 0,1 0 0,-5 0 0,-1 0 129,-6-3-129,-3 1 129,-1-2-258,-7 0 258,-2 0-129,-4 1 129,2 2-129,-5-2 0,0 1 0,-2-1 0,-2 3 129,-2-3-129,-9 3 129,16-1-129,-16 1 0,12-1 129,-12 1-258,11-2 129,-11 2 0,0 0 129,12-1-129,-12 1 0,0 0 0,0 0 129,0 0-129,0 0 129,0 0-129,0 0 0,0 0 0,0 0 0,0 0-129,0 0 0,0 0 0,0 0-258,0 0 0,0 0-129,0 0-258,15 5-1548,-15-5-2322,13 3 0,-4-3-387</inkml:trace>
  <inkml:trace contextRef="#ctx0" brushRef="#br0" timeOffset="28487.629">10805 16419 1032,'-37'14'3999,"30"-2"-129,-8-12-774,15 0-1290,-14 3-2322,14-3 129,0 0 387,0 0 516,-3 13 258,3-13 387,0 0 258,0 0 0,0 0 0,3-20-258,19 5-258,4-19-387,17 0-258,13-9-129,11-8-129,13-5-129,3 0 129,3-2 129,-2 5-258,-8 4 258,-9 7 0,-13 8-129,-9 5 0,-12 9-258,-11-3-258,-1 20-1032,-21 3-2709,7-10-387,-7 10-129,-21 2-387</inkml:trace>
  <inkml:trace contextRef="#ctx0" brushRef="#br0" timeOffset="28907.653">10679 16155 6837,'13'10'4515,"-2"-3"-387,-11-7-258,0 0-3999,0 0-258,-3 21 129,-2-5 129,-2 16-129,-12 6 129,-4 10 258,-1 7 387,-10-4 0,4 10 0,-3-17 129,7 6-258,3-21 129,15 3 258,8-19-387,19-3-129,14-5 0,15-5-387,9-9 387,7 2-129,3 1 0,7-5-129,-1-2 129,-3 3 0,-6-9-129,-4 1 0,3 2-516,-2-19-3096,6-12-774,8-8-645,-2-20-387</inkml:trace>
  <inkml:trace contextRef="#ctx0" brushRef="#br0" timeOffset="29922.711">22930 9612 2322,'-6'21'3999,"6"-21"387,-11 3-774,11-3-3483,0 0-258,14-7 258,0-7-129,13-6 129,8-7 129,15-6 387,8-6-129,7-12 258,15 7 0,-8-8 129,11 10-129,-9-7 129,2 16-129,-17-3-129,0 15 0,-17 1-258,-3 5-258,-9 4-129,-10 0-258,0 10-258,-15-10-1032,8 4-2838,-13 7-387,1-18-387,-1 18 129</inkml:trace>
  <inkml:trace contextRef="#ctx0" brushRef="#br0" timeOffset="30447.741">22869 9258 4386,'8'-16'4515,"-8"16"-645,13-3-774,-13 3-4386,10 12-516,-9 1-258,6 13 258,-7-1 516,-1 6 1032,-11 2 387,-10 2 645,-3 8 903,-15-7 387,2 15 0,-13-5-129,8 10-387,-6-12-516,14 4-387,3-8-258,15-3-129,17-9-129,25-11-129,28-9 0,19-8 0,13-2 129,10-8 0,3-6 258,5 1-129,-13-7 258,-8 8 129,-21-3-129,-9 6-129,-18 3 0,-5 4-258,-7 4-387,-9-4-1032,1 4-3225,-14 0-645,0 0-129,-11 10-258</inkml:trace>
  <inkml:trace contextRef="#ctx0" brushRef="#br0" timeOffset="139253.081">5447 4692 903,'-11'4'2709,"11"-4"-2064,0 0-258,-10 12 0,10-12 387,0 0 387,0 0 258,0 0 0,-16 0 129,16 0-129,0 0-129,0 0-258,-9-5-258,9 5 0,9-29-516,9 5 129,6-13-129,13-9-129,14-16 0,14-13 0,16-10 129,10-10-258,10-5 387,7-5-258,3 2-129,-2 4 129,-7 9 0,-8 4 0,-11 11 0,-7 12 0,-16 9-129,-11 10 0,-9 13-129,-11 3-387,-4 17-1677,-7 5-2193,-18 6 0,0 0-258</inkml:trace>
  <inkml:trace contextRef="#ctx0" brushRef="#br0" timeOffset="140103.081">7049 2959 1806,'0'0'2967,"0"0"-387,0 0-2580,0 0-387,0 0 258,7 14 516,-7-14 129,1 21 258,1-2 0,-2 1 0,1 14 0,-1 0-129,2 9 0,0 1-516,4 5 129,1-6-258,3 0 258,4-5-258,0-11 258,4-9 129,1-8 129,1-10 129,5-9 129,-4-19 0,2 2 129,-5-18 0,4 5-129,-11-10-129,3 9 129,-9-2-387,-1 5-258,-4 7 0,-2 1-645,0 12-516,-9 3-2709,1 3-645,10 11-903,-16-12 516</inkml:trace>
  <inkml:trace contextRef="#ctx0" brushRef="#br0" timeOffset="140853.081">6935 2423 3096,'0'0'4128,"-13"0"-387,13 0-387,0 0-4257,9 15-1548,5-1-1548,-14-14 129</inkml:trace>
  <inkml:trace contextRef="#ctx0" brushRef="#br0" timeOffset="141313.081">7616 3007 2580,'-2'-3'3741,"2"3"129,18 26-516,-7-1-3612,4 8-258,-2 4 258,2 11-129,-5 0 129,1 3 129,-6 0-258,-2-2 258,-3-9 0,-1 0-258,-5-9-1161,-7-18-1806,9 8 0</inkml:trace>
  <inkml:trace contextRef="#ctx0" brushRef="#br0" timeOffset="141513.081">7539 3353 2193,'-25'-20'3741,"12"8"-129,13 12 129,0 0-3096,18-12-516,2 6-129,7-2-129,5-3 129,5 0-129,4-3-258,7 3-516,1-3-903,-3-6-2064,16 11 129</inkml:trace>
  <inkml:trace contextRef="#ctx0" brushRef="#br0" timeOffset="142203.081">8155 3098 1161,'8'-25'2838,"16"11"516,-8-19-1161,10-1-2322,2-5 0,3-2 645,-1-2 0,-8 4 129,0 2-129,-4 4 258,-3 8-129,-3 1-129,-2 10-387,-10 14-129,17-11-258,-17 11 0,12 15 0,-6 5 0,0 11 129,-4 2 0,2 9 129,-1 5 0,-1 3 129,1-4 0,0 5 129,2-3-258,3-4 129,0-2-258,-1-5 258,-1-5-129,2-5 0,-3-3 0,-4-7 0,-1-2 129,-6-3-129,-7-6 129,-4 0 0,-5-3 0,-3 1 0,-5-1-129,-2-3 0,3 1 0,-2 2 0,3-1 258,5 0-258,4-1 0,5-1 0,14 0 0,0 0 129,0 0-129,10 7 129,15-7-129,7 2 129,3-1 129,11 0-129,2-1 0,3 0-129,7 0 0,1 0-129,6-1-2064,3 1-1677,-10-18-258,4 13 0</inkml:trace>
  <inkml:trace contextRef="#ctx0" brushRef="#br1" timeOffset="-89923.648">14048 13631 1419,'0'0'1677,"0"0"-1677,0 0 129,-8 15 258,8-15 258,-8 18 258,4-7 0,-1 3 516,0-2-387,1 10 258,-2-5-258,4 11 0,-3-3 0,1 11 0,-4-2-258,6 12 0,-8 3 0,6 8 0,-8 1-129,7 8 129,-7-8-129,7 5-129,-3-7-129,8 0 129,-2-14-129,3-1 129,4-13-258,10-2 129,1-6-129,7-6-129,2-7 0,5-7-258,2 0-129,-5-7-387,6 0-387,-12-17-516,8 9-1935,-10-6-1161,-7-1-516,-3 0 258</inkml:trace>
  <inkml:trace contextRef="#ctx0" brushRef="#br1" timeOffset="-89593.648">13640 14019 5031,'0'11'4902,"0"-11"-258,26 0-129,-2 0-2967,12-7-1548,4 0-129,10-2 129,5 0 129,-1 0-129,1-1 0,-2 2 0,1-1 258,-8 4-387,0-2 129,-5 7-516,-7-2-2709,-1 0-1290,2 2-387,-15-3 258</inkml:trace>
  <inkml:trace contextRef="#ctx0" brushRef="#br1" timeOffset="-83593.648">14344 13847 1548,'0'0'2451,"0"0"-387,0 0-2838,7-5-258,-7 5 387,8-10 903,-8 10 774,7-11 774,-7 11 0,0 0-129,0 0 129,10-16 0,-10 16-774,0 0-645,11-8-258,-11 8-129,0 0-129,11-8 258,-11 8 129,0 0-129,0 0 129,9 8 258,-9-8-129,1 18-129,3-6 129,-4 3-129,2 4-129,0 0 129,-2 5-258,0 5 387,0 9-387,-4 6 258,-1 12-258,-1 3 129,0 8 0,0 3-129,2-1 129,-1 0-129,3-4 129,0-10-129,2-10 129,0-8-129,0-8 0,0-15 129,4-3 129,-4-11-129,0 0 0,13-14 0,-8-3 0,1-9 129,0 0-129,0-2 0,1-4-129,0 2 0,1 0 0,3 3 129,-3 1-129,5 6 0,-2-1 0,3 7 129,-2 1-129,2 4 129,-1 2-129,1 5 129,1-1 0,-2 3-129,1 0 129,-2 0 129,2 4-129,-2 4 0,2 4 0,-3-2 0,0 9 0,-3 2 0,0 3 0,-3 4-129,-1 5 129,-1-3-129,0 2 129,-2-4-258,0-4 0,2-4-258,-1-6-516,10 3-1548,-1-17-2322,1-4-129,4-12-387</inkml:trace>
  <inkml:trace contextRef="#ctx0" brushRef="#br1" timeOffset="-82983.648">14964 14344 2451,'-11'-4'3096,"11"11"-1935,0-7-387,0 0 387,0 0 129,12 10-129,-12-10 129,26-10-258,-12-4-129,10-1-129,-1-7-129,2 1-387,-5-5 0,-1 3 129,-4 2-129,-3 3 0,-8-1 129,-2 9-129,-2-4 129,0 14 0,-13-14-258,3 10 0,-1 3-129,-3 1 129,-1 4-129,-1 4 129,-1 6 0,-3 1 129,2 4-129,0 4 0,-1 1 129,4 2-129,-3-1 129,6 5 0,-2-6-129,8 7 0,-1-8 0,7 5 0,0-5 0,7 1 0,8-3-129,6-3 0,8-2 0,8-8-258,11 4-645,-3-8-3225,8-4-516,5-4-387,-2-12 0</inkml:trace>
  <inkml:trace contextRef="#ctx0" brushRef="#br1" timeOffset="-82373.648">16687 14187 6966,'2'-16'4128,"-2"16"-645,0 0-774,-8 0-3999,-8-3 129,2 3 645,-7 0 129,-4 7 387,-4 2 258,-8 4 645,6 5 129,-9-1 129,8 12-258,-4-3-129,9 6-258,-1-6-258,9 8 129,0-5-129,11 6 0,3-8 0,5 3 0,6-5-129,9-1 129,5-1-129,9-5-129,4-1 0,3-8 0,3-5-258,4-4-387,5 0-1290,1-9-2709,-5-8-129,3-2-258</inkml:trace>
  <inkml:trace contextRef="#ctx0" brushRef="#br1" timeOffset="-81843.649">16940 14239 7740,'-15'9'4644,"15"-9"-516,0 12-387,0-12-4386,21 2 0,-8-2 129,7 8 0,-1 1 387,2 2 129,-1 3 258,2 0-129,-3 8 258,0-1 0,1 3-129,-5 1-129,2 4 129,-6-2-258,-2 2 129,-4-7 0,-5 2 129,-4-2-258,-8-1 258,-8-5 0,-1-3 0,-9-5 129,-2 1-129,-4-6 129,1 0-129,-3-3 0,5-7-129,2-3 0,7-2-129,6 0 0,9-4-129,9-1 0,4-2 0,13 2 0,7 0-129,7 1 0,7 1 129,6 3-129,-2-6-387,13 13-1548,-4-7-2064,-1-6-516,4 5 0,-4-12 130</inkml:trace>
  <inkml:trace contextRef="#ctx0" brushRef="#br1" timeOffset="-81483.649">17508 13631 5547,'-6'37'4773,"6"-19"-258,2 9-129,3 0-4386,-1 12 0,1 9 258,1 8 0,-3 7 129,-3 7 129,2 10-129,-2-4 0,0 7 129,0-10-129,0-8-129,0-9-258,0-10 0,1-11-258,2-15-516,8-2-516,-11-18-1419,8-6-1806,-8 6-258,6-26-129</inkml:trace>
  <inkml:trace contextRef="#ctx0" brushRef="#br1" timeOffset="-81283.649">17438 14343 3096,'-57'-56'3870,"35"29"-903,2 8-516,-2-6-516,15 14-387,-1-7-129,8 18-258,8-21-129,19 18 0,2-11-258,15 6 0,7-7-258,15 4-258,6-4-258,9-6-516,12 1-3741,0 3-387,-1-3-387,1 0-258</inkml:trace>
  <inkml:trace contextRef="#ctx0" brushRef="#br1" timeOffset="-80583.648">19116 14076 8127,'-17'0'4902,"17"0"-516,0-10-387,10 5-4128,9 1 0,8 3 129,4-3-129,1 2 129,5 2 0,-2 0 0,-1 9 129,-2 6 0,-4 7 0,-2 7-129,-5 7 129,-1 5-129,-6 6 0,-3-1 0,-4 2-129,-3-2 387,-4-8 0,-5 1 0,-7-10 0,-4-4 129,-4-8-258,-3-3 129,-4-7-129,0-7-129,-1 0 0,1-9 0,4-2-129,2-6 0,6 1 129,2-5-129,3 3 0,6 0 0,4 4 0,0 2 0,10 0 129,6-1-129,8 0-129,7-4-258,12 5-903,0-7-2709,7-8-645,7 0-129,-3-7-258</inkml:trace>
  <inkml:trace contextRef="#ctx0" brushRef="#br1" timeOffset="-79653.648">19914 13710 1935,'-16'-9'4515,"16"9"-129,-20-2-387,20 2-1677,-10 0-2322,10 0 129,-7 9 129,7-9 0,-4 20 387,1-1-129,3 13 129,0 10 0,4 13 0,-2 6 0,4 16-129,-2 2-129,2 7-258,-1-5 0,4-5 0,-2-10-258,-2-11 129,-2-11-258,-2-15-258,1-8-129,-2-21-129,-10 0 129,-9-13 0,2-11 0,-10-11 0,1-5 258,-6-8 0,1 1 387,-3-1 129,1 1 129,3 7 0,1 2 0,5 11 129,3 3 0,6 9-129,0 3 129,15 12 0,-8-12 129,16 11-129,8 0 129,15 1-129,10-6 0,12 4-258,10 0-645,0-6-774,15 8-1419,-8-11-645,1 8-258,-9-7 129,-3 10 258,-16-7 1032,1 7 1161,-11 0 1290,-10 0 1290,-7 0 645,2 0 387,-18 0-129,15 8-258,-4 0-645,-11-8-516,10 13 0,-10-13 0,8 13-258,-8-13 258,14 7-387,-14-7-129,17 0-258,-4-3 129,0-5-258,0-6 129,1-3-129,-1-1-258,-2-1 258,-1-2-258,-2 0 129,-2 4-129,-5 2 129,-1 4-258,0 11 129,-20-13 129,2 13 129,-5 1-129,-4 8 258,-7 3 129,-1 7-129,-3 1 516,4 8-387,-1 2 129,7 4-258,0-1 129,10 4-258,5-1 0,9-2 129,4 0-258,6-1 129,12-6 0,8 0 0,11-5-258,3-8-387,17 7-2064,2-12-1806,3-8-645,1-1-387,5-8-129</inkml:trace>
  <inkml:trace contextRef="#ctx0" brushRef="#br1" timeOffset="-78753.648">21753 13564 3354,'0'12'4386,"0"-12"-129,0 12-258,0 0-3225,0 4-903,0 9 258,0 6 129,0 13 258,-6 14-129,1 14 129,-6 11-129,4 7 0,-5 1 0,3-1-258,2-8 0,0-9-258,2-14-129,1-16-645,4-24-3225,1-3-258,-1-24-387,0-8 129</inkml:trace>
  <inkml:trace contextRef="#ctx0" brushRef="#br1" timeOffset="-78513.648">21459 13989 5547,'53'1'4515,"-11"0"-129,1-5-387,12-6-3999,5-6-387,7 1 129,-3-5 0,-1-3-129,-7-5 258,-3 0-129,-10-3-258,-4 2-387,-11-6-1548,-10-2-1419,3 6-516,-12-9 0</inkml:trace>
  <inkml:trace contextRef="#ctx0" brushRef="#br1" timeOffset="-77573.648">22129 13499 1032,'-24'12'3741,"11"-6"129,8 9-1677,3 5-903,-6 1 129,7 13-129,-4 0-129,4 18 0,-7 1-387,6 10-129,-5-4-129,5 9-258,-3-10 0,4-2-258,1-10 258,0-9-129,3-12 0,8-12 0,2-8 0,5-5-129,1-10 0,3-6 129,1-7 0,3 1 0,-6-2 258,1 5-129,-7 2 387,-4 5-258,-5 2 0,-5 10 0,0 0-129,6 10 0,-6 8 0,-2 5-129,1 5 0,1 4 258,1 0-258,6 4-129,3-1-129,6-5-387,5 3-387,3-17-258,10 4-903,-9-20-387,14 8-387,-15-19 387,14 4 129,-19-15 387,9 4 645,-11-3 387,1 2 1032,-6 5 645,-5 2 258,-7 12 129,11-15 129,-11 15-129,0 0 258,13 0-258,-13 0 0,8 10 0,-8-10 0,20 4-129,-10-4-387,10 0-129,-4-7 0,4-3-129,-4-8 0,5 6 0,-5-6-129,1 3-129,-5-4 258,0 1-258,-4 0 0,0 3-129,-3 1 129,0-1-129,-2 3 0,-2 0 129,-1 0-258,0 12 258,-4-17 0,4 17-129,-18-12 0,5 8 0,-3 4 129,-2 0-258,-4 2 258,1 9-129,-3-3 0,2 9-129,-1 0 129,5 3 0,-1 1 129,2 8 0,4-3 129,8 3-129,2 4 129,3 0 0,5 0-129,9-3 0,7 1 0,8-7 0,2 0-129,3-4 258,8-4-516,0-3 129,7-3-129,-5-6-387,6 8-1935,-4-9-2064,-8-3-258,-2-7-516,-9-14 258</inkml:trace>
  <inkml:trace contextRef="#ctx0" brushRef="#br1" timeOffset="-75913.648">23596 13938 516,'0'-11'1935,"0"11"258,0-13 129,0 13 129,0 0-129,0 0-258,0 0-258,-3-14-516,3 14-387,0 0-258,0 0-258,0 0-129,0 0-258,2 7 258,-2-7-258,6 20 129,-3-6 0,0 3 0,2 6-129,-1-3 258,-1 6-129,-1-7 0,3 3-129,-3-4 258,2 1-129,-3-4 0,0-5 0,-1-10 129,4 13-129,-4-13 129,0 0 129,0 0-258,0 0 129,12-10-129,-5-3 0,0-6 129,4-3-258,1-6 0,1 2 129,0-3-129,0 1 0,2 3-129,-2 2 258,1 3-258,-1 5 129,1 3 0,-5 2-129,2 5 129,-11 5 0,18-4 0,-18 4 129,13 5-129,-13-5 129,9 21 0,-3-5 0,-3 0 129,0 6-129,0-1 129,1-1-129,-3 1 129,3-3-258,-2-4 387,2-2-387,-4-12 129,9 11 0,-9-11 0,23 0-129,-9-3 0,4-3 129,0-6-258,1-2 258,-1 2-258,-2-5 129,-2 1-258,-1 3 258,-3 1-129,-1-1-129,-9 13 129,16-14 0,-7 12 0,-9 2 129,17 4 0,-17-4 0,15 25 0,-7-4 0,1-1 129,-2 9-129,-3 0 129,0 1-258,-1 0 0,-3-2 0,6 5-774,-7-8-2838,1-4-1032,3-7-258,-3-14-387</inkml:trace>
  <inkml:trace contextRef="#ctx0" brushRef="#br1" timeOffset="-75343.649">24380 14203 5805,'-13'0'4515,"-1"4"-258,14-4 0,0 0-3999,0 0-129,-13-4 129,8-7 129,5 11 129,-6-24 0,6 10 0,0-7 129,2 1-387,4-2 0,5-1-258,-3 2 129,6 1-258,2 2 129,-1 1-129,1 9 258,2 2 0,-4 6-129,-1 3 0,-1 6 129,-3 5-258,-2 7 258,-4 1-129,-1 2-129,-2 1 129,0-3 129,-2-1 0,-3-2 0,-3-2 0,-4-5 0,1 1-129,-5-8 0,1 2 0,-3-2-258,-3-2 0,3 1-129,-1-4 129,4 2-516,-3-7-903,18 5-2709,-11-17-258,9 1-387,9-1 0</inkml:trace>
  <inkml:trace contextRef="#ctx0" brushRef="#br1" timeOffset="-74893.648">24702 13992 9288,'-4'40'4773,"-3"-27"-645,7 3-258,-7-4-4515,5 8 258,-3-5 129,2 2 258,2-5 258,1-12 129,0 21 129,0-21-129,0 0 129,12 6-129,0-6-258,-3-2 0,3-5-129,0-4 0,1 0 0,0-4 0,-1 2 0,-2-2 0,-1-1 129,-2 1 0,2-1-129,-6 0 0,3 0 129,-4 2-129,0-4 129,-1 6-387,-1 0 129,0 0 0,0 12 0,-1-14-387,1 14 0,0 0-645,-13-2-1548,13 2-1806,-4 7-258,4-7-258</inkml:trace>
  <inkml:trace contextRef="#ctx0" brushRef="#br1" timeOffset="-74113.648">25117 13926 1677,'0'0'2709,"0"0"-1548,0 0-903,0 0 903,-12 0 258,12 0 645,-16 8 0,10 4 0,-10-9-129,8 8-645,-9-3-258,4 6-387,-2-5-387,1 4-129,-1-1 0,1-1 0,2-3 129,2 4-129,10-12 0,-17 19 129,17-19 0,-10 20 0,10-20-129,-1 22 0,1-10 129,0-1-129,0-11 0,6 16 0,-6-16 0,5 11 0,-5-11 0,0 0 129,0 0-129,0 0 129,0 0-258,0 0 129,13 1 0,-13-1-129,0 0 0,0 0 0,0 0 0,0 0 0,0 0 129,0 0-258,0 0 129,0 0 0,13 0 0,-13 0-129,9 0 0,-9 0 129,14 7-129,-14-7 0,9 12 0,-9-12 0,7 19 0,-4-7-129,-3 8-129,0-6 258,-3 4-258,-2-4 258,2 3 0,-4-1 129,-1-3 0,-3-1 258,2-9 129,-2-1-129,-5-2-129,1 0 129,-4-5-258,-1-8-258,8 6-903,-11-16-1935,9-1-1419,12 7-387,2-8-129</inkml:trace>
  <inkml:trace contextRef="#ctx0" brushRef="#br1" timeOffset="-73623.649">25231 14114 9030,'-3'20'4515,"3"-20"0,-11 5-645,11-5-4128,0 0 0,0-10 0,0 10 0,6-21 129,1 9 0,0 0 129,1 0 258,-3-1-129,0 1 0,0 2-129,-5-5-258,0 15 0,-4-20 0,4 20 0,-20-12-258,4 11 258,0-4-129,-3 5 0,-1 3 258,2 2-129,0 5 129,4 2 129,1 2 0,2 0-129,3 3 258,3-2 0,3 7 387,2-6-129,0 6 0,1-5 129,11 4 129,-2 2 0,9 2 0,2-1-258,3 2-387,6 6-129,-1-7-774,12 9-2193,-4 0-1290,-9-10-516,2 3-129</inkml:trace>
  <inkml:trace contextRef="#ctx0" brushRef="#br2" timeOffset="-67163.648">13385 15216 1419,'-15'0'3612,"15"0"-1032,-18 0-387,18 0-258,-15 0-387,4-3-387,11 3-129,-14-9-387,14 9 0,-13-16-258,13 16 129,-10-18-258,9 3-129,0-5-129,1 1-129,8-4 0,0-4-129,8 3 0,-2-3 129,5 3 0,0 3 0,0 3 0,0 3 129,1 4 0,-3 5 0,3 2-129,-1 4 129,-2 0-129,3 4-129,-5 6 258,2 2-129,-3 5 129,-1 6-129,-2 0 129,-4 0 0,-1 3 129,-4 2 258,-2-4-129,-4 6 129,-7-8 129,-2 0 0,-9-6 129,2 6 0,-11-11-258,5 5 129,-7-9-129,3-2-129,-1-3-258,5-2-129,2 0-129,-1-4-903,10-6-2967,6-1-516,-1-7-258,10 3 0</inkml:trace>
  <inkml:trace contextRef="#ctx0" brushRef="#br2" timeOffset="-64713.648">15774 14965 645,'-6'12'3612,"6"-12"129,0 0-387,0 0-3483,0 0 0,0 0 258,0 0 516,-11 11 0,11-11 387,0 0 129,-11 0 129,11 0-258,0 0-129,0 0-258,-15 3-129,15-3-258,-6 17-258,6 0 0,0 4 0,0 2 0,0 8-129,0 1 387,0-2-258,1 5 129,-1-8 0,3-3 129,-3-6 0,0 0 129,0-18-258,0 15-258,0-15-1161,0 0-3225,6-15-129,3-3-645,-4-18 388</inkml:trace>
  <inkml:trace contextRef="#ctx0" brushRef="#br2" timeOffset="-63733.648">18244 15007 2451,'-21'-9'2580,"21"9"516,-12-7-387,12 7-258,0-12-258,0 12-903,16-10-645,0 6-387,1-3 0,4 1 0,3-1 129,-1 2-129,-2 1 0,5 4 129,-7 0-258,-1 0 0,-3 1 129,-3 7-129,-12-8-129,19 20 0,-14-6 129,-3 2 0,-2 2 0,-2 9 0,-9-4 0,-2 3 0,0-2 0,-6 4 0,1-3 0,-1 1 0,-2-5 0,5-4-129,1-2 129,5 2 129,1-4-258,9-13 0,0 16 129,0-16 0,23 10 0,-1-6 129,6-2-258,6-1 129,6-1-129,5-3-258,7 3-1032,-2-6-3096,10-2-387,10-4-387,5-5 0</inkml:trace>
  <inkml:trace contextRef="#ctx0" brushRef="#br2" timeOffset="-62873.648">20850 14750 2580,'0'14'4386,"0"-14"-258,0 0-129,0 0-2451,5-6-1677,-5 6 258,0 0 0,0 0 0,0 0 258,10-11 0,-10 11 0,14-10 258,-2 9-258,1-3-258,2 2 0,4-1-129,1 3 0,-2 0-129,0 0 129,-4 5-129,-2 0 129,-12-5 0,13 20 0,-13-20 0,1 21 0,-1-10 129,-6 2 0,-3-1 0,0 0-129,-2-1 129,11-11-129,-17 14 0,17-14 0,-6 11 0,6-11 0,0 0 0,10 13 0,0-9 0,2 4 0,6 1 0,-4 2 0,3 0 0,1 1 0,-2 1-129,1 2 258,-4-2-129,2-2-129,-3 1 258,-12-12-129,13 18 0,-13-18 0,0 20 129,0-20-129,-25 16 129,6-7 129,-7-1-129,-2 0 0,-3-2 0,0 5 0,-2-6 0,2 4-129,1-2-129,1-6-645,11 3-2838,4 1-774,2-5-645,12 0 0</inkml:trace>
  <inkml:trace contextRef="#ctx0" brushRef="#br2" timeOffset="-61963.648">23425 14550 903,'-2'30'2451,"2"-8"-258,-9-12 0,2 10-3483,-2-4 516,4 6 903,-1 1 516,-5-5 1161,7 5 387,-6-5 258,7 7-258,-12-10-258,12 5-774,-8-6-387,8 3-387,-4-5-258,6 1 129,1-13 0,7 19 129,3-12-129,8 0 0,3-1-129,5-4 0,2 0 0,3-2-129,-2 0 0,0-4-129,0 1-258,-7-10-645,3 13-1806,-3-4-1806,-10-8-129,4 7-258</inkml:trace>
  <inkml:trace contextRef="#ctx0" brushRef="#br2" timeOffset="-61673.648">23523 14789 4773,'-1'11'4644,"-7"6"-129,8-17-516,0 0-2967,-3 18-1032,3-6 0,0 4 0,0 1 129,0 4 0,0 3-129,-1 4 258,-1 1-258,2 1 0,0 4 0,0-4-129,5 5-387,0-10-1806,8 2-1806,7 2-258,-1-9-516</inkml:trace>
  <inkml:trace contextRef="#ctx0" brushRef="#br2" timeOffset="-60323.648">25207 14708 1,'0'0'2579,"0"0"-257,0 0-1290,0 0-258,5 0-129,-5 0 387,0 0 0,0 0 258,0 0 0,0 0 129,0 0-258,0 0 129,0 0-645,0 0-516,0 0 129,0 0-129,0 0 129,0 0 129,0 0-129,0 0 0,-3-12 258,3 12-258,0 0 0,0 0-129,-11-9-129,11 9-129,0 0 129,-11-8-129,11 8 0,-12 0 0,12 0-258,-20 0 0,20 0-129,-21 3 258,10 4-129,1-5 129,0 8-258,10-10 258,-19 14 129,19-14 129,-18 19 129,18-19 0,-19 20 129,7-6 0,1-5 0,3 4 0,8-13 0,-19 22 0,19-22-129,-7 17 258,7-17 0,0 0-129,0 0 0,-2 10 129,2-10-129,0 0-129,5 0 0,-5 0-129,21 0 0,-9-1-129,6 1 129,-1 1-129,5 3 129,0 1 0,1 5 0,-2-5 129,1 4-129,-1 2 129,0 1-258,-4-3 0,-2 3-258,-3-5 129,2 3-129,-14-10-129,10 17 258,-10-17 129,0 12 258,0-12 129,-13 10 258,-2 0-129,-8-4 0,1 1 0,-7-4-129,4 0-129,-3 3-129,0-2-129,4 0-387,1-4-129,10 1-1419,1 3-2322,2-8-258,10 4 0</inkml:trace>
  <inkml:trace contextRef="#ctx0" brushRef="#br2" timeOffset="-59803.648">25149 14669 258,'18'4'2322,"-18"-4"-1548,18 0 129,-8 0 516,-10 0 387,21-8 516,-21 8-129,15-11 0,-15 11-1806,18 0-2967,-18 0-1161,11-4-387,-11 4 1</inkml:trace>
  <inkml:trace contextRef="#ctx0" brushRef="#br0" timeOffset="-52563.648">14407 15657 1419,'0'0'2580,"0"0"258,0 0-387,0 0-258,0 6-645,0-6-387,0 0-645,0 0 0,0 0-258,0 0-129,0 0 129,0 0 0,0 0 258,0 0-129,0 0 0,0 0-129,0 0 129,0 0 0,0 0-258,0 0 0,0 0-129,0 0 129,0 0-129,0 0 0,0 0 0,0 0 129,0 0-129,0 0 0,0 0 0,0 0 129,0 0-129,0 11 0,0-11 0,0 0 129,0 0-129,-12 16 0,10-6 0,0 5 0,-2-3-129,3 5 129,-1 0 0,2 5 0,0-3 129,0 6-129,4-1 0,3-5 0,3-1 129,2-1-129,3-6 0,4-4 0,3-5-129,4-2 129,1-10 0,1-4 0,1-3 0,-2-10 0,-2 3 129,-3-7-129,-4 4 0,-5-4 129,-2 2-129,-5 0 129,-2 4-129,-4 4 0,0 1 129,-6 5-258,-4 3 258,0 2-258,-6 3 129,3 2 0,-3 0 0,1 4-129,-1-2 129,0 3-129,-3 0 0,4 9 0,-4-1-129,2 7 129,-3 2-387,0 12-645,0-3-2967,-2 2-645,13 2-129</inkml:trace>
  <inkml:trace contextRef="#ctx0" brushRef="#br0" timeOffset="-51763.648">16776 15480 3999,'0'18'4386,"0"-18"-387,3 21-516,-3-21-4128,4 24-129,-4-12 387,0 7 387,-3-2 0,-1 0 258,1 3 0,-2-2 516,5 5-258,-3-6 387,3 8-387,0-7-129,6 4-129,-3-4 0,2-1 0,-1-6-129,-1 0 129,-3-11-258,5 14 0,-5-14 0,0 0 0,11 15-387,-11-15-1161,0 0-2838,17 0-129,-6-15-387</inkml:trace>
  <inkml:trace contextRef="#ctx0" brushRef="#br0" timeOffset="-50623.649">19705 15497 3225,'-5'-6'3612,"5"6"-129,0 0-2967,0-12-387,0 12 129,7-15 0,1 4 258,5 4 387,-3-6-258,7 5 258,-8-2-129,8 4-258,-7-1 258,6 0-387,-16 7-258,18-4-129,-18 4 0,19 0-258,-19 0 129,17 7-258,-17-7 258,13 22 0,-8-8 129,-2 1-129,-1 2 0,-2 4 0,0-3 129,0 6-129,-2 1 129,-3 0 0,-2-1 0,-2 1 129,-1-1 129,1-2-129,0-2 0,1-3 258,2-5-258,2 0-129,4-12 129,-3 14 0,3-14 0,0 0 0,8 9 129,1-6-129,3-3 129,7 0 0,0-7 129,6 4-129,1-4-129,3 1 0,1 1 0,1 1 0,-1 4-258,1-2 0,-2 2 0,1 0-645,11 8-645,-6-3-2967,5-5-258,12 1-258</inkml:trace>
  <inkml:trace contextRef="#ctx0" brushRef="#br0" timeOffset="-49583.648">22258 15176 2580,'0'0'4257,"0"0"-129,-18 0-258,18 0-3096,0 0-645,0 0 258,-3-10 258,3 10-129,0 0 0,0-11 129,0 11-129,7-2 0,6-1-258,-2-2-129,2 1-129,3 4 0,1-1-129,1 1 0,-3 0 0,0 0 0,-15 0-129,17 15 0,-17-15 0,10 17 129,-9-6-129,-1 3 258,0 0 0,0-1 0,-5 0 258,-2-2-129,-2 3 0,2-2-129,-4-4 129,11-8 0,-17 12-129,17-12 0,-12 7 0,12-7 0,0 0-129,0 0 129,3 15 0,-3-15 0,18 21-129,-7-9 129,3 2 0,3 2-129,0 3 0,4-2-129,0 1 129,-2 0 0,-3-4 129,0 2-129,-5-2 129,-6 0 129,-3-1 0,-5 1 0,-8 1-129,-7-4 258,-2 2-129,-7-5 0,1 2 258,-6-3-129,2-2-129,1-5 0,2 3-129,6-3 0,-1 0-387,22 0-1290,-23 0-1806,23 0-1290,0 0-129,9-10 517</inkml:trace>
  <inkml:trace contextRef="#ctx0" brushRef="#br0" timeOffset="-48573.648">24261 15207 3225,'7'-14'3612,"-7"14"-129,0 0-1935,0 0-1032,6-10 387,-6 10-129,0 0 258,0 0-258,0 0 258,3-11-129,-3 11-129,0 0-387,0 0-129,0 0-258,0 0-129,-4 9 0,4-9 0,-9 18 0,9-18 0,-13 21 129,4-4 0,2 1 0,-1 3 258,-3-2-129,5 3 129,1-3 0,2 4 0,-2-8 129,4 2 0,-1-3-129,2-2 0,0-12 0,8 15-129,0-12 129,10-1 129,-5-2-387,10 0 129,-1-1 0,2-2-129,2-1 0,-1 1 0,0 1 0,-1 1-258,-2 1-129,-3 0-129,6 0-774,-5 0-2064,0 0-1419,5 0-129,-9 0 0</inkml:trace>
  <inkml:trace contextRef="#ctx0" brushRef="#br0" timeOffset="-48213.649">24360 15342 1419,'10'20'2967,"-10"-20"0,9 28-387,-6-13-3483,-1 4 903,0 1 258,-2-1 516,0 8 387,-6-6 387,5 11 258,-8-9-129,9 12-387,-4-3-903,-2-7-1548,2 3-3096,4 5-258,0-19-387</inkml:trace>
  <inkml:trace contextRef="#ctx0" brushRef="#br0" timeOffset="-36283.649">5137 5227 1,'-8'-14'1547,"8"14"-515,-17-14-129,7 9 0,-3 1-258,-4-2 0,0-1 129,-2 0 0,-6-2 0,2 1-129,-6-4 129,5 4 0,-6-5 0,2 2-258,-5 0 258,5 4-129,-4-5-129,3 7 0,-3-6-129,2 7-129,-1-1-129,-1 5 0,1 0 129,1 0-258,-5 0 0,1 5 129,0 3-129,-1 3 0,-1 1 0,1 1 0,-2 1 0,3 3 0,-1-1 0,3 4 0,-2-1 129,3 2 0,-4-2 129,5 4-129,-1-1 129,2 2 129,-1 0 0,4 3-129,1-4 0,2 4-129,1-5 0,2 3 0,3-1 0,2 2 0,-2-2 0,4 5-129,-1 0 0,1 5 258,1 0-258,-2 3 129,4 4-129,-2 1 0,2-2-129,3-1 129,1 2 0,1-2 0,2-3 0,3 3 129,0-9 0,9 4 0,0-2 129,8 1-129,0-1 258,8-2-258,2 2 129,1-1-258,6 2 129,-1-2-129,-1-1 0,5-3 129,-4-3-258,0 2 258,1-6-129,0-2 129,0-2-129,1-5 129,0-2-129,2-4 129,2-2-129,2-3 0,-1 0 0,3-7 129,-3 0-129,4-2 0,-1-5 129,3-2-129,-3-3 0,3 1 129,-3-5-129,2 0 0,-3-6-129,0-3 129,-5 0-129,2 0 129,-3-6 0,-3 1 0,-1-4-129,-1-2 129,-1-2 0,-4-4 0,-1-2 0,-4-5 0,-3 0 129,-4-3-129,-4 1 0,-7 3 0,-3 0 129,0 4-129,-7 3 0,-5 6 129,-3 4 0,-5 2-129,-4 6 0,-2-1 0,-6 4 0,-4 3 0,-3 4 0,-6-1-129,3 4 0,-5 3 0,7 6 0,-2-2-387,12 10-387,-4-1-1290,9 5-2064,7 11-387,3-3-387</inkml:trace>
  <inkml:trace contextRef="#ctx0" brushRef="#br0" timeOffset="-33543.648">8873 6302 129,'0'0'387,"0"0"0,0 0 129,9 0-129,-9 0 258,24-1 129,-9 0 0,1-1 0,5 2 0,1-3 129,5 3 0,0 0-258,5 0-129,0 0 0,2 0 0,2 0 0,7 3 129,-5-3-129,5 0 129,-2 0 0,3 0 0,0 0 129,3 0-258,-4-1 129,6-1-387,-6 2 0,6 0 0,-2 0-129,3 0 0,-2 2 258,2 1-258,-3-3 258,3 2-129,-1-2 0,1 0 0,-3 0 129,0 0 0,-2-2-129,2 2 0,-4-2-129,2 2 0,-7 0-129,3 0 129,-5 2-129,0-1 129,-3 2-129,0-3 129,-3 0-129,-1 0 129,-7 0 0,2 0 0,-5 0 0,-6 0-129,0 0 129,-13 0-129,14 0 129,-14 0-258,0 0 258,11 0-129,-11 0 0,0 0 129,0 0-129,0 0 0,0 0 129,0 0 0,0 0-129,0 0 0,0 0 129,0 0-129,0 0 0,0 0 0,0 0 0,0 0 0,0 0 0,0 0 0,0 0 0,0 0 0,0 0 0,0 0 0,14 0 0,-14 0 0,13 0 0,-13 0 0,19 0 0,-8-2 0,0 1 0,-11 1 0,15 0 129,-15 0-258,15 0 258,-15 0-129,0 0 0,10 0 0,-10 0 0,0 0-129,0 0 129,0 0 0,0 0 0,0 0 0,0 0 0,0 0 0,11 0-129,-11 0 129,0 0-129,0 0 129,0 0-258,0 0-387,16 12-3741,-5-4-258,-11-8-903,18-14 387</inkml:trace>
  <inkml:trace contextRef="#ctx0" brushRef="#br0" timeOffset="-29743.648">14501 13422 1548,'-14'0'2064,"14"0"129,0 0 0,-6-8-387,6 8-516,-5-13 0,5 13-129,-8-14-258,8 14 0,-13-25-129,9 14-129,-6-9-129,5 4 0,-7-4-129,6-4 0,-4 0-258,3-3 129,0-7-129,2 1 129,-2-6-258,5 0 129,-2-1 0,4 3 0,-1 0-129,1 3 129,0 5-129,0 5 129,1 4-129,3 4 0,-2 4 129,-2 12-129,4-15 0,-4 15-129,0 0 129,0 0 0,0 0-129,0 0 129,0 0-258,0 0-129,0 0-645,0 0-1419,0 0-2064,0 0 0,0 0-516</inkml:trace>
  <inkml:trace contextRef="#ctx0" brushRef="#br0" timeOffset="-28563.648">12689 11843 2709,'12'12'4128,"-12"-12"0,0 0-645,8 13-3612,-8-13-129,0 0 387,11 17 0,-11-17 129,6 18 258,-6-7-129,0 5 0,0 1 258,0 8-129,0 3-258,0 6 0,0 3 0,0 4-129,6 2 0,0 3 0,-1 0-258,1-3 258,-3-4 129,3 0-258,-3-7 129,-2-6-258,0-3 129,-1-6-387,0-3-129,0-14-2838,-9 5-1032,9-5-387,-7-23 258</inkml:trace>
  <inkml:trace contextRef="#ctx0" brushRef="#br0" timeOffset="-27973.648">12576 11885 1548,'11'2'3225,"1"-2"0,-12 0-3096,18-2-516,-7-1 645,1 0-129,4 2 258,1 0 0,1 1 0,3 0-129,1 2 129,2 6-258,2 2 129,0 0-258,3 4 0,-2 2 0,1 1 0,0 5-129,-3-2 258,-1 5-129,-4 4 129,-4 0 129,-1 4-129,-5 3 0,-3 3 0,-5 0 129,-1 1 129,-1-1-129,-3-5 129,-6-2 258,-3-1-387,-7-7 516,-1 3-258,-5-10 0,0 3 129,-7-6-258,1 3 129,-2-3-129,1-1 0,-1-6-129,3 2 0,1-6-129,4-3 0,2 0-129,5-1-129,6-1-516,1-10-774,11 12-1806,0-16-1161,2 1-129</inkml:trace>
  <inkml:trace contextRef="#ctx0" brushRef="#br0" timeOffset="-27113.648">13195 12337 3354,'14'14'4257,"-14"-14"-129,0 0-387,0 0-3483,0 0-645,11 8 129,-11-8 0,0 0 516,10 2 0,-10-2 0,0 0 258,0 0 0,0 0-129,13-5 0,-13 5 0,15-9-258,-5 1 387,5 0-387,-2-3-129,2 1 0,-2-3 0,-1-1 0,-3 0 0,-5 1 0,0 0-129,-3 2 129,-1 0 129,-1-1-129,1 12 0,-11-14 0,11 14 0,-18-10 0,8 5 0,-4 5 0,2 0-129,-4 0 129,2 2 129,-1 5-129,2-1 0,0 3 0,2 1 0,11-10 0,-17 21 0,11-8 0,4 3 0,2 0 0,0 0 0,0 1 0,2 1 129,3 2 0,1 0 129,1 1-258,0-1 258,2-3-129,-2 0 129,3 0-129,-1-3 129,2-1-129,1-4 0,2-3 0,0-3 0,2 0-129,0-3 0,3 0-129,0-5-258,-4-10-258,12 7-1548,-8-8-2193,-1-8-387,7 1-129</inkml:trace>
  <inkml:trace contextRef="#ctx0" brushRef="#br0" timeOffset="-26393.648">13602 11822 645,'0'0'3483,"0"0"-129,0 0-2193,0 0-516,-10 4 0,10-4 129,0 0 0,0 10 129,0-10 129,-1 19-129,-3-9 129,4 6-387,-4 4 0,4 9-129,-4 2-258,1 6-129,0 0 129,1 4 0,1 0-258,1 4 387,3-6-258,6-3 0,2-7 129,5 1-129,5-9-129,0-3 0,3-6 0,-1-4 0,-1-3 0,-1-5-129,-4 0 0,-1-1-258,-1-2-258,-6-9-1548,-1-1-2064,5 4-387,-4-13-129</inkml:trace>
  <inkml:trace contextRef="#ctx0" brushRef="#br0" timeOffset="-25693.648">13479 11981 516,'2'12'2451,"-2"-12"-2709,0 0 258,0 0 516,0 0 516,0 0 258,0 0 387,13 15-258,-13-15 258,0 0 0,9 0-387,2 0-129,-11 0-387,20 0-129,-6-5-258,5 3 129,1-3-129,8-2-129,2-1 0,7 3 0,1-2 0,1 0 129,6 1-258,-2 2 129,2-1-129,-3 5 0,-4-4 0,-2 3 0,-5-2-129,-3 3 129,-7-1 0,-5 1-129,-4 0 0,-12 0 0,13 0 129,-13 0-258,0 0 0,0 0-387,0 9-1419,0-9-2322,-8 1-387,8-1-387</inkml:trace>
  <inkml:trace contextRef="#ctx0" brushRef="#br0" timeOffset="-19223.648">14438 11565 516,'0'10'3354,"0"-10"0,0 0-2451,0 0-774,0 0 129,0 0 258,0 0-129,0 0 258,0 0 258,-6-6 0,6 6 0,0 0-129,-12-2 129,2-1-516,10 3 129,-18 0-258,5 8-258,-2 1 0,-1 2 0,-2 1 0,-4 5 129,-1 0-129,-1 7 0,-3 0 129,0 6 0,-3 5-129,-1 7 129,1 5 0,2 0-129,0 6 258,5 3-129,4-4-129,5 2 0,5-8 0,6-3 129,3-4-258,2-4 258,10 0 0,2-5 0,6-2 0,2-6-129,4 0 129,0 1-129,1-7 129,4 1-129,-2-8 0,-1 1-129,-5-7 129,2 0 0,-8-2 0,-1-1 0,-3 0 0,-13 0-129,15 0 129,-15 0-516,0 0-1677,13-2-1935,-13 2-387,0-16-129</inkml:trace>
  <inkml:trace contextRef="#ctx0" brushRef="#br0" timeOffset="-18523.648">14509 12150 3225,'-10'0'3741,"-6"-9"-258,16 9-3096,-14-12-129,14 12 129,-13-21 129,5 6 0,3 2 0,-4-4 0,7 1 129,-4-5-258,6 3 129,0-2-258,6 1-129,4 1-129,4 2 0,6 4 0,3 0 0,3 7-129,1 2 129,2 3-129,-2 2 129,1 7-129,-5 3-129,-1 0 258,-3 4 0,-5-2 0,-1 1 258,-6-1-129,-1 2 129,-6-3 0,0 2 0,-3-1 0,-6 2 129,-8-4-129,-2 5 0,-5-3-129,-3-2 0,-5-1 129,-1 1-129,-4-6-129,4 0 0,-2 1-387,2-3-1032,5-4-2451,4 6-645,-5-6-129</inkml:trace>
  <inkml:trace contextRef="#ctx0" brushRef="#br0" timeOffset="-16243.649">14983 12096 1161,'-8'0'3096,"8"0"-1806,0 0-129,0 0-387,0 0-129,0 0 129,0 0-129,0 0 129,0 0-129,0 0-129,0 0 0,0 14 0,0-14-129,-6 28-129,-1-11-129,-2 7 0,-2 0 0,0 3 129,-6-2-129,6-1 129,-4-3 129,4-4-129,-1-3 258,3-3-129,9-11-129,-11 18-129,11-18-129,0 0-258,-2 13-129,2-13-645,0 0-387,0 0-1290,0 0-1548,5 0 0</inkml:trace>
  <inkml:trace contextRef="#ctx0" brushRef="#br0" timeOffset="-15553.648">15185 11939 129,'0'0'2064,"0"0"-129,0 0-129,0 0 0,0 0-516,0 0-387,0 0-645,0 0-129,0 0-129,0 0-129,0 0 129,0 16 0,1-3 129,1 2-129,3 3 129,0 3 129,0 0-129,2 2 0,2-2 0,-2-1 0,1-1-129,-1-4 129,-2-1 0,-5-14 258,8 17-258,-8-17 129,0 0 258,0 0-387,0 0 129,0 0 0,0 0-258,0 0-129,0 0-258,5 11-1032,-5-11-1419,0-7-1032,10 4-258</inkml:trace>
  <inkml:trace contextRef="#ctx0" brushRef="#br0" timeOffset="-14403.648">15177 11568 903,'14'0'1548,"-14"0"0,0 0-258,13 0 258,-13 0-645,19 0 0,-7 1-258,4 2-129,2 1-258,1 4-129,5 0 0,2 3 0,-1 1 129,5 3 0,-3 1 0,3 2 258,-4 2-129,3 6 0,-4-2 258,-1 7-387,-1 2 129,0 3-258,-3 11 0,-3 2-129,1 4-129,-7-2 129,2 0 0,-5-4 0,-7-3 0,-1-2 387,0-13-129,-7-3 258,-9-6-129,5 0 0,-11-6 258,2 2-258,-4-3 0,1 2-387,-3-3 258,2 0-129,0-3 0,2-1-129,3 0 0,1-2 0,2-1 0,4-2-129,12-3 0,-16 3-387,16-3-387,0 0-387,0 0-1548,9 6-1548,-4-11-129</inkml:trace>
  <inkml:trace contextRef="#ctx0" brushRef="#br0" timeOffset="-4513.648">14268 12884 645,'0'0'774,"-10"-8"0,10 8-258,0 0 129,0 0-129,1-12-387,-1 12-129,0 0 0,0 0-129,14-9 258,-14 9-129,0 0 129,0 0 0,6-10-129,-6 10 129,0 0 129,10-15-258,-10 15 0,8-12 129,-8 12 0,8-11 516,-8 11 129,0 0 387,0 0-129,0 0 0,5-11 129,-5 11-387,0 0 0,0 0-516,0 0-258,0 0-129,0 0 0,0 0-258,0 0 258,0 0-258,0 8 387,0-8 0,0 0 129,0 0 129,0 0-129,0 14 0,0-14 0,-10 16 0,2-5 0,-2 3 0,-1 6-129,-2-1 0,-2 6 258,-5 1-129,4 3 129,-4-2-129,1 2 129,2-3 129,-1 1-129,2-8 0,3 0-129,6-7 129,7-12 0,-8 17-258,8-17 129,0 0-258,0 0-129,0 0 129,6-7-258,-6 7-645,10-14-903,-4-3-1935,10 13-258</inkml:trace>
  <inkml:trace contextRef="#ctx0" brushRef="#br0" timeOffset="-4033.648">14360 12784 1935,'0'0'1419,"0"0"-1419,0 0-129,0 0 0,0 0 129,0 0 0,0 0 258,0 0 258,0 0 0,0 0 129,15 17 0,-15-17 0,19 23 258,-7-7-516,3-1 258,2 6-258,2-4 258,5 1 0,1-4-129,2 1 258,1-4-129,2 2-129,-5-6 0,1 0-258,-4-2 0,-3 0-129,-6 0 129,-1-1-258,-12-4 129,12 7 129,-12-7-129,0 0 0,0 0 0,0 0-387,0 0-903,15 15-2580,-15-15-387,9 3-129</inkml:trace>
  <inkml:trace contextRef="#ctx0" brushRef="#br0" timeOffset="-1753.648">16879 13604 645,'-8'0'1032,"8"0"-129,0 0-129,0 0-258,0 0-129,-3 10 129,3-10 387,0 0 129,0 0 0,0-11 258,-2-5-129,2 4 129,-1-12 258,1 1-387,0-14-258,0 1-387,0-6-129,0-3 258,0-2-516,3-3 258,-2 1-258,3 1 0,-4 0 0,3 2-129,-2 4 0,2 5 0,3 4 0,-2 4 0,0 7-129,2 1 0,-1 6 0,0 3 0,-5 12-258,14-10-516,-3 10-516,-11 0-1032,0 0-1806,16 12-258</inkml:trace>
  <inkml:trace contextRef="#ctx0" brushRef="#br0" timeOffset="-693.648">16649 13065 1806,'0'0'1419,"-10"0"-387,10 0 258,0 0 0,0 0 129,0 0-129,0 0 129,0 0-258,0 0 0,-1-13-258,1 13-258,5-18 0,1 5-387,1-3-129,2-1 0,1-2 129,2 1-258,0 1 258,2-2-129,-2 2-129,0-2 0,1 7 0,-3-1 0,3 4 0,-3 1 0,0 0 0,-10 8 0,20-8-129,-11 8 129,3 0 0,-3 0 0,1 0 0,-10 0 0,19 0 0,-19 0 0,12 8 0,-12-8 0,0 0 0,16 17 0,-16-17 129,8 18-129,-1-6 0,1 3 0,0-3 0,1 4 129,2-1-129,2 0-129,-1 0 129,3 1 0,-2-2 0,0-2 129,-2 1-129,0-2-129,-11-11 129,16 21 129,-16-21-258,9 16 129,-9-16 129,4 13-129,-4-13 0,0 11 129,0-11-258,0 0-129,0 17-516,0-17-1677,0 0-1806,0 0-387,-12 0 259</inkml:trace>
  <inkml:trace contextRef="#ctx0" brushRef="#br0">16124 11698 645,'0'0'1161,"0"0"-258,0-5-258,0 5-387,0 0 129,0 0-129,0 0 129,0 0-258,0 0 129,0 5-129,0-5 0,0 0-129,0 0 0,1 17-129,-1-17 129,0 22 129,0-5 387,0 7-258,-1 6 387,-4 2-129,-2 14 0,2 3 0,-5 2 129,6 4-258,-3-3-258,2-1 258,-1-6-258,6-2-129,-2-13 0,2-7 129,0-6-129,0-6 129,0-11-129,0 12-258,0-12-387,0 0-516,-7-15-258,7 15-1677,-17-34-258</inkml:trace>
  <inkml:trace contextRef="#ctx0" brushRef="#br0">16181 11746 1419,'5'21'4128,"-5"-21"129,3 23-516,2-9-3225,1 2-774,1 1 0,0 6 129,2-5 0,1 5 129,-2-1-129,1 3 258,0 3-129,1 1 129,1 0 0,-1 1-129,2 2 258,1-2-129,0 4-129,1-5-129,-1-2 129,3-1 0,-4-4-258,2-6 258,-6 0 0,-8-16 258,17 18 0,-17-18 129,0 0 258,0 0-129,13 0-129,-13 0 129,0-13-129,0-3-129,0-1-129,0-6-129,0-4 0,0-2 0,0-5 0,0-1 0,1-2 0,3-3 129,1 0-129,3 1 0,2 1 0,-1 1 0,4-1-129,-1 3 258,1 4-129,0 0 0,-1 2 129,1 2-129,-3 5 0,-2 2 129,1 4 0,-2 4-129,-7 12 0,7-15 0,-7 15-129,0 0-129,0 0-129,0 0-645,0 0-1032,0 0-1935,2 13-774,-2-13 258</inkml:trace>
  <inkml:trace contextRef="#ctx0" brushRef="#br0">16213 11861 129,'0'0'516,"0"0"-129,0 0 258,-12 8 0,12-8 129,0 0 129,0 0 0,0 0-129,0 0 258,0 0-258,0 0-129,0 0-258,0 0 0,0 0-129,0 0-129,0 0 129,0 0-258,-12 0 258,12 0-129,0 0 129,0 0-129,0 0 258,-12-9-129,12 9 0,0 0 0,0 0 129,-10-7-129,10 7-129,0 0 0,0 0 0,0 0 129,-10-13-258,10 13 0,0 0 0,0 0 129,0 0-129,-8-7 0,8 7 0,0 0 0,0 0 129,-13-7-129,13 7 0,0 0 0,0 0 0,0 0 129,0 0-129,-9-12 0,9 12 0,0 0 129,-3-12 0,3 12 0,0 0 129,-6-12-129,6 12 0,0 0 0,-11-10 0,11 10 0,0 0-258,-7-12 129,7 12-129,0 0 0,0 0 0,0-14 0,0 14 129,0 0-258,3-15 516,-3 15-129,0 0-129,3-13 129,-3 13 0,0 0 0,0 0 0,0 0-129,0 0-129,0 0 0,0 0 0,0 0-129,0 0-129,0 0 129,0 0-387,0 0 258,0 0-258,0 13 0,0-13-774,2 11-1935,7 4-129</inkml:trace>
  <inkml:trace contextRef="#ctx0" brushRef="#br0">17031 11497 1548,'0'0'1806,"0"0"129,0 0 0,0 0 0,-9 1-774,-1 10-258,-5-1-387,-1 6-258,-4 4 0,-5 1 258,-1 4-258,0 7-129,-3-3 129,2 6-129,-2 3 129,1 3-129,1-1 0,2 6 0,1 3 0,5 0 0,4 1 0,5 1 129,4-4 0,6-1 0,0-4-129,6-2 0,6-7 0,3-2 129,4-6 0,3-2 129,3 0-258,2-7 0,-2-2 129,8-1-129,-4-3 0,2-1-129,-4-4 0,-2 0 0,-1-2-129,-6-3-129,0 5-774,-7-5-1419,-11 0-1806,23-8-129,-16-6 0</inkml:trace>
  <inkml:trace contextRef="#ctx0" brushRef="#br0">17148 11807 2322,'-8'-15'258,"8"15"129,-2-12 0,2 12 387,0 0 129,0 0 387,0 0 0,0 0 0,0 13-129,0-1 0,0 2 0,0 5-387,0 3 0,-1 8-258,-3 1-129,1 4 129,-6-1-258,1 2 129,-3-1-129,4-3 0,-5-3-129,7-3 0,-2-4-129,3-6-645,4 1-1161,6-2-2451,-6-15-258,10 5 0</inkml:trace>
  <inkml:trace contextRef="#ctx0" brushRef="#br0">17317 12109 2967,'8'20'3096,"-3"1"129,-4-9-3870,2 8 129,-3 1 516,1 2 0,-1 6 258,0 0 258,0 4-129,-4-4 129,2-2-258,0 0-387,-1-1-1677,-5-14-1935,14 3 129</inkml:trace>
  <inkml:trace contextRef="#ctx0" brushRef="#br0">17468 11927 1032,'-14'5'3225,"14"-5"-1677,0 0-516,0 0 129,0 0-258,0 0-258,6-13 129,-6 13 0,15-12-129,-15 12-129,21-11 0,-21 11-129,18-3-129,-18 3-129,19 1 129,-19-1-129,12 17 129,-6-5-129,-3 4 258,-1 0-258,0 1 258,-2 2-129,0 4 0,-6 0 0,0 6 0,-4-2 129,0 3-129,-5 0 0,1 3 0,-3-4-129,3 0 129,0-7-129,3 2-129,5-7 0,2-2 129,3-3-258,1-12 129,12 12 0,0-7 0,3-5 0,3 0 129,3 0-129,1 0 0,1-3 0,-2 1-129,3-1-258,-1-3-645,3-2-3096,3 6-516,-7-11 129</inkml:trace>
  <inkml:trace contextRef="#ctx0" brushRef="#br0">17674 11522 2580,'0'0'3225,"8"-2"-774,-8 2-2322,10 0 129,-10 0 129,18 15 129,-9-2 129,1-1 0,3 5 0,-2-2 129,7 4 0,-2 0-258,7 3 0,-2 1-258,6 2-129,-2 2 0,3 5-129,-3 5 129,1 1-258,-5 3 129,-2 2 0,-2 3 129,-5 0 0,-4 2 129,-1 1 0,-7-7-129,0 3 129,-9-6 0,0 1 258,-10-3-258,3 0 129,-6-4-129,1-1-258,3-3 129,-2-2-516,8 4-1161,0-2-2838,-1-19-129,13 4-258</inkml:trace>
  <inkml:trace contextRef="#ctx0" brushRef="#br0">19008 12936 2322,'-7'-14'2838,"-2"1"258,9 13-258,-7-11 0,0 0-774,7 11-387,0 0-645,0 0-387,-5-13-258,5 13-516,0 0-129,0 0-387,0 0-645,0 0-2064,10 2-1290,4 4-387,-1-6 646</inkml:trace>
  <inkml:trace contextRef="#ctx0" brushRef="#br0">19472 12900 4644,'43'22'4902,"-22"-5"-387,-7-16-645,10 6-5289,-4 5-2967,0-11-129,9 7-387</inkml:trace>
  <inkml:trace contextRef="#ctx0" brushRef="#br0">20153 12929 258,'66'10'3999,"-33"5"129,-18-15-1032,1 10-4257,11 11-2322,-14-14-129</inkml:trace>
  <inkml:trace contextRef="#ctx0" brushRef="#br0">22059 12910 4257,'96'24'4644,"-55"-5"-516,-16-8-387,1 5-5160,2 10-2580,-6-11 129,8 7-516</inkml:trace>
  <inkml:trace contextRef="#ctx0" brushRef="#br0">22752 12864 2451,'64'-19'3999,"-30"19"0,-17-3-258,5 4-3354,1 13-258,0 3-516,-2 7-2193,-8-5-1161,11 12-387,-12-15 259</inkml:trace>
  <inkml:trace contextRef="#ctx0" brushRef="#br0">23227 12944 5547,'63'-33'4644,"-33"15"-387,9 9-129,-1 1-3870,-5 8-903,2 3-2322,0 5-1419,6 10-516,-13-10 387</inkml:trace>
  <inkml:trace contextRef="#ctx0" brushRef="#br0">24205 12922 8643,'67'0'4902,"-42"0"-387,0 0-387,-9 1-4644,8 15-129,-6-2-903,5 5-2709,-7 6-645,-3-4 129,3 2-129</inkml:trace>
</inkml:ink>
</file>

<file path=ppt/ink/ink9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46:45.961"/>
    </inkml:context>
    <inkml:brush xml:id="br0">
      <inkml:brushProperty name="width" value="0.05292" units="cm"/>
      <inkml:brushProperty name="height" value="0.05292" units="cm"/>
      <inkml:brushProperty name="color" value="#00B0F0"/>
    </inkml:brush>
  </inkml:definitions>
  <inkml:trace contextRef="#ctx0" brushRef="#br0">14631 3294 1032,'11'0'774,"4"-5"-129,-4 3 129,1-5 387,5 2 258,-3-3 258,10 0 0,-5-8 0,13 2-129,1-10 129,18 3-258,3-12-258,20 1-258,8-10 0,18-1-258,7-11-258,12-1 0,1-7-129,4 0-129,-4-1 0,-3 5 0,-15-2 0,-5 7 0,-15 4 0,-9 12 0,-11-1-129,-8 10 516,-13 5-774,-11 1 129,-3 14-1935,-13 1-2193,-14 7-258,0 0-258,-24-9 0</inkml:trace>
  <inkml:trace contextRef="#ctx0" brushRef="#br0" timeOffset="712.04">14643 2660 2322,'-18'-7'3225,"18"7"129,0 0-1935,0 0-774,-10 0-387,10 0-258,0 0 129,0 0 0,0 10 387,0-10-129,0 0 258,-12 12-258,12-12 258,-17 19-129,5 0 129,-6 3-258,0 12 129,-9 2 129,3 15 129,-6-2-258,3 14 0,-5 0-129,2 6 0,-1-2-129,4 3 0,4-10 0,7 3-387,0-13 387,12-4 129,3-14 0,11-3 0,12-20 129,22-6 0,15-14 0,19-9-258,13-13 129,12 2-258,8-8 0,1-1 0,-4 4 0,-12 5 0,-18 5 258,-15 6-258,-18 8 0,-13 3 129,-14 2 0,-5 6-129,-13 1 0,0 0-129,0 0 0,0 0 0,0 0-129,1 7-129,-1-7-387,0 0-903,0 0-2838,0 0-387,0 0-645,-14-3 0</inkml:trace>
  <inkml:trace contextRef="#ctx0" brushRef="#br0" timeOffset="4956.283">5477 13314 2322,'-43'5'2709,"23"-5"-1935,2 5-258,0-3-774,0 1-129,0-3 0,-2 0 0,-3 0 258,3 0 258,-5-1 258,-2-9 258,-1 4 387,-2-6 0,-2 0-129,-1 0 0,2 0-387,-1-1-129,4 1-129,-3 1-129,4-1-129,-2 3-129,3-2 0,-1 3-258,0-4 258,-3 1 129,0-2-129,-1-1 258,1 1 0,1-3 258,0 1 0,2-3 129,7 2-387,-1-1 129,4 0-129,8 0-258,0-8 0,4 4-129,1-5-129,4 0 129,0-2 0,0 0 129,0-2-129,0 0 516,0 2-258,0 0 129,2-2 0,-1 1 129,5 3-258,0-6 129,2 4 0,8-1-129,-3-1 258,4 2-516,0-1 516,4 4-516,1-2 516,-2 2-258,4 0 0,1 0 0,2 3 0,5-2 0,4 0-258,3 0 258,1-1 0,8 4 0,-3 0-129,1 3 129,-2 0 0,-1 7 0,-2 0 0,-5 8 129,0 0-129,-4 3 0,1 5-129,0 3 129,3 6 0,-1-4 0,2 7-129,4-3 129,-2 1 0,0-1-129,1 1 129,-2 3 0,-2-1 0,2 3 0,-7 4 129,-2-2-129,0 7 129,-3 3 0,-2-1-258,-1 8 129,0-1 0,-4 6 0,1 0-129,-1 7 0,-1-4-129,-4 5 258,0-4-129,-3 1-129,-2 1 258,-1-4-129,-5-1 129,0 0 0,-3-2 0,-1 1-129,-10-1 0,1 1 129,-6-5 0,-3-1 258,-5-4 129,-3-2 129,-3-3 129,-8-11 387,1 0-129,-4-8-129,3-1 129,-5-6-645,7-3-645,2-6-3225,9 5-516,-6-16-258</inkml:trace>
  <inkml:trace contextRef="#ctx0" brushRef="#br0" timeOffset="15172.867">12398 12641 4644,'-17'0'4515,"17"0"-258,-13 0-129,13 0-3096,0 0-903,-11-9 0,11 9 0,0 0-129,0 0 0,12-9 0,-3 6 129,7 1 0,3 1 0,8-2 0,4 3 0,5 0 0,5 4 0,4 0 0,0 0 0,1-3 0,-1 3 129,-6-4-129,-3 0 129,-7 0 0,-3 0 0,-8 0 0,-4 0 129,-3 3-258,-11-3 0,12 8 0,-12-8 0,6 17 0,-5-5-129,-1 0 129,0 5 0,0 2 0,-4 8 129,-4 2-129,3 9 129,-5 1-129,2 7 258,-1 2-258,1 1 258,2-1-258,1 0-129,3-9 258,2-3-258,0-6 0,3-13-129,7-1 0,-10-16-903,25 3-3225,-13-7-516,-5-12-258,-3-5-516</inkml:trace>
  <inkml:trace contextRef="#ctx0" brushRef="#br0" timeOffset="15772.902">14284 11881 3225,'-37'17'4515,"12"-14"-258,7 12-129,-10-3-2580,-3 3-1419,0 3 0,-9 6 387,-2 10 0,-8 3-129,0 12 129,-8 1 0,0 11 0,-3 7 0,4 12 0,-1 5-129,7 13-258,5-2 129,8 8 0,12-1 129,9 3 0,12-9-258,11-3 129,16-12-129,11-9 258,9-10-258,10-7-129,5-15 0,5-2 129,-1-6-129,2-5 129,-5-7-129,-4-4 0,-7-3 129,-6-6-258,-9 1 129,-11-1-129,-3-3-387,-18-5-516,13-3-3483,-13 3-258,0-19-645,-2 6 0</inkml:trace>
  <inkml:trace contextRef="#ctx0" brushRef="#br0" timeOffset="17652.009">14258 13113 4386,'0'-8'4515,"8"-14"-645,5-25-129,14-6-3741,9-10-387,7-5 387,4-4 0,1 1 387,0 8-129,-7 5 0,0 12 129,-10 8 129,-2 12 0,-8 6-258,-1 8-129,-4 9-129,-3 6 129,-1 13-129,-2 12 129,-3 7 0,1 14 129,-4 9 0,0 10 129,-2 3-129,4 3 129,-1-2-258,4-6 129,1-6-387,1-14-387,10-5-2064,-2-16-1806,-7-18 0,-3-7-645</inkml:trace>
  <inkml:trace contextRef="#ctx0" brushRef="#br0" timeOffset="17853.021">14469 12795 5547,'-32'23'4515,"29"-4"-258,2-6-129,7-9-3225,11 9-903,10 3-129,11-6-129,9 5-645,6-11-1290,9 2-1935,10 1-258,1-7-258</inkml:trace>
  <inkml:trace contextRef="#ctx0" brushRef="#br0" timeOffset="18644.066">15327 13154 4128,'10'-61'4257,"17"19"-258,-3-20-129,15-7-3483,-2-3-774,7 0 645,0 8 0,-5 0 258,-3 17-129,-10 1 387,-2 20-258,-12 2 129,3 14 0,-15 10-258,14-10-129,-14 10-129,6 10 0,-1 8-129,-1 6 129,0 6 129,1 10-129,-2 2 387,2 10-129,-4 5-129,4 8 129,1-4-129,1 6 129,-1-4-258,0-2 0,5-7-129,-1-11-258,2-5 0,-1-21-2451,5-8-1677,5-11-774,-6-27-129,3-12 0</inkml:trace>
  <inkml:trace contextRef="#ctx0" brushRef="#br0" timeOffset="19245.1">16893 12414 7482,'8'53'4773,"-5"-14"-129,1 10-516,-1 11-4257,3 10 129,-1 5-129,-4 1 0,-1-11 129,0-2-387,-6-20-387,6-4-1806,0-23-1935,0-16 129,1-21-645</inkml:trace>
  <inkml:trace contextRef="#ctx0" brushRef="#br0" timeOffset="19740.128">16872 12701 1548,'-35'-84'4386,"19"39"129,16 13-387,5 0-2064,11-4-1419,14 2-129,5 0-516,12 5 258,0 0-258,6 9 129,-4 2 258,-2 8-129,-10 5 129,-2 5 0,-10 5-129,-6 11 129,-14 5 129,-4 8-129,-12-3 387,-9 9-258,-13-5 129,2 0-129,-6-4-129,8-2-258,4-9-129,8-4-129,17-11-258,5 12 129,16-9-129,6 1 0,7 4 129,0-2 129,2 5 129,-1 6-129,-6 3 129,-5 2 0,-2 4 0,-5 2 129,-4 4 0,-5 2 129,-4-2 129,-2 4 129,-8-7 0,-1 7 129,-15-11 0,1 10-129,-12-11 0,-6 1-129,-5-3-258,-5 0 0,-3-5-258,-3-4-129,2 0-387,-5-13-2193,10 0-2064,7-12-129,14-10-516,10-11-258</inkml:trace>
  <inkml:trace contextRef="#ctx0" brushRef="#br0" timeOffset="20289.16">17483 11943 903,'-9'-4'2967,"9"4"129,19-11-2580,4 11 0,3 0 516,13 4 258,-6 1 129,9 13-129,1-1 0,10 11-129,-7 1-387,9 14 0,-5 0-387,2 10 0,-5 7 0,2 5-129,-12 3 129,-5 8-258,-7 5 258,-10 6-129,-14 1 129,-1 3 0,-20-3 129,-5 5 258,-15-11 129,-5 4-129,-13-16 129,2-2-129,-12-11 0,0-5-258,-7-10-129,-1-5-129,2-5-387,-1-15-129,7 5-774,-9-15-3870,13-7-129,1-4-258,5-14-387</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val.olt.ubc.ca/scienc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teacheval.ubc.c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32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1"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1"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1"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1" i="0" u="none" strike="noStrike" kern="1200" baseline="0" dirty="0">
                <a:solidFill>
                  <a:schemeClr val="tx1"/>
                </a:solidFill>
                <a:latin typeface="Times New Roman" pitchFamily="18" charset="0"/>
                <a:ea typeface="+mn-ea"/>
                <a:cs typeface="+mn-cs"/>
              </a:rPr>
              <a:t>negative feature weights. </a:t>
            </a:r>
            <a:endParaRPr lang="en-CA"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14</a:t>
            </a:fld>
            <a:endParaRPr lang="en-US"/>
          </a:p>
        </p:txBody>
      </p:sp>
    </p:spTree>
    <p:extLst>
      <p:ext uri="{BB962C8B-B14F-4D97-AF65-F5344CB8AC3E}">
        <p14:creationId xmlns:p14="http://schemas.microsoft.com/office/powerpoint/2010/main" val="359930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15</a:t>
            </a:fld>
            <a:endParaRPr lang="en-US"/>
          </a:p>
        </p:txBody>
      </p:sp>
    </p:spTree>
    <p:extLst>
      <p:ext uri="{BB962C8B-B14F-4D97-AF65-F5344CB8AC3E}">
        <p14:creationId xmlns:p14="http://schemas.microsoft.com/office/powerpoint/2010/main" val="359930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Typically, it is solved by forming a vector of properties for each pair of observations,</a:t>
            </a:r>
          </a:p>
          <a:p>
            <a:r>
              <a:rPr lang="en-CA" sz="1200" b="0" i="0" u="none" strike="noStrike" kern="1200" baseline="0" dirty="0">
                <a:solidFill>
                  <a:schemeClr val="tx1"/>
                </a:solidFill>
                <a:latin typeface="Times New Roman" pitchFamily="18" charset="0"/>
                <a:ea typeface="+mn-ea"/>
                <a:cs typeface="+mn-cs"/>
              </a:rPr>
              <a:t>using a learned classifier (such as logistic regression) to predict whether they match, and applying</a:t>
            </a:r>
          </a:p>
          <a:p>
            <a:r>
              <a:rPr lang="en-CA" sz="1200" b="0" i="0" u="none" strike="noStrike" kern="1200" baseline="0" dirty="0">
                <a:solidFill>
                  <a:schemeClr val="tx1"/>
                </a:solidFill>
                <a:latin typeface="Times New Roman" pitchFamily="18" charset="0"/>
                <a:ea typeface="+mn-ea"/>
                <a:cs typeface="+mn-cs"/>
              </a:rPr>
              <a:t>transitive closure</a:t>
            </a: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naturally combines logistic regression and transitive closure. Most</a:t>
            </a:r>
          </a:p>
          <a:p>
            <a:r>
              <a:rPr lang="en-CA" sz="1200" b="0" i="0" u="none" strike="noStrike" kern="1200" baseline="0" dirty="0">
                <a:solidFill>
                  <a:schemeClr val="tx1"/>
                </a:solidFill>
                <a:latin typeface="Times New Roman" pitchFamily="18" charset="0"/>
                <a:ea typeface="+mn-ea"/>
                <a:cs typeface="+mn-cs"/>
              </a:rPr>
              <a:t>importantly, </a:t>
            </a:r>
            <a:r>
              <a:rPr lang="en-CA" sz="1200" b="1" i="0" u="none" strike="noStrike" kern="1200" baseline="0" dirty="0">
                <a:solidFill>
                  <a:schemeClr val="tx1"/>
                </a:solidFill>
                <a:latin typeface="Times New Roman" pitchFamily="18" charset="0"/>
                <a:ea typeface="+mn-ea"/>
                <a:cs typeface="+mn-cs"/>
              </a:rPr>
              <a:t>it performs </a:t>
            </a:r>
            <a:r>
              <a:rPr lang="en-CA" sz="1200" b="1" i="1" u="none" strike="noStrike" kern="1200" baseline="0" dirty="0">
                <a:solidFill>
                  <a:schemeClr val="tx1"/>
                </a:solidFill>
                <a:latin typeface="Times New Roman" pitchFamily="18" charset="0"/>
                <a:ea typeface="+mn-ea"/>
                <a:cs typeface="+mn-cs"/>
              </a:rPr>
              <a:t>collective </a:t>
            </a:r>
            <a:r>
              <a:rPr lang="en-CA" sz="1200" b="1" i="0" u="none" strike="noStrike" kern="1200" baseline="0" dirty="0">
                <a:solidFill>
                  <a:schemeClr val="tx1"/>
                </a:solidFill>
                <a:latin typeface="Times New Roman" pitchFamily="18" charset="0"/>
                <a:ea typeface="+mn-ea"/>
                <a:cs typeface="+mn-cs"/>
              </a:rPr>
              <a:t>entity resolution, where resolving one pair of entities helps to</a:t>
            </a:r>
          </a:p>
          <a:p>
            <a:r>
              <a:rPr lang="en-CA" sz="1200" b="1" i="0" u="none" strike="noStrike" kern="1200" baseline="0" dirty="0">
                <a:solidFill>
                  <a:schemeClr val="tx1"/>
                </a:solidFill>
                <a:latin typeface="Times New Roman" pitchFamily="18" charset="0"/>
                <a:ea typeface="+mn-ea"/>
                <a:cs typeface="+mn-cs"/>
              </a:rPr>
              <a:t>resolve pairs of related entities</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The objective is to predict the </a:t>
            </a:r>
            <a:r>
              <a:rPr lang="en-CA" sz="1200" b="0" i="0" u="none" strike="noStrike" kern="1200" baseline="0" dirty="0" err="1">
                <a:solidFill>
                  <a:schemeClr val="tx1"/>
                </a:solidFill>
                <a:latin typeface="Times New Roman" pitchFamily="18" charset="0"/>
                <a:ea typeface="+mn-ea"/>
                <a:cs typeface="+mn-cs"/>
              </a:rPr>
              <a:t>SameBib</a:t>
            </a:r>
            <a:r>
              <a:rPr lang="en-CA" sz="1200" b="0" i="0" u="none" strike="noStrike" kern="1200" baseline="0" dirty="0">
                <a:solidFill>
                  <a:schemeClr val="tx1"/>
                </a:solidFill>
                <a:latin typeface="Times New Roman" pitchFamily="18" charset="0"/>
                <a:ea typeface="+mn-ea"/>
                <a:cs typeface="+mn-cs"/>
              </a:rPr>
              <a:t> relation.</a:t>
            </a:r>
          </a:p>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0"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0"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0" i="0" u="none" strike="noStrike" kern="1200" baseline="0" dirty="0">
                <a:solidFill>
                  <a:schemeClr val="tx1"/>
                </a:solidFill>
                <a:latin typeface="Times New Roman" pitchFamily="18" charset="0"/>
                <a:ea typeface="+mn-ea"/>
                <a:cs typeface="+mn-cs"/>
              </a:rPr>
              <a:t>negative feature </a:t>
            </a:r>
            <a:r>
              <a:rPr lang="en-CA" sz="1200" b="0" i="0" u="none" strike="noStrike" kern="1200" baseline="0" dirty="0" err="1">
                <a:solidFill>
                  <a:schemeClr val="tx1"/>
                </a:solidFill>
                <a:latin typeface="Times New Roman" pitchFamily="18" charset="0"/>
                <a:ea typeface="+mn-ea"/>
                <a:cs typeface="+mn-cs"/>
              </a:rPr>
              <a:t>weights.Transitive</a:t>
            </a:r>
            <a:r>
              <a:rPr lang="en-CA" sz="1200" b="0" i="0" u="none" strike="noStrike" kern="1200" baseline="0" dirty="0">
                <a:solidFill>
                  <a:schemeClr val="tx1"/>
                </a:solidFill>
                <a:latin typeface="Times New Roman" pitchFamily="18" charset="0"/>
                <a:ea typeface="+mn-ea"/>
                <a:cs typeface="+mn-cs"/>
              </a:rPr>
              <a:t> 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a:t>
            </a:r>
            <a:r>
              <a:rPr lang="en-CA" sz="1200" b="1" i="0" u="none" strike="noStrike" kern="1200" baseline="0" dirty="0">
                <a:solidFill>
                  <a:schemeClr val="tx1"/>
                </a:solidFill>
                <a:latin typeface="Times New Roman" pitchFamily="18" charset="0"/>
                <a:ea typeface="+mn-ea"/>
                <a:cs typeface="+mn-cs"/>
              </a:rPr>
              <a:t>that the classifier is learned in</a:t>
            </a:r>
          </a:p>
          <a:p>
            <a:r>
              <a:rPr lang="en-CA" sz="1200" b="1"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16</a:t>
            </a:fld>
            <a:endParaRPr lang="en-US"/>
          </a:p>
        </p:txBody>
      </p:sp>
    </p:spTree>
    <p:extLst>
      <p:ext uri="{BB962C8B-B14F-4D97-AF65-F5344CB8AC3E}">
        <p14:creationId xmlns:p14="http://schemas.microsoft.com/office/powerpoint/2010/main" val="410372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18</a:t>
            </a:fld>
            <a:endParaRPr lang="en-GB"/>
          </a:p>
        </p:txBody>
      </p:sp>
    </p:spTree>
    <p:extLst>
      <p:ext uri="{BB962C8B-B14F-4D97-AF65-F5344CB8AC3E}">
        <p14:creationId xmlns:p14="http://schemas.microsoft.com/office/powerpoint/2010/main" val="406613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In the citation example of the previous section, it was assumed that the fields were manually segmented</a:t>
            </a:r>
          </a:p>
          <a:p>
            <a:r>
              <a:rPr lang="en-CA" sz="1200" b="0" i="0" u="none" strike="noStrike" kern="1200" baseline="0" dirty="0">
                <a:solidFill>
                  <a:schemeClr val="tx1"/>
                </a:solidFill>
                <a:latin typeface="Times New Roman" pitchFamily="18" charset="0"/>
                <a:ea typeface="+mn-ea"/>
                <a:cs typeface="+mn-cs"/>
              </a:rPr>
              <a:t>in advance. The goal of information extraction is to extract database records starting from</a:t>
            </a:r>
          </a:p>
          <a:p>
            <a:r>
              <a:rPr lang="en-CA" sz="1200" b="0" i="0" u="none" strike="noStrike" kern="1200" baseline="0" dirty="0">
                <a:solidFill>
                  <a:schemeClr val="tx1"/>
                </a:solidFill>
                <a:latin typeface="Times New Roman" pitchFamily="18" charset="0"/>
                <a:ea typeface="+mn-ea"/>
                <a:cs typeface="+mn-cs"/>
              </a:rPr>
              <a:t>raw text or semi-structured data sources.</a:t>
            </a:r>
          </a:p>
          <a:p>
            <a:endParaRPr lang="en-CA" dirty="0"/>
          </a:p>
          <a:p>
            <a:r>
              <a:rPr lang="en-CA" sz="1200" b="0" i="0" u="none" strike="noStrike" kern="1200" baseline="0" dirty="0">
                <a:solidFill>
                  <a:schemeClr val="tx1"/>
                </a:solidFill>
                <a:latin typeface="Times New Roman" pitchFamily="18" charset="0"/>
                <a:ea typeface="+mn-ea"/>
                <a:cs typeface="+mn-cs"/>
              </a:rPr>
              <a:t>In natural language processing, the goal of </a:t>
            </a:r>
            <a:r>
              <a:rPr lang="en-CA" sz="1200" b="0" i="0" u="none" strike="noStrike" kern="1200" baseline="0" dirty="0" err="1">
                <a:solidFill>
                  <a:schemeClr val="tx1"/>
                </a:solidFill>
                <a:latin typeface="Times New Roman" pitchFamily="18" charset="0"/>
                <a:ea typeface="+mn-ea"/>
                <a:cs typeface="+mn-cs"/>
              </a:rPr>
              <a:t>coreference</a:t>
            </a:r>
            <a:r>
              <a:rPr lang="en-CA" sz="1200" b="0" i="0" u="none" strike="noStrike" kern="1200" baseline="0" dirty="0">
                <a:solidFill>
                  <a:schemeClr val="tx1"/>
                </a:solidFill>
                <a:latin typeface="Times New Roman" pitchFamily="18" charset="0"/>
                <a:ea typeface="+mn-ea"/>
                <a:cs typeface="+mn-cs"/>
              </a:rPr>
              <a:t> resolution is to identify </a:t>
            </a:r>
            <a:r>
              <a:rPr lang="en-CA" sz="1200" b="0" i="1" u="none" strike="noStrike" kern="1200" baseline="0" dirty="0">
                <a:solidFill>
                  <a:schemeClr val="tx1"/>
                </a:solidFill>
                <a:latin typeface="Times New Roman" pitchFamily="18" charset="0"/>
                <a:ea typeface="+mn-ea"/>
                <a:cs typeface="+mn-cs"/>
              </a:rPr>
              <a:t>mentions </a:t>
            </a:r>
            <a:r>
              <a:rPr lang="en-CA" sz="1200" b="0" i="0" u="none" strike="noStrike" kern="1200" baseline="0" dirty="0">
                <a:solidFill>
                  <a:schemeClr val="tx1"/>
                </a:solidFill>
                <a:latin typeface="Times New Roman" pitchFamily="18" charset="0"/>
                <a:ea typeface="+mn-ea"/>
                <a:cs typeface="+mn-cs"/>
              </a:rPr>
              <a:t>(typically</a:t>
            </a:r>
          </a:p>
          <a:p>
            <a:r>
              <a:rPr lang="en-CA" sz="1200" b="0" i="0" u="none" strike="noStrike" kern="1200" baseline="0" dirty="0">
                <a:solidFill>
                  <a:schemeClr val="tx1"/>
                </a:solidFill>
                <a:latin typeface="Times New Roman" pitchFamily="18" charset="0"/>
                <a:ea typeface="+mn-ea"/>
                <a:cs typeface="+mn-cs"/>
              </a:rPr>
              <a:t>noun phrases) within a document that refer to the same </a:t>
            </a:r>
            <a:r>
              <a:rPr lang="en-CA" sz="1200" b="0" i="1" u="none" strike="noStrike" kern="1200" baseline="0" dirty="0">
                <a:solidFill>
                  <a:schemeClr val="tx1"/>
                </a:solidFill>
                <a:latin typeface="Times New Roman" pitchFamily="18" charset="0"/>
                <a:ea typeface="+mn-ea"/>
                <a:cs typeface="+mn-cs"/>
              </a:rPr>
              <a:t>entities</a:t>
            </a:r>
            <a:r>
              <a:rPr lang="en-CA" sz="1200" b="0" i="0" u="none" strike="noStrike" kern="1200" baseline="0" dirty="0">
                <a:solidFill>
                  <a:schemeClr val="tx1"/>
                </a:solidFill>
                <a:latin typeface="Times New Roman" pitchFamily="18" charset="0"/>
                <a:ea typeface="+mn-ea"/>
                <a:cs typeface="+mn-cs"/>
              </a:rPr>
              <a:t>. This is a key subtask in many NLP</a:t>
            </a:r>
          </a:p>
          <a:p>
            <a:r>
              <a:rPr lang="en-CA" sz="1200" b="0" i="0" u="none" strike="noStrike" kern="1200" baseline="0" dirty="0">
                <a:solidFill>
                  <a:schemeClr val="tx1"/>
                </a:solidFill>
                <a:latin typeface="Times New Roman" pitchFamily="18" charset="0"/>
                <a:ea typeface="+mn-ea"/>
                <a:cs typeface="+mn-cs"/>
              </a:rPr>
              <a:t>applications, including information extraction, question answering, machine translation, and others.</a:t>
            </a:r>
          </a:p>
          <a:p>
            <a:endParaRPr lang="en-CA" dirty="0"/>
          </a:p>
          <a:p>
            <a:r>
              <a:rPr lang="en-CA" sz="1200" b="0" i="0" u="none" strike="noStrike" kern="1200" baseline="0" dirty="0">
                <a:solidFill>
                  <a:schemeClr val="tx1"/>
                </a:solidFill>
                <a:latin typeface="Times New Roman" pitchFamily="18" charset="0"/>
                <a:ea typeface="+mn-ea"/>
                <a:cs typeface="+mn-cs"/>
              </a:rPr>
              <a:t>In robot mapping, the goal is to infer the map of an indoor environment from laser range data,</a:t>
            </a:r>
          </a:p>
          <a:p>
            <a:r>
              <a:rPr lang="en-CA" sz="1200" b="0" i="0" u="none" strike="noStrike" kern="1200" baseline="0" dirty="0">
                <a:solidFill>
                  <a:schemeClr val="tx1"/>
                </a:solidFill>
                <a:latin typeface="Times New Roman" pitchFamily="18" charset="0"/>
                <a:ea typeface="+mn-ea"/>
                <a:cs typeface="+mn-cs"/>
              </a:rPr>
              <a:t>obtained by the robot as it moves about the environment [69]. Since this domain relies heavily on</a:t>
            </a:r>
          </a:p>
          <a:p>
            <a:r>
              <a:rPr lang="en-CA" sz="1200" b="0" i="0" u="none" strike="noStrike" kern="1200" baseline="0" dirty="0">
                <a:solidFill>
                  <a:schemeClr val="tx1"/>
                </a:solidFill>
                <a:latin typeface="Times New Roman" pitchFamily="18" charset="0"/>
                <a:ea typeface="+mn-ea"/>
                <a:cs typeface="+mn-cs"/>
              </a:rPr>
              <a:t>real numbers and continuous variables for distances and coordinates, it is best approached using</a:t>
            </a:r>
          </a:p>
          <a:p>
            <a:r>
              <a:rPr lang="en-CA" sz="1200" b="0" i="0" u="none" strike="noStrike" kern="1200" baseline="0" dirty="0">
                <a:solidFill>
                  <a:schemeClr val="tx1"/>
                </a:solidFill>
                <a:latin typeface="Times New Roman" pitchFamily="18" charset="0"/>
                <a:ea typeface="+mn-ea"/>
                <a:cs typeface="+mn-cs"/>
              </a:rPr>
              <a:t>hybrid Markov logic networks (HMLNs), as described in Section 5.1.</a:t>
            </a:r>
          </a:p>
          <a:p>
            <a:endParaRPr lang="en-CA" dirty="0"/>
          </a:p>
          <a:p>
            <a:r>
              <a:rPr lang="en-CA" sz="1200" b="0" i="0" u="none" strike="noStrike" kern="1200" baseline="0" dirty="0">
                <a:solidFill>
                  <a:schemeClr val="tx1"/>
                </a:solidFill>
                <a:latin typeface="Times New Roman" pitchFamily="18" charset="0"/>
                <a:ea typeface="+mn-ea"/>
                <a:cs typeface="+mn-cs"/>
              </a:rPr>
              <a:t>Clustering is the task of automatically partitioning a set of objects into groups so that objects</a:t>
            </a:r>
          </a:p>
          <a:p>
            <a:r>
              <a:rPr lang="en-CA" sz="1200" b="0" i="0" u="none" strike="noStrike" kern="1200" baseline="0" dirty="0">
                <a:solidFill>
                  <a:schemeClr val="tx1"/>
                </a:solidFill>
                <a:latin typeface="Times New Roman" pitchFamily="18" charset="0"/>
                <a:ea typeface="+mn-ea"/>
                <a:cs typeface="+mn-cs"/>
              </a:rPr>
              <a:t>within each group are similar to each other while being dissimilar to those in other groups. </a:t>
            </a:r>
            <a:r>
              <a:rPr lang="en-CA" sz="1200" b="0" i="0" u="none" strike="noStrike" kern="1200" baseline="0" dirty="0" err="1">
                <a:solidFill>
                  <a:schemeClr val="tx1"/>
                </a:solidFill>
                <a:latin typeface="Times New Roman" pitchFamily="18" charset="0"/>
                <a:ea typeface="+mn-ea"/>
                <a:cs typeface="+mn-cs"/>
              </a:rPr>
              <a:t>Linkbased</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clustering uses relationships among the objects in determining similarity.</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20</a:t>
            </a:fld>
            <a:endParaRPr lang="en-US"/>
          </a:p>
        </p:txBody>
      </p:sp>
    </p:spTree>
    <p:extLst>
      <p:ext uri="{BB962C8B-B14F-4D97-AF65-F5344CB8AC3E}">
        <p14:creationId xmlns:p14="http://schemas.microsoft.com/office/powerpoint/2010/main" val="13378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21</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t>
            </a:r>
            <a:r>
              <a:rPr lang="en-CA" dirty="0" err="1"/>
              <a:t>i</a:t>
            </a:r>
            <a:r>
              <a:rPr lang="en-CA" dirty="0"/>
              <a:t> and j indicate indices between the words, including at the beginning and at the end of the sentence. So, a sentence with $ n$ words has $ n + 1$ indices. For example, the words in the sentence ``The dog chases the cat'' would be indexed as $ _0$ The $ _1$ dog $ _2$ chases $ _3$ the $ _4$ cat $ _5$</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283254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t>
            </a:r>
            <a:r>
              <a:rPr lang="en-CA" dirty="0" err="1"/>
              <a:t>i</a:t>
            </a:r>
            <a:r>
              <a:rPr lang="en-CA" dirty="0"/>
              <a:t> and j indicate indices between the words, including at the beginning and at the end of the sentence. So, a sentence with $ n$ words has $ n + 1$ indices. For example, the words in the sentence ``The dog chases the cat'' would be indexed as $ _0$ The $ _1$ dog $ _2$ chases $ _3$ the $ _4$ cat $ _5$</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24</a:t>
            </a:fld>
            <a:endParaRPr lang="en-US"/>
          </a:p>
        </p:txBody>
      </p:sp>
    </p:spTree>
    <p:extLst>
      <p:ext uri="{BB962C8B-B14F-4D97-AF65-F5344CB8AC3E}">
        <p14:creationId xmlns:p14="http://schemas.microsoft.com/office/powerpoint/2010/main" val="283254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we need a lexicon for our text telling us the parts of speech of each word. For our small corpus, it looks like this:</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25</a:t>
            </a:fld>
            <a:endParaRPr lang="en-US"/>
          </a:p>
        </p:txBody>
      </p:sp>
    </p:spTree>
    <p:extLst>
      <p:ext uri="{BB962C8B-B14F-4D97-AF65-F5344CB8AC3E}">
        <p14:creationId xmlns:p14="http://schemas.microsoft.com/office/powerpoint/2010/main" val="326360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If there are two or more production rules with the same left side </a:t>
            </a:r>
          </a:p>
          <a:p>
            <a:r>
              <a:rPr lang="en-CA" sz="1200" dirty="0"/>
              <a:t>(such as  NP  =&gt; </a:t>
            </a:r>
            <a:r>
              <a:rPr lang="en-CA" sz="1200" dirty="0" err="1"/>
              <a:t>Adj</a:t>
            </a:r>
            <a:r>
              <a:rPr lang="en-CA" sz="1200" dirty="0"/>
              <a:t>  N and   NP  =&gt; </a:t>
            </a:r>
            <a:r>
              <a:rPr lang="en-CA" sz="1200" dirty="0" err="1"/>
              <a:t>Det</a:t>
            </a:r>
            <a:r>
              <a:rPr lang="en-CA" sz="1200" dirty="0"/>
              <a:t> N </a:t>
            </a:r>
          </a:p>
          <a:p>
            <a:r>
              <a:rPr lang="en-CA" sz="1200" dirty="0"/>
              <a:t>then we need to enforce the constraint that only one of them fires. This is achieved with a rule of the form:</a:t>
            </a:r>
          </a:p>
          <a:p>
            <a:r>
              <a:rPr lang="en-CA" sz="1200" dirty="0"/>
              <a:t>NP(</a:t>
            </a:r>
            <a:r>
              <a:rPr lang="en-CA" sz="1200" dirty="0" err="1"/>
              <a:t>i,k</a:t>
            </a:r>
            <a:r>
              <a:rPr lang="en-CA" sz="1200" dirty="0"/>
              <a:t>) ^ </a:t>
            </a:r>
            <a:r>
              <a:rPr lang="en-CA" sz="1200" dirty="0" err="1"/>
              <a:t>Det</a:t>
            </a:r>
            <a:r>
              <a:rPr lang="en-CA" sz="1200" dirty="0"/>
              <a:t>(</a:t>
            </a:r>
            <a:r>
              <a:rPr lang="en-CA" sz="1200" dirty="0" err="1"/>
              <a:t>i,j</a:t>
            </a:r>
            <a:r>
              <a:rPr lang="en-CA" sz="1200" dirty="0"/>
              <a:t>) =&gt; !</a:t>
            </a:r>
            <a:r>
              <a:rPr lang="en-CA" sz="1200" dirty="0" err="1"/>
              <a:t>Adj</a:t>
            </a:r>
            <a:r>
              <a:rPr lang="en-CA" sz="1200" dirty="0"/>
              <a:t>(</a:t>
            </a:r>
            <a:r>
              <a:rPr lang="en-CA" sz="1200" dirty="0" err="1"/>
              <a:t>i,j</a:t>
            </a:r>
            <a:r>
              <a:rPr lang="en-CA" sz="1200" dirty="0"/>
              <a:t>)</a:t>
            </a:r>
          </a:p>
          <a:p>
            <a:r>
              <a:rPr lang="en-CA" sz="1200" dirty="0"/>
              <a:t>Basically, this is saying ``If a noun phrase results in a determiner and a noun, it cannot result in and adjective and a noun''. </a:t>
            </a:r>
          </a:p>
          <a:p>
            <a:endParaRPr lang="en-CA" sz="1200" dirty="0"/>
          </a:p>
          <a:p>
            <a:r>
              <a:rPr lang="en-CA" sz="1200" dirty="0"/>
              <a:t>The second problem involves ambiguities in the lexicon. </a:t>
            </a:r>
          </a:p>
          <a:p>
            <a:r>
              <a:rPr lang="en-CA" sz="1200" dirty="0"/>
              <a:t>If we have homonyms belonging to different parts of speech, such as Fly (noun or verb), </a:t>
            </a:r>
          </a:p>
          <a:p>
            <a:r>
              <a:rPr lang="en-CA" sz="1200" dirty="0"/>
              <a:t>then we have to make sure that only one of these parts of speech is assigned. </a:t>
            </a:r>
          </a:p>
          <a:p>
            <a:r>
              <a:rPr lang="en-CA" sz="1200" dirty="0"/>
              <a:t>We can enforce this constraint in a general manner by making mutual </a:t>
            </a:r>
            <a:r>
              <a:rPr lang="en-CA" sz="1200" dirty="0" err="1"/>
              <a:t>exlcusion</a:t>
            </a:r>
            <a:r>
              <a:rPr lang="en-CA" sz="1200" dirty="0"/>
              <a:t> rules for each part of speech pair, i.e.:</a:t>
            </a:r>
          </a:p>
          <a:p>
            <a:endParaRPr lang="en-CA" sz="1200" dirty="0"/>
          </a:p>
          <a:p>
            <a:r>
              <a:rPr lang="en-CA" sz="1200" dirty="0"/>
              <a:t>!</a:t>
            </a:r>
            <a:r>
              <a:rPr lang="en-CA" sz="1200" dirty="0" err="1"/>
              <a:t>Det</a:t>
            </a:r>
            <a:r>
              <a:rPr lang="en-CA" sz="1200" dirty="0"/>
              <a:t>(</a:t>
            </a:r>
            <a:r>
              <a:rPr lang="en-CA" sz="1200" dirty="0" err="1"/>
              <a:t>i,j</a:t>
            </a:r>
            <a:r>
              <a:rPr lang="en-CA" sz="1200" dirty="0"/>
              <a:t>) v !</a:t>
            </a:r>
            <a:r>
              <a:rPr lang="en-CA" sz="1200" dirty="0" err="1"/>
              <a:t>Adj</a:t>
            </a:r>
            <a:r>
              <a:rPr lang="en-CA" sz="1200" dirty="0"/>
              <a:t>(</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!V(</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!V(</a:t>
            </a:r>
            <a:r>
              <a:rPr lang="en-CA" sz="1200" dirty="0" err="1"/>
              <a:t>i,j</a:t>
            </a:r>
            <a:r>
              <a:rPr lang="en-CA" sz="1200" dirty="0"/>
              <a:t>)</a:t>
            </a:r>
          </a:p>
          <a:p>
            <a:r>
              <a:rPr lang="en-CA" sz="1200" dirty="0"/>
              <a:t>!N(</a:t>
            </a:r>
            <a:r>
              <a:rPr lang="en-CA" sz="1200" dirty="0" err="1"/>
              <a:t>i,j</a:t>
            </a:r>
            <a:r>
              <a:rPr lang="en-CA" sz="1200" dirty="0"/>
              <a:t>) v !V(</a:t>
            </a:r>
            <a:r>
              <a:rPr lang="en-CA" sz="1200" dirty="0" err="1"/>
              <a:t>i,j</a:t>
            </a:r>
            <a:r>
              <a:rPr lang="en-CA" sz="1200"/>
              <a:t>)</a:t>
            </a: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26</a:t>
            </a:fld>
            <a:endParaRPr lang="en-US"/>
          </a:p>
        </p:txBody>
      </p:sp>
    </p:spTree>
    <p:extLst>
      <p:ext uri="{BB962C8B-B14F-4D97-AF65-F5344CB8AC3E}">
        <p14:creationId xmlns:p14="http://schemas.microsoft.com/office/powerpoint/2010/main" val="60997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solidFill>
                  <a:prstClr val="black"/>
                </a:solidFill>
              </a:rPr>
              <a:pPr/>
              <a:t>2</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a:t>Please set aside time at the start of class this week or next to permit students to complete the survey for your course using their mobile devices. (See "NEW LAST TERM" later in this message.)</a:t>
            </a:r>
            <a:br>
              <a:rPr lang="en-CA" dirty="0"/>
            </a:br>
            <a:br>
              <a:rPr lang="en-CA" dirty="0"/>
            </a:br>
            <a:r>
              <a:rPr lang="en-CA" dirty="0"/>
              <a:t>Your students have also been reminded through separate e-mail to complete the teaching evaluation surveys on the </a:t>
            </a:r>
            <a:r>
              <a:rPr lang="en-CA" dirty="0" err="1"/>
              <a:t>CoursEval</a:t>
            </a:r>
            <a:r>
              <a:rPr lang="en-CA" dirty="0"/>
              <a:t> website, </a:t>
            </a:r>
            <a:r>
              <a:rPr lang="en-CA" dirty="0">
                <a:hlinkClick r:id="rId3"/>
              </a:rPr>
              <a:t>https://eval.olt.ubc.ca/science</a:t>
            </a:r>
            <a:r>
              <a:rPr lang="en-CA" dirty="0"/>
              <a:t>. Students login to the site using their CWL.</a:t>
            </a:r>
          </a:p>
          <a:p>
            <a:r>
              <a:rPr lang="en-CA" b="1" u="sng" dirty="0"/>
              <a:t>NEW LAST TERM </a:t>
            </a:r>
            <a:br>
              <a:rPr lang="en-CA" dirty="0"/>
            </a:br>
            <a:br>
              <a:rPr lang="en-CA" dirty="0"/>
            </a:br>
            <a:r>
              <a:rPr lang="en-CA" dirty="0"/>
              <a:t>In response to the memo circulated by Vice-Provost Hugh Brock (see below), wherever possible we require all faculty to set aside time (15-20 minutes) at the beginning of a class during the 14WT2 evaluation period to allow students to complete their surveys using a mobile device or laptop.</a:t>
            </a:r>
            <a:br>
              <a:rPr lang="en-CA" dirty="0"/>
            </a:br>
            <a:br>
              <a:rPr lang="en-CA" dirty="0"/>
            </a:br>
            <a:r>
              <a:rPr lang="en-CA" dirty="0"/>
              <a:t>This is not a new policy. Using in-class time for </a:t>
            </a:r>
            <a:r>
              <a:rPr lang="en-CA" dirty="0" err="1"/>
              <a:t>SEot</a:t>
            </a:r>
            <a:r>
              <a:rPr lang="en-CA" dirty="0"/>
              <a:t> was UBC’s practice when paper forms were used and research has shown that response rates increase when this policy is followed. Please take the time to encourage your students to complete their surveys. Let them know that you use the feedback to assess and improve your teaching; that Heads and Deans look at evaluation results as an important component of decisions about reappointment, tenure, promotion and merit for faculty members; and that evaluations are used to shape departmental curriculum.</a:t>
            </a:r>
            <a:br>
              <a:rPr lang="en-CA" dirty="0"/>
            </a:br>
            <a:br>
              <a:rPr lang="en-CA" dirty="0"/>
            </a:br>
            <a:br>
              <a:rPr lang="en-CA" dirty="0"/>
            </a:br>
            <a:r>
              <a:rPr lang="en-CA" dirty="0"/>
              <a:t>(Survey results will not be released to instructors until course grades have been submitted.)</a:t>
            </a:r>
            <a:br>
              <a:rPr lang="en-CA" dirty="0"/>
            </a:br>
            <a:br>
              <a:rPr lang="en-CA" dirty="0"/>
            </a:br>
            <a:r>
              <a:rPr lang="en-CA" dirty="0"/>
              <a:t>Students will be surveyed using the on-line system, </a:t>
            </a:r>
            <a:r>
              <a:rPr lang="en-CA" dirty="0" err="1"/>
              <a:t>CoursEval</a:t>
            </a:r>
            <a:r>
              <a:rPr lang="en-CA" dirty="0"/>
              <a:t>, specifically designed to deliver and complete instructor evaluations. The system is housed on a secure server located on the UBC Campus and student submissions are stored without any personal data (e.g., name, </a:t>
            </a:r>
            <a:r>
              <a:rPr lang="en-CA" dirty="0" err="1"/>
              <a:t>std</a:t>
            </a:r>
            <a:r>
              <a:rPr lang="en-CA" dirty="0"/>
              <a:t> </a:t>
            </a:r>
            <a:r>
              <a:rPr lang="en-CA" dirty="0" err="1"/>
              <a:t>num</a:t>
            </a:r>
            <a:r>
              <a:rPr lang="en-CA" dirty="0"/>
              <a:t>) to ensure confidentiality. (For more information go to the </a:t>
            </a:r>
            <a:r>
              <a:rPr lang="en-CA" dirty="0">
                <a:hlinkClick r:id="rId4"/>
              </a:rPr>
              <a:t>teacheval.ubc.ca</a:t>
            </a:r>
            <a:r>
              <a:rPr lang="en-CA" dirty="0"/>
              <a:t> website.) We will continue to evaluate GTAs using the old TA </a:t>
            </a:r>
            <a:r>
              <a:rPr lang="en-CA" dirty="0" err="1"/>
              <a:t>Scantron</a:t>
            </a:r>
            <a:r>
              <a:rPr lang="en-CA" dirty="0"/>
              <a:t> form.</a:t>
            </a:r>
            <a:br>
              <a:rPr lang="en-CA" dirty="0"/>
            </a:br>
            <a:endParaRPr lang="en-CA" sz="1200" b="0" i="0" kern="1200" dirty="0">
              <a:solidFill>
                <a:schemeClr val="tx1"/>
              </a:solidFill>
              <a:effectLst/>
              <a:latin typeface="Times New Roman" pitchFamily="18" charset="0"/>
              <a:ea typeface="+mn-ea"/>
              <a:cs typeface="+mn-cs"/>
            </a:endParaRPr>
          </a:p>
          <a:p>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If there are two or more production rules with the same left side </a:t>
            </a:r>
          </a:p>
          <a:p>
            <a:r>
              <a:rPr lang="en-CA" sz="1200" dirty="0"/>
              <a:t>(such as  NP  =&gt; </a:t>
            </a:r>
            <a:r>
              <a:rPr lang="en-CA" sz="1200" dirty="0" err="1"/>
              <a:t>Adj</a:t>
            </a:r>
            <a:r>
              <a:rPr lang="en-CA" sz="1200" dirty="0"/>
              <a:t>  N and   NP  =&gt; </a:t>
            </a:r>
            <a:r>
              <a:rPr lang="en-CA" sz="1200" dirty="0" err="1"/>
              <a:t>Det</a:t>
            </a:r>
            <a:r>
              <a:rPr lang="en-CA" sz="1200" dirty="0"/>
              <a:t> N </a:t>
            </a:r>
          </a:p>
          <a:p>
            <a:r>
              <a:rPr lang="en-CA" sz="1200" dirty="0"/>
              <a:t>then we need to enforce the constraint that only one of them fires. This is achieved with a rule of the form:</a:t>
            </a:r>
          </a:p>
          <a:p>
            <a:r>
              <a:rPr lang="en-CA" sz="1200" dirty="0"/>
              <a:t>NP(</a:t>
            </a:r>
            <a:r>
              <a:rPr lang="en-CA" sz="1200" dirty="0" err="1"/>
              <a:t>i,k</a:t>
            </a:r>
            <a:r>
              <a:rPr lang="en-CA" sz="1200" dirty="0"/>
              <a:t>) ^ </a:t>
            </a:r>
            <a:r>
              <a:rPr lang="en-CA" sz="1200" dirty="0" err="1"/>
              <a:t>Det</a:t>
            </a:r>
            <a:r>
              <a:rPr lang="en-CA" sz="1200" dirty="0"/>
              <a:t>(</a:t>
            </a:r>
            <a:r>
              <a:rPr lang="en-CA" sz="1200" dirty="0" err="1"/>
              <a:t>i,j</a:t>
            </a:r>
            <a:r>
              <a:rPr lang="en-CA" sz="1200" dirty="0"/>
              <a:t>) =&gt; !</a:t>
            </a:r>
            <a:r>
              <a:rPr lang="en-CA" sz="1200" dirty="0" err="1"/>
              <a:t>Adj</a:t>
            </a:r>
            <a:r>
              <a:rPr lang="en-CA" sz="1200" dirty="0"/>
              <a:t>(</a:t>
            </a:r>
            <a:r>
              <a:rPr lang="en-CA" sz="1200" dirty="0" err="1"/>
              <a:t>i,j</a:t>
            </a:r>
            <a:r>
              <a:rPr lang="en-CA" sz="1200" dirty="0"/>
              <a:t>)</a:t>
            </a:r>
          </a:p>
          <a:p>
            <a:r>
              <a:rPr lang="en-CA" sz="1200" dirty="0"/>
              <a:t>Basically, this is saying ``If a noun phrase results in a determiner and a noun, it cannot result in and adjective and a noun''. </a:t>
            </a:r>
          </a:p>
          <a:p>
            <a:endParaRPr lang="en-CA" sz="1200" dirty="0"/>
          </a:p>
          <a:p>
            <a:r>
              <a:rPr lang="en-CA" sz="1200" dirty="0"/>
              <a:t>The second problem involves ambiguities in the lexicon. </a:t>
            </a:r>
          </a:p>
          <a:p>
            <a:r>
              <a:rPr lang="en-CA" sz="1200" dirty="0"/>
              <a:t>If we have homonyms belonging to different parts of speech, such as Fly (noun or verb), </a:t>
            </a:r>
          </a:p>
          <a:p>
            <a:r>
              <a:rPr lang="en-CA" sz="1200" dirty="0"/>
              <a:t>then we have to make sure that only one of these parts of speech is assigned. </a:t>
            </a:r>
          </a:p>
          <a:p>
            <a:r>
              <a:rPr lang="en-CA" sz="1200" dirty="0"/>
              <a:t>We can enforce this constraint in a general manner by making mutual </a:t>
            </a:r>
            <a:r>
              <a:rPr lang="en-CA" sz="1200" dirty="0" err="1"/>
              <a:t>exlcusion</a:t>
            </a:r>
            <a:r>
              <a:rPr lang="en-CA" sz="1200" dirty="0"/>
              <a:t> rules for each part of speech pair, i.e.:</a:t>
            </a:r>
          </a:p>
          <a:p>
            <a:endParaRPr lang="en-CA" sz="1200" dirty="0"/>
          </a:p>
          <a:p>
            <a:r>
              <a:rPr lang="en-CA" sz="1200" dirty="0"/>
              <a:t>!</a:t>
            </a:r>
            <a:r>
              <a:rPr lang="en-CA" sz="1200" dirty="0" err="1"/>
              <a:t>Det</a:t>
            </a:r>
            <a:r>
              <a:rPr lang="en-CA" sz="1200" dirty="0"/>
              <a:t>(</a:t>
            </a:r>
            <a:r>
              <a:rPr lang="en-CA" sz="1200" dirty="0" err="1"/>
              <a:t>i,j</a:t>
            </a:r>
            <a:r>
              <a:rPr lang="en-CA" sz="1200" dirty="0"/>
              <a:t>) v !</a:t>
            </a:r>
            <a:r>
              <a:rPr lang="en-CA" sz="1200" dirty="0" err="1"/>
              <a:t>Adj</a:t>
            </a:r>
            <a:r>
              <a:rPr lang="en-CA" sz="1200" dirty="0"/>
              <a:t>(</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!V(</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!V(</a:t>
            </a:r>
            <a:r>
              <a:rPr lang="en-CA" sz="1200" dirty="0" err="1"/>
              <a:t>i,j</a:t>
            </a:r>
            <a:r>
              <a:rPr lang="en-CA" sz="1200" dirty="0"/>
              <a:t>)</a:t>
            </a:r>
          </a:p>
          <a:p>
            <a:r>
              <a:rPr lang="en-CA" sz="1200" dirty="0"/>
              <a:t>!N(</a:t>
            </a:r>
            <a:r>
              <a:rPr lang="en-CA" sz="1200" dirty="0" err="1"/>
              <a:t>i,j</a:t>
            </a:r>
            <a:r>
              <a:rPr lang="en-CA" sz="1200" dirty="0"/>
              <a:t>) v !V(</a:t>
            </a:r>
            <a:r>
              <a:rPr lang="en-CA" sz="1200" dirty="0" err="1"/>
              <a:t>i,j</a:t>
            </a:r>
            <a:r>
              <a:rPr lang="en-CA" sz="1200" dirty="0"/>
              <a:t>)</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60997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8642"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8642"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554" eaLnBrk="0" hangingPunct="0">
              <a:defRPr sz="2800" b="1">
                <a:solidFill>
                  <a:schemeClr val="tx1"/>
                </a:solidFill>
                <a:latin typeface="Times New Roman" pitchFamily="18" charset="0"/>
              </a:defRPr>
            </a:lvl1pPr>
            <a:lvl2pPr marL="738506" indent="-284041" defTabSz="921554" eaLnBrk="0" hangingPunct="0">
              <a:defRPr sz="2800" b="1">
                <a:solidFill>
                  <a:schemeClr val="tx1"/>
                </a:solidFill>
                <a:latin typeface="Times New Roman" pitchFamily="18" charset="0"/>
              </a:defRPr>
            </a:lvl2pPr>
            <a:lvl3pPr marL="1136162" indent="-227233" defTabSz="921554" eaLnBrk="0" hangingPunct="0">
              <a:defRPr sz="2800" b="1">
                <a:solidFill>
                  <a:schemeClr val="tx1"/>
                </a:solidFill>
                <a:latin typeface="Times New Roman" pitchFamily="18" charset="0"/>
              </a:defRPr>
            </a:lvl3pPr>
            <a:lvl4pPr marL="1590628" indent="-227233" defTabSz="921554" eaLnBrk="0" hangingPunct="0">
              <a:defRPr sz="2800" b="1">
                <a:solidFill>
                  <a:schemeClr val="tx1"/>
                </a:solidFill>
                <a:latin typeface="Times New Roman" pitchFamily="18" charset="0"/>
              </a:defRPr>
            </a:lvl4pPr>
            <a:lvl5pPr marL="2045092" indent="-227233" defTabSz="921554" eaLnBrk="0" hangingPunct="0">
              <a:defRPr sz="2800" b="1">
                <a:solidFill>
                  <a:schemeClr val="tx1"/>
                </a:solidFill>
                <a:latin typeface="Times New Roman" pitchFamily="18" charset="0"/>
              </a:defRPr>
            </a:lvl5pPr>
            <a:lvl6pPr marL="2499557" indent="-227233" defTabSz="921554" eaLnBrk="0" fontAlgn="base" hangingPunct="0">
              <a:spcBef>
                <a:spcPct val="0"/>
              </a:spcBef>
              <a:spcAft>
                <a:spcPct val="0"/>
              </a:spcAft>
              <a:defRPr sz="2800" b="1">
                <a:solidFill>
                  <a:schemeClr val="tx1"/>
                </a:solidFill>
                <a:latin typeface="Times New Roman" pitchFamily="18" charset="0"/>
              </a:defRPr>
            </a:lvl6pPr>
            <a:lvl7pPr marL="2954022" indent="-227233" defTabSz="921554" eaLnBrk="0" fontAlgn="base" hangingPunct="0">
              <a:spcBef>
                <a:spcPct val="0"/>
              </a:spcBef>
              <a:spcAft>
                <a:spcPct val="0"/>
              </a:spcAft>
              <a:defRPr sz="2800" b="1">
                <a:solidFill>
                  <a:schemeClr val="tx1"/>
                </a:solidFill>
                <a:latin typeface="Times New Roman" pitchFamily="18" charset="0"/>
              </a:defRPr>
            </a:lvl7pPr>
            <a:lvl8pPr marL="3408487" indent="-227233" defTabSz="921554" eaLnBrk="0" fontAlgn="base" hangingPunct="0">
              <a:spcBef>
                <a:spcPct val="0"/>
              </a:spcBef>
              <a:spcAft>
                <a:spcPct val="0"/>
              </a:spcAft>
              <a:defRPr sz="2800" b="1">
                <a:solidFill>
                  <a:schemeClr val="tx1"/>
                </a:solidFill>
                <a:latin typeface="Times New Roman" pitchFamily="18" charset="0"/>
              </a:defRPr>
            </a:lvl8pPr>
            <a:lvl9pPr marL="3862952" indent="-227233" defTabSz="921554"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solidFill>
                  <a:prstClr val="black"/>
                </a:solidFill>
              </a:rPr>
              <a:pPr eaLnBrk="1" hangingPunct="1"/>
              <a:t>32</a:t>
            </a:fld>
            <a:endParaRPr lang="en-US" altLang="en-US" sz="1200" b="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a:t>Typed</a:t>
            </a:r>
            <a:r>
              <a:rPr lang="en-US" altLang="en-US" dirty="0"/>
              <a:t> variables and constants greatly reduce size of ground Markov net (only people</a:t>
            </a:r>
            <a:r>
              <a:rPr lang="en-US" altLang="en-US" baseline="0" dirty="0"/>
              <a:t> can be friends, not houses)</a:t>
            </a:r>
            <a:endParaRPr lang="en-US" altLang="en-US" dirty="0"/>
          </a:p>
          <a:p>
            <a:pPr eaLnBrk="1" hangingPunct="1">
              <a:lnSpc>
                <a:spcPct val="90000"/>
              </a:lnSpc>
            </a:pPr>
            <a:r>
              <a:rPr lang="en-US" altLang="en-US" dirty="0"/>
              <a:t>Can deal effectively with: Functions, existential quantifiers, etc.</a:t>
            </a:r>
            <a:r>
              <a:rPr lang="en-US" altLang="en-US" baseline="0" dirty="0"/>
              <a:t> AND </a:t>
            </a:r>
            <a:r>
              <a:rPr lang="en-US" altLang="en-US" dirty="0"/>
              <a:t>Infinite and continuous domains</a:t>
            </a:r>
            <a:endParaRPr lang="en-US" altLang="en-US" b="1" dirty="0">
              <a:solidFill>
                <a:schemeClr val="tx2"/>
              </a:solidFill>
            </a:endParaRPr>
          </a:p>
          <a:p>
            <a:pPr defTabSz="907908">
              <a:defRPr/>
            </a:pPr>
            <a:r>
              <a:rPr lang="en-US" altLang="en-US" kern="0" dirty="0"/>
              <a:t>MLN is </a:t>
            </a:r>
            <a:r>
              <a:rPr lang="en-US" altLang="en-US" b="1" kern="0" dirty="0"/>
              <a:t>template</a:t>
            </a:r>
            <a:r>
              <a:rPr lang="en-US" altLang="en-US" kern="0" dirty="0"/>
              <a:t> for ground Markov nets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415464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Therefore, the MPE problem in Markov logic reduces to finding the truth assignment that</a:t>
            </a:r>
          </a:p>
          <a:p>
            <a:r>
              <a:rPr lang="en-CA" dirty="0"/>
              <a:t>maximizes the sum of weights of satisfied clauses.</a:t>
            </a:r>
          </a:p>
          <a:p>
            <a:r>
              <a:rPr lang="en-CA" dirty="0"/>
              <a:t>This can be done using any weighted </a:t>
            </a:r>
            <a:r>
              <a:rPr lang="en-CA" dirty="0" err="1"/>
              <a:t>satisfiability</a:t>
            </a:r>
            <a:r>
              <a:rPr lang="en-CA" dirty="0"/>
              <a:t> solver, and (remarkably) need not be more</a:t>
            </a:r>
          </a:p>
          <a:p>
            <a:r>
              <a:rPr lang="en-CA" dirty="0"/>
              <a:t>expensive than standard logical inference by model checking.</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9</a:t>
            </a:fld>
            <a:endParaRPr lang="en-US"/>
          </a:p>
        </p:txBody>
      </p:sp>
    </p:spTree>
    <p:extLst>
      <p:ext uri="{BB962C8B-B14F-4D97-AF65-F5344CB8AC3E}">
        <p14:creationId xmlns:p14="http://schemas.microsoft.com/office/powerpoint/2010/main" val="53854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10</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Entity resolution is the problem of determining which observations (e.g., database records, noun</a:t>
            </a:r>
          </a:p>
          <a:p>
            <a:r>
              <a:rPr lang="en-CA" sz="1200" b="0" i="0" u="none" strike="noStrike" kern="1200" baseline="0" dirty="0">
                <a:solidFill>
                  <a:schemeClr val="tx1"/>
                </a:solidFill>
                <a:latin typeface="Times New Roman" pitchFamily="18" charset="0"/>
                <a:ea typeface="+mn-ea"/>
                <a:cs typeface="+mn-cs"/>
              </a:rPr>
              <a:t>phrases, video regions, etc.) correspond to the same real-world objects, and is of crucial importance</a:t>
            </a:r>
          </a:p>
          <a:p>
            <a:r>
              <a:rPr lang="en-CA" sz="1200" b="0" i="0" u="none" strike="noStrike" kern="1200" baseline="0" dirty="0">
                <a:solidFill>
                  <a:schemeClr val="tx1"/>
                </a:solidFill>
                <a:latin typeface="Times New Roman" pitchFamily="18" charset="0"/>
                <a:ea typeface="+mn-ea"/>
                <a:cs typeface="+mn-cs"/>
              </a:rPr>
              <a:t>in many areas. Typically, it is solved by forming a vector of properties for each pair of observations,</a:t>
            </a:r>
          </a:p>
          <a:p>
            <a:r>
              <a:rPr lang="en-CA" sz="1200" b="0" i="0" u="none" strike="noStrike" kern="1200" baseline="0" dirty="0">
                <a:solidFill>
                  <a:schemeClr val="tx1"/>
                </a:solidFill>
                <a:latin typeface="Times New Roman" pitchFamily="18" charset="0"/>
                <a:ea typeface="+mn-ea"/>
                <a:cs typeface="+mn-cs"/>
              </a:rPr>
              <a:t>using a learned classifier (such as logistic regression) to predict whether they match, and applying</a:t>
            </a:r>
          </a:p>
          <a:p>
            <a:r>
              <a:rPr lang="en-CA" sz="1200" b="0" i="0" u="none" strike="noStrike" kern="1200" baseline="0" dirty="0">
                <a:solidFill>
                  <a:schemeClr val="tx1"/>
                </a:solidFill>
                <a:latin typeface="Times New Roman" pitchFamily="18" charset="0"/>
                <a:ea typeface="+mn-ea"/>
                <a:cs typeface="+mn-cs"/>
              </a:rPr>
              <a:t>transitive closure. Markov logic yields an improved solution simply by applying the standard logical</a:t>
            </a:r>
          </a:p>
          <a:p>
            <a:r>
              <a:rPr lang="en-CA" sz="1200" b="0" i="0" u="none" strike="noStrike" kern="1200" baseline="0" dirty="0">
                <a:solidFill>
                  <a:schemeClr val="tx1"/>
                </a:solidFill>
                <a:latin typeface="Times New Roman" pitchFamily="18" charset="0"/>
                <a:ea typeface="+mn-ea"/>
                <a:cs typeface="+mn-cs"/>
              </a:rPr>
              <a:t>approach of removing the unique names assumption and introducing the equality predicate and its</a:t>
            </a:r>
          </a:p>
          <a:p>
            <a:r>
              <a:rPr lang="en-CA" sz="1200" b="0" i="0" u="none" strike="noStrike" kern="1200" baseline="0" dirty="0">
                <a:solidFill>
                  <a:schemeClr val="tx1"/>
                </a:solidFill>
                <a:latin typeface="Times New Roman" pitchFamily="18" charset="0"/>
                <a:ea typeface="+mn-ea"/>
                <a:cs typeface="+mn-cs"/>
              </a:rPr>
              <a:t>axioms: equality is reflexive, symmetric and transitive; groundings of a predicate with equal constants</a:t>
            </a:r>
          </a:p>
          <a:p>
            <a:r>
              <a:rPr lang="en-CA" sz="1200" b="0" i="0" u="none" strike="noStrike" kern="1200" baseline="0" dirty="0">
                <a:solidFill>
                  <a:schemeClr val="tx1"/>
                </a:solidFill>
                <a:latin typeface="Times New Roman" pitchFamily="18" charset="0"/>
                <a:ea typeface="+mn-ea"/>
                <a:cs typeface="+mn-cs"/>
              </a:rPr>
              <a:t>have the same truth values; and constants appearing in a ground predicate with equal constants are</a:t>
            </a:r>
          </a:p>
          <a:p>
            <a:r>
              <a:rPr lang="en-CA" sz="1200" b="0" i="0" u="none" strike="noStrike" kern="1200" baseline="0" dirty="0">
                <a:solidFill>
                  <a:schemeClr val="tx1"/>
                </a:solidFill>
                <a:latin typeface="Times New Roman" pitchFamily="18" charset="0"/>
                <a:ea typeface="+mn-ea"/>
                <a:cs typeface="+mn-cs"/>
              </a:rPr>
              <a:t>equal. This last axiom is not valid in logic, but captures a useful statistical tendency. For example,</a:t>
            </a:r>
          </a:p>
          <a:p>
            <a:r>
              <a:rPr lang="en-CA" sz="1200" b="0" i="0" u="none" strike="noStrike" kern="1200" baseline="0" dirty="0">
                <a:solidFill>
                  <a:schemeClr val="tx1"/>
                </a:solidFill>
                <a:latin typeface="Times New Roman" pitchFamily="18" charset="0"/>
                <a:ea typeface="+mn-ea"/>
                <a:cs typeface="+mn-cs"/>
              </a:rPr>
              <a:t>if two papers are the same, their authors are the same; and if two authors are the same, papers by</a:t>
            </a:r>
          </a:p>
          <a:p>
            <a:r>
              <a:rPr lang="en-CA" sz="1200" b="0" i="0" u="none" strike="noStrike" kern="1200" baseline="0" dirty="0">
                <a:solidFill>
                  <a:schemeClr val="tx1"/>
                </a:solidFill>
                <a:latin typeface="Times New Roman" pitchFamily="18" charset="0"/>
                <a:ea typeface="+mn-ea"/>
                <a:cs typeface="+mn-cs"/>
              </a:rPr>
              <a:t>them are more likely to be the </a:t>
            </a:r>
            <a:r>
              <a:rPr lang="en-CA" sz="1200" b="0" i="0" u="none" strike="noStrike" kern="1200" baseline="0" dirty="0" err="1">
                <a:solidFill>
                  <a:schemeClr val="tx1"/>
                </a:solidFill>
                <a:latin typeface="Times New Roman" pitchFamily="18" charset="0"/>
                <a:ea typeface="+mn-ea"/>
                <a:cs typeface="+mn-cs"/>
              </a:rPr>
              <a:t>same.Weights</a:t>
            </a:r>
            <a:r>
              <a:rPr lang="en-CA" sz="1200" b="0" i="0" u="none" strike="noStrike" kern="1200" baseline="0" dirty="0">
                <a:solidFill>
                  <a:schemeClr val="tx1"/>
                </a:solidFill>
                <a:latin typeface="Times New Roman" pitchFamily="18" charset="0"/>
                <a:ea typeface="+mn-ea"/>
                <a:cs typeface="+mn-cs"/>
              </a:rPr>
              <a:t> for different instances of these axioms can be learned</a:t>
            </a:r>
          </a:p>
          <a:p>
            <a:r>
              <a:rPr lang="en-CA" sz="1200" b="0" i="0" u="none" strike="noStrike" kern="1200" baseline="0" dirty="0">
                <a:solidFill>
                  <a:schemeClr val="tx1"/>
                </a:solidFill>
                <a:latin typeface="Times New Roman" pitchFamily="18" charset="0"/>
                <a:ea typeface="+mn-ea"/>
                <a:cs typeface="+mn-cs"/>
              </a:rPr>
              <a:t>from data. Inference over the resulting MLN, with entity properties and relations as the evidence</a:t>
            </a:r>
          </a:p>
          <a:p>
            <a:r>
              <a:rPr lang="en-CA" sz="1200" b="0" i="0" u="none" strike="noStrike" kern="1200" baseline="0" dirty="0">
                <a:solidFill>
                  <a:schemeClr val="tx1"/>
                </a:solidFill>
                <a:latin typeface="Times New Roman" pitchFamily="18" charset="0"/>
                <a:ea typeface="+mn-ea"/>
                <a:cs typeface="+mn-cs"/>
              </a:rPr>
              <a:t>and equality atoms as the query, naturally combines logistic regression and transitive closure. Most</a:t>
            </a:r>
          </a:p>
          <a:p>
            <a:r>
              <a:rPr lang="en-CA" sz="1200" b="0" i="0" u="none" strike="noStrike" kern="1200" baseline="0" dirty="0">
                <a:solidFill>
                  <a:schemeClr val="tx1"/>
                </a:solidFill>
                <a:latin typeface="Times New Roman" pitchFamily="18" charset="0"/>
                <a:ea typeface="+mn-ea"/>
                <a:cs typeface="+mn-cs"/>
              </a:rPr>
              <a:t>importantly, it performs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 resolving one pair of entities helps to</a:t>
            </a:r>
          </a:p>
          <a:p>
            <a:r>
              <a:rPr lang="en-CA" sz="1200" b="0" i="0" u="none" strike="noStrike" kern="1200" baseline="0" dirty="0">
                <a:solidFill>
                  <a:schemeClr val="tx1"/>
                </a:solidFill>
                <a:latin typeface="Times New Roman" pitchFamily="18" charset="0"/>
                <a:ea typeface="+mn-ea"/>
                <a:cs typeface="+mn-cs"/>
              </a:rPr>
              <a:t>resolve pairs of related entities.</a:t>
            </a:r>
          </a:p>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The objective is to predict the </a:t>
            </a:r>
            <a:r>
              <a:rPr lang="en-CA" sz="1200" b="0" i="0" u="none" strike="noStrike" kern="1200" baseline="0" dirty="0" err="1">
                <a:solidFill>
                  <a:schemeClr val="tx1"/>
                </a:solidFill>
                <a:latin typeface="Times New Roman" pitchFamily="18" charset="0"/>
                <a:ea typeface="+mn-ea"/>
                <a:cs typeface="+mn-cs"/>
              </a:rPr>
              <a:t>SameBib</a:t>
            </a:r>
            <a:r>
              <a:rPr lang="en-CA" sz="1200" b="0" i="0" u="none" strike="noStrike" kern="1200" baseline="0" dirty="0">
                <a:solidFill>
                  <a:schemeClr val="tx1"/>
                </a:solidFill>
                <a:latin typeface="Times New Roman" pitchFamily="18" charset="0"/>
                <a:ea typeface="+mn-ea"/>
                <a:cs typeface="+mn-cs"/>
              </a:rPr>
              <a:t> relation.</a:t>
            </a:r>
          </a:p>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0"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0"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0" i="0" u="none" strike="noStrike" kern="1200" baseline="0" dirty="0">
                <a:solidFill>
                  <a:schemeClr val="tx1"/>
                </a:solidFill>
                <a:latin typeface="Times New Roman" pitchFamily="18" charset="0"/>
                <a:ea typeface="+mn-ea"/>
                <a:cs typeface="+mn-cs"/>
              </a:rPr>
              <a:t>negative feature </a:t>
            </a:r>
            <a:r>
              <a:rPr lang="en-CA" sz="1200" b="0" i="0" u="none" strike="noStrike" kern="1200" baseline="0" dirty="0" err="1">
                <a:solidFill>
                  <a:schemeClr val="tx1"/>
                </a:solidFill>
                <a:latin typeface="Times New Roman" pitchFamily="18" charset="0"/>
                <a:ea typeface="+mn-ea"/>
                <a:cs typeface="+mn-cs"/>
              </a:rPr>
              <a:t>weights.Transitive</a:t>
            </a:r>
            <a:r>
              <a:rPr lang="en-CA" sz="1200" b="0" i="0" u="none" strike="noStrike" kern="1200" baseline="0" dirty="0">
                <a:solidFill>
                  <a:schemeClr val="tx1"/>
                </a:solidFill>
                <a:latin typeface="Times New Roman" pitchFamily="18" charset="0"/>
                <a:ea typeface="+mn-ea"/>
                <a:cs typeface="+mn-cs"/>
              </a:rPr>
              <a:t> 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11</a:t>
            </a:fld>
            <a:endParaRPr lang="en-US"/>
          </a:p>
        </p:txBody>
      </p:sp>
    </p:spTree>
    <p:extLst>
      <p:ext uri="{BB962C8B-B14F-4D97-AF65-F5344CB8AC3E}">
        <p14:creationId xmlns:p14="http://schemas.microsoft.com/office/powerpoint/2010/main" val="363891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Entity resolution is the problem of determining which observations (e.g., database records, noun</a:t>
            </a:r>
          </a:p>
          <a:p>
            <a:r>
              <a:rPr lang="en-CA" sz="1200" b="0" i="0" u="none" strike="noStrike" kern="1200" baseline="0" dirty="0">
                <a:solidFill>
                  <a:schemeClr val="tx1"/>
                </a:solidFill>
                <a:latin typeface="Times New Roman" pitchFamily="18" charset="0"/>
                <a:ea typeface="+mn-ea"/>
                <a:cs typeface="+mn-cs"/>
              </a:rPr>
              <a:t>phrases, video regions, etc.) correspond to the same real-world objects, and is of crucial importance</a:t>
            </a:r>
          </a:p>
          <a:p>
            <a:r>
              <a:rPr lang="en-CA" sz="1200" b="0" i="0" u="none" strike="noStrike" kern="1200" baseline="0" dirty="0">
                <a:solidFill>
                  <a:schemeClr val="tx1"/>
                </a:solidFill>
                <a:latin typeface="Times New Roman" pitchFamily="18" charset="0"/>
                <a:ea typeface="+mn-ea"/>
                <a:cs typeface="+mn-cs"/>
              </a:rPr>
              <a:t>in many areas. Typically, it is solved by forming a vector of properties for each pair of observations,</a:t>
            </a:r>
          </a:p>
          <a:p>
            <a:r>
              <a:rPr lang="en-CA" sz="1200" b="0" i="0" u="none" strike="noStrike" kern="1200" baseline="0" dirty="0">
                <a:solidFill>
                  <a:schemeClr val="tx1"/>
                </a:solidFill>
                <a:latin typeface="Times New Roman" pitchFamily="18" charset="0"/>
                <a:ea typeface="+mn-ea"/>
                <a:cs typeface="+mn-cs"/>
              </a:rPr>
              <a:t>using a learned classifier (such as logistic regression) to predict whether they match, and applying</a:t>
            </a:r>
          </a:p>
          <a:p>
            <a:r>
              <a:rPr lang="en-CA" sz="1200" b="0" i="0" u="none" strike="noStrike" kern="1200" baseline="0" dirty="0">
                <a:solidFill>
                  <a:schemeClr val="tx1"/>
                </a:solidFill>
                <a:latin typeface="Times New Roman" pitchFamily="18" charset="0"/>
                <a:ea typeface="+mn-ea"/>
                <a:cs typeface="+mn-cs"/>
              </a:rPr>
              <a:t>transitive closure. Markov logic yields an improved solution simply by applying the standard logical</a:t>
            </a:r>
          </a:p>
          <a:p>
            <a:r>
              <a:rPr lang="en-CA" sz="1200" b="0" i="0" u="none" strike="noStrike" kern="1200" baseline="0" dirty="0">
                <a:solidFill>
                  <a:schemeClr val="tx1"/>
                </a:solidFill>
                <a:latin typeface="Times New Roman" pitchFamily="18" charset="0"/>
                <a:ea typeface="+mn-ea"/>
                <a:cs typeface="+mn-cs"/>
              </a:rPr>
              <a:t>approach of removing the unique names assumption and introducing the equality predicate and its</a:t>
            </a:r>
          </a:p>
          <a:p>
            <a:r>
              <a:rPr lang="en-CA" sz="1200" b="0" i="0" u="none" strike="noStrike" kern="1200" baseline="0" dirty="0">
                <a:solidFill>
                  <a:schemeClr val="tx1"/>
                </a:solidFill>
                <a:latin typeface="Times New Roman" pitchFamily="18" charset="0"/>
                <a:ea typeface="+mn-ea"/>
                <a:cs typeface="+mn-cs"/>
              </a:rPr>
              <a:t>axioms: equality is reflexive, symmetric and transitive; groundings of a predicate with equal constants</a:t>
            </a:r>
          </a:p>
          <a:p>
            <a:r>
              <a:rPr lang="en-CA" sz="1200" b="0" i="0" u="none" strike="noStrike" kern="1200" baseline="0" dirty="0">
                <a:solidFill>
                  <a:schemeClr val="tx1"/>
                </a:solidFill>
                <a:latin typeface="Times New Roman" pitchFamily="18" charset="0"/>
                <a:ea typeface="+mn-ea"/>
                <a:cs typeface="+mn-cs"/>
              </a:rPr>
              <a:t>have the same truth values; and constants appearing in a ground predicate with equal constants are</a:t>
            </a:r>
          </a:p>
          <a:p>
            <a:r>
              <a:rPr lang="en-CA" sz="1200" b="0" i="0" u="none" strike="noStrike" kern="1200" baseline="0" dirty="0">
                <a:solidFill>
                  <a:schemeClr val="tx1"/>
                </a:solidFill>
                <a:latin typeface="Times New Roman" pitchFamily="18" charset="0"/>
                <a:ea typeface="+mn-ea"/>
                <a:cs typeface="+mn-cs"/>
              </a:rPr>
              <a:t>equal. This last axiom is not valid in logic, but captures a useful statistical tendency. For example,</a:t>
            </a:r>
          </a:p>
          <a:p>
            <a:r>
              <a:rPr lang="en-CA" sz="1200" b="0" i="0" u="none" strike="noStrike" kern="1200" baseline="0" dirty="0">
                <a:solidFill>
                  <a:schemeClr val="tx1"/>
                </a:solidFill>
                <a:latin typeface="Times New Roman" pitchFamily="18" charset="0"/>
                <a:ea typeface="+mn-ea"/>
                <a:cs typeface="+mn-cs"/>
              </a:rPr>
              <a:t>if two papers are the same, their authors are the same; and if two authors are the same, papers by</a:t>
            </a:r>
          </a:p>
          <a:p>
            <a:r>
              <a:rPr lang="en-CA" sz="1200" b="0" i="0" u="none" strike="noStrike" kern="1200" baseline="0" dirty="0">
                <a:solidFill>
                  <a:schemeClr val="tx1"/>
                </a:solidFill>
                <a:latin typeface="Times New Roman" pitchFamily="18" charset="0"/>
                <a:ea typeface="+mn-ea"/>
                <a:cs typeface="+mn-cs"/>
              </a:rPr>
              <a:t>them are more likely to be the </a:t>
            </a:r>
            <a:r>
              <a:rPr lang="en-CA" sz="1200" b="0" i="0" u="none" strike="noStrike" kern="1200" baseline="0" dirty="0" err="1">
                <a:solidFill>
                  <a:schemeClr val="tx1"/>
                </a:solidFill>
                <a:latin typeface="Times New Roman" pitchFamily="18" charset="0"/>
                <a:ea typeface="+mn-ea"/>
                <a:cs typeface="+mn-cs"/>
              </a:rPr>
              <a:t>same.Weights</a:t>
            </a:r>
            <a:r>
              <a:rPr lang="en-CA" sz="1200" b="0" i="0" u="none" strike="noStrike" kern="1200" baseline="0" dirty="0">
                <a:solidFill>
                  <a:schemeClr val="tx1"/>
                </a:solidFill>
                <a:latin typeface="Times New Roman" pitchFamily="18" charset="0"/>
                <a:ea typeface="+mn-ea"/>
                <a:cs typeface="+mn-cs"/>
              </a:rPr>
              <a:t> for different instances of these axioms can be learned</a:t>
            </a:r>
          </a:p>
          <a:p>
            <a:r>
              <a:rPr lang="en-CA" sz="1200" b="0" i="0" u="none" strike="noStrike" kern="1200" baseline="0" dirty="0">
                <a:solidFill>
                  <a:schemeClr val="tx1"/>
                </a:solidFill>
                <a:latin typeface="Times New Roman" pitchFamily="18" charset="0"/>
                <a:ea typeface="+mn-ea"/>
                <a:cs typeface="+mn-cs"/>
              </a:rPr>
              <a:t>from data. Inference over the resulting MLN, with entity properties and relations as the evidence</a:t>
            </a:r>
          </a:p>
          <a:p>
            <a:r>
              <a:rPr lang="en-CA" sz="1200" b="0" i="0" u="none" strike="noStrike" kern="1200" baseline="0" dirty="0">
                <a:solidFill>
                  <a:schemeClr val="tx1"/>
                </a:solidFill>
                <a:latin typeface="Times New Roman" pitchFamily="18" charset="0"/>
                <a:ea typeface="+mn-ea"/>
                <a:cs typeface="+mn-cs"/>
              </a:rPr>
              <a:t>and equality atoms as the query, naturally combines logistic regression and transitive closure. Most</a:t>
            </a:r>
          </a:p>
          <a:p>
            <a:r>
              <a:rPr lang="en-CA" sz="1200" b="0" i="0" u="none" strike="noStrike" kern="1200" baseline="0" dirty="0">
                <a:solidFill>
                  <a:schemeClr val="tx1"/>
                </a:solidFill>
                <a:latin typeface="Times New Roman" pitchFamily="18" charset="0"/>
                <a:ea typeface="+mn-ea"/>
                <a:cs typeface="+mn-cs"/>
              </a:rPr>
              <a:t>importantly, it performs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 resolving one pair of entities helps to</a:t>
            </a:r>
          </a:p>
          <a:p>
            <a:r>
              <a:rPr lang="en-CA" sz="1200" b="0" i="0" u="none" strike="noStrike" kern="1200" baseline="0" dirty="0">
                <a:solidFill>
                  <a:schemeClr val="tx1"/>
                </a:solidFill>
                <a:latin typeface="Times New Roman" pitchFamily="18" charset="0"/>
                <a:ea typeface="+mn-ea"/>
                <a:cs typeface="+mn-cs"/>
              </a:rPr>
              <a:t>resolve pairs of related entities.</a:t>
            </a:r>
          </a:p>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The objective is to predict the </a:t>
            </a:r>
            <a:r>
              <a:rPr lang="en-CA" sz="1200" b="0" i="0" u="none" strike="noStrike" kern="1200" baseline="0" dirty="0" err="1">
                <a:solidFill>
                  <a:schemeClr val="tx1"/>
                </a:solidFill>
                <a:latin typeface="Times New Roman" pitchFamily="18" charset="0"/>
                <a:ea typeface="+mn-ea"/>
                <a:cs typeface="+mn-cs"/>
              </a:rPr>
              <a:t>SameBib</a:t>
            </a:r>
            <a:r>
              <a:rPr lang="en-CA" sz="1200" b="0" i="0" u="none" strike="noStrike" kern="1200" baseline="0" dirty="0">
                <a:solidFill>
                  <a:schemeClr val="tx1"/>
                </a:solidFill>
                <a:latin typeface="Times New Roman" pitchFamily="18" charset="0"/>
                <a:ea typeface="+mn-ea"/>
                <a:cs typeface="+mn-cs"/>
              </a:rPr>
              <a:t> relation.</a:t>
            </a:r>
          </a:p>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0"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0"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0" i="0" u="none" strike="noStrike" kern="1200" baseline="0" dirty="0">
                <a:solidFill>
                  <a:schemeClr val="tx1"/>
                </a:solidFill>
                <a:latin typeface="Times New Roman" pitchFamily="18" charset="0"/>
                <a:ea typeface="+mn-ea"/>
                <a:cs typeface="+mn-cs"/>
              </a:rPr>
              <a:t>negative feature </a:t>
            </a:r>
            <a:r>
              <a:rPr lang="en-CA" sz="1200" b="0" i="0" u="none" strike="noStrike" kern="1200" baseline="0" dirty="0" err="1">
                <a:solidFill>
                  <a:schemeClr val="tx1"/>
                </a:solidFill>
                <a:latin typeface="Times New Roman" pitchFamily="18" charset="0"/>
                <a:ea typeface="+mn-ea"/>
                <a:cs typeface="+mn-cs"/>
              </a:rPr>
              <a:t>weights.Transitive</a:t>
            </a:r>
            <a:r>
              <a:rPr lang="en-CA" sz="1200" b="0" i="0" u="none" strike="noStrike" kern="1200" baseline="0" dirty="0">
                <a:solidFill>
                  <a:schemeClr val="tx1"/>
                </a:solidFill>
                <a:latin typeface="Times New Roman" pitchFamily="18" charset="0"/>
                <a:ea typeface="+mn-ea"/>
                <a:cs typeface="+mn-cs"/>
              </a:rPr>
              <a:t> 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12</a:t>
            </a:fld>
            <a:endParaRPr lang="en-US"/>
          </a:p>
        </p:txBody>
      </p:sp>
    </p:spTree>
    <p:extLst>
      <p:ext uri="{BB962C8B-B14F-4D97-AF65-F5344CB8AC3E}">
        <p14:creationId xmlns:p14="http://schemas.microsoft.com/office/powerpoint/2010/main" val="36389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13</a:t>
            </a:fld>
            <a:endParaRPr lang="en-US"/>
          </a:p>
        </p:txBody>
      </p:sp>
    </p:spTree>
    <p:extLst>
      <p:ext uri="{BB962C8B-B14F-4D97-AF65-F5344CB8AC3E}">
        <p14:creationId xmlns:p14="http://schemas.microsoft.com/office/powerpoint/2010/main" val="359930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A431006-FF44-40D8-8390-6641BCECAD82}" type="datetime1">
              <a:rPr lang="en-US" smtClean="0"/>
              <a:t>11/21/2019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EDBEE84-32B2-40FD-86A6-457D607740E6}" type="datetime1">
              <a:rPr lang="en-US" smtClean="0"/>
              <a:t>11/21/2019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extLst>
      <p:ext uri="{BB962C8B-B14F-4D97-AF65-F5344CB8AC3E}">
        <p14:creationId xmlns:p14="http://schemas.microsoft.com/office/powerpoint/2010/main" val="2817691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extLst>
      <p:ext uri="{BB962C8B-B14F-4D97-AF65-F5344CB8AC3E}">
        <p14:creationId xmlns:p14="http://schemas.microsoft.com/office/powerpoint/2010/main" val="34112712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extLst>
      <p:ext uri="{BB962C8B-B14F-4D97-AF65-F5344CB8AC3E}">
        <p14:creationId xmlns:p14="http://schemas.microsoft.com/office/powerpoint/2010/main" val="39025744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extLst>
      <p:ext uri="{BB962C8B-B14F-4D97-AF65-F5344CB8AC3E}">
        <p14:creationId xmlns:p14="http://schemas.microsoft.com/office/powerpoint/2010/main" val="2467480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22772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921122F-9EED-446E-B6CB-397FCA811193}" type="datetime1">
              <a:rPr lang="en-US" smtClean="0"/>
              <a:t>11/21/2019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76D554D-1528-45D8-99A8-B5A88252B50B}" type="datetime1">
              <a:rPr lang="en-US" smtClean="0"/>
              <a:t>11/21/2019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207A7A-8175-401B-87AA-9C29AB649FF9}" type="datetime1">
              <a:rPr lang="en-US" smtClean="0">
                <a:solidFill>
                  <a:prstClr val="black">
                    <a:tint val="75000"/>
                  </a:prstClr>
                </a:solidFill>
              </a:r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EDEB85-6967-4CB0-84C3-C5C1B2B7B84D}" type="datetime1">
              <a:rPr lang="en-US" smtClean="0">
                <a:solidFill>
                  <a:prstClr val="black">
                    <a:tint val="75000"/>
                  </a:prstClr>
                </a:solidFill>
              </a:r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45CFC-9D5D-4A37-AD9C-24ED8CB5BC65}" type="datetime1">
              <a:rPr lang="en-US" smtClean="0">
                <a:solidFill>
                  <a:prstClr val="black">
                    <a:tint val="75000"/>
                  </a:prstClr>
                </a:solidFill>
              </a:r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6453F-16DE-4021-AF2A-6EBA040AF319}" type="datetime1">
              <a:rPr lang="en-US" smtClean="0">
                <a:solidFill>
                  <a:prstClr val="black">
                    <a:tint val="75000"/>
                  </a:prstClr>
                </a:solidFill>
              </a:rPr>
              <a:t>11/21/2019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31</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9D99E8-FE4F-4BAD-8AC2-6A6D303CED47}" type="datetime1">
              <a:rPr lang="en-US" smtClean="0">
                <a:solidFill>
                  <a:prstClr val="black">
                    <a:tint val="75000"/>
                  </a:prstClr>
                </a:solidFill>
              </a:rPr>
              <a:t>11/21/2019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CPSC 422, Lecture 31</a:t>
            </a: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1D942C-B4EE-4358-B7D0-27946A9E222A}" type="datetime1">
              <a:rPr lang="en-US" smtClean="0">
                <a:solidFill>
                  <a:prstClr val="black">
                    <a:tint val="75000"/>
                  </a:prstClr>
                </a:solidFill>
              </a:rPr>
              <a:t>11/21/2019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CPSC 422, Lecture 31</a:t>
            </a: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B2CA-BA4C-4C2C-8400-22577731E908}" type="datetime1">
              <a:rPr lang="en-US" smtClean="0">
                <a:solidFill>
                  <a:prstClr val="black">
                    <a:tint val="75000"/>
                  </a:prstClr>
                </a:solidFill>
              </a:rPr>
              <a:t>11/21/2019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CPSC 422, Lecture 31</a:t>
            </a: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BD1434-449B-4277-90AA-E4BAF63C7308}" type="datetime1">
              <a:rPr lang="en-US" smtClean="0"/>
              <a:t>11/21/2019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B3908-D2CD-4159-977F-E1EA7A8651D4}" type="datetime1">
              <a:rPr lang="en-US" smtClean="0">
                <a:solidFill>
                  <a:prstClr val="black">
                    <a:tint val="75000"/>
                  </a:prstClr>
                </a:solidFill>
              </a:rPr>
              <a:t>11/21/2019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31</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B9B1C-B13A-4E0F-A302-7F4812000AF6}" type="datetime1">
              <a:rPr lang="en-US" smtClean="0">
                <a:solidFill>
                  <a:prstClr val="black">
                    <a:tint val="75000"/>
                  </a:prstClr>
                </a:solidFill>
              </a:rPr>
              <a:t>11/21/2019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31</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B2A8F3-CB1E-4078-BBD6-B62ACB277E19}" type="datetime1">
              <a:rPr lang="en-US" smtClean="0">
                <a:solidFill>
                  <a:prstClr val="black">
                    <a:tint val="75000"/>
                  </a:prstClr>
                </a:solidFill>
              </a:r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66750-2B9D-41D0-8652-5F57EDF0E7BA}" type="datetime1">
              <a:rPr lang="en-US" smtClean="0">
                <a:solidFill>
                  <a:prstClr val="black">
                    <a:tint val="75000"/>
                  </a:prstClr>
                </a:solidFill>
              </a:rPr>
              <a:t>11/21/2019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552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530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8CCB1752-C755-4E75-BB81-B888EB283A2F}" type="datetime1">
              <a:rPr lang="en-US" altLang="en-US" smtClean="0">
                <a:solidFill>
                  <a:srgbClr val="000000"/>
                </a:solidFill>
              </a:rPr>
              <a:t>11/21/2019</a:t>
            </a:fld>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r>
              <a:rPr lang="en-US" altLang="en-US">
                <a:solidFill>
                  <a:srgbClr val="000000"/>
                </a:solidFill>
              </a:rPr>
              <a:t>CPSC 422, Lecture 31</a:t>
            </a:r>
          </a:p>
        </p:txBody>
      </p:sp>
      <p:sp>
        <p:nvSpPr>
          <p:cNvPr id="40" name="Rectangle 7"/>
          <p:cNvSpPr>
            <a:spLocks noGrp="1" noChangeArrowheads="1"/>
          </p:cNvSpPr>
          <p:nvPr>
            <p:ph type="sldNum" sz="quarter" idx="12"/>
          </p:nvPr>
        </p:nvSpPr>
        <p:spPr/>
        <p:txBody>
          <a:bodyPr/>
          <a:lstStyle>
            <a:lvl1pPr>
              <a:defRPr/>
            </a:lvl1pPr>
          </a:lstStyle>
          <a:p>
            <a:pPr>
              <a:defRPr/>
            </a:pPr>
            <a:fld id="{36B5EF8E-A4A7-45D9-9903-42D1163A0C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5180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A6C3BE9-5110-4CAF-9855-191C78C23C5A}" type="datetime1">
              <a:rPr lang="en-US" alt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655BAF2D-2960-4DA3-A3F0-4FCD69E35B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5472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E54947E-5390-49D2-987D-2AAB7E003377}" type="datetime1">
              <a:rPr lang="en-US" alt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C7C3BF29-541A-4237-B899-422A334C0B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1998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EBC58D8-4047-4674-BE20-5729153745BD}" type="datetime1">
              <a:rPr lang="en-US" alt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DBBC6FBD-74A5-477C-B761-A9517587F6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1027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4916906-AA66-4E9F-914E-9A668D270C0D}" type="datetime1">
              <a:rPr lang="en-US" altLang="en-US" smtClean="0">
                <a:solidFill>
                  <a:srgbClr val="000000"/>
                </a:solidFill>
              </a:rPr>
              <a:t>11/21/2019</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9" name="Rectangle 7"/>
          <p:cNvSpPr>
            <a:spLocks noGrp="1" noChangeArrowheads="1"/>
          </p:cNvSpPr>
          <p:nvPr>
            <p:ph type="sldNum" sz="quarter" idx="12"/>
          </p:nvPr>
        </p:nvSpPr>
        <p:spPr>
          <a:ln/>
        </p:spPr>
        <p:txBody>
          <a:bodyPr/>
          <a:lstStyle>
            <a:lvl1pPr>
              <a:defRPr/>
            </a:lvl1pPr>
          </a:lstStyle>
          <a:p>
            <a:pPr>
              <a:defRPr/>
            </a:pPr>
            <a:fld id="{32151E15-818F-4A77-87B5-FB0988AABC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0473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705C39C-F7FA-4B81-BB04-5A128653404B}" type="datetime1">
              <a:rPr lang="en-US" altLang="en-US" smtClean="0">
                <a:solidFill>
                  <a:srgbClr val="000000"/>
                </a:solidFill>
              </a:rPr>
              <a:t>11/21/2019</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5" name="Rectangle 7"/>
          <p:cNvSpPr>
            <a:spLocks noGrp="1" noChangeArrowheads="1"/>
          </p:cNvSpPr>
          <p:nvPr>
            <p:ph type="sldNum" sz="quarter" idx="12"/>
          </p:nvPr>
        </p:nvSpPr>
        <p:spPr>
          <a:ln/>
        </p:spPr>
        <p:txBody>
          <a:bodyPr/>
          <a:lstStyle>
            <a:lvl1pPr>
              <a:defRPr/>
            </a:lvl1pPr>
          </a:lstStyle>
          <a:p>
            <a:pPr>
              <a:defRPr/>
            </a:pPr>
            <a:fld id="{D714A37E-93FD-437F-B42D-7FEF1C4E52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290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D7525A2-514F-44AD-ACE6-08272AC6F08D}" type="datetime1">
              <a:rPr lang="en-US" smtClean="0"/>
              <a:t>11/21/2019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B007C60-13AC-4852-8BC7-9709E80F1413}" type="datetime1">
              <a:rPr lang="en-US" altLang="en-US" smtClean="0">
                <a:solidFill>
                  <a:srgbClr val="000000"/>
                </a:solidFill>
              </a:rPr>
              <a:t>11/21/2019</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4" name="Rectangle 7"/>
          <p:cNvSpPr>
            <a:spLocks noGrp="1" noChangeArrowheads="1"/>
          </p:cNvSpPr>
          <p:nvPr>
            <p:ph type="sldNum" sz="quarter" idx="12"/>
          </p:nvPr>
        </p:nvSpPr>
        <p:spPr>
          <a:ln/>
        </p:spPr>
        <p:txBody>
          <a:bodyPr/>
          <a:lstStyle>
            <a:lvl1pPr>
              <a:defRPr/>
            </a:lvl1pPr>
          </a:lstStyle>
          <a:p>
            <a:pPr>
              <a:defRPr/>
            </a:pPr>
            <a:fld id="{90A69F8E-93AD-49C3-9368-00CEFAE1AD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1155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578D3BA-D2F3-47E8-A864-E33DD96AB345}" type="datetime1">
              <a:rPr lang="en-US" alt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F70EE8CC-9BC8-4E66-89BA-A50E30ECFA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0118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C23B9533-528C-4841-9757-789091137815}" type="datetime1">
              <a:rPr lang="en-US" alt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B0EFBB4C-0749-4791-B9DB-3D7C1DE786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3038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D5D65C8-FD68-4D93-BF3B-C45D2D6C2935}" type="datetime1">
              <a:rPr lang="en-US" alt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FCFFD688-F23D-49A1-B841-BDC893BDF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488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1B65B81-5A08-498D-8D58-076DE3B31845}" type="datetime1">
              <a:rPr lang="en-US" alt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AD73EBFA-93FC-4EF5-86E9-9FADA8D8F0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7134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49C8B72-2ACB-4EC4-A1B7-F0D8E2B793F8}" type="datetime1">
              <a:rPr lang="en-US" alt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3DB9964E-1850-43AF-B24C-05FDE8C612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3904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fld id="{420B02F1-8132-41DD-B4C3-CA3FA2654F9C}" type="datetime1">
              <a:rPr lang="en-US" alt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A59EC27A-24F9-4E59-97EF-F2930269A7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969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CD6E349-73A4-45FA-88EC-7ADAFE51CE26}"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3B31990-67F9-41C3-AB45-2AE38516FF4C}"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741EB28-0BF7-456E-AACE-FF996D61A4AF}"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83026D6-AFDE-4E85-8E31-A3C4EC3C879B}" type="datetime1">
              <a:rPr lang="en-US" smtClean="0"/>
              <a:t>11/21/2019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E362A76-1BC5-4BAD-81E4-BBD3311525F1}"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FEC3AD3-22A2-450E-8CC5-0A6056624514}" type="datetime1">
              <a:rPr lang="en-US" smtClean="0">
                <a:solidFill>
                  <a:srgbClr val="000000"/>
                </a:solidFill>
              </a:rPr>
              <a:t>11/21/2019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3AB452F-8176-42A5-82AB-9DD8BA4965E3}" type="datetime1">
              <a:rPr lang="en-US" smtClean="0">
                <a:solidFill>
                  <a:srgbClr val="000000"/>
                </a:solidFill>
              </a:rPr>
              <a:t>11/21/2019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93BBDD4-144B-4350-8541-744DA86A358C}" type="datetime1">
              <a:rPr lang="en-US" smtClean="0">
                <a:solidFill>
                  <a:srgbClr val="000000"/>
                </a:solidFill>
              </a:rPr>
              <a:t>11/21/2019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D6D40A-5054-44A5-9623-BB81D1B2C3A8}"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692AB4-6E2D-488F-B0BB-F39FA3546B5E}"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EEB6B4-8423-4D3B-BFA9-62A0CCDEB229}"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5D41743-B354-40B7-9B39-54A8182FC949}"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6D17B047-138E-4820-A4D3-990D2E70836A}" type="datetime1">
              <a:rPr lang="en-US" smtClean="0">
                <a:solidFill>
                  <a:srgbClr val="000000"/>
                </a:solidFill>
              </a:rPr>
              <a:t>11/21/2019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5C699D-CE85-45A4-BEA1-4DFDE28BA587}" type="datetime1">
              <a:rPr lang="en-US" altLang="en-US" smtClean="0">
                <a:solidFill>
                  <a:srgbClr val="FFFFFF"/>
                </a:solidFill>
              </a:rPr>
              <a:t>11/21/2019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8D6A1EA-CB25-40A3-BF36-ED374954159B}" type="datetime1">
              <a:rPr lang="en-US" smtClean="0"/>
              <a:t>11/21/2019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F4F06295-4CFA-411B-AA73-7C40BFD33F49}" type="datetime1">
              <a:rPr lang="en-US" altLang="en-US" smtClean="0">
                <a:solidFill>
                  <a:srgbClr val="FFFFFF"/>
                </a:solidFill>
              </a:rPr>
              <a:t>11/21/2019</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FA6DF83-900C-402E-A80D-19152EDB4451}" type="datetime1">
              <a:rPr lang="en-US" altLang="en-US" smtClean="0">
                <a:solidFill>
                  <a:srgbClr val="FFFFFF"/>
                </a:solidFill>
              </a:rPr>
              <a:t>11/21/2019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552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530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97EF60E3-85C3-4EF7-BC91-3CCAAA75BBFE}" type="datetime1">
              <a:rPr lang="en-US" smtClean="0">
                <a:solidFill>
                  <a:srgbClr val="000000"/>
                </a:solidFill>
              </a:rPr>
              <a:t>11/21/2019</a:t>
            </a:fld>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r>
              <a:rPr lang="en-US" altLang="en-US">
                <a:solidFill>
                  <a:srgbClr val="000000"/>
                </a:solidFill>
              </a:rPr>
              <a:t>CPSC 422, Lecture 31</a:t>
            </a:r>
          </a:p>
        </p:txBody>
      </p:sp>
      <p:sp>
        <p:nvSpPr>
          <p:cNvPr id="40" name="Rectangle 7"/>
          <p:cNvSpPr>
            <a:spLocks noGrp="1" noChangeArrowheads="1"/>
          </p:cNvSpPr>
          <p:nvPr>
            <p:ph type="sldNum" sz="quarter" idx="12"/>
          </p:nvPr>
        </p:nvSpPr>
        <p:spPr/>
        <p:txBody>
          <a:bodyPr/>
          <a:lstStyle>
            <a:lvl1pPr>
              <a:defRPr/>
            </a:lvl1pPr>
          </a:lstStyle>
          <a:p>
            <a:fld id="{34B081BC-2A8A-406B-AC62-45863F99A3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3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C995BC71-A471-4380-8085-402850673FEB}" type="datetime1">
              <a:rPr 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CED0BBDF-4693-4C95-A935-B0942685AA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043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9BEDAC7B-93FB-40BC-A2BE-8EA6ECA25D0F}" type="datetime1">
              <a:rPr 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E0F16132-1E49-429F-B3FF-02EA5BEC1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09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DF040D3A-C823-47B8-94AF-4CABCC8B4427}" type="datetime1">
              <a:rPr 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74310B6A-9B75-4684-A3B1-6E518B692D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067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D13520F1-C033-44D7-AEBC-881BC75E02A5}" type="datetime1">
              <a:rPr lang="en-US" smtClean="0">
                <a:solidFill>
                  <a:srgbClr val="000000"/>
                </a:solidFill>
              </a:rPr>
              <a:t>11/21/2019</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9" name="Rectangle 7"/>
          <p:cNvSpPr>
            <a:spLocks noGrp="1" noChangeArrowheads="1"/>
          </p:cNvSpPr>
          <p:nvPr>
            <p:ph type="sldNum" sz="quarter" idx="12"/>
          </p:nvPr>
        </p:nvSpPr>
        <p:spPr>
          <a:ln/>
        </p:spPr>
        <p:txBody>
          <a:bodyPr/>
          <a:lstStyle>
            <a:lvl1pPr>
              <a:defRPr/>
            </a:lvl1pPr>
          </a:lstStyle>
          <a:p>
            <a:fld id="{E94E12F3-7E94-46C2-AC3A-32E6E94C02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8946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C747C4C1-C2A3-43A4-A46F-404E4BFF855C}" type="datetime1">
              <a:rPr lang="en-US" smtClean="0">
                <a:solidFill>
                  <a:srgbClr val="000000"/>
                </a:solidFill>
              </a:rPr>
              <a:t>11/21/2019</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5" name="Rectangle 7"/>
          <p:cNvSpPr>
            <a:spLocks noGrp="1" noChangeArrowheads="1"/>
          </p:cNvSpPr>
          <p:nvPr>
            <p:ph type="sldNum" sz="quarter" idx="12"/>
          </p:nvPr>
        </p:nvSpPr>
        <p:spPr>
          <a:ln/>
        </p:spPr>
        <p:txBody>
          <a:bodyPr/>
          <a:lstStyle>
            <a:lvl1pPr>
              <a:defRPr/>
            </a:lvl1pPr>
          </a:lstStyle>
          <a:p>
            <a:fld id="{CC44EE0D-7A5D-44A3-828A-A4DC53B1B5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844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A397D1C2-1582-46CE-BC18-8CA59CFE259C}" type="datetime1">
              <a:rPr lang="en-US" smtClean="0">
                <a:solidFill>
                  <a:srgbClr val="000000"/>
                </a:solidFill>
              </a:rPr>
              <a:t>11/21/2019</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4" name="Rectangle 7"/>
          <p:cNvSpPr>
            <a:spLocks noGrp="1" noChangeArrowheads="1"/>
          </p:cNvSpPr>
          <p:nvPr>
            <p:ph type="sldNum" sz="quarter" idx="12"/>
          </p:nvPr>
        </p:nvSpPr>
        <p:spPr>
          <a:ln/>
        </p:spPr>
        <p:txBody>
          <a:bodyPr/>
          <a:lstStyle>
            <a:lvl1pPr>
              <a:defRPr/>
            </a:lvl1pPr>
          </a:lstStyle>
          <a:p>
            <a:fld id="{6E2A404B-5C20-4B09-BC08-F4F3C4C367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0865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4FCFD7F7-B098-4362-8FBC-F28D87394C8A}" type="datetime1">
              <a:rPr 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5FA9D20C-DAE3-4FC3-8A60-5F61C35AE7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70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EAA8E61-5E0F-4DD5-8B4E-BDF388D6805E}" type="datetime1">
              <a:rPr lang="en-US" smtClean="0"/>
              <a:t>11/21/2019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63FD8448-DD77-46AB-926D-BEFB5F7037B7}" type="datetime1">
              <a:rPr 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83EE3F21-8261-4238-8E02-8E6201D2CC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52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5DEEE284-AA83-4E0A-94DF-46F2D249E51D}" type="datetime1">
              <a:rPr 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67E658B1-081B-4BBD-B95D-4DB6D99241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69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E68A126F-77CA-4E69-BCFF-C0F8854C9435}" type="datetime1">
              <a:rPr 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5B73098B-4F18-4FE0-9E08-82730646FA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47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fld id="{884194DB-2111-4AA9-9C27-78A15FA8D2E1}" type="datetime1">
              <a:rPr lang="en-US" smtClean="0">
                <a:solidFill>
                  <a:srgbClr val="000000"/>
                </a:solidFill>
              </a:rPr>
              <a:t>11/21/2019</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2D6649D1-A8A6-4705-82CC-76F3C979A0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7038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E5015853-91D1-4EC5-A742-2B5E0171B7D6}" type="datetime1">
              <a:rPr lang="en-US" smtClean="0">
                <a:solidFill>
                  <a:srgbClr val="000000"/>
                </a:solidFill>
              </a:rPr>
              <a:t>11/21/2019</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06B09841-F4EE-49F8-A184-560FC236D1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864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fld id="{CDA3491A-7EA0-46D3-81B6-4F265EBAEE84}" type="datetime1">
              <a:rPr lang="en-US" smtClean="0">
                <a:solidFill>
                  <a:srgbClr val="000000"/>
                </a:solidFill>
              </a:rPr>
              <a:t>11/21/2019</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5" name="Rectangle 7"/>
          <p:cNvSpPr>
            <a:spLocks noGrp="1" noChangeArrowheads="1"/>
          </p:cNvSpPr>
          <p:nvPr>
            <p:ph type="sldNum" sz="quarter" idx="12"/>
          </p:nvPr>
        </p:nvSpPr>
        <p:spPr>
          <a:ln/>
        </p:spPr>
        <p:txBody>
          <a:bodyPr/>
          <a:lstStyle>
            <a:lvl1pPr>
              <a:defRPr/>
            </a:lvl1pPr>
          </a:lstStyle>
          <a:p>
            <a:fld id="{D6219953-A4FB-48A3-AEBF-EC9A47390B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0177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fld id="{7894D71D-A56B-4457-A5B4-A97B07084B12}" type="datetime1">
              <a:rPr lang="en-US" smtClean="0">
                <a:solidFill>
                  <a:srgbClr val="000000"/>
                </a:solidFill>
              </a:rPr>
              <a:t>11/21/2019</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8" name="Rectangle 7"/>
          <p:cNvSpPr>
            <a:spLocks noGrp="1" noChangeArrowheads="1"/>
          </p:cNvSpPr>
          <p:nvPr>
            <p:ph type="sldNum" sz="quarter" idx="12"/>
          </p:nvPr>
        </p:nvSpPr>
        <p:spPr>
          <a:ln/>
        </p:spPr>
        <p:txBody>
          <a:bodyPr/>
          <a:lstStyle>
            <a:lvl1pPr>
              <a:defRPr/>
            </a:lvl1pPr>
          </a:lstStyle>
          <a:p>
            <a:fld id="{1829925B-819D-483C-A85E-74AEDE87C7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706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fld id="{1AFFF35B-B98D-4B18-A54D-6967868D6EDE}" type="datetime1">
              <a:rPr lang="en-US" smtClean="0">
                <a:solidFill>
                  <a:srgbClr val="000000"/>
                </a:solidFill>
              </a:rPr>
              <a:t>11/21/2019</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8" name="Rectangle 7"/>
          <p:cNvSpPr>
            <a:spLocks noGrp="1" noChangeArrowheads="1"/>
          </p:cNvSpPr>
          <p:nvPr>
            <p:ph type="sldNum" sz="quarter" idx="12"/>
          </p:nvPr>
        </p:nvSpPr>
        <p:spPr>
          <a:ln/>
        </p:spPr>
        <p:txBody>
          <a:bodyPr/>
          <a:lstStyle>
            <a:lvl1pPr>
              <a:defRPr/>
            </a:lvl1pPr>
          </a:lstStyle>
          <a:p>
            <a:fld id="{4D426C78-7514-4B7C-B6E5-D52C0F99AB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899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93BB420-A4D2-4136-8404-FF9E9E8B604A}"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78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880A91-B4D6-47FC-8398-4F116C0D6A1E}"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02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15B3D8-64FA-4368-B68E-2255431E73B1}" type="datetime1">
              <a:rPr lang="en-US" smtClean="0"/>
              <a:t>11/21/2019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52388B3-FE88-43B1-A9AA-B651A856D594}"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933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D45A17F-841F-427A-BE83-F3508E27EB5B}"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4355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B4A12D2-A2C1-490A-9534-0A432F9D11AE}" type="datetime1">
              <a:rPr lang="en-US" smtClean="0">
                <a:solidFill>
                  <a:srgbClr val="000000"/>
                </a:solidFill>
              </a:rPr>
              <a:t>11/21/2019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0709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D5CBE95-5270-46CB-B492-C76408248BAB}" type="datetime1">
              <a:rPr lang="en-US" smtClean="0">
                <a:solidFill>
                  <a:srgbClr val="000000"/>
                </a:solidFill>
              </a:rPr>
              <a:t>11/21/2019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725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952AAD4-EA7A-4996-B3B4-31B1BB278C30}" type="datetime1">
              <a:rPr lang="en-US" smtClean="0">
                <a:solidFill>
                  <a:srgbClr val="000000"/>
                </a:solidFill>
              </a:rPr>
              <a:t>11/21/2019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323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E961C1-2B55-4E67-B428-47F915D77CD7}"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795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E23B59-3B34-47F8-A97D-295E5E475340}"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5976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0CAE9B7-FF6C-47C4-90D5-425B12089B44}"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604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5585C3-5F42-4022-AA57-ADDA4FB73BBA}"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720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F2B97C3-4125-45F8-987E-F6A6D5866EB6}"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4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83B69-FE37-47D3-B39B-8EE5E4425990}" type="datetime1">
              <a:rPr lang="en-US" smtClean="0"/>
              <a:t>11/21/2019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F0F57DF-2DA0-437F-BB4F-1E5C55DE6226}"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520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046FDEF-397B-4D26-88EB-617168AA4E5D}"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2064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436E6AB-9068-4CCA-B8CD-6E6DE62E1B1E}"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1714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0D574F4-CDC0-44BF-B0BA-55BA605BEAC5}"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444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55C5DDD-47BD-4CA0-B107-862C93D8EE66}" type="datetime1">
              <a:rPr lang="en-US" smtClean="0">
                <a:solidFill>
                  <a:srgbClr val="000000"/>
                </a:solidFill>
              </a:rPr>
              <a:t>11/21/2019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9701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91C4EA-F348-48F1-B11A-63879B941372}" type="datetime1">
              <a:rPr lang="en-US" smtClean="0">
                <a:solidFill>
                  <a:srgbClr val="000000"/>
                </a:solidFill>
              </a:rPr>
              <a:t>11/21/2019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06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6469DA4-2CD7-4E36-B119-B71F57AAAA14}" type="datetime1">
              <a:rPr lang="en-US" smtClean="0">
                <a:solidFill>
                  <a:srgbClr val="000000"/>
                </a:solidFill>
              </a:rPr>
              <a:t>11/21/2019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764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D6DCEE-5DBC-4AB1-857B-6314F07B0510}"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760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DF8E43-09B8-4BF4-A9C3-77112B15BCE8}"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420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7A7FFF-6AAC-470B-839D-218C94E49736}"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93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F8FC32-63E8-4A98-AE3C-DB70D52568D3}" type="datetime1">
              <a:rPr lang="en-US" smtClean="0"/>
              <a:t>11/21/2019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E80F40E-BDE0-41D6-9953-9978301F994E}" type="datetime1">
              <a:rPr lang="en-US" smtClean="0">
                <a:solidFill>
                  <a:srgbClr val="000000"/>
                </a:solidFill>
              </a:rPr>
              <a:t>11/21/2019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1921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F6C7FD5-8820-4928-A1F1-8FDB831F21BA}" type="datetime1">
              <a:rPr lang="en-US" smtClean="0">
                <a:solidFill>
                  <a:srgbClr val="000000"/>
                </a:solidFill>
              </a:rPr>
              <a:t>11/21/2019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4240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C479A93-9A57-4A0D-B7C8-679CD2FF232D}" type="datetime1">
              <a:rPr lang="en-US" smtClean="0">
                <a:solidFill>
                  <a:srgbClr val="000000"/>
                </a:solidFill>
              </a:rPr>
              <a:t>11/21/2019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862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extLst>
      <p:ext uri="{BB962C8B-B14F-4D97-AF65-F5344CB8AC3E}">
        <p14:creationId xmlns:p14="http://schemas.microsoft.com/office/powerpoint/2010/main" val="3592606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extLst>
      <p:ext uri="{BB962C8B-B14F-4D97-AF65-F5344CB8AC3E}">
        <p14:creationId xmlns:p14="http://schemas.microsoft.com/office/powerpoint/2010/main" val="3898934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extLst>
      <p:ext uri="{BB962C8B-B14F-4D97-AF65-F5344CB8AC3E}">
        <p14:creationId xmlns:p14="http://schemas.microsoft.com/office/powerpoint/2010/main" val="1090542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extLst>
      <p:ext uri="{BB962C8B-B14F-4D97-AF65-F5344CB8AC3E}">
        <p14:creationId xmlns:p14="http://schemas.microsoft.com/office/powerpoint/2010/main" val="805635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extLst>
      <p:ext uri="{BB962C8B-B14F-4D97-AF65-F5344CB8AC3E}">
        <p14:creationId xmlns:p14="http://schemas.microsoft.com/office/powerpoint/2010/main" val="5321483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extLst>
      <p:ext uri="{BB962C8B-B14F-4D97-AF65-F5344CB8AC3E}">
        <p14:creationId xmlns:p14="http://schemas.microsoft.com/office/powerpoint/2010/main" val="2664452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extLst>
      <p:ext uri="{BB962C8B-B14F-4D97-AF65-F5344CB8AC3E}">
        <p14:creationId xmlns:p14="http://schemas.microsoft.com/office/powerpoint/2010/main" val="216158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DD14A2A-FBF6-41E5-963F-098D894CDA7F}" type="datetime1">
              <a:rPr lang="en-US" smtClean="0"/>
              <a:t>11/21/2019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31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FABF5A-9658-48DA-84B3-B1C95DC76C8B}" type="datetime1">
              <a:rPr lang="en-US" smtClean="0">
                <a:solidFill>
                  <a:prstClr val="black">
                    <a:tint val="75000"/>
                  </a:prstClr>
                </a:solidFill>
                <a:latin typeface="Calibri"/>
              </a:rPr>
              <a:t>11/21/2019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rPr>
              <a:t>CPSC 422, Lecture 31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1126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23BD84CD-9F73-4BBA-886F-9D598780080B}" type="datetime1">
              <a:rPr lang="en-US" altLang="en-US" smtClean="0">
                <a:solidFill>
                  <a:srgbClr val="000000"/>
                </a:solidFill>
                <a:latin typeface="Arial" charset="0"/>
              </a:rPr>
              <a:t>11/21/2019</a:t>
            </a:fld>
            <a:endParaRPr lang="en-US" altLang="en-US">
              <a:solidFill>
                <a:srgbClr val="000000"/>
              </a:solidFill>
              <a:latin typeface="Arial" charset="0"/>
            </a:endParaRPr>
          </a:p>
        </p:txBody>
      </p:sp>
      <p:sp>
        <p:nvSpPr>
          <p:cNvPr id="542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a:solidFill>
                  <a:srgbClr val="000000"/>
                </a:solidFill>
                <a:latin typeface="Arial" charset="0"/>
              </a:rPr>
              <a:t>CPSC 422, Lecture 31</a:t>
            </a:r>
          </a:p>
        </p:txBody>
      </p:sp>
      <p:sp>
        <p:nvSpPr>
          <p:cNvPr id="5427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3F15AEBD-366A-46DC-BDF1-EA9A1E0AD082}" type="slidenum">
              <a:rPr lang="en-US" altLang="en-US">
                <a:solidFill>
                  <a:srgbClr val="000000"/>
                </a:solidFill>
                <a:latin typeface="Arial" charset="0"/>
              </a:rPr>
              <a:pPr>
                <a:defRPr/>
              </a:pPr>
              <a:t>‹#›</a:t>
            </a:fld>
            <a:endParaRPr lang="en-US" altLang="en-US">
              <a:solidFill>
                <a:srgbClr val="000000"/>
              </a:solidFill>
              <a:latin typeface="Arial" charset="0"/>
            </a:endParaRPr>
          </a:p>
        </p:txBody>
      </p:sp>
      <p:grpSp>
        <p:nvGrpSpPr>
          <p:cNvPr id="11272" name="Group 8"/>
          <p:cNvGrpSpPr>
            <a:grpSpLocks/>
          </p:cNvGrpSpPr>
          <p:nvPr/>
        </p:nvGrpSpPr>
        <p:grpSpPr bwMode="auto">
          <a:xfrm>
            <a:off x="8153400" y="152400"/>
            <a:ext cx="792163" cy="1295400"/>
            <a:chOff x="5136" y="960"/>
            <a:chExt cx="528" cy="864"/>
          </a:xfrm>
        </p:grpSpPr>
        <p:sp>
          <p:nvSpPr>
            <p:cNvPr id="5428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3" name="Oval 11"/>
            <p:cNvSpPr>
              <a:spLocks noChangeArrowheads="1"/>
            </p:cNvSpPr>
            <p:nvPr/>
          </p:nvSpPr>
          <p:spPr bwMode="auto">
            <a:xfrm>
              <a:off x="5360" y="960"/>
              <a:ext cx="78"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4" name="Oval 12"/>
            <p:cNvSpPr>
              <a:spLocks noChangeArrowheads="1"/>
            </p:cNvSpPr>
            <p:nvPr/>
          </p:nvSpPr>
          <p:spPr bwMode="auto">
            <a:xfrm>
              <a:off x="5136" y="1072"/>
              <a:ext cx="80"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5" name="Oval 13"/>
            <p:cNvSpPr>
              <a:spLocks noChangeArrowheads="1"/>
            </p:cNvSpPr>
            <p:nvPr/>
          </p:nvSpPr>
          <p:spPr bwMode="auto">
            <a:xfrm>
              <a:off x="5248" y="1072"/>
              <a:ext cx="79"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6" name="Oval 14"/>
            <p:cNvSpPr>
              <a:spLocks noChangeArrowheads="1"/>
            </p:cNvSpPr>
            <p:nvPr/>
          </p:nvSpPr>
          <p:spPr bwMode="auto">
            <a:xfrm>
              <a:off x="5360" y="1072"/>
              <a:ext cx="78"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7" name="Oval 15"/>
            <p:cNvSpPr>
              <a:spLocks noChangeArrowheads="1"/>
            </p:cNvSpPr>
            <p:nvPr/>
          </p:nvSpPr>
          <p:spPr bwMode="auto">
            <a:xfrm>
              <a:off x="5472" y="1072"/>
              <a:ext cx="78" cy="7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8" name="Oval 16"/>
            <p:cNvSpPr>
              <a:spLocks noChangeArrowheads="1"/>
            </p:cNvSpPr>
            <p:nvPr/>
          </p:nvSpPr>
          <p:spPr bwMode="auto">
            <a:xfrm>
              <a:off x="5136" y="1184"/>
              <a:ext cx="80"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9" name="Oval 17"/>
            <p:cNvSpPr>
              <a:spLocks noChangeArrowheads="1"/>
            </p:cNvSpPr>
            <p:nvPr/>
          </p:nvSpPr>
          <p:spPr bwMode="auto">
            <a:xfrm>
              <a:off x="5248" y="1184"/>
              <a:ext cx="79"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0" name="Oval 18"/>
            <p:cNvSpPr>
              <a:spLocks noChangeArrowheads="1"/>
            </p:cNvSpPr>
            <p:nvPr/>
          </p:nvSpPr>
          <p:spPr bwMode="auto">
            <a:xfrm>
              <a:off x="5360" y="1184"/>
              <a:ext cx="78" cy="7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1" name="Oval 19"/>
            <p:cNvSpPr>
              <a:spLocks noChangeArrowheads="1"/>
            </p:cNvSpPr>
            <p:nvPr/>
          </p:nvSpPr>
          <p:spPr bwMode="auto">
            <a:xfrm>
              <a:off x="5472" y="1184"/>
              <a:ext cx="78" cy="7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2" name="Oval 20"/>
            <p:cNvSpPr>
              <a:spLocks noChangeArrowheads="1"/>
            </p:cNvSpPr>
            <p:nvPr/>
          </p:nvSpPr>
          <p:spPr bwMode="auto">
            <a:xfrm>
              <a:off x="5584" y="1184"/>
              <a:ext cx="80" cy="7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5" name="Oval 23"/>
            <p:cNvSpPr>
              <a:spLocks noChangeArrowheads="1"/>
            </p:cNvSpPr>
            <p:nvPr/>
          </p:nvSpPr>
          <p:spPr bwMode="auto">
            <a:xfrm>
              <a:off x="5360" y="1296"/>
              <a:ext cx="78"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6" name="Oval 24"/>
            <p:cNvSpPr>
              <a:spLocks noChangeArrowheads="1"/>
            </p:cNvSpPr>
            <p:nvPr/>
          </p:nvSpPr>
          <p:spPr bwMode="auto">
            <a:xfrm>
              <a:off x="5472" y="1296"/>
              <a:ext cx="78" cy="80"/>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9" name="Oval 27"/>
            <p:cNvSpPr>
              <a:spLocks noChangeArrowheads="1"/>
            </p:cNvSpPr>
            <p:nvPr/>
          </p:nvSpPr>
          <p:spPr bwMode="auto">
            <a:xfrm>
              <a:off x="5360" y="1408"/>
              <a:ext cx="78" cy="80"/>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0" name="Oval 28"/>
            <p:cNvSpPr>
              <a:spLocks noChangeArrowheads="1"/>
            </p:cNvSpPr>
            <p:nvPr/>
          </p:nvSpPr>
          <p:spPr bwMode="auto">
            <a:xfrm>
              <a:off x="5472" y="1408"/>
              <a:ext cx="78" cy="80"/>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4" name="Oval 32"/>
            <p:cNvSpPr>
              <a:spLocks noChangeArrowheads="1"/>
            </p:cNvSpPr>
            <p:nvPr/>
          </p:nvSpPr>
          <p:spPr bwMode="auto">
            <a:xfrm>
              <a:off x="5360" y="1520"/>
              <a:ext cx="78" cy="79"/>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5" name="Oval 33"/>
            <p:cNvSpPr>
              <a:spLocks noChangeArrowheads="1"/>
            </p:cNvSpPr>
            <p:nvPr/>
          </p:nvSpPr>
          <p:spPr bwMode="auto">
            <a:xfrm>
              <a:off x="5472" y="1520"/>
              <a:ext cx="78" cy="79"/>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6" name="Oval 34"/>
            <p:cNvSpPr>
              <a:spLocks noChangeArrowheads="1"/>
            </p:cNvSpPr>
            <p:nvPr/>
          </p:nvSpPr>
          <p:spPr bwMode="auto">
            <a:xfrm>
              <a:off x="5136" y="1632"/>
              <a:ext cx="80" cy="7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7" name="Oval 35"/>
            <p:cNvSpPr>
              <a:spLocks noChangeArrowheads="1"/>
            </p:cNvSpPr>
            <p:nvPr/>
          </p:nvSpPr>
          <p:spPr bwMode="auto">
            <a:xfrm>
              <a:off x="5248" y="1632"/>
              <a:ext cx="79" cy="7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8" name="Oval 36"/>
            <p:cNvSpPr>
              <a:spLocks noChangeArrowheads="1"/>
            </p:cNvSpPr>
            <p:nvPr/>
          </p:nvSpPr>
          <p:spPr bwMode="auto">
            <a:xfrm>
              <a:off x="5360" y="1632"/>
              <a:ext cx="78" cy="78"/>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9" name="Oval 37"/>
            <p:cNvSpPr>
              <a:spLocks noChangeArrowheads="1"/>
            </p:cNvSpPr>
            <p:nvPr/>
          </p:nvSpPr>
          <p:spPr bwMode="auto">
            <a:xfrm>
              <a:off x="5472" y="1632"/>
              <a:ext cx="78" cy="78"/>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1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11" name="Oval 39"/>
            <p:cNvSpPr>
              <a:spLocks noChangeArrowheads="1"/>
            </p:cNvSpPr>
            <p:nvPr/>
          </p:nvSpPr>
          <p:spPr bwMode="auto">
            <a:xfrm>
              <a:off x="5472" y="1744"/>
              <a:ext cx="78" cy="80"/>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grpSp>
    </p:spTree>
    <p:extLst>
      <p:ext uri="{BB962C8B-B14F-4D97-AF65-F5344CB8AC3E}">
        <p14:creationId xmlns:p14="http://schemas.microsoft.com/office/powerpoint/2010/main" val="35135210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8F41A4-9569-4D83-A202-3F88B17C1546}" type="datetime1">
              <a:rPr lang="en-US" smtClean="0">
                <a:solidFill>
                  <a:srgbClr val="000000"/>
                </a:solidFill>
                <a:ea typeface="Arial Unicode MS" pitchFamily="34" charset="-128"/>
              </a:rPr>
              <a:t>11/21/2019</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286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86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8CECE341-8BEE-42D2-8CF8-C776F31AF0C8}" type="datetime1">
              <a:rPr lang="en-US" smtClean="0">
                <a:solidFill>
                  <a:srgbClr val="000000"/>
                </a:solidFill>
                <a:latin typeface="Arial" charset="0"/>
              </a:rPr>
              <a:t>11/21/2019</a:t>
            </a:fld>
            <a:endParaRPr lang="en-US" altLang="en-US">
              <a:solidFill>
                <a:srgbClr val="000000"/>
              </a:solidFill>
              <a:latin typeface="Arial" charset="0"/>
            </a:endParaRPr>
          </a:p>
        </p:txBody>
      </p:sp>
      <p:sp>
        <p:nvSpPr>
          <p:cNvPr id="542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a:solidFill>
                  <a:srgbClr val="000000"/>
                </a:solidFill>
                <a:latin typeface="Arial" charset="0"/>
              </a:rPr>
              <a:t>CPSC 422, Lecture 31</a:t>
            </a:r>
          </a:p>
        </p:txBody>
      </p:sp>
      <p:sp>
        <p:nvSpPr>
          <p:cNvPr id="5427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B1268A8-42E6-4D04-8AD1-236A23EBA211}" type="slidenum">
              <a:rPr lang="en-US" altLang="en-US">
                <a:solidFill>
                  <a:srgbClr val="000000"/>
                </a:solidFill>
                <a:latin typeface="Arial" charset="0"/>
              </a:rPr>
              <a:pPr/>
              <a:t>‹#›</a:t>
            </a:fld>
            <a:endParaRPr lang="en-US" altLang="en-US">
              <a:solidFill>
                <a:srgbClr val="000000"/>
              </a:solidFill>
              <a:latin typeface="Arial" charset="0"/>
            </a:endParaRPr>
          </a:p>
        </p:txBody>
      </p:sp>
      <p:grpSp>
        <p:nvGrpSpPr>
          <p:cNvPr id="28680" name="Group 8"/>
          <p:cNvGrpSpPr>
            <a:grpSpLocks/>
          </p:cNvGrpSpPr>
          <p:nvPr/>
        </p:nvGrpSpPr>
        <p:grpSpPr bwMode="auto">
          <a:xfrm>
            <a:off x="8153400" y="152400"/>
            <a:ext cx="792163" cy="1295400"/>
            <a:chOff x="5136" y="960"/>
            <a:chExt cx="528" cy="864"/>
          </a:xfrm>
        </p:grpSpPr>
        <p:sp>
          <p:nvSpPr>
            <p:cNvPr id="5428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7" name="Oval 15"/>
            <p:cNvSpPr>
              <a:spLocks noChangeArrowheads="1"/>
            </p:cNvSpPr>
            <p:nvPr/>
          </p:nvSpPr>
          <p:spPr bwMode="auto">
            <a:xfrm>
              <a:off x="5472" y="1072"/>
              <a:ext cx="75" cy="7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88" name="Oval 16"/>
            <p:cNvSpPr>
              <a:spLocks noChangeArrowheads="1"/>
            </p:cNvSpPr>
            <p:nvPr/>
          </p:nvSpPr>
          <p:spPr bwMode="auto">
            <a:xfrm>
              <a:off x="5136" y="1184"/>
              <a:ext cx="80" cy="75"/>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9" name="Oval 17"/>
            <p:cNvSpPr>
              <a:spLocks noChangeArrowheads="1"/>
            </p:cNvSpPr>
            <p:nvPr/>
          </p:nvSpPr>
          <p:spPr bwMode="auto">
            <a:xfrm>
              <a:off x="5248" y="1184"/>
              <a:ext cx="79" cy="75"/>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90" name="Oval 18"/>
            <p:cNvSpPr>
              <a:spLocks noChangeArrowheads="1"/>
            </p:cNvSpPr>
            <p:nvPr/>
          </p:nvSpPr>
          <p:spPr bwMode="auto">
            <a:xfrm>
              <a:off x="5360" y="1184"/>
              <a:ext cx="76" cy="75"/>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1" name="Oval 19"/>
            <p:cNvSpPr>
              <a:spLocks noChangeArrowheads="1"/>
            </p:cNvSpPr>
            <p:nvPr/>
          </p:nvSpPr>
          <p:spPr bwMode="auto">
            <a:xfrm>
              <a:off x="5472" y="1184"/>
              <a:ext cx="75" cy="75"/>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2" name="Oval 20"/>
            <p:cNvSpPr>
              <a:spLocks noChangeArrowheads="1"/>
            </p:cNvSpPr>
            <p:nvPr/>
          </p:nvSpPr>
          <p:spPr bwMode="auto">
            <a:xfrm>
              <a:off x="5584" y="1184"/>
              <a:ext cx="80" cy="75"/>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29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9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6" name="Oval 24"/>
            <p:cNvSpPr>
              <a:spLocks noChangeArrowheads="1"/>
            </p:cNvSpPr>
            <p:nvPr/>
          </p:nvSpPr>
          <p:spPr bwMode="auto">
            <a:xfrm>
              <a:off x="5472" y="1296"/>
              <a:ext cx="75" cy="80"/>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29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0" name="Oval 28"/>
            <p:cNvSpPr>
              <a:spLocks noChangeArrowheads="1"/>
            </p:cNvSpPr>
            <p:nvPr/>
          </p:nvSpPr>
          <p:spPr bwMode="auto">
            <a:xfrm>
              <a:off x="5472" y="1408"/>
              <a:ext cx="75" cy="80"/>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0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30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5" name="Oval 33"/>
            <p:cNvSpPr>
              <a:spLocks noChangeArrowheads="1"/>
            </p:cNvSpPr>
            <p:nvPr/>
          </p:nvSpPr>
          <p:spPr bwMode="auto">
            <a:xfrm>
              <a:off x="5472" y="1520"/>
              <a:ext cx="75" cy="79"/>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06"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7"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8"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09" name="Oval 37"/>
            <p:cNvSpPr>
              <a:spLocks noChangeArrowheads="1"/>
            </p:cNvSpPr>
            <p:nvPr/>
          </p:nvSpPr>
          <p:spPr bwMode="auto">
            <a:xfrm>
              <a:off x="5472" y="1632"/>
              <a:ext cx="75" cy="75"/>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1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11" name="Oval 39"/>
            <p:cNvSpPr>
              <a:spLocks noChangeArrowheads="1"/>
            </p:cNvSpPr>
            <p:nvPr/>
          </p:nvSpPr>
          <p:spPr bwMode="auto">
            <a:xfrm>
              <a:off x="5472" y="1744"/>
              <a:ext cx="75" cy="80"/>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grpSp>
    </p:spTree>
    <p:extLst>
      <p:ext uri="{BB962C8B-B14F-4D97-AF65-F5344CB8AC3E}">
        <p14:creationId xmlns:p14="http://schemas.microsoft.com/office/powerpoint/2010/main" val="363999606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0DF8125-716C-45EF-AAEE-139D4640F5D9}" type="datetime1">
              <a:rPr lang="en-US" smtClean="0">
                <a:solidFill>
                  <a:srgbClr val="000000"/>
                </a:solidFill>
              </a:rPr>
              <a:t>11/21/2019</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rPr>
              <a:t>CPSC 422, Lecture 31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36804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30624A13-AE9F-47C2-8427-1088CFCE9CF1}" type="datetime1">
              <a:rPr lang="en-US" smtClean="0">
                <a:solidFill>
                  <a:srgbClr val="000000"/>
                </a:solidFill>
              </a:rPr>
              <a:t>11/21/2019</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rPr>
              <a:t>CPSC 422, Lecture 31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84560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extLst>
      <p:ext uri="{BB962C8B-B14F-4D97-AF65-F5344CB8AC3E}">
        <p14:creationId xmlns:p14="http://schemas.microsoft.com/office/powerpoint/2010/main" val="155475800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140.emf"/></Relationships>
</file>

<file path=ppt/slides/_rels/slide14.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15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6.xml"/><Relationship Id="rId5" Type="http://schemas.openxmlformats.org/officeDocument/2006/relationships/image" Target="NULL"/><Relationship Id="rId4" Type="http://schemas.openxmlformats.org/officeDocument/2006/relationships/customXml" Target="../ink/ink20.xml"/></Relationships>
</file>

<file path=ppt/slides/_rels/slide19.xml.rels><?xml version="1.0" encoding="UTF-8" standalone="yes"?>
<Relationships xmlns="http://schemas.openxmlformats.org/package/2006/relationships"><Relationship Id="rId117" Type="http://schemas.openxmlformats.org/officeDocument/2006/relationships/image" Target="NULL"/><Relationship Id="rId21" Type="http://schemas.openxmlformats.org/officeDocument/2006/relationships/image" Target="NULL"/><Relationship Id="rId42" Type="http://schemas.openxmlformats.org/officeDocument/2006/relationships/customXml" Target="../ink/ink41.xml"/><Relationship Id="rId63" Type="http://schemas.openxmlformats.org/officeDocument/2006/relationships/image" Target="NULL"/><Relationship Id="rId84" Type="http://schemas.openxmlformats.org/officeDocument/2006/relationships/customXml" Target="../ink/ink62.xml"/><Relationship Id="rId138" Type="http://schemas.openxmlformats.org/officeDocument/2006/relationships/customXml" Target="../ink/ink89.xml"/><Relationship Id="rId107" Type="http://schemas.openxmlformats.org/officeDocument/2006/relationships/image" Target="NULL"/><Relationship Id="rId11" Type="http://schemas.openxmlformats.org/officeDocument/2006/relationships/image" Target="NULL"/><Relationship Id="rId32" Type="http://schemas.openxmlformats.org/officeDocument/2006/relationships/customXml" Target="../ink/ink36.xml"/><Relationship Id="rId53" Type="http://schemas.openxmlformats.org/officeDocument/2006/relationships/image" Target="NULL"/><Relationship Id="rId74" Type="http://schemas.openxmlformats.org/officeDocument/2006/relationships/customXml" Target="../ink/ink57.xml"/><Relationship Id="rId128" Type="http://schemas.openxmlformats.org/officeDocument/2006/relationships/customXml" Target="../ink/ink84.xml"/><Relationship Id="rId5" Type="http://schemas.openxmlformats.org/officeDocument/2006/relationships/image" Target="NULL"/><Relationship Id="rId90" Type="http://schemas.openxmlformats.org/officeDocument/2006/relationships/customXml" Target="../ink/ink65.xml"/><Relationship Id="rId95" Type="http://schemas.openxmlformats.org/officeDocument/2006/relationships/image" Target="NULL"/><Relationship Id="rId22" Type="http://schemas.openxmlformats.org/officeDocument/2006/relationships/customXml" Target="../ink/ink31.xml"/><Relationship Id="rId27"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44.xml"/><Relationship Id="rId64" Type="http://schemas.openxmlformats.org/officeDocument/2006/relationships/customXml" Target="../ink/ink52.xml"/><Relationship Id="rId69" Type="http://schemas.openxmlformats.org/officeDocument/2006/relationships/image" Target="NULL"/><Relationship Id="rId113" Type="http://schemas.openxmlformats.org/officeDocument/2006/relationships/image" Target="NULL"/><Relationship Id="rId118" Type="http://schemas.openxmlformats.org/officeDocument/2006/relationships/customXml" Target="../ink/ink79.xml"/><Relationship Id="rId134" Type="http://schemas.openxmlformats.org/officeDocument/2006/relationships/customXml" Target="../ink/ink87.xml"/><Relationship Id="rId139" Type="http://schemas.openxmlformats.org/officeDocument/2006/relationships/image" Target="NULL"/><Relationship Id="rId80" Type="http://schemas.openxmlformats.org/officeDocument/2006/relationships/customXml" Target="../ink/ink60.xml"/><Relationship Id="rId85" Type="http://schemas.openxmlformats.org/officeDocument/2006/relationships/image" Target="NULL"/><Relationship Id="rId12" Type="http://schemas.openxmlformats.org/officeDocument/2006/relationships/customXml" Target="../ink/ink26.xml"/><Relationship Id="rId17"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39.xml"/><Relationship Id="rId59" Type="http://schemas.openxmlformats.org/officeDocument/2006/relationships/image" Target="NULL"/><Relationship Id="rId103" Type="http://schemas.openxmlformats.org/officeDocument/2006/relationships/image" Target="NULL"/><Relationship Id="rId108" Type="http://schemas.openxmlformats.org/officeDocument/2006/relationships/customXml" Target="../ink/ink74.xml"/><Relationship Id="rId124" Type="http://schemas.openxmlformats.org/officeDocument/2006/relationships/customXml" Target="../ink/ink82.xml"/><Relationship Id="rId129" Type="http://schemas.openxmlformats.org/officeDocument/2006/relationships/image" Target="NULL"/><Relationship Id="rId54" Type="http://schemas.openxmlformats.org/officeDocument/2006/relationships/customXml" Target="../ink/ink47.xml"/><Relationship Id="rId70" Type="http://schemas.openxmlformats.org/officeDocument/2006/relationships/customXml" Target="../ink/ink55.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68.xml"/><Relationship Id="rId140" Type="http://schemas.openxmlformats.org/officeDocument/2006/relationships/customXml" Target="../ink/ink90.xml"/><Relationship Id="rId145" Type="http://schemas.openxmlformats.org/officeDocument/2006/relationships/image" Target="NULL"/><Relationship Id="rId1" Type="http://schemas.openxmlformats.org/officeDocument/2006/relationships/slideLayout" Target="../slideLayouts/slideLayout66.xml"/><Relationship Id="rId6" Type="http://schemas.openxmlformats.org/officeDocument/2006/relationships/customXml" Target="../ink/ink23.xml"/><Relationship Id="rId23" Type="http://schemas.openxmlformats.org/officeDocument/2006/relationships/image" Target="NULL"/><Relationship Id="rId28" Type="http://schemas.openxmlformats.org/officeDocument/2006/relationships/customXml" Target="../ink/ink34.xml"/><Relationship Id="rId49" Type="http://schemas.openxmlformats.org/officeDocument/2006/relationships/image" Target="NULL"/><Relationship Id="rId114" Type="http://schemas.openxmlformats.org/officeDocument/2006/relationships/customXml" Target="../ink/ink77.xml"/><Relationship Id="rId119" Type="http://schemas.openxmlformats.org/officeDocument/2006/relationships/image" Target="NULL"/><Relationship Id="rId44" Type="http://schemas.openxmlformats.org/officeDocument/2006/relationships/customXml" Target="../ink/ink42.xml"/><Relationship Id="rId60" Type="http://schemas.openxmlformats.org/officeDocument/2006/relationships/customXml" Target="../ink/ink50.xml"/><Relationship Id="rId65" Type="http://schemas.openxmlformats.org/officeDocument/2006/relationships/image" Target="NULL"/><Relationship Id="rId81" Type="http://schemas.openxmlformats.org/officeDocument/2006/relationships/image" Target="NULL"/><Relationship Id="rId86" Type="http://schemas.openxmlformats.org/officeDocument/2006/relationships/customXml" Target="../ink/ink63.xml"/><Relationship Id="rId130" Type="http://schemas.openxmlformats.org/officeDocument/2006/relationships/customXml" Target="../ink/ink85.xml"/><Relationship Id="rId135"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29.xml"/><Relationship Id="rId39" Type="http://schemas.openxmlformats.org/officeDocument/2006/relationships/image" Target="NULL"/><Relationship Id="rId109" Type="http://schemas.openxmlformats.org/officeDocument/2006/relationships/image" Target="NULL"/><Relationship Id="rId34" Type="http://schemas.openxmlformats.org/officeDocument/2006/relationships/customXml" Target="../ink/ink37.xml"/><Relationship Id="rId50" Type="http://schemas.openxmlformats.org/officeDocument/2006/relationships/customXml" Target="../ink/ink45.xml"/><Relationship Id="rId55" Type="http://schemas.openxmlformats.org/officeDocument/2006/relationships/image" Target="NULL"/><Relationship Id="rId76" Type="http://schemas.openxmlformats.org/officeDocument/2006/relationships/customXml" Target="../ink/ink58.xml"/><Relationship Id="rId97" Type="http://schemas.openxmlformats.org/officeDocument/2006/relationships/image" Target="NULL"/><Relationship Id="rId104" Type="http://schemas.openxmlformats.org/officeDocument/2006/relationships/customXml" Target="../ink/ink72.xml"/><Relationship Id="rId120" Type="http://schemas.openxmlformats.org/officeDocument/2006/relationships/customXml" Target="../ink/ink80.xml"/><Relationship Id="rId125" Type="http://schemas.openxmlformats.org/officeDocument/2006/relationships/image" Target="NULL"/><Relationship Id="rId141" Type="http://schemas.openxmlformats.org/officeDocument/2006/relationships/image" Target="NUL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66.xml"/><Relationship Id="rId2" Type="http://schemas.openxmlformats.org/officeDocument/2006/relationships/customXml" Target="../ink/ink21.xml"/><Relationship Id="rId29" Type="http://schemas.openxmlformats.org/officeDocument/2006/relationships/image" Target="NULL"/><Relationship Id="rId24" Type="http://schemas.openxmlformats.org/officeDocument/2006/relationships/customXml" Target="../ink/ink32.xml"/><Relationship Id="rId40" Type="http://schemas.openxmlformats.org/officeDocument/2006/relationships/customXml" Target="../ink/ink40.xml"/><Relationship Id="rId45" Type="http://schemas.openxmlformats.org/officeDocument/2006/relationships/image" Target="NULL"/><Relationship Id="rId66" Type="http://schemas.openxmlformats.org/officeDocument/2006/relationships/customXml" Target="../ink/ink53.xml"/><Relationship Id="rId87" Type="http://schemas.openxmlformats.org/officeDocument/2006/relationships/image" Target="NULL"/><Relationship Id="rId110" Type="http://schemas.openxmlformats.org/officeDocument/2006/relationships/customXml" Target="../ink/ink75.xml"/><Relationship Id="rId115" Type="http://schemas.openxmlformats.org/officeDocument/2006/relationships/image" Target="NULL"/><Relationship Id="rId131" Type="http://schemas.openxmlformats.org/officeDocument/2006/relationships/image" Target="NULL"/><Relationship Id="rId136" Type="http://schemas.openxmlformats.org/officeDocument/2006/relationships/customXml" Target="../ink/ink88.xml"/><Relationship Id="rId61" Type="http://schemas.openxmlformats.org/officeDocument/2006/relationships/image" Target="NULL"/><Relationship Id="rId82" Type="http://schemas.openxmlformats.org/officeDocument/2006/relationships/customXml" Target="../ink/ink61.xml"/><Relationship Id="rId19" Type="http://schemas.openxmlformats.org/officeDocument/2006/relationships/image" Target="NULL"/><Relationship Id="rId14" Type="http://schemas.openxmlformats.org/officeDocument/2006/relationships/customXml" Target="../ink/ink27.xml"/><Relationship Id="rId30" Type="http://schemas.openxmlformats.org/officeDocument/2006/relationships/customXml" Target="../ink/ink35.xml"/><Relationship Id="rId35" Type="http://schemas.openxmlformats.org/officeDocument/2006/relationships/image" Target="NULL"/><Relationship Id="rId56" Type="http://schemas.openxmlformats.org/officeDocument/2006/relationships/customXml" Target="../ink/ink48.xml"/><Relationship Id="rId77" Type="http://schemas.openxmlformats.org/officeDocument/2006/relationships/image" Target="NULL"/><Relationship Id="rId100" Type="http://schemas.openxmlformats.org/officeDocument/2006/relationships/customXml" Target="../ink/ink70.xml"/><Relationship Id="rId105" Type="http://schemas.openxmlformats.org/officeDocument/2006/relationships/image" Target="NULL"/><Relationship Id="rId126" Type="http://schemas.openxmlformats.org/officeDocument/2006/relationships/customXml" Target="../ink/ink83.xml"/><Relationship Id="rId8" Type="http://schemas.openxmlformats.org/officeDocument/2006/relationships/customXml" Target="../ink/ink24.xml"/><Relationship Id="rId51" Type="http://schemas.openxmlformats.org/officeDocument/2006/relationships/image" Target="NULL"/><Relationship Id="rId72" Type="http://schemas.openxmlformats.org/officeDocument/2006/relationships/customXml" Target="../ink/ink56.xml"/><Relationship Id="rId93" Type="http://schemas.openxmlformats.org/officeDocument/2006/relationships/image" Target="NULL"/><Relationship Id="rId98" Type="http://schemas.openxmlformats.org/officeDocument/2006/relationships/customXml" Target="../ink/ink69.xml"/><Relationship Id="rId121" Type="http://schemas.openxmlformats.org/officeDocument/2006/relationships/image" Target="NULL"/><Relationship Id="rId142" Type="http://schemas.openxmlformats.org/officeDocument/2006/relationships/customXml" Target="../ink/ink91.xml"/><Relationship Id="rId3" Type="http://schemas.openxmlformats.org/officeDocument/2006/relationships/image" Target="NULL"/><Relationship Id="rId25" Type="http://schemas.openxmlformats.org/officeDocument/2006/relationships/image" Target="NULL"/><Relationship Id="rId46" Type="http://schemas.openxmlformats.org/officeDocument/2006/relationships/customXml" Target="../ink/ink43.xml"/><Relationship Id="rId67" Type="http://schemas.openxmlformats.org/officeDocument/2006/relationships/image" Target="NULL"/><Relationship Id="rId116" Type="http://schemas.openxmlformats.org/officeDocument/2006/relationships/customXml" Target="../ink/ink78.xml"/><Relationship Id="rId137" Type="http://schemas.openxmlformats.org/officeDocument/2006/relationships/image" Target="NULL"/><Relationship Id="rId20" Type="http://schemas.openxmlformats.org/officeDocument/2006/relationships/customXml" Target="../ink/ink30.xml"/><Relationship Id="rId41" Type="http://schemas.openxmlformats.org/officeDocument/2006/relationships/image" Target="NULL"/><Relationship Id="rId62" Type="http://schemas.openxmlformats.org/officeDocument/2006/relationships/customXml" Target="../ink/ink51.xml"/><Relationship Id="rId83" Type="http://schemas.openxmlformats.org/officeDocument/2006/relationships/image" Target="NULL"/><Relationship Id="rId88" Type="http://schemas.openxmlformats.org/officeDocument/2006/relationships/customXml" Target="../ink/ink64.xml"/><Relationship Id="rId111" Type="http://schemas.openxmlformats.org/officeDocument/2006/relationships/image" Target="NULL"/><Relationship Id="rId132" Type="http://schemas.openxmlformats.org/officeDocument/2006/relationships/customXml" Target="../ink/ink86.xml"/><Relationship Id="rId15" Type="http://schemas.openxmlformats.org/officeDocument/2006/relationships/image" Target="NULL"/><Relationship Id="rId36" Type="http://schemas.openxmlformats.org/officeDocument/2006/relationships/customXml" Target="../ink/ink38.xml"/><Relationship Id="rId57" Type="http://schemas.openxmlformats.org/officeDocument/2006/relationships/image" Target="NULL"/><Relationship Id="rId106" Type="http://schemas.openxmlformats.org/officeDocument/2006/relationships/customXml" Target="../ink/ink73.xml"/><Relationship Id="rId127" Type="http://schemas.openxmlformats.org/officeDocument/2006/relationships/image" Target="NULL"/><Relationship Id="rId10" Type="http://schemas.openxmlformats.org/officeDocument/2006/relationships/customXml" Target="../ink/ink25.xml"/><Relationship Id="rId31" Type="http://schemas.openxmlformats.org/officeDocument/2006/relationships/image" Target="NULL"/><Relationship Id="rId52" Type="http://schemas.openxmlformats.org/officeDocument/2006/relationships/customXml" Target="../ink/ink46.xml"/><Relationship Id="rId73" Type="http://schemas.openxmlformats.org/officeDocument/2006/relationships/image" Target="NULL"/><Relationship Id="rId78" Type="http://schemas.openxmlformats.org/officeDocument/2006/relationships/customXml" Target="../ink/ink59.xml"/><Relationship Id="rId94" Type="http://schemas.openxmlformats.org/officeDocument/2006/relationships/customXml" Target="../ink/ink67.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81.xml"/><Relationship Id="rId143" Type="http://schemas.openxmlformats.org/officeDocument/2006/relationships/image" Target="NULL"/><Relationship Id="rId4" Type="http://schemas.openxmlformats.org/officeDocument/2006/relationships/customXml" Target="../ink/ink22.xml"/><Relationship Id="rId9" Type="http://schemas.openxmlformats.org/officeDocument/2006/relationships/image" Target="NULL"/><Relationship Id="rId26" Type="http://schemas.openxmlformats.org/officeDocument/2006/relationships/customXml" Target="../ink/ink33.xml"/><Relationship Id="rId47" Type="http://schemas.openxmlformats.org/officeDocument/2006/relationships/image" Target="NULL"/><Relationship Id="rId68" Type="http://schemas.openxmlformats.org/officeDocument/2006/relationships/customXml" Target="../ink/ink54.xml"/><Relationship Id="rId89" Type="http://schemas.openxmlformats.org/officeDocument/2006/relationships/image" Target="NULL"/><Relationship Id="rId112" Type="http://schemas.openxmlformats.org/officeDocument/2006/relationships/customXml" Target="../ink/ink76.xml"/><Relationship Id="rId133" Type="http://schemas.openxmlformats.org/officeDocument/2006/relationships/image" Target="NULL"/><Relationship Id="rId16" Type="http://schemas.openxmlformats.org/officeDocument/2006/relationships/customXml" Target="../ink/ink28.xml"/><Relationship Id="rId37" Type="http://schemas.openxmlformats.org/officeDocument/2006/relationships/image" Target="NULL"/><Relationship Id="rId58" Type="http://schemas.openxmlformats.org/officeDocument/2006/relationships/customXml" Target="../ink/ink49.xml"/><Relationship Id="rId79" Type="http://schemas.openxmlformats.org/officeDocument/2006/relationships/image" Target="NULL"/><Relationship Id="rId102" Type="http://schemas.openxmlformats.org/officeDocument/2006/relationships/customXml" Target="../ink/ink71.xml"/><Relationship Id="rId123" Type="http://schemas.openxmlformats.org/officeDocument/2006/relationships/image" Target="NULL"/><Relationship Id="rId144" Type="http://schemas.openxmlformats.org/officeDocument/2006/relationships/customXml" Target="../ink/ink9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customXml" Target="../ink/ink96.xml"/><Relationship Id="rId3" Type="http://schemas.openxmlformats.org/officeDocument/2006/relationships/image" Target="../media/image13.png"/><Relationship Id="rId12"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57.xml"/><Relationship Id="rId11" Type="http://schemas.openxmlformats.org/officeDocument/2006/relationships/customXml" Target="../ink/ink95.xml"/><Relationship Id="rId5" Type="http://schemas.openxmlformats.org/officeDocument/2006/relationships/customXml" Target="../ink/ink93.xml"/><Relationship Id="rId10" Type="http://schemas.openxmlformats.org/officeDocument/2006/relationships/image" Target="../media/image13.emf"/><Relationship Id="rId4" Type="http://schemas.openxmlformats.org/officeDocument/2006/relationships/image" Target="../media/image14.jpeg"/><Relationship Id="rId9" Type="http://schemas.openxmlformats.org/officeDocument/2006/relationships/customXml" Target="../ink/ink94.xml"/><Relationship Id="rId1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customXml" Target="../ink/ink97.xml"/><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customXml" Target="../ink/ink98.xml"/><Relationship Id="rId2" Type="http://schemas.openxmlformats.org/officeDocument/2006/relationships/notesSlide" Target="../notesSlides/notesSlide20.xml"/><Relationship Id="rId1" Type="http://schemas.openxmlformats.org/officeDocument/2006/relationships/slideLayout" Target="../slideLayouts/slideLayout53.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customXml" Target="../ink/ink99.xml"/><Relationship Id="rId2" Type="http://schemas.openxmlformats.org/officeDocument/2006/relationships/notesSlide" Target="../notesSlides/notesSlide21.xml"/><Relationship Id="rId1" Type="http://schemas.openxmlformats.org/officeDocument/2006/relationships/slideLayout" Target="../slideLayouts/slideLayout94.xml"/><Relationship Id="rId6" Type="http://schemas.openxmlformats.org/officeDocument/2006/relationships/image" Target="../media/image15.png"/><Relationship Id="rId5" Type="http://schemas.openxmlformats.org/officeDocument/2006/relationships/customXml" Target="../ink/ink100.xml"/><Relationship Id="rId4" Type="http://schemas.openxmlformats.org/officeDocument/2006/relationships/image" Target="../media/image500.emf"/></Relationships>
</file>

<file path=ppt/slides/_rels/slide32.xml.rels><?xml version="1.0" encoding="UTF-8" standalone="yes"?>
<Relationships xmlns="http://schemas.openxmlformats.org/package/2006/relationships"><Relationship Id="rId3" Type="http://schemas.openxmlformats.org/officeDocument/2006/relationships/customXml" Target="../ink/ink101.xml"/><Relationship Id="rId2" Type="http://schemas.openxmlformats.org/officeDocument/2006/relationships/notesSlide" Target="../notesSlides/notesSlide22.xml"/><Relationship Id="rId1" Type="http://schemas.openxmlformats.org/officeDocument/2006/relationships/slideLayout" Target="../slideLayouts/slideLayout81.xml"/><Relationship Id="rId6" Type="http://schemas.openxmlformats.org/officeDocument/2006/relationships/image" Target="../media/image295.emf"/><Relationship Id="rId5" Type="http://schemas.openxmlformats.org/officeDocument/2006/relationships/customXml" Target="../ink/ink102.xml"/><Relationship Id="rId4" Type="http://schemas.openxmlformats.org/officeDocument/2006/relationships/image" Target="../media/image294.emf"/></Relationships>
</file>

<file path=ppt/slides/_rels/slide33.x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41.emf"/><Relationship Id="rId2" Type="http://schemas.openxmlformats.org/officeDocument/2006/relationships/customXml" Target="../ink/ink103.xml"/><Relationship Id="rId1" Type="http://schemas.openxmlformats.org/officeDocument/2006/relationships/slideLayout" Target="../slideLayouts/slideLayout81.xml"/><Relationship Id="rId6" Type="http://schemas.openxmlformats.org/officeDocument/2006/relationships/customXml" Target="../ink/ink105.xml"/><Relationship Id="rId5" Type="http://schemas.openxmlformats.org/officeDocument/2006/relationships/image" Target="../media/image130.emf"/><Relationship Id="rId4" Type="http://schemas.openxmlformats.org/officeDocument/2006/relationships/customXml" Target="../ink/ink10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1.bin"/><Relationship Id="rId7" Type="http://schemas.openxmlformats.org/officeDocument/2006/relationships/customXml" Target="../ink/ink1.xml"/><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customXml" Target="../ink/ink4.xml"/><Relationship Id="rId18" Type="http://schemas.openxmlformats.org/officeDocument/2006/relationships/image" Target="../media/image50.emf"/><Relationship Id="rId3" Type="http://schemas.openxmlformats.org/officeDocument/2006/relationships/customXml" Target="../ink/ink2.xml"/><Relationship Id="rId7" Type="http://schemas.openxmlformats.org/officeDocument/2006/relationships/oleObject" Target="../embeddings/oleObject3.bin"/><Relationship Id="rId12" Type="http://schemas.openxmlformats.org/officeDocument/2006/relationships/image" Target="../media/image8.wmf"/><Relationship Id="rId17" Type="http://schemas.openxmlformats.org/officeDocument/2006/relationships/customXml" Target="../ink/ink6.xml"/><Relationship Id="rId2" Type="http://schemas.openxmlformats.org/officeDocument/2006/relationships/slideLayout" Target="../slideLayouts/slideLayout25.xml"/><Relationship Id="rId16" Type="http://schemas.openxmlformats.org/officeDocument/2006/relationships/image" Target="../media/image49.emf"/><Relationship Id="rId20" Type="http://schemas.openxmlformats.org/officeDocument/2006/relationships/image" Target="../media/image51.emf"/><Relationship Id="rId1" Type="http://schemas.openxmlformats.org/officeDocument/2006/relationships/vmlDrawing" Target="../drawings/vmlDrawing2.vml"/><Relationship Id="rId6" Type="http://schemas.openxmlformats.org/officeDocument/2006/relationships/image" Target="../media/image470.emf"/><Relationship Id="rId11" Type="http://schemas.openxmlformats.org/officeDocument/2006/relationships/oleObject" Target="../embeddings/oleObject5.bin"/><Relationship Id="rId5" Type="http://schemas.openxmlformats.org/officeDocument/2006/relationships/customXml" Target="../ink/ink3.xml"/><Relationship Id="rId15" Type="http://schemas.openxmlformats.org/officeDocument/2006/relationships/customXml" Target="../ink/ink5.xml"/><Relationship Id="rId10" Type="http://schemas.openxmlformats.org/officeDocument/2006/relationships/image" Target="../media/image7.wmf"/><Relationship Id="rId19" Type="http://schemas.openxmlformats.org/officeDocument/2006/relationships/customXml" Target="../ink/ink7.xml"/><Relationship Id="rId4" Type="http://schemas.openxmlformats.org/officeDocument/2006/relationships/image" Target="../media/image460.emf"/><Relationship Id="rId9" Type="http://schemas.openxmlformats.org/officeDocument/2006/relationships/oleObject" Target="../embeddings/oleObject4.bin"/><Relationship Id="rId14" Type="http://schemas.openxmlformats.org/officeDocument/2006/relationships/image" Target="../media/image48.emf"/></Relationships>
</file>

<file path=ppt/slides/_rels/slide7.xml.rels><?xml version="1.0" encoding="UTF-8" standalone="yes"?>
<Relationships xmlns="http://schemas.openxmlformats.org/package/2006/relationships"><Relationship Id="rId8" Type="http://schemas.openxmlformats.org/officeDocument/2006/relationships/image" Target="../media/image420.emf"/><Relationship Id="rId13" Type="http://schemas.openxmlformats.org/officeDocument/2006/relationships/customXml" Target="../ink/ink10.xml"/><Relationship Id="rId3" Type="http://schemas.openxmlformats.org/officeDocument/2006/relationships/oleObject" Target="../embeddings/oleObject6.bin"/><Relationship Id="rId7" Type="http://schemas.openxmlformats.org/officeDocument/2006/relationships/customXml" Target="../ink/ink8.xml"/><Relationship Id="rId12" Type="http://schemas.openxmlformats.org/officeDocument/2006/relationships/image" Target="../media/image9.wmf"/><Relationship Id="rId2" Type="http://schemas.openxmlformats.org/officeDocument/2006/relationships/slideLayout" Target="../slideLayouts/slideLayout25.xml"/><Relationship Id="rId16" Type="http://schemas.openxmlformats.org/officeDocument/2006/relationships/image" Target="../media/image80.emf"/><Relationship Id="rId1" Type="http://schemas.openxmlformats.org/officeDocument/2006/relationships/vmlDrawing" Target="../drawings/vmlDrawing3.vml"/><Relationship Id="rId6" Type="http://schemas.openxmlformats.org/officeDocument/2006/relationships/image" Target="../media/image5.wmf"/><Relationship Id="rId11" Type="http://schemas.openxmlformats.org/officeDocument/2006/relationships/oleObject" Target="../embeddings/oleObject8.bin"/><Relationship Id="rId5" Type="http://schemas.openxmlformats.org/officeDocument/2006/relationships/oleObject" Target="../embeddings/oleObject7.bin"/><Relationship Id="rId15" Type="http://schemas.openxmlformats.org/officeDocument/2006/relationships/customXml" Target="../ink/ink11.xml"/><Relationship Id="rId10" Type="http://schemas.openxmlformats.org/officeDocument/2006/relationships/image" Target="../media/image53.emf"/><Relationship Id="rId4" Type="http://schemas.openxmlformats.org/officeDocument/2006/relationships/image" Target="../media/image4.wmf"/><Relationship Id="rId9" Type="http://schemas.openxmlformats.org/officeDocument/2006/relationships/customXml" Target="../ink/ink9.xml"/><Relationship Id="rId14" Type="http://schemas.openxmlformats.org/officeDocument/2006/relationships/image" Target="../media/image54.emf"/></Relationships>
</file>

<file path=ppt/slides/_rels/slide8.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100.emf"/><Relationship Id="rId18" Type="http://schemas.openxmlformats.org/officeDocument/2006/relationships/oleObject" Target="../embeddings/oleObject11.bin"/><Relationship Id="rId3" Type="http://schemas.openxmlformats.org/officeDocument/2006/relationships/notesSlide" Target="../notesSlides/notesSlide4.xml"/><Relationship Id="rId21" Type="http://schemas.openxmlformats.org/officeDocument/2006/relationships/image" Target="../media/image120.emf"/><Relationship Id="rId7" Type="http://schemas.openxmlformats.org/officeDocument/2006/relationships/image" Target="../media/image56.emf"/><Relationship Id="rId12" Type="http://schemas.openxmlformats.org/officeDocument/2006/relationships/customXml" Target="../ink/ink15.xml"/><Relationship Id="rId17" Type="http://schemas.openxmlformats.org/officeDocument/2006/relationships/image" Target="../media/image4.wmf"/><Relationship Id="rId2" Type="http://schemas.openxmlformats.org/officeDocument/2006/relationships/slideLayout" Target="../slideLayouts/slideLayout25.xml"/><Relationship Id="rId16" Type="http://schemas.openxmlformats.org/officeDocument/2006/relationships/oleObject" Target="../embeddings/oleObject10.bin"/><Relationship Id="rId20" Type="http://schemas.openxmlformats.org/officeDocument/2006/relationships/customXml" Target="../ink/ink17.xml"/><Relationship Id="rId1" Type="http://schemas.openxmlformats.org/officeDocument/2006/relationships/vmlDrawing" Target="../drawings/vmlDrawing4.vml"/><Relationship Id="rId6" Type="http://schemas.openxmlformats.org/officeDocument/2006/relationships/customXml" Target="../ink/ink12.xml"/><Relationship Id="rId11" Type="http://schemas.openxmlformats.org/officeDocument/2006/relationships/image" Target="../media/image58.emf"/><Relationship Id="rId5" Type="http://schemas.openxmlformats.org/officeDocument/2006/relationships/image" Target="../media/image10.wmf"/><Relationship Id="rId15" Type="http://schemas.openxmlformats.org/officeDocument/2006/relationships/image" Target="../media/image110.emf"/><Relationship Id="rId10" Type="http://schemas.openxmlformats.org/officeDocument/2006/relationships/customXml" Target="../ink/ink14.xml"/><Relationship Id="rId19" Type="http://schemas.openxmlformats.org/officeDocument/2006/relationships/image" Target="../media/image5.wmf"/><Relationship Id="rId4" Type="http://schemas.openxmlformats.org/officeDocument/2006/relationships/oleObject" Target="../embeddings/oleObject9.bin"/><Relationship Id="rId9" Type="http://schemas.openxmlformats.org/officeDocument/2006/relationships/image" Target="../media/image57.emf"/><Relationship Id="rId14" Type="http://schemas.openxmlformats.org/officeDocument/2006/relationships/customXml" Target="../ink/ink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31</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31</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Nov,  22,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
        <p:nvSpPr>
          <p:cNvPr id="2" name="TextBox 1"/>
          <p:cNvSpPr txBox="1"/>
          <p:nvPr/>
        </p:nvSpPr>
        <p:spPr>
          <a:xfrm>
            <a:off x="685800" y="5257800"/>
            <a:ext cx="8077200" cy="830997"/>
          </a:xfrm>
          <a:prstGeom prst="rect">
            <a:avLst/>
          </a:prstGeom>
          <a:noFill/>
        </p:spPr>
        <p:txBody>
          <a:bodyPr wrap="square" rtlCol="0">
            <a:spAutoFit/>
          </a:bodyPr>
          <a:lstStyle/>
          <a:p>
            <a:r>
              <a:rPr lang="en-CA" b="1" dirty="0"/>
              <a:t>Slide source: </a:t>
            </a:r>
            <a:r>
              <a:rPr lang="en-CA" dirty="0"/>
              <a:t>from Pedro </a:t>
            </a:r>
            <a:r>
              <a:rPr lang="en-CA" dirty="0" err="1"/>
              <a:t>Domingos</a:t>
            </a:r>
            <a:r>
              <a:rPr lang="en-CA" dirty="0"/>
              <a:t> UW  &amp;  Markov Logic: An Interface Layer for Artificial Intelligence Pedro </a:t>
            </a:r>
            <a:r>
              <a:rPr lang="en-CA" dirty="0" err="1"/>
              <a:t>Domingos</a:t>
            </a:r>
            <a:r>
              <a:rPr lang="en-CA" dirty="0"/>
              <a:t> and Daniel </a:t>
            </a:r>
            <a:r>
              <a:rPr lang="en-CA" dirty="0" err="1"/>
              <a:t>Lowd</a:t>
            </a:r>
            <a:r>
              <a:rPr lang="en-CA" dirty="0"/>
              <a:t> University of Washington, Seattle</a:t>
            </a:r>
          </a:p>
          <a:p>
            <a:endParaRPr lang="en-CA" dirty="0"/>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10</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CA" sz="2800" b="1" kern="0" dirty="0">
                <a:solidFill>
                  <a:schemeClr val="accent3">
                    <a:lumMod val="65000"/>
                  </a:schemeClr>
                </a:solidFill>
                <a:latin typeface="Arial Unicode MS"/>
              </a:rPr>
              <a:t>Recap MLN</a:t>
            </a:r>
          </a:p>
          <a:p>
            <a:pPr marL="342900" indent="-342900">
              <a:spcBef>
                <a:spcPct val="20000"/>
              </a:spcBef>
              <a:buFont typeface="Arial" pitchFamily="34" charset="0"/>
              <a:buChar char="•"/>
              <a:defRPr/>
            </a:pPr>
            <a:r>
              <a:rPr lang="en-CA" sz="2800" b="1" kern="0" dirty="0">
                <a:solidFill>
                  <a:srgbClr val="000000"/>
                </a:solidFill>
                <a:latin typeface="Arial Unicode MS"/>
              </a:rPr>
              <a:t>Markov Logic: applications</a:t>
            </a:r>
            <a:endParaRPr lang="en-CA" sz="2800" b="1" kern="0" dirty="0">
              <a:latin typeface="Arial Unicode MS"/>
            </a:endParaRPr>
          </a:p>
          <a:p>
            <a:pPr marL="800100" lvl="1" indent="-342900">
              <a:spcBef>
                <a:spcPct val="20000"/>
              </a:spcBef>
              <a:buFont typeface="Arial" pitchFamily="34" charset="0"/>
              <a:buChar char="•"/>
              <a:defRPr/>
            </a:pPr>
            <a:r>
              <a:rPr lang="en-CA" sz="2800" b="1" kern="0" dirty="0">
                <a:latin typeface="Arial Unicode MS"/>
              </a:rPr>
              <a:t>Entity resolution</a:t>
            </a:r>
          </a:p>
          <a:p>
            <a:pPr marL="800100" lvl="1" indent="-342900">
              <a:spcBef>
                <a:spcPct val="20000"/>
              </a:spcBef>
              <a:buFont typeface="Arial" pitchFamily="34" charset="0"/>
              <a:buChar char="•"/>
              <a:defRPr/>
            </a:pPr>
            <a:r>
              <a:rPr lang="en-CA" sz="2800" b="1" kern="0" dirty="0">
                <a:solidFill>
                  <a:schemeClr val="bg1">
                    <a:lumMod val="85000"/>
                  </a:schemeClr>
                </a:solidFill>
                <a:latin typeface="Arial Unicode MS"/>
              </a:rPr>
              <a:t>Statistical Parsing!</a:t>
            </a:r>
          </a:p>
          <a:p>
            <a:pPr marL="342900" indent="-342900">
              <a:spcBef>
                <a:spcPct val="20000"/>
              </a:spcBef>
              <a:buFont typeface="Arial" pitchFamily="34" charset="0"/>
              <a:buChar char="•"/>
              <a:defRPr/>
            </a:pPr>
            <a:endParaRPr lang="en-CA" sz="2800" b="1" kern="0" dirty="0">
              <a:solidFill>
                <a:srgbClr val="000000"/>
              </a:solidFill>
              <a:latin typeface="Arial Unicode MS"/>
            </a:endParaRPr>
          </a:p>
          <a:p>
            <a:pPr marL="800100" lvl="1" indent="-342900">
              <a:spcBef>
                <a:spcPct val="20000"/>
              </a:spcBef>
              <a:buFont typeface="Arial" pitchFamily="34" charset="0"/>
              <a:buChar char="•"/>
              <a:defRPr/>
            </a:pPr>
            <a:endParaRPr lang="en-CA" sz="2400" b="1"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800100" lvl="1"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a:spcBef>
                <a:spcPct val="20000"/>
              </a:spcBef>
              <a:defRPr/>
            </a:pPr>
            <a:endParaRPr lang="en-US" sz="2800" kern="0" dirty="0">
              <a:solidFill>
                <a:srgbClr val="000000"/>
              </a:solidFill>
              <a:latin typeface="Arial Unicode MS"/>
            </a:endParaRPr>
          </a:p>
          <a:p>
            <a:pPr marL="342900" indent="-342900">
              <a:spcBef>
                <a:spcPct val="20000"/>
              </a:spcBef>
              <a:defRPr/>
            </a:pPr>
            <a:endParaRPr lang="en-US" sz="2800" kern="0" dirty="0">
              <a:solidFill>
                <a:srgbClr val="808080"/>
              </a:solidFill>
              <a:latin typeface="Arial Unicode MS"/>
            </a:endParaRPr>
          </a:p>
          <a:p>
            <a:pPr marL="342900" indent="-342900">
              <a:spcBef>
                <a:spcPct val="20000"/>
              </a:spcBef>
              <a:buFontTx/>
              <a:buChar char="•"/>
              <a:defRPr/>
            </a:pPr>
            <a:endParaRPr lang="en-US" sz="2800" kern="0" dirty="0">
              <a:solidFill>
                <a:srgbClr val="808080"/>
              </a:solidFill>
              <a:latin typeface="Arial Unicode MS"/>
            </a:endParaRPr>
          </a:p>
        </p:txBody>
      </p:sp>
    </p:spTree>
    <p:extLst>
      <p:ext uri="{BB962C8B-B14F-4D97-AF65-F5344CB8AC3E}">
        <p14:creationId xmlns:p14="http://schemas.microsoft.com/office/powerpoint/2010/main" val="356225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12"/>
          </p:nvPr>
        </p:nvSpPr>
        <p:spPr>
          <a:ln/>
        </p:spPr>
        <p:txBody>
          <a:bodyPr/>
          <a:lstStyle/>
          <a:p>
            <a:fld id="{37BDCE1D-BB9D-4E55-BD0B-802087B85A76}" type="slidenum">
              <a:rPr lang="en-US" altLang="en-US">
                <a:solidFill>
                  <a:srgbClr val="000000"/>
                </a:solidFill>
              </a:rPr>
              <a:pPr/>
              <a:t>11</a:t>
            </a:fld>
            <a:endParaRPr lang="en-US" altLang="en-US" dirty="0">
              <a:solidFill>
                <a:srgbClr val="000000"/>
              </a:solidFill>
            </a:endParaRPr>
          </a:p>
        </p:txBody>
      </p:sp>
      <p:sp>
        <p:nvSpPr>
          <p:cNvPr id="109570" name="Rectangle 2"/>
          <p:cNvSpPr>
            <a:spLocks noGrp="1" noChangeArrowheads="1"/>
          </p:cNvSpPr>
          <p:nvPr>
            <p:ph type="title"/>
          </p:nvPr>
        </p:nvSpPr>
        <p:spPr>
          <a:xfrm>
            <a:off x="457200" y="457200"/>
            <a:ext cx="7543800" cy="960438"/>
          </a:xfrm>
        </p:spPr>
        <p:txBody>
          <a:bodyPr/>
          <a:lstStyle/>
          <a:p>
            <a:r>
              <a:rPr lang="en-US" dirty="0"/>
              <a:t>Entity Resolution</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TextBox 2"/>
          <p:cNvSpPr txBox="1"/>
          <p:nvPr/>
        </p:nvSpPr>
        <p:spPr>
          <a:xfrm>
            <a:off x="304800" y="1828800"/>
            <a:ext cx="8229600"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mn-lt"/>
              </a:rPr>
              <a:t>Determining which observations correspond to the same real-world objects </a:t>
            </a:r>
          </a:p>
          <a:p>
            <a:pPr marL="457200" indent="-457200">
              <a:buFont typeface="Arial" panose="020B0604020202020204" pitchFamily="34" charset="0"/>
              <a:buChar char="•"/>
            </a:pPr>
            <a:endParaRPr lang="en-CA" sz="2800" dirty="0">
              <a:latin typeface="+mn-lt"/>
            </a:endParaRPr>
          </a:p>
        </p:txBody>
      </p:sp>
      <p:sp>
        <p:nvSpPr>
          <p:cNvPr id="16" name="TextBox 15"/>
          <p:cNvSpPr txBox="1"/>
          <p:nvPr/>
        </p:nvSpPr>
        <p:spPr>
          <a:xfrm>
            <a:off x="457200" y="3048000"/>
            <a:ext cx="8915400" cy="2677656"/>
          </a:xfrm>
          <a:prstGeom prst="rect">
            <a:avLst/>
          </a:prstGeom>
          <a:noFill/>
        </p:spPr>
        <p:txBody>
          <a:bodyPr wrap="square" rtlCol="0">
            <a:spAutoFit/>
          </a:bodyPr>
          <a:lstStyle/>
          <a:p>
            <a:pPr marL="457200" indent="-457200">
              <a:buFont typeface="Arial" panose="020B0604020202020204" pitchFamily="34" charset="0"/>
              <a:buChar char="•"/>
            </a:pPr>
            <a:endParaRPr lang="en-CA" sz="2800" dirty="0">
              <a:latin typeface="+mn-lt"/>
            </a:endParaRPr>
          </a:p>
          <a:p>
            <a:pPr marL="457200" indent="-457200">
              <a:buFont typeface="Arial" panose="020B0604020202020204" pitchFamily="34" charset="0"/>
              <a:buChar char="•"/>
            </a:pPr>
            <a:r>
              <a:rPr lang="en-CA" sz="2800" dirty="0">
                <a:latin typeface="+mn-lt"/>
              </a:rPr>
              <a:t>(e.g., </a:t>
            </a:r>
            <a:r>
              <a:rPr lang="en-CA" sz="2800" dirty="0">
                <a:solidFill>
                  <a:srgbClr val="00B0F0"/>
                </a:solidFill>
                <a:latin typeface="+mn-lt"/>
              </a:rPr>
              <a:t>database records</a:t>
            </a:r>
            <a:r>
              <a:rPr lang="en-CA" sz="2800" dirty="0">
                <a:latin typeface="+mn-lt"/>
              </a:rPr>
              <a:t>, </a:t>
            </a:r>
            <a:r>
              <a:rPr lang="en-CA" sz="2800" dirty="0">
                <a:solidFill>
                  <a:schemeClr val="accent6">
                    <a:lumMod val="60000"/>
                    <a:lumOff val="40000"/>
                  </a:schemeClr>
                </a:solidFill>
                <a:latin typeface="+mn-lt"/>
              </a:rPr>
              <a:t>noun phrases</a:t>
            </a:r>
            <a:r>
              <a:rPr lang="en-CA" sz="2800" dirty="0">
                <a:latin typeface="+mn-lt"/>
              </a:rPr>
              <a:t>, </a:t>
            </a:r>
            <a:r>
              <a:rPr lang="en-CA" sz="2800" dirty="0">
                <a:solidFill>
                  <a:srgbClr val="00B050"/>
                </a:solidFill>
                <a:latin typeface="+mn-lt"/>
              </a:rPr>
              <a:t>video regions</a:t>
            </a:r>
            <a:r>
              <a:rPr lang="en-CA" sz="2800" dirty="0">
                <a:latin typeface="+mn-lt"/>
              </a:rPr>
              <a:t>, </a:t>
            </a:r>
            <a:r>
              <a:rPr lang="en-CA" sz="2800" dirty="0" err="1">
                <a:latin typeface="+mn-lt"/>
              </a:rPr>
              <a:t>etc</a:t>
            </a:r>
            <a:r>
              <a:rPr lang="en-CA" sz="2800" dirty="0">
                <a:latin typeface="+mn-lt"/>
              </a:rPr>
              <a:t>)</a:t>
            </a:r>
          </a:p>
          <a:p>
            <a:pPr marL="457200" indent="-457200">
              <a:buFont typeface="Arial" panose="020B0604020202020204" pitchFamily="34" charset="0"/>
              <a:buChar char="•"/>
            </a:pPr>
            <a:endParaRPr lang="en-CA" sz="2800" dirty="0">
              <a:latin typeface="+mn-lt"/>
            </a:endParaRPr>
          </a:p>
          <a:p>
            <a:pPr marL="457200" indent="-457200">
              <a:buFont typeface="Arial" panose="020B0604020202020204" pitchFamily="34" charset="0"/>
              <a:buChar char="•"/>
            </a:pPr>
            <a:r>
              <a:rPr lang="en-CA" sz="2800" dirty="0">
                <a:latin typeface="+mn-lt"/>
              </a:rPr>
              <a:t>Crucial importance in many areas </a:t>
            </a:r>
          </a:p>
          <a:p>
            <a:r>
              <a:rPr lang="en-CA" sz="2800" dirty="0">
                <a:latin typeface="+mn-lt"/>
              </a:rPr>
              <a:t>(e.g., </a:t>
            </a:r>
            <a:r>
              <a:rPr lang="en-CA" sz="2800" dirty="0">
                <a:solidFill>
                  <a:srgbClr val="00B0F0"/>
                </a:solidFill>
                <a:latin typeface="+mn-lt"/>
              </a:rPr>
              <a:t>data cleaning</a:t>
            </a:r>
            <a:r>
              <a:rPr lang="en-CA" sz="2800" dirty="0">
                <a:latin typeface="+mn-lt"/>
              </a:rPr>
              <a:t>, </a:t>
            </a:r>
            <a:r>
              <a:rPr lang="en-CA" sz="2800" dirty="0">
                <a:solidFill>
                  <a:schemeClr val="accent6">
                    <a:lumMod val="60000"/>
                    <a:lumOff val="40000"/>
                  </a:schemeClr>
                </a:solidFill>
                <a:latin typeface="+mn-lt"/>
              </a:rPr>
              <a:t>NLP</a:t>
            </a:r>
            <a:r>
              <a:rPr lang="en-CA" sz="2800" dirty="0">
                <a:latin typeface="+mn-lt"/>
              </a:rPr>
              <a:t>, </a:t>
            </a:r>
            <a:r>
              <a:rPr lang="en-CA" sz="2800" dirty="0">
                <a:solidFill>
                  <a:srgbClr val="00B050"/>
                </a:solidFill>
                <a:latin typeface="+mn-lt"/>
              </a:rPr>
              <a:t>Vision</a:t>
            </a:r>
            <a:r>
              <a:rPr lang="en-CA" sz="2800" dirty="0">
                <a:latin typeface="+mn-lt"/>
              </a:rPr>
              <a:t>)</a:t>
            </a:r>
          </a:p>
        </p:txBody>
      </p:sp>
    </p:spTree>
    <p:extLst>
      <p:ext uri="{BB962C8B-B14F-4D97-AF65-F5344CB8AC3E}">
        <p14:creationId xmlns:p14="http://schemas.microsoft.com/office/powerpoint/2010/main" val="237065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12"/>
          </p:nvPr>
        </p:nvSpPr>
        <p:spPr>
          <a:ln/>
        </p:spPr>
        <p:txBody>
          <a:bodyPr/>
          <a:lstStyle/>
          <a:p>
            <a:fld id="{37BDCE1D-BB9D-4E55-BD0B-802087B85A76}" type="slidenum">
              <a:rPr lang="en-US" altLang="en-US">
                <a:solidFill>
                  <a:srgbClr val="000000"/>
                </a:solidFill>
              </a:rPr>
              <a:pPr/>
              <a:t>12</a:t>
            </a:fld>
            <a:endParaRPr lang="en-US" altLang="en-US">
              <a:solidFill>
                <a:srgbClr val="000000"/>
              </a:solidFill>
            </a:endParaRPr>
          </a:p>
        </p:txBody>
      </p:sp>
      <p:sp>
        <p:nvSpPr>
          <p:cNvPr id="109570" name="Rectangle 2"/>
          <p:cNvSpPr>
            <a:spLocks noGrp="1" noChangeArrowheads="1"/>
          </p:cNvSpPr>
          <p:nvPr>
            <p:ph type="title"/>
          </p:nvPr>
        </p:nvSpPr>
        <p:spPr>
          <a:xfrm>
            <a:off x="457200" y="122238"/>
            <a:ext cx="6858000" cy="868362"/>
          </a:xfrm>
        </p:spPr>
        <p:txBody>
          <a:bodyPr/>
          <a:lstStyle/>
          <a:p>
            <a:r>
              <a:rPr lang="en-US" dirty="0"/>
              <a:t>Entity Resolution: Example</a:t>
            </a:r>
          </a:p>
        </p:txBody>
      </p:sp>
      <p:sp>
        <p:nvSpPr>
          <p:cNvPr id="109571" name="Text Box 4"/>
          <p:cNvSpPr txBox="1">
            <a:spLocks noChangeArrowheads="1"/>
          </p:cNvSpPr>
          <p:nvPr/>
        </p:nvSpPr>
        <p:spPr bwMode="auto">
          <a:xfrm>
            <a:off x="1524000" y="1565275"/>
            <a:ext cx="6400800" cy="1025525"/>
          </a:xfrm>
          <a:prstGeom prst="rect">
            <a:avLst/>
          </a:prstGeom>
          <a:noFill/>
          <a:ln w="19050" algn="ctr">
            <a:solidFill>
              <a:srgbClr val="800080"/>
            </a:solidFill>
            <a:miter lim="800000"/>
            <a:headEnd/>
            <a:tailEnd/>
          </a:ln>
        </p:spPr>
        <p:txBody>
          <a:bodyPr wrap="square">
            <a:spAutoFit/>
          </a:bodyPr>
          <a:lstStyle/>
          <a:p>
            <a:r>
              <a:rPr lang="en-US" sz="2000">
                <a:solidFill>
                  <a:srgbClr val="006600"/>
                </a:solidFill>
                <a:latin typeface="Arial" charset="0"/>
              </a:rPr>
              <a:t>AUTHOR:</a:t>
            </a:r>
            <a:r>
              <a:rPr lang="en-US" sz="2000">
                <a:solidFill>
                  <a:srgbClr val="000000"/>
                </a:solidFill>
                <a:latin typeface="Arial" charset="0"/>
              </a:rPr>
              <a:t> </a:t>
            </a:r>
            <a:r>
              <a:rPr lang="en-US" sz="2000" i="1">
                <a:solidFill>
                  <a:srgbClr val="000000"/>
                </a:solidFill>
              </a:rPr>
              <a:t>H. POON &amp; P. DOMINGOS</a:t>
            </a:r>
          </a:p>
          <a:p>
            <a:r>
              <a:rPr lang="en-US" sz="2000">
                <a:solidFill>
                  <a:srgbClr val="CC3300"/>
                </a:solidFill>
                <a:latin typeface="Arial" charset="0"/>
              </a:rPr>
              <a:t>TITLE:</a:t>
            </a:r>
            <a:r>
              <a:rPr lang="en-US" sz="2000">
                <a:solidFill>
                  <a:srgbClr val="000000"/>
                </a:solidFill>
                <a:latin typeface="Arial" charset="0"/>
              </a:rPr>
              <a:t> </a:t>
            </a:r>
            <a:r>
              <a:rPr lang="en-US" sz="2000" i="1">
                <a:solidFill>
                  <a:srgbClr val="000000"/>
                </a:solidFill>
              </a:rPr>
              <a:t>UNSUPERVISED SEMANTIC PARSING</a:t>
            </a:r>
          </a:p>
          <a:p>
            <a:r>
              <a:rPr lang="en-US" sz="2000">
                <a:solidFill>
                  <a:srgbClr val="0033CC"/>
                </a:solidFill>
                <a:latin typeface="Arial" charset="0"/>
              </a:rPr>
              <a:t>VENUE:</a:t>
            </a:r>
            <a:r>
              <a:rPr lang="en-US" sz="2000">
                <a:solidFill>
                  <a:srgbClr val="000000"/>
                </a:solidFill>
                <a:latin typeface="Arial" charset="0"/>
              </a:rPr>
              <a:t> </a:t>
            </a:r>
            <a:r>
              <a:rPr lang="en-US" sz="2000" i="1">
                <a:solidFill>
                  <a:srgbClr val="000000"/>
                </a:solidFill>
              </a:rPr>
              <a:t>EMNLP-09</a:t>
            </a:r>
          </a:p>
        </p:txBody>
      </p:sp>
      <p:sp>
        <p:nvSpPr>
          <p:cNvPr id="109572" name="Text Box 5"/>
          <p:cNvSpPr txBox="1">
            <a:spLocks noChangeArrowheads="1"/>
          </p:cNvSpPr>
          <p:nvPr/>
        </p:nvSpPr>
        <p:spPr bwMode="auto">
          <a:xfrm>
            <a:off x="1371600" y="2667000"/>
            <a:ext cx="6553200" cy="1330325"/>
          </a:xfrm>
          <a:prstGeom prst="rect">
            <a:avLst/>
          </a:prstGeom>
          <a:noFill/>
          <a:ln w="19050" algn="ctr">
            <a:solidFill>
              <a:srgbClr val="800080"/>
            </a:solidFill>
            <a:miter lim="800000"/>
            <a:headEnd/>
            <a:tailEnd/>
          </a:ln>
        </p:spPr>
        <p:txBody>
          <a:bodyPr wrap="square">
            <a:spAutoFit/>
          </a:bodyPr>
          <a:lstStyle/>
          <a:p>
            <a:r>
              <a:rPr lang="en-US" sz="2000">
                <a:solidFill>
                  <a:srgbClr val="006600"/>
                </a:solidFill>
                <a:latin typeface="Arial" charset="0"/>
              </a:rPr>
              <a:t>AUTHOR:</a:t>
            </a:r>
            <a:r>
              <a:rPr lang="en-US" sz="2000">
                <a:solidFill>
                  <a:srgbClr val="000000"/>
                </a:solidFill>
                <a:latin typeface="Arial" charset="0"/>
              </a:rPr>
              <a:t> </a:t>
            </a:r>
            <a:r>
              <a:rPr lang="en-US" sz="2000" i="1">
                <a:solidFill>
                  <a:srgbClr val="000000"/>
                </a:solidFill>
              </a:rPr>
              <a:t>Hoifung Poon and Pedro Domings</a:t>
            </a:r>
          </a:p>
          <a:p>
            <a:r>
              <a:rPr lang="en-US" sz="2000">
                <a:solidFill>
                  <a:srgbClr val="CC3300"/>
                </a:solidFill>
                <a:latin typeface="Arial" charset="0"/>
              </a:rPr>
              <a:t>TITLE:</a:t>
            </a:r>
            <a:r>
              <a:rPr lang="en-US" sz="2000">
                <a:solidFill>
                  <a:srgbClr val="000000"/>
                </a:solidFill>
                <a:latin typeface="Arial" charset="0"/>
              </a:rPr>
              <a:t> </a:t>
            </a:r>
            <a:r>
              <a:rPr lang="en-US" sz="2000" i="1">
                <a:solidFill>
                  <a:srgbClr val="000000"/>
                </a:solidFill>
              </a:rPr>
              <a:t>Unsupervised semantic parsing</a:t>
            </a:r>
          </a:p>
          <a:p>
            <a:r>
              <a:rPr lang="en-US" sz="2000">
                <a:solidFill>
                  <a:srgbClr val="0033CC"/>
                </a:solidFill>
                <a:latin typeface="Arial" charset="0"/>
              </a:rPr>
              <a:t>VENUE:</a:t>
            </a:r>
            <a:r>
              <a:rPr lang="en-US" sz="2000">
                <a:solidFill>
                  <a:srgbClr val="000000"/>
                </a:solidFill>
                <a:latin typeface="Arial" charset="0"/>
              </a:rPr>
              <a:t> </a:t>
            </a:r>
            <a:r>
              <a:rPr lang="en-US" sz="2000" i="1">
                <a:solidFill>
                  <a:srgbClr val="000000"/>
                </a:solidFill>
              </a:rPr>
              <a:t>Proceedings of the 2009 Conference on Empirical Methods in Natural Language Processing </a:t>
            </a:r>
          </a:p>
        </p:txBody>
      </p:sp>
      <p:sp>
        <p:nvSpPr>
          <p:cNvPr id="109573" name="Text Box 6"/>
          <p:cNvSpPr txBox="1">
            <a:spLocks noChangeArrowheads="1"/>
          </p:cNvSpPr>
          <p:nvPr/>
        </p:nvSpPr>
        <p:spPr bwMode="auto">
          <a:xfrm>
            <a:off x="1676400" y="4079875"/>
            <a:ext cx="6248400" cy="1330325"/>
          </a:xfrm>
          <a:prstGeom prst="rect">
            <a:avLst/>
          </a:prstGeom>
          <a:noFill/>
          <a:ln w="19050" algn="ctr">
            <a:solidFill>
              <a:srgbClr val="800080"/>
            </a:solidFill>
            <a:miter lim="800000"/>
            <a:headEnd/>
            <a:tailEnd/>
          </a:ln>
        </p:spPr>
        <p:txBody>
          <a:bodyPr wrap="square">
            <a:spAutoFit/>
          </a:bodyPr>
          <a:lstStyle/>
          <a:p>
            <a:r>
              <a:rPr lang="en-US" sz="2000">
                <a:solidFill>
                  <a:srgbClr val="006600"/>
                </a:solidFill>
                <a:latin typeface="Arial" charset="0"/>
              </a:rPr>
              <a:t>AUTHOR:</a:t>
            </a:r>
            <a:r>
              <a:rPr lang="en-US" sz="2000">
                <a:solidFill>
                  <a:srgbClr val="000000"/>
                </a:solidFill>
                <a:latin typeface="Arial" charset="0"/>
              </a:rPr>
              <a:t> </a:t>
            </a:r>
            <a:r>
              <a:rPr lang="en-US" sz="2000" i="1">
                <a:solidFill>
                  <a:srgbClr val="000000"/>
                </a:solidFill>
              </a:rPr>
              <a:t>Poon, Hoifung and Domings, Pedro</a:t>
            </a:r>
          </a:p>
          <a:p>
            <a:r>
              <a:rPr lang="en-US" sz="2000">
                <a:solidFill>
                  <a:srgbClr val="CC3300"/>
                </a:solidFill>
                <a:latin typeface="Arial" charset="0"/>
              </a:rPr>
              <a:t>TITLE:</a:t>
            </a:r>
            <a:r>
              <a:rPr lang="en-US" sz="2000">
                <a:solidFill>
                  <a:srgbClr val="000000"/>
                </a:solidFill>
                <a:latin typeface="Arial" charset="0"/>
              </a:rPr>
              <a:t> </a:t>
            </a:r>
            <a:r>
              <a:rPr lang="en-US" sz="2000" i="1">
                <a:solidFill>
                  <a:srgbClr val="000000"/>
                </a:solidFill>
              </a:rPr>
              <a:t>Unsupervised ontology induction from text</a:t>
            </a:r>
          </a:p>
          <a:p>
            <a:r>
              <a:rPr lang="en-US" sz="2000">
                <a:solidFill>
                  <a:srgbClr val="0033CC"/>
                </a:solidFill>
                <a:latin typeface="Arial" charset="0"/>
              </a:rPr>
              <a:t>VENUE:</a:t>
            </a:r>
            <a:r>
              <a:rPr lang="en-US" sz="2000">
                <a:solidFill>
                  <a:srgbClr val="000000"/>
                </a:solidFill>
                <a:latin typeface="Arial" charset="0"/>
              </a:rPr>
              <a:t> </a:t>
            </a:r>
            <a:r>
              <a:rPr lang="en-US" sz="2000" i="1">
                <a:solidFill>
                  <a:srgbClr val="000000"/>
                </a:solidFill>
              </a:rPr>
              <a:t>Proceedings of the Forty-Eighth Annual Meeting of the Association for Computational Linguistics  </a:t>
            </a:r>
          </a:p>
        </p:txBody>
      </p:sp>
      <p:sp>
        <p:nvSpPr>
          <p:cNvPr id="109574" name="Text Box 7"/>
          <p:cNvSpPr txBox="1">
            <a:spLocks noChangeArrowheads="1"/>
          </p:cNvSpPr>
          <p:nvPr/>
        </p:nvSpPr>
        <p:spPr bwMode="auto">
          <a:xfrm>
            <a:off x="1676400" y="5507037"/>
            <a:ext cx="6286500" cy="1025525"/>
          </a:xfrm>
          <a:prstGeom prst="rect">
            <a:avLst/>
          </a:prstGeom>
          <a:noFill/>
          <a:ln w="19050" algn="ctr">
            <a:solidFill>
              <a:srgbClr val="800080"/>
            </a:solidFill>
            <a:miter lim="800000"/>
            <a:headEnd/>
            <a:tailEnd/>
          </a:ln>
        </p:spPr>
        <p:txBody>
          <a:bodyPr wrap="square">
            <a:spAutoFit/>
          </a:bodyPr>
          <a:lstStyle/>
          <a:p>
            <a:r>
              <a:rPr lang="en-US" sz="2000" dirty="0">
                <a:solidFill>
                  <a:srgbClr val="006600"/>
                </a:solidFill>
                <a:latin typeface="Arial" charset="0"/>
              </a:rPr>
              <a:t>AUTHOR:</a:t>
            </a:r>
            <a:r>
              <a:rPr lang="en-US" sz="2000" dirty="0">
                <a:solidFill>
                  <a:srgbClr val="000000"/>
                </a:solidFill>
                <a:latin typeface="Arial" charset="0"/>
              </a:rPr>
              <a:t> </a:t>
            </a:r>
            <a:r>
              <a:rPr lang="en-US" sz="2000" i="1" dirty="0">
                <a:solidFill>
                  <a:srgbClr val="000000"/>
                </a:solidFill>
              </a:rPr>
              <a:t>H. Poon, P. </a:t>
            </a:r>
            <a:r>
              <a:rPr lang="en-US" sz="2000" i="1" dirty="0" err="1">
                <a:solidFill>
                  <a:srgbClr val="000000"/>
                </a:solidFill>
              </a:rPr>
              <a:t>Domings</a:t>
            </a:r>
            <a:endParaRPr lang="en-US" sz="2000" i="1" dirty="0">
              <a:solidFill>
                <a:srgbClr val="000000"/>
              </a:solidFill>
            </a:endParaRPr>
          </a:p>
          <a:p>
            <a:r>
              <a:rPr lang="en-US" sz="2000" dirty="0">
                <a:solidFill>
                  <a:srgbClr val="CC3300"/>
                </a:solidFill>
                <a:latin typeface="Arial" charset="0"/>
              </a:rPr>
              <a:t>TITLE:</a:t>
            </a:r>
            <a:r>
              <a:rPr lang="en-US" sz="2000" dirty="0">
                <a:solidFill>
                  <a:srgbClr val="000000"/>
                </a:solidFill>
                <a:latin typeface="Arial" charset="0"/>
              </a:rPr>
              <a:t> </a:t>
            </a:r>
            <a:r>
              <a:rPr lang="en-US" sz="2000" i="1" dirty="0">
                <a:solidFill>
                  <a:srgbClr val="000000"/>
                </a:solidFill>
              </a:rPr>
              <a:t>Unsupervised ontology induction</a:t>
            </a:r>
          </a:p>
          <a:p>
            <a:r>
              <a:rPr lang="en-US" sz="2000" dirty="0">
                <a:solidFill>
                  <a:srgbClr val="0033CC"/>
                </a:solidFill>
                <a:latin typeface="Arial" charset="0"/>
              </a:rPr>
              <a:t>VENUE:</a:t>
            </a:r>
            <a:r>
              <a:rPr lang="en-US" sz="2000" dirty="0">
                <a:solidFill>
                  <a:srgbClr val="000000"/>
                </a:solidFill>
                <a:latin typeface="Arial" charset="0"/>
              </a:rPr>
              <a:t> </a:t>
            </a:r>
            <a:r>
              <a:rPr lang="en-US" sz="2000" i="1" dirty="0">
                <a:solidFill>
                  <a:srgbClr val="000000"/>
                </a:solidFill>
              </a:rPr>
              <a:t>ACL-10</a:t>
            </a:r>
            <a:r>
              <a:rPr lang="en-US" sz="2000" dirty="0">
                <a:solidFill>
                  <a:srgbClr val="000000"/>
                </a:solidFill>
              </a:rPr>
              <a:t> </a:t>
            </a:r>
          </a:p>
        </p:txBody>
      </p:sp>
      <p:sp>
        <p:nvSpPr>
          <p:cNvPr id="109575" name="Text Box 8"/>
          <p:cNvSpPr txBox="1">
            <a:spLocks noChangeArrowheads="1"/>
          </p:cNvSpPr>
          <p:nvPr/>
        </p:nvSpPr>
        <p:spPr bwMode="auto">
          <a:xfrm>
            <a:off x="8001000" y="2449513"/>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109576" name="Line 9"/>
          <p:cNvSpPr>
            <a:spLocks noChangeShapeType="1"/>
          </p:cNvSpPr>
          <p:nvPr/>
        </p:nvSpPr>
        <p:spPr bwMode="auto">
          <a:xfrm flipH="1" flipV="1">
            <a:off x="7924800" y="21336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09577" name="Line 10"/>
          <p:cNvSpPr>
            <a:spLocks noChangeShapeType="1"/>
          </p:cNvSpPr>
          <p:nvPr/>
        </p:nvSpPr>
        <p:spPr bwMode="auto">
          <a:xfrm flipH="1">
            <a:off x="7924800" y="28194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09578" name="Text Box 11"/>
          <p:cNvSpPr txBox="1">
            <a:spLocks noChangeArrowheads="1"/>
          </p:cNvSpPr>
          <p:nvPr/>
        </p:nvSpPr>
        <p:spPr bwMode="auto">
          <a:xfrm>
            <a:off x="8001000" y="5268913"/>
            <a:ext cx="1046163" cy="396875"/>
          </a:xfrm>
          <a:prstGeom prst="rect">
            <a:avLst/>
          </a:prstGeom>
          <a:noFill/>
          <a:ln w="19050" algn="ctr">
            <a:noFill/>
            <a:miter lim="800000"/>
            <a:headEnd/>
            <a:tailEnd/>
          </a:ln>
        </p:spPr>
        <p:txBody>
          <a:bodyPr wrap="none">
            <a:spAutoFit/>
          </a:bodyPr>
          <a:lstStyle/>
          <a:p>
            <a:r>
              <a:rPr lang="en-US" sz="2000">
                <a:solidFill>
                  <a:srgbClr val="FF0000"/>
                </a:solidFill>
                <a:latin typeface="Arial" charset="0"/>
              </a:rPr>
              <a:t>SAME?</a:t>
            </a:r>
          </a:p>
        </p:txBody>
      </p:sp>
      <p:sp>
        <p:nvSpPr>
          <p:cNvPr id="109579" name="Line 12"/>
          <p:cNvSpPr>
            <a:spLocks noChangeShapeType="1"/>
          </p:cNvSpPr>
          <p:nvPr/>
        </p:nvSpPr>
        <p:spPr bwMode="auto">
          <a:xfrm flipH="1" flipV="1">
            <a:off x="7924800" y="49530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09580" name="Line 13"/>
          <p:cNvSpPr>
            <a:spLocks noChangeShapeType="1"/>
          </p:cNvSpPr>
          <p:nvPr/>
        </p:nvSpPr>
        <p:spPr bwMode="auto">
          <a:xfrm flipH="1">
            <a:off x="7924800" y="56388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2" name="Footer Placeholder 1"/>
          <p:cNvSpPr>
            <a:spLocks noGrp="1"/>
          </p:cNvSpPr>
          <p:nvPr>
            <p:ph type="ftr" sz="quarter" idx="11"/>
          </p:nvPr>
        </p:nvSpPr>
        <p:spPr>
          <a:xfrm>
            <a:off x="3124200" y="6543124"/>
            <a:ext cx="2895600" cy="457200"/>
          </a:xfrm>
        </p:spPr>
        <p:txBody>
          <a:bodyPr/>
          <a:lstStyle/>
          <a:p>
            <a:r>
              <a:rPr lang="en-US" altLang="en-US" dirty="0">
                <a:solidFill>
                  <a:srgbClr val="000000"/>
                </a:solidFill>
              </a:rPr>
              <a:t>CPSC 422, Lecture 31</a:t>
            </a:r>
          </a:p>
        </p:txBody>
      </p:sp>
      <p:sp>
        <p:nvSpPr>
          <p:cNvPr id="15" name="Text Box 8"/>
          <p:cNvSpPr txBox="1">
            <a:spLocks noChangeArrowheads="1"/>
          </p:cNvSpPr>
          <p:nvPr/>
        </p:nvSpPr>
        <p:spPr bwMode="auto">
          <a:xfrm>
            <a:off x="8001000" y="3835621"/>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16" name="Line 9"/>
          <p:cNvSpPr>
            <a:spLocks noChangeShapeType="1"/>
          </p:cNvSpPr>
          <p:nvPr/>
        </p:nvSpPr>
        <p:spPr bwMode="auto">
          <a:xfrm flipH="1" flipV="1">
            <a:off x="7924800" y="3519708"/>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7" name="Line 10"/>
          <p:cNvSpPr>
            <a:spLocks noChangeShapeType="1"/>
          </p:cNvSpPr>
          <p:nvPr/>
        </p:nvSpPr>
        <p:spPr bwMode="auto">
          <a:xfrm flipH="1">
            <a:off x="7924800" y="4205508"/>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8" name="Text Box 8"/>
          <p:cNvSpPr txBox="1">
            <a:spLocks noChangeArrowheads="1"/>
          </p:cNvSpPr>
          <p:nvPr/>
        </p:nvSpPr>
        <p:spPr bwMode="auto">
          <a:xfrm>
            <a:off x="92798" y="2138362"/>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19" name="Text Box 8"/>
          <p:cNvSpPr txBox="1">
            <a:spLocks noChangeArrowheads="1"/>
          </p:cNvSpPr>
          <p:nvPr/>
        </p:nvSpPr>
        <p:spPr bwMode="auto">
          <a:xfrm>
            <a:off x="0" y="3682999"/>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20" name="Text Box 8"/>
          <p:cNvSpPr txBox="1">
            <a:spLocks noChangeArrowheads="1"/>
          </p:cNvSpPr>
          <p:nvPr/>
        </p:nvSpPr>
        <p:spPr bwMode="auto">
          <a:xfrm>
            <a:off x="69056" y="5638800"/>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cxnSp>
        <p:nvCxnSpPr>
          <p:cNvPr id="4" name="Straight Arrow Connector 3"/>
          <p:cNvCxnSpPr>
            <a:stCxn id="18" idx="3"/>
          </p:cNvCxnSpPr>
          <p:nvPr/>
        </p:nvCxnSpPr>
        <p:spPr bwMode="auto">
          <a:xfrm flipV="1">
            <a:off x="1138961" y="1905000"/>
            <a:ext cx="385039" cy="431800"/>
          </a:xfrm>
          <a:prstGeom prst="straightConnector1">
            <a:avLst/>
          </a:prstGeom>
          <a:noFill/>
          <a:ln w="19050" cap="flat" cmpd="sng" algn="ctr">
            <a:solidFill>
              <a:schemeClr val="tx1"/>
            </a:solidFill>
            <a:prstDash val="solid"/>
            <a:round/>
            <a:headEnd type="triangle" w="med" len="med"/>
            <a:tailEnd type="triangle"/>
          </a:ln>
          <a:effectLst/>
        </p:spPr>
      </p:cxnSp>
      <p:cxnSp>
        <p:nvCxnSpPr>
          <p:cNvPr id="6" name="Straight Arrow Connector 5"/>
          <p:cNvCxnSpPr/>
          <p:nvPr/>
        </p:nvCxnSpPr>
        <p:spPr bwMode="auto">
          <a:xfrm>
            <a:off x="1115219" y="2436074"/>
            <a:ext cx="561181" cy="3812326"/>
          </a:xfrm>
          <a:prstGeom prst="straightConnector1">
            <a:avLst/>
          </a:prstGeom>
          <a:noFill/>
          <a:ln w="19050" cap="flat" cmpd="sng" algn="ctr">
            <a:solidFill>
              <a:schemeClr val="tx1"/>
            </a:solidFill>
            <a:prstDash val="solid"/>
            <a:round/>
            <a:headEnd type="triangle" w="med" len="med"/>
            <a:tailEnd type="triangle"/>
          </a:ln>
          <a:effectLst/>
        </p:spPr>
      </p:cxnSp>
      <p:cxnSp>
        <p:nvCxnSpPr>
          <p:cNvPr id="9" name="Straight Arrow Connector 8"/>
          <p:cNvCxnSpPr/>
          <p:nvPr/>
        </p:nvCxnSpPr>
        <p:spPr bwMode="auto">
          <a:xfrm flipV="1">
            <a:off x="904215" y="2263036"/>
            <a:ext cx="619785" cy="1574745"/>
          </a:xfrm>
          <a:prstGeom prst="straightConnector1">
            <a:avLst/>
          </a:prstGeom>
          <a:noFill/>
          <a:ln w="19050" cap="flat" cmpd="sng" algn="ctr">
            <a:solidFill>
              <a:schemeClr val="tx1"/>
            </a:solidFill>
            <a:prstDash val="solid"/>
            <a:round/>
            <a:headEnd type="triangle" w="med" len="med"/>
            <a:tailEnd type="triangle"/>
          </a:ln>
          <a:effectLst/>
        </p:spPr>
      </p:cxnSp>
      <p:cxnSp>
        <p:nvCxnSpPr>
          <p:cNvPr id="29" name="Straight Arrow Connector 28"/>
          <p:cNvCxnSpPr/>
          <p:nvPr/>
        </p:nvCxnSpPr>
        <p:spPr bwMode="auto">
          <a:xfrm flipH="1" flipV="1">
            <a:off x="1009717" y="3931936"/>
            <a:ext cx="666683" cy="1733852"/>
          </a:xfrm>
          <a:prstGeom prst="straightConnector1">
            <a:avLst/>
          </a:prstGeom>
          <a:noFill/>
          <a:ln w="19050" cap="flat" cmpd="sng" algn="ctr">
            <a:solidFill>
              <a:schemeClr val="tx1"/>
            </a:solidFill>
            <a:prstDash val="solid"/>
            <a:round/>
            <a:headEnd type="triangle" w="med" len="med"/>
            <a:tailEnd type="triangle"/>
          </a:ln>
          <a:effectLst/>
        </p:spPr>
      </p:cxnSp>
      <p:cxnSp>
        <p:nvCxnSpPr>
          <p:cNvPr id="31" name="Straight Arrow Connector 30"/>
          <p:cNvCxnSpPr>
            <a:endCxn id="20" idx="3"/>
          </p:cNvCxnSpPr>
          <p:nvPr/>
        </p:nvCxnSpPr>
        <p:spPr bwMode="auto">
          <a:xfrm flipH="1" flipV="1">
            <a:off x="1115219" y="5837238"/>
            <a:ext cx="561181" cy="411162"/>
          </a:xfrm>
          <a:prstGeom prst="straightConnector1">
            <a:avLst/>
          </a:prstGeom>
          <a:noFill/>
          <a:ln w="19050" cap="flat" cmpd="sng" algn="ctr">
            <a:solidFill>
              <a:schemeClr val="tx1"/>
            </a:solidFill>
            <a:prstDash val="solid"/>
            <a:round/>
            <a:headEnd type="triangle" w="med" len="med"/>
            <a:tailEnd type="triangle"/>
          </a:ln>
          <a:effectLst/>
        </p:spPr>
      </p:cxnSp>
      <p:cxnSp>
        <p:nvCxnSpPr>
          <p:cNvPr id="34" name="Straight Arrow Connector 33"/>
          <p:cNvCxnSpPr/>
          <p:nvPr/>
        </p:nvCxnSpPr>
        <p:spPr bwMode="auto">
          <a:xfrm flipV="1">
            <a:off x="952500" y="2495550"/>
            <a:ext cx="647700" cy="3170239"/>
          </a:xfrm>
          <a:prstGeom prst="straightConnector1">
            <a:avLst/>
          </a:prstGeom>
          <a:noFill/>
          <a:ln w="19050" cap="flat" cmpd="sng" algn="ctr">
            <a:solidFill>
              <a:schemeClr val="tx1"/>
            </a:solidFill>
            <a:prstDash val="solid"/>
            <a:round/>
            <a:headEnd type="triangle" w="med" len="med"/>
            <a:tailEnd type="triangle"/>
          </a:ln>
          <a:effectLst/>
        </p:spPr>
      </p:cxnSp>
    </p:spTree>
    <p:extLst>
      <p:ext uri="{BB962C8B-B14F-4D97-AF65-F5344CB8AC3E}">
        <p14:creationId xmlns:p14="http://schemas.microsoft.com/office/powerpoint/2010/main" val="425061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13</a:t>
            </a:fld>
            <a:endParaRPr lang="en-US" altLang="en-US">
              <a:solidFill>
                <a:srgbClr val="000000"/>
              </a:solidFill>
            </a:endParaRPr>
          </a:p>
        </p:txBody>
      </p:sp>
      <p:sp>
        <p:nvSpPr>
          <p:cNvPr id="110594" name="Text Box 2"/>
          <p:cNvSpPr txBox="1">
            <a:spLocks noChangeArrowheads="1"/>
          </p:cNvSpPr>
          <p:nvPr/>
        </p:nvSpPr>
        <p:spPr bwMode="auto">
          <a:xfrm>
            <a:off x="228600" y="635866"/>
            <a:ext cx="7059946" cy="5940088"/>
          </a:xfrm>
          <a:prstGeom prst="rect">
            <a:avLst/>
          </a:prstGeom>
          <a:noFill/>
          <a:ln w="63500" algn="ctr">
            <a:noFill/>
            <a:miter lim="800000"/>
            <a:headEnd/>
            <a:tailEnd/>
          </a:ln>
        </p:spPr>
        <p:txBody>
          <a:bodyPr wrap="none">
            <a:spAutoFit/>
          </a:bodyPr>
          <a:lstStyle/>
          <a:p>
            <a:r>
              <a:rPr lang="en-US" sz="2000" b="1" dirty="0">
                <a:solidFill>
                  <a:srgbClr val="CC9900"/>
                </a:solidFill>
                <a:latin typeface="+mn-lt"/>
                <a:sym typeface="Wingdings" pitchFamily="2" charset="2"/>
              </a:rPr>
              <a:t>Problem:</a:t>
            </a:r>
            <a:r>
              <a:rPr lang="en-US" sz="2000" b="1" dirty="0">
                <a:solidFill>
                  <a:srgbClr val="000000"/>
                </a:solidFill>
                <a:latin typeface="+mn-lt"/>
                <a:sym typeface="Wingdings" pitchFamily="2" charset="2"/>
              </a:rPr>
              <a:t> Given citation database, find duplicate records</a:t>
            </a:r>
          </a:p>
          <a:p>
            <a:r>
              <a:rPr lang="en-US" sz="2000" b="1" dirty="0">
                <a:solidFill>
                  <a:srgbClr val="000000"/>
                </a:solidFill>
                <a:latin typeface="+mn-lt"/>
                <a:sym typeface="Wingdings" pitchFamily="2" charset="2"/>
              </a:rPr>
              <a:t>Each citation has </a:t>
            </a:r>
            <a:r>
              <a:rPr lang="en-CA" sz="2000" b="1" dirty="0">
                <a:solidFill>
                  <a:srgbClr val="000000"/>
                </a:solidFill>
                <a:latin typeface="Courier New" pitchFamily="49" charset="0"/>
                <a:sym typeface="Wingdings" pitchFamily="2" charset="2"/>
              </a:rPr>
              <a:t>author, title, </a:t>
            </a:r>
            <a:r>
              <a:rPr lang="en-CA" sz="2000" b="1" dirty="0">
                <a:solidFill>
                  <a:srgbClr val="000000"/>
                </a:solidFill>
                <a:latin typeface="+mn-lt"/>
                <a:sym typeface="Wingdings" pitchFamily="2" charset="2"/>
              </a:rPr>
              <a:t>and</a:t>
            </a:r>
            <a:r>
              <a:rPr lang="en-CA" sz="2000" b="1" dirty="0">
                <a:solidFill>
                  <a:srgbClr val="000000"/>
                </a:solidFill>
                <a:latin typeface="Courier New" pitchFamily="49" charset="0"/>
                <a:sym typeface="Wingdings" pitchFamily="2" charset="2"/>
              </a:rPr>
              <a:t> venue </a:t>
            </a:r>
            <a:r>
              <a:rPr lang="en-CA" sz="2000" b="1" dirty="0">
                <a:solidFill>
                  <a:srgbClr val="000000"/>
                </a:solidFill>
                <a:latin typeface="+mn-lt"/>
                <a:sym typeface="Wingdings" pitchFamily="2" charset="2"/>
              </a:rPr>
              <a:t>fields</a:t>
            </a:r>
            <a:endParaRPr lang="en-US" sz="2000" b="1" dirty="0">
              <a:solidFill>
                <a:srgbClr val="000000"/>
              </a:solidFill>
              <a:latin typeface="+mn-lt"/>
              <a:sym typeface="Wingdings" pitchFamily="2" charset="2"/>
            </a:endParaRPr>
          </a:p>
          <a:p>
            <a:r>
              <a:rPr lang="en-US" sz="2000" b="1" dirty="0">
                <a:solidFill>
                  <a:srgbClr val="000000"/>
                </a:solidFill>
                <a:latin typeface="+mn-lt"/>
                <a:sym typeface="Wingdings" pitchFamily="2" charset="2"/>
              </a:rPr>
              <a:t>We have 10 relations</a:t>
            </a:r>
            <a:endParaRPr lang="en-US" sz="2000" b="1" dirty="0">
              <a:solidFill>
                <a:srgbClr val="7C1302"/>
              </a:solidFill>
              <a:latin typeface="+mn-lt"/>
              <a:sym typeface="Wingdings" pitchFamily="2" charset="2"/>
            </a:endParaRPr>
          </a:p>
          <a:p>
            <a:endParaRPr lang="en-US" sz="2000" b="1" dirty="0">
              <a:solidFill>
                <a:srgbClr val="7C1302"/>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Author(</a:t>
            </a:r>
            <a:r>
              <a:rPr lang="en-US" sz="2000" b="1" dirty="0" err="1">
                <a:solidFill>
                  <a:srgbClr val="7C1302"/>
                </a:solidFill>
                <a:latin typeface="Courier New" pitchFamily="49" charset="0"/>
                <a:sym typeface="Wingdings" pitchFamily="2" charset="2"/>
              </a:rPr>
              <a:t>bib,author</a:t>
            </a:r>
            <a:r>
              <a:rPr lang="en-US" sz="2000" b="1" dirty="0">
                <a:solidFill>
                  <a:srgbClr val="7C1302"/>
                </a:solidFill>
                <a:latin typeface="Courier New" pitchFamily="49" charset="0"/>
                <a:sym typeface="Wingdings" pitchFamily="2" charset="2"/>
              </a:rPr>
              <a:t>)</a:t>
            </a:r>
          </a:p>
          <a:p>
            <a:r>
              <a:rPr lang="en-US" sz="2000" b="1" dirty="0">
                <a:solidFill>
                  <a:srgbClr val="7C1302"/>
                </a:solidFill>
                <a:latin typeface="Courier New" pitchFamily="49" charset="0"/>
                <a:sym typeface="Wingdings" pitchFamily="2" charset="2"/>
              </a:rPr>
              <a:t>Title(</a:t>
            </a:r>
            <a:r>
              <a:rPr lang="en-US" sz="2000" b="1" dirty="0" err="1">
                <a:solidFill>
                  <a:srgbClr val="7C1302"/>
                </a:solidFill>
                <a:latin typeface="Courier New" pitchFamily="49" charset="0"/>
                <a:sym typeface="Wingdings" pitchFamily="2" charset="2"/>
              </a:rPr>
              <a:t>bib,title</a:t>
            </a:r>
            <a:r>
              <a:rPr lang="en-US" sz="2000" b="1" dirty="0">
                <a:solidFill>
                  <a:srgbClr val="7C1302"/>
                </a:solidFill>
                <a:latin typeface="Courier New" pitchFamily="49" charset="0"/>
                <a:sym typeface="Wingdings" pitchFamily="2" charset="2"/>
              </a:rPr>
              <a:t>)</a:t>
            </a:r>
          </a:p>
          <a:p>
            <a:r>
              <a:rPr lang="en-US" sz="2000" b="1" dirty="0">
                <a:solidFill>
                  <a:srgbClr val="7C1302"/>
                </a:solidFill>
                <a:latin typeface="Courier New" pitchFamily="49" charset="0"/>
                <a:sym typeface="Wingdings" pitchFamily="2" charset="2"/>
              </a:rPr>
              <a:t>Venue(</a:t>
            </a:r>
            <a:r>
              <a:rPr lang="en-US" sz="2000" b="1" dirty="0" err="1">
                <a:solidFill>
                  <a:srgbClr val="7C1302"/>
                </a:solidFill>
                <a:latin typeface="Courier New" pitchFamily="49" charset="0"/>
                <a:sym typeface="Wingdings" pitchFamily="2" charset="2"/>
              </a:rPr>
              <a:t>bib,venue</a:t>
            </a:r>
            <a:r>
              <a:rPr lang="en-US" sz="2000" b="1" dirty="0">
                <a:solidFill>
                  <a:srgbClr val="7C1302"/>
                </a:solidFill>
                <a:latin typeface="Courier New" pitchFamily="49" charset="0"/>
                <a:sym typeface="Wingdings" pitchFamily="2" charset="2"/>
              </a:rPr>
              <a:t>)</a:t>
            </a:r>
          </a:p>
          <a:p>
            <a:endParaRPr lang="en-US" sz="2000" b="1" dirty="0">
              <a:solidFill>
                <a:srgbClr val="7C1302"/>
              </a:solidFill>
              <a:latin typeface="Courier New" pitchFamily="49" charset="0"/>
              <a:sym typeface="Wingdings" pitchFamily="2" charset="2"/>
            </a:endParaRPr>
          </a:p>
          <a:p>
            <a:r>
              <a:rPr lang="en-CA" sz="2000" b="1" dirty="0" err="1">
                <a:solidFill>
                  <a:srgbClr val="7C1302"/>
                </a:solidFill>
                <a:latin typeface="Courier New" pitchFamily="49" charset="0"/>
                <a:sym typeface="Wingdings" pitchFamily="2" charset="2"/>
              </a:rPr>
              <a:t>HasWord</a:t>
            </a:r>
            <a:r>
              <a:rPr lang="en-CA" sz="2000" b="1" dirty="0">
                <a:solidFill>
                  <a:srgbClr val="7C1302"/>
                </a:solidFill>
                <a:latin typeface="Courier New" pitchFamily="49" charset="0"/>
                <a:sym typeface="Wingdings" pitchFamily="2" charset="2"/>
              </a:rPr>
              <a:t>(author, word)</a:t>
            </a:r>
          </a:p>
          <a:p>
            <a:r>
              <a:rPr lang="en-CA" sz="2000" b="1" dirty="0" err="1">
                <a:solidFill>
                  <a:srgbClr val="7C1302"/>
                </a:solidFill>
                <a:latin typeface="Courier New" pitchFamily="49" charset="0"/>
                <a:sym typeface="Wingdings" pitchFamily="2" charset="2"/>
              </a:rPr>
              <a:t>HasWord</a:t>
            </a:r>
            <a:r>
              <a:rPr lang="en-CA" sz="2000" b="1" dirty="0">
                <a:solidFill>
                  <a:srgbClr val="7C1302"/>
                </a:solidFill>
                <a:latin typeface="Courier New" pitchFamily="49" charset="0"/>
                <a:sym typeface="Wingdings" pitchFamily="2" charset="2"/>
              </a:rPr>
              <a:t>(title, word)</a:t>
            </a:r>
          </a:p>
          <a:p>
            <a:r>
              <a:rPr lang="en-CA" sz="2000" b="1" dirty="0" err="1">
                <a:solidFill>
                  <a:srgbClr val="7C1302"/>
                </a:solidFill>
                <a:latin typeface="Courier New" pitchFamily="49" charset="0"/>
                <a:sym typeface="Wingdings" pitchFamily="2" charset="2"/>
              </a:rPr>
              <a:t>HasWord</a:t>
            </a:r>
            <a:r>
              <a:rPr lang="en-CA" sz="2000" b="1" dirty="0">
                <a:solidFill>
                  <a:srgbClr val="7C1302"/>
                </a:solidFill>
                <a:latin typeface="Courier New" pitchFamily="49" charset="0"/>
                <a:sym typeface="Wingdings" pitchFamily="2" charset="2"/>
              </a:rPr>
              <a:t>(venue, word)</a:t>
            </a:r>
          </a:p>
          <a:p>
            <a:endParaRPr lang="en-CA" sz="2000" b="1" dirty="0">
              <a:solidFill>
                <a:srgbClr val="7C1302"/>
              </a:solidFill>
              <a:latin typeface="Courier New" pitchFamily="49" charset="0"/>
              <a:sym typeface="Wingdings" pitchFamily="2" charset="2"/>
            </a:endParaRPr>
          </a:p>
          <a:p>
            <a:r>
              <a:rPr lang="en-CA" sz="2000" b="1" dirty="0" err="1">
                <a:solidFill>
                  <a:srgbClr val="7C1302"/>
                </a:solidFill>
                <a:latin typeface="Courier New" pitchFamily="49" charset="0"/>
                <a:sym typeface="Wingdings" pitchFamily="2" charset="2"/>
              </a:rPr>
              <a:t>SameAuthor</a:t>
            </a:r>
            <a:r>
              <a:rPr lang="en-CA" sz="2000" b="1" dirty="0">
                <a:solidFill>
                  <a:srgbClr val="7C1302"/>
                </a:solidFill>
                <a:latin typeface="Courier New" pitchFamily="49" charset="0"/>
                <a:sym typeface="Wingdings" pitchFamily="2" charset="2"/>
              </a:rPr>
              <a:t> (author, author)</a:t>
            </a:r>
          </a:p>
          <a:p>
            <a:r>
              <a:rPr lang="en-CA" sz="2000" b="1" dirty="0" err="1">
                <a:solidFill>
                  <a:srgbClr val="7C1302"/>
                </a:solidFill>
                <a:latin typeface="Courier New" pitchFamily="49" charset="0"/>
                <a:sym typeface="Wingdings" pitchFamily="2" charset="2"/>
              </a:rPr>
              <a:t>SameTitle</a:t>
            </a:r>
            <a:r>
              <a:rPr lang="en-CA" sz="2000" b="1" dirty="0">
                <a:solidFill>
                  <a:srgbClr val="7C1302"/>
                </a:solidFill>
                <a:latin typeface="Courier New" pitchFamily="49" charset="0"/>
                <a:sym typeface="Wingdings" pitchFamily="2" charset="2"/>
              </a:rPr>
              <a:t>(title, title)</a:t>
            </a:r>
          </a:p>
          <a:p>
            <a:r>
              <a:rPr lang="en-CA" sz="2000" b="1" dirty="0" err="1">
                <a:solidFill>
                  <a:srgbClr val="7C1302"/>
                </a:solidFill>
                <a:latin typeface="Courier New" pitchFamily="49" charset="0"/>
                <a:sym typeface="Wingdings" pitchFamily="2" charset="2"/>
              </a:rPr>
              <a:t>SameVenue</a:t>
            </a:r>
            <a:r>
              <a:rPr lang="en-CA" sz="2000" b="1" dirty="0">
                <a:solidFill>
                  <a:srgbClr val="7C1302"/>
                </a:solidFill>
                <a:latin typeface="Courier New" pitchFamily="49" charset="0"/>
                <a:sym typeface="Wingdings" pitchFamily="2" charset="2"/>
              </a:rPr>
              <a:t>(venue, venue)</a:t>
            </a:r>
          </a:p>
          <a:p>
            <a:endParaRPr lang="en-CA" sz="2000" b="1" dirty="0">
              <a:solidFill>
                <a:srgbClr val="7C1302"/>
              </a:solidFill>
              <a:latin typeface="Courier New" pitchFamily="49" charset="0"/>
              <a:sym typeface="Wingdings" pitchFamily="2" charset="2"/>
            </a:endParaRPr>
          </a:p>
          <a:p>
            <a:r>
              <a:rPr lang="en-CA" sz="2000" b="1" dirty="0" err="1">
                <a:solidFill>
                  <a:srgbClr val="7C1302"/>
                </a:solidFill>
                <a:latin typeface="Courier New" pitchFamily="49" charset="0"/>
                <a:sym typeface="Wingdings" pitchFamily="2" charset="2"/>
              </a:rPr>
              <a:t>SameBib</a:t>
            </a:r>
            <a:r>
              <a:rPr lang="en-CA" sz="2000" b="1" dirty="0">
                <a:solidFill>
                  <a:srgbClr val="7C1302"/>
                </a:solidFill>
                <a:latin typeface="Courier New" pitchFamily="49" charset="0"/>
                <a:sym typeface="Wingdings" pitchFamily="2" charset="2"/>
              </a:rPr>
              <a:t>(bib, bib)</a:t>
            </a:r>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p:txBody>
      </p:sp>
      <p:sp>
        <p:nvSpPr>
          <p:cNvPr id="110595" name="Rectangle 3"/>
          <p:cNvSpPr>
            <a:spLocks noGrp="1" noChangeArrowheads="1"/>
          </p:cNvSpPr>
          <p:nvPr>
            <p:ph type="title"/>
          </p:nvPr>
        </p:nvSpPr>
        <p:spPr>
          <a:xfrm>
            <a:off x="152400" y="0"/>
            <a:ext cx="7543800" cy="685800"/>
          </a:xfrm>
        </p:spPr>
        <p:txBody>
          <a:bodyPr/>
          <a:lstStyle/>
          <a:p>
            <a:r>
              <a:rPr lang="en-US" dirty="0"/>
              <a:t>Entity Resolution (relations)</a:t>
            </a:r>
          </a:p>
        </p:txBody>
      </p:sp>
      <p:sp>
        <p:nvSpPr>
          <p:cNvPr id="2" name="Footer Placeholder 1"/>
          <p:cNvSpPr>
            <a:spLocks noGrp="1"/>
          </p:cNvSpPr>
          <p:nvPr>
            <p:ph type="ftr" sz="quarter" idx="11"/>
          </p:nvPr>
        </p:nvSpPr>
        <p:spPr>
          <a:xfrm>
            <a:off x="6591300" y="6553200"/>
            <a:ext cx="2895600" cy="457200"/>
          </a:xfrm>
        </p:spPr>
        <p:txBody>
          <a:bodyPr/>
          <a:lstStyle/>
          <a:p>
            <a:r>
              <a:rPr lang="en-US" altLang="en-US">
                <a:solidFill>
                  <a:srgbClr val="000000"/>
                </a:solidFill>
              </a:rPr>
              <a:t>CPSC 422, Lecture 31</a:t>
            </a:r>
            <a:endParaRPr lang="en-US" altLang="en-US" dirty="0">
              <a:solidFill>
                <a:srgbClr val="000000"/>
              </a:solidFill>
            </a:endParaRPr>
          </a:p>
        </p:txBody>
      </p:sp>
      <p:grpSp>
        <p:nvGrpSpPr>
          <p:cNvPr id="6" name="Group 5"/>
          <p:cNvGrpSpPr/>
          <p:nvPr/>
        </p:nvGrpSpPr>
        <p:grpSpPr>
          <a:xfrm>
            <a:off x="2939638" y="2302877"/>
            <a:ext cx="5638800" cy="3573751"/>
            <a:chOff x="3053938" y="2133600"/>
            <a:chExt cx="5638800" cy="3573751"/>
          </a:xfrm>
        </p:grpSpPr>
        <p:sp>
          <p:nvSpPr>
            <p:cNvPr id="5" name="TextBox 4"/>
            <p:cNvSpPr txBox="1"/>
            <p:nvPr/>
          </p:nvSpPr>
          <p:spPr>
            <a:xfrm>
              <a:off x="3663538" y="3172584"/>
              <a:ext cx="4191000" cy="584775"/>
            </a:xfrm>
            <a:prstGeom prst="rect">
              <a:avLst/>
            </a:prstGeom>
            <a:noFill/>
          </p:spPr>
          <p:txBody>
            <a:bodyPr wrap="square" rtlCol="0">
              <a:spAutoFit/>
            </a:bodyPr>
            <a:lstStyle/>
            <a:p>
              <a:r>
                <a:rPr lang="en-CA" b="1" dirty="0">
                  <a:latin typeface="Courier New" pitchFamily="49" charset="0"/>
                  <a:sym typeface="Wingdings" pitchFamily="2" charset="2"/>
                </a:rPr>
                <a:t>indicate which words are present in each field;</a:t>
              </a:r>
              <a:endParaRPr lang="en-CA" dirty="0"/>
            </a:p>
          </p:txBody>
        </p:sp>
        <p:sp>
          <p:nvSpPr>
            <p:cNvPr id="8" name="TextBox 7"/>
            <p:cNvSpPr txBox="1"/>
            <p:nvPr/>
          </p:nvSpPr>
          <p:spPr>
            <a:xfrm>
              <a:off x="4501738" y="4163184"/>
              <a:ext cx="4191000" cy="338554"/>
            </a:xfrm>
            <a:prstGeom prst="rect">
              <a:avLst/>
            </a:prstGeom>
            <a:noFill/>
          </p:spPr>
          <p:txBody>
            <a:bodyPr wrap="square" rtlCol="0">
              <a:spAutoFit/>
            </a:bodyPr>
            <a:lstStyle/>
            <a:p>
              <a:r>
                <a:rPr lang="en-CA" b="1" dirty="0">
                  <a:latin typeface="Courier New" pitchFamily="49" charset="0"/>
                  <a:sym typeface="Wingdings" pitchFamily="2" charset="2"/>
                </a:rPr>
                <a:t>represent field equality;</a:t>
              </a:r>
              <a:endParaRPr lang="en-CA" dirty="0"/>
            </a:p>
          </p:txBody>
        </p:sp>
        <p:sp>
          <p:nvSpPr>
            <p:cNvPr id="9" name="TextBox 8"/>
            <p:cNvSpPr txBox="1"/>
            <p:nvPr/>
          </p:nvSpPr>
          <p:spPr>
            <a:xfrm>
              <a:off x="3053938" y="5368797"/>
              <a:ext cx="4191000" cy="338554"/>
            </a:xfrm>
            <a:prstGeom prst="rect">
              <a:avLst/>
            </a:prstGeom>
            <a:noFill/>
          </p:spPr>
          <p:txBody>
            <a:bodyPr wrap="square" rtlCol="0">
              <a:spAutoFit/>
            </a:bodyPr>
            <a:lstStyle/>
            <a:p>
              <a:r>
                <a:rPr lang="en-CA" b="1" dirty="0">
                  <a:latin typeface="Courier New" pitchFamily="49" charset="0"/>
                  <a:sym typeface="Wingdings" pitchFamily="2" charset="2"/>
                </a:rPr>
                <a:t>represents citation equality;</a:t>
              </a:r>
              <a:endParaRPr lang="en-CA" dirty="0"/>
            </a:p>
          </p:txBody>
        </p:sp>
        <p:sp>
          <p:nvSpPr>
            <p:cNvPr id="10" name="TextBox 9"/>
            <p:cNvSpPr txBox="1"/>
            <p:nvPr/>
          </p:nvSpPr>
          <p:spPr>
            <a:xfrm>
              <a:off x="3206338" y="2133600"/>
              <a:ext cx="4191000" cy="338554"/>
            </a:xfrm>
            <a:prstGeom prst="rect">
              <a:avLst/>
            </a:prstGeom>
            <a:noFill/>
          </p:spPr>
          <p:txBody>
            <a:bodyPr wrap="square" rtlCol="0">
              <a:spAutoFit/>
            </a:bodyPr>
            <a:lstStyle/>
            <a:p>
              <a:r>
                <a:rPr lang="en-CA" b="1" dirty="0">
                  <a:latin typeface="Courier New" pitchFamily="49" charset="0"/>
                  <a:sym typeface="Wingdings" pitchFamily="2" charset="2"/>
                </a:rPr>
                <a:t>relate citations to their fields</a:t>
              </a:r>
              <a:endParaRPr lang="en-CA" dirty="0"/>
            </a:p>
          </p:txBody>
        </p:sp>
      </p:gr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27440" y="1650960"/>
              <a:ext cx="8697600" cy="4421880"/>
            </p14:xfrm>
          </p:contentPart>
        </mc:Choice>
        <mc:Fallback xmlns="">
          <p:pic>
            <p:nvPicPr>
              <p:cNvPr id="7" name="Ink 6"/>
              <p:cNvPicPr/>
              <p:nvPr/>
            </p:nvPicPr>
            <p:blipFill>
              <a:blip r:embed="rId4"/>
              <a:stretch>
                <a:fillRect/>
              </a:stretch>
            </p:blipFill>
            <p:spPr>
              <a:xfrm>
                <a:off x="117000" y="1641240"/>
                <a:ext cx="8722080" cy="4444200"/>
              </a:xfrm>
              <a:prstGeom prst="rect">
                <a:avLst/>
              </a:prstGeom>
            </p:spPr>
          </p:pic>
        </mc:Fallback>
      </mc:AlternateContent>
    </p:spTree>
    <p:extLst>
      <p:ext uri="{BB962C8B-B14F-4D97-AF65-F5344CB8AC3E}">
        <p14:creationId xmlns:p14="http://schemas.microsoft.com/office/powerpoint/2010/main" val="100604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14</a:t>
            </a:fld>
            <a:endParaRPr lang="en-US" altLang="en-US">
              <a:solidFill>
                <a:srgbClr val="000000"/>
              </a:solidFill>
            </a:endParaRPr>
          </a:p>
        </p:txBody>
      </p:sp>
      <p:sp>
        <p:nvSpPr>
          <p:cNvPr id="110594" name="Text Box 2"/>
          <p:cNvSpPr txBox="1">
            <a:spLocks noChangeArrowheads="1"/>
          </p:cNvSpPr>
          <p:nvPr/>
        </p:nvSpPr>
        <p:spPr bwMode="auto">
          <a:xfrm>
            <a:off x="533401" y="1447800"/>
            <a:ext cx="7010399" cy="5324535"/>
          </a:xfrm>
          <a:prstGeom prst="rect">
            <a:avLst/>
          </a:prstGeom>
          <a:noFill/>
          <a:ln w="63500" algn="ctr">
            <a:noFill/>
            <a:miter lim="800000"/>
            <a:headEnd/>
            <a:tailEnd/>
          </a:ln>
        </p:spPr>
        <p:txBody>
          <a:bodyPr wrap="square">
            <a:spAutoFit/>
          </a:bodyPr>
          <a:lstStyle/>
          <a:p>
            <a:r>
              <a:rPr lang="en-US" sz="2000" b="1" dirty="0">
                <a:solidFill>
                  <a:srgbClr val="CC9900"/>
                </a:solidFill>
                <a:latin typeface="Arial" charset="0"/>
                <a:sym typeface="Wingdings" pitchFamily="2" charset="2"/>
              </a:rPr>
              <a:t>Predict citation equality based on words in the fields</a:t>
            </a:r>
            <a:endParaRPr lang="en-US" sz="2000" b="1" dirty="0">
              <a:solidFill>
                <a:srgbClr val="000000"/>
              </a:solidFill>
              <a:latin typeface="Arial" charset="0"/>
              <a:sym typeface="Wingdings" pitchFamily="2" charset="2"/>
            </a:endParaRPr>
          </a:p>
          <a:p>
            <a:endParaRPr lang="en-US" sz="2000" b="1" dirty="0">
              <a:solidFill>
                <a:srgbClr val="000000"/>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Title(b1, t1) ∧ Title(b2, t2)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(t1,+word)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(t2,+word)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a:t>
            </a:r>
          </a:p>
          <a:p>
            <a:endParaRPr lang="en-US" sz="2000" b="1" dirty="0">
              <a:solidFill>
                <a:srgbClr val="7C1302"/>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(NOTE: +word is a shortcut notation, you actually have a rule for each word e.g., </a:t>
            </a:r>
          </a:p>
          <a:p>
            <a:r>
              <a:rPr lang="en-US" sz="2000" b="1" dirty="0">
                <a:solidFill>
                  <a:srgbClr val="7C1302"/>
                </a:solidFill>
                <a:latin typeface="Courier New" pitchFamily="49" charset="0"/>
                <a:sym typeface="Wingdings" pitchFamily="2" charset="2"/>
              </a:rPr>
              <a:t>Title(b1, t1) ∧ Title(b2, t2)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(t1,”bayesian”)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(t2,”bayesian” )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 )</a:t>
            </a:r>
          </a:p>
          <a:p>
            <a:endParaRPr lang="en-US" sz="2000" b="1" dirty="0">
              <a:solidFill>
                <a:srgbClr val="000000"/>
              </a:solidFill>
              <a:latin typeface="Courier New" pitchFamily="49" charset="0"/>
              <a:sym typeface="Wingdings" pitchFamily="2" charset="2"/>
            </a:endParaRPr>
          </a:p>
          <a:p>
            <a:r>
              <a:rPr lang="en-US" sz="2000" b="1" dirty="0">
                <a:solidFill>
                  <a:srgbClr val="000000"/>
                </a:solidFill>
                <a:latin typeface="Courier New" pitchFamily="49" charset="0"/>
                <a:sym typeface="Wingdings" pitchFamily="2" charset="2"/>
              </a:rPr>
              <a:t>Same 1000s of rules for </a:t>
            </a:r>
            <a:r>
              <a:rPr lang="en-US" sz="2000" b="1" dirty="0">
                <a:solidFill>
                  <a:schemeClr val="accent6"/>
                </a:solidFill>
                <a:latin typeface="Courier New" pitchFamily="49" charset="0"/>
                <a:sym typeface="Wingdings" pitchFamily="2" charset="2"/>
              </a:rPr>
              <a:t>author</a:t>
            </a:r>
          </a:p>
          <a:p>
            <a:endParaRPr lang="en-US" sz="2000" b="1" dirty="0">
              <a:solidFill>
                <a:srgbClr val="000000"/>
              </a:solidFill>
              <a:latin typeface="Courier New" pitchFamily="49" charset="0"/>
              <a:sym typeface="Wingdings" pitchFamily="2" charset="2"/>
            </a:endParaRPr>
          </a:p>
          <a:p>
            <a:r>
              <a:rPr lang="en-US" sz="2000" b="1" dirty="0">
                <a:solidFill>
                  <a:srgbClr val="000000"/>
                </a:solidFill>
                <a:latin typeface="Courier New" pitchFamily="49" charset="0"/>
                <a:sym typeface="Wingdings" pitchFamily="2" charset="2"/>
              </a:rPr>
              <a:t>Same 1000s of rules for </a:t>
            </a:r>
            <a:r>
              <a:rPr lang="en-US" sz="2000" b="1" dirty="0">
                <a:solidFill>
                  <a:schemeClr val="accent6"/>
                </a:solidFill>
                <a:latin typeface="Courier New" pitchFamily="49" charset="0"/>
                <a:sym typeface="Wingdings" pitchFamily="2" charset="2"/>
              </a:rPr>
              <a:t>venue</a:t>
            </a:r>
          </a:p>
          <a:p>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p:txBody>
      </p:sp>
      <p:sp>
        <p:nvSpPr>
          <p:cNvPr id="110595" name="Rectangle 3"/>
          <p:cNvSpPr>
            <a:spLocks noGrp="1" noChangeArrowheads="1"/>
          </p:cNvSpPr>
          <p:nvPr>
            <p:ph type="title"/>
          </p:nvPr>
        </p:nvSpPr>
        <p:spPr>
          <a:xfrm>
            <a:off x="457200" y="0"/>
            <a:ext cx="7543800" cy="1295400"/>
          </a:xfrm>
        </p:spPr>
        <p:txBody>
          <a:bodyPr/>
          <a:lstStyle/>
          <a:p>
            <a:r>
              <a:rPr lang="en-US" dirty="0"/>
              <a:t>Entity Resolution (formulas)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801120" y="2000520"/>
              <a:ext cx="2127960" cy="1625760"/>
            </p14:xfrm>
          </p:contentPart>
        </mc:Choice>
        <mc:Fallback xmlns="">
          <p:pic>
            <p:nvPicPr>
              <p:cNvPr id="3" name="Ink 2"/>
              <p:cNvPicPr/>
              <p:nvPr/>
            </p:nvPicPr>
            <p:blipFill>
              <a:blip r:embed="rId4"/>
              <a:stretch>
                <a:fillRect/>
              </a:stretch>
            </p:blipFill>
            <p:spPr>
              <a:xfrm>
                <a:off x="6797160" y="1992600"/>
                <a:ext cx="2144880" cy="1645920"/>
              </a:xfrm>
              <a:prstGeom prst="rect">
                <a:avLst/>
              </a:prstGeom>
            </p:spPr>
          </p:pic>
        </mc:Fallback>
      </mc:AlternateContent>
    </p:spTree>
    <p:extLst>
      <p:ext uri="{BB962C8B-B14F-4D97-AF65-F5344CB8AC3E}">
        <p14:creationId xmlns:p14="http://schemas.microsoft.com/office/powerpoint/2010/main" val="171787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15</a:t>
            </a:fld>
            <a:endParaRPr lang="en-US" altLang="en-US">
              <a:solidFill>
                <a:srgbClr val="000000"/>
              </a:solidFill>
            </a:endParaRPr>
          </a:p>
        </p:txBody>
      </p:sp>
      <p:sp>
        <p:nvSpPr>
          <p:cNvPr id="110594" name="Text Box 2"/>
          <p:cNvSpPr txBox="1">
            <a:spLocks noChangeArrowheads="1"/>
          </p:cNvSpPr>
          <p:nvPr/>
        </p:nvSpPr>
        <p:spPr bwMode="auto">
          <a:xfrm>
            <a:off x="15834" y="1490008"/>
            <a:ext cx="9813966" cy="2554545"/>
          </a:xfrm>
          <a:prstGeom prst="rect">
            <a:avLst/>
          </a:prstGeom>
          <a:noFill/>
          <a:ln w="63500" algn="ctr">
            <a:noFill/>
            <a:miter lim="800000"/>
            <a:headEnd/>
            <a:tailEnd/>
          </a:ln>
        </p:spPr>
        <p:txBody>
          <a:bodyPr wrap="square">
            <a:spAutoFit/>
          </a:bodyPr>
          <a:lstStyle/>
          <a:p>
            <a:r>
              <a:rPr lang="en-US" sz="2000" b="1" dirty="0">
                <a:solidFill>
                  <a:srgbClr val="CC9900"/>
                </a:solidFill>
                <a:latin typeface="Arial" charset="0"/>
                <a:sym typeface="Wingdings" pitchFamily="2" charset="2"/>
              </a:rPr>
              <a:t>Transitive closure</a:t>
            </a:r>
            <a:endParaRPr lang="en-US" sz="2000" b="1" dirty="0">
              <a:solidFill>
                <a:srgbClr val="000000"/>
              </a:solidFill>
              <a:latin typeface="Arial" charset="0"/>
              <a:sym typeface="Wingdings" pitchFamily="2" charset="2"/>
            </a:endParaRPr>
          </a:p>
          <a:p>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(b1,b2)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(b2,b3)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(b1,b3)</a:t>
            </a:r>
          </a:p>
          <a:p>
            <a:endParaRPr lang="en-US" sz="2000" b="1" dirty="0">
              <a:solidFill>
                <a:srgbClr val="7C1302"/>
              </a:solidFill>
              <a:latin typeface="Courier New" pitchFamily="49" charset="0"/>
              <a:sym typeface="Wingdings" pitchFamily="2" charset="2"/>
            </a:endParaRPr>
          </a:p>
          <a:p>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(a1,a2)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(a2,a3)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(a1,a3)</a:t>
            </a:r>
          </a:p>
          <a:p>
            <a:r>
              <a:rPr lang="en-US" sz="2000" b="1" i="1" dirty="0">
                <a:solidFill>
                  <a:srgbClr val="000000"/>
                </a:solidFill>
                <a:latin typeface="Courier New" pitchFamily="49" charset="0"/>
                <a:sym typeface="Wingdings" pitchFamily="2" charset="2"/>
              </a:rPr>
              <a:t>Same rule for</a:t>
            </a:r>
            <a:r>
              <a:rPr lang="en-US" sz="2000" b="1" dirty="0">
                <a:solidFill>
                  <a:srgbClr val="000000"/>
                </a:solidFill>
                <a:latin typeface="Courier New" pitchFamily="49" charset="0"/>
                <a:sym typeface="Wingdings" pitchFamily="2" charset="2"/>
              </a:rPr>
              <a:t> </a:t>
            </a:r>
            <a:r>
              <a:rPr lang="en-US" sz="2000" b="1" dirty="0">
                <a:solidFill>
                  <a:schemeClr val="accent6"/>
                </a:solidFill>
                <a:latin typeface="Courier New" pitchFamily="49" charset="0"/>
                <a:sym typeface="Wingdings" pitchFamily="2" charset="2"/>
              </a:rPr>
              <a:t>title</a:t>
            </a:r>
            <a:endParaRPr lang="en-US" sz="2000" b="1" dirty="0">
              <a:solidFill>
                <a:srgbClr val="000000"/>
              </a:solidFill>
              <a:latin typeface="Courier New" pitchFamily="49" charset="0"/>
              <a:sym typeface="Wingdings" pitchFamily="2" charset="2"/>
            </a:endParaRPr>
          </a:p>
          <a:p>
            <a:r>
              <a:rPr lang="en-US" sz="2000" b="1" i="1" dirty="0">
                <a:solidFill>
                  <a:srgbClr val="000000"/>
                </a:solidFill>
                <a:latin typeface="Courier New" pitchFamily="49" charset="0"/>
                <a:sym typeface="Wingdings" pitchFamily="2" charset="2"/>
              </a:rPr>
              <a:t>Same rule for </a:t>
            </a:r>
            <a:r>
              <a:rPr lang="en-US" sz="2000" b="1" dirty="0">
                <a:solidFill>
                  <a:schemeClr val="accent6"/>
                </a:solidFill>
                <a:latin typeface="Courier New" pitchFamily="49" charset="0"/>
                <a:sym typeface="Wingdings" pitchFamily="2" charset="2"/>
              </a:rPr>
              <a:t>venue</a:t>
            </a:r>
          </a:p>
          <a:p>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p:txBody>
      </p:sp>
      <p:sp>
        <p:nvSpPr>
          <p:cNvPr id="110595" name="Rectangle 3"/>
          <p:cNvSpPr>
            <a:spLocks noGrp="1" noChangeArrowheads="1"/>
          </p:cNvSpPr>
          <p:nvPr>
            <p:ph type="title"/>
          </p:nvPr>
        </p:nvSpPr>
        <p:spPr>
          <a:xfrm>
            <a:off x="457200" y="0"/>
            <a:ext cx="7543800" cy="1295400"/>
          </a:xfrm>
        </p:spPr>
        <p:txBody>
          <a:bodyPr/>
          <a:lstStyle/>
          <a:p>
            <a:r>
              <a:rPr lang="en-US" dirty="0"/>
              <a:t>Entity Resolution (formulas)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7" name="Text Box 2"/>
          <p:cNvSpPr txBox="1">
            <a:spLocks noChangeArrowheads="1"/>
          </p:cNvSpPr>
          <p:nvPr/>
        </p:nvSpPr>
        <p:spPr bwMode="auto">
          <a:xfrm>
            <a:off x="228600" y="3429000"/>
            <a:ext cx="8382000" cy="3170099"/>
          </a:xfrm>
          <a:prstGeom prst="rect">
            <a:avLst/>
          </a:prstGeom>
          <a:noFill/>
          <a:ln w="63500" algn="ctr">
            <a:noFill/>
            <a:miter lim="800000"/>
            <a:headEnd/>
            <a:tailEnd/>
          </a:ln>
        </p:spPr>
        <p:txBody>
          <a:bodyPr wrap="square">
            <a:spAutoFit/>
          </a:bodyPr>
          <a:lstStyle/>
          <a:p>
            <a:r>
              <a:rPr lang="en-CA" sz="2000" b="1" dirty="0">
                <a:solidFill>
                  <a:srgbClr val="CC9900"/>
                </a:solidFill>
                <a:latin typeface="Arial" charset="0"/>
                <a:sym typeface="Wingdings" pitchFamily="2" charset="2"/>
              </a:rPr>
              <a:t>Link fields equivalence to citation equivalence – </a:t>
            </a:r>
            <a:r>
              <a:rPr lang="en-CA" sz="2000" i="1" dirty="0">
                <a:latin typeface="Arial" charset="0"/>
                <a:sym typeface="Wingdings" pitchFamily="2" charset="2"/>
              </a:rPr>
              <a:t>e.g., if two citations are the same, their authors should be the same </a:t>
            </a:r>
          </a:p>
          <a:p>
            <a:r>
              <a:rPr lang="en-US" sz="2000" b="1" dirty="0">
                <a:solidFill>
                  <a:srgbClr val="7C1302"/>
                </a:solidFill>
                <a:latin typeface="Courier New" pitchFamily="49" charset="0"/>
                <a:sym typeface="Wingdings" pitchFamily="2" charset="2"/>
              </a:rPr>
              <a:t>Author(b1, a1) ∧ Author(b2, a2)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 a2)</a:t>
            </a:r>
          </a:p>
          <a:p>
            <a:r>
              <a:rPr lang="en-CA" sz="2000" i="1" dirty="0">
                <a:latin typeface="Arial" charset="0"/>
                <a:sym typeface="Wingdings" pitchFamily="2" charset="2"/>
              </a:rPr>
              <a:t>…and that citations with the same author are more likely to be the same</a:t>
            </a:r>
            <a:endParaRPr lang="en-US" sz="2000" b="1" dirty="0">
              <a:solidFill>
                <a:srgbClr val="7C1302"/>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Author(b1, a1) ∧ Author(b2, a2)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 a2)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a:t>
            </a:r>
          </a:p>
          <a:p>
            <a:r>
              <a:rPr lang="en-US" sz="2000" b="1" i="1" dirty="0">
                <a:solidFill>
                  <a:srgbClr val="000000"/>
                </a:solidFill>
                <a:latin typeface="Courier New" pitchFamily="49" charset="0"/>
                <a:sym typeface="Wingdings" pitchFamily="2" charset="2"/>
              </a:rPr>
              <a:t>Same rules for</a:t>
            </a:r>
            <a:r>
              <a:rPr lang="en-US" sz="2000" b="1" dirty="0">
                <a:solidFill>
                  <a:srgbClr val="000000"/>
                </a:solidFill>
                <a:latin typeface="Courier New" pitchFamily="49" charset="0"/>
                <a:sym typeface="Wingdings" pitchFamily="2" charset="2"/>
              </a:rPr>
              <a:t> </a:t>
            </a:r>
            <a:r>
              <a:rPr lang="en-US" sz="2000" b="1" dirty="0">
                <a:solidFill>
                  <a:schemeClr val="accent6"/>
                </a:solidFill>
                <a:latin typeface="Courier New" pitchFamily="49" charset="0"/>
                <a:sym typeface="Wingdings" pitchFamily="2" charset="2"/>
              </a:rPr>
              <a:t>title</a:t>
            </a:r>
            <a:endParaRPr lang="en-US" sz="2000" b="1" dirty="0">
              <a:solidFill>
                <a:srgbClr val="000000"/>
              </a:solidFill>
              <a:latin typeface="Courier New" pitchFamily="49" charset="0"/>
              <a:sym typeface="Wingdings" pitchFamily="2" charset="2"/>
            </a:endParaRPr>
          </a:p>
          <a:p>
            <a:r>
              <a:rPr lang="en-US" sz="2000" b="1" i="1" dirty="0">
                <a:solidFill>
                  <a:srgbClr val="000000"/>
                </a:solidFill>
                <a:latin typeface="Courier New" pitchFamily="49" charset="0"/>
                <a:sym typeface="Wingdings" pitchFamily="2" charset="2"/>
              </a:rPr>
              <a:t>Same rules for </a:t>
            </a:r>
            <a:r>
              <a:rPr lang="en-US" sz="2000" b="1" dirty="0">
                <a:solidFill>
                  <a:schemeClr val="accent6"/>
                </a:solidFill>
                <a:latin typeface="Courier New" pitchFamily="49" charset="0"/>
                <a:sym typeface="Wingdings" pitchFamily="2" charset="2"/>
              </a:rPr>
              <a:t>venue</a:t>
            </a:r>
          </a:p>
          <a:p>
            <a:endParaRPr lang="en-US" sz="2000" b="1" dirty="0">
              <a:solidFill>
                <a:srgbClr val="7C1302"/>
              </a:solidFill>
              <a:latin typeface="Courier New" pitchFamily="49" charset="0"/>
              <a:sym typeface="Wingdings" pitchFamily="2" charset="2"/>
            </a:endParaRPr>
          </a:p>
        </p:txBody>
      </p:sp>
    </p:spTree>
    <p:extLst>
      <p:ext uri="{BB962C8B-B14F-4D97-AF65-F5344CB8AC3E}">
        <p14:creationId xmlns:p14="http://schemas.microsoft.com/office/powerpoint/2010/main" val="426658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685"/>
            <a:ext cx="7467600" cy="944562"/>
          </a:xfrm>
        </p:spPr>
        <p:txBody>
          <a:bodyPr/>
          <a:lstStyle/>
          <a:p>
            <a:r>
              <a:rPr lang="en-CA" dirty="0"/>
              <a:t>Benefits of MLN model</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16</a:t>
            </a:fld>
            <a:endParaRPr lang="en-US" altLang="en-US">
              <a:solidFill>
                <a:srgbClr val="000000"/>
              </a:solidFill>
            </a:endParaRPr>
          </a:p>
        </p:txBody>
      </p:sp>
      <p:sp>
        <p:nvSpPr>
          <p:cNvPr id="5" name="TextBox 4"/>
          <p:cNvSpPr txBox="1"/>
          <p:nvPr/>
        </p:nvSpPr>
        <p:spPr>
          <a:xfrm>
            <a:off x="34636" y="990600"/>
            <a:ext cx="8229600" cy="1815882"/>
          </a:xfrm>
          <a:prstGeom prst="rect">
            <a:avLst/>
          </a:prstGeom>
          <a:noFill/>
        </p:spPr>
        <p:txBody>
          <a:bodyPr wrap="square" rtlCol="0">
            <a:spAutoFit/>
          </a:bodyPr>
          <a:lstStyle/>
          <a:p>
            <a:r>
              <a:rPr lang="en-CA" sz="2800" b="1" dirty="0">
                <a:latin typeface="+mn-lt"/>
              </a:rPr>
              <a:t>Standard non-MLN approach: </a:t>
            </a:r>
            <a:r>
              <a:rPr lang="en-CA" sz="2800" dirty="0">
                <a:latin typeface="+mn-lt"/>
              </a:rPr>
              <a:t>build a classifier that given two citations tells you if they are the same or not, and then apply transitive closure</a:t>
            </a:r>
          </a:p>
          <a:p>
            <a:pPr marL="457200" indent="-457200">
              <a:buFont typeface="Arial" panose="020B0604020202020204" pitchFamily="34" charset="0"/>
              <a:buChar char="•"/>
            </a:pPr>
            <a:endParaRPr lang="en-CA" sz="2800" dirty="0">
              <a:latin typeface="+mn-lt"/>
            </a:endParaRPr>
          </a:p>
        </p:txBody>
      </p:sp>
      <p:sp>
        <p:nvSpPr>
          <p:cNvPr id="6" name="TextBox 5"/>
          <p:cNvSpPr txBox="1"/>
          <p:nvPr/>
        </p:nvSpPr>
        <p:spPr>
          <a:xfrm>
            <a:off x="34636" y="2438400"/>
            <a:ext cx="8229600" cy="2246769"/>
          </a:xfrm>
          <a:prstGeom prst="rect">
            <a:avLst/>
          </a:prstGeom>
          <a:noFill/>
        </p:spPr>
        <p:txBody>
          <a:bodyPr wrap="square" rtlCol="0">
            <a:spAutoFit/>
          </a:bodyPr>
          <a:lstStyle/>
          <a:p>
            <a:r>
              <a:rPr lang="en-CA" sz="2800" b="1" dirty="0">
                <a:latin typeface="+mn-lt"/>
              </a:rPr>
              <a:t>New MLN approach</a:t>
            </a:r>
            <a:r>
              <a:rPr lang="en-CA" sz="2800" dirty="0">
                <a:latin typeface="+mn-lt"/>
              </a:rPr>
              <a:t>: </a:t>
            </a:r>
          </a:p>
          <a:p>
            <a:pPr marL="914400" lvl="1" indent="-457200">
              <a:buFont typeface="Arial" panose="020B0604020202020204" pitchFamily="34" charset="0"/>
              <a:buChar char="•"/>
            </a:pPr>
            <a:r>
              <a:rPr lang="en-CA" sz="2800" dirty="0">
                <a:latin typeface="+mn-lt"/>
              </a:rPr>
              <a:t>performs </a:t>
            </a:r>
            <a:r>
              <a:rPr lang="en-CA" sz="2800" i="1" dirty="0">
                <a:latin typeface="+mn-lt"/>
              </a:rPr>
              <a:t>collective</a:t>
            </a:r>
            <a:r>
              <a:rPr lang="en-CA" sz="2800" dirty="0">
                <a:latin typeface="+mn-lt"/>
              </a:rPr>
              <a:t> entity resolution, where resolving one pair of entities helps to resolve pairs of related entities</a:t>
            </a:r>
          </a:p>
          <a:p>
            <a:pPr marL="457200" indent="-457200">
              <a:buFont typeface="Arial" panose="020B0604020202020204" pitchFamily="34" charset="0"/>
              <a:buChar char="•"/>
            </a:pPr>
            <a:endParaRPr lang="en-CA" sz="2800" dirty="0">
              <a:latin typeface="+mn-lt"/>
            </a:endParaRPr>
          </a:p>
        </p:txBody>
      </p:sp>
      <p:sp>
        <p:nvSpPr>
          <p:cNvPr id="7" name="TextBox 6"/>
          <p:cNvSpPr txBox="1"/>
          <p:nvPr/>
        </p:nvSpPr>
        <p:spPr>
          <a:xfrm>
            <a:off x="492826" y="4343400"/>
            <a:ext cx="8229600" cy="2308324"/>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e.g., inferring that a pair of citations are equivalent can provide evidence that the names </a:t>
            </a:r>
            <a:r>
              <a:rPr lang="en-CA" sz="2400" i="1" dirty="0">
                <a:latin typeface="Arial" panose="020B0604020202020204" pitchFamily="34" charset="0"/>
                <a:cs typeface="Arial" panose="020B0604020202020204" pitchFamily="34" charset="0"/>
              </a:rPr>
              <a:t>AAAI-06 </a:t>
            </a:r>
            <a:r>
              <a:rPr lang="en-CA" sz="2400" dirty="0">
                <a:latin typeface="Arial" panose="020B0604020202020204" pitchFamily="34" charset="0"/>
                <a:cs typeface="Arial" panose="020B0604020202020204" pitchFamily="34" charset="0"/>
              </a:rPr>
              <a:t>and </a:t>
            </a:r>
            <a:r>
              <a:rPr lang="en-CA" sz="2400" i="1" dirty="0">
                <a:latin typeface="Arial" panose="020B0604020202020204" pitchFamily="34" charset="0"/>
                <a:cs typeface="Arial" panose="020B0604020202020204" pitchFamily="34" charset="0"/>
              </a:rPr>
              <a:t>21st Natl. Conf. on AI </a:t>
            </a:r>
            <a:r>
              <a:rPr lang="en-CA" sz="2400" dirty="0">
                <a:latin typeface="Arial" panose="020B0604020202020204" pitchFamily="34" charset="0"/>
                <a:cs typeface="Arial" panose="020B0604020202020204" pitchFamily="34" charset="0"/>
              </a:rPr>
              <a:t>refer to the same venue, even though they are superficially very different. This equivalence can then aid in resolving other entities.</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43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Similar to……</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261938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CA" dirty="0"/>
              <a:t>Image segmentation</a:t>
            </a:r>
          </a:p>
        </p:txBody>
      </p:sp>
      <p:sp>
        <p:nvSpPr>
          <p:cNvPr id="4" name="Content Placeholder 3"/>
          <p:cNvSpPr>
            <a:spLocks noGrp="1"/>
          </p:cNvSpPr>
          <p:nvPr>
            <p:ph sz="quarter" idx="2"/>
          </p:nvPr>
        </p:nvSpPr>
        <p:spPr/>
        <p:txBody>
          <a:bodyPr/>
          <a:lstStyle/>
          <a:p>
            <a:endParaRPr lang="en-CA"/>
          </a:p>
        </p:txBody>
      </p:sp>
      <p:sp>
        <p:nvSpPr>
          <p:cNvPr id="6" name="Footer Placeholder 5"/>
          <p:cNvSpPr>
            <a:spLocks noGrp="1"/>
          </p:cNvSpPr>
          <p:nvPr>
            <p:ph type="ftr" sz="quarter" idx="11"/>
          </p:nvPr>
        </p:nvSpPr>
        <p:spPr/>
        <p:txBody>
          <a:bodyPr/>
          <a:lstStyle/>
          <a:p>
            <a:r>
              <a:rPr lang="en-US" altLang="en-US"/>
              <a:t>CPSC 422, Lecture 17</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18</a:t>
            </a:fld>
            <a:endParaRPr lang="en-US" alt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8" y="1124744"/>
            <a:ext cx="8939682" cy="381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829400" y="5076720"/>
              <a:ext cx="3949920" cy="1482840"/>
            </p14:xfrm>
          </p:contentPart>
        </mc:Choice>
        <mc:Fallback xmlns="">
          <p:pic>
            <p:nvPicPr>
              <p:cNvPr id="3" name="Ink 2"/>
              <p:cNvPicPr/>
              <p:nvPr/>
            </p:nvPicPr>
            <p:blipFill>
              <a:blip r:embed="rId5"/>
              <a:stretch>
                <a:fillRect/>
              </a:stretch>
            </p:blipFill>
            <p:spPr>
              <a:xfrm>
                <a:off x="4819680" y="5072400"/>
                <a:ext cx="3971520" cy="1493280"/>
              </a:xfrm>
              <a:prstGeom prst="rect">
                <a:avLst/>
              </a:prstGeom>
            </p:spPr>
          </p:pic>
        </mc:Fallback>
      </mc:AlternateContent>
    </p:spTree>
    <p:extLst>
      <p:ext uri="{BB962C8B-B14F-4D97-AF65-F5344CB8AC3E}">
        <p14:creationId xmlns:p14="http://schemas.microsoft.com/office/powerpoint/2010/main" val="309896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CA" sz="2800" dirty="0"/>
              <a:t>Markov Networks Applications (1): Computer Vision</a:t>
            </a:r>
          </a:p>
        </p:txBody>
      </p:sp>
      <p:sp>
        <p:nvSpPr>
          <p:cNvPr id="6" name="Footer Placeholder 5"/>
          <p:cNvSpPr>
            <a:spLocks noGrp="1"/>
          </p:cNvSpPr>
          <p:nvPr>
            <p:ph type="ftr" sz="quarter" idx="11"/>
          </p:nvPr>
        </p:nvSpPr>
        <p:spPr/>
        <p:txBody>
          <a:bodyPr/>
          <a:lstStyle/>
          <a:p>
            <a:r>
              <a:rPr lang="en-US" altLang="en-US">
                <a:solidFill>
                  <a:schemeClr val="tx1"/>
                </a:solidFill>
              </a:rPr>
              <a:t>CPSC 422, Lecture 17</a:t>
            </a:r>
            <a:endParaRPr lang="en-US" altLang="en-US" dirty="0">
              <a:solidFill>
                <a:schemeClr val="tx1"/>
              </a:solidFill>
            </a:endParaRP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19</a:t>
            </a:fld>
            <a:endParaRPr lang="en-US" altLang="en-US"/>
          </a:p>
        </p:txBody>
      </p:sp>
      <p:sp>
        <p:nvSpPr>
          <p:cNvPr id="8" name="Text Placeholder 2"/>
          <p:cNvSpPr txBox="1">
            <a:spLocks/>
          </p:cNvSpPr>
          <p:nvPr/>
        </p:nvSpPr>
        <p:spPr bwMode="auto">
          <a:xfrm>
            <a:off x="107504" y="908720"/>
            <a:ext cx="8291264" cy="2376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457200" indent="-457200" defTabSz="914400">
              <a:lnSpc>
                <a:spcPct val="100000"/>
              </a:lnSpc>
              <a:buClrTx/>
              <a:buSzTx/>
              <a:buFont typeface="Arial" panose="020B0604020202020204" pitchFamily="34" charset="0"/>
              <a:buChar char="•"/>
            </a:pPr>
            <a:r>
              <a:rPr lang="en-CA" kern="0" dirty="0"/>
              <a:t>Each </a:t>
            </a:r>
            <a:r>
              <a:rPr lang="en-CA" i="1" kern="0" dirty="0" err="1"/>
              <a:t>vars</a:t>
            </a:r>
            <a:r>
              <a:rPr lang="en-CA" kern="0" dirty="0"/>
              <a:t> correspond to a </a:t>
            </a:r>
            <a:r>
              <a:rPr lang="en-CA" i="1" kern="0" dirty="0"/>
              <a:t>pixel</a:t>
            </a:r>
            <a:r>
              <a:rPr lang="en-CA" kern="0" dirty="0"/>
              <a:t> (or </a:t>
            </a:r>
            <a:r>
              <a:rPr lang="en-CA" i="1" kern="0" dirty="0" err="1"/>
              <a:t>superpixel</a:t>
            </a:r>
            <a:r>
              <a:rPr lang="en-CA" i="1" kern="0" dirty="0"/>
              <a:t> </a:t>
            </a:r>
            <a:r>
              <a:rPr lang="en-CA" kern="0" dirty="0"/>
              <a:t>)</a:t>
            </a:r>
          </a:p>
          <a:p>
            <a:pPr marL="457200" indent="-457200" defTabSz="914400">
              <a:lnSpc>
                <a:spcPct val="100000"/>
              </a:lnSpc>
              <a:buClrTx/>
              <a:buSzTx/>
              <a:buFont typeface="Arial" panose="020B0604020202020204" pitchFamily="34" charset="0"/>
              <a:buChar char="•"/>
            </a:pPr>
            <a:r>
              <a:rPr lang="en-CA" kern="0" dirty="0"/>
              <a:t>Edges (factors) correspond to interactions between adjacent pixels in the image</a:t>
            </a:r>
          </a:p>
          <a:p>
            <a:pPr marL="857250" lvl="1" indent="-457200" defTabSz="914400">
              <a:lnSpc>
                <a:spcPct val="100000"/>
              </a:lnSpc>
              <a:buClrTx/>
              <a:buSzTx/>
              <a:buFont typeface="Arial" panose="020B0604020202020204" pitchFamily="34" charset="0"/>
              <a:buChar char="•"/>
            </a:pPr>
            <a:r>
              <a:rPr lang="en-CA" kern="0" dirty="0"/>
              <a:t>E.g., in segmentation: from generically penalize discontinuities, to road under car</a:t>
            </a:r>
          </a:p>
          <a:p>
            <a:pPr marL="457200" indent="-457200" defTabSz="914400">
              <a:lnSpc>
                <a:spcPct val="100000"/>
              </a:lnSpc>
              <a:buClrTx/>
              <a:buSzTx/>
              <a:buFont typeface="Arial" panose="020B0604020202020204" pitchFamily="34" charset="0"/>
              <a:buChar char="•"/>
            </a:pPr>
            <a:endParaRPr lang="en-CA" kern="0" dirty="0"/>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1294454" y="4028824"/>
              <a:ext cx="710280" cy="609120"/>
            </p14:xfrm>
          </p:contentPart>
        </mc:Choice>
        <mc:Fallback xmlns="">
          <p:pic>
            <p:nvPicPr>
              <p:cNvPr id="18" name="Ink 17"/>
              <p:cNvPicPr/>
              <p:nvPr/>
            </p:nvPicPr>
            <p:blipFill>
              <a:blip r:embed="rId3"/>
              <a:stretch>
                <a:fillRect/>
              </a:stretch>
            </p:blipFill>
            <p:spPr>
              <a:xfrm>
                <a:off x="1286894" y="4014064"/>
                <a:ext cx="73152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873974" y="5572504"/>
              <a:ext cx="1371600" cy="1151640"/>
            </p14:xfrm>
          </p:contentPart>
        </mc:Choice>
        <mc:Fallback xmlns="">
          <p:pic>
            <p:nvPicPr>
              <p:cNvPr id="27" name="Ink 26"/>
              <p:cNvPicPr/>
              <p:nvPr/>
            </p:nvPicPr>
            <p:blipFill>
              <a:blip r:embed="rId5"/>
              <a:stretch>
                <a:fillRect/>
              </a:stretch>
            </p:blipFill>
            <p:spPr>
              <a:xfrm>
                <a:off x="859574" y="5557384"/>
                <a:ext cx="1402920" cy="118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1099334" y="3747664"/>
              <a:ext cx="1329480" cy="906840"/>
            </p14:xfrm>
          </p:contentPart>
        </mc:Choice>
        <mc:Fallback xmlns="">
          <p:pic>
            <p:nvPicPr>
              <p:cNvPr id="28" name="Ink 27"/>
              <p:cNvPicPr/>
              <p:nvPr/>
            </p:nvPicPr>
            <p:blipFill>
              <a:blip r:embed="rId7"/>
              <a:stretch>
                <a:fillRect/>
              </a:stretch>
            </p:blipFill>
            <p:spPr>
              <a:xfrm>
                <a:off x="1085294" y="3734704"/>
                <a:ext cx="134964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183934" y="5974264"/>
              <a:ext cx="1615320" cy="659160"/>
            </p14:xfrm>
          </p:contentPart>
        </mc:Choice>
        <mc:Fallback xmlns="">
          <p:pic>
            <p:nvPicPr>
              <p:cNvPr id="29" name="Ink 28"/>
              <p:cNvPicPr/>
              <p:nvPr/>
            </p:nvPicPr>
            <p:blipFill>
              <a:blip r:embed="rId9"/>
              <a:stretch>
                <a:fillRect/>
              </a:stretch>
            </p:blipFill>
            <p:spPr>
              <a:xfrm>
                <a:off x="1170254" y="5963464"/>
                <a:ext cx="163872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2"/>
              <p14:cNvContentPartPr/>
              <p14:nvPr/>
            </p14:nvContentPartPr>
            <p14:xfrm>
              <a:off x="4457054" y="4321144"/>
              <a:ext cx="3783240" cy="1158480"/>
            </p14:xfrm>
          </p:contentPart>
        </mc:Choice>
        <mc:Fallback xmlns="">
          <p:pic>
            <p:nvPicPr>
              <p:cNvPr id="53" name="Ink 52"/>
              <p:cNvPicPr/>
              <p:nvPr/>
            </p:nvPicPr>
            <p:blipFill>
              <a:blip r:embed="rId11"/>
              <a:stretch>
                <a:fillRect/>
              </a:stretch>
            </p:blipFill>
            <p:spPr>
              <a:xfrm>
                <a:off x="4446254" y="4305304"/>
                <a:ext cx="3812040" cy="11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Ink 55"/>
              <p14:cNvContentPartPr/>
              <p14:nvPr/>
            </p14:nvContentPartPr>
            <p14:xfrm>
              <a:off x="2982134" y="4150144"/>
              <a:ext cx="17280" cy="1199160"/>
            </p14:xfrm>
          </p:contentPart>
        </mc:Choice>
        <mc:Fallback xmlns="">
          <p:pic>
            <p:nvPicPr>
              <p:cNvPr id="56" name="Ink 55"/>
              <p:cNvPicPr/>
              <p:nvPr/>
            </p:nvPicPr>
            <p:blipFill>
              <a:blip r:embed="rId13"/>
              <a:stretch>
                <a:fillRect/>
              </a:stretch>
            </p:blipFill>
            <p:spPr>
              <a:xfrm>
                <a:off x="2968454" y="4136824"/>
                <a:ext cx="41040" cy="122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Ink 56"/>
              <p14:cNvContentPartPr/>
              <p14:nvPr/>
            </p14:nvContentPartPr>
            <p14:xfrm>
              <a:off x="2716094" y="5320144"/>
              <a:ext cx="482400" cy="176760"/>
            </p14:xfrm>
          </p:contentPart>
        </mc:Choice>
        <mc:Fallback xmlns="">
          <p:pic>
            <p:nvPicPr>
              <p:cNvPr id="57" name="Ink 56"/>
              <p:cNvPicPr/>
              <p:nvPr/>
            </p:nvPicPr>
            <p:blipFill>
              <a:blip r:embed="rId15"/>
              <a:stretch>
                <a:fillRect/>
              </a:stretch>
            </p:blipFill>
            <p:spPr>
              <a:xfrm>
                <a:off x="2704214" y="5310424"/>
                <a:ext cx="504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460" name="Ink 19459"/>
              <p14:cNvContentPartPr/>
              <p14:nvPr/>
            </p14:nvContentPartPr>
            <p14:xfrm>
              <a:off x="7189094" y="3314224"/>
              <a:ext cx="235440" cy="24480"/>
            </p14:xfrm>
          </p:contentPart>
        </mc:Choice>
        <mc:Fallback xmlns="">
          <p:pic>
            <p:nvPicPr>
              <p:cNvPr id="19460" name="Ink 19459"/>
              <p:cNvPicPr/>
              <p:nvPr/>
            </p:nvPicPr>
            <p:blipFill>
              <a:blip r:embed="rId17"/>
              <a:stretch>
                <a:fillRect/>
              </a:stretch>
            </p:blipFill>
            <p:spPr>
              <a:xfrm>
                <a:off x="7178654" y="3299464"/>
                <a:ext cx="255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62" name="Ink 19461"/>
              <p14:cNvContentPartPr/>
              <p14:nvPr/>
            </p14:nvContentPartPr>
            <p14:xfrm>
              <a:off x="7686974" y="3255184"/>
              <a:ext cx="10080" cy="1440"/>
            </p14:xfrm>
          </p:contentPart>
        </mc:Choice>
        <mc:Fallback xmlns="">
          <p:pic>
            <p:nvPicPr>
              <p:cNvPr id="19462" name="Ink 19461"/>
              <p:cNvPicPr/>
              <p:nvPr/>
            </p:nvPicPr>
            <p:blipFill>
              <a:blip r:embed="rId19"/>
              <a:stretch>
                <a:fillRect/>
              </a:stretch>
            </p:blipFill>
            <p:spPr>
              <a:xfrm>
                <a:off x="7675454" y="3240784"/>
                <a:ext cx="35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463" name="Ink 19462"/>
              <p14:cNvContentPartPr/>
              <p14:nvPr/>
            </p14:nvContentPartPr>
            <p14:xfrm>
              <a:off x="7698494" y="3255184"/>
              <a:ext cx="3600" cy="360"/>
            </p14:xfrm>
          </p:contentPart>
        </mc:Choice>
        <mc:Fallback xmlns="">
          <p:pic>
            <p:nvPicPr>
              <p:cNvPr id="19463" name="Ink 19462"/>
              <p:cNvPicPr/>
              <p:nvPr/>
            </p:nvPicPr>
            <p:blipFill>
              <a:blip r:embed="rId21"/>
              <a:stretch>
                <a:fillRect/>
              </a:stretch>
            </p:blipFill>
            <p:spPr>
              <a:xfrm>
                <a:off x="7688414" y="3245104"/>
                <a:ext cx="2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481" name="Ink 19480"/>
              <p14:cNvContentPartPr/>
              <p14:nvPr/>
            </p14:nvContentPartPr>
            <p14:xfrm>
              <a:off x="7123574" y="3026584"/>
              <a:ext cx="861120" cy="622080"/>
            </p14:xfrm>
          </p:contentPart>
        </mc:Choice>
        <mc:Fallback xmlns="">
          <p:pic>
            <p:nvPicPr>
              <p:cNvPr id="19481" name="Ink 19480"/>
              <p:cNvPicPr/>
              <p:nvPr/>
            </p:nvPicPr>
            <p:blipFill>
              <a:blip r:embed="rId23"/>
              <a:stretch>
                <a:fillRect/>
              </a:stretch>
            </p:blipFill>
            <p:spPr>
              <a:xfrm>
                <a:off x="7116734" y="3012544"/>
                <a:ext cx="87660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482" name="Ink 19481"/>
              <p14:cNvContentPartPr/>
              <p14:nvPr/>
            </p14:nvContentPartPr>
            <p14:xfrm>
              <a:off x="6171014" y="3866824"/>
              <a:ext cx="2197080" cy="878400"/>
            </p14:xfrm>
          </p:contentPart>
        </mc:Choice>
        <mc:Fallback xmlns="">
          <p:pic>
            <p:nvPicPr>
              <p:cNvPr id="19482" name="Ink 19481"/>
              <p:cNvPicPr/>
              <p:nvPr/>
            </p:nvPicPr>
            <p:blipFill>
              <a:blip r:embed="rId25"/>
              <a:stretch>
                <a:fillRect/>
              </a:stretch>
            </p:blipFill>
            <p:spPr>
              <a:xfrm>
                <a:off x="6158774" y="3852064"/>
                <a:ext cx="2219400" cy="90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494" name="Ink 19493"/>
              <p14:cNvContentPartPr/>
              <p14:nvPr/>
            </p14:nvContentPartPr>
            <p14:xfrm>
              <a:off x="331094" y="6217984"/>
              <a:ext cx="74160" cy="51840"/>
            </p14:xfrm>
          </p:contentPart>
        </mc:Choice>
        <mc:Fallback xmlns="">
          <p:pic>
            <p:nvPicPr>
              <p:cNvPr id="19494" name="Ink 19493"/>
              <p:cNvPicPr/>
              <p:nvPr/>
            </p:nvPicPr>
            <p:blipFill>
              <a:blip r:embed="rId27"/>
              <a:stretch>
                <a:fillRect/>
              </a:stretch>
            </p:blipFill>
            <p:spPr>
              <a:xfrm>
                <a:off x="324974" y="6207184"/>
                <a:ext cx="91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95" name="Ink 19494"/>
              <p14:cNvContentPartPr/>
              <p14:nvPr/>
            </p14:nvContentPartPr>
            <p14:xfrm>
              <a:off x="745454" y="6225544"/>
              <a:ext cx="40680" cy="13320"/>
            </p14:xfrm>
          </p:contentPart>
        </mc:Choice>
        <mc:Fallback xmlns="">
          <p:pic>
            <p:nvPicPr>
              <p:cNvPr id="19495" name="Ink 19494"/>
              <p:cNvPicPr/>
              <p:nvPr/>
            </p:nvPicPr>
            <p:blipFill>
              <a:blip r:embed="rId29"/>
              <a:stretch>
                <a:fillRect/>
              </a:stretch>
            </p:blipFill>
            <p:spPr>
              <a:xfrm>
                <a:off x="737174" y="6217264"/>
                <a:ext cx="61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505" name="Ink 19504"/>
              <p14:cNvContentPartPr/>
              <p14:nvPr/>
            </p14:nvContentPartPr>
            <p14:xfrm>
              <a:off x="2515574" y="4078864"/>
              <a:ext cx="197280" cy="1017000"/>
            </p14:xfrm>
          </p:contentPart>
        </mc:Choice>
        <mc:Fallback xmlns="">
          <p:pic>
            <p:nvPicPr>
              <p:cNvPr id="19505" name="Ink 19504"/>
              <p:cNvPicPr/>
              <p:nvPr/>
            </p:nvPicPr>
            <p:blipFill>
              <a:blip r:embed="rId31"/>
              <a:stretch>
                <a:fillRect/>
              </a:stretch>
            </p:blipFill>
            <p:spPr>
              <a:xfrm>
                <a:off x="2500094" y="4069144"/>
                <a:ext cx="224280" cy="10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510" name="Ink 19509"/>
              <p14:cNvContentPartPr/>
              <p14:nvPr/>
            </p14:nvContentPartPr>
            <p14:xfrm>
              <a:off x="519374" y="4208104"/>
              <a:ext cx="522720" cy="34560"/>
            </p14:xfrm>
          </p:contentPart>
        </mc:Choice>
        <mc:Fallback xmlns="">
          <p:pic>
            <p:nvPicPr>
              <p:cNvPr id="19510" name="Ink 19509"/>
              <p:cNvPicPr/>
              <p:nvPr/>
            </p:nvPicPr>
            <p:blipFill>
              <a:blip r:embed="rId33"/>
              <a:stretch>
                <a:fillRect/>
              </a:stretch>
            </p:blipFill>
            <p:spPr>
              <a:xfrm>
                <a:off x="507494" y="4196584"/>
                <a:ext cx="543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511" name="Ink 19510"/>
              <p14:cNvContentPartPr/>
              <p14:nvPr/>
            </p14:nvContentPartPr>
            <p14:xfrm>
              <a:off x="4097414" y="4473784"/>
              <a:ext cx="308880" cy="504720"/>
            </p14:xfrm>
          </p:contentPart>
        </mc:Choice>
        <mc:Fallback xmlns="">
          <p:pic>
            <p:nvPicPr>
              <p:cNvPr id="19511" name="Ink 19510"/>
              <p:cNvPicPr/>
              <p:nvPr/>
            </p:nvPicPr>
            <p:blipFill>
              <a:blip r:embed="rId35"/>
              <a:stretch>
                <a:fillRect/>
              </a:stretch>
            </p:blipFill>
            <p:spPr>
              <a:xfrm>
                <a:off x="4090574" y="4459384"/>
                <a:ext cx="3301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512" name="Ink 19511"/>
              <p14:cNvContentPartPr/>
              <p14:nvPr/>
            </p14:nvContentPartPr>
            <p14:xfrm>
              <a:off x="4201454" y="4768264"/>
              <a:ext cx="172440" cy="28440"/>
            </p14:xfrm>
          </p:contentPart>
        </mc:Choice>
        <mc:Fallback xmlns="">
          <p:pic>
            <p:nvPicPr>
              <p:cNvPr id="19512" name="Ink 19511"/>
              <p:cNvPicPr/>
              <p:nvPr/>
            </p:nvPicPr>
            <p:blipFill>
              <a:blip r:embed="rId37"/>
              <a:stretch>
                <a:fillRect/>
              </a:stretch>
            </p:blipFill>
            <p:spPr>
              <a:xfrm>
                <a:off x="4195694" y="4755304"/>
                <a:ext cx="191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515" name="Ink 19514"/>
              <p14:cNvContentPartPr/>
              <p14:nvPr/>
            </p14:nvContentPartPr>
            <p14:xfrm>
              <a:off x="1472654" y="4025584"/>
              <a:ext cx="1824840" cy="1750680"/>
            </p14:xfrm>
          </p:contentPart>
        </mc:Choice>
        <mc:Fallback xmlns="">
          <p:pic>
            <p:nvPicPr>
              <p:cNvPr id="19515" name="Ink 19514"/>
              <p:cNvPicPr/>
              <p:nvPr/>
            </p:nvPicPr>
            <p:blipFill>
              <a:blip r:embed="rId39"/>
              <a:stretch>
                <a:fillRect/>
              </a:stretch>
            </p:blipFill>
            <p:spPr>
              <a:xfrm>
                <a:off x="1458254" y="4016224"/>
                <a:ext cx="1848600" cy="1765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516" name="Ink 19515"/>
              <p14:cNvContentPartPr/>
              <p14:nvPr/>
            </p14:nvContentPartPr>
            <p14:xfrm>
              <a:off x="2704214" y="4487824"/>
              <a:ext cx="511560" cy="628200"/>
            </p14:xfrm>
          </p:contentPart>
        </mc:Choice>
        <mc:Fallback xmlns="">
          <p:pic>
            <p:nvPicPr>
              <p:cNvPr id="19516" name="Ink 19515"/>
              <p:cNvPicPr/>
              <p:nvPr/>
            </p:nvPicPr>
            <p:blipFill>
              <a:blip r:embed="rId41"/>
              <a:stretch>
                <a:fillRect/>
              </a:stretch>
            </p:blipFill>
            <p:spPr>
              <a:xfrm>
                <a:off x="2691254" y="4475584"/>
                <a:ext cx="540720" cy="654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517" name="Ink 19516"/>
              <p14:cNvContentPartPr/>
              <p14:nvPr/>
            </p14:nvContentPartPr>
            <p14:xfrm>
              <a:off x="1886654" y="5099104"/>
              <a:ext cx="986760" cy="358200"/>
            </p14:xfrm>
          </p:contentPart>
        </mc:Choice>
        <mc:Fallback xmlns="">
          <p:pic>
            <p:nvPicPr>
              <p:cNvPr id="19517" name="Ink 19516"/>
              <p:cNvPicPr/>
              <p:nvPr/>
            </p:nvPicPr>
            <p:blipFill>
              <a:blip r:embed="rId43"/>
              <a:stretch>
                <a:fillRect/>
              </a:stretch>
            </p:blipFill>
            <p:spPr>
              <a:xfrm>
                <a:off x="1874054" y="5085424"/>
                <a:ext cx="100728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518" name="Ink 19517"/>
              <p14:cNvContentPartPr/>
              <p14:nvPr/>
            </p14:nvContentPartPr>
            <p14:xfrm>
              <a:off x="5907134" y="2612584"/>
              <a:ext cx="1105200" cy="56520"/>
            </p14:xfrm>
          </p:contentPart>
        </mc:Choice>
        <mc:Fallback xmlns="">
          <p:pic>
            <p:nvPicPr>
              <p:cNvPr id="19518" name="Ink 19517"/>
              <p:cNvPicPr/>
              <p:nvPr/>
            </p:nvPicPr>
            <p:blipFill>
              <a:blip r:embed="rId45"/>
              <a:stretch>
                <a:fillRect/>
              </a:stretch>
            </p:blipFill>
            <p:spPr>
              <a:xfrm>
                <a:off x="5844854" y="2378944"/>
                <a:ext cx="128736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519" name="Ink 19518"/>
              <p14:cNvContentPartPr/>
              <p14:nvPr/>
            </p14:nvContentPartPr>
            <p14:xfrm>
              <a:off x="1014734" y="3014344"/>
              <a:ext cx="1825560" cy="116640"/>
            </p14:xfrm>
          </p:contentPart>
        </mc:Choice>
        <mc:Fallback xmlns="">
          <p:pic>
            <p:nvPicPr>
              <p:cNvPr id="19519" name="Ink 19518"/>
              <p:cNvPicPr/>
              <p:nvPr/>
            </p:nvPicPr>
            <p:blipFill>
              <a:blip r:embed="rId47"/>
              <a:stretch>
                <a:fillRect/>
              </a:stretch>
            </p:blipFill>
            <p:spPr>
              <a:xfrm>
                <a:off x="945254" y="2831104"/>
                <a:ext cx="19645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520" name="Ink 19519"/>
              <p14:cNvContentPartPr/>
              <p14:nvPr/>
            </p14:nvContentPartPr>
            <p14:xfrm>
              <a:off x="6141854" y="4611304"/>
              <a:ext cx="792360" cy="33840"/>
            </p14:xfrm>
          </p:contentPart>
        </mc:Choice>
        <mc:Fallback xmlns="">
          <p:pic>
            <p:nvPicPr>
              <p:cNvPr id="19520" name="Ink 19519"/>
              <p:cNvPicPr/>
              <p:nvPr/>
            </p:nvPicPr>
            <p:blipFill>
              <a:blip r:embed="rId49"/>
              <a:stretch>
                <a:fillRect/>
              </a:stretch>
            </p:blipFill>
            <p:spPr>
              <a:xfrm>
                <a:off x="6078854" y="4439584"/>
                <a:ext cx="9388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521" name="Ink 19520"/>
              <p14:cNvContentPartPr/>
              <p14:nvPr/>
            </p14:nvContentPartPr>
            <p14:xfrm>
              <a:off x="7566374" y="5154184"/>
              <a:ext cx="745920" cy="34200"/>
            </p14:xfrm>
          </p:contentPart>
        </mc:Choice>
        <mc:Fallback xmlns="">
          <p:pic>
            <p:nvPicPr>
              <p:cNvPr id="19521" name="Ink 19520"/>
              <p:cNvPicPr/>
              <p:nvPr/>
            </p:nvPicPr>
            <p:blipFill>
              <a:blip r:embed="rId51"/>
              <a:stretch>
                <a:fillRect/>
              </a:stretch>
            </p:blipFill>
            <p:spPr>
              <a:xfrm>
                <a:off x="7498334" y="4925584"/>
                <a:ext cx="92988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522" name="Ink 19521"/>
              <p14:cNvContentPartPr/>
              <p14:nvPr/>
            </p14:nvContentPartPr>
            <p14:xfrm>
              <a:off x="3509894" y="2980144"/>
              <a:ext cx="16920" cy="3240"/>
            </p14:xfrm>
          </p:contentPart>
        </mc:Choice>
        <mc:Fallback xmlns="">
          <p:pic>
            <p:nvPicPr>
              <p:cNvPr id="19522" name="Ink 19521"/>
              <p:cNvPicPr/>
              <p:nvPr/>
            </p:nvPicPr>
            <p:blipFill>
              <a:blip r:embed="rId53"/>
              <a:stretch>
                <a:fillRect/>
              </a:stretch>
            </p:blipFill>
            <p:spPr>
              <a:xfrm>
                <a:off x="3483974" y="2923624"/>
                <a:ext cx="69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523" name="Ink 19522"/>
              <p14:cNvContentPartPr/>
              <p14:nvPr/>
            </p14:nvContentPartPr>
            <p14:xfrm>
              <a:off x="3477854" y="2967184"/>
              <a:ext cx="22320" cy="3240"/>
            </p14:xfrm>
          </p:contentPart>
        </mc:Choice>
        <mc:Fallback xmlns="">
          <p:pic>
            <p:nvPicPr>
              <p:cNvPr id="19523" name="Ink 19522"/>
              <p:cNvPicPr/>
              <p:nvPr/>
            </p:nvPicPr>
            <p:blipFill>
              <a:blip r:embed="rId55"/>
              <a:stretch>
                <a:fillRect/>
              </a:stretch>
            </p:blipFill>
            <p:spPr>
              <a:xfrm>
                <a:off x="3430694" y="2860264"/>
                <a:ext cx="123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524" name="Ink 19523"/>
              <p14:cNvContentPartPr/>
              <p14:nvPr/>
            </p14:nvContentPartPr>
            <p14:xfrm>
              <a:off x="3418094" y="3002104"/>
              <a:ext cx="1941840" cy="135360"/>
            </p14:xfrm>
          </p:contentPart>
        </mc:Choice>
        <mc:Fallback xmlns="">
          <p:pic>
            <p:nvPicPr>
              <p:cNvPr id="19524" name="Ink 19523"/>
              <p:cNvPicPr/>
              <p:nvPr/>
            </p:nvPicPr>
            <p:blipFill>
              <a:blip r:embed="rId57"/>
              <a:stretch>
                <a:fillRect/>
              </a:stretch>
            </p:blipFill>
            <p:spPr>
              <a:xfrm>
                <a:off x="3344294" y="2846224"/>
                <a:ext cx="21164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525" name="Ink 19524"/>
              <p14:cNvContentPartPr/>
              <p14:nvPr/>
            </p14:nvContentPartPr>
            <p14:xfrm>
              <a:off x="7637294" y="4547944"/>
              <a:ext cx="828360" cy="45720"/>
            </p14:xfrm>
          </p:contentPart>
        </mc:Choice>
        <mc:Fallback xmlns="">
          <p:pic>
            <p:nvPicPr>
              <p:cNvPr id="19525" name="Ink 19524"/>
              <p:cNvPicPr/>
              <p:nvPr/>
            </p:nvPicPr>
            <p:blipFill>
              <a:blip r:embed="rId59"/>
              <a:stretch>
                <a:fillRect/>
              </a:stretch>
            </p:blipFill>
            <p:spPr>
              <a:xfrm>
                <a:off x="7564214" y="4333744"/>
                <a:ext cx="10076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526" name="Ink 19525"/>
              <p14:cNvContentPartPr/>
              <p14:nvPr/>
            </p14:nvContentPartPr>
            <p14:xfrm>
              <a:off x="6310334" y="5287024"/>
              <a:ext cx="540720" cy="38160"/>
            </p14:xfrm>
          </p:contentPart>
        </mc:Choice>
        <mc:Fallback xmlns="">
          <p:pic>
            <p:nvPicPr>
              <p:cNvPr id="19526" name="Ink 19525"/>
              <p:cNvPicPr/>
              <p:nvPr/>
            </p:nvPicPr>
            <p:blipFill>
              <a:blip r:embed="rId61"/>
              <a:stretch>
                <a:fillRect/>
              </a:stretch>
            </p:blipFill>
            <p:spPr>
              <a:xfrm>
                <a:off x="6240854" y="5084344"/>
                <a:ext cx="71172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527" name="Ink 19526"/>
              <p14:cNvContentPartPr/>
              <p14:nvPr/>
            </p14:nvContentPartPr>
            <p14:xfrm>
              <a:off x="7182254" y="2570824"/>
              <a:ext cx="120240" cy="103320"/>
            </p14:xfrm>
          </p:contentPart>
        </mc:Choice>
        <mc:Fallback xmlns="">
          <p:pic>
            <p:nvPicPr>
              <p:cNvPr id="19527" name="Ink 19526"/>
              <p:cNvPicPr/>
              <p:nvPr/>
            </p:nvPicPr>
            <p:blipFill>
              <a:blip r:embed="rId63"/>
              <a:stretch>
                <a:fillRect/>
              </a:stretch>
            </p:blipFill>
            <p:spPr>
              <a:xfrm>
                <a:off x="7170014" y="2561824"/>
                <a:ext cx="143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528" name="Ink 19527"/>
              <p14:cNvContentPartPr/>
              <p14:nvPr/>
            </p14:nvContentPartPr>
            <p14:xfrm>
              <a:off x="7179734" y="2498104"/>
              <a:ext cx="120960" cy="95760"/>
            </p14:xfrm>
          </p:contentPart>
        </mc:Choice>
        <mc:Fallback xmlns="">
          <p:pic>
            <p:nvPicPr>
              <p:cNvPr id="19528" name="Ink 19527"/>
              <p:cNvPicPr/>
              <p:nvPr/>
            </p:nvPicPr>
            <p:blipFill>
              <a:blip r:embed="rId65"/>
              <a:stretch>
                <a:fillRect/>
              </a:stretch>
            </p:blipFill>
            <p:spPr>
              <a:xfrm>
                <a:off x="7170374" y="2482984"/>
                <a:ext cx="145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529" name="Ink 19528"/>
              <p14:cNvContentPartPr/>
              <p14:nvPr/>
            </p14:nvContentPartPr>
            <p14:xfrm>
              <a:off x="7477454" y="2082664"/>
              <a:ext cx="57600" cy="366840"/>
            </p14:xfrm>
          </p:contentPart>
        </mc:Choice>
        <mc:Fallback xmlns="">
          <p:pic>
            <p:nvPicPr>
              <p:cNvPr id="19529" name="Ink 19528"/>
              <p:cNvPicPr/>
              <p:nvPr/>
            </p:nvPicPr>
            <p:blipFill>
              <a:blip r:embed="rId67"/>
              <a:stretch>
                <a:fillRect/>
              </a:stretch>
            </p:blipFill>
            <p:spPr>
              <a:xfrm>
                <a:off x="7463774" y="2068984"/>
                <a:ext cx="849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530" name="Ink 19529"/>
              <p14:cNvContentPartPr/>
              <p14:nvPr/>
            </p14:nvContentPartPr>
            <p14:xfrm>
              <a:off x="7413734" y="2259424"/>
              <a:ext cx="216720" cy="101880"/>
            </p14:xfrm>
          </p:contentPart>
        </mc:Choice>
        <mc:Fallback xmlns="">
          <p:pic>
            <p:nvPicPr>
              <p:cNvPr id="19530" name="Ink 19529"/>
              <p:cNvPicPr/>
              <p:nvPr/>
            </p:nvPicPr>
            <p:blipFill>
              <a:blip r:embed="rId69"/>
              <a:stretch>
                <a:fillRect/>
              </a:stretch>
            </p:blipFill>
            <p:spPr>
              <a:xfrm>
                <a:off x="7404014" y="2246824"/>
                <a:ext cx="235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531" name="Ink 19530"/>
              <p14:cNvContentPartPr/>
              <p14:nvPr/>
            </p14:nvContentPartPr>
            <p14:xfrm>
              <a:off x="7694894" y="2183824"/>
              <a:ext cx="148680" cy="120960"/>
            </p14:xfrm>
          </p:contentPart>
        </mc:Choice>
        <mc:Fallback xmlns="">
          <p:pic>
            <p:nvPicPr>
              <p:cNvPr id="19531" name="Ink 19530"/>
              <p:cNvPicPr/>
              <p:nvPr/>
            </p:nvPicPr>
            <p:blipFill>
              <a:blip r:embed="rId71"/>
              <a:stretch>
                <a:fillRect/>
              </a:stretch>
            </p:blipFill>
            <p:spPr>
              <a:xfrm>
                <a:off x="7686974" y="2173744"/>
                <a:ext cx="164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532" name="Ink 19531"/>
              <p14:cNvContentPartPr/>
              <p14:nvPr/>
            </p14:nvContentPartPr>
            <p14:xfrm>
              <a:off x="7881734" y="2084824"/>
              <a:ext cx="111600" cy="164520"/>
            </p14:xfrm>
          </p:contentPart>
        </mc:Choice>
        <mc:Fallback xmlns="">
          <p:pic>
            <p:nvPicPr>
              <p:cNvPr id="19532" name="Ink 19531"/>
              <p:cNvPicPr/>
              <p:nvPr/>
            </p:nvPicPr>
            <p:blipFill>
              <a:blip r:embed="rId73"/>
              <a:stretch>
                <a:fillRect/>
              </a:stretch>
            </p:blipFill>
            <p:spPr>
              <a:xfrm>
                <a:off x="7870934" y="2072224"/>
                <a:ext cx="135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533" name="Ink 19532"/>
              <p14:cNvContentPartPr/>
              <p14:nvPr/>
            </p14:nvContentPartPr>
            <p14:xfrm>
              <a:off x="8016734" y="2139904"/>
              <a:ext cx="104400" cy="61200"/>
            </p14:xfrm>
          </p:contentPart>
        </mc:Choice>
        <mc:Fallback xmlns="">
          <p:pic>
            <p:nvPicPr>
              <p:cNvPr id="19533" name="Ink 19532"/>
              <p:cNvPicPr/>
              <p:nvPr/>
            </p:nvPicPr>
            <p:blipFill>
              <a:blip r:embed="rId75"/>
              <a:stretch>
                <a:fillRect/>
              </a:stretch>
            </p:blipFill>
            <p:spPr>
              <a:xfrm>
                <a:off x="8004134" y="2125504"/>
                <a:ext cx="131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534" name="Ink 19533"/>
              <p14:cNvContentPartPr/>
              <p14:nvPr/>
            </p14:nvContentPartPr>
            <p14:xfrm>
              <a:off x="8170454" y="1996984"/>
              <a:ext cx="189000" cy="162360"/>
            </p14:xfrm>
          </p:contentPart>
        </mc:Choice>
        <mc:Fallback xmlns="">
          <p:pic>
            <p:nvPicPr>
              <p:cNvPr id="19534" name="Ink 19533"/>
              <p:cNvPicPr/>
              <p:nvPr/>
            </p:nvPicPr>
            <p:blipFill>
              <a:blip r:embed="rId77"/>
              <a:stretch>
                <a:fillRect/>
              </a:stretch>
            </p:blipFill>
            <p:spPr>
              <a:xfrm>
                <a:off x="8156414" y="1980784"/>
                <a:ext cx="213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535" name="Ink 19534"/>
              <p14:cNvContentPartPr/>
              <p14:nvPr/>
            </p14:nvContentPartPr>
            <p14:xfrm>
              <a:off x="7435694" y="2653264"/>
              <a:ext cx="101160" cy="112680"/>
            </p14:xfrm>
          </p:contentPart>
        </mc:Choice>
        <mc:Fallback xmlns="">
          <p:pic>
            <p:nvPicPr>
              <p:cNvPr id="19535" name="Ink 19534"/>
              <p:cNvPicPr/>
              <p:nvPr/>
            </p:nvPicPr>
            <p:blipFill>
              <a:blip r:embed="rId79"/>
              <a:stretch>
                <a:fillRect/>
              </a:stretch>
            </p:blipFill>
            <p:spPr>
              <a:xfrm>
                <a:off x="7419134" y="2639944"/>
                <a:ext cx="126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536" name="Ink 19535"/>
              <p14:cNvContentPartPr/>
              <p14:nvPr/>
            </p14:nvContentPartPr>
            <p14:xfrm>
              <a:off x="7563854" y="2627704"/>
              <a:ext cx="116640" cy="90360"/>
            </p14:xfrm>
          </p:contentPart>
        </mc:Choice>
        <mc:Fallback xmlns="">
          <p:pic>
            <p:nvPicPr>
              <p:cNvPr id="19536" name="Ink 19535"/>
              <p:cNvPicPr/>
              <p:nvPr/>
            </p:nvPicPr>
            <p:blipFill>
              <a:blip r:embed="rId81"/>
              <a:stretch>
                <a:fillRect/>
              </a:stretch>
            </p:blipFill>
            <p:spPr>
              <a:xfrm>
                <a:off x="7551254" y="2613664"/>
                <a:ext cx="14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537" name="Ink 19536"/>
              <p14:cNvContentPartPr/>
              <p14:nvPr/>
            </p14:nvContentPartPr>
            <p14:xfrm>
              <a:off x="7719734" y="2548144"/>
              <a:ext cx="142560" cy="100080"/>
            </p14:xfrm>
          </p:contentPart>
        </mc:Choice>
        <mc:Fallback xmlns="">
          <p:pic>
            <p:nvPicPr>
              <p:cNvPr id="19537" name="Ink 19536"/>
              <p:cNvPicPr/>
              <p:nvPr/>
            </p:nvPicPr>
            <p:blipFill>
              <a:blip r:embed="rId83"/>
              <a:stretch>
                <a:fillRect/>
              </a:stretch>
            </p:blipFill>
            <p:spPr>
              <a:xfrm>
                <a:off x="7706414" y="2530504"/>
                <a:ext cx="162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538" name="Ink 19537"/>
              <p14:cNvContentPartPr/>
              <p14:nvPr/>
            </p14:nvContentPartPr>
            <p14:xfrm>
              <a:off x="7886414" y="2407384"/>
              <a:ext cx="236880" cy="171360"/>
            </p14:xfrm>
          </p:contentPart>
        </mc:Choice>
        <mc:Fallback xmlns="">
          <p:pic>
            <p:nvPicPr>
              <p:cNvPr id="19538" name="Ink 19537"/>
              <p:cNvPicPr/>
              <p:nvPr/>
            </p:nvPicPr>
            <p:blipFill>
              <a:blip r:embed="rId85"/>
              <a:stretch>
                <a:fillRect/>
              </a:stretch>
            </p:blipFill>
            <p:spPr>
              <a:xfrm>
                <a:off x="7873094" y="2398024"/>
                <a:ext cx="260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539" name="Ink 19538"/>
              <p14:cNvContentPartPr/>
              <p14:nvPr/>
            </p14:nvContentPartPr>
            <p14:xfrm>
              <a:off x="8088374" y="2290744"/>
              <a:ext cx="22680" cy="18360"/>
            </p14:xfrm>
          </p:contentPart>
        </mc:Choice>
        <mc:Fallback xmlns="">
          <p:pic>
            <p:nvPicPr>
              <p:cNvPr id="19539" name="Ink 19538"/>
              <p:cNvPicPr/>
              <p:nvPr/>
            </p:nvPicPr>
            <p:blipFill>
              <a:blip r:embed="rId87"/>
              <a:stretch>
                <a:fillRect/>
              </a:stretch>
            </p:blipFill>
            <p:spPr>
              <a:xfrm>
                <a:off x="8076494" y="2278864"/>
                <a:ext cx="41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540" name="Ink 19539"/>
              <p14:cNvContentPartPr/>
              <p14:nvPr/>
            </p14:nvContentPartPr>
            <p14:xfrm>
              <a:off x="8193494" y="2384704"/>
              <a:ext cx="111600" cy="89280"/>
            </p14:xfrm>
          </p:contentPart>
        </mc:Choice>
        <mc:Fallback xmlns="">
          <p:pic>
            <p:nvPicPr>
              <p:cNvPr id="19540" name="Ink 19539"/>
              <p:cNvPicPr/>
              <p:nvPr/>
            </p:nvPicPr>
            <p:blipFill>
              <a:blip r:embed="rId89"/>
              <a:stretch>
                <a:fillRect/>
              </a:stretch>
            </p:blipFill>
            <p:spPr>
              <a:xfrm>
                <a:off x="8181254" y="2368144"/>
                <a:ext cx="140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9541" name="Ink 19540"/>
              <p14:cNvContentPartPr/>
              <p14:nvPr/>
            </p14:nvContentPartPr>
            <p14:xfrm>
              <a:off x="8335694" y="2331424"/>
              <a:ext cx="91800" cy="97920"/>
            </p14:xfrm>
          </p:contentPart>
        </mc:Choice>
        <mc:Fallback xmlns="">
          <p:pic>
            <p:nvPicPr>
              <p:cNvPr id="19541" name="Ink 19540"/>
              <p:cNvPicPr/>
              <p:nvPr/>
            </p:nvPicPr>
            <p:blipFill>
              <a:blip r:embed="rId91"/>
              <a:stretch>
                <a:fillRect/>
              </a:stretch>
            </p:blipFill>
            <p:spPr>
              <a:xfrm>
                <a:off x="8322374" y="2322424"/>
                <a:ext cx="120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542" name="Ink 19541"/>
              <p14:cNvContentPartPr/>
              <p14:nvPr/>
            </p14:nvContentPartPr>
            <p14:xfrm>
              <a:off x="8490854" y="2295784"/>
              <a:ext cx="51120" cy="77040"/>
            </p14:xfrm>
          </p:contentPart>
        </mc:Choice>
        <mc:Fallback xmlns="">
          <p:pic>
            <p:nvPicPr>
              <p:cNvPr id="19542" name="Ink 19541"/>
              <p:cNvPicPr/>
              <p:nvPr/>
            </p:nvPicPr>
            <p:blipFill>
              <a:blip r:embed="rId93"/>
              <a:stretch>
                <a:fillRect/>
              </a:stretch>
            </p:blipFill>
            <p:spPr>
              <a:xfrm>
                <a:off x="8480054" y="2283184"/>
                <a:ext cx="72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543" name="Ink 19542"/>
              <p14:cNvContentPartPr/>
              <p14:nvPr/>
            </p14:nvContentPartPr>
            <p14:xfrm>
              <a:off x="8541614" y="2086264"/>
              <a:ext cx="231120" cy="259200"/>
            </p14:xfrm>
          </p:contentPart>
        </mc:Choice>
        <mc:Fallback xmlns="">
          <p:pic>
            <p:nvPicPr>
              <p:cNvPr id="19543" name="Ink 19542"/>
              <p:cNvPicPr/>
              <p:nvPr/>
            </p:nvPicPr>
            <p:blipFill>
              <a:blip r:embed="rId95"/>
              <a:stretch>
                <a:fillRect/>
              </a:stretch>
            </p:blipFill>
            <p:spPr>
              <a:xfrm>
                <a:off x="8529014" y="2076544"/>
                <a:ext cx="2606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544" name="Ink 19543"/>
              <p14:cNvContentPartPr/>
              <p14:nvPr/>
            </p14:nvContentPartPr>
            <p14:xfrm>
              <a:off x="8826014" y="2117944"/>
              <a:ext cx="95760" cy="121680"/>
            </p14:xfrm>
          </p:contentPart>
        </mc:Choice>
        <mc:Fallback xmlns="">
          <p:pic>
            <p:nvPicPr>
              <p:cNvPr id="19544" name="Ink 19543"/>
              <p:cNvPicPr/>
              <p:nvPr/>
            </p:nvPicPr>
            <p:blipFill>
              <a:blip r:embed="rId97"/>
              <a:stretch>
                <a:fillRect/>
              </a:stretch>
            </p:blipFill>
            <p:spPr>
              <a:xfrm>
                <a:off x="8816294" y="2102104"/>
                <a:ext cx="116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545" name="Ink 19544"/>
              <p14:cNvContentPartPr/>
              <p14:nvPr/>
            </p14:nvContentPartPr>
            <p14:xfrm>
              <a:off x="8948414" y="2070064"/>
              <a:ext cx="95760" cy="198360"/>
            </p14:xfrm>
          </p:contentPart>
        </mc:Choice>
        <mc:Fallback xmlns="">
          <p:pic>
            <p:nvPicPr>
              <p:cNvPr id="19545" name="Ink 19544"/>
              <p:cNvPicPr/>
              <p:nvPr/>
            </p:nvPicPr>
            <p:blipFill>
              <a:blip r:embed="rId99"/>
              <a:stretch>
                <a:fillRect/>
              </a:stretch>
            </p:blipFill>
            <p:spPr>
              <a:xfrm>
                <a:off x="8932574" y="2056384"/>
                <a:ext cx="127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546" name="Ink 19545"/>
              <p14:cNvContentPartPr/>
              <p14:nvPr/>
            </p14:nvContentPartPr>
            <p14:xfrm>
              <a:off x="1552934" y="3394864"/>
              <a:ext cx="203040" cy="162000"/>
            </p14:xfrm>
          </p:contentPart>
        </mc:Choice>
        <mc:Fallback xmlns="">
          <p:pic>
            <p:nvPicPr>
              <p:cNvPr id="19546" name="Ink 19545"/>
              <p:cNvPicPr/>
              <p:nvPr/>
            </p:nvPicPr>
            <p:blipFill>
              <a:blip r:embed="rId101"/>
              <a:stretch>
                <a:fillRect/>
              </a:stretch>
            </p:blipFill>
            <p:spPr>
              <a:xfrm>
                <a:off x="1530614" y="3376144"/>
                <a:ext cx="243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547" name="Ink 19546"/>
              <p14:cNvContentPartPr/>
              <p14:nvPr/>
            </p14:nvContentPartPr>
            <p14:xfrm>
              <a:off x="1880174" y="3395224"/>
              <a:ext cx="16200" cy="140040"/>
            </p14:xfrm>
          </p:contentPart>
        </mc:Choice>
        <mc:Fallback xmlns="">
          <p:pic>
            <p:nvPicPr>
              <p:cNvPr id="19547" name="Ink 19546"/>
              <p:cNvPicPr/>
              <p:nvPr/>
            </p:nvPicPr>
            <p:blipFill>
              <a:blip r:embed="rId103"/>
              <a:stretch>
                <a:fillRect/>
              </a:stretch>
            </p:blipFill>
            <p:spPr>
              <a:xfrm>
                <a:off x="1863614" y="3380104"/>
                <a:ext cx="52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548" name="Ink 19547"/>
              <p14:cNvContentPartPr/>
              <p14:nvPr/>
            </p14:nvContentPartPr>
            <p14:xfrm>
              <a:off x="1997534" y="3433744"/>
              <a:ext cx="187920" cy="157680"/>
            </p14:xfrm>
          </p:contentPart>
        </mc:Choice>
        <mc:Fallback xmlns="">
          <p:pic>
            <p:nvPicPr>
              <p:cNvPr id="19548" name="Ink 19547"/>
              <p:cNvPicPr/>
              <p:nvPr/>
            </p:nvPicPr>
            <p:blipFill>
              <a:blip r:embed="rId105"/>
              <a:stretch>
                <a:fillRect/>
              </a:stretch>
            </p:blipFill>
            <p:spPr>
              <a:xfrm>
                <a:off x="1976654" y="3413224"/>
                <a:ext cx="227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549" name="Ink 19548"/>
              <p14:cNvContentPartPr/>
              <p14:nvPr/>
            </p14:nvContentPartPr>
            <p14:xfrm>
              <a:off x="2273294" y="3418624"/>
              <a:ext cx="23400" cy="165240"/>
            </p14:xfrm>
          </p:contentPart>
        </mc:Choice>
        <mc:Fallback xmlns="">
          <p:pic>
            <p:nvPicPr>
              <p:cNvPr id="19549" name="Ink 19548"/>
              <p:cNvPicPr/>
              <p:nvPr/>
            </p:nvPicPr>
            <p:blipFill>
              <a:blip r:embed="rId107"/>
              <a:stretch>
                <a:fillRect/>
              </a:stretch>
            </p:blipFill>
            <p:spPr>
              <a:xfrm>
                <a:off x="2252774" y="3404944"/>
                <a:ext cx="62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550" name="Ink 19549"/>
              <p14:cNvContentPartPr/>
              <p14:nvPr/>
            </p14:nvContentPartPr>
            <p14:xfrm>
              <a:off x="2276894" y="3372544"/>
              <a:ext cx="149760" cy="120240"/>
            </p14:xfrm>
          </p:contentPart>
        </mc:Choice>
        <mc:Fallback xmlns="">
          <p:pic>
            <p:nvPicPr>
              <p:cNvPr id="19550" name="Ink 19549"/>
              <p:cNvPicPr/>
              <p:nvPr/>
            </p:nvPicPr>
            <p:blipFill>
              <a:blip r:embed="rId109"/>
              <a:stretch>
                <a:fillRect/>
              </a:stretch>
            </p:blipFill>
            <p:spPr>
              <a:xfrm>
                <a:off x="2264294" y="3355264"/>
                <a:ext cx="179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551" name="Ink 19550"/>
              <p14:cNvContentPartPr/>
              <p14:nvPr/>
            </p14:nvContentPartPr>
            <p14:xfrm>
              <a:off x="2498294" y="3401344"/>
              <a:ext cx="87120" cy="174240"/>
            </p14:xfrm>
          </p:contentPart>
        </mc:Choice>
        <mc:Fallback xmlns="">
          <p:pic>
            <p:nvPicPr>
              <p:cNvPr id="19551" name="Ink 19550"/>
              <p:cNvPicPr/>
              <p:nvPr/>
            </p:nvPicPr>
            <p:blipFill>
              <a:blip r:embed="rId111"/>
              <a:stretch>
                <a:fillRect/>
              </a:stretch>
            </p:blipFill>
            <p:spPr>
              <a:xfrm>
                <a:off x="2478134" y="3387664"/>
                <a:ext cx="122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9552" name="Ink 19551"/>
              <p14:cNvContentPartPr/>
              <p14:nvPr/>
            </p14:nvContentPartPr>
            <p14:xfrm>
              <a:off x="2722934" y="3425104"/>
              <a:ext cx="136800" cy="177480"/>
            </p14:xfrm>
          </p:contentPart>
        </mc:Choice>
        <mc:Fallback xmlns="">
          <p:pic>
            <p:nvPicPr>
              <p:cNvPr id="19552" name="Ink 19551"/>
              <p:cNvPicPr/>
              <p:nvPr/>
            </p:nvPicPr>
            <p:blipFill>
              <a:blip r:embed="rId113"/>
              <a:stretch>
                <a:fillRect/>
              </a:stretch>
            </p:blipFill>
            <p:spPr>
              <a:xfrm>
                <a:off x="2702414" y="3408544"/>
                <a:ext cx="169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553" name="Ink 19552"/>
              <p14:cNvContentPartPr/>
              <p14:nvPr/>
            </p14:nvContentPartPr>
            <p14:xfrm>
              <a:off x="2738414" y="3471544"/>
              <a:ext cx="153720" cy="23040"/>
            </p14:xfrm>
          </p:contentPart>
        </mc:Choice>
        <mc:Fallback xmlns="">
          <p:pic>
            <p:nvPicPr>
              <p:cNvPr id="19553" name="Ink 19552"/>
              <p:cNvPicPr/>
              <p:nvPr/>
            </p:nvPicPr>
            <p:blipFill>
              <a:blip r:embed="rId115"/>
              <a:stretch>
                <a:fillRect/>
              </a:stretch>
            </p:blipFill>
            <p:spPr>
              <a:xfrm>
                <a:off x="2725814" y="3464344"/>
                <a:ext cx="173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554" name="Ink 19553"/>
              <p14:cNvContentPartPr/>
              <p14:nvPr/>
            </p14:nvContentPartPr>
            <p14:xfrm>
              <a:off x="2719694" y="3404944"/>
              <a:ext cx="180720" cy="24480"/>
            </p14:xfrm>
          </p:contentPart>
        </mc:Choice>
        <mc:Fallback xmlns="">
          <p:pic>
            <p:nvPicPr>
              <p:cNvPr id="19554" name="Ink 19553"/>
              <p:cNvPicPr/>
              <p:nvPr/>
            </p:nvPicPr>
            <p:blipFill>
              <a:blip r:embed="rId117"/>
              <a:stretch>
                <a:fillRect/>
              </a:stretch>
            </p:blipFill>
            <p:spPr>
              <a:xfrm>
                <a:off x="2706734" y="3390904"/>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555" name="Ink 19554"/>
              <p14:cNvContentPartPr/>
              <p14:nvPr/>
            </p14:nvContentPartPr>
            <p14:xfrm>
              <a:off x="3062054" y="3453544"/>
              <a:ext cx="155520" cy="191160"/>
            </p14:xfrm>
          </p:contentPart>
        </mc:Choice>
        <mc:Fallback xmlns="">
          <p:pic>
            <p:nvPicPr>
              <p:cNvPr id="19555" name="Ink 19554"/>
              <p:cNvPicPr/>
              <p:nvPr/>
            </p:nvPicPr>
            <p:blipFill>
              <a:blip r:embed="rId119"/>
              <a:stretch>
                <a:fillRect/>
              </a:stretch>
            </p:blipFill>
            <p:spPr>
              <a:xfrm>
                <a:off x="3041894" y="3442384"/>
                <a:ext cx="191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9556" name="Ink 19555"/>
              <p14:cNvContentPartPr/>
              <p14:nvPr/>
            </p14:nvContentPartPr>
            <p14:xfrm>
              <a:off x="3091214" y="3514024"/>
              <a:ext cx="162000" cy="14040"/>
            </p14:xfrm>
          </p:contentPart>
        </mc:Choice>
        <mc:Fallback xmlns="">
          <p:pic>
            <p:nvPicPr>
              <p:cNvPr id="19556" name="Ink 19555"/>
              <p:cNvPicPr/>
              <p:nvPr/>
            </p:nvPicPr>
            <p:blipFill>
              <a:blip r:embed="rId121"/>
              <a:stretch>
                <a:fillRect/>
              </a:stretch>
            </p:blipFill>
            <p:spPr>
              <a:xfrm>
                <a:off x="3077534" y="3498544"/>
                <a:ext cx="189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9557" name="Ink 19556"/>
              <p14:cNvContentPartPr/>
              <p14:nvPr/>
            </p14:nvContentPartPr>
            <p14:xfrm>
              <a:off x="3067094" y="3435184"/>
              <a:ext cx="199800" cy="11880"/>
            </p14:xfrm>
          </p:contentPart>
        </mc:Choice>
        <mc:Fallback xmlns="">
          <p:pic>
            <p:nvPicPr>
              <p:cNvPr id="19557" name="Ink 19556"/>
              <p:cNvPicPr/>
              <p:nvPr/>
            </p:nvPicPr>
            <p:blipFill>
              <a:blip r:embed="rId123"/>
              <a:stretch>
                <a:fillRect/>
              </a:stretch>
            </p:blipFill>
            <p:spPr>
              <a:xfrm>
                <a:off x="3054854" y="3417904"/>
                <a:ext cx="220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9558" name="Ink 19557"/>
              <p14:cNvContentPartPr/>
              <p14:nvPr/>
            </p14:nvContentPartPr>
            <p14:xfrm>
              <a:off x="3339974" y="3474784"/>
              <a:ext cx="101880" cy="141120"/>
            </p14:xfrm>
          </p:contentPart>
        </mc:Choice>
        <mc:Fallback xmlns="">
          <p:pic>
            <p:nvPicPr>
              <p:cNvPr id="19558" name="Ink 19557"/>
              <p:cNvPicPr/>
              <p:nvPr/>
            </p:nvPicPr>
            <p:blipFill>
              <a:blip r:embed="rId125"/>
              <a:stretch>
                <a:fillRect/>
              </a:stretch>
            </p:blipFill>
            <p:spPr>
              <a:xfrm>
                <a:off x="3323414" y="3460744"/>
                <a:ext cx="130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9559" name="Ink 19558"/>
              <p14:cNvContentPartPr/>
              <p14:nvPr/>
            </p14:nvContentPartPr>
            <p14:xfrm>
              <a:off x="3294254" y="3465784"/>
              <a:ext cx="190440" cy="165240"/>
            </p14:xfrm>
          </p:contentPart>
        </mc:Choice>
        <mc:Fallback xmlns="">
          <p:pic>
            <p:nvPicPr>
              <p:cNvPr id="19559" name="Ink 19558"/>
              <p:cNvPicPr/>
              <p:nvPr/>
            </p:nvPicPr>
            <p:blipFill>
              <a:blip r:embed="rId127"/>
              <a:stretch>
                <a:fillRect/>
              </a:stretch>
            </p:blipFill>
            <p:spPr>
              <a:xfrm>
                <a:off x="3279854" y="3452104"/>
                <a:ext cx="218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560" name="Ink 19559"/>
              <p14:cNvContentPartPr/>
              <p14:nvPr/>
            </p14:nvContentPartPr>
            <p14:xfrm>
              <a:off x="3564614" y="3458944"/>
              <a:ext cx="178920" cy="177480"/>
            </p14:xfrm>
          </p:contentPart>
        </mc:Choice>
        <mc:Fallback xmlns="">
          <p:pic>
            <p:nvPicPr>
              <p:cNvPr id="19560" name="Ink 19559"/>
              <p:cNvPicPr/>
              <p:nvPr/>
            </p:nvPicPr>
            <p:blipFill>
              <a:blip r:embed="rId129"/>
              <a:stretch>
                <a:fillRect/>
              </a:stretch>
            </p:blipFill>
            <p:spPr>
              <a:xfrm>
                <a:off x="3550574" y="3435544"/>
                <a:ext cx="213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9561" name="Ink 19560"/>
              <p14:cNvContentPartPr/>
              <p14:nvPr/>
            </p14:nvContentPartPr>
            <p14:xfrm>
              <a:off x="3572894" y="3532384"/>
              <a:ext cx="148680" cy="3240"/>
            </p14:xfrm>
          </p:contentPart>
        </mc:Choice>
        <mc:Fallback xmlns="">
          <p:pic>
            <p:nvPicPr>
              <p:cNvPr id="19561" name="Ink 19560"/>
              <p:cNvPicPr/>
              <p:nvPr/>
            </p:nvPicPr>
            <p:blipFill>
              <a:blip r:embed="rId131"/>
              <a:stretch>
                <a:fillRect/>
              </a:stretch>
            </p:blipFill>
            <p:spPr>
              <a:xfrm>
                <a:off x="3559214" y="3515824"/>
                <a:ext cx="174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562" name="Ink 19561"/>
              <p14:cNvContentPartPr/>
              <p14:nvPr/>
            </p14:nvContentPartPr>
            <p14:xfrm>
              <a:off x="3836054" y="3456064"/>
              <a:ext cx="241920" cy="217440"/>
            </p14:xfrm>
          </p:contentPart>
        </mc:Choice>
        <mc:Fallback xmlns="">
          <p:pic>
            <p:nvPicPr>
              <p:cNvPr id="19562" name="Ink 19561"/>
              <p:cNvPicPr/>
              <p:nvPr/>
            </p:nvPicPr>
            <p:blipFill>
              <a:blip r:embed="rId133"/>
              <a:stretch>
                <a:fillRect/>
              </a:stretch>
            </p:blipFill>
            <p:spPr>
              <a:xfrm>
                <a:off x="3813014" y="3433384"/>
                <a:ext cx="283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563" name="Ink 19562"/>
              <p14:cNvContentPartPr/>
              <p14:nvPr/>
            </p14:nvContentPartPr>
            <p14:xfrm>
              <a:off x="4171214" y="3488104"/>
              <a:ext cx="18360" cy="187200"/>
            </p14:xfrm>
          </p:contentPart>
        </mc:Choice>
        <mc:Fallback xmlns="">
          <p:pic>
            <p:nvPicPr>
              <p:cNvPr id="19563" name="Ink 19562"/>
              <p:cNvPicPr/>
              <p:nvPr/>
            </p:nvPicPr>
            <p:blipFill>
              <a:blip r:embed="rId135"/>
              <a:stretch>
                <a:fillRect/>
              </a:stretch>
            </p:blipFill>
            <p:spPr>
              <a:xfrm>
                <a:off x="4156454" y="3474424"/>
                <a:ext cx="52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9564" name="Ink 19563"/>
              <p14:cNvContentPartPr/>
              <p14:nvPr/>
            </p14:nvContentPartPr>
            <p14:xfrm>
              <a:off x="4139534" y="3454984"/>
              <a:ext cx="177840" cy="83160"/>
            </p14:xfrm>
          </p:contentPart>
        </mc:Choice>
        <mc:Fallback xmlns="">
          <p:pic>
            <p:nvPicPr>
              <p:cNvPr id="19564" name="Ink 19563"/>
              <p:cNvPicPr/>
              <p:nvPr/>
            </p:nvPicPr>
            <p:blipFill>
              <a:blip r:embed="rId137"/>
              <a:stretch>
                <a:fillRect/>
              </a:stretch>
            </p:blipFill>
            <p:spPr>
              <a:xfrm>
                <a:off x="4124774" y="3434104"/>
                <a:ext cx="213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568" name="Ink 19567"/>
              <p14:cNvContentPartPr/>
              <p14:nvPr/>
            </p14:nvContentPartPr>
            <p14:xfrm>
              <a:off x="4367774" y="3497104"/>
              <a:ext cx="131400" cy="188280"/>
            </p14:xfrm>
          </p:contentPart>
        </mc:Choice>
        <mc:Fallback xmlns="">
          <p:pic>
            <p:nvPicPr>
              <p:cNvPr id="19568" name="Ink 19567"/>
              <p:cNvPicPr/>
              <p:nvPr/>
            </p:nvPicPr>
            <p:blipFill>
              <a:blip r:embed="rId139"/>
              <a:stretch>
                <a:fillRect/>
              </a:stretch>
            </p:blipFill>
            <p:spPr>
              <a:xfrm>
                <a:off x="4350494" y="3476944"/>
                <a:ext cx="168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9569" name="Ink 19568"/>
              <p14:cNvContentPartPr/>
              <p14:nvPr/>
            </p14:nvContentPartPr>
            <p14:xfrm>
              <a:off x="4553174" y="3496024"/>
              <a:ext cx="159840" cy="222120"/>
            </p14:xfrm>
          </p:contentPart>
        </mc:Choice>
        <mc:Fallback xmlns="">
          <p:pic>
            <p:nvPicPr>
              <p:cNvPr id="19569" name="Ink 19568"/>
              <p:cNvPicPr/>
              <p:nvPr/>
            </p:nvPicPr>
            <p:blipFill>
              <a:blip r:embed="rId141"/>
              <a:stretch>
                <a:fillRect/>
              </a:stretch>
            </p:blipFill>
            <p:spPr>
              <a:xfrm>
                <a:off x="4530494" y="3483424"/>
                <a:ext cx="191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9570" name="Ink 19569"/>
              <p14:cNvContentPartPr/>
              <p14:nvPr/>
            </p14:nvContentPartPr>
            <p14:xfrm>
              <a:off x="4619414" y="3575944"/>
              <a:ext cx="159840" cy="26280"/>
            </p14:xfrm>
          </p:contentPart>
        </mc:Choice>
        <mc:Fallback xmlns="">
          <p:pic>
            <p:nvPicPr>
              <p:cNvPr id="19570" name="Ink 19569"/>
              <p:cNvPicPr/>
              <p:nvPr/>
            </p:nvPicPr>
            <p:blipFill>
              <a:blip r:embed="rId143"/>
              <a:stretch>
                <a:fillRect/>
              </a:stretch>
            </p:blipFill>
            <p:spPr>
              <a:xfrm>
                <a:off x="4602494" y="3567304"/>
                <a:ext cx="18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9571" name="Ink 19570"/>
              <p14:cNvContentPartPr/>
              <p14:nvPr/>
            </p14:nvContentPartPr>
            <p14:xfrm>
              <a:off x="4635974" y="3469744"/>
              <a:ext cx="141480" cy="9360"/>
            </p14:xfrm>
          </p:contentPart>
        </mc:Choice>
        <mc:Fallback xmlns="">
          <p:pic>
            <p:nvPicPr>
              <p:cNvPr id="19571" name="Ink 19570"/>
              <p:cNvPicPr/>
              <p:nvPr/>
            </p:nvPicPr>
            <p:blipFill>
              <a:blip r:embed="rId145"/>
              <a:stretch>
                <a:fillRect/>
              </a:stretch>
            </p:blipFill>
            <p:spPr>
              <a:xfrm>
                <a:off x="4623734" y="3452104"/>
                <a:ext cx="167400" cy="41760"/>
              </a:xfrm>
              <a:prstGeom prst="rect">
                <a:avLst/>
              </a:prstGeom>
            </p:spPr>
          </p:pic>
        </mc:Fallback>
      </mc:AlternateContent>
    </p:spTree>
    <p:extLst>
      <p:ext uri="{BB962C8B-B14F-4D97-AF65-F5344CB8AC3E}">
        <p14:creationId xmlns:p14="http://schemas.microsoft.com/office/powerpoint/2010/main" val="230160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24200" y="6541409"/>
            <a:ext cx="2895600" cy="457200"/>
          </a:xfrm>
        </p:spPr>
        <p:txBody>
          <a:bodyPr/>
          <a:lstStyle/>
          <a:p>
            <a:pPr>
              <a:defRPr/>
            </a:pPr>
            <a:r>
              <a:rPr lang="en-US" dirty="0">
                <a:solidFill>
                  <a:srgbClr val="000000"/>
                </a:solidFill>
              </a:rPr>
              <a:t>CPSC 422, Lecture 35</a:t>
            </a:r>
          </a:p>
        </p:txBody>
      </p:sp>
      <p:sp>
        <p:nvSpPr>
          <p:cNvPr id="8" name="Slide Number Placeholder 5"/>
          <p:cNvSpPr>
            <a:spLocks noGrp="1"/>
          </p:cNvSpPr>
          <p:nvPr>
            <p:ph type="sldNum" sz="quarter" idx="12"/>
          </p:nvPr>
        </p:nvSpPr>
        <p:spPr>
          <a:xfrm>
            <a:off x="7086600" y="6541409"/>
            <a:ext cx="1905000" cy="457200"/>
          </a:xfrm>
        </p:spPr>
        <p:txBody>
          <a:bodyPr/>
          <a:lstStyle/>
          <a:p>
            <a:pPr>
              <a:defRPr/>
            </a:pPr>
            <a:r>
              <a:rPr lang="en-US" dirty="0">
                <a:solidFill>
                  <a:srgbClr val="000000"/>
                </a:solidFill>
              </a:rPr>
              <a:t>Slide </a:t>
            </a:r>
            <a:fld id="{B8CEA8C7-14BF-4985-8480-6278AAA056A2}" type="slidenum">
              <a:rPr lang="en-US">
                <a:solidFill>
                  <a:srgbClr val="000000"/>
                </a:solidFill>
              </a:rPr>
              <a:pPr>
                <a:defRPr/>
              </a:pPr>
              <a:t>2</a:t>
            </a:fld>
            <a:endParaRPr lang="en-US" dirty="0">
              <a:solidFill>
                <a:srgbClr val="000000"/>
              </a:solidFill>
            </a:endParaRPr>
          </a:p>
        </p:txBody>
      </p:sp>
      <p:sp>
        <p:nvSpPr>
          <p:cNvPr id="2056" name="Rectangle 2"/>
          <p:cNvSpPr>
            <a:spLocks noGrp="1" noChangeArrowheads="1"/>
          </p:cNvSpPr>
          <p:nvPr>
            <p:ph type="title"/>
          </p:nvPr>
        </p:nvSpPr>
        <p:spPr>
          <a:xfrm>
            <a:off x="-1219200" y="78439"/>
            <a:ext cx="8534400" cy="685800"/>
          </a:xfrm>
        </p:spPr>
        <p:txBody>
          <a:bodyPr/>
          <a:lstStyle/>
          <a:p>
            <a:pPr eaLnBrk="1" hangingPunct="1"/>
            <a:r>
              <a:rPr lang="en-US" sz="4400" b="1" dirty="0">
                <a:solidFill>
                  <a:srgbClr val="FF0000"/>
                </a:solidFill>
              </a:rPr>
              <a:t>TA evaluations</a:t>
            </a:r>
          </a:p>
        </p:txBody>
      </p:sp>
      <p:sp>
        <p:nvSpPr>
          <p:cNvPr id="2057" name="Rectangle 3"/>
          <p:cNvSpPr>
            <a:spLocks noGrp="1" noChangeArrowheads="1"/>
          </p:cNvSpPr>
          <p:nvPr>
            <p:ph type="body" idx="1"/>
          </p:nvPr>
        </p:nvSpPr>
        <p:spPr>
          <a:xfrm>
            <a:off x="251520" y="836712"/>
            <a:ext cx="9144000" cy="5500688"/>
          </a:xfrm>
        </p:spPr>
        <p:txBody>
          <a:bodyPr/>
          <a:lstStyle/>
          <a:p>
            <a:pPr eaLnBrk="1" hangingPunct="1"/>
            <a:endParaRPr lang="en-US" dirty="0"/>
          </a:p>
          <a:p>
            <a:pPr eaLnBrk="1" hangingPunct="1">
              <a:lnSpc>
                <a:spcPct val="60000"/>
              </a:lnSpc>
            </a:pPr>
            <a:endParaRPr lang="en-US" b="1" dirty="0"/>
          </a:p>
        </p:txBody>
      </p:sp>
      <p:sp>
        <p:nvSpPr>
          <p:cNvPr id="11" name="Rectangle 2"/>
          <p:cNvSpPr txBox="1">
            <a:spLocks noChangeArrowheads="1"/>
          </p:cNvSpPr>
          <p:nvPr/>
        </p:nvSpPr>
        <p:spPr bwMode="auto">
          <a:xfrm>
            <a:off x="171507" y="44958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eaLnBrk="1" hangingPunct="1"/>
            <a:r>
              <a:rPr lang="en-US" kern="0" dirty="0"/>
              <a:t>Also if you have not done it yet, fill out the </a:t>
            </a:r>
            <a:r>
              <a:rPr lang="en-US" kern="0" dirty="0">
                <a:solidFill>
                  <a:srgbClr val="FF0000"/>
                </a:solidFill>
              </a:rPr>
              <a:t>teaching evaluations</a:t>
            </a:r>
          </a:p>
        </p:txBody>
      </p:sp>
      <p:sp>
        <p:nvSpPr>
          <p:cNvPr id="13" name="TextBox 12"/>
          <p:cNvSpPr txBox="1">
            <a:spLocks noChangeArrowheads="1"/>
          </p:cNvSpPr>
          <p:nvPr/>
        </p:nvSpPr>
        <p:spPr bwMode="auto">
          <a:xfrm>
            <a:off x="188351" y="5385609"/>
            <a:ext cx="9144000" cy="1116124"/>
          </a:xfrm>
          <a:prstGeom prst="rect">
            <a:avLst/>
          </a:prstGeom>
          <a:noFill/>
          <a:ln w="9525">
            <a:noFill/>
            <a:miter lim="800000"/>
            <a:headEnd/>
            <a:tailEnd/>
          </a:ln>
        </p:spPr>
        <p:txBody>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indent="-342900">
              <a:spcBef>
                <a:spcPct val="20000"/>
              </a:spcBef>
              <a:defRPr/>
            </a:pPr>
            <a:r>
              <a:rPr lang="en-CA" b="1" dirty="0">
                <a:latin typeface="+mn-lt"/>
              </a:rPr>
              <a:t>https://eval.olt.ubc.ca/science. </a:t>
            </a:r>
          </a:p>
          <a:p>
            <a:pPr marL="342900" indent="-342900">
              <a:spcBef>
                <a:spcPct val="20000"/>
              </a:spcBef>
              <a:defRPr/>
            </a:pPr>
            <a:r>
              <a:rPr lang="en-CA" dirty="0">
                <a:latin typeface="+mn-lt"/>
              </a:rPr>
              <a:t>login to the site using your CWL</a:t>
            </a:r>
          </a:p>
        </p:txBody>
      </p:sp>
      <p:sp>
        <p:nvSpPr>
          <p:cNvPr id="16" name="Rectangle 3"/>
          <p:cNvSpPr txBox="1">
            <a:spLocks noChangeArrowheads="1"/>
          </p:cNvSpPr>
          <p:nvPr/>
        </p:nvSpPr>
        <p:spPr bwMode="auto">
          <a:xfrm>
            <a:off x="202206" y="840343"/>
            <a:ext cx="9144000" cy="2232248"/>
          </a:xfrm>
          <a:prstGeom prst="rect">
            <a:avLst/>
          </a:prstGeom>
          <a:noFill/>
          <a:ln w="9525">
            <a:noFill/>
            <a:miter lim="800000"/>
            <a:headEnd/>
            <a:tailEnd/>
          </a:ln>
        </p:spPr>
        <p:txBody>
          <a:bodyPr/>
          <a:lstStyle/>
          <a:p>
            <a:pPr marL="342900" indent="-342900">
              <a:spcBef>
                <a:spcPct val="20000"/>
              </a:spcBef>
              <a:defRPr/>
            </a:pPr>
            <a:r>
              <a:rPr lang="en-US" sz="3600" b="1" kern="0" dirty="0">
                <a:solidFill>
                  <a:schemeClr val="accent6"/>
                </a:solidFill>
                <a:latin typeface="+mn-lt"/>
              </a:rPr>
              <a:t>Teaching Assistant</a:t>
            </a:r>
          </a:p>
          <a:p>
            <a:pPr marL="342900" indent="-342900">
              <a:spcBef>
                <a:spcPct val="20000"/>
              </a:spcBef>
              <a:defRPr/>
            </a:pPr>
            <a:endParaRPr lang="en-US" sz="2400" b="1" kern="0" dirty="0">
              <a:solidFill>
                <a:schemeClr val="accent6"/>
              </a:solidFill>
              <a:latin typeface="+mn-lt"/>
            </a:endParaRPr>
          </a:p>
        </p:txBody>
      </p:sp>
      <p:sp>
        <p:nvSpPr>
          <p:cNvPr id="17" name="TextBox 16">
            <a:extLst>
              <a:ext uri="{FF2B5EF4-FFF2-40B4-BE49-F238E27FC236}">
                <a16:creationId xmlns:a16="http://schemas.microsoft.com/office/drawing/2014/main" id="{627EAE40-C54E-45F1-9130-8DFE4322C0E6}"/>
              </a:ext>
            </a:extLst>
          </p:cNvPr>
          <p:cNvSpPr txBox="1"/>
          <p:nvPr/>
        </p:nvSpPr>
        <p:spPr>
          <a:xfrm>
            <a:off x="3321601" y="1495632"/>
            <a:ext cx="2252540" cy="707886"/>
          </a:xfrm>
          <a:prstGeom prst="rect">
            <a:avLst/>
          </a:prstGeom>
          <a:noFill/>
        </p:spPr>
        <p:txBody>
          <a:bodyPr wrap="none" rtlCol="0">
            <a:spAutoFit/>
          </a:bodyPr>
          <a:lstStyle/>
          <a:p>
            <a:pPr algn="ctr"/>
            <a:r>
              <a:rPr lang="en-CA" sz="2000" b="1" dirty="0">
                <a:latin typeface="+mn-lt"/>
              </a:rPr>
              <a:t>Daniele Reda </a:t>
            </a:r>
          </a:p>
          <a:p>
            <a:pPr algn="ctr"/>
            <a:r>
              <a:rPr lang="en-CA" sz="2000" dirty="0">
                <a:solidFill>
                  <a:srgbClr val="00B050"/>
                </a:solidFill>
                <a:latin typeface="+mn-lt"/>
              </a:rPr>
              <a:t>dreda@cs.ubc.ca </a:t>
            </a:r>
            <a:endParaRPr lang="en-CA" sz="2000" dirty="0">
              <a:latin typeface="+mn-lt"/>
            </a:endParaRPr>
          </a:p>
        </p:txBody>
      </p:sp>
      <p:sp>
        <p:nvSpPr>
          <p:cNvPr id="18" name="TextBox 17">
            <a:extLst>
              <a:ext uri="{FF2B5EF4-FFF2-40B4-BE49-F238E27FC236}">
                <a16:creationId xmlns:a16="http://schemas.microsoft.com/office/drawing/2014/main" id="{19D57D49-B1A0-4769-8A78-040F71E1D836}"/>
              </a:ext>
            </a:extLst>
          </p:cNvPr>
          <p:cNvSpPr txBox="1"/>
          <p:nvPr/>
        </p:nvSpPr>
        <p:spPr>
          <a:xfrm>
            <a:off x="202206" y="1495632"/>
            <a:ext cx="2723823" cy="1015663"/>
          </a:xfrm>
          <a:prstGeom prst="rect">
            <a:avLst/>
          </a:prstGeom>
          <a:noFill/>
        </p:spPr>
        <p:txBody>
          <a:bodyPr wrap="none" rtlCol="0">
            <a:spAutoFit/>
          </a:bodyPr>
          <a:lstStyle/>
          <a:p>
            <a:pPr algn="ctr"/>
            <a:r>
              <a:rPr lang="en-CA" sz="2000" b="1" dirty="0" err="1">
                <a:latin typeface="+mj-lt"/>
              </a:rPr>
              <a:t>Grigorii</a:t>
            </a:r>
            <a:r>
              <a:rPr lang="en-CA" sz="2000" b="1" dirty="0">
                <a:latin typeface="+mj-lt"/>
              </a:rPr>
              <a:t> </a:t>
            </a:r>
            <a:r>
              <a:rPr lang="en-CA" sz="2000" b="1" dirty="0" err="1">
                <a:latin typeface="+mj-lt"/>
              </a:rPr>
              <a:t>Guz</a:t>
            </a:r>
            <a:r>
              <a:rPr lang="en-CA" sz="2000" b="1" dirty="0">
                <a:latin typeface="+mj-lt"/>
              </a:rPr>
              <a:t> </a:t>
            </a:r>
          </a:p>
          <a:p>
            <a:pPr algn="ctr"/>
            <a:r>
              <a:rPr lang="en-CA" sz="2000" dirty="0">
                <a:solidFill>
                  <a:srgbClr val="00B050"/>
                </a:solidFill>
                <a:latin typeface="+mn-lt"/>
              </a:rPr>
              <a:t>g.guz@alumni.ubc.ca </a:t>
            </a:r>
          </a:p>
          <a:p>
            <a:pPr algn="ctr"/>
            <a:endParaRPr lang="en-CA" sz="2000" dirty="0">
              <a:latin typeface="+mn-lt"/>
            </a:endParaRPr>
          </a:p>
        </p:txBody>
      </p:sp>
      <p:sp>
        <p:nvSpPr>
          <p:cNvPr id="22" name="TextBox 21">
            <a:extLst>
              <a:ext uri="{FF2B5EF4-FFF2-40B4-BE49-F238E27FC236}">
                <a16:creationId xmlns:a16="http://schemas.microsoft.com/office/drawing/2014/main" id="{08003F40-CEE6-4F7A-A1F4-BC60CC19EA1C}"/>
              </a:ext>
            </a:extLst>
          </p:cNvPr>
          <p:cNvSpPr txBox="1"/>
          <p:nvPr/>
        </p:nvSpPr>
        <p:spPr>
          <a:xfrm>
            <a:off x="5982965" y="1495632"/>
            <a:ext cx="2553904" cy="707886"/>
          </a:xfrm>
          <a:prstGeom prst="rect">
            <a:avLst/>
          </a:prstGeom>
          <a:noFill/>
        </p:spPr>
        <p:txBody>
          <a:bodyPr wrap="none" rtlCol="0">
            <a:spAutoFit/>
          </a:bodyPr>
          <a:lstStyle/>
          <a:p>
            <a:pPr algn="ctr"/>
            <a:r>
              <a:rPr lang="en-CA" sz="2000" b="1" dirty="0">
                <a:latin typeface="+mn-lt"/>
              </a:rPr>
              <a:t>Matthew Wilson </a:t>
            </a:r>
          </a:p>
          <a:p>
            <a:pPr algn="ctr"/>
            <a:r>
              <a:rPr lang="en-CA" sz="2000" dirty="0">
                <a:solidFill>
                  <a:srgbClr val="00B050"/>
                </a:solidFill>
                <a:latin typeface="+mn-lt"/>
              </a:rPr>
              <a:t>matwilso@cs.ubc.ca</a:t>
            </a:r>
            <a:endParaRPr lang="en-CA" sz="2000" dirty="0">
              <a:latin typeface="+mn-lt"/>
            </a:endParaRPr>
          </a:p>
        </p:txBody>
      </p:sp>
      <p:pic>
        <p:nvPicPr>
          <p:cNvPr id="23" name="Picture 22">
            <a:extLst>
              <a:ext uri="{FF2B5EF4-FFF2-40B4-BE49-F238E27FC236}">
                <a16:creationId xmlns:a16="http://schemas.microsoft.com/office/drawing/2014/main" id="{DA1AC7AC-1DBC-4C0C-AA77-2EB3B41A4FAE}"/>
              </a:ext>
            </a:extLst>
          </p:cNvPr>
          <p:cNvPicPr>
            <a:picLocks noChangeAspect="1"/>
          </p:cNvPicPr>
          <p:nvPr/>
        </p:nvPicPr>
        <p:blipFill>
          <a:blip r:embed="rId3"/>
          <a:stretch>
            <a:fillRect/>
          </a:stretch>
        </p:blipFill>
        <p:spPr>
          <a:xfrm>
            <a:off x="6770569" y="2435950"/>
            <a:ext cx="1379695" cy="1635961"/>
          </a:xfrm>
          <a:prstGeom prst="rect">
            <a:avLst/>
          </a:prstGeom>
        </p:spPr>
      </p:pic>
      <p:pic>
        <p:nvPicPr>
          <p:cNvPr id="24" name="Picture 23">
            <a:extLst>
              <a:ext uri="{FF2B5EF4-FFF2-40B4-BE49-F238E27FC236}">
                <a16:creationId xmlns:a16="http://schemas.microsoft.com/office/drawing/2014/main" id="{3A40BAA4-9F07-4E22-AAF3-3FAE7ADDC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144" y="2329165"/>
            <a:ext cx="1235454" cy="1645079"/>
          </a:xfrm>
          <a:prstGeom prst="rect">
            <a:avLst/>
          </a:prstGeom>
        </p:spPr>
      </p:pic>
      <p:pic>
        <p:nvPicPr>
          <p:cNvPr id="25" name="Picture 24">
            <a:extLst>
              <a:ext uri="{FF2B5EF4-FFF2-40B4-BE49-F238E27FC236}">
                <a16:creationId xmlns:a16="http://schemas.microsoft.com/office/drawing/2014/main" id="{ABB503AE-FD96-4810-AF19-A8C4E0860F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163" y="2393392"/>
            <a:ext cx="1379695" cy="1773894"/>
          </a:xfrm>
          <a:prstGeom prst="rect">
            <a:avLst/>
          </a:prstGeom>
        </p:spPr>
      </p:pic>
    </p:spTree>
    <p:extLst>
      <p:ext uri="{BB962C8B-B14F-4D97-AF65-F5344CB8AC3E}">
        <p14:creationId xmlns:p14="http://schemas.microsoft.com/office/powerpoint/2010/main" val="101342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fld id="{8B0CB432-B4B5-4B8E-9390-2695D36BF23F}" type="slidenum">
              <a:rPr lang="en-US" altLang="en-US">
                <a:solidFill>
                  <a:srgbClr val="000000"/>
                </a:solidFill>
              </a:rPr>
              <a:pPr/>
              <a:t>20</a:t>
            </a:fld>
            <a:endParaRPr lang="en-US" altLang="en-US">
              <a:solidFill>
                <a:srgbClr val="000000"/>
              </a:solidFill>
            </a:endParaRPr>
          </a:p>
        </p:txBody>
      </p:sp>
      <p:sp>
        <p:nvSpPr>
          <p:cNvPr id="111619" name="Rectangle 3"/>
          <p:cNvSpPr>
            <a:spLocks noGrp="1" noChangeArrowheads="1"/>
          </p:cNvSpPr>
          <p:nvPr>
            <p:ph type="title" idx="4294967295"/>
          </p:nvPr>
        </p:nvSpPr>
        <p:spPr>
          <a:xfrm>
            <a:off x="457200" y="0"/>
            <a:ext cx="7543800" cy="1295400"/>
          </a:xfrm>
        </p:spPr>
        <p:txBody>
          <a:bodyPr/>
          <a:lstStyle/>
          <a:p>
            <a:r>
              <a:rPr lang="en-US" dirty="0"/>
              <a:t>Other MLN applications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7" name="TextBox 6"/>
          <p:cNvSpPr txBox="1"/>
          <p:nvPr/>
        </p:nvSpPr>
        <p:spPr>
          <a:xfrm>
            <a:off x="152400" y="1752600"/>
            <a:ext cx="8229600" cy="547842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800" b="1" dirty="0">
                <a:latin typeface="+mn-lt"/>
              </a:rPr>
              <a:t>Information Extraction</a:t>
            </a:r>
          </a:p>
          <a:p>
            <a:pPr marL="457200" indent="-457200">
              <a:spcAft>
                <a:spcPts val="1200"/>
              </a:spcAft>
              <a:buFont typeface="Arial" panose="020B0604020202020204" pitchFamily="34" charset="0"/>
              <a:buChar char="•"/>
            </a:pPr>
            <a:r>
              <a:rPr lang="en-CA" sz="2800" b="1" dirty="0">
                <a:latin typeface="+mn-lt"/>
              </a:rPr>
              <a:t>Co-reference Resolution Robot Mapping </a:t>
            </a:r>
            <a:r>
              <a:rPr lang="en-CA" sz="2800" dirty="0">
                <a:latin typeface="+mn-lt"/>
              </a:rPr>
              <a:t>(infer the map of an indoor environment from laser range data)</a:t>
            </a:r>
          </a:p>
          <a:p>
            <a:pPr marL="457200" indent="-457200">
              <a:spcAft>
                <a:spcPts val="1200"/>
              </a:spcAft>
              <a:buFont typeface="Arial" panose="020B0604020202020204" pitchFamily="34" charset="0"/>
              <a:buChar char="•"/>
            </a:pPr>
            <a:r>
              <a:rPr lang="en-CA" sz="2800" b="1" dirty="0">
                <a:latin typeface="+mn-lt"/>
              </a:rPr>
              <a:t>Link-based Clustering </a:t>
            </a:r>
            <a:r>
              <a:rPr lang="en-CA" sz="2800" dirty="0">
                <a:latin typeface="+mn-lt"/>
              </a:rPr>
              <a:t>(uses relationships among the objects in determining similarity)</a:t>
            </a:r>
          </a:p>
          <a:p>
            <a:pPr marL="457200" indent="-457200">
              <a:spcAft>
                <a:spcPts val="1200"/>
              </a:spcAft>
              <a:buFont typeface="Arial" panose="020B0604020202020204" pitchFamily="34" charset="0"/>
              <a:buChar char="•"/>
            </a:pPr>
            <a:r>
              <a:rPr lang="en-CA" sz="2800" b="1" dirty="0">
                <a:latin typeface="+mn-lt"/>
              </a:rPr>
              <a:t>Ontologies extraction from Text</a:t>
            </a:r>
          </a:p>
          <a:p>
            <a:pPr marL="457200" indent="-457200">
              <a:spcAft>
                <a:spcPts val="1200"/>
              </a:spcAft>
              <a:buFont typeface="Arial" panose="020B0604020202020204" pitchFamily="34" charset="0"/>
              <a:buChar char="•"/>
            </a:pPr>
            <a:r>
              <a:rPr lang="en-CA" sz="2800" b="1" dirty="0">
                <a:latin typeface="+mn-lt"/>
              </a:rPr>
              <a:t>…..</a:t>
            </a:r>
          </a:p>
          <a:p>
            <a:pPr marL="457200" indent="-457200">
              <a:spcAft>
                <a:spcPts val="1200"/>
              </a:spcAft>
              <a:buFont typeface="Arial" panose="020B0604020202020204" pitchFamily="34" charset="0"/>
              <a:buChar char="•"/>
            </a:pPr>
            <a:endParaRPr lang="en-CA" sz="2800" dirty="0">
              <a:latin typeface="+mn-lt"/>
            </a:endParaRPr>
          </a:p>
          <a:p>
            <a:pPr marL="457200" indent="-457200">
              <a:spcAft>
                <a:spcPts val="1200"/>
              </a:spcAft>
              <a:buFont typeface="Arial" panose="020B0604020202020204" pitchFamily="34" charset="0"/>
              <a:buChar char="•"/>
            </a:pPr>
            <a:endParaRPr lang="en-CA" sz="2800" dirty="0">
              <a:latin typeface="+mn-lt"/>
            </a:endParaRPr>
          </a:p>
        </p:txBody>
      </p:sp>
    </p:spTree>
    <p:extLst>
      <p:ext uri="{BB962C8B-B14F-4D97-AF65-F5344CB8AC3E}">
        <p14:creationId xmlns:p14="http://schemas.microsoft.com/office/powerpoint/2010/main" val="273974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21</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CA" sz="2800" b="1" kern="0" dirty="0">
                <a:solidFill>
                  <a:srgbClr val="FFFFFF">
                    <a:lumMod val="65000"/>
                  </a:srgbClr>
                </a:solidFill>
                <a:latin typeface="Arial Unicode MS"/>
              </a:rPr>
              <a:t>Recap of MLN</a:t>
            </a:r>
          </a:p>
          <a:p>
            <a:pPr marL="342900" indent="-342900">
              <a:spcBef>
                <a:spcPct val="20000"/>
              </a:spcBef>
              <a:buFont typeface="Arial" pitchFamily="34" charset="0"/>
              <a:buChar char="•"/>
              <a:defRPr/>
            </a:pPr>
            <a:r>
              <a:rPr lang="en-CA" sz="2800" b="1" kern="0" dirty="0">
                <a:solidFill>
                  <a:srgbClr val="000000"/>
                </a:solidFill>
                <a:latin typeface="Arial Unicode MS"/>
              </a:rPr>
              <a:t>Markov Logic: applications</a:t>
            </a:r>
          </a:p>
          <a:p>
            <a:pPr marL="800100" lvl="1" indent="-342900">
              <a:spcBef>
                <a:spcPct val="20000"/>
              </a:spcBef>
              <a:buFont typeface="Arial" pitchFamily="34" charset="0"/>
              <a:buChar char="•"/>
              <a:defRPr/>
            </a:pPr>
            <a:r>
              <a:rPr lang="en-CA" sz="2800" b="1" kern="0" dirty="0">
                <a:solidFill>
                  <a:schemeClr val="bg2">
                    <a:lumMod val="40000"/>
                    <a:lumOff val="60000"/>
                  </a:schemeClr>
                </a:solidFill>
                <a:latin typeface="Arial Unicode MS"/>
              </a:rPr>
              <a:t>Entity resolution</a:t>
            </a:r>
          </a:p>
          <a:p>
            <a:pPr marL="800100" lvl="1" indent="-342900">
              <a:spcBef>
                <a:spcPct val="20000"/>
              </a:spcBef>
              <a:buFont typeface="Arial" pitchFamily="34" charset="0"/>
              <a:buChar char="•"/>
              <a:defRPr/>
            </a:pPr>
            <a:r>
              <a:rPr lang="en-CA" sz="2800" b="1" kern="0" dirty="0">
                <a:latin typeface="Arial Unicode MS"/>
              </a:rPr>
              <a:t>Statistical Parsing!</a:t>
            </a:r>
          </a:p>
          <a:p>
            <a:pPr marL="342900" indent="-342900">
              <a:spcBef>
                <a:spcPct val="20000"/>
              </a:spcBef>
              <a:buFont typeface="Arial" pitchFamily="34" charset="0"/>
              <a:buChar char="•"/>
              <a:defRPr/>
            </a:pPr>
            <a:endParaRPr lang="en-CA" sz="2800" b="1" kern="0" dirty="0">
              <a:solidFill>
                <a:srgbClr val="000000"/>
              </a:solidFill>
              <a:latin typeface="Arial Unicode MS"/>
            </a:endParaRPr>
          </a:p>
          <a:p>
            <a:pPr marL="800100" lvl="1" indent="-342900">
              <a:spcBef>
                <a:spcPct val="20000"/>
              </a:spcBef>
              <a:buFont typeface="Arial" pitchFamily="34" charset="0"/>
              <a:buChar char="•"/>
              <a:defRPr/>
            </a:pPr>
            <a:endParaRPr lang="en-CA" sz="2400" b="1"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800100" lvl="1"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a:spcBef>
                <a:spcPct val="20000"/>
              </a:spcBef>
              <a:defRPr/>
            </a:pPr>
            <a:endParaRPr lang="en-US" sz="2800" kern="0" dirty="0">
              <a:solidFill>
                <a:srgbClr val="000000"/>
              </a:solidFill>
              <a:latin typeface="Arial Unicode MS"/>
            </a:endParaRPr>
          </a:p>
          <a:p>
            <a:pPr marL="342900" indent="-342900">
              <a:spcBef>
                <a:spcPct val="20000"/>
              </a:spcBef>
              <a:defRPr/>
            </a:pPr>
            <a:endParaRPr lang="en-US" sz="2800" kern="0" dirty="0">
              <a:solidFill>
                <a:srgbClr val="808080"/>
              </a:solidFill>
              <a:latin typeface="Arial Unicode MS"/>
            </a:endParaRPr>
          </a:p>
          <a:p>
            <a:pPr marL="342900" indent="-342900">
              <a:spcBef>
                <a:spcPct val="20000"/>
              </a:spcBef>
              <a:buFontTx/>
              <a:buChar char="•"/>
              <a:defRPr/>
            </a:pPr>
            <a:endParaRPr lang="en-US" sz="2800" kern="0" dirty="0">
              <a:solidFill>
                <a:srgbClr val="808080"/>
              </a:solidFill>
              <a:latin typeface="Arial Unicode MS"/>
            </a:endParaRPr>
          </a:p>
        </p:txBody>
      </p:sp>
    </p:spTree>
    <p:extLst>
      <p:ext uri="{BB962C8B-B14F-4D97-AF65-F5344CB8AC3E}">
        <p14:creationId xmlns:p14="http://schemas.microsoft.com/office/powerpoint/2010/main" val="49891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en-US"/>
              <a:t>Statistical Parsing</a:t>
            </a:r>
          </a:p>
        </p:txBody>
      </p:sp>
      <p:sp>
        <p:nvSpPr>
          <p:cNvPr id="22531" name="Rectangle 5"/>
          <p:cNvSpPr>
            <a:spLocks noGrp="1" noChangeArrowheads="1"/>
          </p:cNvSpPr>
          <p:nvPr>
            <p:ph type="body" sz="half" idx="1"/>
          </p:nvPr>
        </p:nvSpPr>
        <p:spPr>
          <a:xfrm>
            <a:off x="457200" y="1719263"/>
            <a:ext cx="4876800" cy="4300537"/>
          </a:xfrm>
        </p:spPr>
        <p:txBody>
          <a:bodyPr/>
          <a:lstStyle/>
          <a:p>
            <a:pPr eaLnBrk="1" hangingPunct="1">
              <a:lnSpc>
                <a:spcPct val="90000"/>
              </a:lnSpc>
            </a:pPr>
            <a:r>
              <a:rPr lang="en-US" altLang="en-US" sz="2600" b="1" dirty="0"/>
              <a:t>Input:</a:t>
            </a:r>
            <a:r>
              <a:rPr lang="en-US" altLang="en-US" sz="2600" dirty="0"/>
              <a:t> Sentence</a:t>
            </a:r>
          </a:p>
          <a:p>
            <a:pPr eaLnBrk="1" hangingPunct="1">
              <a:lnSpc>
                <a:spcPct val="90000"/>
              </a:lnSpc>
            </a:pPr>
            <a:r>
              <a:rPr lang="en-US" altLang="en-US" sz="2600" b="1" dirty="0"/>
              <a:t>Output:</a:t>
            </a:r>
            <a:r>
              <a:rPr lang="en-US" altLang="en-US" sz="2600" dirty="0"/>
              <a:t> Most probable parse</a:t>
            </a:r>
          </a:p>
          <a:p>
            <a:pPr eaLnBrk="1" hangingPunct="1">
              <a:lnSpc>
                <a:spcPct val="90000"/>
              </a:lnSpc>
            </a:pPr>
            <a:r>
              <a:rPr lang="en-US" altLang="en-US" sz="2600" b="1" dirty="0"/>
              <a:t>PCFG:</a:t>
            </a:r>
            <a:r>
              <a:rPr lang="en-US" altLang="en-US" sz="2600" dirty="0"/>
              <a:t> Production rules</a:t>
            </a:r>
            <a:br>
              <a:rPr lang="en-US" altLang="en-US" sz="2600" dirty="0"/>
            </a:br>
            <a:r>
              <a:rPr lang="en-US" altLang="en-US" sz="2600" dirty="0"/>
              <a:t>with probabilities</a:t>
            </a:r>
          </a:p>
          <a:p>
            <a:pPr lvl="1" eaLnBrk="1" hangingPunct="1">
              <a:lnSpc>
                <a:spcPct val="90000"/>
              </a:lnSpc>
              <a:buFont typeface="Wingdings" pitchFamily="2" charset="2"/>
              <a:buNone/>
            </a:pPr>
            <a:r>
              <a:rPr lang="en-US" altLang="en-US" sz="2200" dirty="0"/>
              <a:t>E.g.:   </a:t>
            </a:r>
            <a:r>
              <a:rPr lang="en-US" altLang="en-US" sz="2200" dirty="0">
                <a:solidFill>
                  <a:schemeClr val="bg2"/>
                </a:solidFill>
              </a:rPr>
              <a:t>0.7   NP </a:t>
            </a:r>
            <a:r>
              <a:rPr lang="en-US" altLang="en-US" sz="2200" dirty="0">
                <a:solidFill>
                  <a:schemeClr val="bg2"/>
                </a:solidFill>
                <a:cs typeface="Arial" charset="0"/>
              </a:rPr>
              <a:t>→ N</a:t>
            </a:r>
          </a:p>
          <a:p>
            <a:pPr lvl="1" eaLnBrk="1" hangingPunct="1">
              <a:lnSpc>
                <a:spcPct val="90000"/>
              </a:lnSpc>
              <a:buFont typeface="Wingdings" pitchFamily="2" charset="2"/>
              <a:buNone/>
            </a:pPr>
            <a:r>
              <a:rPr lang="en-US" altLang="en-US" sz="2200" dirty="0">
                <a:solidFill>
                  <a:schemeClr val="bg2"/>
                </a:solidFill>
                <a:cs typeface="Arial" charset="0"/>
              </a:rPr>
              <a:t>          0.3    NP → </a:t>
            </a:r>
            <a:r>
              <a:rPr lang="en-US" altLang="en-US" sz="2200" dirty="0" err="1">
                <a:solidFill>
                  <a:schemeClr val="bg2"/>
                </a:solidFill>
                <a:cs typeface="Arial" charset="0"/>
              </a:rPr>
              <a:t>Det</a:t>
            </a:r>
            <a:r>
              <a:rPr lang="en-US" altLang="en-US" sz="2200" dirty="0">
                <a:solidFill>
                  <a:schemeClr val="bg2"/>
                </a:solidFill>
                <a:cs typeface="Arial" charset="0"/>
              </a:rPr>
              <a:t> N</a:t>
            </a:r>
          </a:p>
          <a:p>
            <a:pPr eaLnBrk="1" hangingPunct="1">
              <a:lnSpc>
                <a:spcPct val="90000"/>
              </a:lnSpc>
            </a:pPr>
            <a:r>
              <a:rPr lang="en-US" altLang="en-US" sz="2600" b="1" dirty="0">
                <a:solidFill>
                  <a:schemeClr val="bg1">
                    <a:lumMod val="85000"/>
                  </a:schemeClr>
                </a:solidFill>
              </a:rPr>
              <a:t>WCFG:</a:t>
            </a:r>
            <a:r>
              <a:rPr lang="en-US" altLang="en-US" sz="2600" dirty="0">
                <a:solidFill>
                  <a:schemeClr val="bg1">
                    <a:lumMod val="85000"/>
                  </a:schemeClr>
                </a:solidFill>
              </a:rPr>
              <a:t> Production rules</a:t>
            </a:r>
            <a:br>
              <a:rPr lang="en-US" altLang="en-US" sz="2600" dirty="0">
                <a:solidFill>
                  <a:schemeClr val="bg1">
                    <a:lumMod val="85000"/>
                  </a:schemeClr>
                </a:solidFill>
              </a:rPr>
            </a:br>
            <a:r>
              <a:rPr lang="en-US" altLang="en-US" sz="2600" dirty="0">
                <a:solidFill>
                  <a:schemeClr val="bg1">
                    <a:lumMod val="85000"/>
                  </a:schemeClr>
                </a:solidFill>
              </a:rPr>
              <a:t>with weights (equivalent)</a:t>
            </a:r>
          </a:p>
          <a:p>
            <a:pPr eaLnBrk="1" hangingPunct="1">
              <a:lnSpc>
                <a:spcPct val="90000"/>
              </a:lnSpc>
            </a:pPr>
            <a:r>
              <a:rPr lang="en-US" altLang="en-US" sz="2600" dirty="0"/>
              <a:t>Chomsky normal form:</a:t>
            </a:r>
          </a:p>
          <a:p>
            <a:pPr eaLnBrk="1" hangingPunct="1">
              <a:lnSpc>
                <a:spcPct val="90000"/>
              </a:lnSpc>
              <a:buFont typeface="Wingdings" pitchFamily="2" charset="2"/>
              <a:buNone/>
            </a:pPr>
            <a:r>
              <a:rPr lang="en-US" altLang="en-US" sz="2600" dirty="0"/>
              <a:t>	</a:t>
            </a:r>
            <a:r>
              <a:rPr lang="en-US" altLang="en-US" sz="2600" dirty="0">
                <a:solidFill>
                  <a:schemeClr val="bg2"/>
                </a:solidFill>
              </a:rPr>
              <a:t>A </a:t>
            </a:r>
            <a:r>
              <a:rPr lang="en-US" altLang="en-US" sz="2600" dirty="0">
                <a:solidFill>
                  <a:schemeClr val="bg2"/>
                </a:solidFill>
                <a:cs typeface="Arial" charset="0"/>
              </a:rPr>
              <a:t>→ B C</a:t>
            </a:r>
            <a:r>
              <a:rPr lang="en-US" altLang="en-US" sz="2600" dirty="0">
                <a:cs typeface="Arial" charset="0"/>
              </a:rPr>
              <a:t>  or  </a:t>
            </a:r>
            <a:r>
              <a:rPr lang="en-US" altLang="en-US" sz="2600" dirty="0">
                <a:solidFill>
                  <a:schemeClr val="bg2"/>
                </a:solidFill>
                <a:cs typeface="Arial" charset="0"/>
              </a:rPr>
              <a:t>A → a</a:t>
            </a:r>
          </a:p>
        </p:txBody>
      </p:sp>
      <p:grpSp>
        <p:nvGrpSpPr>
          <p:cNvPr id="22532" name="Group 35"/>
          <p:cNvGrpSpPr>
            <a:grpSpLocks/>
          </p:cNvGrpSpPr>
          <p:nvPr/>
        </p:nvGrpSpPr>
        <p:grpSpPr bwMode="auto">
          <a:xfrm>
            <a:off x="4953000" y="1752600"/>
            <a:ext cx="3248025" cy="3838575"/>
            <a:chOff x="3024" y="1056"/>
            <a:chExt cx="2046" cy="2418"/>
          </a:xfrm>
        </p:grpSpPr>
        <p:sp>
          <p:nvSpPr>
            <p:cNvPr id="22533" name="Text Box 8"/>
            <p:cNvSpPr txBox="1">
              <a:spLocks noChangeArrowheads="1"/>
            </p:cNvSpPr>
            <p:nvPr/>
          </p:nvSpPr>
          <p:spPr bwMode="auto">
            <a:xfrm>
              <a:off x="3792" y="105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S</a:t>
              </a:r>
            </a:p>
          </p:txBody>
        </p:sp>
        <p:sp>
          <p:nvSpPr>
            <p:cNvPr id="22534" name="Text Box 11"/>
            <p:cNvSpPr txBox="1">
              <a:spLocks noChangeArrowheads="1"/>
            </p:cNvSpPr>
            <p:nvPr/>
          </p:nvSpPr>
          <p:spPr bwMode="auto">
            <a:xfrm>
              <a:off x="3024" y="3186"/>
              <a:ext cx="20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John    ate   the   pizza</a:t>
              </a:r>
            </a:p>
          </p:txBody>
        </p:sp>
        <p:sp>
          <p:nvSpPr>
            <p:cNvPr id="22535" name="Text Box 14"/>
            <p:cNvSpPr txBox="1">
              <a:spLocks noChangeArrowheads="1"/>
            </p:cNvSpPr>
            <p:nvPr/>
          </p:nvSpPr>
          <p:spPr bwMode="auto">
            <a:xfrm>
              <a:off x="3360" y="1968"/>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NP</a:t>
              </a:r>
            </a:p>
          </p:txBody>
        </p:sp>
        <p:sp>
          <p:nvSpPr>
            <p:cNvPr id="22536" name="Text Box 15"/>
            <p:cNvSpPr txBox="1">
              <a:spLocks noChangeArrowheads="1"/>
            </p:cNvSpPr>
            <p:nvPr/>
          </p:nvSpPr>
          <p:spPr bwMode="auto">
            <a:xfrm>
              <a:off x="3984" y="1680"/>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VP</a:t>
              </a:r>
            </a:p>
          </p:txBody>
        </p:sp>
        <p:sp>
          <p:nvSpPr>
            <p:cNvPr id="22537" name="Text Box 16"/>
            <p:cNvSpPr txBox="1">
              <a:spLocks noChangeArrowheads="1"/>
            </p:cNvSpPr>
            <p:nvPr/>
          </p:nvSpPr>
          <p:spPr bwMode="auto">
            <a:xfrm>
              <a:off x="3168" y="259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a:t>
              </a:r>
            </a:p>
          </p:txBody>
        </p:sp>
        <p:sp>
          <p:nvSpPr>
            <p:cNvPr id="22538" name="Text Box 17"/>
            <p:cNvSpPr txBox="1">
              <a:spLocks noChangeArrowheads="1"/>
            </p:cNvSpPr>
            <p:nvPr/>
          </p:nvSpPr>
          <p:spPr bwMode="auto">
            <a:xfrm>
              <a:off x="3744"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V</a:t>
              </a:r>
            </a:p>
          </p:txBody>
        </p:sp>
        <p:sp>
          <p:nvSpPr>
            <p:cNvPr id="22539" name="Text Box 18"/>
            <p:cNvSpPr txBox="1">
              <a:spLocks noChangeArrowheads="1"/>
            </p:cNvSpPr>
            <p:nvPr/>
          </p:nvSpPr>
          <p:spPr bwMode="auto">
            <a:xfrm>
              <a:off x="4272" y="2208"/>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NP</a:t>
              </a:r>
            </a:p>
          </p:txBody>
        </p:sp>
        <p:sp>
          <p:nvSpPr>
            <p:cNvPr id="22540" name="Text Box 20"/>
            <p:cNvSpPr txBox="1">
              <a:spLocks noChangeArrowheads="1"/>
            </p:cNvSpPr>
            <p:nvPr/>
          </p:nvSpPr>
          <p:spPr bwMode="auto">
            <a:xfrm>
              <a:off x="4032" y="2640"/>
              <a:ext cx="4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Det</a:t>
              </a:r>
            </a:p>
          </p:txBody>
        </p:sp>
        <p:sp>
          <p:nvSpPr>
            <p:cNvPr id="22541" name="Text Box 21"/>
            <p:cNvSpPr txBox="1">
              <a:spLocks noChangeArrowheads="1"/>
            </p:cNvSpPr>
            <p:nvPr/>
          </p:nvSpPr>
          <p:spPr bwMode="auto">
            <a:xfrm>
              <a:off x="4608" y="264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a:t>
              </a:r>
            </a:p>
          </p:txBody>
        </p:sp>
        <p:sp>
          <p:nvSpPr>
            <p:cNvPr id="22542" name="Line 22"/>
            <p:cNvSpPr>
              <a:spLocks noChangeShapeType="1"/>
            </p:cNvSpPr>
            <p:nvPr/>
          </p:nvSpPr>
          <p:spPr bwMode="auto">
            <a:xfrm flipH="1">
              <a:off x="3552" y="1344"/>
              <a:ext cx="336"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3" name="Line 24"/>
            <p:cNvSpPr>
              <a:spLocks noChangeShapeType="1"/>
            </p:cNvSpPr>
            <p:nvPr/>
          </p:nvSpPr>
          <p:spPr bwMode="auto">
            <a:xfrm>
              <a:off x="3888" y="1344"/>
              <a:ext cx="24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4" name="Line 25"/>
            <p:cNvSpPr>
              <a:spLocks noChangeShapeType="1"/>
            </p:cNvSpPr>
            <p:nvPr/>
          </p:nvSpPr>
          <p:spPr bwMode="auto">
            <a:xfrm flipH="1">
              <a:off x="3312" y="2256"/>
              <a:ext cx="144"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5" name="Line 26"/>
            <p:cNvSpPr>
              <a:spLocks noChangeShapeType="1"/>
            </p:cNvSpPr>
            <p:nvPr/>
          </p:nvSpPr>
          <p:spPr bwMode="auto">
            <a:xfrm>
              <a:off x="3312" y="2880"/>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6" name="Line 27"/>
            <p:cNvSpPr>
              <a:spLocks noChangeShapeType="1"/>
            </p:cNvSpPr>
            <p:nvPr/>
          </p:nvSpPr>
          <p:spPr bwMode="auto">
            <a:xfrm flipH="1">
              <a:off x="3888" y="1920"/>
              <a:ext cx="24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7" name="Line 28"/>
            <p:cNvSpPr>
              <a:spLocks noChangeShapeType="1"/>
            </p:cNvSpPr>
            <p:nvPr/>
          </p:nvSpPr>
          <p:spPr bwMode="auto">
            <a:xfrm>
              <a:off x="4128" y="1920"/>
              <a:ext cx="336"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8" name="Line 29"/>
            <p:cNvSpPr>
              <a:spLocks noChangeShapeType="1"/>
            </p:cNvSpPr>
            <p:nvPr/>
          </p:nvSpPr>
          <p:spPr bwMode="auto">
            <a:xfrm flipH="1">
              <a:off x="4272" y="2448"/>
              <a:ext cx="192"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9" name="Line 30"/>
            <p:cNvSpPr>
              <a:spLocks noChangeShapeType="1"/>
            </p:cNvSpPr>
            <p:nvPr/>
          </p:nvSpPr>
          <p:spPr bwMode="auto">
            <a:xfrm>
              <a:off x="4464" y="2448"/>
              <a:ext cx="288"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50" name="Line 31"/>
            <p:cNvSpPr>
              <a:spLocks noChangeShapeType="1"/>
            </p:cNvSpPr>
            <p:nvPr/>
          </p:nvSpPr>
          <p:spPr bwMode="auto">
            <a:xfrm flipH="1">
              <a:off x="3840" y="2640"/>
              <a:ext cx="0" cy="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51" name="Line 33"/>
            <p:cNvSpPr>
              <a:spLocks noChangeShapeType="1"/>
            </p:cNvSpPr>
            <p:nvPr/>
          </p:nvSpPr>
          <p:spPr bwMode="auto">
            <a:xfrm>
              <a:off x="4272" y="2928"/>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52" name="Line 34"/>
            <p:cNvSpPr>
              <a:spLocks noChangeShapeType="1"/>
            </p:cNvSpPr>
            <p:nvPr/>
          </p:nvSpPr>
          <p:spPr bwMode="auto">
            <a:xfrm>
              <a:off x="4752" y="2928"/>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gr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fld id="{06B09841-F4EE-49F8-A184-560FC236D15C}"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164932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455295"/>
            <a:ext cx="7543800" cy="1295400"/>
          </a:xfrm>
        </p:spPr>
        <p:txBody>
          <a:bodyPr/>
          <a:lstStyle/>
          <a:p>
            <a:r>
              <a:rPr lang="en-CA" dirty="0"/>
              <a:t>Logical Representation of CFG</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23</a:t>
            </a:fld>
            <a:endParaRPr lang="en-US" altLang="en-US">
              <a:solidFill>
                <a:srgbClr val="000000"/>
              </a:solidFill>
            </a:endParaRPr>
          </a:p>
        </p:txBody>
      </p:sp>
      <p:pic>
        <p:nvPicPr>
          <p:cNvPr id="144386" name="Picture 2" descr="\begin{displaymath}\begin{split}S &amp; \rightarrow NP \thickspace VP  NP &amp; \right...&#10;...hickspace N  VP &amp; \rightarrow V \thickspace NP  \end{split}\end{display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6" y="1770993"/>
            <a:ext cx="2633956"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7155" y="2413484"/>
            <a:ext cx="5410200" cy="1077218"/>
          </a:xfrm>
          <a:prstGeom prst="rect">
            <a:avLst/>
          </a:prstGeom>
          <a:noFill/>
        </p:spPr>
        <p:txBody>
          <a:bodyPr wrap="square" rtlCol="0">
            <a:spAutoFit/>
          </a:bodyPr>
          <a:lstStyle/>
          <a:p>
            <a:r>
              <a:rPr lang="pl-PL" sz="3200" dirty="0"/>
              <a:t>NP(i,j) ^ VP(j,k) =&gt; S(i,k) </a:t>
            </a:r>
            <a:endParaRPr lang="en-CA" sz="3200" dirty="0"/>
          </a:p>
          <a:p>
            <a:endParaRPr lang="en-CA" sz="3200" dirty="0"/>
          </a:p>
        </p:txBody>
      </p:sp>
      <p:sp>
        <p:nvSpPr>
          <p:cNvPr id="7" name="Rectangle 3"/>
          <p:cNvSpPr txBox="1">
            <a:spLocks noChangeArrowheads="1"/>
          </p:cNvSpPr>
          <p:nvPr/>
        </p:nvSpPr>
        <p:spPr bwMode="auto">
          <a:xfrm>
            <a:off x="291662" y="4577255"/>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CA" altLang="en-US" sz="2800" kern="0" dirty="0"/>
              <a:t>Which one would be a reasonable representation in logics?</a:t>
            </a:r>
            <a:endParaRPr lang="en-US" altLang="en-US" sz="2800" kern="0" dirty="0"/>
          </a:p>
          <a:p>
            <a:pPr marL="0" indent="0" eaLnBrk="1" hangingPunct="1">
              <a:buFont typeface="Wingdings" pitchFamily="2" charset="2"/>
              <a:buNone/>
            </a:pPr>
            <a:endParaRPr lang="en-US" altLang="en-US" sz="2000" kern="0" dirty="0"/>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170" y="4365382"/>
            <a:ext cx="1651025" cy="587617"/>
          </a:xfrm>
          <a:prstGeom prst="rect">
            <a:avLst/>
          </a:prstGeom>
          <a:solidFill>
            <a:schemeClr val="accent5">
              <a:lumMod val="20000"/>
              <a:lumOff val="80000"/>
            </a:schemeClr>
          </a:solidFill>
          <a:ln w="57150">
            <a:solidFill>
              <a:srgbClr val="00B0F0"/>
            </a:solidFill>
          </a:ln>
          <a:extLst/>
        </p:spPr>
      </p:pic>
      <p:sp>
        <p:nvSpPr>
          <p:cNvPr id="6" name="Rectangle 5"/>
          <p:cNvSpPr/>
          <p:nvPr/>
        </p:nvSpPr>
        <p:spPr bwMode="auto">
          <a:xfrm>
            <a:off x="-13138" y="2380593"/>
            <a:ext cx="3124200" cy="2003183"/>
          </a:xfrm>
          <a:prstGeom prst="rect">
            <a:avLst/>
          </a:prstGeom>
          <a:solidFill>
            <a:schemeClr val="bg1"/>
          </a:solidFill>
          <a:ln w="19050" cap="flat" cmpd="sng" algn="ctr">
            <a:solidFill>
              <a:schemeClr val="bg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sp>
        <p:nvSpPr>
          <p:cNvPr id="10" name="TextBox 9"/>
          <p:cNvSpPr txBox="1"/>
          <p:nvPr/>
        </p:nvSpPr>
        <p:spPr>
          <a:xfrm>
            <a:off x="3510455" y="3409514"/>
            <a:ext cx="5943600" cy="1077218"/>
          </a:xfrm>
          <a:prstGeom prst="rect">
            <a:avLst/>
          </a:prstGeom>
          <a:noFill/>
        </p:spPr>
        <p:txBody>
          <a:bodyPr wrap="square" rtlCol="0">
            <a:spAutoFit/>
          </a:bodyPr>
          <a:lstStyle/>
          <a:p>
            <a:r>
              <a:rPr lang="en-CA" sz="3200" dirty="0"/>
              <a:t>  </a:t>
            </a:r>
            <a:r>
              <a:rPr lang="pl-PL" sz="3200" dirty="0"/>
              <a:t>S(i,k) =&gt;</a:t>
            </a:r>
            <a:r>
              <a:rPr lang="en-CA" sz="3200" dirty="0"/>
              <a:t>   </a:t>
            </a:r>
            <a:r>
              <a:rPr lang="pl-PL" sz="3200" dirty="0"/>
              <a:t>NP(i,j) ^ VP(j,k)</a:t>
            </a:r>
            <a:endParaRPr lang="en-CA" sz="3200" dirty="0"/>
          </a:p>
          <a:p>
            <a:r>
              <a:rPr lang="pl-PL" sz="3200" dirty="0"/>
              <a:t> </a:t>
            </a:r>
            <a:endParaRPr lang="en-CA" sz="3200" dirty="0"/>
          </a:p>
        </p:txBody>
      </p:sp>
      <p:sp>
        <p:nvSpPr>
          <p:cNvPr id="11" name="TextBox 10"/>
          <p:cNvSpPr txBox="1"/>
          <p:nvPr/>
        </p:nvSpPr>
        <p:spPr>
          <a:xfrm>
            <a:off x="4080641" y="1440010"/>
            <a:ext cx="5410200" cy="1077218"/>
          </a:xfrm>
          <a:prstGeom prst="rect">
            <a:avLst/>
          </a:prstGeom>
          <a:noFill/>
        </p:spPr>
        <p:txBody>
          <a:bodyPr wrap="square" rtlCol="0">
            <a:spAutoFit/>
          </a:bodyPr>
          <a:lstStyle/>
          <a:p>
            <a:r>
              <a:rPr lang="pl-PL" sz="3200" dirty="0"/>
              <a:t>NP ^ VP =&gt; S </a:t>
            </a:r>
            <a:endParaRPr lang="en-CA" sz="3200" dirty="0"/>
          </a:p>
          <a:p>
            <a:endParaRPr lang="en-CA" sz="3200" dirty="0"/>
          </a:p>
        </p:txBody>
      </p:sp>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291600" y="5484960"/>
              <a:ext cx="5470920" cy="751320"/>
            </p14:xfrm>
          </p:contentPart>
        </mc:Choice>
        <mc:Fallback xmlns="">
          <p:pic>
            <p:nvPicPr>
              <p:cNvPr id="12" name="Ink 11"/>
              <p:cNvPicPr/>
              <p:nvPr/>
            </p:nvPicPr>
            <p:blipFill>
              <a:blip r:embed="rId8"/>
              <a:stretch>
                <a:fillRect/>
              </a:stretch>
            </p:blipFill>
            <p:spPr>
              <a:xfrm>
                <a:off x="281520" y="5479920"/>
                <a:ext cx="549108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2459408" y="1338120"/>
              <a:ext cx="1369912" cy="2685600"/>
            </p14:xfrm>
          </p:contentPart>
        </mc:Choice>
        <mc:Fallback xmlns="">
          <p:pic>
            <p:nvPicPr>
              <p:cNvPr id="15" name="Ink 14"/>
              <p:cNvPicPr/>
              <p:nvPr/>
            </p:nvPicPr>
            <p:blipFill>
              <a:blip r:embed="rId10"/>
              <a:stretch>
                <a:fillRect/>
              </a:stretch>
            </p:blipFill>
            <p:spPr>
              <a:xfrm>
                <a:off x="2447527" y="1326240"/>
                <a:ext cx="1394034" cy="270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p14:cNvContentPartPr/>
              <p14:nvPr/>
            </p14:nvContentPartPr>
            <p14:xfrm>
              <a:off x="290648" y="754599"/>
              <a:ext cx="7365600" cy="947520"/>
            </p14:xfrm>
          </p:contentPart>
        </mc:Choice>
        <mc:Fallback xmlns="">
          <p:pic>
            <p:nvPicPr>
              <p:cNvPr id="19" name="Ink 18"/>
              <p:cNvPicPr/>
              <p:nvPr/>
            </p:nvPicPr>
            <p:blipFill>
              <a:blip r:embed="rId12"/>
              <a:stretch>
                <a:fillRect/>
              </a:stretch>
            </p:blipFill>
            <p:spPr>
              <a:xfrm>
                <a:off x="285248" y="745959"/>
                <a:ext cx="738216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Ink 52"/>
              <p14:cNvContentPartPr/>
              <p14:nvPr/>
            </p14:nvContentPartPr>
            <p14:xfrm>
              <a:off x="7749488" y="1641639"/>
              <a:ext cx="477000" cy="289440"/>
            </p14:xfrm>
          </p:contentPart>
        </mc:Choice>
        <mc:Fallback xmlns="">
          <p:pic>
            <p:nvPicPr>
              <p:cNvPr id="53" name="Ink 52"/>
              <p:cNvPicPr/>
              <p:nvPr/>
            </p:nvPicPr>
            <p:blipFill>
              <a:blip r:embed="rId14"/>
              <a:stretch>
                <a:fillRect/>
              </a:stretch>
            </p:blipFill>
            <p:spPr>
              <a:xfrm>
                <a:off x="7741568" y="1632639"/>
                <a:ext cx="501480" cy="311400"/>
              </a:xfrm>
              <a:prstGeom prst="rect">
                <a:avLst/>
              </a:prstGeom>
            </p:spPr>
          </p:pic>
        </mc:Fallback>
      </mc:AlternateContent>
    </p:spTree>
    <p:extLst>
      <p:ext uri="{BB962C8B-B14F-4D97-AF65-F5344CB8AC3E}">
        <p14:creationId xmlns:p14="http://schemas.microsoft.com/office/powerpoint/2010/main" val="40215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1295400"/>
          </a:xfrm>
        </p:spPr>
        <p:txBody>
          <a:bodyPr/>
          <a:lstStyle/>
          <a:p>
            <a:r>
              <a:rPr lang="en-CA" dirty="0"/>
              <a:t>Logical Representation of CFG</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24</a:t>
            </a:fld>
            <a:endParaRPr lang="en-US" altLang="en-US">
              <a:solidFill>
                <a:srgbClr val="000000"/>
              </a:solidFill>
            </a:endParaRPr>
          </a:p>
        </p:txBody>
      </p:sp>
      <p:pic>
        <p:nvPicPr>
          <p:cNvPr id="144386" name="Picture 2" descr="\begin{displaymath}\begin{split}S &amp; \rightarrow NP \thickspace VP  NP &amp; \right...&#10;...hickspace N  VP &amp; \rightarrow V \thickspace NP  \end{split}\end{display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6328"/>
            <a:ext cx="254898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2108276"/>
            <a:ext cx="6248400" cy="2062103"/>
          </a:xfrm>
          <a:prstGeom prst="rect">
            <a:avLst/>
          </a:prstGeom>
          <a:noFill/>
        </p:spPr>
        <p:txBody>
          <a:bodyPr wrap="square" rtlCol="0">
            <a:spAutoFit/>
          </a:bodyPr>
          <a:lstStyle/>
          <a:p>
            <a:r>
              <a:rPr lang="pl-PL" sz="3200" dirty="0"/>
              <a:t>NP(i,j) ^ VP(j,k) =&gt; S(i,k) </a:t>
            </a:r>
            <a:endParaRPr lang="en-CA" sz="3200" dirty="0"/>
          </a:p>
          <a:p>
            <a:r>
              <a:rPr lang="pl-PL" sz="3200" dirty="0"/>
              <a:t>Adj(i,j) ^ N(j,k) =&gt; NP(i,k) </a:t>
            </a:r>
            <a:endParaRPr lang="en-CA" sz="3200" dirty="0"/>
          </a:p>
          <a:p>
            <a:r>
              <a:rPr lang="pl-PL" sz="3200" dirty="0"/>
              <a:t>Det(i,j) ^ N(j,k) =&gt; NP(i,k) </a:t>
            </a:r>
            <a:endParaRPr lang="en-CA" sz="3200" dirty="0"/>
          </a:p>
          <a:p>
            <a:r>
              <a:rPr lang="pl-PL" sz="3200" dirty="0"/>
              <a:t>V(i,j) ^ NP(j,k) =&gt; VP(i,k)</a:t>
            </a:r>
            <a:endParaRPr lang="en-CA" sz="3200" dirty="0"/>
          </a:p>
        </p:txBody>
      </p:sp>
    </p:spTree>
    <p:extLst>
      <p:ext uri="{BB962C8B-B14F-4D97-AF65-F5344CB8AC3E}">
        <p14:creationId xmlns:p14="http://schemas.microsoft.com/office/powerpoint/2010/main" val="418513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762000"/>
          </a:xfrm>
        </p:spPr>
        <p:txBody>
          <a:bodyPr/>
          <a:lstStyle/>
          <a:p>
            <a:r>
              <a:rPr lang="en-CA" dirty="0"/>
              <a:t>Lexicon….</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25</a:t>
            </a:fld>
            <a:endParaRPr lang="en-US" altLang="en-US">
              <a:solidFill>
                <a:srgbClr val="000000"/>
              </a:solidFill>
            </a:endParaRPr>
          </a:p>
        </p:txBody>
      </p:sp>
      <p:sp>
        <p:nvSpPr>
          <p:cNvPr id="5" name="TextBox 4"/>
          <p:cNvSpPr txBox="1"/>
          <p:nvPr/>
        </p:nvSpPr>
        <p:spPr>
          <a:xfrm>
            <a:off x="457200" y="1066800"/>
            <a:ext cx="3954929" cy="6001643"/>
          </a:xfrm>
          <a:prstGeom prst="rect">
            <a:avLst/>
          </a:prstGeom>
          <a:noFill/>
        </p:spPr>
        <p:txBody>
          <a:bodyPr wrap="none" rtlCol="0">
            <a:spAutoFit/>
          </a:bodyPr>
          <a:lstStyle/>
          <a:p>
            <a:r>
              <a:rPr lang="en-CA" sz="2400" dirty="0"/>
              <a:t>// Determiners</a:t>
            </a:r>
          </a:p>
          <a:p>
            <a:r>
              <a:rPr lang="en-CA" sz="2400" dirty="0"/>
              <a:t>Token("a",</a:t>
            </a:r>
            <a:r>
              <a:rPr lang="en-CA" sz="2400" dirty="0" err="1"/>
              <a:t>i</a:t>
            </a:r>
            <a:r>
              <a:rPr lang="en-CA" sz="2400" dirty="0"/>
              <a:t>) =&gt; </a:t>
            </a:r>
            <a:r>
              <a:rPr lang="en-CA" sz="2400" dirty="0" err="1"/>
              <a:t>Det</a:t>
            </a:r>
            <a:r>
              <a:rPr lang="en-CA" sz="2400" dirty="0"/>
              <a:t>(i,i+1)</a:t>
            </a:r>
          </a:p>
          <a:p>
            <a:r>
              <a:rPr lang="en-CA" sz="2400" dirty="0"/>
              <a:t>Token("the",</a:t>
            </a:r>
            <a:r>
              <a:rPr lang="en-CA" sz="2400" dirty="0" err="1"/>
              <a:t>i</a:t>
            </a:r>
            <a:r>
              <a:rPr lang="en-CA" sz="2400" dirty="0"/>
              <a:t>) =&gt; </a:t>
            </a:r>
            <a:r>
              <a:rPr lang="en-CA" sz="2400" dirty="0" err="1"/>
              <a:t>Det</a:t>
            </a:r>
            <a:r>
              <a:rPr lang="en-CA" sz="2400" dirty="0"/>
              <a:t>(i,i+1)</a:t>
            </a:r>
          </a:p>
          <a:p>
            <a:endParaRPr lang="en-CA" sz="2400" dirty="0"/>
          </a:p>
          <a:p>
            <a:r>
              <a:rPr lang="en-CA" sz="2400" dirty="0"/>
              <a:t>// Adjectives</a:t>
            </a:r>
          </a:p>
          <a:p>
            <a:r>
              <a:rPr lang="en-CA" sz="2400" dirty="0"/>
              <a:t>Token("big",</a:t>
            </a:r>
            <a:r>
              <a:rPr lang="en-CA" sz="2400" dirty="0" err="1"/>
              <a:t>i</a:t>
            </a:r>
            <a:r>
              <a:rPr lang="en-CA" sz="2400" dirty="0"/>
              <a:t>) =&gt; </a:t>
            </a:r>
            <a:r>
              <a:rPr lang="en-CA" sz="2400" dirty="0" err="1"/>
              <a:t>Adj</a:t>
            </a:r>
            <a:r>
              <a:rPr lang="en-CA" sz="2400" dirty="0"/>
              <a:t>(i,i+1)</a:t>
            </a:r>
          </a:p>
          <a:p>
            <a:r>
              <a:rPr lang="en-CA" sz="2400" dirty="0"/>
              <a:t>Token("small",</a:t>
            </a:r>
            <a:r>
              <a:rPr lang="en-CA" sz="2400" dirty="0" err="1"/>
              <a:t>i</a:t>
            </a:r>
            <a:r>
              <a:rPr lang="en-CA" sz="2400" dirty="0"/>
              <a:t>) =&gt; </a:t>
            </a:r>
            <a:r>
              <a:rPr lang="en-CA" sz="2400" dirty="0" err="1"/>
              <a:t>Adj</a:t>
            </a:r>
            <a:r>
              <a:rPr lang="en-CA" sz="2400" dirty="0"/>
              <a:t>(i,i+1)</a:t>
            </a:r>
          </a:p>
          <a:p>
            <a:endParaRPr lang="en-CA" sz="2400" dirty="0"/>
          </a:p>
          <a:p>
            <a:r>
              <a:rPr lang="en-CA" sz="2400" dirty="0"/>
              <a:t>// Nouns</a:t>
            </a:r>
          </a:p>
          <a:p>
            <a:r>
              <a:rPr lang="en-CA" sz="2400" dirty="0"/>
              <a:t>Token("dogs",</a:t>
            </a:r>
            <a:r>
              <a:rPr lang="en-CA" sz="2400" dirty="0" err="1"/>
              <a:t>i</a:t>
            </a:r>
            <a:r>
              <a:rPr lang="en-CA" sz="2400" dirty="0"/>
              <a:t>) =&gt; N(i,i+1)</a:t>
            </a:r>
          </a:p>
          <a:p>
            <a:r>
              <a:rPr lang="en-CA" sz="2400" dirty="0"/>
              <a:t>Token("dog",</a:t>
            </a:r>
            <a:r>
              <a:rPr lang="en-CA" sz="2400" dirty="0" err="1"/>
              <a:t>i</a:t>
            </a:r>
            <a:r>
              <a:rPr lang="en-CA" sz="2400" dirty="0"/>
              <a:t>) =&gt; N(i,i+1)</a:t>
            </a:r>
          </a:p>
          <a:p>
            <a:r>
              <a:rPr lang="en-CA" sz="2400" dirty="0"/>
              <a:t>Token("cats",</a:t>
            </a:r>
            <a:r>
              <a:rPr lang="en-CA" sz="2400" dirty="0" err="1"/>
              <a:t>i</a:t>
            </a:r>
            <a:r>
              <a:rPr lang="en-CA" sz="2400" dirty="0"/>
              <a:t>) =&gt; N(i,i+1)</a:t>
            </a:r>
          </a:p>
          <a:p>
            <a:r>
              <a:rPr lang="en-CA" sz="2400" dirty="0"/>
              <a:t>Token("cat",</a:t>
            </a:r>
            <a:r>
              <a:rPr lang="en-CA" sz="2400" dirty="0" err="1"/>
              <a:t>i</a:t>
            </a:r>
            <a:r>
              <a:rPr lang="en-CA" sz="2400" dirty="0"/>
              <a:t>) =&gt; N(i,i+1)</a:t>
            </a:r>
          </a:p>
          <a:p>
            <a:r>
              <a:rPr lang="en-CA" sz="2400" dirty="0"/>
              <a:t>Token("fly",</a:t>
            </a:r>
            <a:r>
              <a:rPr lang="en-CA" sz="2400" dirty="0" err="1"/>
              <a:t>i</a:t>
            </a:r>
            <a:r>
              <a:rPr lang="en-CA" sz="2400" dirty="0"/>
              <a:t>) =&gt; N(i,i+1)</a:t>
            </a:r>
          </a:p>
          <a:p>
            <a:r>
              <a:rPr lang="en-CA" sz="2400" dirty="0"/>
              <a:t>Token("flies",</a:t>
            </a:r>
            <a:r>
              <a:rPr lang="en-CA" sz="2400" dirty="0" err="1"/>
              <a:t>i</a:t>
            </a:r>
            <a:r>
              <a:rPr lang="en-CA" sz="2400" dirty="0"/>
              <a:t>) =&gt; N(i,i+1)</a:t>
            </a:r>
          </a:p>
          <a:p>
            <a:endParaRPr lang="en-CA" sz="2400" dirty="0"/>
          </a:p>
        </p:txBody>
      </p:sp>
      <p:sp>
        <p:nvSpPr>
          <p:cNvPr id="6" name="TextBox 5"/>
          <p:cNvSpPr txBox="1"/>
          <p:nvPr/>
        </p:nvSpPr>
        <p:spPr>
          <a:xfrm>
            <a:off x="4876800" y="1066800"/>
            <a:ext cx="3865354" cy="3046988"/>
          </a:xfrm>
          <a:prstGeom prst="rect">
            <a:avLst/>
          </a:prstGeom>
          <a:noFill/>
        </p:spPr>
        <p:txBody>
          <a:bodyPr wrap="none" rtlCol="0">
            <a:spAutoFit/>
          </a:bodyPr>
          <a:lstStyle/>
          <a:p>
            <a:endParaRPr lang="en-CA" sz="2400" dirty="0"/>
          </a:p>
          <a:p>
            <a:r>
              <a:rPr lang="en-CA" sz="2400" dirty="0"/>
              <a:t>// Verbs</a:t>
            </a:r>
          </a:p>
          <a:p>
            <a:r>
              <a:rPr lang="en-CA" sz="2400" dirty="0"/>
              <a:t>Token("chase",</a:t>
            </a:r>
            <a:r>
              <a:rPr lang="en-CA" sz="2400" dirty="0" err="1"/>
              <a:t>i</a:t>
            </a:r>
            <a:r>
              <a:rPr lang="en-CA" sz="2400" dirty="0"/>
              <a:t>) =&gt; V(i,i+1)</a:t>
            </a:r>
          </a:p>
          <a:p>
            <a:r>
              <a:rPr lang="en-CA" sz="2400" dirty="0"/>
              <a:t>Token("chases",</a:t>
            </a:r>
            <a:r>
              <a:rPr lang="en-CA" sz="2400" dirty="0" err="1"/>
              <a:t>i</a:t>
            </a:r>
            <a:r>
              <a:rPr lang="en-CA" sz="2400" dirty="0"/>
              <a:t>) =&gt; V(i,i+1)</a:t>
            </a:r>
          </a:p>
          <a:p>
            <a:r>
              <a:rPr lang="en-CA" sz="2400" dirty="0"/>
              <a:t>Token("eat",</a:t>
            </a:r>
            <a:r>
              <a:rPr lang="en-CA" sz="2400" dirty="0" err="1"/>
              <a:t>i</a:t>
            </a:r>
            <a:r>
              <a:rPr lang="en-CA" sz="2400" dirty="0"/>
              <a:t>) =&gt; V(i,i+1)</a:t>
            </a:r>
          </a:p>
          <a:p>
            <a:r>
              <a:rPr lang="en-CA" sz="2400" dirty="0"/>
              <a:t>Token("eats",</a:t>
            </a:r>
            <a:r>
              <a:rPr lang="en-CA" sz="2400" dirty="0" err="1"/>
              <a:t>i</a:t>
            </a:r>
            <a:r>
              <a:rPr lang="en-CA" sz="2400" dirty="0"/>
              <a:t>) =&gt; V(i,i+1)</a:t>
            </a:r>
          </a:p>
          <a:p>
            <a:r>
              <a:rPr lang="en-CA" sz="2400" dirty="0"/>
              <a:t>Token("fly",</a:t>
            </a:r>
            <a:r>
              <a:rPr lang="en-CA" sz="2400" dirty="0" err="1"/>
              <a:t>i</a:t>
            </a:r>
            <a:r>
              <a:rPr lang="en-CA" sz="2400" dirty="0"/>
              <a:t>) =&gt; V(i,i+1)</a:t>
            </a:r>
          </a:p>
          <a:p>
            <a:r>
              <a:rPr lang="en-CA" sz="2400" dirty="0"/>
              <a:t>Token("flies",</a:t>
            </a:r>
            <a:r>
              <a:rPr lang="en-CA" sz="2400" dirty="0" err="1"/>
              <a:t>i</a:t>
            </a:r>
            <a:r>
              <a:rPr lang="en-CA" sz="2400" dirty="0"/>
              <a:t>) =&gt; V(i,i+1)</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338480" y="872280"/>
              <a:ext cx="7790760" cy="5131800"/>
            </p14:xfrm>
          </p:contentPart>
        </mc:Choice>
        <mc:Fallback xmlns="">
          <p:pic>
            <p:nvPicPr>
              <p:cNvPr id="7" name="Ink 6"/>
              <p:cNvPicPr/>
              <p:nvPr/>
            </p:nvPicPr>
            <p:blipFill>
              <a:blip r:embed="rId4"/>
              <a:stretch>
                <a:fillRect/>
              </a:stretch>
            </p:blipFill>
            <p:spPr>
              <a:xfrm>
                <a:off x="1328040" y="863640"/>
                <a:ext cx="7805160" cy="5153040"/>
              </a:xfrm>
              <a:prstGeom prst="rect">
                <a:avLst/>
              </a:prstGeom>
            </p:spPr>
          </p:pic>
        </mc:Fallback>
      </mc:AlternateContent>
    </p:spTree>
    <p:extLst>
      <p:ext uri="{BB962C8B-B14F-4D97-AF65-F5344CB8AC3E}">
        <p14:creationId xmlns:p14="http://schemas.microsoft.com/office/powerpoint/2010/main" val="45531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655638"/>
          </a:xfrm>
        </p:spPr>
        <p:txBody>
          <a:bodyPr/>
          <a:lstStyle/>
          <a:p>
            <a:r>
              <a:rPr lang="en-CA" dirty="0"/>
              <a:t>Avoid two problems (1) </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31</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26</a:t>
            </a:fld>
            <a:endParaRPr lang="en-US">
              <a:solidFill>
                <a:srgbClr val="000000"/>
              </a:solidFill>
            </a:endParaRPr>
          </a:p>
        </p:txBody>
      </p:sp>
      <p:sp>
        <p:nvSpPr>
          <p:cNvPr id="6" name="TextBox 5"/>
          <p:cNvSpPr txBox="1"/>
          <p:nvPr/>
        </p:nvSpPr>
        <p:spPr>
          <a:xfrm>
            <a:off x="0" y="1905000"/>
            <a:ext cx="9379491" cy="3170099"/>
          </a:xfrm>
          <a:prstGeom prst="rect">
            <a:avLst/>
          </a:prstGeom>
          <a:noFill/>
        </p:spPr>
        <p:txBody>
          <a:bodyPr wrap="none" rtlCol="0">
            <a:spAutoFit/>
          </a:bodyPr>
          <a:lstStyle/>
          <a:p>
            <a:pPr marL="342900" indent="-342900">
              <a:buFont typeface="Arial" panose="020B0604020202020204" pitchFamily="34" charset="0"/>
              <a:buChar char="•"/>
            </a:pP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If there are two or more rules with the same left side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(such as  </a:t>
            </a:r>
            <a:r>
              <a:rPr lang="en-CA" sz="2800" b="1" dirty="0">
                <a:latin typeface="Arial Unicode MS" panose="020B0604020202020204" pitchFamily="34" charset="-128"/>
                <a:ea typeface="Arial Unicode MS" panose="020B0604020202020204" pitchFamily="34" charset="-128"/>
                <a:cs typeface="Arial Unicode MS" panose="020B0604020202020204" pitchFamily="34" charset="-128"/>
              </a:rPr>
              <a:t>NP  -&gt; </a:t>
            </a:r>
            <a:r>
              <a:rPr lang="en-CA" sz="2800" b="1"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800" b="1" dirty="0">
                <a:latin typeface="Arial Unicode MS" panose="020B0604020202020204" pitchFamily="34" charset="-128"/>
                <a:ea typeface="Arial Unicode MS" panose="020B0604020202020204" pitchFamily="34" charset="-128"/>
                <a:cs typeface="Arial Unicode MS" panose="020B0604020202020204" pitchFamily="34" charset="-128"/>
              </a:rPr>
              <a:t>  N </a:t>
            </a: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and   </a:t>
            </a:r>
            <a:r>
              <a:rPr lang="en-CA" sz="2800" b="1">
                <a:latin typeface="Arial Unicode MS" panose="020B0604020202020204" pitchFamily="34" charset="-128"/>
                <a:ea typeface="Arial Unicode MS" panose="020B0604020202020204" pitchFamily="34" charset="-128"/>
                <a:cs typeface="Arial Unicode MS" panose="020B0604020202020204" pitchFamily="34" charset="-128"/>
              </a:rPr>
              <a:t>NP  -&gt; </a:t>
            </a:r>
            <a:r>
              <a:rPr lang="en-CA" sz="2800" b="1"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800" b="1" dirty="0">
                <a:latin typeface="Arial Unicode MS" panose="020B0604020202020204" pitchFamily="34" charset="-128"/>
                <a:ea typeface="Arial Unicode MS" panose="020B0604020202020204" pitchFamily="34" charset="-128"/>
                <a:cs typeface="Arial Unicode MS" panose="020B0604020202020204" pitchFamily="34" charset="-128"/>
              </a:rPr>
              <a:t> N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need to enforce the constraint that only one of them fires :</a:t>
            </a:r>
          </a:p>
          <a:p>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NP(</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i,k</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 =&gt; </a:t>
            </a:r>
            <a:r>
              <a:rPr lang="en-US" altLang="ko-KR" sz="3200" b="1" dirty="0">
                <a:latin typeface="Arial Unicode MS" panose="020B0604020202020204" pitchFamily="34" charset="-128"/>
                <a:ea typeface="Arial Unicode MS" panose="020B0604020202020204" pitchFamily="34" charset="-128"/>
                <a:cs typeface="Arial Unicode MS" panose="020B0604020202020204" pitchFamily="34" charset="-128"/>
              </a:rPr>
              <a:t>ﾡ</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``If a noun phrase results in a determiner and a noun,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it cannot result in and adjective and a noun''. </a:t>
            </a:r>
          </a:p>
        </p:txBody>
      </p:sp>
    </p:spTree>
    <p:extLst>
      <p:ext uri="{BB962C8B-B14F-4D97-AF65-F5344CB8AC3E}">
        <p14:creationId xmlns:p14="http://schemas.microsoft.com/office/powerpoint/2010/main" val="301684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655638"/>
          </a:xfrm>
        </p:spPr>
        <p:txBody>
          <a:bodyPr/>
          <a:lstStyle/>
          <a:p>
            <a:r>
              <a:rPr lang="en-CA" dirty="0"/>
              <a:t>Avoid two problems (2) </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31</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27</a:t>
            </a:fld>
            <a:endParaRPr lang="en-US">
              <a:solidFill>
                <a:srgbClr val="000000"/>
              </a:solidFill>
            </a:endParaRPr>
          </a:p>
        </p:txBody>
      </p:sp>
      <p:sp>
        <p:nvSpPr>
          <p:cNvPr id="8" name="TextBox 7"/>
          <p:cNvSpPr txBox="1"/>
          <p:nvPr/>
        </p:nvSpPr>
        <p:spPr>
          <a:xfrm>
            <a:off x="-5255" y="457200"/>
            <a:ext cx="8941677" cy="4031873"/>
          </a:xfrm>
          <a:prstGeom prst="rect">
            <a:avLst/>
          </a:prstGeom>
          <a:noFill/>
        </p:spPr>
        <p:txBody>
          <a:bodyPr wrap="square" rtlCol="0">
            <a:spAutoFit/>
          </a:bodyPr>
          <a:lstStyle/>
          <a:p>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Font typeface="Arial" panose="020B0604020202020204" pitchFamily="34" charset="0"/>
              <a:buChar char="•"/>
            </a:pP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Ambiguities in the lexicon.</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homonyms belonging to different parts of speech,</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 e.g., Fly (noun or verb),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only one of these parts of speech should be assigned. </a:t>
            </a:r>
          </a:p>
          <a:p>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We can enforce this constraint in a general manner by making  mutual exclusion rules for each part of speech pair, i.e.:</a:t>
            </a:r>
          </a:p>
        </p:txBody>
      </p:sp>
      <p:sp>
        <p:nvSpPr>
          <p:cNvPr id="9" name="TextBox 8"/>
          <p:cNvSpPr txBox="1"/>
          <p:nvPr/>
        </p:nvSpPr>
        <p:spPr>
          <a:xfrm>
            <a:off x="914400" y="4009697"/>
            <a:ext cx="2767104" cy="2677656"/>
          </a:xfrm>
          <a:prstGeom prst="rect">
            <a:avLst/>
          </a:prstGeom>
          <a:noFill/>
        </p:spPr>
        <p:txBody>
          <a:bodyPr wrap="none" rtlCol="0">
            <a:spAutoFit/>
          </a:bodyPr>
          <a:lstStyle/>
          <a:p>
            <a:endParaRPr lang="en-CA"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N(</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N(</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N(</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639800" y="844560"/>
              <a:ext cx="4898520" cy="4067640"/>
            </p14:xfrm>
          </p:contentPart>
        </mc:Choice>
        <mc:Fallback xmlns="">
          <p:pic>
            <p:nvPicPr>
              <p:cNvPr id="10" name="Ink 9"/>
              <p:cNvPicPr/>
              <p:nvPr/>
            </p:nvPicPr>
            <p:blipFill>
              <a:blip r:embed="rId4"/>
              <a:stretch>
                <a:fillRect/>
              </a:stretch>
            </p:blipFill>
            <p:spPr>
              <a:xfrm>
                <a:off x="1632600" y="838800"/>
                <a:ext cx="4917240" cy="4086360"/>
              </a:xfrm>
              <a:prstGeom prst="rect">
                <a:avLst/>
              </a:prstGeom>
            </p:spPr>
          </p:pic>
        </mc:Fallback>
      </mc:AlternateContent>
    </p:spTree>
    <p:extLst>
      <p:ext uri="{BB962C8B-B14F-4D97-AF65-F5344CB8AC3E}">
        <p14:creationId xmlns:p14="http://schemas.microsoft.com/office/powerpoint/2010/main" val="377401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dirty="0"/>
              <a:t>Statistical Parsing Representation: Summary</a:t>
            </a:r>
          </a:p>
        </p:txBody>
      </p:sp>
      <p:sp>
        <p:nvSpPr>
          <p:cNvPr id="23555" name="Rectangle 3"/>
          <p:cNvSpPr>
            <a:spLocks noGrp="1" noChangeArrowheads="1"/>
          </p:cNvSpPr>
          <p:nvPr>
            <p:ph type="body" idx="1"/>
          </p:nvPr>
        </p:nvSpPr>
        <p:spPr>
          <a:xfrm>
            <a:off x="457200" y="1447800"/>
            <a:ext cx="8229600" cy="4411662"/>
          </a:xfrm>
        </p:spPr>
        <p:txBody>
          <a:bodyPr/>
          <a:lstStyle/>
          <a:p>
            <a:pPr eaLnBrk="1" hangingPunct="1">
              <a:lnSpc>
                <a:spcPct val="90000"/>
              </a:lnSpc>
            </a:pPr>
            <a:r>
              <a:rPr lang="en-US" altLang="en-US" sz="2800" dirty="0"/>
              <a:t>For each rule of the form A </a:t>
            </a:r>
            <a:r>
              <a:rPr lang="en-US" altLang="en-US" sz="2800" dirty="0">
                <a:cs typeface="Arial" charset="0"/>
              </a:rPr>
              <a:t>→ B C:</a:t>
            </a:r>
            <a:br>
              <a:rPr lang="en-US" altLang="en-US" sz="2800" dirty="0">
                <a:cs typeface="Arial" charset="0"/>
              </a:rPr>
            </a:br>
            <a:r>
              <a:rPr lang="en-US" altLang="en-US" sz="2800" dirty="0">
                <a:cs typeface="Arial" charset="0"/>
              </a:rPr>
              <a:t>Formula of the form </a:t>
            </a:r>
            <a:r>
              <a:rPr lang="en-US" altLang="en-US" sz="2800" b="1" dirty="0">
                <a:latin typeface="Courier New" pitchFamily="49" charset="0"/>
                <a:cs typeface="Arial" charset="0"/>
              </a:rPr>
              <a:t>B(</a:t>
            </a:r>
            <a:r>
              <a:rPr lang="en-US" altLang="en-US" sz="2800" b="1" dirty="0" err="1">
                <a:latin typeface="Courier New" pitchFamily="49" charset="0"/>
                <a:cs typeface="Arial" charset="0"/>
              </a:rPr>
              <a:t>i,j</a:t>
            </a:r>
            <a:r>
              <a:rPr lang="en-US" altLang="en-US" sz="2800" b="1" dirty="0">
                <a:latin typeface="Courier New" pitchFamily="49" charset="0"/>
                <a:cs typeface="Arial" charset="0"/>
              </a:rPr>
              <a:t>) ^ C(</a:t>
            </a:r>
            <a:r>
              <a:rPr lang="en-US" altLang="en-US" sz="2800" b="1" dirty="0" err="1">
                <a:latin typeface="Courier New" pitchFamily="49" charset="0"/>
                <a:cs typeface="Arial" charset="0"/>
              </a:rPr>
              <a:t>j,k</a:t>
            </a:r>
            <a:r>
              <a:rPr lang="en-US" altLang="en-US" sz="2800" b="1" dirty="0">
                <a:latin typeface="Courier New" pitchFamily="49" charset="0"/>
                <a:cs typeface="Arial" charset="0"/>
              </a:rPr>
              <a:t>) =&gt; A(</a:t>
            </a:r>
            <a:r>
              <a:rPr lang="en-US" altLang="en-US" sz="2800" b="1" dirty="0" err="1">
                <a:latin typeface="Courier New" pitchFamily="49" charset="0"/>
                <a:cs typeface="Arial" charset="0"/>
              </a:rPr>
              <a:t>i,k</a:t>
            </a:r>
            <a:r>
              <a:rPr lang="en-US" altLang="en-US" sz="2800" b="1" dirty="0">
                <a:latin typeface="Courier New" pitchFamily="49" charset="0"/>
                <a:cs typeface="Arial" charset="0"/>
              </a:rPr>
              <a:t>)</a:t>
            </a:r>
          </a:p>
          <a:p>
            <a:pPr lvl="1" eaLnBrk="1" hangingPunct="1">
              <a:lnSpc>
                <a:spcPct val="90000"/>
              </a:lnSpc>
              <a:buFont typeface="Wingdings" pitchFamily="2" charset="2"/>
              <a:buNone/>
            </a:pPr>
            <a:r>
              <a:rPr lang="en-US" altLang="en-US" sz="2800" dirty="0">
                <a:cs typeface="Arial" charset="0"/>
              </a:rPr>
              <a:t>E.g.:</a:t>
            </a:r>
            <a:r>
              <a:rPr lang="en-US" altLang="en-US" sz="2800" b="1" dirty="0">
                <a:cs typeface="Arial" charset="0"/>
              </a:rPr>
              <a:t> </a:t>
            </a:r>
            <a:r>
              <a:rPr lang="en-US" altLang="en-US" sz="2800" b="1" dirty="0">
                <a:solidFill>
                  <a:schemeClr val="bg2"/>
                </a:solidFill>
                <a:latin typeface="Courier New" pitchFamily="49" charset="0"/>
                <a:cs typeface="Arial" charset="0"/>
              </a:rPr>
              <a:t>NP(</a:t>
            </a:r>
            <a:r>
              <a:rPr lang="en-US" altLang="en-US" sz="2800" b="1" dirty="0" err="1">
                <a:solidFill>
                  <a:schemeClr val="bg2"/>
                </a:solidFill>
                <a:latin typeface="Courier New" pitchFamily="49" charset="0"/>
                <a:cs typeface="Arial" charset="0"/>
              </a:rPr>
              <a:t>i,j</a:t>
            </a:r>
            <a:r>
              <a:rPr lang="en-US" altLang="en-US" sz="2800" b="1" dirty="0">
                <a:solidFill>
                  <a:schemeClr val="bg2"/>
                </a:solidFill>
                <a:latin typeface="Courier New" pitchFamily="49" charset="0"/>
                <a:cs typeface="Arial" charset="0"/>
              </a:rPr>
              <a:t>) ^ VP(</a:t>
            </a:r>
            <a:r>
              <a:rPr lang="en-US" altLang="en-US" sz="2800" b="1" dirty="0" err="1">
                <a:solidFill>
                  <a:schemeClr val="bg2"/>
                </a:solidFill>
                <a:latin typeface="Courier New" pitchFamily="49" charset="0"/>
                <a:cs typeface="Arial" charset="0"/>
              </a:rPr>
              <a:t>j,k</a:t>
            </a:r>
            <a:r>
              <a:rPr lang="en-US" altLang="en-US" sz="2800" b="1" dirty="0">
                <a:solidFill>
                  <a:schemeClr val="bg2"/>
                </a:solidFill>
                <a:latin typeface="Courier New" pitchFamily="49" charset="0"/>
                <a:cs typeface="Arial" charset="0"/>
              </a:rPr>
              <a:t>) =&gt; S(</a:t>
            </a:r>
            <a:r>
              <a:rPr lang="en-US" altLang="en-US" sz="2800" b="1" dirty="0" err="1">
                <a:solidFill>
                  <a:schemeClr val="bg2"/>
                </a:solidFill>
                <a:latin typeface="Courier New" pitchFamily="49" charset="0"/>
                <a:cs typeface="Arial" charset="0"/>
              </a:rPr>
              <a:t>i,k</a:t>
            </a:r>
            <a:r>
              <a:rPr lang="en-US" altLang="en-US" sz="2800" b="1" dirty="0">
                <a:solidFill>
                  <a:schemeClr val="bg2"/>
                </a:solidFill>
                <a:latin typeface="Courier New" pitchFamily="49" charset="0"/>
                <a:cs typeface="Arial" charset="0"/>
              </a:rPr>
              <a:t>)</a:t>
            </a:r>
          </a:p>
          <a:p>
            <a:pPr eaLnBrk="1" hangingPunct="1">
              <a:lnSpc>
                <a:spcPct val="90000"/>
              </a:lnSpc>
            </a:pPr>
            <a:r>
              <a:rPr lang="en-US" altLang="en-US" sz="2800" dirty="0">
                <a:cs typeface="Arial" charset="0"/>
              </a:rPr>
              <a:t>For each rule of the form A → a:</a:t>
            </a:r>
            <a:br>
              <a:rPr lang="en-US" altLang="en-US" sz="2800" dirty="0">
                <a:cs typeface="Arial" charset="0"/>
              </a:rPr>
            </a:br>
            <a:r>
              <a:rPr lang="en-US" altLang="en-US" sz="2800" dirty="0">
                <a:cs typeface="Arial" charset="0"/>
              </a:rPr>
              <a:t>Formula of the form  </a:t>
            </a:r>
            <a:r>
              <a:rPr lang="en-US" altLang="en-US" sz="2800" b="1" dirty="0">
                <a:latin typeface="Courier New" pitchFamily="49" charset="0"/>
                <a:cs typeface="Arial" charset="0"/>
              </a:rPr>
              <a:t>Token(</a:t>
            </a:r>
            <a:r>
              <a:rPr lang="en-US" altLang="en-US" sz="2800" b="1" dirty="0" err="1">
                <a:latin typeface="Courier New" pitchFamily="49" charset="0"/>
                <a:cs typeface="Arial" charset="0"/>
              </a:rPr>
              <a:t>a,i</a:t>
            </a:r>
            <a:r>
              <a:rPr lang="en-US" altLang="en-US" sz="2800" b="1" dirty="0">
                <a:latin typeface="Courier New" pitchFamily="49" charset="0"/>
                <a:cs typeface="Arial" charset="0"/>
              </a:rPr>
              <a:t>) =&gt; A(i,i+1)</a:t>
            </a:r>
          </a:p>
          <a:p>
            <a:pPr lvl="1" eaLnBrk="1" hangingPunct="1">
              <a:lnSpc>
                <a:spcPct val="90000"/>
              </a:lnSpc>
              <a:buFont typeface="Wingdings" pitchFamily="2" charset="2"/>
              <a:buNone/>
            </a:pPr>
            <a:r>
              <a:rPr lang="en-US" altLang="en-US" sz="2800" dirty="0">
                <a:cs typeface="Arial" charset="0"/>
              </a:rPr>
              <a:t>E.g.:</a:t>
            </a:r>
            <a:r>
              <a:rPr lang="en-US" altLang="en-US" sz="2800" b="1" dirty="0">
                <a:latin typeface="Courier New" pitchFamily="49" charset="0"/>
                <a:cs typeface="Arial" charset="0"/>
              </a:rPr>
              <a:t> </a:t>
            </a:r>
            <a:r>
              <a:rPr lang="en-US" altLang="en-US" sz="2800" b="1" dirty="0">
                <a:solidFill>
                  <a:schemeClr val="bg2"/>
                </a:solidFill>
                <a:latin typeface="Courier New" pitchFamily="49" charset="0"/>
                <a:cs typeface="Arial" charset="0"/>
              </a:rPr>
              <a:t>Token(“pizza”, </a:t>
            </a:r>
            <a:r>
              <a:rPr lang="en-US" altLang="en-US" sz="2800" b="1" dirty="0" err="1">
                <a:solidFill>
                  <a:schemeClr val="bg2"/>
                </a:solidFill>
                <a:latin typeface="Courier New" pitchFamily="49" charset="0"/>
                <a:cs typeface="Arial" charset="0"/>
              </a:rPr>
              <a:t>i</a:t>
            </a:r>
            <a:r>
              <a:rPr lang="en-US" altLang="en-US" sz="2800" b="1" dirty="0">
                <a:solidFill>
                  <a:schemeClr val="bg2"/>
                </a:solidFill>
                <a:latin typeface="Courier New" pitchFamily="49" charset="0"/>
                <a:cs typeface="Arial" charset="0"/>
              </a:rPr>
              <a:t>) =&gt; N(i,i+1)</a:t>
            </a:r>
          </a:p>
          <a:p>
            <a:pPr eaLnBrk="1" hangingPunct="1">
              <a:lnSpc>
                <a:spcPct val="90000"/>
              </a:lnSpc>
            </a:pPr>
            <a:r>
              <a:rPr lang="en-US" altLang="en-US" sz="2800" dirty="0">
                <a:cs typeface="Arial" charset="0"/>
              </a:rPr>
              <a:t>For each nonterminal: state that exactly one production holds (solve problem 1)</a:t>
            </a:r>
          </a:p>
          <a:p>
            <a:pPr eaLnBrk="1" hangingPunct="1">
              <a:lnSpc>
                <a:spcPct val="90000"/>
              </a:lnSpc>
            </a:pP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Mutual exclusion rules for each part of speech pair </a:t>
            </a:r>
            <a:r>
              <a:rPr lang="en-US" altLang="en-US" sz="2800" dirty="0">
                <a:cs typeface="Arial" charset="0"/>
              </a:rPr>
              <a:t>(solve problem 2)</a:t>
            </a:r>
          </a:p>
          <a:p>
            <a:pPr eaLnBrk="1" hangingPunct="1">
              <a:lnSpc>
                <a:spcPct val="90000"/>
              </a:lnSpc>
            </a:pPr>
            <a:endParaRPr lang="en-US" altLang="en-US" sz="2800" dirty="0">
              <a:cs typeface="Arial" charset="0"/>
            </a:endParaRP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fld id="{CED0BBDF-4693-4C95-A935-B0942685AA5B}"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6170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0"/>
            <a:ext cx="7543800" cy="1295400"/>
          </a:xfrm>
        </p:spPr>
        <p:txBody>
          <a:bodyPr/>
          <a:lstStyle/>
          <a:p>
            <a:pPr eaLnBrk="1" hangingPunct="1"/>
            <a:r>
              <a:rPr lang="en-US" altLang="en-US" sz="3600" dirty="0"/>
              <a:t>Statistical Parsing : Inference</a:t>
            </a:r>
          </a:p>
        </p:txBody>
      </p:sp>
      <p:sp>
        <p:nvSpPr>
          <p:cNvPr id="23555" name="Rectangle 3"/>
          <p:cNvSpPr>
            <a:spLocks noGrp="1" noChangeArrowheads="1"/>
          </p:cNvSpPr>
          <p:nvPr>
            <p:ph type="body" idx="1"/>
          </p:nvPr>
        </p:nvSpPr>
        <p:spPr>
          <a:xfrm>
            <a:off x="381000" y="4114800"/>
            <a:ext cx="8229600" cy="4411662"/>
          </a:xfrm>
        </p:spPr>
        <p:txBody>
          <a:bodyPr/>
          <a:lstStyle/>
          <a:p>
            <a:pPr eaLnBrk="1" hangingPunct="1">
              <a:lnSpc>
                <a:spcPct val="90000"/>
              </a:lnSpc>
            </a:pPr>
            <a:r>
              <a:rPr lang="en-US" altLang="en-US" sz="3200" dirty="0">
                <a:cs typeface="Arial" charset="0"/>
              </a:rPr>
              <a:t>What inference yields the most probable parse?</a:t>
            </a:r>
          </a:p>
          <a:p>
            <a:pPr eaLnBrk="1" hangingPunct="1">
              <a:lnSpc>
                <a:spcPct val="90000"/>
              </a:lnSpc>
            </a:pPr>
            <a:endParaRPr lang="en-US" altLang="en-US" sz="3200" dirty="0">
              <a:cs typeface="Arial" charset="0"/>
            </a:endParaRPr>
          </a:p>
          <a:p>
            <a:pPr marL="0" indent="0" eaLnBrk="1" hangingPunct="1">
              <a:lnSpc>
                <a:spcPct val="90000"/>
              </a:lnSpc>
              <a:buNone/>
            </a:pPr>
            <a:r>
              <a:rPr lang="en-US" altLang="en-US" sz="3200" dirty="0">
                <a:cs typeface="Arial" charset="0"/>
              </a:rPr>
              <a:t>MAP!</a:t>
            </a:r>
          </a:p>
        </p:txBody>
      </p:sp>
      <p:sp>
        <p:nvSpPr>
          <p:cNvPr id="4" name="Rectangle 3"/>
          <p:cNvSpPr txBox="1">
            <a:spLocks noChangeArrowheads="1"/>
          </p:cNvSpPr>
          <p:nvPr/>
        </p:nvSpPr>
        <p:spPr bwMode="auto">
          <a:xfrm>
            <a:off x="609600" y="1524000"/>
            <a:ext cx="8229600" cy="2205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sz="2400" b="1" kern="0" dirty="0">
                <a:cs typeface="Arial" charset="0"/>
              </a:rPr>
              <a:t>Evidence predicate:</a:t>
            </a:r>
            <a:r>
              <a:rPr lang="en-US" altLang="en-US" sz="2400" kern="0" dirty="0">
                <a:cs typeface="Arial" charset="0"/>
              </a:rPr>
              <a:t> </a:t>
            </a:r>
            <a:r>
              <a:rPr lang="en-US" altLang="en-US" sz="2400" b="1" kern="0" dirty="0">
                <a:latin typeface="Courier New" pitchFamily="49" charset="0"/>
                <a:cs typeface="Arial" charset="0"/>
              </a:rPr>
              <a:t>Token(</a:t>
            </a:r>
            <a:r>
              <a:rPr lang="en-US" altLang="en-US" sz="2400" b="1" kern="0" dirty="0" err="1">
                <a:latin typeface="Courier New" pitchFamily="49" charset="0"/>
                <a:cs typeface="Arial" charset="0"/>
              </a:rPr>
              <a:t>token,position</a:t>
            </a:r>
            <a:r>
              <a:rPr lang="en-US" altLang="en-US" sz="2400" b="1" kern="0" dirty="0">
                <a:latin typeface="Courier New" pitchFamily="49" charset="0"/>
                <a:cs typeface="Arial" charset="0"/>
              </a:rPr>
              <a:t>)</a:t>
            </a:r>
          </a:p>
          <a:p>
            <a:pPr lvl="1" eaLnBrk="1" hangingPunct="1">
              <a:lnSpc>
                <a:spcPct val="90000"/>
              </a:lnSpc>
              <a:buFont typeface="Wingdings" pitchFamily="2" charset="2"/>
              <a:buNone/>
            </a:pPr>
            <a:r>
              <a:rPr lang="en-US" altLang="en-US" sz="2400" kern="0" dirty="0">
                <a:cs typeface="Arial" charset="0"/>
              </a:rPr>
              <a:t>E.g.: </a:t>
            </a:r>
            <a:r>
              <a:rPr lang="en-US" altLang="en-US" sz="2400" b="1" kern="0" dirty="0">
                <a:solidFill>
                  <a:schemeClr val="bg2"/>
                </a:solidFill>
                <a:latin typeface="Courier New" pitchFamily="49" charset="0"/>
                <a:cs typeface="Arial" charset="0"/>
              </a:rPr>
              <a:t>Token(“pizza”, 3) etc.</a:t>
            </a:r>
          </a:p>
          <a:p>
            <a:pPr eaLnBrk="1" hangingPunct="1">
              <a:lnSpc>
                <a:spcPct val="90000"/>
              </a:lnSpc>
            </a:pPr>
            <a:r>
              <a:rPr lang="en-US" altLang="en-US" sz="2400" b="1" kern="0" dirty="0">
                <a:cs typeface="Arial" charset="0"/>
              </a:rPr>
              <a:t>Query predicates:</a:t>
            </a:r>
            <a:r>
              <a:rPr lang="en-US" altLang="en-US" sz="2400" kern="0" dirty="0">
                <a:cs typeface="Arial" charset="0"/>
              </a:rPr>
              <a:t> </a:t>
            </a:r>
            <a:r>
              <a:rPr lang="en-US" altLang="en-US" sz="2400" b="1" i="1" kern="0" dirty="0">
                <a:latin typeface="Courier New" pitchFamily="49" charset="0"/>
                <a:cs typeface="Arial" charset="0"/>
              </a:rPr>
              <a:t>Constituent</a:t>
            </a:r>
            <a:r>
              <a:rPr lang="en-US" altLang="en-US" sz="2400" b="1" kern="0" dirty="0">
                <a:latin typeface="Courier New" pitchFamily="49" charset="0"/>
                <a:cs typeface="Arial" charset="0"/>
              </a:rPr>
              <a:t>(</a:t>
            </a:r>
            <a:r>
              <a:rPr lang="en-US" altLang="en-US" sz="2400" b="1" kern="0" dirty="0" err="1">
                <a:latin typeface="Courier New" pitchFamily="49" charset="0"/>
                <a:cs typeface="Arial" charset="0"/>
              </a:rPr>
              <a:t>position,position</a:t>
            </a:r>
            <a:r>
              <a:rPr lang="en-US" altLang="en-US" sz="2400" b="1" kern="0" dirty="0">
                <a:latin typeface="Courier New" pitchFamily="49" charset="0"/>
                <a:cs typeface="Arial" charset="0"/>
              </a:rPr>
              <a:t>)</a:t>
            </a:r>
          </a:p>
          <a:p>
            <a:pPr lvl="1" eaLnBrk="1" hangingPunct="1">
              <a:lnSpc>
                <a:spcPct val="90000"/>
              </a:lnSpc>
              <a:buFont typeface="Wingdings" pitchFamily="2" charset="2"/>
              <a:buNone/>
            </a:pPr>
            <a:r>
              <a:rPr lang="en-US" altLang="en-US" sz="2400" kern="0" dirty="0">
                <a:cs typeface="Arial" charset="0"/>
              </a:rPr>
              <a:t>E.g.: </a:t>
            </a:r>
            <a:r>
              <a:rPr lang="en-US" altLang="en-US" sz="2400" b="1" kern="0" dirty="0">
                <a:solidFill>
                  <a:schemeClr val="bg2"/>
                </a:solidFill>
                <a:latin typeface="Courier New" pitchFamily="49" charset="0"/>
                <a:cs typeface="Arial" charset="0"/>
              </a:rPr>
              <a:t>S(0,7} “is this sequence of seven words a sentence?”  but also NP(2,4)</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fld id="{CED0BBDF-4693-4C95-A935-B0942685AA5B}"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100274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5344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CA" sz="2800" b="1" kern="0" dirty="0">
                <a:latin typeface="Arial Unicode MS"/>
              </a:rPr>
              <a:t>MLN Recap</a:t>
            </a:r>
          </a:p>
          <a:p>
            <a:pPr marL="342900" indent="-342900">
              <a:spcBef>
                <a:spcPct val="20000"/>
              </a:spcBef>
              <a:buFont typeface="Arial" pitchFamily="34" charset="0"/>
              <a:buChar char="•"/>
              <a:defRPr/>
            </a:pPr>
            <a:r>
              <a:rPr lang="en-CA" sz="2800" b="1" kern="0" dirty="0">
                <a:latin typeface="Arial Unicode MS"/>
              </a:rPr>
              <a:t>Markov Logic: applications</a:t>
            </a:r>
          </a:p>
          <a:p>
            <a:pPr marL="800100" lvl="1" indent="-342900">
              <a:spcBef>
                <a:spcPct val="20000"/>
              </a:spcBef>
              <a:buFont typeface="Arial" pitchFamily="34" charset="0"/>
              <a:buChar char="•"/>
              <a:defRPr/>
            </a:pPr>
            <a:r>
              <a:rPr lang="en-CA" sz="2800" b="1" kern="0" dirty="0">
                <a:latin typeface="Arial Unicode MS"/>
              </a:rPr>
              <a:t>Entity resolution</a:t>
            </a:r>
          </a:p>
          <a:p>
            <a:pPr marL="800100" lvl="1" indent="-342900">
              <a:spcBef>
                <a:spcPct val="20000"/>
              </a:spcBef>
              <a:buFont typeface="Arial" pitchFamily="34" charset="0"/>
              <a:buChar char="•"/>
              <a:defRPr/>
            </a:pPr>
            <a:r>
              <a:rPr lang="en-CA" sz="2800" b="1" kern="0" dirty="0">
                <a:latin typeface="Arial Unicode MS"/>
              </a:rPr>
              <a:t>Statistical Parsing! </a:t>
            </a:r>
          </a:p>
          <a:p>
            <a:pPr marL="342900" indent="-342900">
              <a:spcBef>
                <a:spcPct val="20000"/>
              </a:spcBef>
              <a:buFont typeface="Arial" pitchFamily="34" charset="0"/>
              <a:buChar char="•"/>
              <a:defRPr/>
            </a:pPr>
            <a:endParaRPr lang="en-CA" sz="2400" b="1" kern="0" dirty="0">
              <a:latin typeface="Arial Unicode MS"/>
            </a:endParaRPr>
          </a:p>
          <a:p>
            <a:pPr marL="342900"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CA" sz="2800" kern="0" dirty="0">
              <a:latin typeface="Arial Unicode MS"/>
            </a:endParaRPr>
          </a:p>
          <a:p>
            <a:pPr marL="800100" lvl="1"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424195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81000" y="-381000"/>
            <a:ext cx="7467600" cy="1036638"/>
          </a:xfrm>
        </p:spPr>
        <p:txBody>
          <a:bodyPr/>
          <a:lstStyle/>
          <a:p>
            <a:pPr eaLnBrk="1" hangingPunct="1"/>
            <a:r>
              <a:rPr lang="en-US" altLang="en-US" dirty="0"/>
              <a:t>Semantic Processing</a:t>
            </a:r>
          </a:p>
        </p:txBody>
      </p:sp>
      <p:sp>
        <p:nvSpPr>
          <p:cNvPr id="25603" name="Text Box 6"/>
          <p:cNvSpPr txBox="1">
            <a:spLocks noChangeArrowheads="1"/>
          </p:cNvSpPr>
          <p:nvPr/>
        </p:nvSpPr>
        <p:spPr bwMode="auto">
          <a:xfrm>
            <a:off x="228600" y="838200"/>
            <a:ext cx="13182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000" b="1" dirty="0">
                <a:solidFill>
                  <a:schemeClr val="bg2"/>
                </a:solidFill>
              </a:rPr>
              <a:t>Example:</a:t>
            </a:r>
            <a:r>
              <a:rPr lang="en-US" altLang="en-US" sz="2000" dirty="0"/>
              <a:t> John ate pizza.</a:t>
            </a:r>
          </a:p>
          <a:p>
            <a:pPr eaLnBrk="1" hangingPunct="1">
              <a:spcBef>
                <a:spcPct val="0"/>
              </a:spcBef>
              <a:buClrTx/>
              <a:buSzTx/>
              <a:buFontTx/>
              <a:buNone/>
            </a:pPr>
            <a:endParaRPr lang="en-US" altLang="en-US" sz="2000" dirty="0"/>
          </a:p>
          <a:p>
            <a:pPr eaLnBrk="1" hangingPunct="1">
              <a:spcBef>
                <a:spcPct val="0"/>
              </a:spcBef>
              <a:buClrTx/>
              <a:buSzTx/>
              <a:buFontTx/>
              <a:buNone/>
            </a:pPr>
            <a:r>
              <a:rPr lang="en-US" altLang="en-US" sz="2000" b="1" dirty="0"/>
              <a:t>Grammar:</a:t>
            </a:r>
            <a:r>
              <a:rPr lang="en-US" altLang="en-US" sz="2000" dirty="0"/>
              <a:t>      S </a:t>
            </a:r>
            <a:r>
              <a:rPr lang="en-US" altLang="en-US" sz="2000" dirty="0">
                <a:cs typeface="Arial" charset="0"/>
              </a:rPr>
              <a:t>→</a:t>
            </a:r>
            <a:r>
              <a:rPr lang="en-US" altLang="en-US" sz="2000" dirty="0"/>
              <a:t> NP VP       </a:t>
            </a:r>
            <a:r>
              <a:rPr lang="en-US" altLang="en-US" sz="2000" dirty="0" err="1"/>
              <a:t>VP</a:t>
            </a:r>
            <a:r>
              <a:rPr lang="en-US" altLang="en-US" sz="2000" dirty="0"/>
              <a:t> </a:t>
            </a:r>
            <a:r>
              <a:rPr lang="en-US" altLang="en-US" sz="2000" dirty="0">
                <a:cs typeface="Arial" charset="0"/>
              </a:rPr>
              <a:t>→</a:t>
            </a:r>
            <a:r>
              <a:rPr lang="en-US" altLang="en-US" sz="2000" dirty="0"/>
              <a:t> V NP       V </a:t>
            </a:r>
            <a:r>
              <a:rPr lang="en-US" altLang="en-US" sz="2000" dirty="0">
                <a:cs typeface="Arial" charset="0"/>
              </a:rPr>
              <a:t>→</a:t>
            </a:r>
            <a:r>
              <a:rPr lang="en-US" altLang="en-US" sz="2000" dirty="0"/>
              <a:t> ate</a:t>
            </a:r>
          </a:p>
          <a:p>
            <a:pPr eaLnBrk="1" hangingPunct="1">
              <a:spcBef>
                <a:spcPct val="0"/>
              </a:spcBef>
              <a:buClrTx/>
              <a:buSzTx/>
              <a:buFontTx/>
              <a:buNone/>
            </a:pPr>
            <a:r>
              <a:rPr lang="en-US" altLang="en-US" sz="2000" dirty="0"/>
              <a:t>                       NP </a:t>
            </a:r>
            <a:r>
              <a:rPr lang="en-US" altLang="en-US" sz="2000" dirty="0">
                <a:cs typeface="Arial" charset="0"/>
              </a:rPr>
              <a:t>→</a:t>
            </a:r>
            <a:r>
              <a:rPr lang="en-US" altLang="en-US" sz="2000" dirty="0"/>
              <a:t> John        NP </a:t>
            </a:r>
            <a:r>
              <a:rPr lang="en-US" altLang="en-US" sz="2000" dirty="0">
                <a:cs typeface="Arial" charset="0"/>
              </a:rPr>
              <a:t>→</a:t>
            </a:r>
            <a:r>
              <a:rPr lang="en-US" altLang="en-US" sz="2000" dirty="0"/>
              <a:t> pizza</a:t>
            </a:r>
          </a:p>
          <a:p>
            <a:pPr eaLnBrk="1" hangingPunct="1">
              <a:spcBef>
                <a:spcPct val="0"/>
              </a:spcBef>
              <a:buClrTx/>
              <a:buSzTx/>
              <a:buFontTx/>
              <a:buNone/>
            </a:pPr>
            <a:endParaRPr lang="en-US" altLang="en-US" sz="2000" dirty="0"/>
          </a:p>
          <a:p>
            <a:pPr eaLnBrk="1" hangingPunct="1">
              <a:spcBef>
                <a:spcPct val="0"/>
              </a:spcBef>
              <a:buClrTx/>
              <a:buSzTx/>
              <a:buFontTx/>
              <a:buNone/>
            </a:pPr>
            <a:r>
              <a:rPr lang="en-US" altLang="en-US" sz="2000" b="1" dirty="0">
                <a:latin typeface="Courier New" pitchFamily="49" charset="0"/>
              </a:rPr>
              <a:t>Token(“John”,0) =&gt; Participant(John,E,0,1)</a:t>
            </a:r>
          </a:p>
          <a:p>
            <a:pPr eaLnBrk="1" hangingPunct="1">
              <a:spcBef>
                <a:spcPct val="0"/>
              </a:spcBef>
              <a:buClrTx/>
              <a:buSzTx/>
              <a:buFontTx/>
              <a:buNone/>
            </a:pPr>
            <a:r>
              <a:rPr lang="en-US" altLang="en-US" sz="2000" b="1" dirty="0">
                <a:latin typeface="Courier New" pitchFamily="49" charset="0"/>
              </a:rPr>
              <a:t>Token(“ate”,1) =&gt; Event(Eating,E,1,2)</a:t>
            </a:r>
          </a:p>
          <a:p>
            <a:pPr eaLnBrk="1" hangingPunct="1">
              <a:spcBef>
                <a:spcPct val="0"/>
              </a:spcBef>
              <a:buClrTx/>
              <a:buSzTx/>
              <a:buFontTx/>
              <a:buNone/>
            </a:pPr>
            <a:r>
              <a:rPr lang="en-US" altLang="en-US" sz="2000" b="1" dirty="0">
                <a:latin typeface="Courier New" pitchFamily="49" charset="0"/>
              </a:rPr>
              <a:t>Token(“pizza”,2) =&gt; Participant(pizza,E,2,3)</a:t>
            </a:r>
          </a:p>
          <a:p>
            <a:pPr eaLnBrk="1" hangingPunct="1">
              <a:spcBef>
                <a:spcPct val="0"/>
              </a:spcBef>
              <a:buClrTx/>
              <a:buSzTx/>
              <a:buFontTx/>
              <a:buNone/>
            </a:pPr>
            <a:endParaRPr lang="en-US" altLang="en-US" sz="2000" b="1" dirty="0">
              <a:latin typeface="Courier New" pitchFamily="49" charset="0"/>
            </a:endParaRPr>
          </a:p>
          <a:p>
            <a:pPr eaLnBrk="1" hangingPunct="1">
              <a:spcBef>
                <a:spcPct val="0"/>
              </a:spcBef>
              <a:buClrTx/>
              <a:buSzTx/>
              <a:buFontTx/>
              <a:buNone/>
            </a:pPr>
            <a:r>
              <a:rPr lang="en-US" altLang="en-US" sz="2000" b="1" dirty="0">
                <a:latin typeface="Courier New" pitchFamily="49" charset="0"/>
              </a:rPr>
              <a:t>Event(</a:t>
            </a:r>
            <a:r>
              <a:rPr lang="en-US" altLang="en-US" sz="2000" b="1" dirty="0" err="1">
                <a:latin typeface="Courier New" pitchFamily="49" charset="0"/>
              </a:rPr>
              <a:t>Eating,e,i,j</a:t>
            </a:r>
            <a:r>
              <a:rPr lang="en-US" altLang="en-US" sz="2000" b="1" dirty="0">
                <a:latin typeface="Courier New" pitchFamily="49" charset="0"/>
              </a:rPr>
              <a:t>) ^ Participant(</a:t>
            </a:r>
            <a:r>
              <a:rPr lang="en-US" altLang="en-US" sz="2000" b="1" dirty="0" err="1">
                <a:latin typeface="Courier New" pitchFamily="49" charset="0"/>
              </a:rPr>
              <a:t>p,e,j,k</a:t>
            </a:r>
            <a:r>
              <a:rPr lang="en-US" altLang="en-US" sz="2000" b="1" dirty="0">
                <a:latin typeface="Courier New" pitchFamily="49" charset="0"/>
              </a:rPr>
              <a:t>)</a:t>
            </a:r>
          </a:p>
          <a:p>
            <a:pPr eaLnBrk="1" hangingPunct="1">
              <a:spcBef>
                <a:spcPct val="0"/>
              </a:spcBef>
              <a:buClrTx/>
              <a:buSzTx/>
              <a:buFontTx/>
              <a:buNone/>
            </a:pPr>
            <a:r>
              <a:rPr lang="en-US" altLang="en-US" sz="2000" b="1" dirty="0">
                <a:latin typeface="Courier New" pitchFamily="49" charset="0"/>
              </a:rPr>
              <a:t>  ^ VP(</a:t>
            </a:r>
            <a:r>
              <a:rPr lang="en-US" altLang="en-US" sz="2000" b="1" dirty="0" err="1">
                <a:latin typeface="Courier New" pitchFamily="49" charset="0"/>
              </a:rPr>
              <a:t>i,k</a:t>
            </a:r>
            <a:r>
              <a:rPr lang="en-US" altLang="en-US" sz="2000" b="1" dirty="0">
                <a:latin typeface="Courier New" pitchFamily="49" charset="0"/>
              </a:rPr>
              <a:t>) ^ V(</a:t>
            </a:r>
            <a:r>
              <a:rPr lang="en-US" altLang="en-US" sz="2000" b="1" dirty="0" err="1">
                <a:latin typeface="Courier New" pitchFamily="49" charset="0"/>
              </a:rPr>
              <a:t>i,j</a:t>
            </a:r>
            <a:r>
              <a:rPr lang="en-US" altLang="en-US" sz="2000" b="1" dirty="0">
                <a:latin typeface="Courier New" pitchFamily="49" charset="0"/>
              </a:rPr>
              <a:t>) ^ NP(</a:t>
            </a:r>
            <a:r>
              <a:rPr lang="en-US" altLang="en-US" sz="2000" b="1" dirty="0" err="1">
                <a:latin typeface="Courier New" pitchFamily="49" charset="0"/>
              </a:rPr>
              <a:t>j,k</a:t>
            </a:r>
            <a:r>
              <a:rPr lang="en-US" altLang="en-US" sz="2000" b="1" dirty="0">
                <a:latin typeface="Courier New" pitchFamily="49" charset="0"/>
              </a:rPr>
              <a:t>) =&gt; Eaten(</a:t>
            </a:r>
            <a:r>
              <a:rPr lang="en-US" altLang="en-US" sz="2000" b="1" dirty="0" err="1">
                <a:latin typeface="Courier New" pitchFamily="49" charset="0"/>
              </a:rPr>
              <a:t>p,e</a:t>
            </a:r>
            <a:r>
              <a:rPr lang="en-US" altLang="en-US" sz="2000" b="1" dirty="0">
                <a:latin typeface="Courier New" pitchFamily="49" charset="0"/>
              </a:rPr>
              <a:t>)</a:t>
            </a:r>
          </a:p>
          <a:p>
            <a:pPr eaLnBrk="1" hangingPunct="1">
              <a:spcBef>
                <a:spcPct val="0"/>
              </a:spcBef>
              <a:buClrTx/>
              <a:buSzTx/>
              <a:buFontTx/>
              <a:buNone/>
            </a:pPr>
            <a:endParaRPr lang="en-US" altLang="en-US" sz="2000" b="1" dirty="0">
              <a:latin typeface="Courier New" pitchFamily="49" charset="0"/>
            </a:endParaRPr>
          </a:p>
          <a:p>
            <a:pPr eaLnBrk="1" hangingPunct="1">
              <a:spcBef>
                <a:spcPct val="0"/>
              </a:spcBef>
              <a:buClrTx/>
              <a:buSzTx/>
              <a:buFontTx/>
              <a:buNone/>
            </a:pPr>
            <a:r>
              <a:rPr lang="en-US" altLang="en-US" sz="2000" b="1" dirty="0">
                <a:latin typeface="Courier New" pitchFamily="49" charset="0"/>
              </a:rPr>
              <a:t>Event(</a:t>
            </a:r>
            <a:r>
              <a:rPr lang="en-US" altLang="en-US" sz="2000" b="1" dirty="0" err="1">
                <a:latin typeface="Courier New" pitchFamily="49" charset="0"/>
              </a:rPr>
              <a:t>Eating,e,j,k</a:t>
            </a:r>
            <a:r>
              <a:rPr lang="en-US" altLang="en-US" sz="2000" b="1" dirty="0">
                <a:latin typeface="Courier New" pitchFamily="49" charset="0"/>
              </a:rPr>
              <a:t>) ^ Participant(</a:t>
            </a:r>
            <a:r>
              <a:rPr lang="en-US" altLang="en-US" sz="2000" b="1" dirty="0" err="1">
                <a:latin typeface="Courier New" pitchFamily="49" charset="0"/>
              </a:rPr>
              <a:t>p,e,i,j</a:t>
            </a:r>
            <a:r>
              <a:rPr lang="en-US" altLang="en-US" sz="2000" b="1" dirty="0">
                <a:latin typeface="Courier New" pitchFamily="49" charset="0"/>
              </a:rPr>
              <a:t>)</a:t>
            </a:r>
          </a:p>
          <a:p>
            <a:pPr eaLnBrk="1" hangingPunct="1">
              <a:spcBef>
                <a:spcPct val="0"/>
              </a:spcBef>
              <a:buClrTx/>
              <a:buSzTx/>
              <a:buFontTx/>
              <a:buNone/>
            </a:pPr>
            <a:r>
              <a:rPr lang="en-US" altLang="en-US" sz="2000" b="1" dirty="0">
                <a:latin typeface="Courier New" pitchFamily="49" charset="0"/>
              </a:rPr>
              <a:t>  ^ S(</a:t>
            </a:r>
            <a:r>
              <a:rPr lang="en-US" altLang="en-US" sz="2000" b="1" dirty="0" err="1">
                <a:latin typeface="Courier New" pitchFamily="49" charset="0"/>
              </a:rPr>
              <a:t>i,k</a:t>
            </a:r>
            <a:r>
              <a:rPr lang="en-US" altLang="en-US" sz="2000" b="1" dirty="0">
                <a:latin typeface="Courier New" pitchFamily="49" charset="0"/>
              </a:rPr>
              <a:t>) ^ NP(</a:t>
            </a:r>
            <a:r>
              <a:rPr lang="en-US" altLang="en-US" sz="2000" b="1" dirty="0" err="1">
                <a:latin typeface="Courier New" pitchFamily="49" charset="0"/>
              </a:rPr>
              <a:t>i,j</a:t>
            </a:r>
            <a:r>
              <a:rPr lang="en-US" altLang="en-US" sz="2000" b="1" dirty="0">
                <a:latin typeface="Courier New" pitchFamily="49" charset="0"/>
              </a:rPr>
              <a:t>) ^ VP(</a:t>
            </a:r>
            <a:r>
              <a:rPr lang="en-US" altLang="en-US" sz="2000" b="1" dirty="0" err="1">
                <a:latin typeface="Courier New" pitchFamily="49" charset="0"/>
              </a:rPr>
              <a:t>j,k</a:t>
            </a:r>
            <a:r>
              <a:rPr lang="en-US" altLang="en-US" sz="2000" b="1" dirty="0">
                <a:latin typeface="Courier New" pitchFamily="49" charset="0"/>
              </a:rPr>
              <a:t>) =&gt; Eater(</a:t>
            </a:r>
            <a:r>
              <a:rPr lang="en-US" altLang="en-US" sz="2000" b="1" dirty="0" err="1">
                <a:latin typeface="Courier New" pitchFamily="49" charset="0"/>
              </a:rPr>
              <a:t>p,e</a:t>
            </a:r>
            <a:r>
              <a:rPr lang="en-US" altLang="en-US" sz="2000" b="1" dirty="0">
                <a:latin typeface="Courier New" pitchFamily="49" charset="0"/>
              </a:rPr>
              <a:t>)</a:t>
            </a:r>
          </a:p>
          <a:p>
            <a:pPr eaLnBrk="1" hangingPunct="1">
              <a:spcBef>
                <a:spcPct val="0"/>
              </a:spcBef>
              <a:buClrTx/>
              <a:buSzTx/>
              <a:buFontTx/>
              <a:buNone/>
            </a:pPr>
            <a:endParaRPr lang="en-US" altLang="en-US" sz="2000" b="1" dirty="0">
              <a:latin typeface="Courier New" pitchFamily="49" charset="0"/>
            </a:endParaRPr>
          </a:p>
          <a:p>
            <a:pPr eaLnBrk="1" hangingPunct="1">
              <a:spcBef>
                <a:spcPct val="0"/>
              </a:spcBef>
              <a:buClrTx/>
              <a:buSzTx/>
              <a:buFontTx/>
              <a:buNone/>
            </a:pPr>
            <a:r>
              <a:rPr lang="en-US" altLang="en-US" sz="2000" b="1" dirty="0">
                <a:latin typeface="Courier New" pitchFamily="49" charset="0"/>
              </a:rPr>
              <a:t>Event(</a:t>
            </a:r>
            <a:r>
              <a:rPr lang="en-US" altLang="en-US" sz="2000" b="1" dirty="0" err="1">
                <a:latin typeface="Courier New" pitchFamily="49" charset="0"/>
              </a:rPr>
              <a:t>t,e,i,k</a:t>
            </a:r>
            <a:r>
              <a:rPr lang="en-US" altLang="en-US" sz="2000" b="1" dirty="0">
                <a:latin typeface="Courier New" pitchFamily="49" charset="0"/>
              </a:rPr>
              <a:t>) =&gt; Isa(</a:t>
            </a:r>
            <a:r>
              <a:rPr lang="en-US" altLang="en-US" sz="2000" b="1" dirty="0" err="1">
                <a:latin typeface="Courier New" pitchFamily="49" charset="0"/>
              </a:rPr>
              <a:t>e,t</a:t>
            </a:r>
            <a:r>
              <a:rPr lang="en-US" altLang="en-US" sz="2000" b="1" dirty="0">
                <a:latin typeface="Courier New" pitchFamily="49" charset="0"/>
              </a:rPr>
              <a:t>)</a:t>
            </a:r>
          </a:p>
          <a:p>
            <a:pPr eaLnBrk="1" hangingPunct="1">
              <a:spcBef>
                <a:spcPct val="0"/>
              </a:spcBef>
              <a:buClrTx/>
              <a:buSzTx/>
              <a:buFontTx/>
              <a:buNone/>
            </a:pPr>
            <a:endParaRPr lang="en-US" altLang="en-US" sz="2000" b="1" dirty="0">
              <a:latin typeface="Courier New" pitchFamily="49" charset="0"/>
            </a:endParaRPr>
          </a:p>
          <a:p>
            <a:pPr eaLnBrk="1" hangingPunct="1">
              <a:spcBef>
                <a:spcPct val="0"/>
              </a:spcBef>
              <a:buClrTx/>
              <a:buSzTx/>
              <a:buFontTx/>
              <a:buNone/>
            </a:pPr>
            <a:r>
              <a:rPr lang="en-US" altLang="en-US" sz="2000" b="1" dirty="0"/>
              <a:t>Result:</a:t>
            </a:r>
            <a:r>
              <a:rPr lang="en-US" altLang="en-US" sz="2000" dirty="0"/>
              <a:t> </a:t>
            </a:r>
            <a:r>
              <a:rPr lang="en-US" altLang="en-US" sz="2000" b="1" dirty="0">
                <a:latin typeface="Courier New" pitchFamily="49" charset="0"/>
              </a:rPr>
              <a:t>Isa(</a:t>
            </a:r>
            <a:r>
              <a:rPr lang="en-US" altLang="en-US" sz="2000" b="1" dirty="0" err="1">
                <a:latin typeface="Courier New" pitchFamily="49" charset="0"/>
              </a:rPr>
              <a:t>E,Eating</a:t>
            </a:r>
            <a:r>
              <a:rPr lang="en-US" altLang="en-US" sz="2000" b="1" dirty="0">
                <a:latin typeface="Courier New" pitchFamily="49" charset="0"/>
              </a:rPr>
              <a:t>), Eater(</a:t>
            </a:r>
            <a:r>
              <a:rPr lang="en-US" altLang="en-US" sz="2000" b="1" dirty="0" err="1">
                <a:latin typeface="Courier New" pitchFamily="49" charset="0"/>
              </a:rPr>
              <a:t>John,E</a:t>
            </a:r>
            <a:r>
              <a:rPr lang="en-US" altLang="en-US" sz="2000" b="1" dirty="0">
                <a:latin typeface="Courier New" pitchFamily="49" charset="0"/>
              </a:rPr>
              <a:t>), Eaten(</a:t>
            </a:r>
            <a:r>
              <a:rPr lang="en-US" altLang="en-US" sz="2000" b="1" dirty="0" err="1">
                <a:latin typeface="Courier New" pitchFamily="49" charset="0"/>
              </a:rPr>
              <a:t>pizza,E</a:t>
            </a:r>
            <a:r>
              <a:rPr lang="en-US" altLang="en-US" sz="2000" b="1" dirty="0">
                <a:latin typeface="Courier New" pitchFamily="49" charset="0"/>
              </a:rPr>
              <a:t>)</a:t>
            </a:r>
          </a:p>
          <a:p>
            <a:pPr eaLnBrk="1" hangingPunct="1">
              <a:spcBef>
                <a:spcPct val="0"/>
              </a:spcBef>
              <a:buClrTx/>
              <a:buSzTx/>
              <a:buFontTx/>
              <a:buNone/>
            </a:pPr>
            <a:endParaRPr lang="en-US" altLang="en-US" sz="2000" dirty="0"/>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fld id="{CC44EE0D-7A5D-44A3-828A-A4DC53B1B55B}"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1272770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0" cap="none" spc="0" normalizeH="0" baseline="0" noProof="0" dirty="0">
                <a:ln>
                  <a:noFill/>
                </a:ln>
                <a:solidFill>
                  <a:srgbClr val="3333CC"/>
                </a:solidFill>
                <a:effectLst/>
                <a:uLnTx/>
                <a:uFillTx/>
                <a:latin typeface="Arial Unicode MS"/>
                <a:ea typeface="+mn-ea"/>
                <a:cs typeface="+mn-c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Undirected Graphical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20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8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Unicode MS"/>
                <a:ea typeface="+mn-ea"/>
                <a:cs typeface="+mn-cs"/>
              </a:rPr>
              <a:t>CPSC 422, Lecture 35</a:t>
            </a:r>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6" name="Slide Number Placeholder 5"/>
          <p:cNvSpPr>
            <a:spLocks noGrp="1"/>
          </p:cNvSpPr>
          <p:nvPr>
            <p:ph type="sldNum" sz="quarter" idx="12"/>
          </p:nvPr>
        </p:nvSpPr>
        <p:spPr>
          <a:xfrm>
            <a:off x="6619107" y="6597904"/>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Unicode MS"/>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mc:AlternateContent xmlns:mc="http://schemas.openxmlformats.org/markup-compatibility/2006">
        <mc:Choice xmlns:p14="http://schemas.microsoft.com/office/powerpoint/2010/main" Requires="p14">
          <p:contentPart p14:bwMode="auto" r:id="rId5">
            <p14:nvContentPartPr>
              <p14:cNvPr id="37" name="Ink 36">
                <a:extLst>
                  <a:ext uri="{FF2B5EF4-FFF2-40B4-BE49-F238E27FC236}">
                    <a16:creationId xmlns:a16="http://schemas.microsoft.com/office/drawing/2014/main" id="{34A0F08D-D645-4A07-A7B4-365BB0AC26D5}"/>
                  </a:ext>
                </a:extLst>
              </p14:cNvPr>
              <p14:cNvContentPartPr/>
              <p14:nvPr/>
            </p14:nvContentPartPr>
            <p14:xfrm>
              <a:off x="471600" y="734400"/>
              <a:ext cx="8632800" cy="4155480"/>
            </p14:xfrm>
          </p:contentPart>
        </mc:Choice>
        <mc:Fallback>
          <p:pic>
            <p:nvPicPr>
              <p:cNvPr id="37" name="Ink 36">
                <a:extLst>
                  <a:ext uri="{FF2B5EF4-FFF2-40B4-BE49-F238E27FC236}">
                    <a16:creationId xmlns:a16="http://schemas.microsoft.com/office/drawing/2014/main" id="{34A0F08D-D645-4A07-A7B4-365BB0AC26D5}"/>
                  </a:ext>
                </a:extLst>
              </p:cNvPr>
              <p:cNvPicPr/>
              <p:nvPr/>
            </p:nvPicPr>
            <p:blipFill>
              <a:blip r:embed="rId6"/>
              <a:stretch>
                <a:fillRect/>
              </a:stretch>
            </p:blipFill>
            <p:spPr>
              <a:xfrm>
                <a:off x="462240" y="725040"/>
                <a:ext cx="8651520" cy="4174200"/>
              </a:xfrm>
              <a:prstGeom prst="rect">
                <a:avLst/>
              </a:prstGeom>
            </p:spPr>
          </p:pic>
        </mc:Fallback>
      </mc:AlternateContent>
    </p:spTree>
    <p:extLst>
      <p:ext uri="{BB962C8B-B14F-4D97-AF65-F5344CB8AC3E}">
        <p14:creationId xmlns:p14="http://schemas.microsoft.com/office/powerpoint/2010/main" val="270154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solidFill>
                  <a:srgbClr val="000000"/>
                </a:solidFill>
              </a:rPr>
              <a:t>CPSC 422, Lecture 31</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512004"/>
            <a:ext cx="8820472" cy="4355396"/>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00050">
              <a:buFont typeface="Arial" pitchFamily="34" charset="0"/>
              <a:buChar char="•"/>
              <a:defRPr/>
            </a:pPr>
            <a:r>
              <a:rPr lang="en-CA" b="0" dirty="0">
                <a:solidFill>
                  <a:srgbClr val="000000"/>
                </a:solidFill>
                <a:latin typeface="Arial Unicode MS"/>
              </a:rPr>
              <a:t>Compute Probability of a formula, Conditional Probability</a:t>
            </a:r>
          </a:p>
          <a:p>
            <a:pPr marL="400050">
              <a:buFont typeface="Arial" pitchFamily="34" charset="0"/>
              <a:buChar char="•"/>
              <a:defRPr/>
            </a:pPr>
            <a:r>
              <a:rPr lang="en-CA" b="0" dirty="0">
                <a:solidFill>
                  <a:srgbClr val="000000"/>
                </a:solidFill>
                <a:latin typeface="Arial Unicode MS"/>
              </a:rPr>
              <a:t>Describe the </a:t>
            </a:r>
            <a:r>
              <a:rPr lang="en-CA" b="0">
                <a:solidFill>
                  <a:srgbClr val="000000"/>
                </a:solidFill>
                <a:latin typeface="Arial Unicode MS"/>
              </a:rPr>
              <a:t>entity resolution </a:t>
            </a:r>
            <a:r>
              <a:rPr lang="en-CA" b="0" dirty="0">
                <a:solidFill>
                  <a:srgbClr val="000000"/>
                </a:solidFill>
                <a:latin typeface="Arial Unicode MS"/>
              </a:rPr>
              <a:t>application of ML and explain the corresponding representation</a:t>
            </a: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93324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Next Class on Mon</a:t>
            </a:r>
          </a:p>
        </p:txBody>
      </p:sp>
      <p:sp>
        <p:nvSpPr>
          <p:cNvPr id="3" name="Content Placeholder 2"/>
          <p:cNvSpPr>
            <a:spLocks noGrp="1"/>
          </p:cNvSpPr>
          <p:nvPr>
            <p:ph idx="1"/>
          </p:nvPr>
        </p:nvSpPr>
        <p:spPr/>
        <p:txBody>
          <a:bodyPr/>
          <a:lstStyle/>
          <a:p>
            <a:r>
              <a:rPr lang="en-CA" dirty="0"/>
              <a:t>Start Probabilistic Relational Models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31</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33</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662480" y="6070320"/>
              <a:ext cx="775080" cy="307800"/>
            </p14:xfrm>
          </p:contentPart>
        </mc:Choice>
        <mc:Fallback xmlns="">
          <p:pic>
            <p:nvPicPr>
              <p:cNvPr id="9" name="Ink 8"/>
              <p:cNvPicPr/>
              <p:nvPr/>
            </p:nvPicPr>
            <p:blipFill>
              <a:blip r:embed="rId3"/>
              <a:stretch>
                <a:fillRect/>
              </a:stretch>
            </p:blipFill>
            <p:spPr>
              <a:xfrm>
                <a:off x="1658880" y="6067803"/>
                <a:ext cx="784440" cy="31822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2286720" y="5366520"/>
              <a:ext cx="13320" cy="16920"/>
            </p14:xfrm>
          </p:contentPart>
        </mc:Choice>
        <mc:Fallback xmlns="">
          <p:pic>
            <p:nvPicPr>
              <p:cNvPr id="11" name="Ink 10"/>
              <p:cNvPicPr/>
              <p:nvPr/>
            </p:nvPicPr>
            <p:blipFill>
              <a:blip r:embed="rId5"/>
              <a:stretch>
                <a:fillRect/>
              </a:stretch>
            </p:blipFill>
            <p:spPr>
              <a:xfrm>
                <a:off x="2280960" y="5361937"/>
                <a:ext cx="23040" cy="271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2237760" y="5567400"/>
              <a:ext cx="14760" cy="16560"/>
            </p14:xfrm>
          </p:contentPart>
        </mc:Choice>
        <mc:Fallback xmlns="">
          <p:pic>
            <p:nvPicPr>
              <p:cNvPr id="12" name="Ink 11"/>
              <p:cNvPicPr/>
              <p:nvPr/>
            </p:nvPicPr>
            <p:blipFill>
              <a:blip r:embed="rId7"/>
              <a:stretch>
                <a:fillRect/>
              </a:stretch>
            </p:blipFill>
            <p:spPr>
              <a:xfrm>
                <a:off x="2226960" y="5563524"/>
                <a:ext cx="29520" cy="31006"/>
              </a:xfrm>
              <a:prstGeom prst="rect">
                <a:avLst/>
              </a:prstGeom>
            </p:spPr>
          </p:pic>
        </mc:Fallback>
      </mc:AlternateContent>
      <p:sp>
        <p:nvSpPr>
          <p:cNvPr id="15" name="Text Placeholder 2">
            <a:extLst>
              <a:ext uri="{FF2B5EF4-FFF2-40B4-BE49-F238E27FC236}">
                <a16:creationId xmlns:a16="http://schemas.microsoft.com/office/drawing/2014/main" id="{880FE9BF-7E62-4DA5-A8CE-FD31183F95B9}"/>
              </a:ext>
            </a:extLst>
          </p:cNvPr>
          <p:cNvSpPr txBox="1">
            <a:spLocks/>
          </p:cNvSpPr>
          <p:nvPr/>
        </p:nvSpPr>
        <p:spPr bwMode="auto">
          <a:xfrm>
            <a:off x="304800" y="3213288"/>
            <a:ext cx="8701863" cy="233676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CA" sz="2800" b="0" i="0" u="none" strike="noStrike" kern="0" cap="none" spc="0" normalizeH="0" baseline="0" noProof="0" dirty="0">
                <a:ln>
                  <a:noFill/>
                </a:ln>
                <a:solidFill>
                  <a:srgbClr val="000000"/>
                </a:solidFill>
                <a:effectLst/>
                <a:uLnTx/>
                <a:uFillTx/>
                <a:latin typeface="Comic Sans MS"/>
                <a:ea typeface="+mn-ea"/>
                <a:cs typeface="+mn-cs"/>
              </a:rPr>
              <a:t>Keep working on </a:t>
            </a:r>
            <a:r>
              <a:rPr kumimoji="0" lang="en-CA" sz="2800" b="1" i="0" u="none" strike="noStrike" kern="0" cap="none" spc="0" normalizeH="0" baseline="0" noProof="0" dirty="0">
                <a:ln>
                  <a:noFill/>
                </a:ln>
                <a:solidFill>
                  <a:srgbClr val="000000"/>
                </a:solidFill>
                <a:effectLst/>
                <a:uLnTx/>
                <a:uFillTx/>
                <a:latin typeface="Comic Sans MS"/>
                <a:ea typeface="+mn-ea"/>
                <a:cs typeface="+mn-cs"/>
              </a:rPr>
              <a:t>Assignment-4</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CA" sz="2800" b="0" i="0" u="none" strike="noStrike" kern="0" cap="none" spc="0" normalizeH="0" baseline="0" noProof="0" dirty="0">
                <a:ln>
                  <a:noFill/>
                </a:ln>
                <a:solidFill>
                  <a:srgbClr val="000000"/>
                </a:solidFill>
                <a:effectLst/>
                <a:uLnTx/>
                <a:uFillTx/>
                <a:latin typeface="Comic Sans MS"/>
                <a:ea typeface="+mn-ea"/>
                <a:cs typeface="+mn-cs"/>
              </a:rPr>
              <a:t>Due </a:t>
            </a:r>
            <a:r>
              <a:rPr kumimoji="0" lang="en-CA" sz="2800" b="1" i="0" u="none" strike="noStrike" kern="0" cap="none" spc="0" normalizeH="0" baseline="0" noProof="0" dirty="0">
                <a:ln>
                  <a:noFill/>
                </a:ln>
                <a:solidFill>
                  <a:srgbClr val="000000"/>
                </a:solidFill>
                <a:effectLst/>
                <a:uLnTx/>
                <a:uFillTx/>
                <a:latin typeface="Comic Sans MS"/>
                <a:ea typeface="+mn-ea"/>
                <a:cs typeface="+mn-cs"/>
              </a:rPr>
              <a:t>Nov 29</a:t>
            </a:r>
          </a:p>
          <a:p>
            <a:pPr marL="0" lvl="0" indent="0">
              <a:buNone/>
              <a:defRPr/>
            </a:pPr>
            <a:r>
              <a:rPr lang="en-CA" b="0" dirty="0"/>
              <a:t>In the past, a similar </a:t>
            </a:r>
            <a:r>
              <a:rPr lang="en-CA" b="0" dirty="0" err="1"/>
              <a:t>hw</a:t>
            </a:r>
            <a:r>
              <a:rPr lang="en-CA" b="0" dirty="0"/>
              <a:t> took students between 8 - 15 hours to complete. Please start working on it as soon as possible!</a:t>
            </a:r>
            <a:endParaRPr kumimoji="0" lang="en-CA" sz="2800" b="0" i="0" u="none" strike="noStrike" kern="0" cap="none" spc="0" normalizeH="0" baseline="0" noProof="0" dirty="0">
              <a:ln>
                <a:noFill/>
              </a:ln>
              <a:solidFill>
                <a:srgbClr val="000000"/>
              </a:solidFill>
              <a:effectLst/>
              <a:uLnTx/>
              <a:uFillTx/>
              <a:latin typeface="Comic Sans M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sz="2800" b="0" i="0" u="none" strike="noStrike" kern="0" cap="none" spc="0" normalizeH="0" baseline="0" noProof="0" dirty="0">
              <a:ln>
                <a:noFill/>
              </a:ln>
              <a:solidFill>
                <a:srgbClr val="000000"/>
              </a:solidFill>
              <a:effectLst/>
              <a:uLnTx/>
              <a:uFillTx/>
              <a:latin typeface="Comic Sans MS"/>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CA" sz="3200" b="0" i="0" u="none" strike="noStrike" kern="0" cap="none" spc="0" normalizeH="0" baseline="0" noProof="0" dirty="0">
              <a:ln>
                <a:noFill/>
              </a:ln>
              <a:solidFill>
                <a:srgbClr val="000000"/>
              </a:solidFill>
              <a:effectLst/>
              <a:uLnTx/>
              <a:uFillTx/>
              <a:latin typeface="Comic Sans MS"/>
              <a:ea typeface="+mn-ea"/>
              <a:cs typeface="+mn-cs"/>
            </a:endParaRPr>
          </a:p>
        </p:txBody>
      </p:sp>
    </p:spTree>
    <p:extLst>
      <p:ext uri="{BB962C8B-B14F-4D97-AF65-F5344CB8AC3E}">
        <p14:creationId xmlns:p14="http://schemas.microsoft.com/office/powerpoint/2010/main" val="219753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7467600" cy="731838"/>
          </a:xfrm>
        </p:spPr>
        <p:txBody>
          <a:bodyPr/>
          <a:lstStyle/>
          <a:p>
            <a:pPr eaLnBrk="1" hangingPunct="1"/>
            <a:r>
              <a:rPr lang="en-US" altLang="en-US" dirty="0"/>
              <a:t>Markov Logic: Definition</a:t>
            </a:r>
          </a:p>
        </p:txBody>
      </p:sp>
      <p:sp>
        <p:nvSpPr>
          <p:cNvPr id="30723" name="Rectangle 3"/>
          <p:cNvSpPr>
            <a:spLocks noGrp="1" noChangeArrowheads="1"/>
          </p:cNvSpPr>
          <p:nvPr>
            <p:ph type="body" idx="1"/>
          </p:nvPr>
        </p:nvSpPr>
        <p:spPr>
          <a:xfrm>
            <a:off x="152400" y="1295400"/>
            <a:ext cx="8991600" cy="4495800"/>
          </a:xfrm>
        </p:spPr>
        <p:txBody>
          <a:bodyPr/>
          <a:lstStyle/>
          <a:p>
            <a:pPr eaLnBrk="1" hangingPunct="1">
              <a:lnSpc>
                <a:spcPct val="90000"/>
              </a:lnSpc>
            </a:pPr>
            <a:r>
              <a:rPr lang="en-US" altLang="en-US" dirty="0"/>
              <a:t>A </a:t>
            </a:r>
            <a:r>
              <a:rPr lang="en-US" altLang="en-US" dirty="0">
                <a:solidFill>
                  <a:schemeClr val="tx2"/>
                </a:solidFill>
              </a:rPr>
              <a:t>Markov Logic Network (MLN)</a:t>
            </a:r>
            <a:r>
              <a:rPr lang="en-US" altLang="en-US" dirty="0"/>
              <a:t> is </a:t>
            </a:r>
          </a:p>
          <a:p>
            <a:pPr lvl="1" eaLnBrk="1" hangingPunct="1">
              <a:lnSpc>
                <a:spcPct val="90000"/>
              </a:lnSpc>
            </a:pPr>
            <a:r>
              <a:rPr lang="en-US" altLang="en-US" dirty="0"/>
              <a:t>a set of pairs </a:t>
            </a:r>
            <a:r>
              <a:rPr lang="en-US" altLang="en-US" dirty="0">
                <a:solidFill>
                  <a:schemeClr val="accent2"/>
                </a:solidFill>
              </a:rPr>
              <a:t>(F, w)</a:t>
            </a:r>
            <a:r>
              <a:rPr lang="en-US" altLang="en-US" dirty="0"/>
              <a:t> where</a:t>
            </a:r>
          </a:p>
          <a:p>
            <a:pPr lvl="2" eaLnBrk="1" hangingPunct="1">
              <a:lnSpc>
                <a:spcPct val="90000"/>
              </a:lnSpc>
            </a:pPr>
            <a:r>
              <a:rPr lang="en-US" altLang="en-US" dirty="0">
                <a:solidFill>
                  <a:schemeClr val="accent2"/>
                </a:solidFill>
              </a:rPr>
              <a:t>F</a:t>
            </a:r>
            <a:r>
              <a:rPr lang="en-US" altLang="en-US" dirty="0"/>
              <a:t> is a </a:t>
            </a:r>
            <a:r>
              <a:rPr lang="en-US" altLang="en-US" b="1" dirty="0"/>
              <a:t>formula</a:t>
            </a:r>
            <a:r>
              <a:rPr lang="en-US" altLang="en-US" dirty="0"/>
              <a:t> in first-order logic</a:t>
            </a:r>
          </a:p>
          <a:p>
            <a:pPr lvl="2" eaLnBrk="1" hangingPunct="1">
              <a:lnSpc>
                <a:spcPct val="90000"/>
              </a:lnSpc>
            </a:pPr>
            <a:r>
              <a:rPr lang="en-US" altLang="en-US" dirty="0">
                <a:solidFill>
                  <a:schemeClr val="accent2"/>
                </a:solidFill>
              </a:rPr>
              <a:t>w</a:t>
            </a:r>
            <a:r>
              <a:rPr lang="en-US" altLang="en-US" dirty="0"/>
              <a:t> is a </a:t>
            </a:r>
            <a:r>
              <a:rPr lang="en-US" altLang="en-US" b="1" dirty="0"/>
              <a:t>real number</a:t>
            </a:r>
          </a:p>
          <a:p>
            <a:pPr lvl="1" eaLnBrk="1" hangingPunct="1">
              <a:lnSpc>
                <a:spcPct val="90000"/>
              </a:lnSpc>
            </a:pPr>
            <a:r>
              <a:rPr lang="en-US" altLang="en-US" dirty="0"/>
              <a:t>Together with a set </a:t>
            </a:r>
            <a:r>
              <a:rPr lang="en-US" altLang="en-US" dirty="0">
                <a:solidFill>
                  <a:schemeClr val="accent6"/>
                </a:solidFill>
              </a:rPr>
              <a:t>C</a:t>
            </a:r>
            <a:r>
              <a:rPr lang="en-US" altLang="en-US" dirty="0"/>
              <a:t> of </a:t>
            </a:r>
            <a:r>
              <a:rPr lang="en-US" altLang="en-US" b="1" dirty="0"/>
              <a:t>constants</a:t>
            </a:r>
            <a:r>
              <a:rPr lang="en-US" altLang="en-US" dirty="0"/>
              <a:t>,</a:t>
            </a:r>
          </a:p>
          <a:p>
            <a:pPr eaLnBrk="1" hangingPunct="1">
              <a:lnSpc>
                <a:spcPct val="90000"/>
              </a:lnSpc>
            </a:pPr>
            <a:r>
              <a:rPr lang="en-US" altLang="en-US" dirty="0"/>
              <a:t>It defines a </a:t>
            </a:r>
            <a:r>
              <a:rPr lang="en-US" altLang="en-US" b="1" dirty="0"/>
              <a:t>Markov network </a:t>
            </a:r>
            <a:r>
              <a:rPr lang="en-US" altLang="en-US" dirty="0"/>
              <a:t>with</a:t>
            </a:r>
          </a:p>
          <a:p>
            <a:pPr lvl="1" eaLnBrk="1" hangingPunct="1">
              <a:lnSpc>
                <a:spcPct val="90000"/>
              </a:lnSpc>
            </a:pPr>
            <a:r>
              <a:rPr lang="en-US" altLang="en-US" dirty="0"/>
              <a:t>One </a:t>
            </a:r>
            <a:r>
              <a:rPr lang="en-US" altLang="en-US" i="1" dirty="0"/>
              <a:t>binary node </a:t>
            </a:r>
            <a:r>
              <a:rPr lang="en-US" altLang="en-US" dirty="0"/>
              <a:t>for each </a:t>
            </a:r>
            <a:r>
              <a:rPr lang="en-US" altLang="en-US" b="1" dirty="0"/>
              <a:t>grounding</a:t>
            </a:r>
            <a:r>
              <a:rPr lang="en-US" altLang="en-US" dirty="0"/>
              <a:t> of each </a:t>
            </a:r>
            <a:r>
              <a:rPr lang="en-US" altLang="en-US" b="1" dirty="0"/>
              <a:t>predicate</a:t>
            </a:r>
            <a:r>
              <a:rPr lang="en-US" altLang="en-US" dirty="0"/>
              <a:t> in the MLN</a:t>
            </a:r>
          </a:p>
          <a:p>
            <a:pPr lvl="1" eaLnBrk="1" hangingPunct="1">
              <a:lnSpc>
                <a:spcPct val="90000"/>
              </a:lnSpc>
            </a:pPr>
            <a:r>
              <a:rPr lang="en-US" altLang="en-US" dirty="0"/>
              <a:t>One </a:t>
            </a:r>
            <a:r>
              <a:rPr lang="en-US" altLang="en-US" i="1" dirty="0"/>
              <a:t>feature/factor</a:t>
            </a:r>
            <a:r>
              <a:rPr lang="en-US" altLang="en-US" dirty="0"/>
              <a:t> for each </a:t>
            </a:r>
            <a:r>
              <a:rPr lang="en-US" altLang="en-US" b="1" dirty="0"/>
              <a:t>grounding</a:t>
            </a:r>
            <a:r>
              <a:rPr lang="en-US" altLang="en-US" dirty="0"/>
              <a:t> of each </a:t>
            </a:r>
            <a:r>
              <a:rPr lang="en-US" altLang="en-US" b="1" dirty="0"/>
              <a:t>formula</a:t>
            </a:r>
            <a:r>
              <a:rPr lang="en-US" altLang="en-US" dirty="0"/>
              <a:t> </a:t>
            </a:r>
            <a:r>
              <a:rPr lang="en-US" altLang="en-US" dirty="0">
                <a:solidFill>
                  <a:schemeClr val="accent2"/>
                </a:solidFill>
              </a:rPr>
              <a:t>F</a:t>
            </a:r>
            <a:r>
              <a:rPr lang="en-US" altLang="en-US" dirty="0"/>
              <a:t> in the MLN, with the corresponding weight </a:t>
            </a:r>
            <a:r>
              <a:rPr lang="en-US" altLang="en-US" dirty="0">
                <a:solidFill>
                  <a:schemeClr val="accent2"/>
                </a:solidFill>
              </a:rPr>
              <a:t>w</a:t>
            </a:r>
          </a:p>
        </p:txBody>
      </p:sp>
      <p:sp>
        <p:nvSpPr>
          <p:cNvPr id="2" name="Footer Placeholder 1"/>
          <p:cNvSpPr>
            <a:spLocks noGrp="1"/>
          </p:cNvSpPr>
          <p:nvPr>
            <p:ph type="ftr" sz="quarter" idx="11"/>
          </p:nvPr>
        </p:nvSpPr>
        <p:spPr/>
        <p:txBody>
          <a:bodyPr/>
          <a:lstStyle/>
          <a:p>
            <a:pPr>
              <a:defRPr/>
            </a:pPr>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4</a:t>
            </a:fld>
            <a:endParaRPr lang="en-US" altLang="en-US">
              <a:solidFill>
                <a:srgbClr val="000000"/>
              </a:solidFill>
            </a:endParaRPr>
          </a:p>
        </p:txBody>
      </p:sp>
      <p:sp>
        <p:nvSpPr>
          <p:cNvPr id="11" name="TextBox 10"/>
          <p:cNvSpPr txBox="1"/>
          <p:nvPr/>
        </p:nvSpPr>
        <p:spPr>
          <a:xfrm>
            <a:off x="6955465" y="2819400"/>
            <a:ext cx="1828800" cy="830997"/>
          </a:xfrm>
          <a:prstGeom prst="rect">
            <a:avLst/>
          </a:prstGeom>
          <a:solidFill>
            <a:srgbClr val="CCECFF"/>
          </a:solidFill>
          <a:ln>
            <a:solidFill>
              <a:schemeClr val="accent2"/>
            </a:solidFill>
          </a:ln>
        </p:spPr>
        <p:txBody>
          <a:bodyPr wrap="square" rtlCol="0">
            <a:spAutoFit/>
          </a:bodyPr>
          <a:lstStyle/>
          <a:p>
            <a:r>
              <a:rPr lang="en-CA" b="1" dirty="0">
                <a:latin typeface="+mn-lt"/>
              </a:rPr>
              <a:t>Grounding</a:t>
            </a:r>
            <a:r>
              <a:rPr lang="en-CA" dirty="0">
                <a:latin typeface="+mn-lt"/>
              </a:rPr>
              <a:t>: substituting </a:t>
            </a:r>
            <a:r>
              <a:rPr lang="en-CA" dirty="0" err="1">
                <a:latin typeface="+mn-lt"/>
              </a:rPr>
              <a:t>vars</a:t>
            </a:r>
            <a:r>
              <a:rPr lang="en-CA" dirty="0">
                <a:latin typeface="+mn-lt"/>
              </a:rPr>
              <a:t> with constants</a:t>
            </a:r>
          </a:p>
        </p:txBody>
      </p:sp>
    </p:spTree>
    <p:extLst>
      <p:ext uri="{BB962C8B-B14F-4D97-AF65-F5344CB8AC3E}">
        <p14:creationId xmlns:p14="http://schemas.microsoft.com/office/powerpoint/2010/main" val="30473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327150" y="1371600"/>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9221" name="Rectangle 3"/>
          <p:cNvSpPr>
            <a:spLocks noGrp="1" noChangeArrowheads="1"/>
          </p:cNvSpPr>
          <p:nvPr>
            <p:ph type="title"/>
          </p:nvPr>
        </p:nvSpPr>
        <p:spPr>
          <a:xfrm>
            <a:off x="457200" y="381000"/>
            <a:ext cx="7543800" cy="655638"/>
          </a:xfrm>
        </p:spPr>
        <p:txBody>
          <a:bodyPr/>
          <a:lstStyle/>
          <a:p>
            <a:pPr eaLnBrk="1" hangingPunct="1"/>
            <a:r>
              <a:rPr lang="en-US" altLang="en-US" sz="3500" dirty="0"/>
              <a:t>MLN features</a:t>
            </a:r>
          </a:p>
        </p:txBody>
      </p:sp>
      <p:graphicFrame>
        <p:nvGraphicFramePr>
          <p:cNvPr id="9218" name="Object 4"/>
          <p:cNvGraphicFramePr>
            <a:graphicFrameLocks noGrp="1" noChangeAspect="1"/>
          </p:cNvGraphicFramePr>
          <p:nvPr>
            <p:ph idx="1"/>
          </p:nvPr>
        </p:nvGraphicFramePr>
        <p:xfrm>
          <a:off x="1327150" y="1447800"/>
          <a:ext cx="6096000" cy="852488"/>
        </p:xfrm>
        <a:graphic>
          <a:graphicData uri="http://schemas.openxmlformats.org/presentationml/2006/ole">
            <mc:AlternateContent xmlns:mc="http://schemas.openxmlformats.org/markup-compatibility/2006">
              <mc:Choice xmlns:v="urn:schemas-microsoft-com:vml" Requires="v">
                <p:oleObj spid="_x0000_s139346" name="Equation" r:id="rId3" imgW="3085920" imgH="431640" progId="Equation.3">
                  <p:embed/>
                </p:oleObj>
              </mc:Choice>
              <mc:Fallback>
                <p:oleObj name="Equation" r:id="rId3" imgW="3085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1447800"/>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609600" y="1371600"/>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9219" name="Object 6"/>
          <p:cNvGraphicFramePr>
            <a:graphicFrameLocks noChangeAspect="1"/>
          </p:cNvGraphicFramePr>
          <p:nvPr/>
        </p:nvGraphicFramePr>
        <p:xfrm>
          <a:off x="749300" y="1438275"/>
          <a:ext cx="425450" cy="803275"/>
        </p:xfrm>
        <a:graphic>
          <a:graphicData uri="http://schemas.openxmlformats.org/presentationml/2006/ole">
            <mc:AlternateContent xmlns:mc="http://schemas.openxmlformats.org/markup-compatibility/2006">
              <mc:Choice xmlns:v="urn:schemas-microsoft-com:vml" Requires="v">
                <p:oleObj spid="_x0000_s139347" name="Equation" r:id="rId5" imgW="215640" imgH="406080" progId="Equation.3">
                  <p:embed/>
                </p:oleObj>
              </mc:Choice>
              <mc:Fallback>
                <p:oleObj name="Equation" r:id="rId5" imgW="21564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00" y="1438275"/>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Oval 7"/>
          <p:cNvSpPr>
            <a:spLocks noChangeArrowheads="1"/>
          </p:cNvSpPr>
          <p:nvPr/>
        </p:nvSpPr>
        <p:spPr bwMode="auto">
          <a:xfrm>
            <a:off x="15240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Cancer(A)</a:t>
            </a:r>
          </a:p>
        </p:txBody>
      </p:sp>
      <p:sp>
        <p:nvSpPr>
          <p:cNvPr id="9224" name="Oval 8"/>
          <p:cNvSpPr>
            <a:spLocks noChangeArrowheads="1"/>
          </p:cNvSpPr>
          <p:nvPr/>
        </p:nvSpPr>
        <p:spPr bwMode="auto">
          <a:xfrm>
            <a:off x="27432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Smokes(A)</a:t>
            </a:r>
          </a:p>
        </p:txBody>
      </p:sp>
      <p:sp>
        <p:nvSpPr>
          <p:cNvPr id="9225" name="Oval 9"/>
          <p:cNvSpPr>
            <a:spLocks noChangeArrowheads="1"/>
          </p:cNvSpPr>
          <p:nvPr/>
        </p:nvSpPr>
        <p:spPr bwMode="auto">
          <a:xfrm>
            <a:off x="5334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Friends(A,A)</a:t>
            </a:r>
          </a:p>
        </p:txBody>
      </p:sp>
      <p:sp>
        <p:nvSpPr>
          <p:cNvPr id="9226" name="Oval 10"/>
          <p:cNvSpPr>
            <a:spLocks noChangeArrowheads="1"/>
          </p:cNvSpPr>
          <p:nvPr/>
        </p:nvSpPr>
        <p:spPr bwMode="auto">
          <a:xfrm>
            <a:off x="3505200" y="5334000"/>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Friends(B,A)</a:t>
            </a:r>
          </a:p>
        </p:txBody>
      </p:sp>
      <p:sp>
        <p:nvSpPr>
          <p:cNvPr id="9227" name="Oval 11"/>
          <p:cNvSpPr>
            <a:spLocks noChangeArrowheads="1"/>
          </p:cNvSpPr>
          <p:nvPr/>
        </p:nvSpPr>
        <p:spPr bwMode="auto">
          <a:xfrm>
            <a:off x="45720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Smokes(B)</a:t>
            </a:r>
          </a:p>
        </p:txBody>
      </p:sp>
      <p:cxnSp>
        <p:nvCxnSpPr>
          <p:cNvPr id="9228" name="AutoShape 12"/>
          <p:cNvCxnSpPr>
            <a:cxnSpLocks noChangeShapeType="1"/>
            <a:stCxn id="9226" idx="0"/>
            <a:endCxn id="9224" idx="4"/>
          </p:cNvCxnSpPr>
          <p:nvPr/>
        </p:nvCxnSpPr>
        <p:spPr bwMode="auto">
          <a:xfrm flipH="1" flipV="1">
            <a:off x="3429000" y="4572000"/>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29" name="AutoShape 13"/>
          <p:cNvCxnSpPr>
            <a:cxnSpLocks noChangeShapeType="1"/>
            <a:stCxn id="9224" idx="6"/>
            <a:endCxn id="9227" idx="2"/>
          </p:cNvCxnSpPr>
          <p:nvPr/>
        </p:nvCxnSpPr>
        <p:spPr bwMode="auto">
          <a:xfrm>
            <a:off x="41148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4"/>
          <p:cNvCxnSpPr>
            <a:cxnSpLocks noChangeShapeType="1"/>
            <a:stCxn id="9227" idx="4"/>
            <a:endCxn id="9226" idx="0"/>
          </p:cNvCxnSpPr>
          <p:nvPr/>
        </p:nvCxnSpPr>
        <p:spPr bwMode="auto">
          <a:xfrm flipH="1">
            <a:off x="4381500" y="4572000"/>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5"/>
          <p:cNvCxnSpPr>
            <a:cxnSpLocks noChangeShapeType="1"/>
            <a:stCxn id="9224" idx="3"/>
            <a:endCxn id="9223" idx="7"/>
          </p:cNvCxnSpPr>
          <p:nvPr/>
        </p:nvCxnSpPr>
        <p:spPr bwMode="auto">
          <a:xfrm flipH="1">
            <a:off x="2693988" y="4494213"/>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6"/>
          <p:cNvCxnSpPr>
            <a:cxnSpLocks noChangeShapeType="1"/>
            <a:stCxn id="9225" idx="6"/>
            <a:endCxn id="9224" idx="2"/>
          </p:cNvCxnSpPr>
          <p:nvPr/>
        </p:nvCxnSpPr>
        <p:spPr bwMode="auto">
          <a:xfrm>
            <a:off x="2133600" y="4305300"/>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3" name="Oval 17"/>
          <p:cNvSpPr>
            <a:spLocks noChangeArrowheads="1"/>
          </p:cNvSpPr>
          <p:nvPr/>
        </p:nvSpPr>
        <p:spPr bwMode="auto">
          <a:xfrm>
            <a:off x="3543300" y="2971800"/>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Friends(A,B)</a:t>
            </a:r>
          </a:p>
        </p:txBody>
      </p:sp>
      <p:cxnSp>
        <p:nvCxnSpPr>
          <p:cNvPr id="9234" name="AutoShape 18"/>
          <p:cNvCxnSpPr>
            <a:cxnSpLocks noChangeShapeType="1"/>
            <a:stCxn id="9233" idx="4"/>
            <a:endCxn id="9224" idx="0"/>
          </p:cNvCxnSpPr>
          <p:nvPr/>
        </p:nvCxnSpPr>
        <p:spPr bwMode="auto">
          <a:xfrm flipH="1">
            <a:off x="3429000" y="3505200"/>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9"/>
          <p:cNvCxnSpPr>
            <a:cxnSpLocks noChangeShapeType="1"/>
            <a:stCxn id="9227" idx="0"/>
            <a:endCxn id="9233" idx="4"/>
          </p:cNvCxnSpPr>
          <p:nvPr/>
        </p:nvCxnSpPr>
        <p:spPr bwMode="auto">
          <a:xfrm flipH="1" flipV="1">
            <a:off x="4381500" y="3505200"/>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6" name="Oval 20"/>
          <p:cNvSpPr>
            <a:spLocks noChangeArrowheads="1"/>
          </p:cNvSpPr>
          <p:nvPr/>
        </p:nvSpPr>
        <p:spPr bwMode="auto">
          <a:xfrm>
            <a:off x="58674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Cancer(B)</a:t>
            </a:r>
          </a:p>
        </p:txBody>
      </p:sp>
      <p:sp>
        <p:nvSpPr>
          <p:cNvPr id="9237" name="Oval 21"/>
          <p:cNvSpPr>
            <a:spLocks noChangeArrowheads="1"/>
          </p:cNvSpPr>
          <p:nvPr/>
        </p:nvSpPr>
        <p:spPr bwMode="auto">
          <a:xfrm>
            <a:off x="64008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Friends(B,B)</a:t>
            </a:r>
          </a:p>
        </p:txBody>
      </p:sp>
      <p:cxnSp>
        <p:nvCxnSpPr>
          <p:cNvPr id="9238" name="AutoShape 22"/>
          <p:cNvCxnSpPr>
            <a:cxnSpLocks noChangeShapeType="1"/>
            <a:stCxn id="9227" idx="5"/>
            <a:endCxn id="9236" idx="1"/>
          </p:cNvCxnSpPr>
          <p:nvPr/>
        </p:nvCxnSpPr>
        <p:spPr bwMode="auto">
          <a:xfrm>
            <a:off x="5741988" y="4494213"/>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9" name="AutoShape 23"/>
          <p:cNvCxnSpPr>
            <a:cxnSpLocks noChangeShapeType="1"/>
            <a:stCxn id="9237" idx="2"/>
            <a:endCxn id="9227" idx="6"/>
          </p:cNvCxnSpPr>
          <p:nvPr/>
        </p:nvCxnSpPr>
        <p:spPr bwMode="auto">
          <a:xfrm flipH="1">
            <a:off x="59436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40" name="Text Box 24"/>
          <p:cNvSpPr txBox="1">
            <a:spLocks noChangeArrowheads="1"/>
          </p:cNvSpPr>
          <p:nvPr/>
        </p:nvSpPr>
        <p:spPr bwMode="auto">
          <a:xfrm>
            <a:off x="533400" y="2401888"/>
            <a:ext cx="5330825" cy="457200"/>
          </a:xfrm>
          <a:prstGeom prst="rect">
            <a:avLst/>
          </a:prstGeom>
          <a:solidFill>
            <a:srgbClr val="CCECFF"/>
          </a:solidFill>
          <a:ln>
            <a:noFill/>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2400" dirty="0"/>
              <a:t>Two constants: </a:t>
            </a:r>
            <a:r>
              <a:rPr lang="en-US" altLang="en-US" sz="2400" b="1" dirty="0"/>
              <a:t>Anna</a:t>
            </a:r>
            <a:r>
              <a:rPr lang="en-US" altLang="en-US" sz="2400" dirty="0"/>
              <a:t> (A) and </a:t>
            </a:r>
            <a:r>
              <a:rPr lang="en-US" altLang="en-US" sz="2400" b="1" dirty="0"/>
              <a:t>Bob</a:t>
            </a:r>
            <a:r>
              <a:rPr lang="en-US" altLang="en-US" sz="2400" dirty="0"/>
              <a:t> (B)</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38320" y="1481400"/>
              <a:ext cx="6206400" cy="3697920"/>
            </p14:xfrm>
          </p:contentPart>
        </mc:Choice>
        <mc:Fallback xmlns="">
          <p:pic>
            <p:nvPicPr>
              <p:cNvPr id="2" name="Ink 1"/>
              <p:cNvPicPr/>
              <p:nvPr/>
            </p:nvPicPr>
            <p:blipFill>
              <a:blip r:embed="rId8"/>
              <a:stretch>
                <a:fillRect/>
              </a:stretch>
            </p:blipFill>
            <p:spPr>
              <a:xfrm>
                <a:off x="230040" y="1471680"/>
                <a:ext cx="6225840" cy="3719160"/>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val="170262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43800" cy="808038"/>
          </a:xfrm>
        </p:spPr>
        <p:txBody>
          <a:bodyPr/>
          <a:lstStyle/>
          <a:p>
            <a:r>
              <a:rPr lang="en-CA" dirty="0"/>
              <a:t>MLN: parameters</a:t>
            </a:r>
          </a:p>
        </p:txBody>
      </p:sp>
      <p:sp>
        <p:nvSpPr>
          <p:cNvPr id="3" name="Content Placeholder 2"/>
          <p:cNvSpPr>
            <a:spLocks noGrp="1"/>
          </p:cNvSpPr>
          <p:nvPr>
            <p:ph idx="1"/>
          </p:nvPr>
        </p:nvSpPr>
        <p:spPr>
          <a:xfrm>
            <a:off x="324360" y="762000"/>
            <a:ext cx="8229600" cy="914400"/>
          </a:xfrm>
        </p:spPr>
        <p:txBody>
          <a:bodyPr/>
          <a:lstStyle/>
          <a:p>
            <a:r>
              <a:rPr lang="en-CA" sz="2800" dirty="0"/>
              <a:t>For each grounded formula </a:t>
            </a:r>
            <a:r>
              <a:rPr lang="en-CA" sz="2800" i="1" dirty="0" err="1"/>
              <a:t>i</a:t>
            </a:r>
            <a:r>
              <a:rPr lang="en-CA" sz="2800" dirty="0"/>
              <a:t> we have a </a:t>
            </a:r>
            <a:r>
              <a:rPr lang="en-CA" sz="2800" dirty="0">
                <a:solidFill>
                  <a:srgbClr val="00B050"/>
                </a:solidFill>
              </a:rPr>
              <a:t>factor</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975200" y="1277400"/>
              <a:ext cx="1813320" cy="604440"/>
            </p14:xfrm>
          </p:contentPart>
        </mc:Choice>
        <mc:Fallback xmlns="">
          <p:pic>
            <p:nvPicPr>
              <p:cNvPr id="4" name="Ink 3"/>
              <p:cNvPicPr/>
              <p:nvPr/>
            </p:nvPicPr>
            <p:blipFill>
              <a:blip r:embed="rId4"/>
              <a:stretch>
                <a:fillRect/>
              </a:stretch>
            </p:blipFill>
            <p:spPr>
              <a:xfrm>
                <a:off x="1964040" y="1272000"/>
                <a:ext cx="183456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1880" y="1945200"/>
              <a:ext cx="7317720" cy="1672200"/>
            </p14:xfrm>
          </p:contentPart>
        </mc:Choice>
        <mc:Fallback xmlns="">
          <p:pic>
            <p:nvPicPr>
              <p:cNvPr id="5" name="Ink 4"/>
              <p:cNvPicPr/>
              <p:nvPr/>
            </p:nvPicPr>
            <p:blipFill>
              <a:blip r:embed="rId6"/>
              <a:stretch>
                <a:fillRect/>
              </a:stretch>
            </p:blipFill>
            <p:spPr>
              <a:xfrm>
                <a:off x="605400" y="1939440"/>
                <a:ext cx="7327800" cy="1688400"/>
              </a:xfrm>
              <a:prstGeom prst="rect">
                <a:avLst/>
              </a:prstGeom>
            </p:spPr>
          </p:pic>
        </mc:Fallback>
      </mc:AlternateContent>
      <p:graphicFrame>
        <p:nvGraphicFramePr>
          <p:cNvPr id="6" name="Object 5"/>
          <p:cNvGraphicFramePr>
            <a:graphicFrameLocks noChangeAspect="1"/>
          </p:cNvGraphicFramePr>
          <p:nvPr>
            <p:extLst/>
          </p:nvPr>
        </p:nvGraphicFramePr>
        <p:xfrm>
          <a:off x="622300" y="4267200"/>
          <a:ext cx="6692900" cy="892175"/>
        </p:xfrm>
        <a:graphic>
          <a:graphicData uri="http://schemas.openxmlformats.org/presentationml/2006/ole">
            <mc:AlternateContent xmlns:mc="http://schemas.openxmlformats.org/markup-compatibility/2006">
              <mc:Choice xmlns:v="urn:schemas-microsoft-com:vml" Requires="v">
                <p:oleObj spid="_x0000_s151563" name="Equation" r:id="rId7" imgW="4000320" imgH="482400" progId="Equation.3">
                  <p:embed/>
                </p:oleObj>
              </mc:Choice>
              <mc:Fallback>
                <p:oleObj name="Equation" r:id="rId7" imgW="4000320" imgH="482400" progId="Equation.3">
                  <p:embed/>
                  <p:pic>
                    <p:nvPicPr>
                      <p:cNvPr id="6" name="Object 5"/>
                      <p:cNvPicPr>
                        <a:picLocks noChangeAspect="1" noChangeArrowheads="1"/>
                      </p:cNvPicPr>
                      <p:nvPr/>
                    </p:nvPicPr>
                    <p:blipFill>
                      <a:blip r:embed="rId8"/>
                      <a:srcRect/>
                      <a:stretch>
                        <a:fillRect/>
                      </a:stretch>
                    </p:blipFill>
                    <p:spPr bwMode="auto">
                      <a:xfrm>
                        <a:off x="622300" y="4267200"/>
                        <a:ext cx="6692900" cy="892175"/>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nvPr>
        </p:nvGraphicFramePr>
        <p:xfrm>
          <a:off x="1161000" y="3886200"/>
          <a:ext cx="3067050" cy="355600"/>
        </p:xfrm>
        <a:graphic>
          <a:graphicData uri="http://schemas.openxmlformats.org/presentationml/2006/ole">
            <mc:AlternateContent xmlns:mc="http://schemas.openxmlformats.org/markup-compatibility/2006">
              <mc:Choice xmlns:v="urn:schemas-microsoft-com:vml" Requires="v">
                <p:oleObj spid="_x0000_s151564" name="Equation" r:id="rId9" imgW="1752480" imgH="203040" progId="Equation.3">
                  <p:embed/>
                </p:oleObj>
              </mc:Choice>
              <mc:Fallback>
                <p:oleObj name="Equation" r:id="rId9" imgW="1752480" imgH="203040" progId="Equation.3">
                  <p:embed/>
                  <p:pic>
                    <p:nvPicPr>
                      <p:cNvPr id="7" name="Object 6"/>
                      <p:cNvPicPr>
                        <a:picLocks noChangeAspect="1" noChangeArrowheads="1"/>
                      </p:cNvPicPr>
                      <p:nvPr/>
                    </p:nvPicPr>
                    <p:blipFill>
                      <a:blip r:embed="rId10"/>
                      <a:srcRect/>
                      <a:stretch>
                        <a:fillRect/>
                      </a:stretch>
                    </p:blipFill>
                    <p:spPr bwMode="auto">
                      <a:xfrm>
                        <a:off x="1161000" y="3886200"/>
                        <a:ext cx="3067050" cy="3556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nvPr>
        </p:nvGraphicFramePr>
        <p:xfrm>
          <a:off x="551400" y="3886200"/>
          <a:ext cx="425450" cy="352425"/>
        </p:xfrm>
        <a:graphic>
          <a:graphicData uri="http://schemas.openxmlformats.org/presentationml/2006/ole">
            <mc:AlternateContent xmlns:mc="http://schemas.openxmlformats.org/markup-compatibility/2006">
              <mc:Choice xmlns:v="urn:schemas-microsoft-com:vml" Requires="v">
                <p:oleObj spid="_x0000_s151565" name="Equation" r:id="rId11" imgW="215640" imgH="177480" progId="Equation.3">
                  <p:embed/>
                </p:oleObj>
              </mc:Choice>
              <mc:Fallback>
                <p:oleObj name="Equation" r:id="rId11" imgW="215640" imgH="177480" progId="Equation.3">
                  <p:embed/>
                  <p:pic>
                    <p:nvPicPr>
                      <p:cNvPr id="8" name="Object 7"/>
                      <p:cNvPicPr>
                        <a:picLocks noChangeAspect="1" noChangeArrowheads="1"/>
                      </p:cNvPicPr>
                      <p:nvPr/>
                    </p:nvPicPr>
                    <p:blipFill>
                      <a:blip r:embed="rId12"/>
                      <a:srcRect/>
                      <a:stretch>
                        <a:fillRect/>
                      </a:stretch>
                    </p:blipFill>
                    <p:spPr bwMode="auto">
                      <a:xfrm>
                        <a:off x="551400" y="3886200"/>
                        <a:ext cx="4254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1161000" y="1216440"/>
              <a:ext cx="7105680" cy="1937880"/>
            </p14:xfrm>
          </p:contentPart>
        </mc:Choice>
        <mc:Fallback xmlns="">
          <p:pic>
            <p:nvPicPr>
              <p:cNvPr id="9" name="Ink 8"/>
              <p:cNvPicPr/>
              <p:nvPr/>
            </p:nvPicPr>
            <p:blipFill>
              <a:blip r:embed="rId14"/>
              <a:stretch>
                <a:fillRect/>
              </a:stretch>
            </p:blipFill>
            <p:spPr>
              <a:xfrm>
                <a:off x="1153440" y="1211040"/>
                <a:ext cx="7122240" cy="195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209274" y="4948928"/>
              <a:ext cx="8624160" cy="1327320"/>
            </p14:xfrm>
          </p:contentPart>
        </mc:Choice>
        <mc:Fallback xmlns="">
          <p:pic>
            <p:nvPicPr>
              <p:cNvPr id="10" name="Ink 9"/>
              <p:cNvPicPr/>
              <p:nvPr/>
            </p:nvPicPr>
            <p:blipFill>
              <a:blip r:embed="rId16"/>
              <a:stretch>
                <a:fillRect/>
              </a:stretch>
            </p:blipFill>
            <p:spPr>
              <a:xfrm>
                <a:off x="202074" y="4943528"/>
                <a:ext cx="863964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783720" y="630720"/>
              <a:ext cx="3206160" cy="1333080"/>
            </p14:xfrm>
          </p:contentPart>
        </mc:Choice>
        <mc:Fallback xmlns="">
          <p:pic>
            <p:nvPicPr>
              <p:cNvPr id="11" name="Ink 10"/>
              <p:cNvPicPr/>
              <p:nvPr/>
            </p:nvPicPr>
            <p:blipFill>
              <a:blip r:embed="rId18"/>
              <a:stretch>
                <a:fillRect/>
              </a:stretch>
            </p:blipFill>
            <p:spPr>
              <a:xfrm>
                <a:off x="774720" y="620640"/>
                <a:ext cx="3224880" cy="1352520"/>
              </a:xfrm>
              <a:prstGeom prst="rect">
                <a:avLst/>
              </a:prstGeom>
            </p:spPr>
          </p:pic>
        </mc:Fallback>
      </mc:AlternateContent>
      <p:sp>
        <p:nvSpPr>
          <p:cNvPr id="12" name="Footer Placeholder 11"/>
          <p:cNvSpPr>
            <a:spLocks noGrp="1"/>
          </p:cNvSpPr>
          <p:nvPr>
            <p:ph type="ftr" sz="quarter" idx="11"/>
          </p:nvPr>
        </p:nvSpPr>
        <p:spPr/>
        <p:txBody>
          <a:bodyPr/>
          <a:lstStyle/>
          <a:p>
            <a:pPr>
              <a:defRPr/>
            </a:pPr>
            <a:r>
              <a:rPr lang="en-US" altLang="en-US">
                <a:solidFill>
                  <a:srgbClr val="000000"/>
                </a:solidFill>
              </a:rPr>
              <a:t>CPSC 422, Lecture 30</a:t>
            </a:r>
          </a:p>
        </p:txBody>
      </p:sp>
      <p:sp>
        <p:nvSpPr>
          <p:cNvPr id="13" name="Slide Number Placeholder 12"/>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6</a:t>
            </a:fld>
            <a:endParaRPr lang="en-US" altLang="en-US">
              <a:solidFill>
                <a:srgbClr val="000000"/>
              </a:solidFill>
            </a:endParaRPr>
          </a:p>
        </p:txBody>
      </p:sp>
      <mc:AlternateContent xmlns:mc="http://schemas.openxmlformats.org/markup-compatibility/2006" xmlns:p14="http://schemas.microsoft.com/office/powerpoint/2010/main">
        <mc:Choice Requires="p14">
          <p:contentPart p14:bwMode="auto" r:id="rId19">
            <p14:nvContentPartPr>
              <p14:cNvPr id="14" name="Ink 13"/>
              <p14:cNvContentPartPr/>
              <p14:nvPr/>
            </p14:nvContentPartPr>
            <p14:xfrm>
              <a:off x="1330560" y="1471320"/>
              <a:ext cx="7257960" cy="1571040"/>
            </p14:xfrm>
          </p:contentPart>
        </mc:Choice>
        <mc:Fallback xmlns="">
          <p:pic>
            <p:nvPicPr>
              <p:cNvPr id="14" name="Ink 13"/>
              <p:cNvPicPr/>
              <p:nvPr/>
            </p:nvPicPr>
            <p:blipFill>
              <a:blip r:embed="rId20"/>
              <a:stretch>
                <a:fillRect/>
              </a:stretch>
            </p:blipFill>
            <p:spPr>
              <a:xfrm>
                <a:off x="1320480" y="1466280"/>
                <a:ext cx="7279200" cy="1586880"/>
              </a:xfrm>
              <a:prstGeom prst="rect">
                <a:avLst/>
              </a:prstGeom>
            </p:spPr>
          </p:pic>
        </mc:Fallback>
      </mc:AlternateContent>
      <p:sp>
        <p:nvSpPr>
          <p:cNvPr id="15" name="Content Placeholder 2"/>
          <p:cNvSpPr txBox="1">
            <a:spLocks/>
          </p:cNvSpPr>
          <p:nvPr/>
        </p:nvSpPr>
        <p:spPr bwMode="auto">
          <a:xfrm>
            <a:off x="5682268" y="1553068"/>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kern="0" dirty="0"/>
              <a:t>Same for all the groundings of the same formula</a:t>
            </a:r>
            <a:endParaRPr lang="en-CA" sz="2000" kern="0" dirty="0">
              <a:solidFill>
                <a:srgbClr val="00B050"/>
              </a:solidFill>
            </a:endParaRPr>
          </a:p>
        </p:txBody>
      </p:sp>
    </p:spTree>
    <p:extLst>
      <p:ext uri="{BB962C8B-B14F-4D97-AF65-F5344CB8AC3E}">
        <p14:creationId xmlns:p14="http://schemas.microsoft.com/office/powerpoint/2010/main" val="75780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263650" y="632386"/>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9221" name="Rectangle 3"/>
          <p:cNvSpPr>
            <a:spLocks noGrp="1" noChangeArrowheads="1"/>
          </p:cNvSpPr>
          <p:nvPr>
            <p:ph type="title"/>
          </p:nvPr>
        </p:nvSpPr>
        <p:spPr>
          <a:xfrm>
            <a:off x="292395" y="0"/>
            <a:ext cx="7543800" cy="655638"/>
          </a:xfrm>
        </p:spPr>
        <p:txBody>
          <a:bodyPr/>
          <a:lstStyle/>
          <a:p>
            <a:pPr eaLnBrk="1" hangingPunct="1"/>
            <a:r>
              <a:rPr lang="en-US" altLang="en-US" sz="3500" dirty="0"/>
              <a:t>MLN: prob. of possible world</a:t>
            </a:r>
          </a:p>
        </p:txBody>
      </p:sp>
      <p:graphicFrame>
        <p:nvGraphicFramePr>
          <p:cNvPr id="9218" name="Object 4"/>
          <p:cNvGraphicFramePr>
            <a:graphicFrameLocks noGrp="1" noChangeAspect="1"/>
          </p:cNvGraphicFramePr>
          <p:nvPr>
            <p:ph idx="1"/>
            <p:extLst/>
          </p:nvPr>
        </p:nvGraphicFramePr>
        <p:xfrm>
          <a:off x="1263650" y="708586"/>
          <a:ext cx="6096000" cy="852488"/>
        </p:xfrm>
        <a:graphic>
          <a:graphicData uri="http://schemas.openxmlformats.org/presentationml/2006/ole">
            <mc:AlternateContent xmlns:mc="http://schemas.openxmlformats.org/markup-compatibility/2006">
              <mc:Choice xmlns:v="urn:schemas-microsoft-com:vml" Requires="v">
                <p:oleObj spid="_x0000_s152587" name="Equation" r:id="rId3" imgW="3085920" imgH="431640" progId="Equation.3">
                  <p:embed/>
                </p:oleObj>
              </mc:Choice>
              <mc:Fallback>
                <p:oleObj name="Equation" r:id="rId3" imgW="3085920" imgH="431640" progId="Equation.3">
                  <p:embed/>
                  <p:pic>
                    <p:nvPicPr>
                      <p:cNvPr id="92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708586"/>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546100" y="632386"/>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9219" name="Object 6"/>
          <p:cNvGraphicFramePr>
            <a:graphicFrameLocks noChangeAspect="1"/>
          </p:cNvGraphicFramePr>
          <p:nvPr>
            <p:extLst/>
          </p:nvPr>
        </p:nvGraphicFramePr>
        <p:xfrm>
          <a:off x="685800" y="699061"/>
          <a:ext cx="425450" cy="803275"/>
        </p:xfrm>
        <a:graphic>
          <a:graphicData uri="http://schemas.openxmlformats.org/presentationml/2006/ole">
            <mc:AlternateContent xmlns:mc="http://schemas.openxmlformats.org/markup-compatibility/2006">
              <mc:Choice xmlns:v="urn:schemas-microsoft-com:vml" Requires="v">
                <p:oleObj spid="_x0000_s152588" name="Equation" r:id="rId5" imgW="215640" imgH="406080" progId="Equation.3">
                  <p:embed/>
                </p:oleObj>
              </mc:Choice>
              <mc:Fallback>
                <p:oleObj name="Equation" r:id="rId5" imgW="215640" imgH="406080" progId="Equation.3">
                  <p:embed/>
                  <p:pic>
                    <p:nvPicPr>
                      <p:cNvPr id="921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699061"/>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Oval 7"/>
          <p:cNvSpPr>
            <a:spLocks noChangeArrowheads="1"/>
          </p:cNvSpPr>
          <p:nvPr/>
        </p:nvSpPr>
        <p:spPr bwMode="auto">
          <a:xfrm>
            <a:off x="14605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Cancer(A)</a:t>
            </a:r>
          </a:p>
        </p:txBody>
      </p:sp>
      <p:sp>
        <p:nvSpPr>
          <p:cNvPr id="9224" name="Oval 8"/>
          <p:cNvSpPr>
            <a:spLocks noChangeArrowheads="1"/>
          </p:cNvSpPr>
          <p:nvPr/>
        </p:nvSpPr>
        <p:spPr bwMode="auto">
          <a:xfrm>
            <a:off x="26797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Smokes(A)</a:t>
            </a:r>
          </a:p>
        </p:txBody>
      </p:sp>
      <p:sp>
        <p:nvSpPr>
          <p:cNvPr id="9225" name="Oval 9"/>
          <p:cNvSpPr>
            <a:spLocks noChangeArrowheads="1"/>
          </p:cNvSpPr>
          <p:nvPr/>
        </p:nvSpPr>
        <p:spPr bwMode="auto">
          <a:xfrm>
            <a:off x="4699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Friends(A,A)</a:t>
            </a:r>
          </a:p>
        </p:txBody>
      </p:sp>
      <p:sp>
        <p:nvSpPr>
          <p:cNvPr id="9226" name="Oval 10"/>
          <p:cNvSpPr>
            <a:spLocks noChangeArrowheads="1"/>
          </p:cNvSpPr>
          <p:nvPr/>
        </p:nvSpPr>
        <p:spPr bwMode="auto">
          <a:xfrm>
            <a:off x="3441700" y="4594786"/>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Friends(B,A)</a:t>
            </a:r>
          </a:p>
        </p:txBody>
      </p:sp>
      <p:sp>
        <p:nvSpPr>
          <p:cNvPr id="9227" name="Oval 11"/>
          <p:cNvSpPr>
            <a:spLocks noChangeArrowheads="1"/>
          </p:cNvSpPr>
          <p:nvPr/>
        </p:nvSpPr>
        <p:spPr bwMode="auto">
          <a:xfrm>
            <a:off x="45085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Smokes(B)</a:t>
            </a:r>
          </a:p>
        </p:txBody>
      </p:sp>
      <p:cxnSp>
        <p:nvCxnSpPr>
          <p:cNvPr id="9228" name="AutoShape 12"/>
          <p:cNvCxnSpPr>
            <a:cxnSpLocks noChangeShapeType="1"/>
            <a:stCxn id="9226" idx="0"/>
            <a:endCxn id="9224" idx="4"/>
          </p:cNvCxnSpPr>
          <p:nvPr/>
        </p:nvCxnSpPr>
        <p:spPr bwMode="auto">
          <a:xfrm flipH="1" flipV="1">
            <a:off x="3365500" y="3832786"/>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29" name="AutoShape 13"/>
          <p:cNvCxnSpPr>
            <a:cxnSpLocks noChangeShapeType="1"/>
            <a:stCxn id="9224" idx="6"/>
            <a:endCxn id="9227" idx="2"/>
          </p:cNvCxnSpPr>
          <p:nvPr/>
        </p:nvCxnSpPr>
        <p:spPr bwMode="auto">
          <a:xfrm>
            <a:off x="40513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4"/>
          <p:cNvCxnSpPr>
            <a:cxnSpLocks noChangeShapeType="1"/>
            <a:stCxn id="9227" idx="4"/>
            <a:endCxn id="9226" idx="0"/>
          </p:cNvCxnSpPr>
          <p:nvPr/>
        </p:nvCxnSpPr>
        <p:spPr bwMode="auto">
          <a:xfrm flipH="1">
            <a:off x="4318000" y="3832786"/>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5"/>
          <p:cNvCxnSpPr>
            <a:cxnSpLocks noChangeShapeType="1"/>
            <a:stCxn id="9224" idx="3"/>
            <a:endCxn id="9223" idx="7"/>
          </p:cNvCxnSpPr>
          <p:nvPr/>
        </p:nvCxnSpPr>
        <p:spPr bwMode="auto">
          <a:xfrm flipH="1">
            <a:off x="2630488" y="3754999"/>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6"/>
          <p:cNvCxnSpPr>
            <a:cxnSpLocks noChangeShapeType="1"/>
            <a:stCxn id="9225" idx="6"/>
            <a:endCxn id="9224" idx="2"/>
          </p:cNvCxnSpPr>
          <p:nvPr/>
        </p:nvCxnSpPr>
        <p:spPr bwMode="auto">
          <a:xfrm>
            <a:off x="2070100" y="3566086"/>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3" name="Oval 17"/>
          <p:cNvSpPr>
            <a:spLocks noChangeArrowheads="1"/>
          </p:cNvSpPr>
          <p:nvPr/>
        </p:nvSpPr>
        <p:spPr bwMode="auto">
          <a:xfrm>
            <a:off x="3479800" y="2232586"/>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Friends(A,B)</a:t>
            </a:r>
          </a:p>
        </p:txBody>
      </p:sp>
      <p:cxnSp>
        <p:nvCxnSpPr>
          <p:cNvPr id="9234" name="AutoShape 18"/>
          <p:cNvCxnSpPr>
            <a:cxnSpLocks noChangeShapeType="1"/>
            <a:stCxn id="9233" idx="4"/>
            <a:endCxn id="9224" idx="0"/>
          </p:cNvCxnSpPr>
          <p:nvPr/>
        </p:nvCxnSpPr>
        <p:spPr bwMode="auto">
          <a:xfrm flipH="1">
            <a:off x="3365500" y="2765986"/>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9"/>
          <p:cNvCxnSpPr>
            <a:cxnSpLocks noChangeShapeType="1"/>
            <a:stCxn id="9227" idx="0"/>
            <a:endCxn id="9233" idx="4"/>
          </p:cNvCxnSpPr>
          <p:nvPr/>
        </p:nvCxnSpPr>
        <p:spPr bwMode="auto">
          <a:xfrm flipH="1" flipV="1">
            <a:off x="4318000" y="2765986"/>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6" name="Oval 20"/>
          <p:cNvSpPr>
            <a:spLocks noChangeArrowheads="1"/>
          </p:cNvSpPr>
          <p:nvPr/>
        </p:nvSpPr>
        <p:spPr bwMode="auto">
          <a:xfrm>
            <a:off x="58039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Cancer(B)</a:t>
            </a:r>
          </a:p>
        </p:txBody>
      </p:sp>
      <p:sp>
        <p:nvSpPr>
          <p:cNvPr id="9237" name="Oval 21"/>
          <p:cNvSpPr>
            <a:spLocks noChangeArrowheads="1"/>
          </p:cNvSpPr>
          <p:nvPr/>
        </p:nvSpPr>
        <p:spPr bwMode="auto">
          <a:xfrm>
            <a:off x="63373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Friends(B,B)</a:t>
            </a:r>
          </a:p>
        </p:txBody>
      </p:sp>
      <p:cxnSp>
        <p:nvCxnSpPr>
          <p:cNvPr id="9238" name="AutoShape 22"/>
          <p:cNvCxnSpPr>
            <a:cxnSpLocks noChangeShapeType="1"/>
            <a:stCxn id="9227" idx="5"/>
            <a:endCxn id="9236" idx="1"/>
          </p:cNvCxnSpPr>
          <p:nvPr/>
        </p:nvCxnSpPr>
        <p:spPr bwMode="auto">
          <a:xfrm>
            <a:off x="5678488" y="3754999"/>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9" name="AutoShape 23"/>
          <p:cNvCxnSpPr>
            <a:cxnSpLocks noChangeShapeType="1"/>
            <a:stCxn id="9237" idx="2"/>
            <a:endCxn id="9227" idx="6"/>
          </p:cNvCxnSpPr>
          <p:nvPr/>
        </p:nvCxnSpPr>
        <p:spPr bwMode="auto">
          <a:xfrm flipH="1">
            <a:off x="58801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40" name="Text Box 24"/>
          <p:cNvSpPr txBox="1">
            <a:spLocks noChangeArrowheads="1"/>
          </p:cNvSpPr>
          <p:nvPr/>
        </p:nvSpPr>
        <p:spPr bwMode="auto">
          <a:xfrm>
            <a:off x="469900" y="1662674"/>
            <a:ext cx="5330825" cy="457200"/>
          </a:xfrm>
          <a:prstGeom prst="rect">
            <a:avLst/>
          </a:prstGeom>
          <a:solidFill>
            <a:srgbClr val="CCECFF"/>
          </a:solidFill>
          <a:ln>
            <a:noFill/>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2400" dirty="0"/>
              <a:t>Two constants: </a:t>
            </a:r>
            <a:r>
              <a:rPr lang="en-US" altLang="en-US" sz="2400" b="1" dirty="0"/>
              <a:t>Anna</a:t>
            </a:r>
            <a:r>
              <a:rPr lang="en-US" altLang="en-US" sz="2400" dirty="0"/>
              <a:t> (A) and </a:t>
            </a:r>
            <a:r>
              <a:rPr lang="en-US" altLang="en-US" sz="2400" b="1" dirty="0"/>
              <a:t>Bob</a:t>
            </a:r>
            <a:r>
              <a:rPr lang="en-US" altLang="en-US" sz="2400" dirty="0"/>
              <a:t> (B)</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74820" y="742186"/>
              <a:ext cx="6206400" cy="3697920"/>
            </p14:xfrm>
          </p:contentPart>
        </mc:Choice>
        <mc:Fallback xmlns="">
          <p:pic>
            <p:nvPicPr>
              <p:cNvPr id="2" name="Ink 1"/>
              <p:cNvPicPr/>
              <p:nvPr/>
            </p:nvPicPr>
            <p:blipFill>
              <a:blip r:embed="rId8"/>
              <a:stretch>
                <a:fillRect/>
              </a:stretch>
            </p:blipFill>
            <p:spPr>
              <a:xfrm>
                <a:off x="166540" y="732466"/>
                <a:ext cx="6225840" cy="37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294840" y="2313720"/>
              <a:ext cx="7611120" cy="4007880"/>
            </p14:xfrm>
          </p:contentPart>
        </mc:Choice>
        <mc:Fallback xmlns="">
          <p:pic>
            <p:nvPicPr>
              <p:cNvPr id="3" name="Ink 2"/>
              <p:cNvPicPr/>
              <p:nvPr/>
            </p:nvPicPr>
            <p:blipFill>
              <a:blip r:embed="rId10"/>
              <a:stretch>
                <a:fillRect/>
              </a:stretch>
            </p:blipFill>
            <p:spPr>
              <a:xfrm>
                <a:off x="290520" y="2304000"/>
                <a:ext cx="7623360" cy="4025880"/>
              </a:xfrm>
              <a:prstGeom prst="rect">
                <a:avLst/>
              </a:prstGeom>
            </p:spPr>
          </p:pic>
        </mc:Fallback>
      </mc:AlternateContent>
      <p:graphicFrame>
        <p:nvGraphicFramePr>
          <p:cNvPr id="4" name="Object 3"/>
          <p:cNvGraphicFramePr>
            <a:graphicFrameLocks noChangeAspect="1"/>
          </p:cNvGraphicFramePr>
          <p:nvPr>
            <p:extLst/>
          </p:nvPr>
        </p:nvGraphicFramePr>
        <p:xfrm>
          <a:off x="6027738" y="1847850"/>
          <a:ext cx="3009900" cy="838200"/>
        </p:xfrm>
        <a:graphic>
          <a:graphicData uri="http://schemas.openxmlformats.org/presentationml/2006/ole">
            <mc:AlternateContent xmlns:mc="http://schemas.openxmlformats.org/markup-compatibility/2006">
              <mc:Choice xmlns:v="urn:schemas-microsoft-com:vml" Requires="v">
                <p:oleObj spid="_x0000_s152589" name="Equation" r:id="rId11" imgW="1498320" imgH="419040" progId="Equation.3">
                  <p:embed/>
                </p:oleObj>
              </mc:Choice>
              <mc:Fallback>
                <p:oleObj name="Equation" r:id="rId11" imgW="1498320" imgH="419040" progId="Equation.3">
                  <p:embed/>
                  <p:pic>
                    <p:nvPicPr>
                      <p:cNvPr id="4" name="Object 3"/>
                      <p:cNvPicPr>
                        <a:picLocks noChangeAspect="1" noChangeArrowheads="1"/>
                      </p:cNvPicPr>
                      <p:nvPr/>
                    </p:nvPicPr>
                    <p:blipFill>
                      <a:blip r:embed="rId12"/>
                      <a:srcRect/>
                      <a:stretch>
                        <a:fillRect/>
                      </a:stretch>
                    </p:blipFill>
                    <p:spPr bwMode="auto">
                      <a:xfrm>
                        <a:off x="6027738" y="1847850"/>
                        <a:ext cx="3009900" cy="838200"/>
                      </a:xfrm>
                      <a:prstGeom prst="rect">
                        <a:avLst/>
                      </a:prstGeom>
                      <a:noFill/>
                      <a:ln>
                        <a:noFill/>
                      </a:ln>
                      <a:effectLst/>
                    </p:spPr>
                  </p:pic>
                </p:oleObj>
              </mc:Fallback>
            </mc:AlternateContent>
          </a:graphicData>
        </a:graphic>
      </p:graphicFrame>
      <p:sp>
        <p:nvSpPr>
          <p:cNvPr id="5" name="Footer Placeholder 4"/>
          <p:cNvSpPr>
            <a:spLocks noGrp="1"/>
          </p:cNvSpPr>
          <p:nvPr>
            <p:ph type="ftr" sz="quarter" idx="11"/>
          </p:nvPr>
        </p:nvSpPr>
        <p:spPr>
          <a:xfrm>
            <a:off x="3213100" y="6406173"/>
            <a:ext cx="2895600" cy="457200"/>
          </a:xfrm>
        </p:spPr>
        <p:txBody>
          <a:bodyPr/>
          <a:lstStyle/>
          <a:p>
            <a:pPr>
              <a:defRPr/>
            </a:pPr>
            <a:r>
              <a:rPr lang="en-US" altLang="en-US">
                <a:solidFill>
                  <a:srgbClr val="000000"/>
                </a:solidFill>
              </a:rPr>
              <a:t>CPSC 422, Lecture 30</a:t>
            </a: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7</a:t>
            </a:fld>
            <a:endParaRPr lang="en-US" altLang="en-US">
              <a:solidFill>
                <a:srgbClr val="000000"/>
              </a:solidFill>
            </a:endParaRPr>
          </a:p>
        </p:txBody>
      </p:sp>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1840680" y="5389200"/>
              <a:ext cx="6396480" cy="1015920"/>
            </p14:xfrm>
          </p:contentPart>
        </mc:Choice>
        <mc:Fallback xmlns="">
          <p:pic>
            <p:nvPicPr>
              <p:cNvPr id="7" name="Ink 6"/>
              <p:cNvPicPr/>
              <p:nvPr/>
            </p:nvPicPr>
            <p:blipFill>
              <a:blip r:embed="rId14"/>
              <a:stretch>
                <a:fillRect/>
              </a:stretch>
            </p:blipFill>
            <p:spPr>
              <a:xfrm>
                <a:off x="1832400" y="5383800"/>
                <a:ext cx="640836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2311920" y="3075480"/>
              <a:ext cx="4781520" cy="3387960"/>
            </p14:xfrm>
          </p:contentPart>
        </mc:Choice>
        <mc:Fallback xmlns="">
          <p:pic>
            <p:nvPicPr>
              <p:cNvPr id="8" name="Ink 7"/>
              <p:cNvPicPr/>
              <p:nvPr/>
            </p:nvPicPr>
            <p:blipFill>
              <a:blip r:embed="rId16"/>
              <a:stretch>
                <a:fillRect/>
              </a:stretch>
            </p:blipFill>
            <p:spPr>
              <a:xfrm>
                <a:off x="2299320" y="3066480"/>
                <a:ext cx="4804560" cy="3409920"/>
              </a:xfrm>
              <a:prstGeom prst="rect">
                <a:avLst/>
              </a:prstGeom>
            </p:spPr>
          </p:pic>
        </mc:Fallback>
      </mc:AlternateContent>
    </p:spTree>
    <p:extLst>
      <p:ext uri="{BB962C8B-B14F-4D97-AF65-F5344CB8AC3E}">
        <p14:creationId xmlns:p14="http://schemas.microsoft.com/office/powerpoint/2010/main" val="414895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6328" y="152400"/>
            <a:ext cx="7543800" cy="731838"/>
          </a:xfrm>
        </p:spPr>
        <p:txBody>
          <a:bodyPr/>
          <a:lstStyle/>
          <a:p>
            <a:pPr eaLnBrk="1" hangingPunct="1"/>
            <a:r>
              <a:rPr lang="en-US" altLang="en-US" dirty="0"/>
              <a:t>MLN: prob. Of possible world</a:t>
            </a:r>
          </a:p>
        </p:txBody>
      </p:sp>
      <p:sp>
        <p:nvSpPr>
          <p:cNvPr id="10244" name="Rectangle 3"/>
          <p:cNvSpPr>
            <a:spLocks noGrp="1" noChangeArrowheads="1"/>
          </p:cNvSpPr>
          <p:nvPr>
            <p:ph type="body" idx="1"/>
          </p:nvPr>
        </p:nvSpPr>
        <p:spPr>
          <a:xfrm>
            <a:off x="250543" y="2022477"/>
            <a:ext cx="4876800" cy="609600"/>
          </a:xfrm>
        </p:spPr>
        <p:txBody>
          <a:bodyPr/>
          <a:lstStyle/>
          <a:p>
            <a:pPr eaLnBrk="1" hangingPunct="1">
              <a:lnSpc>
                <a:spcPct val="90000"/>
              </a:lnSpc>
            </a:pPr>
            <a:r>
              <a:rPr lang="en-US" altLang="en-US" sz="2800" dirty="0"/>
              <a:t>Probability of a world </a:t>
            </a:r>
            <a:r>
              <a:rPr lang="en-US" altLang="en-US" sz="3200" i="1" dirty="0">
                <a:latin typeface="Times" pitchFamily="18" charset="0"/>
              </a:rPr>
              <a:t>pw</a:t>
            </a:r>
            <a:r>
              <a:rPr lang="en-US" altLang="en-US" sz="2800" dirty="0"/>
              <a:t>:</a:t>
            </a:r>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endParaRPr lang="en-US" altLang="en-US" sz="2800" dirty="0"/>
          </a:p>
        </p:txBody>
      </p:sp>
      <p:sp>
        <p:nvSpPr>
          <p:cNvPr id="10245" name="Rectangle 26"/>
          <p:cNvSpPr>
            <a:spLocks noChangeArrowheads="1"/>
          </p:cNvSpPr>
          <p:nvPr/>
        </p:nvSpPr>
        <p:spPr bwMode="auto">
          <a:xfrm>
            <a:off x="4327243" y="2632077"/>
            <a:ext cx="1117600" cy="381000"/>
          </a:xfrm>
          <a:prstGeom prst="rect">
            <a:avLst/>
          </a:prstGeom>
          <a:solidFill>
            <a:srgbClr val="CCFFCC"/>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0246" name="Rectangle 27"/>
          <p:cNvSpPr>
            <a:spLocks noChangeArrowheads="1"/>
          </p:cNvSpPr>
          <p:nvPr/>
        </p:nvSpPr>
        <p:spPr bwMode="auto">
          <a:xfrm>
            <a:off x="4073243" y="2632077"/>
            <a:ext cx="357964" cy="3810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0247" name="Text Box 28"/>
          <p:cNvSpPr txBox="1">
            <a:spLocks noChangeArrowheads="1"/>
          </p:cNvSpPr>
          <p:nvPr/>
        </p:nvSpPr>
        <p:spPr bwMode="auto">
          <a:xfrm>
            <a:off x="1634843" y="3538539"/>
            <a:ext cx="2108200" cy="3857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800"/>
              <a:t>Weight of formula </a:t>
            </a:r>
            <a:r>
              <a:rPr lang="en-US" altLang="en-US" sz="1800" i="1"/>
              <a:t>i</a:t>
            </a:r>
          </a:p>
        </p:txBody>
      </p:sp>
      <p:sp>
        <p:nvSpPr>
          <p:cNvPr id="10248" name="Text Box 29"/>
          <p:cNvSpPr txBox="1">
            <a:spLocks noChangeArrowheads="1"/>
          </p:cNvSpPr>
          <p:nvPr/>
        </p:nvSpPr>
        <p:spPr bwMode="auto">
          <a:xfrm>
            <a:off x="4073243" y="3556742"/>
            <a:ext cx="4275529" cy="369332"/>
          </a:xfrm>
          <a:prstGeom prst="rect">
            <a:avLst/>
          </a:pr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800" dirty="0"/>
              <a:t>No. of true groundings of formula </a:t>
            </a:r>
            <a:r>
              <a:rPr lang="en-US" altLang="en-US" sz="1800" i="1" dirty="0" err="1"/>
              <a:t>i</a:t>
            </a:r>
            <a:r>
              <a:rPr lang="en-US" altLang="en-US" sz="1800" i="1" dirty="0"/>
              <a:t> </a:t>
            </a:r>
            <a:r>
              <a:rPr lang="en-US" altLang="en-US" sz="1800" dirty="0"/>
              <a:t>in </a:t>
            </a:r>
            <a:r>
              <a:rPr lang="en-US" altLang="en-US" sz="1800" i="1" dirty="0"/>
              <a:t>pw</a:t>
            </a:r>
            <a:endParaRPr lang="en-US" altLang="en-US" sz="1800" dirty="0"/>
          </a:p>
        </p:txBody>
      </p:sp>
      <p:sp>
        <p:nvSpPr>
          <p:cNvPr id="10249" name="Line 30"/>
          <p:cNvSpPr>
            <a:spLocks noChangeShapeType="1"/>
          </p:cNvSpPr>
          <p:nvPr/>
        </p:nvSpPr>
        <p:spPr bwMode="auto">
          <a:xfrm flipV="1">
            <a:off x="3539843" y="3081339"/>
            <a:ext cx="533400" cy="4572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250" name="Line 31"/>
          <p:cNvSpPr>
            <a:spLocks noChangeShapeType="1"/>
          </p:cNvSpPr>
          <p:nvPr/>
        </p:nvSpPr>
        <p:spPr bwMode="auto">
          <a:xfrm flipH="1" flipV="1">
            <a:off x="4530443" y="3067052"/>
            <a:ext cx="152400" cy="471487"/>
          </a:xfrm>
          <a:prstGeom prst="line">
            <a:avLst/>
          </a:prstGeom>
          <a:noFill/>
          <a:ln w="1905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10242" name="Object 25"/>
          <p:cNvGraphicFramePr>
            <a:graphicFrameLocks noChangeAspect="1"/>
          </p:cNvGraphicFramePr>
          <p:nvPr>
            <p:extLst/>
          </p:nvPr>
        </p:nvGraphicFramePr>
        <p:xfrm>
          <a:off x="1194401" y="2289204"/>
          <a:ext cx="4522787" cy="1092200"/>
        </p:xfrm>
        <a:graphic>
          <a:graphicData uri="http://schemas.openxmlformats.org/presentationml/2006/ole">
            <mc:AlternateContent xmlns:mc="http://schemas.openxmlformats.org/markup-compatibility/2006">
              <mc:Choice xmlns:v="urn:schemas-microsoft-com:vml" Requires="v">
                <p:oleObj spid="_x0000_s153611" name="Equation" r:id="rId4" imgW="1892160" imgH="457200" progId="Equation.3">
                  <p:embed/>
                </p:oleObj>
              </mc:Choice>
              <mc:Fallback>
                <p:oleObj name="Equation" r:id="rId4" imgW="1892160" imgH="457200" progId="Equation.3">
                  <p:embed/>
                  <p:pic>
                    <p:nvPicPr>
                      <p:cNvPr id="10242" name="Object 25"/>
                      <p:cNvPicPr>
                        <a:picLocks noChangeAspect="1" noChangeArrowheads="1"/>
                      </p:cNvPicPr>
                      <p:nvPr/>
                    </p:nvPicPr>
                    <p:blipFill>
                      <a:blip r:embed="rId5"/>
                      <a:srcRect/>
                      <a:stretch>
                        <a:fillRect/>
                      </a:stretch>
                    </p:blipFill>
                    <p:spPr bwMode="auto">
                      <a:xfrm>
                        <a:off x="1194401" y="2289204"/>
                        <a:ext cx="4522787"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a:xfrm>
            <a:off x="6477000" y="6400800"/>
            <a:ext cx="2895600" cy="457200"/>
          </a:xfrm>
        </p:spPr>
        <p:txBody>
          <a:bodyPr/>
          <a:lstStyle/>
          <a:p>
            <a:pPr>
              <a:defRPr/>
            </a:pPr>
            <a:r>
              <a:rPr lang="en-US" altLang="en-US">
                <a:solidFill>
                  <a:srgbClr val="000000"/>
                </a:solidFill>
              </a:rPr>
              <a:t>CPSC 422, Lecture 30</a:t>
            </a:r>
            <a:endParaRPr lang="en-US" altLang="en-US" dirty="0">
              <a:solidFill>
                <a:srgbClr val="000000"/>
              </a:solidFill>
            </a:endParaRPr>
          </a:p>
        </p:txBody>
      </p:sp>
      <p:sp>
        <p:nvSpPr>
          <p:cNvPr id="3" name="Slide Number Placeholder 2"/>
          <p:cNvSpPr>
            <a:spLocks noGrp="1"/>
          </p:cNvSpPr>
          <p:nvPr>
            <p:ph type="sldNum" sz="quarter" idx="12"/>
          </p:nvPr>
        </p:nvSpPr>
        <p:spPr>
          <a:xfrm>
            <a:off x="6553200" y="6862763"/>
            <a:ext cx="2133600" cy="457200"/>
          </a:xfrm>
        </p:spPr>
        <p:txBody>
          <a:bodyPr/>
          <a:lstStyle/>
          <a:p>
            <a:pPr>
              <a:defRPr/>
            </a:pPr>
            <a:fld id="{655BAF2D-2960-4DA3-A3F0-4FCD69E35B3F}" type="slidenum">
              <a:rPr lang="en-US" altLang="en-US" smtClean="0">
                <a:solidFill>
                  <a:srgbClr val="000000"/>
                </a:solidFill>
              </a:rPr>
              <a:pPr>
                <a:defRPr/>
              </a:pPr>
              <a:t>8</a:t>
            </a:fld>
            <a:endParaRPr lang="en-US" altLang="en-US">
              <a:solidFill>
                <a:srgbClr val="000000"/>
              </a:solidFill>
            </a:endParaRPr>
          </a:p>
        </p:txBody>
      </p:sp>
      <p:grpSp>
        <p:nvGrpSpPr>
          <p:cNvPr id="13" name="Group 12"/>
          <p:cNvGrpSpPr/>
          <p:nvPr/>
        </p:nvGrpSpPr>
        <p:grpSpPr>
          <a:xfrm>
            <a:off x="1781743" y="4179140"/>
            <a:ext cx="3951753" cy="2087812"/>
            <a:chOff x="294840" y="2232586"/>
            <a:chExt cx="7642660" cy="4089014"/>
          </a:xfrm>
        </p:grpSpPr>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2065104" y="2914494"/>
                <a:ext cx="4316116" cy="1525612"/>
              </p14:xfrm>
            </p:contentPart>
          </mc:Choice>
          <mc:Fallback xmlns="">
            <p:pic>
              <p:nvPicPr>
                <p:cNvPr id="14" name="Ink 13"/>
                <p:cNvPicPr/>
                <p:nvPr/>
              </p:nvPicPr>
              <p:blipFill>
                <a:blip r:embed="rId7"/>
                <a:stretch>
                  <a:fillRect/>
                </a:stretch>
              </p:blipFill>
              <p:spPr>
                <a:xfrm>
                  <a:off x="2042827" y="2891934"/>
                  <a:ext cx="4359973" cy="1570732"/>
                </a:xfrm>
                <a:prstGeom prst="rect">
                  <a:avLst/>
                </a:prstGeom>
              </p:spPr>
            </p:pic>
          </mc:Fallback>
        </mc:AlternateContent>
        <p:grpSp>
          <p:nvGrpSpPr>
            <p:cNvPr id="15" name="Group 14"/>
            <p:cNvGrpSpPr/>
            <p:nvPr/>
          </p:nvGrpSpPr>
          <p:grpSpPr>
            <a:xfrm>
              <a:off x="294840" y="2232586"/>
              <a:ext cx="7642660" cy="4089014"/>
              <a:chOff x="294840" y="2232586"/>
              <a:chExt cx="7642660" cy="4089014"/>
            </a:xfrm>
          </p:grpSpPr>
          <p:sp>
            <p:nvSpPr>
              <p:cNvPr id="16" name="Oval 7"/>
              <p:cNvSpPr>
                <a:spLocks noChangeArrowheads="1"/>
              </p:cNvSpPr>
              <p:nvPr/>
            </p:nvSpPr>
            <p:spPr bwMode="auto">
              <a:xfrm>
                <a:off x="14605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Cancer(A)</a:t>
                </a:r>
              </a:p>
            </p:txBody>
          </p:sp>
          <p:sp>
            <p:nvSpPr>
              <p:cNvPr id="17" name="Oval 8"/>
              <p:cNvSpPr>
                <a:spLocks noChangeArrowheads="1"/>
              </p:cNvSpPr>
              <p:nvPr/>
            </p:nvSpPr>
            <p:spPr bwMode="auto">
              <a:xfrm>
                <a:off x="26797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dirty="0"/>
                  <a:t>Smokes(A)</a:t>
                </a:r>
              </a:p>
            </p:txBody>
          </p:sp>
          <p:sp>
            <p:nvSpPr>
              <p:cNvPr id="18" name="Oval 9"/>
              <p:cNvSpPr>
                <a:spLocks noChangeArrowheads="1"/>
              </p:cNvSpPr>
              <p:nvPr/>
            </p:nvSpPr>
            <p:spPr bwMode="auto">
              <a:xfrm>
                <a:off x="4699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Friends(A,A)</a:t>
                </a:r>
              </a:p>
            </p:txBody>
          </p:sp>
          <p:sp>
            <p:nvSpPr>
              <p:cNvPr id="19" name="Oval 10"/>
              <p:cNvSpPr>
                <a:spLocks noChangeArrowheads="1"/>
              </p:cNvSpPr>
              <p:nvPr/>
            </p:nvSpPr>
            <p:spPr bwMode="auto">
              <a:xfrm>
                <a:off x="3441700" y="4594786"/>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Friends(B,A)</a:t>
                </a:r>
              </a:p>
            </p:txBody>
          </p:sp>
          <p:sp>
            <p:nvSpPr>
              <p:cNvPr id="20" name="Oval 11"/>
              <p:cNvSpPr>
                <a:spLocks noChangeArrowheads="1"/>
              </p:cNvSpPr>
              <p:nvPr/>
            </p:nvSpPr>
            <p:spPr bwMode="auto">
              <a:xfrm>
                <a:off x="45085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Smokes(B)</a:t>
                </a:r>
              </a:p>
            </p:txBody>
          </p:sp>
          <p:cxnSp>
            <p:nvCxnSpPr>
              <p:cNvPr id="21" name="AutoShape 12"/>
              <p:cNvCxnSpPr>
                <a:cxnSpLocks noChangeShapeType="1"/>
                <a:stCxn id="19" idx="0"/>
                <a:endCxn id="17" idx="4"/>
              </p:cNvCxnSpPr>
              <p:nvPr/>
            </p:nvCxnSpPr>
            <p:spPr bwMode="auto">
              <a:xfrm flipH="1" flipV="1">
                <a:off x="3365500" y="3832786"/>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2" name="AutoShape 13"/>
              <p:cNvCxnSpPr>
                <a:cxnSpLocks noChangeShapeType="1"/>
                <a:stCxn id="17" idx="6"/>
                <a:endCxn id="20" idx="2"/>
              </p:cNvCxnSpPr>
              <p:nvPr/>
            </p:nvCxnSpPr>
            <p:spPr bwMode="auto">
              <a:xfrm>
                <a:off x="40513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3" name="AutoShape 14"/>
              <p:cNvCxnSpPr>
                <a:cxnSpLocks noChangeShapeType="1"/>
                <a:stCxn id="20" idx="4"/>
                <a:endCxn id="19" idx="0"/>
              </p:cNvCxnSpPr>
              <p:nvPr/>
            </p:nvCxnSpPr>
            <p:spPr bwMode="auto">
              <a:xfrm flipH="1">
                <a:off x="4318000" y="3832786"/>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4" name="AutoShape 15"/>
              <p:cNvCxnSpPr>
                <a:cxnSpLocks noChangeShapeType="1"/>
                <a:stCxn id="17" idx="3"/>
                <a:endCxn id="16" idx="7"/>
              </p:cNvCxnSpPr>
              <p:nvPr/>
            </p:nvCxnSpPr>
            <p:spPr bwMode="auto">
              <a:xfrm flipH="1">
                <a:off x="2630488" y="3754999"/>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 name="AutoShape 16"/>
              <p:cNvCxnSpPr>
                <a:cxnSpLocks noChangeShapeType="1"/>
                <a:stCxn id="18" idx="6"/>
                <a:endCxn id="17" idx="2"/>
              </p:cNvCxnSpPr>
              <p:nvPr/>
            </p:nvCxnSpPr>
            <p:spPr bwMode="auto">
              <a:xfrm>
                <a:off x="2070100" y="3566086"/>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6" name="Oval 17"/>
              <p:cNvSpPr>
                <a:spLocks noChangeArrowheads="1"/>
              </p:cNvSpPr>
              <p:nvPr/>
            </p:nvSpPr>
            <p:spPr bwMode="auto">
              <a:xfrm>
                <a:off x="3479800" y="2232586"/>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dirty="0"/>
                  <a:t>Friends(A,B)</a:t>
                </a:r>
              </a:p>
            </p:txBody>
          </p:sp>
          <p:cxnSp>
            <p:nvCxnSpPr>
              <p:cNvPr id="27" name="AutoShape 18"/>
              <p:cNvCxnSpPr>
                <a:cxnSpLocks noChangeShapeType="1"/>
                <a:stCxn id="26" idx="4"/>
                <a:endCxn id="17" idx="0"/>
              </p:cNvCxnSpPr>
              <p:nvPr/>
            </p:nvCxnSpPr>
            <p:spPr bwMode="auto">
              <a:xfrm flipH="1">
                <a:off x="3365500" y="2765986"/>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8" name="AutoShape 19"/>
              <p:cNvCxnSpPr>
                <a:cxnSpLocks noChangeShapeType="1"/>
                <a:stCxn id="20" idx="0"/>
                <a:endCxn id="26" idx="4"/>
              </p:cNvCxnSpPr>
              <p:nvPr/>
            </p:nvCxnSpPr>
            <p:spPr bwMode="auto">
              <a:xfrm flipH="1" flipV="1">
                <a:off x="4318000" y="2765986"/>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9" name="Oval 20"/>
              <p:cNvSpPr>
                <a:spLocks noChangeArrowheads="1"/>
              </p:cNvSpPr>
              <p:nvPr/>
            </p:nvSpPr>
            <p:spPr bwMode="auto">
              <a:xfrm>
                <a:off x="58039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Cancer(B)</a:t>
                </a:r>
              </a:p>
            </p:txBody>
          </p:sp>
          <p:sp>
            <p:nvSpPr>
              <p:cNvPr id="30" name="Oval 21"/>
              <p:cNvSpPr>
                <a:spLocks noChangeArrowheads="1"/>
              </p:cNvSpPr>
              <p:nvPr/>
            </p:nvSpPr>
            <p:spPr bwMode="auto">
              <a:xfrm>
                <a:off x="63373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Friends(B,B)</a:t>
                </a:r>
              </a:p>
            </p:txBody>
          </p:sp>
          <p:cxnSp>
            <p:nvCxnSpPr>
              <p:cNvPr id="31" name="AutoShape 22"/>
              <p:cNvCxnSpPr>
                <a:cxnSpLocks noChangeShapeType="1"/>
                <a:stCxn id="20" idx="5"/>
                <a:endCxn id="29" idx="1"/>
              </p:cNvCxnSpPr>
              <p:nvPr/>
            </p:nvCxnSpPr>
            <p:spPr bwMode="auto">
              <a:xfrm>
                <a:off x="5678488" y="3754999"/>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2" name="AutoShape 23"/>
              <p:cNvCxnSpPr>
                <a:cxnSpLocks noChangeShapeType="1"/>
                <a:stCxn id="30" idx="2"/>
                <a:endCxn id="20" idx="6"/>
              </p:cNvCxnSpPr>
              <p:nvPr/>
            </p:nvCxnSpPr>
            <p:spPr bwMode="auto">
              <a:xfrm flipH="1">
                <a:off x="58801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8">
                <p14:nvContentPartPr>
                  <p14:cNvPr id="33" name="Ink 32"/>
                  <p14:cNvContentPartPr/>
                  <p14:nvPr/>
                </p14:nvContentPartPr>
                <p14:xfrm>
                  <a:off x="294840" y="2313720"/>
                  <a:ext cx="7611120" cy="4007880"/>
                </p14:xfrm>
              </p:contentPart>
            </mc:Choice>
            <mc:Fallback xmlns="">
              <p:pic>
                <p:nvPicPr>
                  <p:cNvPr id="33" name="Ink 32"/>
                  <p:cNvPicPr/>
                  <p:nvPr/>
                </p:nvPicPr>
                <p:blipFill>
                  <a:blip r:embed="rId9"/>
                  <a:stretch>
                    <a:fillRect/>
                  </a:stretch>
                </p:blipFill>
                <p:spPr>
                  <a:xfrm>
                    <a:off x="285093" y="2294682"/>
                    <a:ext cx="7636880" cy="404313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p14:cNvContentPartPr/>
                  <p14:nvPr/>
                </p14:nvContentPartPr>
                <p14:xfrm>
                  <a:off x="978237" y="6071149"/>
                  <a:ext cx="360" cy="360"/>
                </p14:xfrm>
              </p:contentPart>
            </mc:Choice>
            <mc:Fallback xmlns="">
              <p:pic>
                <p:nvPicPr>
                  <p:cNvPr id="34" name="Ink 33"/>
                  <p:cNvPicPr/>
                  <p:nvPr/>
                </p:nvPicPr>
                <p:blipFill>
                  <a:blip r:embed="rId11"/>
                  <a:stretch>
                    <a:fillRect/>
                  </a:stretch>
                </p:blipFill>
                <p:spPr>
                  <a:xfrm>
                    <a:off x="966357" y="6059269"/>
                    <a:ext cx="24120" cy="24120"/>
                  </a:xfrm>
                  <a:prstGeom prst="rect">
                    <a:avLst/>
                  </a:prstGeom>
                </p:spPr>
              </p:pic>
            </mc:Fallback>
          </mc:AlternateContent>
        </p:grpSp>
      </p:grpSp>
      <p:sp>
        <p:nvSpPr>
          <p:cNvPr id="35" name="Rectangle 3"/>
          <p:cNvSpPr txBox="1">
            <a:spLocks noChangeArrowheads="1"/>
          </p:cNvSpPr>
          <p:nvPr/>
        </p:nvSpPr>
        <p:spPr bwMode="auto">
          <a:xfrm>
            <a:off x="381000" y="6329363"/>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buFont typeface="Wingdings" pitchFamily="2" charset="2"/>
              <a:buNone/>
            </a:pPr>
            <a:endParaRPr lang="en-US" altLang="en-US" kern="0" dirty="0"/>
          </a:p>
        </p:txBody>
      </p:sp>
      <mc:AlternateContent xmlns:mc="http://schemas.openxmlformats.org/markup-compatibility/2006" xmlns:p14="http://schemas.microsoft.com/office/powerpoint/2010/main">
        <mc:Choice Requires="p14">
          <p:contentPart p14:bwMode="auto" r:id="rId12">
            <p14:nvContentPartPr>
              <p14:cNvPr id="36" name="Ink 35"/>
              <p14:cNvContentPartPr/>
              <p14:nvPr/>
            </p14:nvContentPartPr>
            <p14:xfrm>
              <a:off x="2568423" y="5881632"/>
              <a:ext cx="3493320" cy="385320"/>
            </p14:xfrm>
          </p:contentPart>
        </mc:Choice>
        <mc:Fallback xmlns="">
          <p:pic>
            <p:nvPicPr>
              <p:cNvPr id="36" name="Ink 35"/>
              <p:cNvPicPr/>
              <p:nvPr/>
            </p:nvPicPr>
            <p:blipFill>
              <a:blip r:embed="rId13"/>
              <a:stretch>
                <a:fillRect/>
              </a:stretch>
            </p:blipFill>
            <p:spPr>
              <a:xfrm>
                <a:off x="2560143" y="5874790"/>
                <a:ext cx="3505200" cy="4018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2629080" y="6198683"/>
              <a:ext cx="3211920" cy="657000"/>
            </p14:xfrm>
          </p:contentPart>
        </mc:Choice>
        <mc:Fallback xmlns="">
          <p:pic>
            <p:nvPicPr>
              <p:cNvPr id="4" name="Ink 3"/>
              <p:cNvPicPr/>
              <p:nvPr/>
            </p:nvPicPr>
            <p:blipFill>
              <a:blip r:embed="rId15"/>
              <a:stretch>
                <a:fillRect/>
              </a:stretch>
            </p:blipFill>
            <p:spPr>
              <a:xfrm>
                <a:off x="2620800" y="6194363"/>
                <a:ext cx="3226680" cy="667440"/>
              </a:xfrm>
              <a:prstGeom prst="rect">
                <a:avLst/>
              </a:prstGeom>
            </p:spPr>
          </p:pic>
        </mc:Fallback>
      </mc:AlternateContent>
      <p:sp>
        <p:nvSpPr>
          <p:cNvPr id="40" name="Rectangle 2"/>
          <p:cNvSpPr>
            <a:spLocks noChangeArrowheads="1"/>
          </p:cNvSpPr>
          <p:nvPr/>
        </p:nvSpPr>
        <p:spPr bwMode="auto">
          <a:xfrm>
            <a:off x="1279243" y="1051486"/>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41" name="Object 4"/>
          <p:cNvGraphicFramePr>
            <a:graphicFrameLocks noChangeAspect="1"/>
          </p:cNvGraphicFramePr>
          <p:nvPr>
            <p:extLst/>
          </p:nvPr>
        </p:nvGraphicFramePr>
        <p:xfrm>
          <a:off x="1279243" y="1127686"/>
          <a:ext cx="6096000" cy="852488"/>
        </p:xfrm>
        <a:graphic>
          <a:graphicData uri="http://schemas.openxmlformats.org/presentationml/2006/ole">
            <mc:AlternateContent xmlns:mc="http://schemas.openxmlformats.org/markup-compatibility/2006">
              <mc:Choice xmlns:v="urn:schemas-microsoft-com:vml" Requires="v">
                <p:oleObj spid="_x0000_s153612" name="Equation" r:id="rId16" imgW="3085920" imgH="431640" progId="Equation.3">
                  <p:embed/>
                </p:oleObj>
              </mc:Choice>
              <mc:Fallback>
                <p:oleObj name="Equation" r:id="rId16" imgW="3085920" imgH="431640" progId="Equation.3">
                  <p:embed/>
                  <p:pic>
                    <p:nvPicPr>
                      <p:cNvPr id="41"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9243" y="1127686"/>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Rectangle 5"/>
          <p:cNvSpPr>
            <a:spLocks noChangeArrowheads="1"/>
          </p:cNvSpPr>
          <p:nvPr/>
        </p:nvSpPr>
        <p:spPr bwMode="auto">
          <a:xfrm>
            <a:off x="561693" y="1051486"/>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43" name="Object 6"/>
          <p:cNvGraphicFramePr>
            <a:graphicFrameLocks noChangeAspect="1"/>
          </p:cNvGraphicFramePr>
          <p:nvPr>
            <p:extLst/>
          </p:nvPr>
        </p:nvGraphicFramePr>
        <p:xfrm>
          <a:off x="701393" y="1118161"/>
          <a:ext cx="425450" cy="803275"/>
        </p:xfrm>
        <a:graphic>
          <a:graphicData uri="http://schemas.openxmlformats.org/presentationml/2006/ole">
            <mc:AlternateContent xmlns:mc="http://schemas.openxmlformats.org/markup-compatibility/2006">
              <mc:Choice xmlns:v="urn:schemas-microsoft-com:vml" Requires="v">
                <p:oleObj spid="_x0000_s153613" name="Equation" r:id="rId18" imgW="215640" imgH="406080" progId="Equation.3">
                  <p:embed/>
                </p:oleObj>
              </mc:Choice>
              <mc:Fallback>
                <p:oleObj name="Equation" r:id="rId18" imgW="215640" imgH="406080" progId="Equation.3">
                  <p:embed/>
                  <p:pic>
                    <p:nvPicPr>
                      <p:cNvPr id="43"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1393" y="1118161"/>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20">
            <p14:nvContentPartPr>
              <p14:cNvPr id="5" name="Ink 4"/>
              <p14:cNvContentPartPr/>
              <p14:nvPr/>
            </p14:nvContentPartPr>
            <p14:xfrm>
              <a:off x="157320" y="1095120"/>
              <a:ext cx="289080" cy="855000"/>
            </p14:xfrm>
          </p:contentPart>
        </mc:Choice>
        <mc:Fallback xmlns="">
          <p:pic>
            <p:nvPicPr>
              <p:cNvPr id="5" name="Ink 4"/>
              <p:cNvPicPr/>
              <p:nvPr/>
            </p:nvPicPr>
            <p:blipFill>
              <a:blip r:embed="rId21"/>
              <a:stretch>
                <a:fillRect/>
              </a:stretch>
            </p:blipFill>
            <p:spPr>
              <a:xfrm>
                <a:off x="147600" y="1083600"/>
                <a:ext cx="311040" cy="877320"/>
              </a:xfrm>
              <a:prstGeom prst="rect">
                <a:avLst/>
              </a:prstGeom>
            </p:spPr>
          </p:pic>
        </mc:Fallback>
      </mc:AlternateContent>
    </p:spTree>
    <p:extLst>
      <p:ext uri="{BB962C8B-B14F-4D97-AF65-F5344CB8AC3E}">
        <p14:creationId xmlns:p14="http://schemas.microsoft.com/office/powerpoint/2010/main" val="4205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04800" y="152400"/>
            <a:ext cx="7543800" cy="655638"/>
          </a:xfrm>
        </p:spPr>
        <p:txBody>
          <a:bodyPr/>
          <a:lstStyle/>
          <a:p>
            <a:pPr eaLnBrk="1" hangingPunct="1"/>
            <a:r>
              <a:rPr lang="en-US" altLang="en-US" dirty="0"/>
              <a:t>Inference in MLN</a:t>
            </a:r>
          </a:p>
        </p:txBody>
      </p:sp>
      <p:sp>
        <p:nvSpPr>
          <p:cNvPr id="14340" name="Rectangle 3"/>
          <p:cNvSpPr>
            <a:spLocks noGrp="1" noChangeArrowheads="1"/>
          </p:cNvSpPr>
          <p:nvPr>
            <p:ph type="body" idx="1"/>
          </p:nvPr>
        </p:nvSpPr>
        <p:spPr>
          <a:xfrm>
            <a:off x="0" y="1143000"/>
            <a:ext cx="9144000" cy="4724400"/>
          </a:xfrm>
        </p:spPr>
        <p:txBody>
          <a:bodyPr/>
          <a:lstStyle/>
          <a:p>
            <a:pPr eaLnBrk="1" hangingPunct="1"/>
            <a:r>
              <a:rPr lang="en-CA" altLang="en-US" dirty="0"/>
              <a:t>Most likely interpretation maximizes the sum of weights of satisfied formulas (</a:t>
            </a:r>
            <a:r>
              <a:rPr lang="en-CA" altLang="en-US" dirty="0" err="1"/>
              <a:t>MaxWalkSAT</a:t>
            </a:r>
            <a:r>
              <a:rPr lang="en-CA" altLang="en-US" dirty="0"/>
              <a:t>)</a:t>
            </a:r>
          </a:p>
          <a:p>
            <a:pPr eaLnBrk="1" hangingPunct="1"/>
            <a:endParaRPr lang="en-CA" altLang="en-US" dirty="0"/>
          </a:p>
          <a:p>
            <a:pPr eaLnBrk="1" hangingPunct="1"/>
            <a:endParaRPr lang="en-CA" altLang="en-US" dirty="0"/>
          </a:p>
          <a:p>
            <a:pPr eaLnBrk="1" hangingPunct="1"/>
            <a:endParaRPr lang="en-US" altLang="en-US" dirty="0"/>
          </a:p>
          <a:p>
            <a:pPr eaLnBrk="1" hangingPunct="1"/>
            <a:r>
              <a:rPr lang="en-US" altLang="en-US" dirty="0"/>
              <a:t>P(</a:t>
            </a:r>
            <a:r>
              <a:rPr lang="en-US" altLang="en-US" dirty="0">
                <a:solidFill>
                  <a:srgbClr val="FF0000"/>
                </a:solidFill>
              </a:rPr>
              <a:t>Formula</a:t>
            </a:r>
            <a:r>
              <a:rPr lang="en-US" altLang="en-US" dirty="0"/>
              <a:t>) = ? (Sampling interpretations)</a:t>
            </a:r>
          </a:p>
          <a:p>
            <a:pPr eaLnBrk="1" hangingPunct="1"/>
            <a:endParaRPr lang="en-US" altLang="en-US" dirty="0"/>
          </a:p>
          <a:p>
            <a:pPr eaLnBrk="1" hangingPunct="1"/>
            <a:r>
              <a:rPr lang="en-US" altLang="en-US" sz="3200" dirty="0"/>
              <a:t>P(</a:t>
            </a:r>
            <a:r>
              <a:rPr lang="en-US" altLang="en-US" sz="3200" dirty="0">
                <a:solidFill>
                  <a:srgbClr val="FF0000"/>
                </a:solidFill>
              </a:rPr>
              <a:t>ground literal </a:t>
            </a:r>
            <a:r>
              <a:rPr lang="en-US" altLang="en-US" sz="3200" dirty="0"/>
              <a:t>| </a:t>
            </a:r>
            <a:r>
              <a:rPr lang="en-US" altLang="en-US" sz="3200" dirty="0" err="1">
                <a:solidFill>
                  <a:srgbClr val="00B0F0"/>
                </a:solidFill>
              </a:rPr>
              <a:t>conjuction</a:t>
            </a:r>
            <a:r>
              <a:rPr lang="en-US" altLang="en-US" sz="3200" dirty="0">
                <a:solidFill>
                  <a:srgbClr val="00B0F0"/>
                </a:solidFill>
              </a:rPr>
              <a:t> of ground literals</a:t>
            </a:r>
            <a:r>
              <a:rPr lang="en-US" altLang="en-US" sz="3200" dirty="0"/>
              <a:t>)… Gibbs sampling on relevant sub-network</a:t>
            </a:r>
            <a:endParaRPr lang="en-US" altLang="en-US" sz="2400"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 name="Footer Placeholder 1"/>
          <p:cNvSpPr>
            <a:spLocks noGrp="1"/>
          </p:cNvSpPr>
          <p:nvPr>
            <p:ph type="ftr" sz="quarter" idx="11"/>
          </p:nvPr>
        </p:nvSpPr>
        <p:spPr/>
        <p:txBody>
          <a:bodyPr/>
          <a:lstStyle/>
          <a:p>
            <a:pPr>
              <a:defRPr/>
            </a:pPr>
            <a:r>
              <a:rPr lang="en-US" altLang="en-US">
                <a:solidFill>
                  <a:srgbClr val="000000"/>
                </a:solidFill>
              </a:rPr>
              <a:t>CPSC 422, Lecture 30</a:t>
            </a:r>
          </a:p>
        </p:txBody>
      </p:sp>
      <p:sp>
        <p:nvSpPr>
          <p:cNvPr id="3" name="Slide Number Placeholder 2"/>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9</a:t>
            </a:fld>
            <a:endParaRPr lang="en-US" altLang="en-US">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61288100"/>
              </p:ext>
            </p:extLst>
          </p:nvPr>
        </p:nvGraphicFramePr>
        <p:xfrm>
          <a:off x="2057400" y="2209800"/>
          <a:ext cx="3751262" cy="963613"/>
        </p:xfrm>
        <a:graphic>
          <a:graphicData uri="http://schemas.openxmlformats.org/presentationml/2006/ole">
            <mc:AlternateContent xmlns:mc="http://schemas.openxmlformats.org/markup-compatibility/2006">
              <mc:Choice xmlns:v="urn:schemas-microsoft-com:vml" Requires="v">
                <p:oleObj spid="_x0000_s154629" name="Equation" r:id="rId4" imgW="1333440" imgH="342720" progId="Equation.3">
                  <p:embed/>
                </p:oleObj>
              </mc:Choice>
              <mc:Fallback>
                <p:oleObj name="Equation" r:id="rId4" imgW="1333440" imgH="34272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09800"/>
                        <a:ext cx="375126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1310420"/>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78665</TotalTime>
  <Words>6701</Words>
  <Application>Microsoft Office PowerPoint</Application>
  <PresentationFormat>On-screen Show (4:3)</PresentationFormat>
  <Paragraphs>695</Paragraphs>
  <Slides>33</Slides>
  <Notes>22</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33</vt:i4>
      </vt:variant>
    </vt:vector>
  </HeadingPairs>
  <TitlesOfParts>
    <vt:vector size="50" baseType="lpstr">
      <vt:lpstr>Arial</vt:lpstr>
      <vt:lpstr>Arial Unicode MS</vt:lpstr>
      <vt:lpstr>Calibri</vt:lpstr>
      <vt:lpstr>Comic Sans MS</vt:lpstr>
      <vt:lpstr>Courier New</vt:lpstr>
      <vt:lpstr>Times</vt:lpstr>
      <vt:lpstr>Times New Roman</vt:lpstr>
      <vt:lpstr>Wingdings</vt:lpstr>
      <vt:lpstr>5832 Template</vt:lpstr>
      <vt:lpstr>Office Theme</vt:lpstr>
      <vt:lpstr>Network</vt:lpstr>
      <vt:lpstr>1_Default Design</vt:lpstr>
      <vt:lpstr>1_Network</vt:lpstr>
      <vt:lpstr>3_5832 Template</vt:lpstr>
      <vt:lpstr>4_5832 Template</vt:lpstr>
      <vt:lpstr>Default Design</vt:lpstr>
      <vt:lpstr>Equation</vt:lpstr>
      <vt:lpstr>PowerPoint Presentation</vt:lpstr>
      <vt:lpstr>TA evaluations</vt:lpstr>
      <vt:lpstr>Lecture Overview</vt:lpstr>
      <vt:lpstr>Markov Logic: Definition</vt:lpstr>
      <vt:lpstr>MLN features</vt:lpstr>
      <vt:lpstr>MLN: parameters</vt:lpstr>
      <vt:lpstr>MLN: prob. of possible world</vt:lpstr>
      <vt:lpstr>MLN: prob. Of possible world</vt:lpstr>
      <vt:lpstr>Inference in MLN</vt:lpstr>
      <vt:lpstr>Lecture Overview</vt:lpstr>
      <vt:lpstr>Entity Resolution</vt:lpstr>
      <vt:lpstr>Entity Resolution: Example</vt:lpstr>
      <vt:lpstr>Entity Resolution (relations)</vt:lpstr>
      <vt:lpstr>Entity Resolution (formulas)</vt:lpstr>
      <vt:lpstr>Entity Resolution (formulas)</vt:lpstr>
      <vt:lpstr>Benefits of MLN model</vt:lpstr>
      <vt:lpstr>Similar to……</vt:lpstr>
      <vt:lpstr>Image segmentation</vt:lpstr>
      <vt:lpstr>Markov Networks Applications (1): Computer Vision</vt:lpstr>
      <vt:lpstr>Other MLN applications</vt:lpstr>
      <vt:lpstr>Lecture Overview</vt:lpstr>
      <vt:lpstr>Statistical Parsing</vt:lpstr>
      <vt:lpstr>Logical Representation of CFG</vt:lpstr>
      <vt:lpstr>Logical Representation of CFG</vt:lpstr>
      <vt:lpstr>Lexicon….</vt:lpstr>
      <vt:lpstr>Avoid two problems (1) </vt:lpstr>
      <vt:lpstr>Avoid two problems (2) </vt:lpstr>
      <vt:lpstr>Statistical Parsing Representation: Summary</vt:lpstr>
      <vt:lpstr>Statistical Parsing : Inference</vt:lpstr>
      <vt:lpstr>Semantic Processing</vt:lpstr>
      <vt:lpstr>PowerPoint Presentation</vt:lpstr>
      <vt:lpstr>Learning Goals for today’s class</vt:lpstr>
      <vt:lpstr>Next Class on Mon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901</cp:revision>
  <cp:lastPrinted>2017-11-24T19:10:20Z</cp:lastPrinted>
  <dcterms:created xsi:type="dcterms:W3CDTF">2003-01-21T20:11:16Z</dcterms:created>
  <dcterms:modified xsi:type="dcterms:W3CDTF">2019-11-22T23:09:15Z</dcterms:modified>
</cp:coreProperties>
</file>